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3" r:id="rId6"/>
    <p:sldId id="267" r:id="rId7"/>
    <p:sldId id="264" r:id="rId8"/>
    <p:sldId id="268" r:id="rId9"/>
    <p:sldId id="262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6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A9FDE-5DF7-9045-AE2A-1F1AF5CE8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F2389A-E873-6E4C-87CD-DA1DD6789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86072-045E-C640-8A65-7E01FD73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756F-75E8-CF4F-BA9A-1EDDA5518DAA}" type="datetimeFigureOut">
              <a:rPr kumimoji="1" lang="zh-CN" altLang="en-US" smtClean="0"/>
              <a:t>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BF068-1967-714D-B79A-1F5D4A61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2069192-FE39-4143-8BD2-E69A1ADF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43-1C04-CA46-826D-BF66064669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97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7A63D-E933-634F-8D7B-B3AEB78F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43CB26C-0DE8-9649-9CB0-8B5D38A1A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8CCF3-91B6-C049-AA7A-C1639326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756F-75E8-CF4F-BA9A-1EDDA5518DAA}" type="datetimeFigureOut">
              <a:rPr kumimoji="1" lang="zh-CN" altLang="en-US" smtClean="0"/>
              <a:t>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9E661-2EC7-964A-BAC0-F4ABECFC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5B0C681-87DF-A14B-8848-29C580BC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43-1C04-CA46-826D-BF66064669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61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CC5D75-23DD-C14A-A070-D1BE3DC97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FA574E6C-B8BD-D546-82A1-536EC3901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2D283-964F-C547-A273-AEC85DB1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756F-75E8-CF4F-BA9A-1EDDA5518DAA}" type="datetimeFigureOut">
              <a:rPr kumimoji="1" lang="zh-CN" altLang="en-US" smtClean="0"/>
              <a:t>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2CA33-F623-BF4D-8998-3B19C04C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F5B23F1-9874-0742-B071-975A9F4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43-1C04-CA46-826D-BF66064669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43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123E4-2BC2-F047-A101-A80BFB5C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ED734-3348-CB46-9109-F9229A39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9EEC18-3C56-E742-96DF-26D55B54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756F-75E8-CF4F-BA9A-1EDDA5518DAA}" type="datetimeFigureOut">
              <a:rPr kumimoji="1" lang="zh-CN" altLang="en-US" smtClean="0"/>
              <a:t>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C2704-45DE-7842-8F85-DFEE1462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5856EEC-4AAF-EE4B-9EF4-9A84E607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43-1C04-CA46-826D-BF66064669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59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0E869-3F5C-904F-A6E3-606B071B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67D0CF-7A9E-3949-B34B-90FF6C053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A1D36-F4F6-1145-B5FB-0F12DB03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756F-75E8-CF4F-BA9A-1EDDA5518DAA}" type="datetimeFigureOut">
              <a:rPr kumimoji="1" lang="zh-CN" altLang="en-US" smtClean="0"/>
              <a:t>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85732-19AE-7248-B54C-290AFD6D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A5FDB-5432-164C-8D06-46AEF04C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43-1C04-CA46-826D-BF66064669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698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707C1-AA53-5B45-A7DD-4AB8353F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F900C-8D9C-6445-906E-C3BD70A52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6ACDAD-EFB8-9549-AF38-B907093F9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9AD67A-A720-C64E-924A-14E17456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756F-75E8-CF4F-BA9A-1EDDA5518DAA}" type="datetimeFigureOut">
              <a:rPr kumimoji="1" lang="zh-CN" altLang="en-US" smtClean="0"/>
              <a:t>20/5/17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D32233-1D19-FE4D-829A-94A8F30A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43CC734F-76B7-2849-BC53-32C4A9CC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43-1C04-CA46-826D-BF66064669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82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B6266-56BE-4D4D-8837-8A85E8D8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04EFA-489C-0640-A4A9-1981399DC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D2B04E-2150-D54F-9BA0-E5C57061B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0E45CE-082C-A244-9196-86B5FE926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0E02A8-B705-724C-84B2-689CF6366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DA1EA9-0173-124F-8EB7-83E701EC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756F-75E8-CF4F-BA9A-1EDDA5518DAA}" type="datetimeFigureOut">
              <a:rPr kumimoji="1" lang="zh-CN" altLang="en-US" smtClean="0"/>
              <a:t>20/5/17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08AF3E-8DE2-144C-BD7E-FAF12D7D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B94DBCC5-CA63-914C-9631-652C34A7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43-1C04-CA46-826D-BF66064669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018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D912A-4EB1-E24B-A362-17E6E977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F61F70-C436-834B-810A-BC699045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756F-75E8-CF4F-BA9A-1EDDA5518DAA}" type="datetimeFigureOut">
              <a:rPr kumimoji="1" lang="zh-CN" altLang="en-US" smtClean="0"/>
              <a:t>20/5/17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0B6506-9010-864B-820C-7FE0B66D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567AC017-91FA-874B-A87B-779659BB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43-1C04-CA46-826D-BF66064669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00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38ADE5-CA0F-A548-8CBB-18DAA87D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756F-75E8-CF4F-BA9A-1EDDA5518DAA}" type="datetimeFigureOut">
              <a:rPr kumimoji="1" lang="zh-CN" altLang="en-US" smtClean="0"/>
              <a:t>20/5/17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6F02C8-0780-7742-8F51-0BD7E851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9C80241A-904F-E742-9243-E290ABD2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43-1C04-CA46-826D-BF66064669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32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E1132-9DA1-FB42-BA54-48D6B6F8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52E4B-A4D5-D945-96CF-32F46471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9102F-88FF-A94E-858A-C95DBDA8F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5663F4-2C79-6F42-8DDD-A05755C4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756F-75E8-CF4F-BA9A-1EDDA5518DAA}" type="datetimeFigureOut">
              <a:rPr kumimoji="1" lang="zh-CN" altLang="en-US" smtClean="0"/>
              <a:t>20/5/17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8282A-2EC7-2141-BA6F-BD293F85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57DD9A9-9748-E342-9EF4-E2FBCC85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43-1C04-CA46-826D-BF66064669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93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82A5F-FC3C-FB41-AC13-33D7FF90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A5E385-A790-C544-97AA-FE1D6F28D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4CB247-29DA-454F-A3AD-CA93C6A4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81F297-681B-604A-9211-5577DE4A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756F-75E8-CF4F-BA9A-1EDDA5518DAA}" type="datetimeFigureOut">
              <a:rPr kumimoji="1" lang="zh-CN" altLang="en-US" smtClean="0"/>
              <a:t>20/5/17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FEF1B-7732-EC4A-B8CF-42274B24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5C0849F3-01F1-FF43-8361-AC49BA26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43-1C04-CA46-826D-BF66064669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165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D84E56-60A3-3842-A86D-A5177A64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72409-8C8A-5642-89C3-B45360B0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3782B-F83D-1546-A3C1-9CCC24B57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756F-75E8-CF4F-BA9A-1EDDA5518DAA}" type="datetimeFigureOut">
              <a:rPr kumimoji="1" lang="zh-CN" altLang="en-US" smtClean="0"/>
              <a:t>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F8A20-BF09-B147-873B-6F669616E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B5C19ED-AA68-0442-B630-5D21FA9E3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2643-1C04-CA46-826D-BF66064669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423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537EA-D6BA-324A-B2DF-49D87FAB6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2834"/>
            <a:ext cx="9144000" cy="2387600"/>
          </a:xfrm>
        </p:spPr>
        <p:txBody>
          <a:bodyPr/>
          <a:lstStyle/>
          <a:p>
            <a:r>
              <a:rPr kumimoji="1" lang="en-US" altLang="zh-Hans" dirty="0">
                <a:latin typeface="Times" pitchFamily="2" charset="0"/>
              </a:rPr>
              <a:t>Lab5</a:t>
            </a:r>
            <a:r>
              <a:rPr kumimoji="1" lang="en-US" altLang="zh-CN" dirty="0">
                <a:latin typeface="Times" pitchFamily="2" charset="0"/>
              </a:rPr>
              <a:t>-extra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B1930C-6AC3-4949-8091-D86CDB631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BUAA OS</a:t>
            </a:r>
            <a:endParaRPr kumimoji="1" lang="zh-CN" altLang="en-US" dirty="0">
              <a:latin typeface="Times" pitchFamily="2" charset="0"/>
            </a:endParaRPr>
          </a:p>
          <a:p>
            <a:r>
              <a:rPr kumimoji="1" lang="en-US" altLang="zh-Hans" dirty="0">
                <a:latin typeface="Times" pitchFamily="2" charset="0"/>
              </a:rPr>
              <a:t>2020</a:t>
            </a:r>
            <a:r>
              <a:rPr kumimoji="1" lang="en-US" altLang="zh-CN" dirty="0">
                <a:latin typeface="Times" pitchFamily="2" charset="0"/>
              </a:rPr>
              <a:t>.5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7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21600-98CF-F44C-9BC7-A02F80C9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451" y="2766218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GOOD LUCK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2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E0DEF-3640-E946-931F-5494DB79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>
                <a:latin typeface="Times" pitchFamily="2" charset="0"/>
              </a:rPr>
              <a:t>基础题</a:t>
            </a:r>
            <a:r>
              <a:rPr kumimoji="1" lang="en-US" altLang="zh-Hans" dirty="0">
                <a:latin typeface="Times" pitchFamily="2" charset="0"/>
              </a:rPr>
              <a:t>:</a:t>
            </a:r>
            <a:r>
              <a:rPr kumimoji="1" lang="zh-CN" altLang="en-US" dirty="0">
                <a:latin typeface="Times" pitchFamily="2" charset="0"/>
              </a:rPr>
              <a:t> 输出文件内容</a:t>
            </a:r>
            <a:r>
              <a:rPr kumimoji="1" lang="en-US" altLang="zh-CN" dirty="0">
                <a:latin typeface="Times" pitchFamily="2" charset="0"/>
              </a:rPr>
              <a:t>, </a:t>
            </a:r>
            <a:r>
              <a:rPr kumimoji="1" lang="zh-CN" altLang="en-US" dirty="0">
                <a:latin typeface="Times" pitchFamily="2" charset="0"/>
              </a:rPr>
              <a:t>修改文件</a:t>
            </a:r>
            <a:endParaRPr kumimoji="1" lang="zh-CN" altLang="en-US" sz="2800" dirty="0">
              <a:latin typeface="Times" pitchFamily="2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801F435-39DC-604F-A9CE-C6391122A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28438"/>
              </p:ext>
            </p:extLst>
          </p:nvPr>
        </p:nvGraphicFramePr>
        <p:xfrm>
          <a:off x="2032000" y="2188396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78035649"/>
                    </a:ext>
                  </a:extLst>
                </a:gridCol>
              </a:tblGrid>
              <a:tr h="277842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  <a:defRPr/>
                      </a:pPr>
                      <a:r>
                        <a:rPr lang="en-US" altLang="zh-Hans" dirty="0"/>
                        <a:t>git checkout –</a:t>
                      </a:r>
                      <a:r>
                        <a:rPr lang="en-US" altLang="zh-Hans"/>
                        <a:t>b lab5-extra</a:t>
                      </a:r>
                      <a:endParaRPr lang="en-US" altLang="zh-Han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7360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30C8725-8AD6-084E-92C2-0ACE51DB56BD}"/>
              </a:ext>
            </a:extLst>
          </p:cNvPr>
          <p:cNvSpPr/>
          <p:nvPr/>
        </p:nvSpPr>
        <p:spPr>
          <a:xfrm>
            <a:off x="1081268" y="1620574"/>
            <a:ext cx="5014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/>
              <a:t>第一步</a:t>
            </a:r>
            <a:r>
              <a:rPr kumimoji="1" lang="en-US" altLang="zh-CN" sz="2000" dirty="0"/>
              <a:t>	</a:t>
            </a:r>
            <a:r>
              <a:rPr kumimoji="1" lang="zh-CN" altLang="en-US" sz="2000" dirty="0"/>
              <a:t>创建并切换到</a:t>
            </a:r>
            <a:r>
              <a:rPr kumimoji="1" lang="en-US" altLang="zh-CN" sz="2000" dirty="0"/>
              <a:t>lab5-extra</a:t>
            </a:r>
            <a:r>
              <a:rPr kumimoji="1" lang="zh-CN" altLang="en-US" sz="2000" dirty="0"/>
              <a:t>分支：</a:t>
            </a:r>
            <a:endParaRPr kumimoji="1" lang="en-US" altLang="zh-CN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52C0DF-4C26-2E4A-8602-C9365DA5EE6B}"/>
              </a:ext>
            </a:extLst>
          </p:cNvPr>
          <p:cNvSpPr/>
          <p:nvPr/>
        </p:nvSpPr>
        <p:spPr>
          <a:xfrm>
            <a:off x="1068661" y="3429000"/>
            <a:ext cx="552106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第二步</a:t>
            </a:r>
            <a:r>
              <a:rPr kumimoji="1" lang="en-US" altLang="zh-CN" sz="2000" dirty="0"/>
              <a:t>	</a:t>
            </a:r>
            <a:r>
              <a:rPr kumimoji="1" lang="zh-CN" altLang="en-US" sz="2000" dirty="0"/>
              <a:t>适当修改 </a:t>
            </a:r>
            <a:r>
              <a:rPr kumimoji="1" lang="en-US" altLang="zh-CN" sz="2000" dirty="0"/>
              <a:t>File </a:t>
            </a:r>
            <a:r>
              <a:rPr kumimoji="1" lang="zh-CN" altLang="en-US" sz="2000" dirty="0"/>
              <a:t>结构体的定义为其添加域</a:t>
            </a:r>
            <a:r>
              <a:rPr kumimoji="1" lang="en-US" altLang="zh-CN" sz="2000" dirty="0"/>
              <a:t>:</a:t>
            </a:r>
          </a:p>
          <a:p>
            <a:r>
              <a:rPr kumimoji="1" lang="en-US" altLang="zh-CN" sz="2000" dirty="0"/>
              <a:t> 	</a:t>
            </a:r>
            <a:r>
              <a:rPr kumimoji="1" lang="en-US" altLang="zh-CN" sz="2000" dirty="0" err="1"/>
              <a:t>u_int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f_printcount</a:t>
            </a:r>
            <a:r>
              <a:rPr kumimoji="1" lang="en-US" altLang="zh-CN" sz="2000" dirty="0"/>
              <a:t>;</a:t>
            </a:r>
          </a:p>
          <a:p>
            <a:r>
              <a:rPr kumimoji="1" lang="en-US" altLang="zh-CN" sz="2000" dirty="0"/>
              <a:t>        	</a:t>
            </a:r>
            <a:r>
              <a:rPr kumimoji="1" lang="en-US" altLang="zh-CN" sz="2000" dirty="0" err="1"/>
              <a:t>u_int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f_modifycount</a:t>
            </a:r>
            <a:r>
              <a:rPr kumimoji="1" lang="en-US" altLang="zh-CN" sz="2000" dirty="0"/>
              <a:t>;</a:t>
            </a:r>
          </a:p>
          <a:p>
            <a:endParaRPr kumimoji="1" lang="en-US" altLang="zh-Han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6D0BBF-1EC7-2A4E-859D-4D2158F99893}"/>
              </a:ext>
            </a:extLst>
          </p:cNvPr>
          <p:cNvSpPr txBox="1"/>
          <p:nvPr/>
        </p:nvSpPr>
        <p:spPr>
          <a:xfrm>
            <a:off x="10722980" y="6309994"/>
            <a:ext cx="12616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基础题 </a:t>
            </a:r>
            <a:r>
              <a:rPr kumimoji="1" lang="en-US" altLang="zh-CN" dirty="0"/>
              <a:t>1/2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78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E0DEF-3640-E946-931F-5494DB79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>
                <a:latin typeface="Times" pitchFamily="2" charset="0"/>
              </a:rPr>
              <a:t>基础题</a:t>
            </a:r>
            <a:r>
              <a:rPr kumimoji="1" lang="en-US" altLang="zh-Hans" dirty="0">
                <a:latin typeface="Times" pitchFamily="2" charset="0"/>
              </a:rPr>
              <a:t>:</a:t>
            </a:r>
            <a:r>
              <a:rPr kumimoji="1" lang="zh-CN" altLang="en-US" dirty="0">
                <a:latin typeface="Times" pitchFamily="2" charset="0"/>
              </a:rPr>
              <a:t>输出文件内容</a:t>
            </a:r>
            <a:r>
              <a:rPr kumimoji="1" lang="en-US" altLang="zh-CN" dirty="0">
                <a:latin typeface="Times" pitchFamily="2" charset="0"/>
              </a:rPr>
              <a:t>, </a:t>
            </a:r>
            <a:r>
              <a:rPr kumimoji="1" lang="zh-CN" altLang="en-US" dirty="0">
                <a:latin typeface="Times" pitchFamily="2" charset="0"/>
              </a:rPr>
              <a:t>修改文件</a:t>
            </a:r>
            <a:endParaRPr kumimoji="1" lang="zh-CN" altLang="en-US" sz="2800" dirty="0">
              <a:latin typeface="Times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6D0BBF-1EC7-2A4E-859D-4D2158F99893}"/>
              </a:ext>
            </a:extLst>
          </p:cNvPr>
          <p:cNvSpPr txBox="1"/>
          <p:nvPr/>
        </p:nvSpPr>
        <p:spPr>
          <a:xfrm>
            <a:off x="10722980" y="6309994"/>
            <a:ext cx="12616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基础题 </a:t>
            </a:r>
            <a:r>
              <a:rPr kumimoji="1" lang="en-US" altLang="zh-CN" dirty="0"/>
              <a:t>2/3</a:t>
            </a:r>
            <a:endParaRPr kumimoji="1"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7C186C7-DD9F-4C38-ACB0-C24E1A8A92A2}"/>
              </a:ext>
            </a:extLst>
          </p:cNvPr>
          <p:cNvSpPr txBox="1">
            <a:spLocks/>
          </p:cNvSpPr>
          <p:nvPr/>
        </p:nvSpPr>
        <p:spPr>
          <a:xfrm>
            <a:off x="2032001" y="2682187"/>
            <a:ext cx="8127999" cy="3627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en-US" altLang="zh-Hans" sz="1800" dirty="0"/>
          </a:p>
          <a:p>
            <a:r>
              <a:rPr kumimoji="1" lang="zh-Hans" altLang="en-US" sz="1800" dirty="0"/>
              <a:t>要求</a:t>
            </a:r>
            <a:endParaRPr kumimoji="1" lang="en-US" altLang="zh-Hans" sz="1800" dirty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kumimoji="1" lang="zh-CN" altLang="en-US" sz="1800" dirty="0"/>
              <a:t>在</a:t>
            </a:r>
            <a:r>
              <a:rPr kumimoji="1" lang="en-US" altLang="zh-CN" sz="1800" dirty="0"/>
              <a:t>user/</a:t>
            </a:r>
            <a:r>
              <a:rPr kumimoji="1" lang="en-US" altLang="zh-CN" sz="1800" dirty="0" err="1"/>
              <a:t>lib.h</a:t>
            </a:r>
            <a:r>
              <a:rPr kumimoji="1" lang="zh-CN" altLang="en-US" sz="1800" dirty="0"/>
              <a:t>中添加相应声明</a:t>
            </a:r>
            <a:endParaRPr kumimoji="1" lang="en-US" altLang="zh-CN" sz="1800" dirty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kumimoji="1" lang="en-US" altLang="zh-CN" sz="1800" dirty="0" err="1"/>
              <a:t>print_file</a:t>
            </a:r>
            <a:endParaRPr kumimoji="1" lang="en-US" altLang="zh-CN" sz="1800" dirty="0"/>
          </a:p>
          <a:p>
            <a:pPr lvl="2"/>
            <a:r>
              <a:rPr kumimoji="1" lang="zh-CN" altLang="en-US" sz="1400" dirty="0"/>
              <a:t>使用</a:t>
            </a:r>
            <a:r>
              <a:rPr kumimoji="1" lang="en-US" altLang="zh-CN" sz="1400" dirty="0" err="1"/>
              <a:t>syscall_write_dev</a:t>
            </a:r>
            <a:r>
              <a:rPr kumimoji="1" lang="zh-CN" altLang="en-US" sz="1400" dirty="0"/>
              <a:t>将</a:t>
            </a:r>
            <a:r>
              <a:rPr kumimoji="1" lang="en-US" altLang="zh-CN" sz="1400" dirty="0" err="1"/>
              <a:t>fd_id</a:t>
            </a:r>
            <a:r>
              <a:rPr kumimoji="1" lang="zh-CN" altLang="en-US" sz="1400"/>
              <a:t>对应的文件</a:t>
            </a:r>
            <a:r>
              <a:rPr kumimoji="1" lang="zh-CN" altLang="en-US" sz="1400" dirty="0"/>
              <a:t>的前</a:t>
            </a:r>
            <a:r>
              <a:rPr kumimoji="1" lang="en-US" altLang="zh-CN" sz="1400" dirty="0"/>
              <a:t>length</a:t>
            </a:r>
            <a:r>
              <a:rPr kumimoji="1" lang="zh-CN" altLang="en-US" sz="1400" dirty="0"/>
              <a:t>个字符打印到控制台上</a:t>
            </a:r>
            <a:endParaRPr kumimoji="1" lang="en-US" altLang="zh-CN" sz="1400" dirty="0"/>
          </a:p>
          <a:p>
            <a:pPr lvl="2"/>
            <a:r>
              <a:rPr kumimoji="1" lang="zh-CN" altLang="en-US" sz="1400" dirty="0"/>
              <a:t>调用一次该函数</a:t>
            </a:r>
            <a:r>
              <a:rPr kumimoji="1" lang="en-US" altLang="zh-CN" sz="1400" dirty="0"/>
              <a:t>, </a:t>
            </a:r>
            <a:r>
              <a:rPr kumimoji="1" lang="zh-CN" altLang="en-US" sz="1400" dirty="0"/>
              <a:t>就把对应</a:t>
            </a:r>
            <a:r>
              <a:rPr kumimoji="1" lang="en-US" altLang="zh-CN" sz="1400" dirty="0"/>
              <a:t>file</a:t>
            </a:r>
            <a:r>
              <a:rPr kumimoji="1" lang="zh-CN" altLang="en-US" sz="1400" dirty="0"/>
              <a:t>结构体的</a:t>
            </a:r>
            <a:r>
              <a:rPr kumimoji="1" lang="en-US" altLang="zh-CN" sz="1400" dirty="0"/>
              <a:t>f_printcount+1</a:t>
            </a:r>
          </a:p>
          <a:p>
            <a:pPr lvl="2"/>
            <a:r>
              <a:rPr kumimoji="1" lang="zh-CN" altLang="en-US" sz="1400" dirty="0"/>
              <a:t>返回值为当前的</a:t>
            </a:r>
            <a:r>
              <a:rPr kumimoji="1" lang="en-US" altLang="zh-CN" sz="1400" dirty="0"/>
              <a:t>f_ </a:t>
            </a:r>
            <a:r>
              <a:rPr kumimoji="1" lang="en-US" altLang="zh-CN" sz="1400" dirty="0" err="1"/>
              <a:t>printcount</a:t>
            </a:r>
            <a:endParaRPr kumimoji="1" lang="en-US" altLang="zh-CN" sz="14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kumimoji="1" lang="en-US" altLang="zh-CN" sz="1800" dirty="0"/>
              <a:t>2.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modify_file</a:t>
            </a:r>
            <a:endParaRPr kumimoji="1" lang="en-US" altLang="zh-CN" sz="1800" dirty="0"/>
          </a:p>
          <a:p>
            <a:pPr lvl="2"/>
            <a:r>
              <a:rPr kumimoji="1" lang="zh-CN" altLang="en-US" sz="1400" dirty="0"/>
              <a:t>将对应的文件的前</a:t>
            </a:r>
            <a:r>
              <a:rPr kumimoji="1" lang="en-US" altLang="zh-CN" sz="1400" dirty="0"/>
              <a:t>length</a:t>
            </a:r>
            <a:r>
              <a:rPr kumimoji="1" lang="zh-CN" altLang="en-US" sz="1400" dirty="0"/>
              <a:t>个字符用</a:t>
            </a:r>
            <a:r>
              <a:rPr kumimoji="1" lang="en-US" altLang="zh-CN" sz="1400" dirty="0" err="1"/>
              <a:t>buf</a:t>
            </a:r>
            <a:r>
              <a:rPr kumimoji="1" lang="zh-CN" altLang="en-US" sz="1400" dirty="0"/>
              <a:t>的前</a:t>
            </a:r>
            <a:r>
              <a:rPr kumimoji="1" lang="en-US" altLang="zh-CN" sz="1400" dirty="0"/>
              <a:t>length</a:t>
            </a:r>
            <a:r>
              <a:rPr kumimoji="1" lang="zh-CN" altLang="en-US" sz="1400" dirty="0"/>
              <a:t>个字符代替</a:t>
            </a:r>
            <a:endParaRPr kumimoji="1" lang="en-US" altLang="zh-CN" sz="1400" dirty="0"/>
          </a:p>
          <a:p>
            <a:pPr lvl="2"/>
            <a:r>
              <a:rPr kumimoji="1" lang="zh-CN" altLang="en-US" sz="1400" dirty="0"/>
              <a:t>调用一次该函数</a:t>
            </a:r>
            <a:r>
              <a:rPr kumimoji="1" lang="en-US" altLang="zh-CN" sz="1400" dirty="0"/>
              <a:t>, </a:t>
            </a:r>
            <a:r>
              <a:rPr kumimoji="1" lang="zh-CN" altLang="en-US" sz="1400" dirty="0"/>
              <a:t>就把对应</a:t>
            </a:r>
            <a:r>
              <a:rPr kumimoji="1" lang="en-US" altLang="zh-CN" sz="1400" dirty="0"/>
              <a:t>file</a:t>
            </a:r>
            <a:r>
              <a:rPr kumimoji="1" lang="zh-CN" altLang="en-US" sz="1400" dirty="0"/>
              <a:t>结构体的</a:t>
            </a:r>
            <a:r>
              <a:rPr kumimoji="1" lang="en-US" altLang="zh-CN" sz="1400" dirty="0"/>
              <a:t>f_modifycount+1</a:t>
            </a:r>
          </a:p>
          <a:p>
            <a:pPr lvl="2"/>
            <a:r>
              <a:rPr kumimoji="1" lang="zh-CN" altLang="en-US" sz="1400" dirty="0"/>
              <a:t>返回值为当前的</a:t>
            </a:r>
            <a:r>
              <a:rPr kumimoji="1" lang="en-US" altLang="zh-CN" sz="1400" dirty="0"/>
              <a:t>f_ </a:t>
            </a:r>
            <a:r>
              <a:rPr kumimoji="1" lang="en-US" altLang="zh-CN" sz="1400" dirty="0" err="1"/>
              <a:t>modifycount</a:t>
            </a:r>
            <a:endParaRPr kumimoji="1" lang="en-US" altLang="zh-CN" sz="1400" dirty="0"/>
          </a:p>
          <a:p>
            <a:pPr lvl="2"/>
            <a:endParaRPr kumimoji="1" lang="en-US" altLang="zh-CN" sz="1400" dirty="0"/>
          </a:p>
          <a:p>
            <a:pPr marL="914400" lvl="2" indent="0">
              <a:buNone/>
            </a:pPr>
            <a:endParaRPr kumimoji="1" lang="en-US" altLang="zh-CN" sz="1400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zh-CN" sz="1400" dirty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kumimoji="1" lang="en-US" altLang="zh-Hans" sz="1800" b="1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Hans" sz="1800" dirty="0"/>
          </a:p>
          <a:p>
            <a:endParaRPr kumimoji="1" lang="en-US" altLang="zh-CN" sz="1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108A5B-580B-4034-A487-36A620D8A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83802"/>
              </p:ext>
            </p:extLst>
          </p:nvPr>
        </p:nvGraphicFramePr>
        <p:xfrm>
          <a:off x="2032000" y="2304085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78035649"/>
                    </a:ext>
                  </a:extLst>
                </a:gridCol>
              </a:tblGrid>
              <a:tr h="484261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print_file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(int 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fd_id,int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length)</a:t>
                      </a:r>
                    </a:p>
                    <a:p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modify_file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(int 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char * 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int length)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73606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B0FC3EE3-3979-4F0A-9AAC-8CDCAC95E639}"/>
              </a:ext>
            </a:extLst>
          </p:cNvPr>
          <p:cNvSpPr/>
          <p:nvPr/>
        </p:nvSpPr>
        <p:spPr>
          <a:xfrm>
            <a:off x="1081269" y="1848609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第二步</a:t>
            </a:r>
            <a:r>
              <a:rPr kumimoji="1" lang="en-US" altLang="zh-CN" dirty="0"/>
              <a:t>	</a:t>
            </a:r>
            <a:r>
              <a:rPr kumimoji="1" lang="zh-CN" altLang="en-US" dirty="0"/>
              <a:t>在</a:t>
            </a:r>
            <a:r>
              <a:rPr kumimoji="1" lang="en-US" altLang="zh-CN" dirty="0"/>
              <a:t>user/</a:t>
            </a:r>
            <a:r>
              <a:rPr kumimoji="1" lang="en-US" altLang="zh-CN" dirty="0" err="1"/>
              <a:t>file.c</a:t>
            </a:r>
            <a:r>
              <a:rPr kumimoji="1" lang="zh-CN" altLang="en-US" dirty="0"/>
              <a:t>中定义如下函数：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369033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A4A79-6A8D-BF43-A623-4C1093A5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外设中断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E34A93-5B7D-5B4F-A8A4-55676A012980}"/>
              </a:ext>
            </a:extLst>
          </p:cNvPr>
          <p:cNvSpPr txBox="1"/>
          <p:nvPr/>
        </p:nvSpPr>
        <p:spPr>
          <a:xfrm>
            <a:off x="1000124" y="1690688"/>
            <a:ext cx="9586914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要求实现当</a:t>
            </a:r>
            <a:r>
              <a:rPr kumimoji="1" lang="en-US" altLang="zh-CN" sz="24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console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有可读取的值后，触发中断，并在中断服务子程序中进行处理</a:t>
            </a:r>
            <a:r>
              <a:rPr kumimoji="1"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kumimoji="1"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70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5FEBF-122B-0949-A87E-3DF29E16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外设中断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7D324F-E6C9-F047-9971-0293D16FCF94}"/>
              </a:ext>
            </a:extLst>
          </p:cNvPr>
          <p:cNvSpPr txBox="1"/>
          <p:nvPr/>
        </p:nvSpPr>
        <p:spPr>
          <a:xfrm>
            <a:off x="838200" y="1554320"/>
            <a:ext cx="446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开启</a:t>
            </a:r>
            <a:r>
              <a:rPr kumimoji="1" lang="en-US" altLang="zh-CN" sz="24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console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F755DA-1C67-8447-9ADB-DC6DE16536EF}"/>
              </a:ext>
            </a:extLst>
          </p:cNvPr>
          <p:cNvSpPr txBox="1"/>
          <p:nvPr/>
        </p:nvSpPr>
        <p:spPr>
          <a:xfrm>
            <a:off x="1426368" y="2050886"/>
            <a:ext cx="9703595" cy="9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在我们的操作系统启动前，系统关闭了所有的外设中断（见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boot/</a:t>
            </a:r>
            <a:r>
              <a:rPr kumimoji="1"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start.S</a:t>
            </a:r>
            <a:r>
              <a:rPr kumimoji="1" lang="zh-CN" altLang="en-US" dirty="0"/>
              <a:t>）。系统启动后，在</a:t>
            </a:r>
            <a:r>
              <a:rPr kumimoji="1"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init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/</a:t>
            </a:r>
            <a:r>
              <a:rPr kumimoji="1"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init.c</a:t>
            </a:r>
            <a:r>
              <a:rPr kumimoji="1" lang="zh-CN" altLang="en-US" dirty="0"/>
              <a:t>中，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调用</a:t>
            </a:r>
            <a:r>
              <a:rPr kumimoji="1"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klock_init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()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函数开启了时钟中断；请</a:t>
            </a:r>
            <a:r>
              <a:rPr kumimoji="1" lang="zh-CN" altLang="en-US" dirty="0"/>
              <a:t>参考时钟中断的开启方式启用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console</a:t>
            </a:r>
            <a:r>
              <a:rPr kumimoji="1" lang="zh-CN" altLang="en-US" dirty="0"/>
              <a:t>中断。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3BD376-8E87-3B44-9ADA-1542264361FF}"/>
              </a:ext>
            </a:extLst>
          </p:cNvPr>
          <p:cNvSpPr txBox="1"/>
          <p:nvPr/>
        </p:nvSpPr>
        <p:spPr>
          <a:xfrm>
            <a:off x="1426368" y="3636337"/>
            <a:ext cx="99274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提示：</a:t>
            </a:r>
            <a:endParaRPr kumimoji="1" lang="en-US" altLang="zh-CN" sz="2000" b="1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  <a:p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	1.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《See </a:t>
            </a:r>
            <a:r>
              <a:rPr kumimoji="1" lang="en-US" altLang="zh-CN" dirty="0" err="1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Mips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 Run Linux》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中文第二版 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p52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给出了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CP0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的状态寄存器，其中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IP7-0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 这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8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个中断位决定了哪些中断源会得到响应。</a:t>
            </a:r>
            <a:endParaRPr kumimoji="1" lang="en-US" altLang="zh-CN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  <a:p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	2.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  </a:t>
            </a:r>
            <a:r>
              <a:rPr kumimoji="1" lang="en-US" altLang="zh-CN" dirty="0" err="1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gexmul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的外设与中断位的对应关系如下图，其中第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4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号</a:t>
            </a:r>
            <a:r>
              <a:rPr kumimoji="1" lang="en-US" altLang="zh-CN" dirty="0" err="1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rtc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对应着时钟中断，第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2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号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cons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即本次需要你开启的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console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中断。</a:t>
            </a:r>
            <a:endParaRPr kumimoji="1" lang="en-US" altLang="zh-CN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A485E4-6261-4445-8A76-1D1572231F9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72" y="5113665"/>
            <a:ext cx="2904582" cy="16343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E8FE8FD-875C-5842-8BAB-FDD1277648E8}"/>
              </a:ext>
            </a:extLst>
          </p:cNvPr>
          <p:cNvSpPr txBox="1"/>
          <p:nvPr/>
        </p:nvSpPr>
        <p:spPr>
          <a:xfrm>
            <a:off x="1426367" y="3044142"/>
            <a:ext cx="970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要求：在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include/</a:t>
            </a:r>
            <a:r>
              <a:rPr kumimoji="1"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kcons.h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中声明 </a:t>
            </a:r>
            <a:r>
              <a:rPr kumimoji="1" lang="en-US" altLang="zh-CN" dirty="0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void </a:t>
            </a:r>
            <a:r>
              <a:rPr kumimoji="1" lang="en-US" altLang="zh-CN" dirty="0" err="1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kcons_init</a:t>
            </a:r>
            <a:r>
              <a:rPr kumimoji="1" lang="en-US" altLang="zh-CN" dirty="0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(void);</a:t>
            </a:r>
            <a:r>
              <a:rPr kumimoji="1" lang="zh-CN" altLang="en-US" dirty="0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调用该函数可开启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console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中断。</a:t>
            </a:r>
          </a:p>
        </p:txBody>
      </p:sp>
    </p:spTree>
    <p:extLst>
      <p:ext uri="{BB962C8B-B14F-4D97-AF65-F5344CB8AC3E}">
        <p14:creationId xmlns:p14="http://schemas.microsoft.com/office/powerpoint/2010/main" val="307511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7E4C9-A1A6-AF4F-AFCA-8C88EEA8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外设中断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011253-D972-6344-B23E-6977645719ED}"/>
              </a:ext>
            </a:extLst>
          </p:cNvPr>
          <p:cNvSpPr txBox="1"/>
          <p:nvPr/>
        </p:nvSpPr>
        <p:spPr>
          <a:xfrm>
            <a:off x="1035656" y="1921520"/>
            <a:ext cx="91970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提示：</a:t>
            </a:r>
            <a:endParaRPr kumimoji="1" lang="en-US" altLang="zh-CN" sz="2000" b="1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  <a:p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你可能需要创建或修改以下文件</a:t>
            </a:r>
            <a:endParaRPr kumimoji="1" lang="en-US" altLang="zh-CN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  <a:p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	lib/</a:t>
            </a:r>
            <a:r>
              <a:rPr kumimoji="1" lang="en-US" altLang="zh-CN" dirty="0" err="1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kcons.c</a:t>
            </a:r>
            <a:endParaRPr kumimoji="1" lang="en-US" altLang="zh-CN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  <a:p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	lib/</a:t>
            </a:r>
            <a:r>
              <a:rPr kumimoji="1" lang="en-US" altLang="zh-CN" dirty="0" err="1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kcons_asm.S</a:t>
            </a:r>
            <a:endParaRPr kumimoji="1" lang="en-US" altLang="zh-CN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  <a:p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	lib/</a:t>
            </a:r>
            <a:r>
              <a:rPr kumimoji="1" lang="en-US" altLang="zh-CN" dirty="0" err="1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Makefile</a:t>
            </a:r>
            <a:endParaRPr kumimoji="1" lang="en-US" altLang="zh-CN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  <a:p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	include/</a:t>
            </a:r>
            <a:r>
              <a:rPr kumimoji="1" lang="en-US" altLang="zh-CN" dirty="0" err="1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kcons.h</a:t>
            </a:r>
            <a:endParaRPr kumimoji="1" lang="en-US" altLang="zh-CN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  <a:p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	include/</a:t>
            </a:r>
            <a:r>
              <a:rPr kumimoji="1" lang="en-US" altLang="zh-CN" dirty="0" err="1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asm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/cp0regdef.h</a:t>
            </a:r>
            <a:endParaRPr kumimoji="1" lang="zh-CN" altLang="en-US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8CFBA8-F05B-804E-B1CE-880C52D3A39C}"/>
              </a:ext>
            </a:extLst>
          </p:cNvPr>
          <p:cNvSpPr txBox="1"/>
          <p:nvPr/>
        </p:nvSpPr>
        <p:spPr>
          <a:xfrm>
            <a:off x="838200" y="4297448"/>
            <a:ext cx="446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对中断进行响应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A7DB98-18E1-EE4C-8C05-865B34EC55BA}"/>
              </a:ext>
            </a:extLst>
          </p:cNvPr>
          <p:cNvSpPr txBox="1"/>
          <p:nvPr/>
        </p:nvSpPr>
        <p:spPr>
          <a:xfrm>
            <a:off x="1190625" y="4892787"/>
            <a:ext cx="937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在 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lib/</a:t>
            </a:r>
            <a:r>
              <a:rPr kumimoji="1" lang="en-US" altLang="zh-CN" dirty="0" err="1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genex.S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 中，我们的系统实现了对时钟中断的响应，请参考其实现方式，实现对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console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触发的中断的响应。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02FBC2-776D-814F-9247-09CBAF5130BE}"/>
              </a:ext>
            </a:extLst>
          </p:cNvPr>
          <p:cNvSpPr/>
          <p:nvPr/>
        </p:nvSpPr>
        <p:spPr>
          <a:xfrm>
            <a:off x="838199" y="1459855"/>
            <a:ext cx="2355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开启</a:t>
            </a:r>
            <a:r>
              <a:rPr kumimoji="1" lang="en-US" altLang="zh-CN" sz="24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console</a:t>
            </a:r>
            <a:r>
              <a:rPr kumimoji="1" lang="zh-CN" altLang="en-US" sz="24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中断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176908-88B9-3A41-B11A-9E9996BA8A94}"/>
              </a:ext>
            </a:extLst>
          </p:cNvPr>
          <p:cNvSpPr/>
          <p:nvPr/>
        </p:nvSpPr>
        <p:spPr>
          <a:xfrm>
            <a:off x="1190624" y="5672792"/>
            <a:ext cx="9377061" cy="73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修改</a:t>
            </a:r>
            <a:r>
              <a:rPr kumimoji="1" lang="en-US" altLang="zh-CN" dirty="0" err="1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genex.S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的代码，使得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console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中断发生后，调用</a:t>
            </a:r>
            <a:r>
              <a:rPr kumimoji="1" lang="en-US" altLang="zh-CN" dirty="0" err="1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handle_cons_ir</a:t>
            </a:r>
            <a:r>
              <a:rPr kumimoji="1" lang="en-US" altLang="zh-CN" dirty="0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(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char c, int status</a:t>
            </a:r>
            <a:r>
              <a:rPr kumimoji="1" lang="en-US" altLang="zh-CN" dirty="0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)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处理中断（需传递正确的参数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,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 参数描述见下页）。</a:t>
            </a:r>
            <a:endParaRPr kumimoji="1" lang="en-US" altLang="zh-CN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6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E6941-16F3-064C-AF65-4401D088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外设中断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6FDF82-4E30-2C46-BDDC-BE8F660FFFC7}"/>
              </a:ext>
            </a:extLst>
          </p:cNvPr>
          <p:cNvSpPr txBox="1"/>
          <p:nvPr/>
        </p:nvSpPr>
        <p:spPr>
          <a:xfrm>
            <a:off x="1190625" y="2142708"/>
            <a:ext cx="9810750" cy="446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2.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 创建 </a:t>
            </a:r>
            <a:r>
              <a:rPr kumimoji="1" lang="en-US" altLang="zh-CN" dirty="0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lib/</a:t>
            </a:r>
            <a:r>
              <a:rPr kumimoji="1" lang="en-US" altLang="zh-CN" dirty="0" err="1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handle_cons_ir.c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，在该文件中实现函数 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void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  <a:r>
              <a:rPr lang="en" altLang="zh-CN" dirty="0" err="1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handle_cons_ir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(char c, int status)</a:t>
            </a:r>
            <a:r>
              <a:rPr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。</a:t>
            </a:r>
            <a:endParaRPr lang="en-US" altLang="zh-CN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c</a:t>
            </a:r>
            <a:r>
              <a:rPr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 是本次中断从</a:t>
            </a:r>
            <a:r>
              <a:rPr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console</a:t>
            </a:r>
            <a:r>
              <a:rPr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读取的值</a:t>
            </a:r>
            <a:endParaRPr lang="en-US" altLang="zh-CN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status</a:t>
            </a:r>
            <a:r>
              <a:rPr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是进入中断服务子程序后</a:t>
            </a:r>
            <a:r>
              <a:rPr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CP0</a:t>
            </a:r>
            <a:r>
              <a:rPr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状态寄存器的值。</a:t>
            </a:r>
            <a:endParaRPr lang="en-US" altLang="zh-CN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在函数内定义变量：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static char[64] data={0}; static int count=0;</a:t>
            </a:r>
          </a:p>
          <a:p>
            <a:pPr lvl="1">
              <a:lnSpc>
                <a:spcPct val="120000"/>
              </a:lnSpc>
            </a:pPr>
            <a:endParaRPr lang="en-US" altLang="zh-CN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进入本函数，首先需立刻输出</a:t>
            </a:r>
            <a:r>
              <a:rPr lang="en-US" altLang="zh-Hans" dirty="0" err="1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printf</a:t>
            </a:r>
            <a:r>
              <a:rPr lang="en-US" altLang="zh-Hans" dirty="0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(”cp0 status: %x\n”, status); </a:t>
            </a:r>
          </a:p>
          <a:p>
            <a:pPr lvl="1">
              <a:lnSpc>
                <a:spcPct val="120000"/>
              </a:lnSpc>
            </a:pP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若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c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是一个普通字符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, 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则将其保存到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data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，若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c==‘\r’, 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则输出本行长度及内容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kumimoji="1" lang="en-US" altLang="zh-Han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	</a:t>
            </a:r>
            <a:r>
              <a:rPr lang="en-US" altLang="zh-Hans" dirty="0" err="1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printf</a:t>
            </a:r>
            <a:r>
              <a:rPr lang="en-US" altLang="zh-Hans" dirty="0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(“length: %d\n”,</a:t>
            </a:r>
            <a:r>
              <a:rPr lang="en-US" altLang="zh-Hans" dirty="0" err="1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len</a:t>
            </a:r>
            <a:r>
              <a:rPr lang="en-US" altLang="zh-Hans" dirty="0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);</a:t>
            </a:r>
            <a:r>
              <a:rPr lang="en-US" altLang="zh-Han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  <a:r>
              <a:rPr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//</a:t>
            </a:r>
            <a:r>
              <a:rPr lang="en-US" altLang="zh-Hans" dirty="0" err="1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len</a:t>
            </a:r>
            <a:r>
              <a:rPr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是长度，冒号和百分号值之间有空格，下同</a:t>
            </a:r>
            <a:endParaRPr lang="en-US" altLang="zh-Hans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lvl="2">
              <a:lnSpc>
                <a:spcPct val="120000"/>
              </a:lnSpc>
              <a:defRPr/>
            </a:pPr>
            <a:r>
              <a:rPr lang="en-US" altLang="zh-Hans" dirty="0" err="1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printf</a:t>
            </a:r>
            <a:r>
              <a:rPr lang="en-US" altLang="zh-Hans" dirty="0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(“content: %s\</a:t>
            </a:r>
            <a:r>
              <a:rPr lang="en-US" altLang="zh-Hans" dirty="0" err="1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n”,content</a:t>
            </a:r>
            <a:r>
              <a:rPr lang="en-US" altLang="zh-Hans" dirty="0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);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//</a:t>
            </a:r>
            <a:r>
              <a:rPr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content</a:t>
            </a:r>
            <a:r>
              <a:rPr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是内容</a:t>
            </a:r>
            <a:endParaRPr lang="en-US" altLang="zh-Hans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	</a:t>
            </a:r>
            <a:r>
              <a:rPr kumimoji="1" lang="zh-CN" altLang="en-US" dirty="0">
                <a:solidFill>
                  <a:srgbClr val="FF0000"/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注意：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合理使用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count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和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data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使得每次</a:t>
            </a:r>
            <a:r>
              <a:rPr kumimoji="1" lang="zh-CN" altLang="en-US" dirty="0">
                <a:solidFill>
                  <a:srgbClr val="FF0000"/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只输出本行的内容和长度</a:t>
            </a:r>
            <a:r>
              <a:rPr kumimoji="1"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，测试程序保证每行长度不会超过</a:t>
            </a:r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63.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	</a:t>
            </a:r>
          </a:p>
          <a:p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	</a:t>
            </a:r>
          </a:p>
          <a:p>
            <a:r>
              <a:rPr kumimoji="1"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	</a:t>
            </a:r>
            <a:endParaRPr kumimoji="1" lang="zh-CN" altLang="en-US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C65474-9E29-A24D-8F25-B465FB113B50}"/>
              </a:ext>
            </a:extLst>
          </p:cNvPr>
          <p:cNvSpPr txBox="1"/>
          <p:nvPr/>
        </p:nvSpPr>
        <p:spPr>
          <a:xfrm>
            <a:off x="838200" y="1459855"/>
            <a:ext cx="446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对中断进行响应</a:t>
            </a:r>
          </a:p>
        </p:txBody>
      </p:sp>
    </p:spTree>
    <p:extLst>
      <p:ext uri="{BB962C8B-B14F-4D97-AF65-F5344CB8AC3E}">
        <p14:creationId xmlns:p14="http://schemas.microsoft.com/office/powerpoint/2010/main" val="307508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A6859-69FF-4D41-A747-9F7C2BF4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外设中断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A70F29-195D-4E4C-BFCF-0DECF11F9CC5}"/>
              </a:ext>
            </a:extLst>
          </p:cNvPr>
          <p:cNvSpPr txBox="1"/>
          <p:nvPr/>
        </p:nvSpPr>
        <p:spPr>
          <a:xfrm>
            <a:off x="838200" y="1632491"/>
            <a:ext cx="91970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提示：</a:t>
            </a:r>
            <a:endParaRPr kumimoji="1" lang="en-US" altLang="zh-CN" sz="2000" b="1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你可能需要创建或修改以下文件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</a:p>
          <a:p>
            <a:r>
              <a:rPr kumimoji="1" lang="en-US" altLang="zh-CN" dirty="0"/>
              <a:t>		lib/</a:t>
            </a:r>
            <a:r>
              <a:rPr kumimoji="1" lang="en-US" altLang="zh-CN" dirty="0" err="1"/>
              <a:t>Makefile</a:t>
            </a:r>
            <a:endParaRPr kumimoji="1" lang="en-US" altLang="zh-CN" dirty="0"/>
          </a:p>
          <a:p>
            <a:r>
              <a:rPr kumimoji="1" lang="en-US" altLang="zh-CN" dirty="0"/>
              <a:t>		lib/</a:t>
            </a:r>
            <a:r>
              <a:rPr kumimoji="1" lang="en-US" altLang="zh-CN" dirty="0" err="1"/>
              <a:t>handle_cons_ir.c</a:t>
            </a:r>
            <a:endParaRPr kumimoji="1" lang="en-US" altLang="zh-CN" dirty="0"/>
          </a:p>
          <a:p>
            <a:r>
              <a:rPr kumimoji="1" lang="en-US" altLang="zh-CN" dirty="0"/>
              <a:t>		lib/</a:t>
            </a:r>
            <a:r>
              <a:rPr kumimoji="1" lang="en-US" altLang="zh-CN" dirty="0" err="1"/>
              <a:t>genex.S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79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5FEBF-122B-0949-A87E-3DF29E16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评测说明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279B6-6BC2-AF48-9270-AEE0C766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Hans" dirty="0"/>
          </a:p>
          <a:p>
            <a:r>
              <a:rPr kumimoji="1" lang="zh-Hans" altLang="en-US" dirty="0"/>
              <a:t>本地测试的时候需要自己编写头文件和用户态测试程序，评测时会自动忽略相关本地测试代码</a:t>
            </a:r>
            <a:endParaRPr kumimoji="1" lang="en-US" altLang="zh-Han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00B3B86-D360-4639-BC84-40F5DFDB5773}"/>
              </a:ext>
            </a:extLst>
          </p:cNvPr>
          <p:cNvGraphicFramePr>
            <a:graphicFrameLocks noGrp="1"/>
          </p:cNvGraphicFramePr>
          <p:nvPr/>
        </p:nvGraphicFramePr>
        <p:xfrm>
          <a:off x="1040598" y="4469769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78035649"/>
                    </a:ext>
                  </a:extLst>
                </a:gridCol>
              </a:tblGrid>
              <a:tr h="484261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add .</a:t>
                      </a:r>
                    </a:p>
                    <a:p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commit –m xxx</a:t>
                      </a:r>
                    </a:p>
                    <a:p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push origin lab5-extra:lab5-extra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7360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AF3F59E-C5D0-49D5-AF1F-A6B8C3393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15606"/>
              </p:ext>
            </p:extLst>
          </p:nvPr>
        </p:nvGraphicFramePr>
        <p:xfrm>
          <a:off x="1040598" y="3434855"/>
          <a:ext cx="8128000" cy="484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78035649"/>
                    </a:ext>
                  </a:extLst>
                </a:gridCol>
              </a:tblGrid>
              <a:tr h="484261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编译成功占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zh-CN" alt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分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zh-CN" alt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基础题占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</a:t>
                      </a:r>
                      <a:r>
                        <a:rPr lang="zh-CN" alt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分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zh-CN" alt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外设中断占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</a:t>
                      </a:r>
                      <a:r>
                        <a:rPr lang="zh-CN" alt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73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86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840</Words>
  <Application>Microsoft Office PowerPoint</Application>
  <PresentationFormat>宽屏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Consolas</vt:lpstr>
      <vt:lpstr>Times</vt:lpstr>
      <vt:lpstr>Office 主题​​</vt:lpstr>
      <vt:lpstr>Lab5-extra</vt:lpstr>
      <vt:lpstr>基础题: 输出文件内容, 修改文件</vt:lpstr>
      <vt:lpstr>基础题:输出文件内容, 修改文件</vt:lpstr>
      <vt:lpstr>外设中断</vt:lpstr>
      <vt:lpstr>外设中断</vt:lpstr>
      <vt:lpstr>外设中断</vt:lpstr>
      <vt:lpstr>外设中断</vt:lpstr>
      <vt:lpstr>外设中断 </vt:lpstr>
      <vt:lpstr>评测说明</vt:lpstr>
      <vt:lpstr>GOOD LUCK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Lab5 课上测试</dc:title>
  <dc:creator>郭致远</dc:creator>
  <cp:lastModifiedBy>杨 嘉成</cp:lastModifiedBy>
  <cp:revision>107</cp:revision>
  <dcterms:created xsi:type="dcterms:W3CDTF">2018-05-30T14:26:24Z</dcterms:created>
  <dcterms:modified xsi:type="dcterms:W3CDTF">2020-05-17T15:40:16Z</dcterms:modified>
</cp:coreProperties>
</file>