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3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53 1072 0 0,'2'-7'3794'0'0,"13"-4"7687"0"0,-28 0-11108 0 0,8 8-329 0 0,0 0 0 0 0,0 0 0 0 0,0 1 0 0 0,0 0 0 0 0,0 0 0 0 0,0 0 0 0 0,0 0 0 0 0,-1 1 0 0 0,1 0 0 0 0,-1 0 0 0 0,1 0 0 0 0,-1 1 0 0 0,0-1 0 0 0,1 2 0 0 0,-1-1 0 0 0,1 0-1 0 0,-1 1 1 0 0,1 0 0 0 0,-1 1 0 0 0,1-1 0 0 0,0 1 0 0 0,-1 0 0 0 0,1 0 0 0 0,0 0 0 0 0,0 1 0 0 0,1 0 0 0 0,-1 0 0 0 0,0 0 0 0 0,1 1 0 0 0,0-1 0 0 0,0 1 0 0 0,0 0 0 0 0,-6 8 0 0 0,2-2-28 0 0,0 1 1 0 0,1 1 0 0 0,0-1-1 0 0,0 1 1 0 0,2 0 0 0 0,-1 1-1 0 0,-3 14 1 0 0,5-13 8 0 0,0 1 0 0 0,1 0 0 0 0,-1 18 0 0 0,1 2-2 0 0,2 1-1 0 0,6 51 0 0 0,-3-72-31 0 0,0 0 0 0 0,2 0 0 0 0,0 0 0 0 0,7 17 0 0 0,-7-23-20 0 0,0 0 0 0 0,1-1 0 0 0,0 1 0 0 0,8 9 0 0 0,-12-16 0 0 0,1 0 0 0 0,0 0 0 0 0,-1 1 1 0 0,1-2-1 0 0,0 1 0 0 0,0 0 0 0 0,1 0 0 0 0,-1-1 0 0 0,0 1 0 0 0,1-1 0 0 0,-1 1 1 0 0,0-1-1 0 0,1 0 0 0 0,-1 0 0 0 0,1 0 0 0 0,0-1 0 0 0,-1 1 0 0 0,1 0 0 0 0,0-1 1 0 0,0 0-1 0 0,4 0 0 0 0,-2 0-21 0 0,-1-1-1 0 0,0-1 1 0 0,0 1-1 0 0,1-1 1 0 0,-1 1 0 0 0,0-1-1 0 0,0 0 1 0 0,-1 0 0 0 0,1-1-1 0 0,0 1 1 0 0,-1-1-1 0 0,5-4 1 0 0,5-6-118 0 0,0-2 0 0 0,-1 1 0 0 0,-1-1 0 0 0,0-1 0 0 0,9-18 0 0 0,-1-4-47 0 0,12-23-154 0 0,-30 62 348 0 0,0-1 1 0 0,0 1 0 0 0,0-1 0 0 0,0 1 0 0 0,0 0-1 0 0,0 0 1 0 0,0 0 0 0 0,0-1 0 0 0,0 1-1 0 0,-1 0 1 0 0,1 0 0 0 0,0 0 0 0 0,-1 0-1 0 0,1 0 1 0 0,-1 0 0 0 0,1 0 0 0 0,-1 1-1 0 0,1-1 1 0 0,-1 0 0 0 0,0 0 0 0 0,1 2-1 0 0,12 33 21 0 0,-13-32 6 0 0,1 0-1 0 0,0 0 1 0 0,0 0-1 0 0,0-1 1 0 0,0 1-1 0 0,1 0 0 0 0,0 0 1 0 0,-1-1-1 0 0,1 1 1 0 0,1-1-1 0 0,-1 0 1 0 0,0 1-1 0 0,1-1 1 0 0,0 0-1 0 0,3 3 0 0 0,-4-5-5 0 0,1 0 0 0 0,-1 0-1 0 0,0 0 1 0 0,1-1-1 0 0,-1 1 1 0 0,1-1 0 0 0,-1 1-1 0 0,1-1 1 0 0,-1 0-1 0 0,1 0 1 0 0,-1 0 0 0 0,1 0-1 0 0,-1 0 1 0 0,1-1-1 0 0,-1 1 1 0 0,1-1 0 0 0,-1 1-1 0 0,1-1 1 0 0,-1 0-1 0 0,0 0 1 0 0,1 0 0 0 0,-1-1-1 0 0,0 1 1 0 0,0 0-1 0 0,3-3 1 0 0,2-1-22 0 0,-1 1-1 0 0,-1 0 0 0 0,1-1 1 0 0,-1 0-1 0 0,0-1 1 0 0,0 1-1 0 0,0-1 1 0 0,-1 0-1 0 0,1 0 1 0 0,-2 0-1 0 0,1-1 1 0 0,-1 1-1 0 0,0-1 0 0 0,0 0 1 0 0,0 0-1 0 0,-1 0 1 0 0,-1 0-1 0 0,1 0 1 0 0,-1-1-1 0 0,1-8 1 0 0,-3 15 16 0 0,1 0 0 0 0,-1 0 1 0 0,1 0-1 0 0,-1 0 1 0 0,1 0-1 0 0,-1 0 0 0 0,1 0 1 0 0,-1 0-1 0 0,0 0 0 0 0,0 0 1 0 0,0 0-1 0 0,1 0 1 0 0,-1 1-1 0 0,0-1 0 0 0,0 0 1 0 0,0 0-1 0 0,0 1 1 0 0,0-1-1 0 0,0 1 0 0 0,0-1 1 0 0,0 1-1 0 0,0 0 0 0 0,-1-1 1 0 0,1 1-1 0 0,-1 0 1 0 0,-39-9-175 0 0,30 7 30 0 0,1 0-63 0 0,-51-8-1343 0 0,58 10 1319 0 0,0 0 0 0 0,0 0-1 0 0,0 0 1 0 0,0 0 0 0 0,0 1 0 0 0,0-1 0 0 0,0 1 0 0 0,1 0 0 0 0,-1 0 0 0 0,0 0 0 0 0,0 0-1 0 0,1 0 1 0 0,-1 1 0 0 0,0-1 0 0 0,1 1 0 0 0,-1 0 0 0 0,1-1 0 0 0,-2 4 0 0 0,3-4 40 0 0,0 0 0 0 0,1 0 0 0 0,-1 0-1 0 0,0 0 1 0 0,1 0 0 0 0,0 0 0 0 0,-1 0 0 0 0,1 1 0 0 0,0-1 0 0 0,-1 0 0 0 0,1 0 0 0 0,0 0 0 0 0,0 1 0 0 0,0-1 0 0 0,0 0 0 0 0,0 0 0 0 0,0 1 0 0 0,0-1 0 0 0,1 0 0 0 0,-1 0 0 0 0,0 1-1 0 0,1-1 1 0 0,-1 0 0 0 0,1 0 0 0 0,-1 0 0 0 0,1 0 0 0 0,0 0 0 0 0,-1 0 0 0 0,1 0 0 0 0,0 0 0 0 0,0 0 0 0 0,0 0 0 0 0,1 1 0 0 0,8 3-746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8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0 500 0 0,'6'15'1223'0'0,"-1"0"1"0"0,-1 0-1 0 0,3 25 0 0 0,1 4 859 0 0,2 4 234 0 0,-6-27-1392 0 0,1 0 0 0 0,0-1 0 0 0,16 37 0 0 0,-6-18-290 0 0,-15-39-623 0 0,1-1-1 0 0,-1 1 0 0 0,1 0 1 0 0,0-1-1 0 0,-1 1 0 0 0,1-1 1 0 0,-1 1-1 0 0,1-1 1 0 0,-1 1-1 0 0,1-1 0 0 0,-1 0 1 0 0,0 1-1 0 0,1-1 0 0 0,-1 0 1 0 0,0 1-1 0 0,1-1 1 0 0,-1 0-1 0 0,0 1 0 0 0,0-1 1 0 0,1 0-1 0 0,-1 1 0 0 0,0-1 1 0 0,0 0-1 0 0,0 0 0 0 0,0 1 1 0 0,0-2-1 0 0,6-26 22 0 0,-1 2-4 0 0,0 1-1 0 0,2 0 0 0 0,1 1 1 0 0,1-1-1 0 0,16-31 0 0 0,-22 50-82 0 0,1 0 0 0 0,-1 1 0 0 0,1-1-1 0 0,0 1 1 0 0,1 0 0 0 0,-1 0-1 0 0,1 1 1 0 0,0-1 0 0 0,0 1-1 0 0,0 0 1 0 0,1 0 0 0 0,0 1-1 0 0,-1 0 1 0 0,1 0 0 0 0,0 0-1 0 0,0 0 1 0 0,1 1 0 0 0,-1 0-1 0 0,0 1 1 0 0,1-1 0 0 0,0 1-1 0 0,-1 0 1 0 0,1 1 0 0 0,-1 0-1 0 0,1 0 1 0 0,10 1 0 0 0,-3 2-1148 0 0,0 0-1 0 0,0 1 1 0 0,-1 0 0 0 0,1 1 0 0 0,13 7-1 0 0,15 6-3023 0 0,-27-13 3038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7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83 432 0 0,'7'-19'1665'0'0,"-1"8"3766"0"0,6 29-2789 0 0,1 11-2437 0 0,3 0-1 0 0,34 51 1 0 0,-49-79-156 0 0,-1 1 1 0 0,1-1 0 0 0,0 0-1 0 0,0 1 1 0 0,0-1-1 0 0,0 0 1 0 0,0 0 0 0 0,0 0-1 0 0,0 0 1 0 0,0 0 0 0 0,0 0-1 0 0,1 0 1 0 0,-1 0 0 0 0,0 0-1 0 0,1-1 1 0 0,2 2-1 0 0,-3-3-23 0 0,1 0 0 0 0,-1 1 0 0 0,0-1-1 0 0,1 0 1 0 0,-1 0 0 0 0,0 0 0 0 0,0-1-1 0 0,0 1 1 0 0,0 0 0 0 0,0 0 0 0 0,0-1 0 0 0,0 1-1 0 0,0 0 1 0 0,-1-1 0 0 0,1 1 0 0 0,0-1-1 0 0,0-1 1 0 0,3-9-18 0 0,0 1 0 0 0,0 0 0 0 0,-1-1 0 0 0,2-19 0 0 0,12-36-7 0 0,-16 63 12 0 0,1 0-1 0 0,0 0 1 0 0,0 0 0 0 0,0 0 0 0 0,0 0-1 0 0,1 1 1 0 0,0-1 0 0 0,-1 1 0 0 0,1 0-1 0 0,1 0 1 0 0,-1 0 0 0 0,0 0 0 0 0,5-2-1 0 0,-5 3-16 0 0,1 0 0 0 0,0 1-1 0 0,-1 0 1 0 0,1 0-1 0 0,0 0 1 0 0,0 0-1 0 0,0 1 1 0 0,0 0-1 0 0,0-1 1 0 0,0 2-1 0 0,0-1 1 0 0,0 0-1 0 0,0 1 1 0 0,0-1-1 0 0,0 1 1 0 0,-1 0-1 0 0,1 1 1 0 0,0-1-1 0 0,4 3 1 0 0,11 4-446 0 0,0 2 0 0 0,23 15 0 0 0,-30-18 23 0 0,53 37-2304 0 0,-37-24-193 0 0,39 21 1 0 0,-51-34 1785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8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164 139 132 0 0,'13'-20'1023'0'0,"-11"18"-905"0"0,0-1 0 0 0,-1 1 0 0 0,1-1-1 0 0,0 1 1 0 0,-1-1 0 0 0,1 0 0 0 0,-1 1 0 0 0,0-1-1 0 0,0 0 1 0 0,0 0 0 0 0,0 0 0 0 0,-1 0-1 0 0,1 0 1 0 0,-1 0 0 0 0,0 0 0 0 0,0 0-1 0 0,0 0 1 0 0,0 0 0 0 0,0 0 0 0 0,0 0 0 0 0,-2-5-1 0 0,1 5-86 0 0,1 1-1 0 0,-1-1 0 0 0,0 1 1 0 0,0-1-1 0 0,0 1 0 0 0,0-1 1 0 0,0 1-1 0 0,0 0 0 0 0,-1-1 1 0 0,1 1-1 0 0,-1 0 0 0 0,0 0 1 0 0,1 0-1 0 0,-1 0 0 0 0,0 0 1 0 0,0 1-1 0 0,0-1 0 0 0,-1 1 1 0 0,1-1-1 0 0,0 1 0 0 0,0 0 1 0 0,-1 0-1 0 0,1-1 0 0 0,-1 2 1 0 0,1-1-1 0 0,-1 0 0 0 0,1 1 1 0 0,-1-1-1 0 0,0 1 0 0 0,1-1 1 0 0,-1 1-1 0 0,0 0 0 0 0,1 0 1 0 0,-1 1-1 0 0,0-1 0 0 0,1 0 1 0 0,-1 1-1 0 0,1 0 0 0 0,-1 0 1 0 0,1-1-1 0 0,-5 3 0 0 0,1 0 18 0 0,-1 1 0 0 0,1-1 0 0 0,-1 1 0 0 0,1 1 1 0 0,0-1-1 0 0,1 1 0 0 0,-1 0 0 0 0,1 0 0 0 0,0 1 0 0 0,0-1 0 0 0,0 1 0 0 0,1 0 0 0 0,0 0 0 0 0,-4 8 0 0 0,5-4 107 0 0,-1 1 0 0 0,1-1 0 0 0,1 1 1 0 0,-1 0-1 0 0,2-1 0 0 0,0 1 0 0 0,0 0 0 0 0,1 12 0 0 0,0-19-86 0 0,0-1 0 0 0,0 1 0 0 0,0 0 0 0 0,1-1-1 0 0,-1 1 1 0 0,1-1 0 0 0,0 1 0 0 0,0-1 0 0 0,0 0 0 0 0,1 1 0 0 0,-1-1 0 0 0,1 0 0 0 0,-1 0-1 0 0,1 0 1 0 0,0 0 0 0 0,0 0 0 0 0,1 0 0 0 0,-1-1 0 0 0,0 1 0 0 0,1-1 0 0 0,0 0 0 0 0,0 1-1 0 0,-1-1 1 0 0,1 0 0 0 0,1-1 0 0 0,-1 1 0 0 0,0 0 0 0 0,7 1 0 0 0,-8-2-56 0 0,1-1 0 0 0,-1 0 1 0 0,1-1-1 0 0,-1 1 0 0 0,1 0 0 0 0,-1-1 0 0 0,1 1 1 0 0,-1-1-1 0 0,0 0 0 0 0,1 0 0 0 0,-1 0 1 0 0,0 0-1 0 0,1 0 0 0 0,-1-1 0 0 0,0 1 1 0 0,0 0-1 0 0,0-1 0 0 0,0 0 0 0 0,-1 1 1 0 0,1-1-1 0 0,0 0 0 0 0,-1 0 0 0 0,1 0 0 0 0,-1 0 1 0 0,2-3-1 0 0,30-59-36 0 0,-32 63 24 0 0,6-20-17 0 0,0-1 1 0 0,4-28-1 0 0,-2 13 173 0 0,0 17 1159 0 0,-8 20-1298 0 0,-1 0-1 0 0,1 0 0 0 0,0 1 0 0 0,-1-1 1 0 0,1 0-1 0 0,0 0 0 0 0,-1 0 0 0 0,1 1 0 0 0,0-1 1 0 0,-1 0-1 0 0,1 0 0 0 0,0 1 0 0 0,-1-1 1 0 0,1 1-1 0 0,-1-1 0 0 0,1 1 0 0 0,-1-1 1 0 0,1 1-1 0 0,-1-1 0 0 0,1 1 0 0 0,-1-1 1 0 0,1 1-1 0 0,-1-1 0 0 0,0 1 0 0 0,1 0 0 0 0,-1-1 1 0 0,0 1-1 0 0,0 0 0 0 0,1 1 0 0 0,49 91-2140 0 0,-30-55-664 0 0,31 48 0 0 0,-48-81 2416 0 0,1-1 0 0 0,-1 0 0 0 0,1 0 0 0 0,0 0 0 0 0,1 0 0 0 0,5 4-1 0 0,2 0-705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8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9 780 0 0,'14'-9'4208'0'0,"-15"23"-1237"0"0,-2-3-3209 0 0,-13 77 1011 0 0,5-36-1490 0 0,-3 53 0 0 0,11-72-353 0 0,1-12-62 0 0,0-1 0 0 0,2 0 0 0 0,3 30 0 0 0,2-14-178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52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7 372 0 0,'10'-6'8074'0'0,"-9"15"-4798"0"0,-2 5-3501 0 0,4 30 1267 0 0,3 0 0 0 0,1-1 0 0 0,2 1 0 0 0,19 55 0 0 0,4 23-665 0 0,78 407-300 0 0,-101-463-237 0 0,-8-51-142 0 0,-7-44 83 0 0,6 28 218 0 0,-6-35-1 0 0,1 1-1 0 0,1-1 0 0 0,2-1 0 0 0,2 1 1 0 0,8-68-1 0 0,-6 94 13 0 0,0-1 0 0 0,1 1 1 0 0,0 0-1 0 0,0 0 0 0 0,1 0 0 0 0,1 1 1 0 0,0-1-1 0 0,0 1 0 0 0,0 0 0 0 0,1 0 1 0 0,1 1-1 0 0,9-10 0 0 0,-10 12-1 0 0,0 2-1 0 0,0-1 1 0 0,0 1 0 0 0,1 0 0 0 0,0 0-1 0 0,-1 0 1 0 0,1 1 0 0 0,1 1-1 0 0,-1-1 1 0 0,0 1 0 0 0,1 0 0 0 0,-1 0-1 0 0,1 1 1 0 0,0 0 0 0 0,-1 1-1 0 0,1 0 1 0 0,11 1 0 0 0,-7 0-4 0 0,-1 1 0 0 0,0 0 0 0 0,0 1 0 0 0,0 1 1 0 0,0 0-1 0 0,-1 0 0 0 0,1 1 0 0 0,-1 0 0 0 0,0 1 0 0 0,-1 0 1 0 0,1 0-1 0 0,-1 1 0 0 0,-1 0 0 0 0,1 1 0 0 0,-1 0 0 0 0,0 1 1 0 0,-1-1-1 0 0,11 18 0 0 0,-7-9-7 0 0,0 1 1 0 0,-1 0-1 0 0,-1 0 1 0 0,-1 1 0 0 0,-1 0-1 0 0,0 1 1 0 0,-2-1-1 0 0,0 1 1 0 0,3 34-1 0 0,-6-44-7 0 0,-2-1 1 0 0,1 1-1 0 0,-1-1 0 0 0,-1 0 0 0 0,0 1 1 0 0,0-1-1 0 0,-1 0 0 0 0,0 0 0 0 0,0 1 1 0 0,-1-1-1 0 0,-1-1 0 0 0,1 1 0 0 0,-1 0 1 0 0,-1-1-1 0 0,1 0 0 0 0,-2 0 0 0 0,1 0 1 0 0,-1-1-1 0 0,0 0 0 0 0,0 0 0 0 0,-1 0 1 0 0,0-1-1 0 0,0 0 0 0 0,-1 0 0 0 0,1-1 1 0 0,-1 0-1 0 0,-1 0 0 0 0,1-1 0 0 0,-1 0 1 0 0,1-1-1 0 0,-1 0 0 0 0,0 0 0 0 0,0 0 1 0 0,0-1-1 0 0,-1-1 0 0 0,1 0 0 0 0,0 0 1 0 0,-16-1-1 0 0,5 0-270 0 0,-1-2 1 0 0,0 0 0 0 0,1-2-1 0 0,-1 0 1 0 0,1-1-1 0 0,0-1 1 0 0,-34-16-1 0 0,42 16-489 0 0,0 0 0 0 0,1-1-1 0 0,0 0 1 0 0,0-1 0 0 0,-17-16-1 0 0,22 18-29 0 0,1 0 0 0 0,-1-1 0 0 0,1 0 0 0 0,1 0-1 0 0,-1 0 1 0 0,1 0 0 0 0,0 0 0 0 0,1-1 0 0 0,-5-14-1 0 0,6 5-624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54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2163 996 0 0,'0'0'5848'0'0,"6"-2"-2273"0"0,14-4 2764 0 0,-11 3-6276 0 0,12-10-39 0 0,0 2 0 0 0,0 1 0 0 0,2 0 0 0 0,-1 2 0 0 0,1 0 0 0 0,0 2 0 0 0,0 1 0 0 0,35-4 1 0 0,26 1 30 0 0,89 4 0 0 0,-16 11-22 0 0,179 32 1 0 0,-61-5-47 0 0,93 22-62 0 0,-256-37 80 0 0,-5-1-8 0 0,65 13-29 0 0,260 12 1 0 0,253-57 114 0 0,-545 1-57 0 0,0-6 1 0 0,255-70-1 0 0,-280 51-63 0 0,-1-5-1 0 0,-2-4 0 0 0,-2-6 1 0 0,143-92-1 0 0,-190 100-26 0 0,-2-2 0 0 0,66-66 0 0 0,-69 57 64 0 0,141-153 52 0 0,-125 120-25 0 0,-26 29-20 0 0,233-356 295 0 0,-247 362-166 0 0,195-324 150 0 0,-204 335 76 0 0,59-74 0 0 0,-70 100-290 0 0,1 1 0 0 0,1 1 0 0 0,0 0-1 0 0,1 1 1 0 0,1 0 0 0 0,34-18 0 0 0,-21 17-47 0 0,1 1 0 0 0,36-9 0 0 0,35-15-131 0 0,-78 32-202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55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14 572 0 0,'-8'-3'975'0'0,"1"1"0"0"0,-1 0 0 0 0,0 0 0 0 0,0 0-1 0 0,-13 0 4439 0 0,37 7-734 0 0,19 6-3936 0 0,79 16-216 0 0,-58-16-493 0 0,-2 2 0 0 0,1 3-1 0 0,99 45 1 0 0,-74-16-30 0 0,-79-44-7 0 0,-1-1 1 0 0,1 1 0 0 0,-1-1-1 0 0,1 0 1 0 0,-1 1-1 0 0,0-1 1 0 0,1 1 0 0 0,-1 0-1 0 0,0-1 1 0 0,1 1-1 0 0,-1-1 1 0 0,0 1 0 0 0,1 0-1 0 0,-1-1 1 0 0,0 1-1 0 0,0 0 1 0 0,0-1 0 0 0,0 1-1 0 0,0 0 1 0 0,1-1-1 0 0,-1 1 1 0 0,0 0-1 0 0,-1-1 1 0 0,1 1 0 0 0,0 0-1 0 0,0-1 1 0 0,0 1-1 0 0,0 0 1 0 0,0-1 0 0 0,-1 1-1 0 0,1-1 1 0 0,-1 2-1 0 0,-9 21-1 0 0,8-20 3 0 0,-65 177-570 0 0,12-27-2993 0 0,42-122 2248 0 0,-24 59-4119 0 0,12-31 1517 0 0,11-32 2296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3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2 620 0 0,'-4'-2'10794'0'0,"7"10"-4317"0"0,-2 4-6948 0 0,-11 93 2074 0 0,16 21-1544 0 0,7-1 0 0 0,35 159 0 0 0,-1-17-1000 0 0,-38-206 363 0 0,16 139-2959 0 0,-18-68-3117 0 0,-7-126 6123 0 0,0-1 0 0 0,-1 0-1 0 0,1 0 1 0 0,-1 0 0 0 0,0 0 0 0 0,0-1-1 0 0,0 1 1 0 0,-4 7 0 0 0,0-1-1330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4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1 573 208 0 0,'0'1'404'0'0,"0"0"-1"0"0,0 0 1 0 0,1 0 0 0 0,-1 1-1 0 0,1-1 1 0 0,-1 0 0 0 0,1 0-1 0 0,-1 0 1 0 0,1 0 0 0 0,-1 0-1 0 0,1-1 1 0 0,0 1 0 0 0,0 0-1 0 0,-1 0 1 0 0,1 0 0 0 0,0 0-1 0 0,0-1 1 0 0,0 1 0 0 0,0 0-1 0 0,0-1 1 0 0,0 1 0 0 0,0-1-1 0 0,0 1 1 0 0,0-1-1 0 0,0 0 1 0 0,0 1 0 0 0,0-1-1 0 0,1 0 1 0 0,1 0 1067 0 0,32 5 1818 0 0,44-1-3206 0 0,-1-3 0 0 0,0-4 0 0 0,110-17 0 0 0,230-64-379 0 0,-125 22 358 0 0,933-190-78 0 0,-1099 221 24 0 0,287-64-113 0 0,-284 71 167 0 0,157-8 1 0 0,-285 31-63 0 0,0 1 0 0 0,1 0 0 0 0,-1-1 0 0 0,0 1 1 0 0,1 0-1 0 0,-1 0 0 0 0,0 0 0 0 0,1 1 0 0 0,-1-1 1 0 0,0 1-1 0 0,0-1 0 0 0,1 1 0 0 0,-1 0 0 0 0,0-1 1 0 0,0 1-1 0 0,0 0 0 0 0,0 1 0 0 0,0-1 0 0 0,0 0 1 0 0,0 0-1 0 0,0 1 0 0 0,0-1 0 0 0,-1 1 0 0 0,1 0 1 0 0,-1 0-1 0 0,1-1 0 0 0,-1 1 0 0 0,0 0 0 0 0,1 0 1 0 0,0 4-1 0 0,0 1-10 0 0,-1 1-1 0 0,0 0 1 0 0,0 0 0 0 0,-1 0 0 0 0,0 0 0 0 0,-1 0-1 0 0,-1 11 1 0 0,0-5 9 0 0,-2 28-40 0 0,-6 52 33 0 0,5 189 0 0 0,19-147 55 0 0,44 186 0 0 0,58 129-69 0 0,5 22 118 0 0,-82-260-15 0 0,-34-121-2708 0 0,-4-97 1428 0 0,0 0 1 0 0,0 0-1 0 0,0 0 1 0 0,0 0-1 0 0,1 0 1 0 0,3-8-1 0 0,3-9-1797 0 0,-3 6 1054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5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15 185 44 0 0,'-2'-3'105'0'0,"1"-1"-1"0"0,0 0 1 0 0,0 1-1 0 0,0-1 1 0 0,0 0-1 0 0,1 0 1 0 0,-1 0-1 0 0,1-7 1 0 0,1 7 72 0 0,-1 0 1 0 0,-1 1-1 0 0,1-1 0 0 0,0 0 1 0 0,-1 1-1 0 0,0-1 1 0 0,0 0-1 0 0,-3-6 1 0 0,5 10-87 0 0,-1 0 1 0 0,0 0 0 0 0,0 0 0 0 0,0 0 0 0 0,1 0 0 0 0,-1 0-1 0 0,0 0 1 0 0,0 0 0 0 0,0 0 0 0 0,0 0 0 0 0,0 0 0 0 0,1 0-1 0 0,-1 0 1 0 0,0 0 0 0 0,0 0 0 0 0,0 0 0 0 0,0-1 0 0 0,0 1-1 0 0,1 0 1 0 0,-1 0 0 0 0,0 0 0 0 0,0 0 0 0 0,0 0-1 0 0,0 0 1 0 0,0-1 0 0 0,0 1 0 0 0,0 0 0 0 0,0 0 0 0 0,0 0-1 0 0,1 0 1 0 0,-1-1 0 0 0,0 1 0 0 0,0 0 0 0 0,0 0 0 0 0,0 0-1 0 0,0 0 1 0 0,0-1 0 0 0,0 1 0 0 0,0 0 0 0 0,0 0 0 0 0,0 0-1 0 0,0 0 1 0 0,0-1 0 0 0,-1 1 0 0 0,1 0 0 0 0,0 0 0 0 0,0 0-1 0 0,0 0 1 0 0,0-1 0 0 0,0 1 0 0 0,0 0 0 0 0,0 0 0 0 0,0 0-1 0 0,0 0 1 0 0,0 0 0 0 0,-1 0 0 0 0,1-1 0 0 0,0 1 0 0 0,0 0-1 0 0,0 0 1 0 0,0 0 0 0 0,0 0 0 0 0,-1 0 0 0 0,2 0 100 0 0,-1 1 0 0 0,1-1 0 0 0,-1 1 0 0 0,1-1 1 0 0,-1 1-1 0 0,1-1 0 0 0,-1 1 0 0 0,1-1 0 0 0,-1 1 0 0 0,1 0 1 0 0,-1-1-1 0 0,0 1 0 0 0,1 0 0 0 0,-1-1 0 0 0,0 1 0 0 0,0 0 1 0 0,0 0-1 0 0,0-1 0 0 0,1 1 0 0 0,-1 0 0 0 0,0 1 0 0 0,0 13 621 0 0,2 0-1 0 0,0 0 1 0 0,4 15-1 0 0,-1-9-764 0 0,1 1 0 0 0,2-1 0 0 0,12 25 0 0 0,-5-8-35 0 0,-15-35-5 0 0,0 0 0 0 0,1-1-1 0 0,0 1 1 0 0,-1 0 0 0 0,1-1 0 0 0,0 1 0 0 0,0-1 0 0 0,1 1 0 0 0,-1-1 0 0 0,1 1 0 0 0,-1-1 0 0 0,1 0 0 0 0,-1 0 0 0 0,1 0 0 0 0,0 0 0 0 0,0 0 0 0 0,0 0 0 0 0,1-1 0 0 0,-1 1 0 0 0,0 0-1 0 0,0-1 1 0 0,1 0 0 0 0,-1 0 0 0 0,1 1 0 0 0,-1-2 0 0 0,1 1 0 0 0,0 0 0 0 0,-1 0 0 0 0,1-1 0 0 0,0 1 0 0 0,0-1 0 0 0,5 0 0 0 0,82 4 217 0 0,0-4 0 0 0,127-17 0 0 0,176-51 119 0 0,-168 18-173 0 0,-25 4-124 0 0,290-30-1 0 0,-161 71 42 0 0,11 0-138 0 0,-37-5 1 0 0,-41 2-8 0 0,97-32-149 0 0,-349 39-34 0 0,2 1 258 0 0,-1-1 0 0 0,1-1 1 0 0,-1 0-1 0 0,14-4 0 0 0,-23 6-338 0 0,0-1 1 0 0,0 0-1 0 0,0 0 0 0 0,0 0 0 0 0,0-1 0 0 0,0 1 0 0 0,0 0 0 0 0,0-1 0 0 0,-1 1 0 0 0,1-1 0 0 0,2-2 0 0 0,-3 3-219 0 0,-1 0-1 0 0,1-1 0 0 0,0 1 0 0 0,-1 0 1 0 0,1-1-1 0 0,-1 1 0 0 0,1-1 1 0 0,-1 1-1 0 0,1-1 0 0 0,-1 0 0 0 0,0 1 1 0 0,0-1-1 0 0,0 1 0 0 0,0-1 0 0 0,0 1 1 0 0,0-1-1 0 0,-1 1 0 0 0,1-3 1 0 0,-5-7-1467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6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48 964 0 0,'10'-13'2723'0'0,"4"-9"5294"0"0,-14 21-7899 0 0,-1 0 0 0 0,1 1 0 0 0,-1-1-1 0 0,1 0 1 0 0,-1 0 0 0 0,1 1 0 0 0,-1-1 0 0 0,0 0-1 0 0,1 1 1 0 0,-1-1 0 0 0,0 1 0 0 0,0-1 0 0 0,0 0-1 0 0,1 1 1 0 0,-1 0 0 0 0,0-1 0 0 0,0 1 0 0 0,0 0-1 0 0,0-1 1 0 0,0 1 0 0 0,0 0 0 0 0,1 0 0 0 0,-1 0-1 0 0,0 0 1 0 0,0 0 0 0 0,0 0 0 0 0,0 0 0 0 0,0 0-1 0 0,0 0 1 0 0,-1 0 0 0 0,-11-1 20 0 0,1 1 1 0 0,-1 0-1 0 0,1 1 0 0 0,-1 0 0 0 0,-12 3 1 0 0,19-2-146 0 0,0-1 0 0 0,0 1 0 0 0,1 0 0 0 0,-1 0 0 0 0,1 0 0 0 0,0 1 0 0 0,0 0 0 0 0,0 0 0 0 0,0 0 0 0 0,0 1 0 0 0,1 0 0 0 0,-9 7 0 0 0,12-9 6 0 0,-1 1 1 0 0,1-1-1 0 0,0 0 0 0 0,0 1 1 0 0,0-1-1 0 0,0 1 1 0 0,0 0-1 0 0,0-1 1 0 0,0 1-1 0 0,1 0 0 0 0,0-1 1 0 0,-1 1-1 0 0,1 0 1 0 0,0-1-1 0 0,0 1 0 0 0,0 0 1 0 0,1 0-1 0 0,-1-1 1 0 0,1 1-1 0 0,-1 0 0 0 0,1-1 1 0 0,0 1-1 0 0,0-1 1 0 0,0 1-1 0 0,1-1 0 0 0,-1 0 1 0 0,0 1-1 0 0,1-1 1 0 0,0 0-1 0 0,-1 0 1 0 0,4 3-1 0 0,3 4 4 0 0,0 0 0 0 0,1-1 1 0 0,0 0-1 0 0,0 0 0 0 0,20 11 0 0 0,14 5 15 0 0,-30-19-30 0 0,0 2 0 0 0,-1-1 1 0 0,0 2-1 0 0,-1 0 0 0 0,1 0 0 0 0,-1 1 1 0 0,17 17-1 0 0,-27-24-82 0 0,0-1-1 0 0,-1 1 1 0 0,1-1 0 0 0,0 1 0 0 0,0-1-1 0 0,-1 1 1 0 0,1-1 0 0 0,-1 1 0 0 0,1 0-1 0 0,-1-1 1 0 0,0 1 0 0 0,1 0 0 0 0,-1-1-1 0 0,0 1 1 0 0,0 0 0 0 0,0-1 0 0 0,-1 1-1 0 0,1 0 1 0 0,0-1 0 0 0,0 1 0 0 0,-1 0-1 0 0,1-1 1 0 0,-1 1 0 0 0,0-1 0 0 0,0 1-1 0 0,1-1 1 0 0,-1 1 0 0 0,0-1 0 0 0,0 1-1 0 0,0-1 1 0 0,0 0 0 0 0,0 1 0 0 0,-1-1-1 0 0,1 0 1 0 0,0 0 0 0 0,-1 0 0 0 0,1 0-1 0 0,0 0 1 0 0,-1 0 0 0 0,1-1 0 0 0,-1 1-1 0 0,-2 0 1 0 0,0 2-592 0 0,-1-1 0 0 0,1 0 1 0 0,0 0-1 0 0,-1-1 0 0 0,1 0 0 0 0,-1 1 0 0 0,0-1 1 0 0,0-1-1 0 0,1 1 0 0 0,-1-1 0 0 0,0 0 0 0 0,0 0 0 0 0,1 0 1 0 0,-7-2-1 0 0,1-2-585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8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73 312 0 0,'7'-25'978'0'0,"-7"24"-944"0"0,1 1 0 0 0,0-1 0 0 0,-1 0 0 0 0,1 0 0 0 0,-1 0-1 0 0,0 0 1 0 0,1 0 0 0 0,-1 0 0 0 0,0 0 0 0 0,1 0 0 0 0,-1 0 0 0 0,0-1 0 0 0,0 1-1 0 0,0 0 1 0 0,0 0 0 0 0,0 0 0 0 0,0 0 0 0 0,0 0 0 0 0,-1 0 0 0 0,1 0 0 0 0,0 0-1 0 0,0 0 1 0 0,-1 0 0 0 0,1 0 0 0 0,-1 0 0 0 0,1 0 0 0 0,-1 0 0 0 0,1 0 0 0 0,-1 0-1 0 0,0 0 1 0 0,1 1 0 0 0,-1-1 0 0 0,0 0 0 0 0,0 0 0 0 0,0 1 0 0 0,1-1 0 0 0,-1 0-1 0 0,0 1 1 0 0,0-1 0 0 0,0 1 0 0 0,0-1 0 0 0,0 1 0 0 0,0 0 0 0 0,0-1 0 0 0,0 1-1 0 0,-2 0 1 0 0,-1-2 39 0 0,-1 0 0 0 0,1 1 0 0 0,-1 0 1 0 0,1 0-1 0 0,-1 0 0 0 0,0 1 0 0 0,1 0 0 0 0,-1 0 0 0 0,0 0 0 0 0,1 0 0 0 0,-1 1 0 0 0,0-1 0 0 0,1 1 0 0 0,-1 0 0 0 0,0 1 0 0 0,1-1 0 0 0,0 1 0 0 0,-1 0 1 0 0,-7 4-1 0 0,9-4-2 0 0,0 0 1 0 0,0 1 0 0 0,0-1 0 0 0,0 0-1 0 0,0 1 1 0 0,0 0 0 0 0,1 0 0 0 0,-1 0 0 0 0,1 0-1 0 0,0 0 1 0 0,0 0 0 0 0,0 0 0 0 0,0 1-1 0 0,0-1 1 0 0,1 1 0 0 0,-1 0 0 0 0,1-1-1 0 0,0 1 1 0 0,0 0 0 0 0,1-1 0 0 0,-1 1 0 0 0,1 0-1 0 0,0 0 1 0 0,0 5 0 0 0,3 8 62 0 0,1 0-1 0 0,1 0 1 0 0,0-1 0 0 0,1 0 0 0 0,1 0-1 0 0,1-1 1 0 0,0 0 0 0 0,1 0 0 0 0,0 0-1 0 0,1-1 1 0 0,1-1 0 0 0,0 0 0 0 0,1 0-1 0 0,24 20 1 0 0,-34-32-115 0 0,0 1 0 0 0,0 0 0 0 0,0-1 0 0 0,0 1 1 0 0,1-1-1 0 0,-1 0 0 0 0,0 1 0 0 0,0-1 0 0 0,1 0 0 0 0,-1 0 0 0 0,1-1 0 0 0,-1 1 0 0 0,1 0 0 0 0,-1-1 0 0 0,1 0 0 0 0,0 1 1 0 0,-1-1-1 0 0,4 0 0 0 0,-4-1-11 0 0,0 0 1 0 0,0 1-1 0 0,-1-1 1 0 0,1 0-1 0 0,0 0 1 0 0,0 0-1 0 0,0 0 1 0 0,-1 0 0 0 0,1-1-1 0 0,0 1 1 0 0,-1 0-1 0 0,1-1 1 0 0,-1 1-1 0 0,0-1 1 0 0,0 0-1 0 0,1 1 1 0 0,1-4-1 0 0,0-3-10 0 0,1-1 0 0 0,-1 1 0 0 0,0 0-1 0 0,-1-1 1 0 0,0 0 0 0 0,0 1 0 0 0,-1-1-1 0 0,0-17 1 0 0,-2 9-13 0 0,0 0-1 0 0,-2 0 1 0 0,-4-18 0 0 0,3 19 4 0 0,1-1-1 0 0,0 1 1 0 0,0-19 0 0 0,4 35 31 0 0,-1-1 0 0 0,0 1 1 0 0,0 0-1 0 0,0-1 0 0 0,0 1 0 0 0,1-1 0 0 0,-1 1 0 0 0,0 0 0 0 0,0-1 1 0 0,0 1-1 0 0,0-1 0 0 0,0 1 0 0 0,0-1 0 0 0,0 1 0 0 0,0 0 1 0 0,0-1-1 0 0,0 1 0 0 0,0-1 0 0 0,-1 1 0 0 0,1 0 0 0 0,0-1 0 0 0,0 1 1 0 0,0-1-1 0 0,0 1 0 0 0,-1 0 0 0 0,1-1 0 0 0,0 1 0 0 0,0 0 1 0 0,-1-1-1 0 0,1 1 0 0 0,0 0 0 0 0,-1-1 0 0 0,1 1 0 0 0,0 0 0 0 0,-1 0 1 0 0,1-1-1 0 0,0 1 0 0 0,-1 0 0 0 0,1 0 0 0 0,-1 0 0 0 0,1-1 1 0 0,-1 3 67 0 0,1-1 0 0 0,-1 0 0 0 0,1 0 0 0 0,0 0 0 0 0,0 0 0 0 0,-1 0 0 0 0,1 0 0 0 0,0 0 0 0 0,0 1 0 0 0,0-1 0 0 0,0 0 0 0 0,0 0 0 0 0,1 0 0 0 0,-1 0 0 0 0,0 0 0 0 0,0 0 0 0 0,1 1 0 0 0,-1-1 0 0 0,1 1 0 0 0,69 221 4035 0 0,-58-189-4064 0 0,56 166 111 0 0,-56-159-240 0 0,-3 1 0 0 0,9 80 0 0 0,-17-117-46 0 0,0 1 0 0 0,-1 0 0 0 0,0 0-1 0 0,-1 0 1 0 0,1 0 0 0 0,-1-1-1 0 0,0 1 1 0 0,-1 0 0 0 0,1 0-1 0 0,-1-1 1 0 0,0 1 0 0 0,-1-1 0 0 0,1 0-1 0 0,-1 0 1 0 0,0 0 0 0 0,0 0-1 0 0,-1 0 1 0 0,1-1 0 0 0,-8 8 0 0 0,7-9-114 0 0,-1 0 0 0 0,1 0 1 0 0,-1-1-1 0 0,0 1 0 0 0,0-1 1 0 0,0 0-1 0 0,0-1 1 0 0,0 1-1 0 0,0-1 0 0 0,-1 0 1 0 0,1 0-1 0 0,0 0 1 0 0,-1-1-1 0 0,1 0 0 0 0,0 0 1 0 0,-1 0-1 0 0,1-1 1 0 0,0 0-1 0 0,-1 0 0 0 0,1 0 1 0 0,-8-4-1 0 0,4 2-203 0 0,1 0-1 0 0,0 0 1 0 0,0-1 0 0 0,0 0 0 0 0,1-1-1 0 0,-1 0 1 0 0,1 0 0 0 0,0-1-1 0 0,0 1 1 0 0,1-2 0 0 0,0 1 0 0 0,0-1-1 0 0,0 0 1 0 0,-6-10 0 0 0,1-6-694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7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24 820 0 0,'15'-21'4099'0'0,"-15"21"-3945"0"0,0 0 0 0 0,1-1 0 0 0,-1 1 0 0 0,0 0 0 0 0,1 0-1 0 0,-1 0 1 0 0,0-1 0 0 0,1 1 0 0 0,-1 0 0 0 0,1 0-1 0 0,-1 0 1 0 0,0 0 0 0 0,1 0 0 0 0,-1 0 0 0 0,1 0 0 0 0,-1 0-1 0 0,0 0 1 0 0,1 0 0 0 0,-1 0 0 0 0,1 0 0 0 0,-1 0-1 0 0,0 0 1 0 0,1 0 0 0 0,-1 0 0 0 0,0 0 0 0 0,1 0-1 0 0,-1 1 1 0 0,1-1 0 0 0,-1 0 0 0 0,3 3 449 0 0,-1 0-1 0 0,1 1 1 0 0,-1-1-1 0 0,0 1 1 0 0,0-1 0 0 0,0 1-1 0 0,-1-1 1 0 0,2 6-1 0 0,1 2-882 0 0,90 238 1806 0 0,-69-170-2504 0 0,-18-55-951 0 0,0 0 0 0 0,20 40 0 0 0,-23-56 1241 0 0,-3-5 257 0 0,0 0 0 0 0,1 0 0 0 0,-1 0 0 0 0,1 0 0 0 0,0 0 0 0 0,0-1 0 0 0,0 1 0 0 0,0 0 0 0 0,0-1 0 0 0,1 0 0 0 0,-1 1 0 0 0,1-1 0 0 0,0 0 0 0 0,4 2 1 0 0,4 1-972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7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17 444 0 0,'0'0'134'0'0,"-1"-1"-1"0"0,1 1 1 0 0,0-1-1 0 0,0 0 1 0 0,-1 1-1 0 0,1-1 1 0 0,0 1-1 0 0,0-1 1 0 0,-1 0-1 0 0,1 1 1 0 0,-1-1-1 0 0,1 1 1 0 0,0-1-1 0 0,-1 1 1 0 0,1 0-1 0 0,-1-1 1 0 0,1 1-1 0 0,-1-1 1 0 0,0 1-1 0 0,1 0 1 0 0,-1-1-1 0 0,1 1 1 0 0,-1 0-1 0 0,0 0 1 0 0,1-1-1 0 0,-2 1 1 0 0,-28-5 1204 0 0,-33 6-814 0 0,59-1-302 0 0,-22 2-21 0 0,0 1 0 0 0,0 1 1 0 0,-34 10-1 0 0,48-10-915 0 0,-1 1 0 0 0,0 0-1 0 0,1 1 1 0 0,-20 12 0 0 0,27-13-1484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7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25 608 0 0,'25'38'4388'0'0,"-1"7"-3144"0"0,-2 1 0 0 0,16 50-1 0 0,-21-58-873 0 0,-12-30-276 0 0,-1 1 0 0 0,0 0-1 0 0,0 0 1 0 0,-1 0 0 0 0,0 0-1 0 0,3 18 1 0 0,0-12 229 0 0,-9-19-79 0 0,1 2-228 0 0,-7-13 53 0 0,0 0 1 0 0,0 0-1 0 0,2-1 1 0 0,0 0-1 0 0,1-1 1 0 0,0 0 0 0 0,1 0-1 0 0,1 0 1 0 0,1 0-1 0 0,1 0 1 0 0,0-1-1 0 0,1 0 1 0 0,1 1-1 0 0,3-27 1 0 0,-3 40-151 0 0,1-1 1 0 0,0 0-1 0 0,0 1 0 0 0,1-1 1 0 0,-1 0-1 0 0,1 1 0 0 0,0 0 0 0 0,0-1 1 0 0,0 1-1 0 0,1 0 0 0 0,-1 0 1 0 0,1 0-1 0 0,0 1 0 0 0,0-1 1 0 0,1 1-1 0 0,-1 0 0 0 0,1-1 0 0 0,-1 1 1 0 0,1 1-1 0 0,0-1 0 0 0,0 1 1 0 0,0-1-1 0 0,1 1 0 0 0,-1 0 1 0 0,1 1-1 0 0,-1-1 0 0 0,1 1 0 0 0,-1 0 1 0 0,6-1-1 0 0,1 1-594 0 0,0 0-1 0 0,1 0 1 0 0,-1 2-1 0 0,1-1 1 0 0,-1 1-1 0 0,0 1 1 0 0,1 0 0 0 0,-1 0-1 0 0,0 2 1 0 0,-1-1-1 0 0,13 6 1 0 0,-8-4-106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8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117 351 84 0 0,'5'-2'3815'0'0,"-3"19"720"0"0,7 17-3250 0 0,-7-28-1274 0 0,30 110 1583 0 0,-25-77-3832 0 0,-4 0-3402 0 0,-8-45 2582 0 0</inkml:trace>
  <inkml:trace contextRef="#ctx0" brushRef="#br0" timeOffset="1">7 85 728 0 0,'-2'-5'777'0'0,"1"-1"-1"0"0,0 1 1 0 0,0-1-1 0 0,0 1 1 0 0,1-1-1 0 0,0-10 1 0 0,0 13-242 0 0,1 1 1 0 0,-1-1 0 0 0,1 1 0 0 0,-1-1-1 0 0,1 1 1 0 0,0-1 0 0 0,0 1-1 0 0,0 0 1 0 0,0-1 0 0 0,2-1-1 0 0,6-3-391 0 0,-8 7-663 0 0,1 0 0 0 0,-1 0-1 0 0,1 0 1 0 0,0 1 0 0 0,-1-1 0 0 0,1 0-1 0 0,-1 1 1 0 0,1-1 0 0 0,-1 1 0 0 0,1-1 0 0 0,-1 1-1 0 0,1 0 1 0 0,-1 0 0 0 0,3 2 0 0 0,1-1 868 0 0,27 25-4118 0 0,-17-16 2833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8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1 188 0 0,'3'6'397'0'0,"0"1"0"0"0,0 0 0 0 0,0 0 0 0 0,-1 0 0 0 0,0 0 0 0 0,0 0 0 0 0,0 0 0 0 0,-1 1 0 0 0,0-1 0 0 0,-1 0 0 0 0,0 1-1 0 0,0-1 1 0 0,-1 9 0 0 0,0-4 100 0 0,1 1-1 0 0,1-1 0 0 0,3 20 0 0 0,1-9 137 0 0,-1 1 1 0 0,2 43-1 0 0,-7-66-553 0 0,1 0 0 0 0,0 0 0 0 0,0 0-1 0 0,0 0 1 0 0,0 0 0 0 0,0 0 0 0 0,0 0-1 0 0,0 0 1 0 0,0 0 0 0 0,0 0 0 0 0,0 0 0 0 0,0 0-1 0 0,1 0 1 0 0,-1 0 0 0 0,0 0 0 0 0,1 0-1 0 0,-1 0 1 0 0,1-1 0 0 0,-1 1 0 0 0,1 0-1 0 0,1 1 1 0 0,9-15 1833 0 0,8-35-633 0 0,-17 38-1234 0 0,1 0 0 0 0,0 0 0 0 0,1 1 1 0 0,0-1-1 0 0,0 1 0 0 0,1 0 0 0 0,0 1 0 0 0,1-1 0 0 0,0 1 1 0 0,13-14-1 0 0,-15 18-156 0 0,1 1 1 0 0,0 0 0 0 0,0 0 0 0 0,0 0-1 0 0,0 0 1 0 0,0 1 0 0 0,0 0 0 0 0,1 0-1 0 0,-1 0 1 0 0,1 1 0 0 0,-1 0 0 0 0,1 0-1 0 0,0 0 1 0 0,0 1 0 0 0,-1 0-1 0 0,1 0 1 0 0,0 0 0 0 0,-1 1 0 0 0,1 0-1 0 0,11 3 1 0 0,17 6-2758 0 0,-28-8 2193 0 0,0 0 1 0 0,0 0 0 0 0,0 0-1 0 0,0-1 1 0 0,0 0 0 0 0,0 0 0 0 0,1 0-1 0 0,-1-1 1 0 0,0 0 0 0 0,1 0-1 0 0,-1-1 1 0 0,6-1 0 0 0,3-2-374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09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98 60 0 0,'4'-4'345'0'0,"1"0"0"0"0,-1 0 0 0 0,1 0 0 0 0,-1 0 0 0 0,0-1 0 0 0,-1 1 1 0 0,1-1-1 0 0,-1 0 0 0 0,0 0 0 0 0,0 0 0 0 0,-1-1 0 0 0,1 1 0 0 0,-1-1 0 0 0,0 1 0 0 0,2-12 0 0 0,-4 16-328 0 0,0 1 1 0 0,0 0-1 0 0,0-1 0 0 0,0 1 1 0 0,0-1-1 0 0,-1 1 0 0 0,1 0 1 0 0,0-1-1 0 0,0 1 0 0 0,0 0 0 0 0,0-1 1 0 0,0 1-1 0 0,0 0 0 0 0,-1-1 1 0 0,1 1-1 0 0,0 0 0 0 0,0 0 0 0 0,0-1 1 0 0,-1 1-1 0 0,1 0 0 0 0,0-1 1 0 0,-1 1-1 0 0,1 0 0 0 0,0 0 0 0 0,0 0 1 0 0,-1-1-1 0 0,1 1 0 0 0,0 0 1 0 0,-1 0-1 0 0,1 0 0 0 0,0 0 1 0 0,-1 0-1 0 0,1 0 0 0 0,0 0 0 0 0,-1-1 1 0 0,1 1-1 0 0,-1 0 0 0 0,1 0 1 0 0,-21 5 327 0 0,-14 16-77 0 0,27-12-250 0 0,1-1-1 0 0,0 2 0 0 0,0-1 0 0 0,1 1 0 0 0,1 0 1 0 0,-1 0-1 0 0,2 0 0 0 0,-6 17 0 0 0,8-21-17 0 0,0 0 0 0 0,0 1 0 0 0,1-1 0 0 0,0 1-1 0 0,0-1 1 0 0,1 1 0 0 0,-1-1 0 0 0,1 1 0 0 0,1-1 0 0 0,-1 1-1 0 0,1 0 1 0 0,1-1 0 0 0,-1 0 0 0 0,1 1 0 0 0,0-1-1 0 0,4 8 1 0 0,-6-13 5 0 0,1 0 0 0 0,0 1 0 0 0,-1-1-1 0 0,1 0 1 0 0,0 1 0 0 0,0-1 0 0 0,0 0-1 0 0,0 0 1 0 0,0 0 0 0 0,0 0 0 0 0,0 0-1 0 0,1 0 1 0 0,-1 0 0 0 0,0 0-1 0 0,0 0 1 0 0,1-1 0 0 0,-1 1 0 0 0,1 0-1 0 0,-1-1 1 0 0,0 1 0 0 0,1-1 0 0 0,-1 0-1 0 0,1 1 1 0 0,0-1 0 0 0,-1 0 0 0 0,1 0-1 0 0,-1 0 1 0 0,1 0 0 0 0,-1 0 0 0 0,1 0-1 0 0,-1-1 1 0 0,1 1 0 0 0,-1 0 0 0 0,1-1-1 0 0,-1 1 1 0 0,1-1 0 0 0,-1 1 0 0 0,0-1-1 0 0,1 0 1 0 0,-1 0 0 0 0,0 0 0 0 0,0 0-1 0 0,1 0 1 0 0,1-2 0 0 0,1 0 4 0 0,0-1-1 0 0,0 0 1 0 0,0 0 0 0 0,-1 0-1 0 0,0-1 1 0 0,1 1 0 0 0,-1-1 0 0 0,-1 0-1 0 0,1 1 1 0 0,-1-1 0 0 0,3-7-1 0 0,0-15 36 0 0,-1-1-1 0 0,-1 1 0 0 0,0-49 1 0 0,-3 76-27 0 0,1 0 1 0 0,-1 0 0 0 0,1 0 0 0 0,0 0-1 0 0,-1 0 1 0 0,1 0 0 0 0,-1 0 0 0 0,1 0-1 0 0,0 0 1 0 0,-1 0 0 0 0,1 1 0 0 0,-1-1-1 0 0,1 0 1 0 0,-1 0 0 0 0,1 1 0 0 0,-1-1-1 0 0,1 0 1 0 0,-1 1 0 0 0,1-1 0 0 0,-1 0-1 0 0,1 1 1 0 0,-1-1 0 0 0,1 1 0 0 0,-1-1-1 0 0,0 1 1 0 0,1-1 0 0 0,-1 1 0 0 0,0-1-1 0 0,1 1 1 0 0,-1-1 0 0 0,1 2 0 0 0,18 18 248 0 0,-5-2-71 0 0,-1 2 0 0 0,0 0 0 0 0,14 32 0 0 0,-5-12-59 0 0,-18-31-127 0 0,0-1 1 0 0,0 1-1 0 0,0 0 0 0 0,-1 0 0 0 0,-1 0 1 0 0,1 1-1 0 0,-2-1 0 0 0,1 0 1 0 0,-1 1-1 0 0,-1-1 0 0 0,1 1 1 0 0,-2 0-1 0 0,1-1 0 0 0,-4 17 1 0 0,2-20-149 0 0,0 0 1 0 0,0 0 0 0 0,0 0-1 0 0,-1 0 1 0 0,0 0-1 0 0,0 0 1 0 0,0-1-1 0 0,-1 1 1 0 0,0-1 0 0 0,0 0-1 0 0,0 0 1 0 0,-1 0-1 0 0,1-1 1 0 0,-1 1 0 0 0,0-1-1 0 0,-1-1 1 0 0,1 1-1 0 0,-1-1 1 0 0,1 0-1 0 0,-1 0 1 0 0,0 0 0 0 0,-10 2-1 0 0,-9 2-1121 0 0,-1-2-1 0 0,0-1 1 0 0,-29 1-1 0 0,24-3 148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0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72 0 0,'0'-2'547'0'0,"1"1"-1"0"0,0 0 1 0 0,0-1 0 0 0,0 1 0 0 0,0 0-1 0 0,0-1 1 0 0,0 1 0 0 0,1 0 0 0 0,-1 0-1 0 0,0 0 1 0 0,0 0 0 0 0,1 0-1 0 0,-1 0 1 0 0,1 0 0 0 0,-1 1 0 0 0,1-1-1 0 0,-1 0 1 0 0,1 1 0 0 0,-1-1-1 0 0,3 1 1 0 0,8 11 5550 0 0,-7 6-6748 0 0,6 25-320 0 0,16 42 0 0 0,-4-27-5233 0 0,36 66 0 0 0,-44-94 4495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1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26 152 0 0,'10'-7'5466'0'0,"-17"4"-5237"0"0,-1-1 0 0 0,0 2 0 0 0,1-1 0 0 0,-1 1 0 0 0,-1 0 0 0 0,1 1 0 0 0,0 0 1 0 0,0 0-1 0 0,-1 1 0 0 0,1 0 0 0 0,0 1 0 0 0,0-1 0 0 0,-1 1 0 0 0,-11 4 0 0 0,14-3-214 0 0,1 0 0 0 0,0 0 0 0 0,0 1 0 0 0,1-1 0 0 0,-1 1-1 0 0,0 0 1 0 0,1 1 0 0 0,0-1 0 0 0,0 1 0 0 0,0 0 0 0 0,0 0 0 0 0,0 0 0 0 0,1 0 0 0 0,0 1 0 0 0,0-1-1 0 0,0 1 1 0 0,0 0 0 0 0,1 0 0 0 0,0 0 0 0 0,0 0 0 0 0,0 0 0 0 0,1 1 0 0 0,-2 5 0 0 0,-1 14 3 0 0,0-1 0 0 0,2 0 0 0 0,1 1 1 0 0,0 0-1 0 0,5 30 0 0 0,-2-39-10 0 0,0 1-1 0 0,2-1 1 0 0,0 0-1 0 0,0 0 0 0 0,2-1 1 0 0,0 0-1 0 0,0 0 1 0 0,16 25-1 0 0,-22-39 29 0 0,1 1 0 0 0,0-1 0 0 0,0 1 1 0 0,0-1-1 0 0,0 1 0 0 0,0-1 0 0 0,0 0 0 0 0,0 1 0 0 0,1-1 0 0 0,-1 0 0 0 0,0 0 0 0 0,1 0 0 0 0,-1 0 0 0 0,1 0 0 0 0,-1 0 0 0 0,1-1 1 0 0,-1 1-1 0 0,1 0 0 0 0,0-1 0 0 0,-1 1 0 0 0,1-1 0 0 0,0 1 0 0 0,-1-1 0 0 0,1 0 0 0 0,0 0 0 0 0,2 0 0 0 0,-1-1 1 0 0,-1 0 0 0 0,1 0 0 0 0,-1-1 1 0 0,1 1-1 0 0,-1 0 0 0 0,0-1 0 0 0,0 0 0 0 0,0 1 0 0 0,0-1 0 0 0,0 0 0 0 0,0 0 0 0 0,-1 0 0 0 0,1-1 0 0 0,0 1 0 0 0,0-3 0 0 0,5-7 9 0 0,-1 0 0 0 0,0 0-1 0 0,-1-1 1 0 0,-1 0-1 0 0,6-23 1 0 0,-7 3-69 0 0,-1 0 0 0 0,-1 0 0 0 0,-4-35 0 0 0,0-17 1892 0 0,6 87-1765 0 0,-1 1 0 0 0,1-1 1 0 0,0 0-1 0 0,-1 1 0 0 0,1-1 1 0 0,-1 1-1 0 0,0-1 0 0 0,3 5 1 0 0,53 82-1107 0 0,8 10-3936 0 0,-63-93 4142 0 0,1-1 1 0 0,0 1-1 0 0,1-1 0 0 0,-1 0 1 0 0,1 0-1 0 0,0 0 1 0 0,6 3-1 0 0,-1-3-504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3 145 388 0 0,'-2'-23'3092'0'0,"1"15"3043"0"0,9 21-3291 0 0,17 40-1566 0 0,-14-27-1141 0 0,1 0 0 0 0,1-1 0 0 0,2 0 0 0 0,0-1 0 0 0,37 42 0 0 0,-51-65-111 0 0,0 1 0 0 0,0-1 0 0 0,1 1 0 0 0,-1-1 1 0 0,0 1-1 0 0,1-1 0 0 0,-1 0 0 0 0,1 0 0 0 0,-1 1 1 0 0,1-1-1 0 0,0-1 0 0 0,0 1 0 0 0,-1 0 0 0 0,1 0 0 0 0,0 0 1 0 0,2 0-1 0 0,-2-3-13 0 0,-1 1 0 0 0,1 0 0 0 0,0-1 0 0 0,-1 0 0 0 0,0 1 0 0 0,1-1-1 0 0,-1 0 1 0 0,0 0 0 0 0,0 1 0 0 0,0-1 0 0 0,0 0 0 0 0,0 0 0 0 0,0 0 0 0 0,0-4 0 0 0,6-12-133 0 0,-2-1 0 0 0,0 1 0 0 0,-1-1 0 0 0,-1 0 0 0 0,0-22 0 0 0,-1 15-729 0 0,2 1-1 0 0,8-37 0 0 0,-10 55 311 0 0,1 0 0 0 0,0-1 0 0 0,0 1 0 0 0,0 1 0 0 0,1-1 0 0 0,0 0 0 0 0,0 1 0 0 0,1 0-1 0 0,-1 0 1 0 0,1 0 0 0 0,1 0 0 0 0,8-6 0 0 0,21-7-3065 0 0,-20 15 2615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2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 80 0 0,'0'0'134'0'0,"1"0"-1"0"0,-1 1 1 0 0,1-1-1 0 0,0 1 1 0 0,-1-1-1 0 0,1 1 1 0 0,-1 0 0 0 0,1-1-1 0 0,-1 1 1 0 0,0-1-1 0 0,1 1 1 0 0,-1 0-1 0 0,1-1 1 0 0,-1 1 0 0 0,0 0-1 0 0,0-1 1 0 0,1 1-1 0 0,-1 0 1 0 0,0 0-1 0 0,0-1 1 0 0,0 1 0 0 0,0 0-1 0 0,0 0 1 0 0,0-1-1 0 0,0 1 1 0 0,0 0-1 0 0,0 0 1 0 0,0-1-1 0 0,0 1 1 0 0,-1 0 0 0 0,1-1-1 0 0,0 1 1 0 0,0 0-1 0 0,-1 0 1 0 0,1-1-1 0 0,-1 2 1 0 0,-14 43 308 0 0,10-30 335 0 0,2-4-463 0 0,0 1 1 0 0,1 0-1 0 0,0 0 0 0 0,1 0 0 0 0,1 0 0 0 0,0 0 0 0 0,0 0 1 0 0,3 15-1 0 0,-1-18-133 0 0,0 0 0 0 0,0-1 0 0 0,1 1 0 0 0,0 0 0 0 0,1-1 0 0 0,7 13 0 0 0,-9-17-82 0 0,0-1 0 0 0,0 0-1 0 0,0 0 1 0 0,0 0 0 0 0,1 0 0 0 0,0 0 0 0 0,-1-1 0 0 0,1 1 0 0 0,0-1 0 0 0,0 1 0 0 0,1-1 0 0 0,-1 0 0 0 0,0-1 0 0 0,1 1 0 0 0,-1 0 0 0 0,1-1 0 0 0,-1 0 0 0 0,1 0 0 0 0,0 0 0 0 0,0 0 0 0 0,-1-1 0 0 0,1 1 0 0 0,7-1 0 0 0,-5-1-40 0 0,1 0 0 0 0,-1 0 0 0 0,0-1 1 0 0,1 0-1 0 0,-1 0 0 0 0,0 0 0 0 0,0-1 0 0 0,0 0 1 0 0,0 0-1 0 0,-1 0 0 0 0,1-1 0 0 0,-1 0 1 0 0,7-7-1 0 0,-8 9-66 0 0,-1-1-1 0 0,0 0 1 0 0,0 0 0 0 0,-1 0-1 0 0,1 0 1 0 0,-1-1 0 0 0,1 1-1 0 0,-1-1 1 0 0,0 1 0 0 0,0-1-1 0 0,-1 0 1 0 0,1 0 0 0 0,-1 1-1 0 0,0-1 1 0 0,0 0 0 0 0,0-1-1 0 0,0 1 1 0 0,-1 0 0 0 0,1 0 0 0 0,-1 0-1 0 0,0 0 1 0 0,-1 0 0 0 0,1 0-1 0 0,-1-1 1 0 0,0 1 0 0 0,-1-6-1 0 0,-1 4-216 0 0,0 0 0 0 0,0 1-1 0 0,0-1 1 0 0,-1 0 0 0 0,0 1-1 0 0,0 0 1 0 0,0 0-1 0 0,-1 0 1 0 0,0 1 0 0 0,1-1-1 0 0,-2 1 1 0 0,1 0 0 0 0,0 0-1 0 0,-1 1 1 0 0,0 0 0 0 0,-7-3-1 0 0,-10-3-1749 0 0,0 1-1 0 0,-1 2 0 0 0,-47-8 1 0 0,62 13 1484 0 0,-11-2-538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8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67 532 0 0,'44'-67'4504'0'0,"-66"91"-3072"0"0,14-18-1424 0 0,1 1 0 0 0,0 0 0 0 0,1 1 0 0 0,-1 0 0 0 0,-6 10 1 0 0,9-9 118 0 0,0 0 0 0 0,0 0 1 0 0,0 0-1 0 0,1 1 0 0 0,-1 9 1 0 0,3-16 22 0 0,0 1 1 0 0,1 0-1 0 0,0-1 1 0 0,0 1 0 0 0,0 0-1 0 0,0-1 1 0 0,1 1 0 0 0,0 0-1 0 0,-1-1 1 0 0,1 1-1 0 0,0-1 1 0 0,1 1 0 0 0,-1-1-1 0 0,1 0 1 0 0,-1 1-1 0 0,1-1 1 0 0,2 3 0 0 0,3 4 382 0 0,0-1 1 0 0,0 0 0 0 0,1 0-1 0 0,0-1 1 0 0,1 0 0 0 0,0 0 0 0 0,0-1-1 0 0,1 0 1 0 0,16 9 0 0 0,-19-13-402 0 0,29 17 247 0 0,-34-20-387 0 0,0 1 0 0 0,-1 0 1 0 0,1 0-1 0 0,-1 0 0 0 0,1 0 1 0 0,-1 0-1 0 0,0 0 0 0 0,1 1 1 0 0,-1-1-1 0 0,0 0 0 0 0,0 1 1 0 0,0-1-1 0 0,0 1 0 0 0,0-1 0 0 0,1 3 1 0 0,-5 3-252 0 0,-1 0 1 0 0,-1 0-1 0 0,1-1 0 0 0,-1 0 1 0 0,-9 10-1 0 0,13-15 159 0 0,-43 43-3661 0 0,-1-3 1 0 0,-69 49-1 0 0,99-79 3015 0 0,-16 14-711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3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12 716 0 0,'5'-3'9579'0'0,"-5"3"-9459"0"0,-1-1 0 0 0,0 0 0 0 0,0 0 1 0 0,0 0-1 0 0,1 1 0 0 0,-1-1 0 0 0,0 1 0 0 0,0-1 0 0 0,0 1 1 0 0,0-1-1 0 0,0 1 0 0 0,0-1 0 0 0,0 1 0 0 0,0 0 0 0 0,-1-1 1 0 0,1 1-1 0 0,0 0 0 0 0,0 0 0 0 0,0 0 0 0 0,0 0 1 0 0,0 0-1 0 0,0 0 0 0 0,0 0 0 0 0,-1 1 0 0 0,1-1 0 0 0,0 0 1 0 0,0 0-1 0 0,0 1 0 0 0,-1 0 0 0 0,-1 1-45 0 0,1 0 0 0 0,0 0 0 0 0,0 0 0 0 0,0 0-1 0 0,0 0 1 0 0,1 0 0 0 0,-1 0 0 0 0,1 1 0 0 0,-1-1 0 0 0,1 1 0 0 0,-2 4 0 0 0,0 1-20 0 0,0 0 0 0 0,0 0 1 0 0,1 1-1 0 0,0-1 0 0 0,1 1 1 0 0,0-1-1 0 0,0 17 0 0 0,3-7 164 0 0,0 0-1 0 0,1-1 0 0 0,1 1 0 0 0,0-1 0 0 0,2 0 1 0 0,13 29-1 0 0,-18-44-225 0 0,0 0 1 0 0,0-1-1 0 0,1 1 0 0 0,-1-1 1 0 0,1 1-1 0 0,-1-1 0 0 0,1 1 1 0 0,-1-1-1 0 0,1 0 1 0 0,0 0-1 0 0,0 0 0 0 0,0 0 1 0 0,0 0-1 0 0,0 0 0 0 0,0 0 1 0 0,0-1-1 0 0,0 1 1 0 0,0-1-1 0 0,0 0 0 0 0,0 1 1 0 0,0-1-1 0 0,0 0 0 0 0,0 0 1 0 0,0 0-1 0 0,0 0 0 0 0,1-1 1 0 0,-1 1-1 0 0,0-1 1 0 0,0 1-1 0 0,0-1 0 0 0,0 0 1 0 0,0 1-1 0 0,0-1 0 0 0,-1 0 1 0 0,1 0-1 0 0,3-3 1 0 0,6-2-475 0 0,0-1 0 0 0,0-1 0 0 0,0 0 1 0 0,14-14-1 0 0,16-18-5773 0 0,62-81-1 0 0,-92 105 5008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3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55 348 0 0,'1'-1'158'0'0,"0"0"0"0"0,0-1 0 0 0,0 1 0 0 0,0-1 0 0 0,0 1-1 0 0,0-1 1 0 0,0 1 0 0 0,-1-1 0 0 0,1 0 0 0 0,0 1 0 0 0,-1-1 0 0 0,1 0 0 0 0,-1 1 0 0 0,0-1-1 0 0,0 0 1 0 0,0 0 0 0 0,1 1 0 0 0,-2-1 0 0 0,1 0 0 0 0,0-2 0 0 0,-1 3-98 0 0,1 0 0 0 0,-1 0 0 0 0,0 0 0 0 0,0-1 0 0 0,0 1 0 0 0,1 1 0 0 0,-1-1 1 0 0,0 0-1 0 0,0 0 0 0 0,0 0 0 0 0,0 0 0 0 0,0 1 0 0 0,-1-1 0 0 0,1 1 0 0 0,0-1 0 0 0,0 0 0 0 0,0 1 0 0 0,-1 0 1 0 0,1-1-1 0 0,0 1 0 0 0,-2 0 0 0 0,-1-1 14 0 0,-1 0 0 0 0,1 1 0 0 0,-1 0 0 0 0,1 0 0 0 0,-1 0 0 0 0,1 1 0 0 0,-1-1 1 0 0,1 1-1 0 0,-1 0 0 0 0,1 0 0 0 0,0 1 0 0 0,-1-1 0 0 0,1 1 0 0 0,-6 3 0 0 0,3 2 11 0 0,0-1-1 0 0,1 1 0 0 0,0 1 1 0 0,0-1-1 0 0,0 1 1 0 0,1 0-1 0 0,0 0 0 0 0,1 0 1 0 0,0 1-1 0 0,0 0 0 0 0,1 0 1 0 0,-5 17-1 0 0,4-8 45 0 0,0-1 0 0 0,1 1-1 0 0,1 0 1 0 0,1 0 0 0 0,0 0 0 0 0,2 18-1 0 0,19 67 807 0 0,-20-102-892 0 0,0 1 0 0 0,0 0 0 0 0,1-1 0 0 0,-1 1 0 0 0,0-1 0 0 0,0 1 0 0 0,1 0 0 0 0,-1-1 0 0 0,1 1 0 0 0,0-1 0 0 0,-1 1 0 0 0,1-1 0 0 0,0 1 1 0 0,0-1-1 0 0,0 0 0 0 0,0 1 0 0 0,0-1 0 0 0,0 0 0 0 0,0 0 0 0 0,0 0 0 0 0,0 0 0 0 0,1 0 0 0 0,-1 0 0 0 0,0 0 0 0 0,1 0 0 0 0,-1 0 0 0 0,1-1 0 0 0,-1 1 0 0 0,1 0 0 0 0,-1-1 0 0 0,1 1 0 0 0,0-1 0 0 0,-1 0 0 0 0,1 0 0 0 0,-1 0 0 0 0,1 1 0 0 0,2-2 0 0 0,0 1 18 0 0,-1-1 0 0 0,1 0 0 0 0,-1-1 0 0 0,1 1-1 0 0,-1-1 1 0 0,0 1 0 0 0,0-1 0 0 0,0 0 0 0 0,0 0 0 0 0,0 0 0 0 0,0-1 0 0 0,-1 1-1 0 0,1-1 1 0 0,-1 1 0 0 0,5-7 0 0 0,-3 0-53 0 0,0 0 0 0 0,-1-1 0 0 0,0 1 0 0 0,0-1 0 0 0,-1 0 0 0 0,0 0 0 0 0,-1 0 0 0 0,0 0 0 0 0,-1-10 0 0 0,2-3-19 0 0,-2 3-13 0 0,0 0 0 0 0,-4-31 1 0 0,-1-17 1332 0 0,39 113-910 0 0,-25-26-978 0 0,-4-8-513 0 0,0-1 1 0 0,1 1-1 0 0,11 14 1 0 0,-16-23 767 0 0,1 1 0 0 0,0-1 1 0 0,0 0-1 0 0,0-1 0 0 0,0 1 1 0 0,0 0-1 0 0,0 0 0 0 0,0-1 1 0 0,1 0-1 0 0,-1 1 1 0 0,0-1-1 0 0,1 0 0 0 0,-1 0 1 0 0,1 0-1 0 0,0 0 0 0 0,-1-1 1 0 0,1 1-1 0 0,0-1 0 0 0,-1 1 1 0 0,1-1-1 0 0,3 0 0 0 0,9-2-787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3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115 458 300 0 0,'5'-60'4099'0'0,"-6"59"-4063"0"0,1 1-1 0 0,-1-1 1 0 0,1 1 0 0 0,-1-1-1 0 0,0 1 1 0 0,1-1-1 0 0,-1 1 1 0 0,1 0 0 0 0,-1 0-1 0 0,0-1 1 0 0,1 1 0 0 0,-1 0-1 0 0,0 0 1 0 0,1 0-1 0 0,-1-1 1 0 0,0 1 0 0 0,1 0-1 0 0,-1 0 1 0 0,0 0-1 0 0,1 0 1 0 0,-1 0 0 0 0,0 0-1 0 0,1 1 1 0 0,-1-1 0 0 0,0 0-1 0 0,1 0 1 0 0,-1 0-1 0 0,0 1 1 0 0,1-1 0 0 0,-1 0-1 0 0,0 1 1 0 0,1-1 0 0 0,-1 0-1 0 0,1 1 1 0 0,-2 0-1 0 0,-24 13 370 0 0,18-6-236 0 0,1 1 0 0 0,1-1 0 0 0,0 1 0 0 0,0 0 0 0 0,1 1 0 0 0,0 0 0 0 0,0 0 0 0 0,1 0 0 0 0,1 0 1 0 0,-1 0-1 0 0,2 1 0 0 0,0-1 0 0 0,-2 14 0 0 0,3-2 81 0 0,0-1 0 0 0,1 1 0 0 0,1-1-1 0 0,1 1 1 0 0,8 34 0 0 0,-10-55-240 0 0,0 0 0 0 0,0 0 0 0 0,0 0 0 0 0,0 0-1 0 0,1 0 1 0 0,-1 0 0 0 0,0 0 0 0 0,1 0 0 0 0,-1 0 0 0 0,0 0-1 0 0,1 0 1 0 0,0 0 0 0 0,-1 0 0 0 0,1 0 0 0 0,-1 0 0 0 0,1-1-1 0 0,0 1 1 0 0,0 0 0 0 0,0 0 0 0 0,-1-1 0 0 0,1 1 0 0 0,0 0-1 0 0,0-1 1 0 0,0 1 0 0 0,0-1 0 0 0,0 1 0 0 0,0-1 0 0 0,0 0-1 0 0,0 1 1 0 0,0-1 0 0 0,0 0 0 0 0,0 0 0 0 0,0 0 0 0 0,0 0-1 0 0,0 0 1 0 0,0 0 0 0 0,1 0 0 0 0,-1 0 0 0 0,0 0 0 0 0,0 0-1 0 0,0 0 1 0 0,0-1 0 0 0,0 1 0 0 0,0 0 0 0 0,0-1 0 0 0,2 0-1 0 0,0-1-4 0 0,-1 0 0 0 0,1 1-1 0 0,0-1 1 0 0,0 0 0 0 0,-1-1-1 0 0,1 1 1 0 0,-1 0 0 0 0,1-1-1 0 0,-1 1 1 0 0,0-1 0 0 0,0 0-1 0 0,-1 0 1 0 0,1 1 0 0 0,2-6-1 0 0,6-24-34 0 0,-1-2 0 0 0,-2 1 0 0 0,-1-1 0 0 0,-2 0 0 0 0,0-54 0 0 0,-20-172 102 0 0,7 167 93 0 0,5 63 87 0 0,-3-23 629 0 0,8 41 89 0 0,5 18 535 0 0,20 51-1244 0 0,20 63-1 0 0,7 18-701 0 0,-11-20-1602 0 0,0-4-3615 0 0,-42-113 5487 0 0,0 1 1 0 0,1-1-1 0 0,-1 1 1 0 0,1-1-1 0 0,-1 1 1 0 0,1-1-1 0 0,0 0 1 0 0,0 1-1 0 0,0-1 0 0 0,0 0 1 0 0,-1 0-1 0 0,2 1 1 0 0,-1-1-1 0 0,0 0 1 0 0,0 0-1 0 0,0 0 1 0 0,0 0-1 0 0,1 0 0 0 0,-1 0 1 0 0,0-1-1 0 0,1 1 1 0 0,-1 0-1 0 0,1-1 1 0 0,-1 1-1 0 0,1-1 1 0 0,-1 1-1 0 0,1-1 0 0 0,-1 0 1 0 0,1 0-1 0 0,2 1 1 0 0,6-3-839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4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31 110 260 0 0,'2'-4'338'0'0,"0"0"-1"0"0,0 0 1 0 0,0 0 0 0 0,0 0 0 0 0,-1-1-1 0 0,0 1 1 0 0,2-7 0 0 0,-24 38 1648 0 0,20-25-1842 0 0,0-1-1 0 0,0 1 1 0 0,0 0-1 0 0,1-1 1 0 0,-1 1-1 0 0,1 0 0 0 0,-1 0 1 0 0,1-1-1 0 0,0 1 1 0 0,0 0-1 0 0,0 0 1 0 0,0 0-1 0 0,0-1 0 0 0,0 1 1 0 0,0 0-1 0 0,0 0 1 0 0,1 0-1 0 0,-1-1 1 0 0,1 1-1 0 0,-1 0 0 0 0,1-1 1 0 0,0 1-1 0 0,2 3 1 0 0,-1-3-58 0 0,0 0 0 0 0,1 0 0 0 0,-1 0 0 0 0,1 0 0 0 0,0 0 0 0 0,0-1 0 0 0,-1 1 0 0 0,1-1 0 0 0,0 0 0 0 0,0 1 0 0 0,0-1 0 0 0,1-1 0 0 0,-1 1 1 0 0,3 0-1 0 0,4 0-40 0 0,-1 0 1 0 0,1-1 0 0 0,-1 0-1 0 0,1-1 1 0 0,-1 0 0 0 0,1-1-1 0 0,-1 0 1 0 0,0 0 0 0 0,0-1 0 0 0,0 0-1 0 0,0 0 1 0 0,0-1 0 0 0,-1 0-1 0 0,1-1 1 0 0,-1 0 0 0 0,0 0 0 0 0,-1-1-1 0 0,1 0 1 0 0,12-13 0 0 0,-19 18-49 0 0,0 0-1 0 0,0 0 1 0 0,0 0 0 0 0,-1 0 0 0 0,1 0 0 0 0,0 0 0 0 0,0 0 0 0 0,-1 0-1 0 0,1-1 1 0 0,0 1 0 0 0,-1 0 0 0 0,1 0 0 0 0,-1-1 0 0 0,0 1 0 0 0,1 0-1 0 0,-1-1 1 0 0,0 1 0 0 0,0 0 0 0 0,0-1 0 0 0,0 1 0 0 0,0 0 0 0 0,0-1-1 0 0,0 1 1 0 0,-1 0 0 0 0,1-2 0 0 0,-1 1-9 0 0,-1-1 0 0 0,1 1 1 0 0,0 0-1 0 0,-1 0 0 0 0,1 0 0 0 0,-1 0 1 0 0,0 0-1 0 0,0 1 0 0 0,0-1 0 0 0,0 0 1 0 0,0 1-1 0 0,-3-2 0 0 0,-3-2-51 0 0,-1 1-1 0 0,1 0 1 0 0,-1 0 0 0 0,0 1 0 0 0,-17-4-1 0 0,-14 2-3581 0 0,-75 1-1 0 0,109 4 3048 0 0,-8 0-627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4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1 532 0 0,'-4'27'9096'0'0,"1"-10"-8900"0"0,1 0 0 0 0,0 1-1 0 0,1-1 1 0 0,3 23-1 0 0,15 52-4161 0 0,35 105 0 0 0,-41-154 2380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8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60 0 0,'0'0'1812'0'0,"34"7"13631"0"0,-24-5-14396 0 0,-9-2-917 0 0,45-20 228 0 0,-15 10-362 0 0,1 1 0 0 0,0 2 1 0 0,57-5-1 0 0,105 4-26 0 0,-113 6 14 0 0,117 2-132 0 0,301 37 1 0 0,193 72 116 0 0,-403-59 48 0 0,-44-5-37 0 0,-2 11 0 0 0,-4 10-1 0 0,-2 11 1 0 0,296 140-1 0 0,-309-105 12 0 0,-6 11-1 0 0,348 257 0 0 0,-331-184-39 0 0,6 3-97 0 0,55 36 173 0 0,-164-138-18 0 0,391 258-5 0 0,-290-227 77 0 0,6-10 0 0 0,5-10 1 0 0,324 96-1 0 0,-326-135-199 0 0,2-11 0 0 0,372 40 1 0 0,-302-68 210 0 0,457-16 0 0 0,-604-30 191 0 0,191-41 0 0 0,-323 53-265 0 0,0 2 0 0 0,0 1 1 0 0,51 6-1 0 0,-28-1-7638 0 0,-62-4 4635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18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 38 128 0 0,'-107'-29'3908'0'0,"40"20"8532"0"0,121 15-12101 0 0,87-3 1 0 0,-3-1-320 0 0,-88 1-7 0 0,-19-2-9 0 0,1 0 0 0 0,-1 3 0 0 0,1 0 1 0 0,-1 2-1 0 0,0 2 0 0 0,36 13 0 0 0,-64-20-7 0 0,1 1 0 0 0,-1-1-1 0 0,1 1 1 0 0,-1 0 0 0 0,0 0 0 0 0,0 0 0 0 0,0 1 0 0 0,0-1 0 0 0,0 1-1 0 0,-1 0 1 0 0,1-1 0 0 0,-1 1 0 0 0,1 0 0 0 0,-1 1 0 0 0,0-1 0 0 0,0 0-1 0 0,-1 1 1 0 0,1-1 0 0 0,1 6 0 0 0,-2-4 1 0 0,0 0 1 0 0,-1 0-1 0 0,0 0 1 0 0,0 1-1 0 0,0-1 0 0 0,-1 0 1 0 0,1 0-1 0 0,-1 0 0 0 0,0 1 1 0 0,-1-1-1 0 0,1 0 1 0 0,-4 7-1 0 0,-6 8-192 0 0,0 1 1 0 0,-2-2-1 0 0,0 1 0 0 0,-1-2 0 0 0,-18 20 1 0 0,-204 200-13386 0 0,202-210 11959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20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1342 192 0 0,'-5'-10'867'0'0,"0"-10"10232"0"0,16 30-8449 0 0,120 134-120 0 0,95 110-2697 0 0,-212-243 84 0 0,-9-13-57 0 0,-5-24-42 0 0,-1 20 196 0 0,-1-25-26 0 0,1 0 1 0 0,2 0-1 0 0,1 1 1 0 0,1-1-1 0 0,14-55 1 0 0,-15 78 19 0 0,0 0 0 0 0,0 1-1 0 0,1-1 1 0 0,0 1 0 0 0,1 0 0 0 0,0 0 0 0 0,0 0 0 0 0,0 1-1 0 0,1-1 1 0 0,0 1 0 0 0,0 0 0 0 0,0 0 0 0 0,1 1 0 0 0,0-1 0 0 0,0 1-1 0 0,0 1 1 0 0,1-1 0 0 0,7-3 0 0 0,-4 4-1 0 0,-1 0 0 0 0,1 0 0 0 0,0 1 0 0 0,0 1 0 0 0,0 0 0 0 0,0 0 0 0 0,0 1 0 0 0,0 0 0 0 0,0 1 0 0 0,1 0 0 0 0,-1 0 0 0 0,0 1 0 0 0,17 4 0 0 0,16 7-6 0 0,0 1 1 0 0,-1 3-1 0 0,44 22 0 0 0,59 22-207 0 0,-144-60 194 0 0,0 0 0 0 0,-1 1 0 0 0,1-1 0 0 0,0 0 1 0 0,0 0-1 0 0,0 0 0 0 0,0 0 0 0 0,0 0 0 0 0,-1 0 0 0 0,1-1 0 0 0,0 1 1 0 0,0 0-1 0 0,0 0 0 0 0,-1 0 0 0 0,1-1 0 0 0,0 1 0 0 0,0-1 0 0 0,-1 1 1 0 0,1 0-1 0 0,0-1 0 0 0,0 1 0 0 0,-1-1 0 0 0,1 0 0 0 0,-1 1 0 0 0,1-1 0 0 0,0 1 1 0 0,-1-1-1 0 0,1 0 0 0 0,-1 1 0 0 0,0-1 0 0 0,1 0 0 0 0,-1 0 0 0 0,1 1 1 0 0,-1-1-1 0 0,0 0 0 0 0,0 0 0 0 0,1 0 0 0 0,-1 0 0 0 0,0 1 0 0 0,0-1 1 0 0,0 0-1 0 0,0 0 0 0 0,0 0 0 0 0,0-1 0 0 0,0-47-205 0 0,0 37 160 0 0,-1-7-2 0 0,2-1 0 0 0,0 1 0 0 0,1 0 0 0 0,1-1 0 0 0,0 1-1 0 0,12-34 1 0 0,-13 48 56 0 0,1-1 0 0 0,0 1 0 0 0,0 0 0 0 0,0 0 0 0 0,0 0 0 0 0,1 0 0 0 0,0 1 0 0 0,0-1 0 0 0,0 1 0 0 0,1 0-1 0 0,-1 0 1 0 0,1 0 0 0 0,0 1 0 0 0,0 0 0 0 0,0 0 0 0 0,0 0 0 0 0,1 0 0 0 0,-1 1 0 0 0,1 0 0 0 0,0 0 0 0 0,0 1 0 0 0,-1 0-1 0 0,1-1 1 0 0,0 2 0 0 0,0-1 0 0 0,8 1 0 0 0,28 2 7 0 0,0 2 0 0 0,0 1 0 0 0,-1 3 0 0 0,1 1 0 0 0,65 24 0 0 0,-4-3-13 0 0,-103-29-13 0 0,1-1 0 0 0,0 0 0 0 0,0 1-1 0 0,-1-1 1 0 0,1 0 0 0 0,0 0-1 0 0,-1 0 1 0 0,1 0 0 0 0,0 1-1 0 0,0-1 1 0 0,-1 0 0 0 0,1 0 0 0 0,0-1-1 0 0,0 1 1 0 0,-1 0 0 0 0,1 0-1 0 0,0 0 1 0 0,0 0 0 0 0,-1-1 0 0 0,1 1-1 0 0,0 0 1 0 0,-1-1 0 0 0,1 1-1 0 0,0 0 1 0 0,-1-1 0 0 0,1 1-1 0 0,-1-1 1 0 0,1 1 0 0 0,-1-1 0 0 0,1 1-1 0 0,-1-1 1 0 0,1 1 0 0 0,0-2-1 0 0,-1 0-22 0 0,1 0 0 0 0,-1 0-1 0 0,1 0 1 0 0,-1-1-1 0 0,0 1 1 0 0,0 0-1 0 0,0 0 1 0 0,0 0 0 0 0,-1-1-1 0 0,1 1 1 0 0,-1-4-1 0 0,-27-69-632 0 0,23 62 536 0 0,2 7 88 0 0,-8-21-208 0 0,1-1-1 0 0,-8-37 1 0 0,17 59 242 0 0,-1-1 0 0 0,1 1 0 0 0,1-1 0 0 0,-1 1 0 0 0,1-1 0 0 0,0 1 0 0 0,0-1 0 0 0,1 1 0 0 0,0 0 0 0 0,0-1 0 0 0,1 1 0 0 0,-1 0 0 0 0,1 0 0 0 0,1-1-1 0 0,-1 2 1 0 0,7-12 0 0 0,-5 13 26 0 0,0 0-1 0 0,0 1 0 0 0,1-1 0 0 0,-1 1 0 0 0,1 0 0 0 0,0 0 0 0 0,0 0 1 0 0,0 1-1 0 0,0 0 0 0 0,0 0 0 0 0,1 0 0 0 0,-1 1 0 0 0,1-1 0 0 0,-1 1 1 0 0,1 1-1 0 0,-1-1 0 0 0,1 1 0 0 0,0 0 0 0 0,-1 0 0 0 0,10 1 0 0 0,10 2 59 0 0,1 1 0 0 0,-1 1 0 0 0,28 9 0 0 0,70 28 194 0 0,46 12 99 0 0,-168-54-362 0 0,0 0 1 0 0,-1 1-1 0 0,1-1 0 0 0,0 0 0 0 0,0 0 0 0 0,0 0 0 0 0,-1 1 1 0 0,1-1-1 0 0,0 0 0 0 0,0 0 0 0 0,0 0 0 0 0,-1 0 1 0 0,1-1-1 0 0,0 1 0 0 0,0 0 0 0 0,0 0 0 0 0,-1 0 0 0 0,1-1 1 0 0,0 1-1 0 0,0 0 0 0 0,-1-1 0 0 0,2 0 0 0 0,-5-13-261 0 0,-28-25-332 0 0,24 30 484 0 0,-45-55-398 0 0,-142-195-954 0 0,189 251 1455 0 0,0-1 1 0 0,0 1-1 0 0,1-1 1 0 0,1 0-1 0 0,-1-1 1 0 0,-3-17-1 0 0,6 25 11 0 0,1-1 0 0 0,-1 1 0 0 0,1-1 0 0 0,0 1 0 0 0,0-1 0 0 0,0 0 0 0 0,0 1 0 0 0,0-1 0 0 0,1 1 0 0 0,-1-1 0 0 0,1 0 0 0 0,0 1 0 0 0,-1-1 0 0 0,1 1 0 0 0,0 0 0 0 0,1-1 0 0 0,-1 1 0 0 0,0 0-1 0 0,1 0 1 0 0,-1-1 0 0 0,1 1 0 0 0,-1 0 0 0 0,1 1 0 0 0,0-1 0 0 0,0 0 0 0 0,0 0 0 0 0,0 1 0 0 0,0-1 0 0 0,1 1 0 0 0,3-2 0 0 0,6-1-2 0 0,0 0 0 0 0,0 1 0 0 0,0 1 0 0 0,1 0 0 0 0,-1 0 0 0 0,1 2 0 0 0,-1-1 0 0 0,1 1 0 0 0,-1 1 0 0 0,1 1 0 0 0,-1-1 0 0 0,21 7 0 0 0,17 6 47 0 0,80 34 0 0 0,-116-42-26 0 0,210 96 220 0 0,-87-37-644 0 0,-147-73 80 0 0,0 1-1 0 0,1-1 0 0 0,-16-16 1 0 0,0 0 169 0 0,-29-26 44 0 0,2-4 0 0 0,-54-70-1 0 0,101 117 111 0 0,0 1-1 0 0,1-1 1 0 0,0 0-1 0 0,0 0 1 0 0,0 0-1 0 0,1 0 0 0 0,1-1 1 0 0,-1 0-1 0 0,1 1 1 0 0,0-1-1 0 0,-1-12 0 0 0,3 18 3 0 0,0-1-1 0 0,0 0 0 0 0,1 0 0 0 0,-1 1 0 0 0,0-1 0 0 0,1 0 0 0 0,0 1 1 0 0,0-1-1 0 0,0 1 0 0 0,0-1 0 0 0,0 1 0 0 0,0-1 0 0 0,1 1 0 0 0,-1 0 1 0 0,1-1-1 0 0,0 1 0 0 0,-1 0 0 0 0,1 0 0 0 0,0 0 0 0 0,0 1 0 0 0,0-1 1 0 0,0 0-1 0 0,1 1 0 0 0,-1-1 0 0 0,0 1 0 0 0,1 0 0 0 0,-1 0 0 0 0,1 0 1 0 0,0 0-1 0 0,-1 0 0 0 0,1 0 0 0 0,-1 1 0 0 0,1-1 0 0 0,0 1 0 0 0,0 0 1 0 0,3 0-1 0 0,19-2 7 0 0,1 1 0 0 0,-1 2-1 0 0,1 1 1 0 0,-1 0 0 0 0,0 2 0 0 0,26 7 0 0 0,152 52 293 0 0,-136-40-165 0 0,-19-6-29 0 0,-26-8-26 0 0,0-1 0 0 0,0-2 1 0 0,1 0-1 0 0,24 3 0 0 0,-46-9-82 0 0,-1 0 1 0 0,1 0-1 0 0,-1 0 0 0 0,1 0 1 0 0,-1 0-1 0 0,1 0 0 0 0,-1 0 0 0 0,1-1 1 0 0,-1 1-1 0 0,1 0 0 0 0,-1 0 0 0 0,1 0 1 0 0,-1-1-1 0 0,1 1 0 0 0,-1 0 0 0 0,1-1 1 0 0,-1 1-1 0 0,0 0 0 0 0,1-1 1 0 0,-1 1-1 0 0,0-1 0 0 0,1 1 0 0 0,-1 0 1 0 0,0-1-1 0 0,1 1 0 0 0,-1-1 0 0 0,0 1 1 0 0,0-1-1 0 0,0 1 0 0 0,1-1 1 0 0,-1 1-1 0 0,0-1 0 0 0,0 1 0 0 0,0-1 1 0 0,0 1-1 0 0,0-1 0 0 0,0 1 0 0 0,0-1 1 0 0,0 1-1 0 0,0-1 0 0 0,0 0 1 0 0,0 1-1 0 0,-1-1 0 0 0,1 1 0 0 0,0-1 1 0 0,0 1-1 0 0,0 0 0 0 0,-1-1 0 0 0,1 1 1 0 0,0-1-1 0 0,0 1 0 0 0,-1-1 1 0 0,1 1-1 0 0,0 0 0 0 0,-1-1 0 0 0,-18-34-141 0 0,16 31 128 0 0,-25-40-140 0 0,16 27 42 0 0,1-1 0 0 0,0 0 0 0 0,1 0 0 0 0,2-1 0 0 0,0 0 0 0 0,-7-25 0 0 0,14 43 78 0 0,1-1 1 0 0,-1 0 0 0 0,1 1-1 0 0,0-1 1 0 0,-1 0-1 0 0,1 1 1 0 0,0-1 0 0 0,0 0-1 0 0,0 1 1 0 0,1-1-1 0 0,-1 0 1 0 0,0 1 0 0 0,0-1-1 0 0,1 0 1 0 0,-1 1 0 0 0,1-1-1 0 0,0 1 1 0 0,0-1-1 0 0,-1 1 1 0 0,1-1 0 0 0,0 1-1 0 0,0 0 1 0 0,0-1-1 0 0,2-1 1 0 0,0 1-64 0 0,-1 1 1 0 0,1 0-1 0 0,-1-1 0 0 0,1 1 1 0 0,0 0-1 0 0,-1 0 0 0 0,1 1 1 0 0,0-1-1 0 0,0 0 0 0 0,0 1 0 0 0,-1 0 1 0 0,1-1-1 0 0,3 2 0 0 0,9-1-472 0 0,-1 2 0 0 0,0 0 1 0 0,0 0-1 0 0,23 8 0 0 0,7 6-608 0 0,1 6 100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28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385 118 1052 0 0,'23'2'4066'0'0,"0"-2"5894"0"0,-28-6-8884 0 0,-7-4-772 0 0,-8-6-73 0 0,-1 1 1 0 0,0 1-1 0 0,-1 1 0 0 0,-1 0 0 0 0,-25-8 0 0 0,43 18-229 0 0,-1 1 0 0 0,0 1 0 0 0,0-1 0 0 0,0 1 0 0 0,-1 0 0 0 0,1 0 0 0 0,0 1 0 0 0,0 0 0 0 0,0 0 0 0 0,-1 0 0 0 0,1 1 0 0 0,0 0 0 0 0,0 0-1 0 0,0 1 1 0 0,0-1 0 0 0,0 1 0 0 0,0 1 0 0 0,0-1 0 0 0,1 1 0 0 0,-1 0 0 0 0,1 0 0 0 0,0 1 0 0 0,0-1 0 0 0,0 1 0 0 0,0 0 0 0 0,-7 9 0 0 0,3-3 3 0 0,1 1 1 0 0,0 0-1 0 0,0 0 1 0 0,-8 20-1 0 0,7-13-2 0 0,2 1-1 0 0,0 0 1 0 0,2 0-1 0 0,-7 38 1 0 0,8-28-4 0 0,1 1 0 0 0,3 51 0 0 0,10 6 2 0 0,5-37 19 0 0,-12-44-24 0 0,0 0 0 0 0,0 0 0 0 0,1-1 0 0 0,-1 1 0 0 0,1-1 0 0 0,1 1 0 0 0,-1-1 0 0 0,10 8 0 0 0,-11-11-11 0 0,0 1 0 0 0,0-1 0 0 0,1-1 1 0 0,-1 1-1 0 0,0 0 0 0 0,1-1 0 0 0,-1 0 0 0 0,1 1 1 0 0,0-1-1 0 0,-1-1 0 0 0,1 1 0 0 0,0-1 0 0 0,-1 1 1 0 0,1-1-1 0 0,0 0 0 0 0,0 0 0 0 0,-1-1 0 0 0,1 1 1 0 0,0-1-1 0 0,-1 0 0 0 0,1 0 0 0 0,0 0 0 0 0,-1 0 1 0 0,1 0-1 0 0,-1-1 0 0 0,0 0 0 0 0,1 0 0 0 0,-1 0 1 0 0,0 0-1 0 0,5-5 0 0 0,3-2-50 0 0,-1 0-1 0 0,0-1 1 0 0,-1 0 0 0 0,0 0-1 0 0,0-1 1 0 0,-1 0 0 0 0,-1-1-1 0 0,0 0 1 0 0,9-21 0 0 0,2-10-247 0 0,16-70-1 0 0,-17 55 88 0 0,8-31 226 0 0,-25 87 28 0 0,0 1-1 0 0,0 0 0 0 0,1 0 0 0 0,-1-1 0 0 0,0 1 0 0 0,1 0 0 0 0,-1-1 0 0 0,1 1 0 0 0,-1 0 0 0 0,1 0 0 0 0,-1 0 0 0 0,1 0 0 0 0,0 0 1 0 0,0 0-1 0 0,0 0 0 0 0,-1 0 0 0 0,1 0 0 0 0,0 0 0 0 0,0 0 0 0 0,0 0 0 0 0,1 0 0 0 0,0 0 0 0 0,-1 1-13 0 0,0 0 0 0 0,0 0 0 0 0,0 0 0 0 0,0 1 0 0 0,0-1 0 0 0,0 0 0 0 0,0 1 0 0 0,0-1 0 0 0,0 0-1 0 0,0 1 1 0 0,0 0 0 0 0,-1-1 0 0 0,1 1 0 0 0,0-1 0 0 0,0 1 0 0 0,0 0 0 0 0,-1-1 0 0 0,1 1 0 0 0,0 0 0 0 0,-1 0 0 0 0,1 1 0 0 0,5 6-20 0 0,-1 1 0 0 0,0 0 0 0 0,-1 0 0 0 0,6 15 0 0 0,49 153-5145 0 0,-19-46-4215 0 0,-30-100 7583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29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1 420 0 0,'2'4'7718'0'0,"6"22"-4167"0"0,17 52 148 0 0,10 41-2471 0 0,-16-50-1553 0 0,-6-13-1621 0 0,-11-38-1487 0 0,-1-1-4129 0 0,-1-26 5544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2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16 0 0,'0'0'104'0'0,"1"-1"0"0"0,-1 1 0 0 0,0-1 0 0 0,0 1 0 0 0,1-1 0 0 0,-1 1 0 0 0,0 0 0 0 0,1-1 0 0 0,-1 1 0 0 0,0 0 1 0 0,1-1-1 0 0,-1 1 0 0 0,1 0 0 0 0,-1 0 0 0 0,0-1 0 0 0,1 1 0 0 0,-1 0 0 0 0,1 0 0 0 0,-1-1 0 0 0,1 1 0 0 0,-1 0 0 0 0,1 0 0 0 0,-1 0 0 0 0,0 0 0 0 0,1 0 0 0 0,-1 0 0 0 0,1 0 0 0 0,-1 0 0 0 0,1 0 0 0 0,-1 0 1 0 0,1 0-1 0 0,-1 0 0 0 0,1 0 0 0 0,-1 0 0 0 0,1 1 0 0 0,-1-1 0 0 0,1 0 0 0 0,-1 0 0 0 0,0 1 0 0 0,1-1 0 0 0,-1 0 0 0 0,1 0 0 0 0,-1 1 0 0 0,0-1 0 0 0,1 0 0 0 0,-1 1 0 0 0,0-1 0 0 0,1 0 0 0 0,-1 1 0 0 0,0-1 1 0 0,0 1-1 0 0,1-1 0 0 0,-1 1 0 0 0,4 35 516 0 0,12 212-207 0 0,-3-75-60 0 0,17 173 391 0 0,-7-98-352 0 0,75 1210-202 0 0,-47-891-318 0 0,-2-190 189 0 0,56 519 336 0 0,-59-260-477 0 0,-43-547 17 0 0,0 10-283 0 0,4-1-1 0 0,20 100 1 0 0,-24-186 124 0 0,-2-2-303 0 0,1 0 1 0 0,0 0-1 0 0,0-1 0 0 0,1 1 0 0 0,1-1 0 0 0,-1 0 0 0 0,2 1 1 0 0,-1-2-1 0 0,12 18 0 0 0,-2-18-740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29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10 108 516 0 0,'-5'-40'4286'0'0,"0"-1"4379"0"0,12 27-8505 0 0,22 3-4438 0 0,5 10-912 0 0,-18 2 3729 0 0,8 3-193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29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0 28 0 0,'1'0'257'0'0,"38"2"6680"0"0,-42 4-5087 0 0,-18 5-2151 0 0,15-9 338 0 0,1 0 1 0 0,-1 1-1 0 0,1-1 1 0 0,0 2-1 0 0,0-1 0 0 0,0 0 1 0 0,0 1-1 0 0,0 0 1 0 0,1 0-1 0 0,0 0 1 0 0,0 1-1 0 0,0 0 0 0 0,0-1 1 0 0,1 1-1 0 0,-1 1 1 0 0,1-1-1 0 0,1 0 1 0 0,-1 1-1 0 0,1-1 0 0 0,0 1 1 0 0,0 0-1 0 0,1 0 1 0 0,-1 0-1 0 0,1 0 1 0 0,1 0-1 0 0,-1 0 0 0 0,1 0 1 0 0,0 0-1 0 0,0 0 1 0 0,1 0-1 0 0,0 0 1 0 0,0 0-1 0 0,0 0 1 0 0,1 0-1 0 0,0-1 0 0 0,0 1 1 0 0,0 0-1 0 0,1-1 1 0 0,0 0-1 0 0,0 1 1 0 0,0-1-1 0 0,0 0 0 0 0,1 0 1 0 0,0-1-1 0 0,0 1 1 0 0,1-1-1 0 0,-1 0 1 0 0,10 7-1 0 0,59 36 2126 0 0,-52-34-1702 0 0,0 1 0 0 0,0 0 1 0 0,27 26-1 0 0,-45-37-500 0 0,-1 0-1 0 0,1 1 0 0 0,0-1 0 0 0,-1 1 0 0 0,0-1 0 0 0,1 1 1 0 0,-1 0-1 0 0,-1 0 0 0 0,1 0 0 0 0,-1 0 0 0 0,1 0 1 0 0,-1 0-1 0 0,0 0 0 0 0,-1 1 0 0 0,1-1 0 0 0,-1 0 1 0 0,0 0-1 0 0,0 1 0 0 0,0-1 0 0 0,0 0 0 0 0,-1 0 1 0 0,0 1-1 0 0,0-1 0 0 0,0 0 0 0 0,0 0 0 0 0,-1 0 0 0 0,1 0 1 0 0,-1 0-1 0 0,0 0 0 0 0,0-1 0 0 0,-1 1 0 0 0,1-1 1 0 0,-1 1-1 0 0,-3 3 0 0 0,0 1-447 0 0,-1-1 1 0 0,0-1-1 0 0,0 1 0 0 0,0-1 0 0 0,-1 0 1 0 0,0 0-1 0 0,0-1 0 0 0,0 0 1 0 0,-1-1-1 0 0,0 0 0 0 0,1 0 0 0 0,-2-1 1 0 0,1 0-1 0 0,-16 3 0 0 0,3-5-954 0 0,1-1-1 0 0,-33-3 0 0 0,27-1 268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0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54 148 0 0,'3'-33'5628'0'0,"1"16"-476"0"0,-4 17-5050 0 0,0 0 0 0 0,0 0 0 0 0,0-1 0 0 0,1 1 1 0 0,-1 0-1 0 0,0 0 0 0 0,0 0 0 0 0,0 0 0 0 0,0-1 0 0 0,0 1 0 0 0,0 0 0 0 0,0 0 1 0 0,0 0-1 0 0,0 0 0 0 0,0-1 0 0 0,1 1 0 0 0,-1 0 0 0 0,0 0 0 0 0,0 0 0 0 0,0 0 1 0 0,0 0-1 0 0,0 0 0 0 0,1 0 0 0 0,-1-1 0 0 0,0 1 0 0 0,0 0 0 0 0,0 0 0 0 0,0 0 0 0 0,1 0 1 0 0,-1 0-1 0 0,0 0 0 0 0,0 0 0 0 0,0 0 0 0 0,1 0 0 0 0,-1 0 0 0 0,0 0 0 0 0,0 0 1 0 0,0 0-1 0 0,0 0 0 0 0,1 0 0 0 0,-1 0 0 0 0,0 0 0 0 0,0 0 0 0 0,0 0 0 0 0,0 1 1 0 0,1-1-1 0 0,-1 0 0 0 0,0 0 0 0 0,0 0 0 0 0,0 0 0 0 0,9 35 1328 0 0,-7-25-1280 0 0,42 189 519 0 0,16 102-791 0 0,-55-276 94 0 0,4 32-206 0 0,-6-32-296 0 0,12 44 1 0 0,-14-68 503 0 0,-1 0 0 0 0,1 0 0 0 0,0-1 0 0 0,0 1 1 0 0,0-1-1 0 0,-1 1 0 0 0,1 0 0 0 0,0-1 0 0 0,0 1 1 0 0,0-1-1 0 0,0 0 0 0 0,0 1 0 0 0,0-1 0 0 0,0 0 1 0 0,0 1-1 0 0,0-1 0 0 0,0 0 0 0 0,0 0 0 0 0,0 0 1 0 0,0 0-1 0 0,0 0 0 0 0,0 0 0 0 0,0 0 0 0 0,0-1 1 0 0,1 1-1 0 0,-1 0 0 0 0,0 0 0 0 0,-1-1 0 0 0,3 0 1 0 0,40-14-147 0 0,-33 11 139 0 0,3 0 28 0 0,1 1 0 0 0,-1 0 0 0 0,0 0-1 0 0,1 1 1 0 0,0 1 0 0 0,-1 0 0 0 0,1 1-1 0 0,0 1 1 0 0,22 3 0 0 0,-29-2 4 0 0,0-1 0 0 0,0 1-1 0 0,-1 1 1 0 0,1-1 0 0 0,-1 1 0 0 0,1 0 0 0 0,-1 1 0 0 0,0 0 0 0 0,-1 0 0 0 0,1 0 0 0 0,0 0 0 0 0,-1 1 0 0 0,0 0 0 0 0,0 0 0 0 0,-1 0 0 0 0,1 1-1 0 0,-1-1 1 0 0,0 1 0 0 0,-1 0 0 0 0,5 10 0 0 0,-5-10 1 0 0,-1 0-1 0 0,1 0 1 0 0,-1 0-1 0 0,0 0 1 0 0,-1 0-1 0 0,0 0 1 0 0,0 1 0 0 0,0-1-1 0 0,0 7 1 0 0,-2-11-11 0 0,1 1 0 0 0,-1-1 0 0 0,1 0 0 0 0,-1 0 0 0 0,0 1 0 0 0,0-1 0 0 0,0 0 0 0 0,0 0 0 0 0,0 0 1 0 0,0 0-1 0 0,-1 0 0 0 0,1 0 0 0 0,0-1 0 0 0,-1 1 0 0 0,0 0 0 0 0,1-1 0 0 0,-1 1 0 0 0,0-1 0 0 0,0 0 0 0 0,0 1 0 0 0,0-1 0 0 0,0 0 1 0 0,0 0-1 0 0,0 0 0 0 0,0-1 0 0 0,-1 1 0 0 0,1 0 0 0 0,0-1 0 0 0,-5 1 0 0 0,-2 1-223 0 0,-1-1 0 0 0,1-1 0 0 0,-1 1 0 0 0,0-1 0 0 0,1-1 0 0 0,-1 0-1 0 0,1 0 1 0 0,-1-1 0 0 0,1-1 0 0 0,0 1 0 0 0,-1-1 0 0 0,1-1 0 0 0,1 1 0 0 0,-1-2 0 0 0,-14-8 0 0 0,15 8-379 0 0,0-1 0 0 0,0 0 0 0 0,1 0 0 0 0,0 0 0 0 0,0-1 0 0 0,1 0 0 0 0,-1 0 0 0 0,1-1 1 0 0,1 0-1 0 0,0 0 0 0 0,0 0 0 0 0,0-1 0 0 0,1 1 0 0 0,1-1 0 0 0,-6-17 0 0 0,4 3-731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0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10 840 0 0,'5'-9'12216'0'0,"-6"9"-12019"0"0,2 0 461 0 0,6 4-2037 0 0,21 17-7800 0 0,-22-10 7391 0 0,3 0 335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1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0 992 0 0,'0'0'180'0'0,"-1"1"-1"0"0,1-1 0 0 0,0 0 1 0 0,-1 0-1 0 0,1 0 1 0 0,0 1-1 0 0,-1-1 1 0 0,1 0-1 0 0,0 1 1 0 0,0-1-1 0 0,-1 0 0 0 0,1 1 1 0 0,0-1-1 0 0,0 0 1 0 0,0 1-1 0 0,-1-1 1 0 0,1 0-1 0 0,0 1 1 0 0,0-1-1 0 0,0 1 1 0 0,0-1-1 0 0,0 0 0 0 0,0 1 1 0 0,0-1-1 0 0,0 1 1 0 0,0-1-1 0 0,0 0 1 0 0,0 1-1 0 0,0-1 1 0 0,0 1-1 0 0,0-1 0 0 0,0 1 1 0 0,0-1-1 0 0,0 0 1 0 0,1 1-1 0 0,-1-1 1 0 0,0 0-1 0 0,0 1 1 0 0,0-1-1 0 0,1 0 0 0 0,-1 1 1 0 0,0-1-1 0 0,0 0 1 0 0,1 1-1 0 0,-1-1 1 0 0,0 0-1 0 0,1 0 1 0 0,-1 1-1 0 0,0-1 0 0 0,1 0 1 0 0,-1 0-1 0 0,0 0 1 0 0,1 1-1 0 0,-1-1 1 0 0,1 0-1 0 0,-1 0 1 0 0,0 0-1 0 0,1 0 1 0 0,-1 0-1 0 0,2 0 1420 0 0,20 3-13312 0 0,-9 3 10292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2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105 799 480 0 0,'84'145'8936'0'0,"-71"-124"-5848"0"0,-12-19-1462 0 0,-8-11-1376 0 0,-22-37-161 0 0,-44-95 0 0 0,23 7-129 0 0,38 91 24 0 0,1-1 0 0 0,3-1-1 0 0,-4-55 1 0 0,12 53 18 0 0,13-20 4 0 0,13 6-3 0 0,-17 46-7 0 0,0 2-1 0 0,0-1 1 0 0,1 1 0 0 0,13-12 0 0 0,-8 10-25 0 0,1 0 1 0 0,0 2-1 0 0,1 0 0 0 0,1 1 1 0 0,38-19-1 0 0,-35 21-59 0 0,1 1 0 0 0,41-11 0 0 0,1 9-4624 0 0,-61 11 4321 0 0,0-1 0 0 0,-1 1 0 0 0,1 0 0 0 0,0 0 0 0 0,0 1 0 0 0,0-1 0 0 0,-1 1 0 0 0,1-1 0 0 0,0 1 0 0 0,0 0 0 0 0,-1 0-1 0 0,1 0 1 0 0,-1 0 0 0 0,1 0 0 0 0,-1 1 0 0 0,1-1 0 0 0,-1 1 0 0 0,0 0 0 0 0,4 4 0 0 0,0 4-859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2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23 924 0 0,'-9'16'926'0'0,"1"2"9393"0"0,16-13-5487 0 0,7-5-4572 0 0,18-5-649 0 0,0-2 0 0 0,37-11 0 0 0,36-8-4747 0 0,-91 24 3629 0 0,-1 0 0 0 0,1 1 1 0 0,0 0-1 0 0,0 1 0 0 0,19 3 1 0 0,-10 1 128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81 348 0 0,'8'-21'2917'0'0,"-8"20"-2882"0"0,1 1-1 0 0,0-1 1 0 0,-1 0 0 0 0,1 0-1 0 0,-1 0 1 0 0,1 0-1 0 0,-1 0 1 0 0,1 1 0 0 0,-1-1-1 0 0,0 0 1 0 0,1 0 0 0 0,-1 0-1 0 0,0 0 1 0 0,0 0-1 0 0,0 0 1 0 0,0 0 0 0 0,0 0-1 0 0,0 0 1 0 0,0 0-1 0 0,0 0 1 0 0,0 0 0 0 0,0 0-1 0 0,-1 0 1 0 0,1 0 0 0 0,0 0-1 0 0,-1 0 1 0 0,1 0-1 0 0,-1 0 1 0 0,1 0 0 0 0,-1 0-1 0 0,1 1 1 0 0,-1-1 0 0 0,1 0-1 0 0,-1 0 1 0 0,0 1-1 0 0,0-1 1 0 0,1 0 0 0 0,-1 1-1 0 0,0-1 1 0 0,0 0 0 0 0,0 1-1 0 0,0 0 1 0 0,-1-1-1 0 0,-2-2-8 0 0,1 0 0 0 0,-2 1 0 0 0,1 0 0 0 0,0 0 0 0 0,0 0 0 0 0,-1 0 0 0 0,1 0 0 0 0,0 1 0 0 0,-1 0 0 0 0,0 0 0 0 0,1 1 0 0 0,-1-1 0 0 0,0 1-1 0 0,1 0 1 0 0,-1 0 0 0 0,0 0 0 0 0,1 1 0 0 0,-1-1 0 0 0,1 1 0 0 0,-1 1 0 0 0,0-1 0 0 0,1 0 0 0 0,0 1 0 0 0,-1 0 0 0 0,1 0 0 0 0,0 0 0 0 0,0 1-1 0 0,0-1 1 0 0,-4 5 0 0 0,0-1 9 0 0,1 0-1 0 0,1 0 1 0 0,-1 1-1 0 0,1 0 1 0 0,0 0-1 0 0,1 0 0 0 0,0 1 1 0 0,0 0-1 0 0,0 0 1 0 0,1 0-1 0 0,0 1 1 0 0,1-1-1 0 0,-5 19 1 0 0,6-14 73 0 0,0 1 0 0 0,1-1 0 0 0,1 1 1 0 0,0 0-1 0 0,0-1 0 0 0,2 1 0 0 0,0 0 1 0 0,0-1-1 0 0,1 0 0 0 0,1 1 0 0 0,0-1 0 0 0,1-1 1 0 0,0 1-1 0 0,1-1 0 0 0,0 0 0 0 0,1 0 1 0 0,1 0-1 0 0,0-1 0 0 0,14 16 0 0 0,-21-26-89 0 0,-1-1-1 0 0,1 1 0 0 0,0-1 0 0 0,-1 1 1 0 0,1-1-1 0 0,0 1 0 0 0,-1-1 0 0 0,1 1 0 0 0,0-1 1 0 0,0 0-1 0 0,0 1 0 0 0,-1-1 0 0 0,1 0 1 0 0,0 1-1 0 0,0-1 0 0 0,0 0 0 0 0,0 0 0 0 0,-1 0 1 0 0,1 0-1 0 0,0 0 0 0 0,0 0 0 0 0,0 0 1 0 0,0 0-1 0 0,0 0 0 0 0,-1-1 0 0 0,1 1 0 0 0,0 0 1 0 0,0 0-1 0 0,1-1 0 0 0,0-1 1 0 0,-1 1 0 0 0,1-1 0 0 0,0 1 1 0 0,-1-1-1 0 0,1 0 0 0 0,-1 1 0 0 0,1-1 0 0 0,-1 0 0 0 0,0 0 0 0 0,2-4 1 0 0,15-53 56 0 0,-13 27 50 0 0,-2 0 0 0 0,-1-1-1 0 0,-2 1 1 0 0,-1-1-1 0 0,-1 1 1 0 0,-9-41-1 0 0,11 73-94 0 0,-1 0-1 0 0,1-1 1 0 0,0 1-1 0 0,0-1 1 0 0,-1 1-1 0 0,1 0 1 0 0,0-1-1 0 0,0 1 1 0 0,0-1-1 0 0,0 1 1 0 0,-1-1-1 0 0,1 1 0 0 0,0-1 1 0 0,0 1-1 0 0,0-1 1 0 0,0 1-1 0 0,0-1 1 0 0,0 1-1 0 0,0 0 1 0 0,1-1-1 0 0,-1 1 1 0 0,0-1-1 0 0,0 1 1 0 0,0-1-1 0 0,0 1 1 0 0,0-1-1 0 0,1 1 1 0 0,-1 0-1 0 0,0-1 1 0 0,0 1-1 0 0,1-1 1 0 0,-1 1-1 0 0,0 0 1 0 0,1-1-1 0 0,-1 1 1 0 0,0 0-1 0 0,1 0 1 0 0,-1-1-1 0 0,1 1 0 0 0,-1 0 1 0 0,0 0-1 0 0,1-1 1 0 0,-1 1-1 0 0,1 0 1 0 0,-1 0-1 0 0,1 0 1 0 0,-1 0-1 0 0,1 0 1 0 0,-1 0-1 0 0,1 0 1 0 0,-1 0-1 0 0,1 0 1 0 0,-1 0-1 0 0,0 0 1 0 0,2 0-1 0 0,-1 0 30 0 0,1 1 0 0 0,0 0 0 0 0,0-1 0 0 0,-1 1 0 0 0,1 0 0 0 0,0 0-1 0 0,-1 0 1 0 0,1 0 0 0 0,-1 1 0 0 0,1-1 0 0 0,-1 0 0 0 0,0 1 0 0 0,2 1 0 0 0,28 48-2265 0 0,31 67 0 0 0,-11-19-4382 0 0,-45-87 5384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3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28 0 0,'1'-4'321'0'0,"-1"-1"0"0"0,1 1-1 0 0,0 0 1 0 0,0 0 0 0 0,1 0 0 0 0,-1 0 0 0 0,1 0-1 0 0,0 0 1 0 0,3-4 0 0 0,-5 7-222 0 0,1 0-1 0 0,-1 1 1 0 0,0-1 0 0 0,1 0 0 0 0,-1 1 0 0 0,1-1-1 0 0,0 1 1 0 0,-1-1 0 0 0,1 0 0 0 0,-1 1-1 0 0,1 0 1 0 0,0-1 0 0 0,-1 1 0 0 0,1-1 0 0 0,0 1-1 0 0,0 0 1 0 0,-1-1 0 0 0,1 1 0 0 0,0 0-1 0 0,0 0 1 0 0,0 0 0 0 0,0 0-36 0 0,0 0 0 0 0,0 1 0 0 0,0-1 0 0 0,0 1 0 0 0,0-1 0 0 0,-1 1 0 0 0,1-1 0 0 0,0 1 0 0 0,0 0 0 0 0,-1-1 0 0 0,1 1 0 0 0,0 0 0 0 0,-1 0 0 0 0,1 0 0 0 0,-1-1 0 0 0,1 1 0 0 0,-1 0 1 0 0,1 0-1 0 0,-1 0 0 0 0,0 0 0 0 0,0 0 0 0 0,1 1 0 0 0,20 58 1480 0 0,44 186 737 0 0,-52-168-2376 0 0,-2-5-553 0 0,25 182-6844 0 0,-32-235 6288 0 0,1-3 146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3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45 48 0 0,'30'-44'5925'0'0,"-30"43"-5484"0"0,-15 13 290 0 0,-12 9-458 0 0,1 1-1 0 0,-42 49 1 0 0,61-63-184 0 0,0 0 0 0 0,1 1 0 0 0,0-1 0 0 0,0 1 0 0 0,1 1 0 0 0,1-1 0 0 0,-1 1 0 0 0,1 0 0 0 0,1 0 0 0 0,0 0 0 0 0,0 0 0 0 0,1 1 0 0 0,-1 16 1 0 0,3-23 60 0 0,0 0 0 0 0,1 0 0 0 0,-1 1 1 0 0,1-1-1 0 0,0 0 0 0 0,0 0 0 0 0,0 0 1 0 0,0 0-1 0 0,1 0 0 0 0,0 0 1 0 0,0 0-1 0 0,0 0 0 0 0,0-1 0 0 0,1 1 1 0 0,-1-1-1 0 0,1 1 0 0 0,0-1 1 0 0,0 0-1 0 0,6 4 0 0 0,3 2 228 0 0,1-1 1 0 0,0 0-1 0 0,1-1 0 0 0,19 6 1 0 0,39 22 375 0 0,-68-32-744 0 0,1 0 0 0 0,-1 0 1 0 0,0 0-1 0 0,0 1 0 0 0,0 0 0 0 0,0 0 0 0 0,-1 0 1 0 0,1 0-1 0 0,-1 0 0 0 0,0 1 0 0 0,4 7 0 0 0,-6-8-128 0 0,0 0-1 0 0,0-1 0 0 0,-1 1 1 0 0,1 0-1 0 0,-1-1 0 0 0,0 1 1 0 0,0 0-1 0 0,0-1 0 0 0,-1 1 1 0 0,1 0-1 0 0,-1-1 1 0 0,0 1-1 0 0,0 0 0 0 0,0-1 1 0 0,-1 1-1 0 0,1-1 0 0 0,-1 0 1 0 0,0 1-1 0 0,0-1 0 0 0,0 0 1 0 0,0 0-1 0 0,0 0 0 0 0,-5 4 1 0 0,1 0-599 0 0,0-1 1 0 0,-1 1 0 0 0,0-1-1 0 0,0-1 1 0 0,0 1 0 0 0,-1-1-1 0 0,0 0 1 0 0,-14 6 0 0 0,17-9 174 0 0,0-1 1 0 0,-1 0 0 0 0,1 1-1 0 0,-1-2 1 0 0,1 1 0 0 0,-1-1-1 0 0,-10 0 1 0 0,1-2-589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24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0 230 592 0 0,'1'-1'258'0'0,"0"0"-1"0"0,0 1 1 0 0,-1-1-1 0 0,1 0 1 0 0,0 0-1 0 0,0 1 1 0 0,0-1 0 0 0,0 1-1 0 0,0-1 1 0 0,0 0-1 0 0,0 1 1 0 0,0 0-1 0 0,1-1 1 0 0,-1 1 0 0 0,0 0-1 0 0,0-1 1 0 0,0 1-1 0 0,0 0 1 0 0,0 0-1 0 0,1 0 1 0 0,0 0 0 0 0,37-3-416 0 0,-31 3 578 0 0,165 2 32 0 0,-14 0-218 0 0,340-33 222 0 0,303-5 294 0 0,-472 53-614 0 0,64-1-171 0 0,-317-17 31 0 0,0-4 0 0 0,-1-3 0 0 0,87-21-1 0 0,-13-8-40 0 0,106-24-30 0 0,-196 51 100 0 0,0 1 0 0 0,82 1 0 0 0,182 22 70 0 0,-2 1-25 0 0,160-41 281 0 0,-295 9-886 0 0,278 13 0 0 0,-452 4-218 0 0,0 2 0 0 0,0 0-1 0 0,-1 0 1 0 0,1 1 0 0 0,-1 1 0 0 0,22 8 0 0 0,-13 1-689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3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0 497 48 0 0,'63'-42'1445'0'0,"148"-110"2935"0"0,-191 134-3863 0 0,0 0 0 0 0,-1-2 0 0 0,-1 0 0 0 0,-1-1 0 0 0,-1 0 0 0 0,0-1 0 0 0,18-38 0 0 0,-32 57-535 0 0,-1 0 1 0 0,1-1-1 0 0,-1 1 1 0 0,0 0-1 0 0,0-1 0 0 0,0 1 1 0 0,0-1-1 0 0,0 1 1 0 0,-1-1-1 0 0,0 1 0 0 0,0-1 1 0 0,0 0-1 0 0,0 1 1 0 0,0-1-1 0 0,-1 1 0 0 0,0-1 1 0 0,1 1-1 0 0,-1-1 1 0 0,-1 1-1 0 0,1 0 1 0 0,-3-6-1 0 0,2 7-38 0 0,1 0 0 0 0,-1 0 0 0 0,0 1-1 0 0,0-1 1 0 0,-1 0 0 0 0,1 1 0 0 0,0-1 0 0 0,0 1 0 0 0,-1 0 0 0 0,1 0-1 0 0,-1 0 1 0 0,1 0 0 0 0,-1 0 0 0 0,1 1 0 0 0,-1-1 0 0 0,0 1 0 0 0,1-1 0 0 0,-1 1-1 0 0,0 0 1 0 0,1 0 0 0 0,-1 0 0 0 0,0 1 0 0 0,1-1 0 0 0,-1 0 0 0 0,1 1 0 0 0,-1 0-1 0 0,0 0 1 0 0,1 0 0 0 0,-4 1 0 0 0,-8 4 23 0 0,1 1-1 0 0,-1 0 1 0 0,2 1 0 0 0,-1 0 0 0 0,1 1-1 0 0,0 1 1 0 0,0 0 0 0 0,2 0-1 0 0,-1 1 1 0 0,1 0 0 0 0,-9 13-1 0 0,1 2 12 0 0,0 1-1 0 0,2 1 0 0 0,1 0 0 0 0,-14 36 0 0 0,25-54 61 0 0,0 1 0 0 0,0 0 0 0 0,2 0 0 0 0,-1 0 0 0 0,1 0-1 0 0,1 0 1 0 0,0 1 0 0 0,1-1 0 0 0,1 18 0 0 0,-1-24 38 0 0,1-1 0 0 0,0 1-1 0 0,1 0 1 0 0,-1-1 0 0 0,1 0 0 0 0,-1 1 0 0 0,1-1-1 0 0,1 0 1 0 0,-1 0 0 0 0,0 0 0 0 0,1 0 0 0 0,0 0-1 0 0,0-1 1 0 0,0 1 0 0 0,1-1 0 0 0,-1 0-1 0 0,1 0 1 0 0,-1 0 0 0 0,1 0 0 0 0,0-1 0 0 0,0 1-1 0 0,0-1 1 0 0,1 0 0 0 0,-1-1 0 0 0,7 3 0 0 0,11 2 127 0 0,0-1 0 0 0,1-1 1 0 0,-1-1-1 0 0,1-1 1 0 0,0-1-1 0 0,0-1 1 0 0,42-6-1 0 0,8-6-1466 0 0,77-24 0 0 0,-43 9-4474 0 0,-95 25 4308 0 0,-2 1 160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4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77 604 0 0,'14'-9'1470'0'0,"-12"8"-1038"0"0,1 0-1 0 0,-1 0 0 0 0,0 0 1 0 0,0-1-1 0 0,0 1 0 0 0,-1-1 1 0 0,1 1-1 0 0,0-1 0 0 0,-1 0 0 0 0,1 1 1 0 0,2-5-1 0 0,-9-4 1426 0 0,-19-2-1462 0 0,10 7-255 0 0,-1 0 0 0 0,1 1 0 0 0,-1 1 0 0 0,0 0 1 0 0,0 1-1 0 0,-1 0 0 0 0,1 2 0 0 0,0 0 1 0 0,0 0-1 0 0,-1 1 0 0 0,-27 7 0 0 0,32-5-148 0 0,1 0-1 0 0,0 1 1 0 0,0 0-1 0 0,0 0 1 0 0,1 1-1 0 0,0 1 1 0 0,0 0 0 0 0,0 0-1 0 0,0 1 1 0 0,1 0-1 0 0,0 0 1 0 0,1 1-1 0 0,-1-1 1 0 0,1 2-1 0 0,1-1 1 0 0,0 1-1 0 0,-9 17 1 0 0,6-7 67 0 0,1 1 0 0 0,0 0 0 0 0,1 1 0 0 0,2-1 0 0 0,0 1 0 0 0,1 1 0 0 0,1-1 0 0 0,0 24 0 0 0,2-30 42 0 0,2 1 0 0 0,-1 0 0 0 0,2-1 0 0 0,0 1 0 0 0,1-1 0 0 0,1 1 0 0 0,0-1 0 0 0,1 0 0 0 0,0-1 0 0 0,1 1 0 0 0,16 25 0 0 0,-20-36-56 0 0,0-1 0 0 0,0 0-1 0 0,0 0 1 0 0,0 0 0 0 0,1-1-1 0 0,-1 1 1 0 0,1-1 0 0 0,-1 1 0 0 0,1-1-1 0 0,0 0 1 0 0,0 0 0 0 0,0 0-1 0 0,1 0 1 0 0,-1-1 0 0 0,0 1-1 0 0,1-1 1 0 0,-1 0 0 0 0,1 0 0 0 0,-1 0-1 0 0,1 0 1 0 0,-1-1 0 0 0,1 1-1 0 0,0-1 1 0 0,7 0 0 0 0,-6-2-23 0 0,1 1 1 0 0,0-1-1 0 0,-1 0 1 0 0,1 0-1 0 0,-1-1 1 0 0,0 0 0 0 0,0 0-1 0 0,0 0 1 0 0,0-1-1 0 0,-1 1 1 0 0,1-1-1 0 0,-1 0 1 0 0,0 0-1 0 0,0-1 1 0 0,4-5-1 0 0,3-4-26 0 0,-1-2 0 0 0,-1 1 0 0 0,0-1 0 0 0,-1-1-1 0 0,-1 1 1 0 0,6-21 0 0 0,23-109-37 0 0,-19-2 982 0 0,-17 147-887 0 0,0 0 0 0 0,0 0 0 0 0,0 0 0 0 0,0 0 0 0 0,1 0 0 0 0,-1 0 1 0 0,0 0-1 0 0,0 0 0 0 0,1 0 0 0 0,-1 0 0 0 0,1 0 0 0 0,-1 0 0 0 0,1 0 0 0 0,-1 0 0 0 0,1 1 0 0 0,-1-1 0 0 0,1 0 0 0 0,0 0 0 0 0,0 0 1 0 0,-1 1-1 0 0,1-1 0 0 0,0 0 0 0 0,0 1 0 0 0,1-1 0 0 0,-1 1-32 0 0,0 0 0 0 0,0 0-1 0 0,0 1 1 0 0,0-1 0 0 0,0 0 0 0 0,0 1 0 0 0,0-1 0 0 0,0 1 0 0 0,0-1-1 0 0,-1 1 1 0 0,1-1 0 0 0,0 1 0 0 0,0 0 0 0 0,-1 0 0 0 0,1-1 0 0 0,0 1-1 0 0,-1 0 1 0 0,1 0 0 0 0,0 1 0 0 0,30 55-102 0 0,-29-51 141 0 0,29 63-281 0 0,41 82-1866 0 0,-59-129 548 0 0,0 1-1 0 0,20 21 0 0 0,-28-38 775 0 0,0 0 0 0 0,0-1 0 0 0,0 0 0 0 0,1 0 0 0 0,11 7 0 0 0,-15-10 412 0 0,1-1-1 0 0,0 1 0 0 0,0-1 0 0 0,0 0 1 0 0,0 0-1 0 0,0 0 0 0 0,0 0 0 0 0,0-1 1 0 0,0 1-1 0 0,4-1 0 0 0,8-1-875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5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0 184 624 0 0,'0'-3'713'0'0,"0"-1"-1"0"0,1 1 1 0 0,-1 0 0 0 0,1-1-1 0 0,0 1 1 0 0,0 0 0 0 0,0 0-1 0 0,0 0 1 0 0,0-1 0 0 0,1 1 0 0 0,-1 0-1 0 0,1 0 1 0 0,4-4 0 0 0,-3 2-79 0 0,1 1 0 0 0,0 0 0 0 0,1 0 0 0 0,-1 1 0 0 0,1 0 0 0 0,0-1 0 0 0,8-3 0 0 0,9-2-76 0 0,0 1 1 0 0,1 0-1 0 0,30-4 1 0 0,-5-1-254 0 0,11-10-248 0 0,-10 3-1296 0 0,-17 12-2631 0 0,-17 9-6232 0 0,-10 3 9257 0 0,-4 2-725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5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25 173 272 0 0,'-25'22'13689'0'0,"41"-26"-12027"0"0,156-61 920 0 0,-57 18-3754 0 0,-9 4-3236 0 0,-40 12-5120 0 0,-56 26 7615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5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45 800 0 0,'8'-10'9939'0'0,"12"5"-5748"0"0,27 1-3209 0 0,-36 4-218 0 0,-8-1-774 0 0,166-10 812 0 0,-58 0-5093 0 0,-111 11 3980 0 0,1-1 1 0 0,0 1-1 0 0,0 0 0 0 0,0-1 0 0 0,0 1 0 0 0,0 0 1 0 0,0 0-1 0 0,0 0 0 0 0,0 0 0 0 0,0 0 1 0 0,0 0-1 0 0,0 0 0 0 0,0 0 0 0 0,0 0 0 0 0,0 0 1 0 0,0 1-1 0 0,0-1 0 0 0,0 0 0 0 0,0 1 0 0 0,0-1 1 0 0,0 0-1 0 0,0 1 0 0 0,0-1 0 0 0,0 1 0 0 0,-1 0 1 0 0,1-1-1 0 0,0 1 0 0 0,0 0 0 0 0,-1-1 0 0 0,1 1 1 0 0,0 0-1 0 0,-1 0 0 0 0,1 0 0 0 0,0 1 1 0 0,-1 5-1098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6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91 780 0 0,'-43'37'4155'0'0,"27"-27"3446"0"0,94-41-2425 0 0,5 4-3397 0 0,86-17-7238 0 0,-116 31 1510 0 0,-2-5-3419 0 0,-36 14 5513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6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1 780 0 0,'1'0'247'0'0,"0"1"1"0"0,0-1-1 0 0,0 1 0 0 0,0-1 1 0 0,-1 1-1 0 0,1-1 0 0 0,0 1 1 0 0,0 0-1 0 0,-1-1 0 0 0,1 1 1 0 0,0 0-1 0 0,-1 0 0 0 0,1-1 1 0 0,-1 1-1 0 0,1 0 0 0 0,-1 0 1 0 0,1 0-1 0 0,-1 0 0 0 0,0 0 1 0 0,1 0-1 0 0,-1 0 0 0 0,0 0 1 0 0,0 0-1 0 0,1 0 0 0 0,-1 0 1 0 0,0 1-1 0 0,4 38 1057 0 0,-4-29-559 0 0,2 10-44 0 0,9 87 1666 0 0,31 138-1 0 0,-2-58-3035 0 0,-19-63-2832 0 0,-9-78 861 0 0,-9-38 1501 0 0,0-1 0 0 0,-1 1 1 0 0,0 0-1 0 0,-1-1 0 0 0,1 10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7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0 157 312 0 0,'4'-43'2691'0'0,"-3"36"-1945"0"0,0 1 1 0 0,1 0 0 0 0,0-1-1 0 0,0 1 1 0 0,1 0 0 0 0,0 1-1 0 0,4-8 1 0 0,-4 9-362 0 0,0 0 1 0 0,1-1-1 0 0,-1 1 0 0 0,1 0 0 0 0,0 1 1 0 0,1-1-1 0 0,-1 1 0 0 0,1 0 0 0 0,-1 0 1 0 0,1 0-1 0 0,0 1 0 0 0,0-1 0 0 0,0 1 1 0 0,0 1-1 0 0,0-1 0 0 0,1 1 1 0 0,5-2-1 0 0,-2 2-259 0 0,1 0 1 0 0,-1 0-1 0 0,1 1 1 0 0,-1 0-1 0 0,1 0 1 0 0,-1 1-1 0 0,19 4 0 0 0,-17-1-90 0 0,0-1-1 0 0,1 1 0 0 0,-2 1 0 0 0,1 0 0 0 0,-1 1 1 0 0,1 0-1 0 0,-1 1 0 0 0,-1 0 0 0 0,0 0 0 0 0,9 9 1 0 0,-9-8-50 0 0,-2 1 1 0 0,1-1-1 0 0,-1 1 1 0 0,0 0 0 0 0,-1 1-1 0 0,0 0 1 0 0,-1 0-1 0 0,0 0 1 0 0,0 0 0 0 0,-1 1-1 0 0,-1 0 1 0 0,0 0-1 0 0,0 0 1 0 0,-1 0 0 0 0,0 0-1 0 0,-1 1 1 0 0,-1-1-1 0 0,1 0 1 0 0,-3 13 0 0 0,2-20-69 0 0,-1 0 1 0 0,1 0 0 0 0,-1 0 0 0 0,0 0-1 0 0,-1 0 1 0 0,1-1 0 0 0,-1 1 0 0 0,1 0-1 0 0,-1-1 1 0 0,0 1 0 0 0,0-1 0 0 0,-1 0-1 0 0,1 1 1 0 0,-1-1 0 0 0,0 0 0 0 0,0 0-1 0 0,0-1 1 0 0,0 1 0 0 0,0-1-1 0 0,0 1 1 0 0,-1-1 0 0 0,1 0 0 0 0,-1 0-1 0 0,1-1 1 0 0,-1 1 0 0 0,0-1 0 0 0,0 0-1 0 0,0 0 1 0 0,0 0 0 0 0,0 0 0 0 0,0-1-1 0 0,0 1 1 0 0,0-1 0 0 0,0 0 0 0 0,-5-1-1 0 0,1 1-333 0 0,0-1-1 0 0,0-1 0 0 0,0 1 1 0 0,0-1-1 0 0,0 0 0 0 0,1-1 0 0 0,-1 0 1 0 0,1 0-1 0 0,-1-1 0 0 0,1 0 0 0 0,0 0 1 0 0,1-1-1 0 0,-1 1 0 0 0,1-1 0 0 0,0-1 1 0 0,0 1-1 0 0,-6-9 0 0 0,-32-52-4200 0 0,33 43 3347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7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23 380 0 0,'0'0'283'0'0,"-1"0"1"0"0,1-1-1 0 0,-1 1 0 0 0,1 0 1 0 0,0-1-1 0 0,-1 1 0 0 0,1 0 1 0 0,-1-1-1 0 0,1 1 1 0 0,0 0-1 0 0,0-1 0 0 0,-1 1 1 0 0,1-1-1 0 0,0 1 0 0 0,0-1 1 0 0,-1 1-1 0 0,1-1 0 0 0,0 1 1 0 0,0-1-1 0 0,0 1 0 0 0,0-1 1 0 0,0 1-1 0 0,0-1 0 0 0,0 1 1 0 0,0-1-1 0 0,0 1 1 0 0,0-1-1 0 0,0 1 0 0 0,0-1 1 0 0,0 1-1 0 0,0-1 0 0 0,0 1 1 0 0,0-1-1 0 0,1 1 0 0 0,-1-1 1 0 0,0 1-1 0 0,0-1 0 0 0,1 1 1 0 0,-1 0-1 0 0,0-1 0 0 0,1 1 1 0 0,-1-1-1 0 0,0 1 1 0 0,1 0-1 0 0,-1-1 0 0 0,1 1 1 0 0,-1 0-1 0 0,0-1 0 0 0,1 1 1 0 0,-1 0-1 0 0,1 0 0 0 0,-1 0 1 0 0,1-1-1 0 0,0 1 0 0 0,5 0-458 0 0,0 2-3678 0 0,9 12-1971 0 0,-8-1 2782 0 0,1 0 1284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7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56 0 0,'0'19'4744'0'0,"0"-11"-7196"0"0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25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2 408 0 0,'1'0'113'0'0,"-1"0"0"0"0,1-1-1 0 0,0 1 1 0 0,-1 0 0 0 0,1 0 0 0 0,0 0-1 0 0,0 0 1 0 0,-1-1 0 0 0,1 1 0 0 0,0 0-1 0 0,0 0 1 0 0,-1 0 0 0 0,1 1-1 0 0,0-1 1 0 0,0 0 0 0 0,-1 0 0 0 0,1 0-1 0 0,0 0 1 0 0,-1 1 0 0 0,1-1 0 0 0,0 0-1 0 0,-1 1 1 0 0,1-1 0 0 0,0 1 0 0 0,-1-1-1 0 0,1 0 1 0 0,-1 1 0 0 0,1-1 0 0 0,-1 1-1 0 0,1 0 1 0 0,0 0 0 0 0,0 1-27 0 0,0-1 0 0 0,0 1 0 0 0,0 0 0 0 0,0 0 0 0 0,-1 0 0 0 0,1 0 0 0 0,0 0-1 0 0,-1 0 1 0 0,0 0 0 0 0,1 0 0 0 0,-1 0 0 0 0,0 3 0 0 0,0-2-24 0 0,1 1 0 0 0,0-1 0 0 0,-1 0-1 0 0,1 1 1 0 0,0-1 0 0 0,1 0 0 0 0,-1 0 0 0 0,0 0-1 0 0,1 0 1 0 0,3 5 0 0 0,-3-5-31 0 0,0 0 0 0 0,-1 0-1 0 0,1 0 1 0 0,0 0 0 0 0,-1 0 0 0 0,0 1 0 0 0,0-1-1 0 0,0 0 1 0 0,0 1 0 0 0,0 5 0 0 0,9 23 30 0 0,0 56-19 0 0,-8-52-34 0 0,1 0 0 0 0,9 38 0 0 0,-5-38-3 0 0,-2 0 1 0 0,1 40-1 0 0,-6-40 1 0 0,-4 97 6 0 0,-12 110-34 0 0,31 106 204 0 0,0 123-154 0 0,20 16-62 0 0,-13-318 115 0 0,15 85-10 0 0,74 378-147 0 0,-54-337 4 0 0,34 147 60 0 0,-48-232-57 0 0,20 262 1 0 0,-55-348-123 0 0,24 237 482 0 0,-21-284-1284 0 0,3-2 0 0 0,41 124 1 0 0,-39-135-1061 0 0,-11-39 1062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8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77 240 0 0,'-7'-18'2906'0'0,"7"17"-2696"0"0,0 1 1 0 0,0-1 0 0 0,0 0 0 0 0,0 1 0 0 0,0-1-1 0 0,-1 0 1 0 0,1 0 0 0 0,0 1 0 0 0,-1-1-1 0 0,1 0 1 0 0,0 1 0 0 0,-1-1 0 0 0,1 1 0 0 0,-1-1-1 0 0,1 0 1 0 0,-1 1 0 0 0,1-1 0 0 0,-1 1 0 0 0,1-1-1 0 0,-1 1 1 0 0,1-1 0 0 0,-1 1 0 0 0,0 0-1 0 0,1-1 1 0 0,-1 1 0 0 0,-1-1 0 0 0,-4-2 3537 0 0,8-2-3114 0 0,1-2-951 0 0,-3 6 302 0 0,14-21-10738 0 0,-13 17 9279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9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153 437 132 0 0,'-13'23'4633'0'0,"5"27"-2070"0"0,4-22-1125 0 0,0-4-527 0 0,1-1-1 0 0,2 1 0 0 0,0-1 1 0 0,4 40-1 0 0,20 97 359 0 0,-15-114-1205 0 0,-7-40-62 0 0,2 15 24 0 0,1-1 0 0 0,0 1 1 0 0,13 31-1 0 0,-59-143-57 0 0,3 9-467 0 0,-29-89 1 0 0,60 147 396 0 0,1-1 1 0 0,1-1-1 0 0,2 1 0 0 0,0-1 0 0 0,0-49 1 0 0,5 60 136 0 0,0 1 0 0 0,1 0 1 0 0,1 1-1 0 0,0-1 0 0 0,1 0 1 0 0,0 1-1 0 0,1-1 0 0 0,0 1 1 0 0,1 1-1 0 0,1-1 0 0 0,0 1 1 0 0,13-17-1 0 0,1 3 38 0 0,1 2 0 0 0,1 1 0 0 0,1 1 0 0 0,29-22 0 0 0,46-24-287 0 0,-31 26-293 0 0,-7 13-2742 0 0,-58 28 2846 0 0,1-1 1 0 0,-1 1-1 0 0,0 0 0 0 0,0 1 0 0 0,1-1 1 0 0,-1 1-1 0 0,0-1 0 0 0,1 1 0 0 0,-1 0 1 0 0,0 0-1 0 0,1 0 0 0 0,-1 1 0 0 0,0-1 1 0 0,1 1-1 0 0,-1 0 0 0 0,0 0 0 0 0,5 2 1 0 0,0 5-991 0 0,-6 3 196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39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50 117 232 0 0,'-35'31'4705'0'0,"21"-18"1320"0"0,25-15-1947 0 0,9-1-2911 0 0,20-11-1457 0 0,-1-2-1 0 0,41-24 0 0 0,-52 25-1357 0 0,-1 1-1 0 0,2 1 1 0 0,0 1 0 0 0,0 2 0 0 0,53-11 0 0 0,-33 22-1472 0 0,-28 4 1786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40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31 112 0 0,'3'-4'1992'0'0,"-3"4"-1930"0"0,0 0-1 0 0,0 0 0 0 0,-1 0 0 0 0,1 0 0 0 0,0 0 0 0 0,0 0 0 0 0,0 0 1 0 0,-1-1-1 0 0,1 1 0 0 0,0 0 0 0 0,0 0 0 0 0,0 0 0 0 0,-1 0 0 0 0,1 0 0 0 0,0 0 1 0 0,0 0-1 0 0,0-1 0 0 0,0 1 0 0 0,-1 0 0 0 0,1 0 0 0 0,0 0 0 0 0,0 0 0 0 0,0 0 1 0 0,0-1-1 0 0,0 1 0 0 0,0 0 0 0 0,-1 0 0 0 0,1 0 0 0 0,0-1 0 0 0,0 1 1 0 0,0 0-1 0 0,0 0 0 0 0,0 0 0 0 0,0-1 0 0 0,0 1 0 0 0,0 0 0 0 0,0 0 0 0 0,0-1 1 0 0,0 1-1 0 0,0 0 0 0 0,0 0 0 0 0,0 0 0 0 0,0-1 0 0 0,0 1 0 0 0,0 0 0 0 0,1 0 1 0 0,-1 0-1 0 0,0-1 0 0 0,0 1 0 0 0,0 0 0 0 0,0 0 0 0 0,0 0 0 0 0,0 0 1 0 0,0-1-1 0 0,1 1 0 0 0,-1 0 0 0 0,0 0 0 0 0,0 0 0 0 0,0 0 0 0 0,0 0 0 0 0,1-1 1 0 0,-58-14 1398 0 0,45 14-1400 0 0,1 1-1 0 0,-1 0 1 0 0,0 1-1 0 0,0 0 1 0 0,1 1 0 0 0,-1 1-1 0 0,1 0 1 0 0,-1 0-1 0 0,1 1 1 0 0,0 0-1 0 0,1 1 1 0 0,-1 0-1 0 0,1 1 1 0 0,0 0-1 0 0,0 1 1 0 0,0 0-1 0 0,1 0 1 0 0,1 1-1 0 0,-1 0 1 0 0,1 1-1 0 0,0 0 1 0 0,-8 13-1 0 0,10-15-5 0 0,0 1-1 0 0,1 0 1 0 0,0 1-1 0 0,1-1 1 0 0,0 1-1 0 0,0 0 1 0 0,1 0-1 0 0,0 0 0 0 0,1 0 1 0 0,0 1-1 0 0,0-1 1 0 0,1 1-1 0 0,0-1 1 0 0,1 1-1 0 0,0 0 1 0 0,0-1-1 0 0,1 1 0 0 0,0-1 1 0 0,1 1-1 0 0,0-1 1 0 0,0 0-1 0 0,1 1 1 0 0,1-1-1 0 0,-1 0 1 0 0,1-1-1 0 0,1 1 0 0 0,8 12 1 0 0,-12-19-27 0 0,1 0 1 0 0,-1-1 0 0 0,1 1-1 0 0,-1 0 1 0 0,1 0-1 0 0,-1-1 1 0 0,1 1-1 0 0,0-1 1 0 0,0 1 0 0 0,0-1-1 0 0,0 0 1 0 0,0 0-1 0 0,0 0 1 0 0,0 0-1 0 0,0 0 1 0 0,1 0-1 0 0,-1-1 1 0 0,0 1 0 0 0,1-1-1 0 0,-1 1 1 0 0,0-1-1 0 0,4 0 1 0 0,-2-1 2 0 0,-1 0 1 0 0,1 0-1 0 0,0 0 0 0 0,-1 0 1 0 0,1 0-1 0 0,-1-1 0 0 0,0 0 1 0 0,1 0-1 0 0,-1 0 1 0 0,0 0-1 0 0,0 0 0 0 0,4-5 1 0 0,3-3-4 0 0,0-1 1 0 0,-1 0 0 0 0,0 0 0 0 0,-1-1 0 0 0,0 0 0 0 0,5-14-1 0 0,-4 6-40 0 0,-2-1-1 0 0,-1 0 0 0 0,0 0 0 0 0,2-27 0 0 0,12-41 511 0 0,-20 89-483 0 0,0 0 1 0 0,0-1-1 0 0,0 1 1 0 0,0 0-1 0 0,0 0 1 0 0,0 0-1 0 0,0-1 1 0 0,0 1 0 0 0,0 0-1 0 0,0 0 1 0 0,0 0-1 0 0,1-1 1 0 0,-1 1-1 0 0,0 0 1 0 0,0 0-1 0 0,0 0 1 0 0,0-1-1 0 0,0 1 1 0 0,0 0-1 0 0,1 0 1 0 0,-1 0-1 0 0,0 0 1 0 0,0 0-1 0 0,0-1 1 0 0,0 1 0 0 0,1 0-1 0 0,-1 0 1 0 0,0 0-1 0 0,0 0 1 0 0,0 0-1 0 0,0 0 1 0 0,1 0-1 0 0,-1 0 1 0 0,0 0-1 0 0,0-1 1 0 0,1 1-1 0 0,-1 0 1 0 0,0 0-1 0 0,0 0 1 0 0,0 0-1 0 0,1 0 1 0 0,-1 0 0 0 0,0 1-1 0 0,0-1 1 0 0,0 0-1 0 0,1 0 1 0 0,-1 0-1 0 0,0 0 1 0 0,0 0-1 0 0,0 0 1 0 0,1 0-1 0 0,-1 0 1 0 0,0 1-1 0 0,12 15 11 0 0,11 42-1176 0 0,-14-36 479 0 0,22 57-2106 0 0,17 34-3522 0 0,-38-96 5028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77 300 0 0,'0'-5'304'0'0,"0"0"1"0"0,0 1-1 0 0,0-1 0 0 0,-1 0 1 0 0,0 1-1 0 0,1-1 1 0 0,-2 1-1 0 0,1-1 0 0 0,0 1 1 0 0,-1 0-1 0 0,0 0 0 0 0,0-1 1 0 0,-1 1-1 0 0,1 1 0 0 0,-5-7 1 0 0,6 9 176 0 0,-8 18 873 0 0,7 3-1066 0 0,2 0 1 0 0,0 0 0 0 0,1 0 0 0 0,1 0-1 0 0,1 0 1 0 0,0-1 0 0 0,8 22 0 0 0,0 10-120 0 0,64 320-1064 0 0,-20-125-6097 0 0,-50-227 5847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41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93 232 0 0,'34'-59'3291'0'0,"-19"29"-1047"0"0,-15 30-2225 0 0,-1-1 0 0 0,1 1 0 0 0,0 0-1 0 0,-1-1 1 0 0,1 1 0 0 0,-1 0 0 0 0,1 0-1 0 0,-1-1 1 0 0,1 1 0 0 0,-1 0 0 0 0,1 0 0 0 0,-1 0-1 0 0,1 0 1 0 0,-1 0 0 0 0,0 0 0 0 0,1 0 0 0 0,-1 0-1 0 0,1 0 1 0 0,-1 0 0 0 0,1 0 0 0 0,-1 0-1 0 0,1 0 1 0 0,-1 0 0 0 0,1 0 0 0 0,-1 0 0 0 0,1 1-1 0 0,-1-1 1 0 0,1 0 0 0 0,-1 0 0 0 0,1 1 0 0 0,-1-1-1 0 0,1 0 1 0 0,0 1 0 0 0,-1-1 0 0 0,0 1-1 0 0,-25 9-43 0 0,10 1 35 0 0,0 0 0 0 0,1 1-1 0 0,1 0 1 0 0,0 1 0 0 0,1 1 0 0 0,0 1 0 0 0,1-1 0 0 0,-14 23 0 0 0,21-29 21 0 0,0 0 0 0 0,0 1 0 0 0,0-1 0 0 0,1 1 0 0 0,1 0 0 0 0,-1 0 0 0 0,2 1 0 0 0,-1-1 0 0 0,1 1 0 0 0,1-1 1 0 0,-1 1-1 0 0,2-1 0 0 0,-1 1 0 0 0,1 0 0 0 0,1 0 0 0 0,0-1 0 0 0,0 1 0 0 0,4 11 0 0 0,-3-15 112 0 0,1 0-1 0 0,0-1 0 0 0,0 1 0 0 0,0-1 1 0 0,1 0-1 0 0,0 0 0 0 0,0 0 0 0 0,0 0 1 0 0,1 0-1 0 0,0-1 0 0 0,0 0 0 0 0,0 0 1 0 0,9 5-1 0 0,9 4 325 0 0,0-2 1 0 0,28 10-1 0 0,-10-3-505 0 0,-40-18 30 0 0,-1 0 1 0 0,1 0-1 0 0,0 0 1 0 0,-1 1-1 0 0,1-1 1 0 0,-1 0-1 0 0,1 1 1 0 0,-1-1-1 0 0,1 0 1 0 0,-1 1-1 0 0,1-1 1 0 0,-1 1-1 0 0,1-1 1 0 0,-1 1-1 0 0,0-1 1 0 0,1 1-1 0 0,-1-1 0 0 0,0 1 1 0 0,1-1-1 0 0,-1 1 1 0 0,0 0-1 0 0,0-1 1 0 0,1 1-1 0 0,-1-1 1 0 0,0 1-1 0 0,0 0 1 0 0,0-1-1 0 0,0 1 1 0 0,0 0-1 0 0,-11 18-319 0 0,-31 15-493 0 0,35-29 586 0 0,-7 5-556 0 0,0-1 0 0 0,-1-1 0 0 0,0 0-1 0 0,-1-1 1 0 0,1 0 0 0 0,-1-1 0 0 0,0-1-1 0 0,-1-1 1 0 0,-23 4 0 0 0,33-8-110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3:41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105 328 412 0 0,'104'-90'6027'0'0,"-95"83"-5883"0"0,0-1 1 0 0,-1 0 0 0 0,0 0 0 0 0,0-1 0 0 0,-1 0 0 0 0,0 0 0 0 0,-1-1 0 0 0,8-15-1 0 0,-11 20-159 0 0,0 0-1 0 0,-1 0 0 0 0,1-1 0 0 0,-2 1 0 0 0,1-1 0 0 0,0 1 0 0 0,-1-1 0 0 0,0 0 0 0 0,-1 1 0 0 0,1-1 0 0 0,-1 0 0 0 0,0 0 0 0 0,0 1 0 0 0,-1-1 0 0 0,0 0 0 0 0,0 0 0 0 0,0 1 0 0 0,-4-11 0 0 0,4 14-11 0 0,0 1-1 0 0,1-1 1 0 0,-1 0-1 0 0,-1 0 1 0 0,1 1-1 0 0,0-1 1 0 0,0 1-1 0 0,0-1 0 0 0,-1 1 1 0 0,1-1-1 0 0,-1 1 1 0 0,1 0-1 0 0,-1 0 1 0 0,0 0-1 0 0,1 0 1 0 0,-1 0-1 0 0,0 0 1 0 0,0 0-1 0 0,0 1 0 0 0,1-1 1 0 0,-1 1-1 0 0,0-1 1 0 0,-3 0-1 0 0,2 1 9 0 0,-1 1 0 0 0,0-1 0 0 0,0 1-1 0 0,1-1 1 0 0,-1 1 0 0 0,0 0 0 0 0,1 1-1 0 0,-1-1 1 0 0,1 0 0 0 0,0 1 0 0 0,-5 3-1 0 0,-6 4 3 0 0,2 0 0 0 0,-1 1-1 0 0,1 0 1 0 0,-17 21 0 0 0,13-11 30 0 0,2 2 0 0 0,0 0 1 0 0,1 1-1 0 0,1 0 0 0 0,1 1 1 0 0,1 0-1 0 0,2 0 0 0 0,0 1 1 0 0,2 0-1 0 0,-5 35 0 0 0,8-48 67 0 0,2 0 1 0 0,0 0-1 0 0,0 0 0 0 0,1 1 0 0 0,0-1 0 0 0,1 0 0 0 0,5 22 1 0 0,-5-29-8 0 0,1 0 0 0 0,-1 0 1 0 0,1 0-1 0 0,0-1 1 0 0,1 1-1 0 0,-1-1 1 0 0,1 1-1 0 0,0-1 1 0 0,0 0-1 0 0,0 0 0 0 0,0 0 1 0 0,1 0-1 0 0,0-1 1 0 0,0 0-1 0 0,0 0 1 0 0,0 0-1 0 0,0 0 0 0 0,1 0 1 0 0,-1-1-1 0 0,7 3 1 0 0,5 1-67 0 0,1-1 0 0 0,-1 0 0 0 0,1-1 0 0 0,0-1 1 0 0,0-1-1 0 0,1 0 0 0 0,-1-2 0 0 0,0 0 0 0 0,1 0 0 0 0,-1-2 1 0 0,25-5-1 0 0,-21 2-1098 0 0,0-1 0 0 0,-1 0 0 0 0,0-2 0 0 0,0-1 0 0 0,23-13 0 0 0,-27 12-260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1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15 420 0 0,'2'-15'15142'0'0,"-15"16"-13585"0"0,9 0-1892 0 0,-2-1 391 0 0,0 1 0 0 0,1 1 0 0 0,-1-1 0 0 0,1 1 0 0 0,-1 0 0 0 0,1 0 0 0 0,0 0 0 0 0,0 1 0 0 0,-9 6 0 0 0,7-3-34 0 0,0 0 0 0 0,0 0 0 0 0,1 1 1 0 0,0 0-1 0 0,0 0 0 0 0,1 1 0 0 0,-1-1 0 0 0,2 1 0 0 0,-6 12 1 0 0,3-4-34 0 0,0 0 1 0 0,2 1 0 0 0,0-1 0 0 0,-4 24 0 0 0,4 26 87 0 0,5-30-41 0 0,8 64 0 0 0,-5-84-32 0 0,0 0 0 0 0,1-1 0 0 0,7 16-1 0 0,15 19-24 0 0,-25-48-3 0 0,0 0 0 0 0,1 0 0 0 0,-1 1 0 0 0,1-1 0 0 0,0 0 0 0 0,-1 0 0 0 0,1-1 0 0 0,0 1 1 0 0,0 0-1 0 0,0-1 0 0 0,1 1 0 0 0,-1-1 0 0 0,0 1 0 0 0,1-1 0 0 0,-1 0 0 0 0,0 0 0 0 0,1 0 0 0 0,-1-1 0 0 0,1 1 1 0 0,0 0-1 0 0,4-1 0 0 0,-2 0-54 0 0,-1 0 1 0 0,0-1-1 0 0,0 0 0 0 0,1 0 1 0 0,-1 0-1 0 0,0-1 1 0 0,0 0-1 0 0,0 1 1 0 0,0-1-1 0 0,0 0 0 0 0,-1-1 1 0 0,5-2-1 0 0,5-6-268 0 0,0-1-1 0 0,0 0 1 0 0,-1 0 0 0 0,-1-1-1 0 0,15-21 1 0 0,-9 7-648 0 0,21-45 0 0 0,-7 4-546 0 0,-22 47 1061 0 0,-11 30 89 0 0,-3 18 296 0 0,-3 40 1057 0 0,8-54-604 0 0,0-6-128 0 0,0 0 0 0 0,1 0-1 0 0,0 0 1 0 0,0 0 0 0 0,1 0-1 0 0,2 8 1 0 0,-2-10-127 0 0,0 0 0 0 0,0-1 0 0 0,1 1 0 0 0,-1-1 0 0 0,1 1 0 0 0,0-1 0 0 0,1 0 0 0 0,-1 0 0 0 0,0-1 0 0 0,1 1 0 0 0,0-1 0 0 0,7 5 0 0 0,-6-4-136 0 0,0-2 0 0 0,1 1-1 0 0,0-1 1 0 0,0 0 0 0 0,0 0-1 0 0,0 0 1 0 0,0-1 0 0 0,0 0-1 0 0,0 0 1 0 0,0-1 0 0 0,0 1 0 0 0,0-1-1 0 0,1-1 1 0 0,-1 1 0 0 0,0-1-1 0 0,0 0 1 0 0,0-1 0 0 0,0 1 0 0 0,11-5-1 0 0,-13 4-67 0 0,1 0-1 0 0,0 0 0 0 0,-1-1 1 0 0,1 1-1 0 0,-1-1 0 0 0,0 0 1 0 0,0 0-1 0 0,0-1 0 0 0,0 1 1 0 0,-1-1-1 0 0,1 0 0 0 0,2-4 1 0 0,-5 6 80 0 0,0 1 0 0 0,0-1 1 0 0,0 1-1 0 0,-1-1 0 0 0,1 0 1 0 0,-1 0-1 0 0,1 1 0 0 0,-1-1 1 0 0,0 0-1 0 0,1 0 0 0 0,-1 0 1 0 0,0 0-1 0 0,0 1 0 0 0,0-1 1 0 0,-1 0-1 0 0,1 0 0 0 0,0 0 1 0 0,-1 1-1 0 0,1-1 0 0 0,-1 0 1 0 0,1 0-1 0 0,-1 1 0 0 0,0-1 1 0 0,0 0-1 0 0,0 1 0 0 0,0-1 1 0 0,0 1-1 0 0,0-1 0 0 0,0 1 1 0 0,0 0-1 0 0,-1 0 0 0 0,1-1 1 0 0,-1 1-1 0 0,1 0 0 0 0,-1 0 1 0 0,-2-2-1 0 0,-8-5-192 0 0,1 1-1 0 0,-1 0 1 0 0,0 1-1 0 0,-1 0 1 0 0,-14-5-1 0 0,20 9-136 0 0,1 0 0 0 0,-1 1 0 0 0,1-1-1 0 0,-1 1 1 0 0,1 1 0 0 0,-1-1-1 0 0,0 1 1 0 0,1 0 0 0 0,-1 1 0 0 0,0 0-1 0 0,1 0 1 0 0,-11 3 0 0 0,4 4-2108 0 0,10 0 545 0 0,3-4 939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2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0 712 0 0,'3'4'612'0'0,"1"1"-1"0"0,0-1 1 0 0,-1 1 0 0 0,0-1-1 0 0,0 1 1 0 0,-1 0-1 0 0,1 0 1 0 0,-1 0 0 0 0,0 1-1 0 0,0-1 1 0 0,2 11-1 0 0,6 69 3075 0 0,-6-43-2404 0 0,-2-28-1030 0 0,5 45 140 0 0,-6-36-346 0 0,0-9-6 0 0,8-33 24 0 0,17-185-106 0 0,-22 191 33 0 0,21-29 245 0 0,-13 37 148 0 0,13 18-78 0 0,9 17-155 0 0,-15-10-111 0 0,20 23 25 0 0,-30-34-74 0 0,-1 1 1 0 0,-1 1-1 0 0,0-1 0 0 0,9 19 1 0 0,-16-29 6 0 0,0 0-1 0 0,1 1 1 0 0,-1-1 0 0 0,0 0 0 0 0,0 0 0 0 0,0 1 0 0 0,0-1 0 0 0,0 0 0 0 0,0 1-1 0 0,0-1 1 0 0,1 0 0 0 0,-1 0 0 0 0,0 0 0 0 0,0 1 0 0 0,0-1 0 0 0,0 0 0 0 0,1 0 0 0 0,-1 0-1 0 0,0 1 1 0 0,0-1 0 0 0,1 0 0 0 0,-1 0 0 0 0,0 0 0 0 0,0 0 0 0 0,1 0 0 0 0,-1 1-1 0 0,0-1 1 0 0,0 0 0 0 0,1 0 0 0 0,-1 0 0 0 0,0 0 0 0 0,1 0 0 0 0,-1 0 0 0 0,0 0-1 0 0,0 0 1 0 0,1 0 0 0 0,-1 0 0 0 0,0 0 0 0 0,1-1 0 0 0,8-9-107 0 0,2-20-54 0 0,-3-13-60 0 0,-6 33 252 0 0,1 0 0 0 0,0 1 0 0 0,1-1 0 0 0,8-16 0 0 0,-11 23-75 0 0,1 1 0 0 0,-1-1 0 0 0,1 1 0 0 0,0-1 0 0 0,-1 1-1 0 0,1 0 1 0 0,0 0 0 0 0,0 0 0 0 0,0 0 0 0 0,1 0 0 0 0,-1 0 0 0 0,0 1 0 0 0,1-1 0 0 0,-1 1 0 0 0,1 0-1 0 0,0-1 1 0 0,-1 1 0 0 0,1 0 0 0 0,0 0 0 0 0,0 1 0 0 0,-1-1 0 0 0,1 1 0 0 0,0-1 0 0 0,0 1 0 0 0,0 0 0 0 0,0 0-1 0 0,0 0 1 0 0,-1 1 0 0 0,1-1 0 0 0,0 1 0 0 0,0-1 0 0 0,0 1 0 0 0,0 0 0 0 0,-1 0 0 0 0,1 0 0 0 0,3 2-1 0 0,5 3-460 0 0,-1 0 0 0 0,1 0 0 0 0,-1 1 0 0 0,0 0 0 0 0,0 1 0 0 0,-1 1 0 0 0,0-1 0 0 0,-1 1-1 0 0,0 1 1 0 0,0-1 0 0 0,-1 1 0 0 0,0 1 0 0 0,10 20 0 0 0,0 9 297 0 0,-1 0 0 0 0,17 69 0 0 0,-15-46 664 0 0,22 94 444 0 0,-40-153-853 0 0,-3-10-15 0 0,-9-29-5 0 0,-13-54-29 0 0,21 70 11 0 0,-7-35 158 0 0,-6-85 1 0 0,16 124 96 0 0,1 1-1 0 0,0-1 1 0 0,1 1 0 0 0,1-1 0 0 0,0 1 0 0 0,1-1 0 0 0,0 1 0 0 0,2 0-1 0 0,-1 0 1 0 0,2 1 0 0 0,7-15 0 0 0,-11 24-188 0 0,0 1 1 0 0,1 0-1 0 0,-1 0 0 0 0,1-1 1 0 0,0 2-1 0 0,0-1 0 0 0,0 0 1 0 0,0 1-1 0 0,1-1 1 0 0,-1 1-1 0 0,1 0 0 0 0,-1 0 1 0 0,1 0-1 0 0,0 1 0 0 0,0-1 1 0 0,0 1-1 0 0,0 0 0 0 0,0 0 1 0 0,0 0-1 0 0,5 0 1 0 0,-6 1-31 0 0,0 0 1 0 0,0 0 0 0 0,0 0-1 0 0,0 1 1 0 0,0-1 0 0 0,0 1 0 0 0,0 0-1 0 0,-1-1 1 0 0,1 1 0 0 0,0 1-1 0 0,0-1 1 0 0,-1 0 0 0 0,1 1 0 0 0,-1-1-1 0 0,1 1 1 0 0,-1 0 0 0 0,0-1-1 0 0,1 1 1 0 0,-1 0 0 0 0,0 1-1 0 0,0-1 1 0 0,-1 0 0 0 0,1 1 0 0 0,0-1-1 0 0,-1 1 1 0 0,1-1 0 0 0,-1 1-1 0 0,2 3 1 0 0,-1-1-226 0 0,0 0 0 0 0,-1-1 0 0 0,1 1 0 0 0,-1 0 1 0 0,0 0-1 0 0,0 0 0 0 0,0 0 0 0 0,-1 1 0 0 0,0-1 0 0 0,0 0 0 0 0,0 0 0 0 0,0 0 0 0 0,-1 0 0 0 0,0 0 0 0 0,0 0 0 0 0,0 0 0 0 0,-1 0 1 0 0,0 0-1 0 0,0 0 0 0 0,0-1 0 0 0,0 1 0 0 0,-1-1 0 0 0,0 1 0 0 0,0-1 0 0 0,0 0 0 0 0,0 0 0 0 0,-1 0 0 0 0,1-1 0 0 0,-1 1 0 0 0,0-1 1 0 0,0 0-1 0 0,0 0 0 0 0,-1 0 0 0 0,1-1 0 0 0,-7 4 0 0 0,-3-2-461 0 0,0 0-1 0 0,-1-1 1 0 0,1-1 0 0 0,-1 0-1 0 0,1-1 1 0 0,-1 0 0 0 0,-23-3-1 0 0,-2-1-426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2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0 456 0 0,'33'0'7613'0'0,"-51"0"-7873"0"0,11 0 263 0 0,1 1 0 0 0,-1-1-1 0 0,1 1 1 0 0,0 0-1 0 0,-1 0 1 0 0,1 1-1 0 0,0 0 1 0 0,0 0-1 0 0,0 0 1 0 0,0 1 0 0 0,1-1-1 0 0,-1 2 1 0 0,0-1-1 0 0,1 1 1 0 0,0-1-1 0 0,0 1 1 0 0,-6 7-1 0 0,5-4 10 0 0,0 1-1 0 0,0 0 1 0 0,1 1-1 0 0,0-1 1 0 0,1 1-1 0 0,-1 0 1 0 0,2 0-1 0 0,-1 0 0 0 0,1 1 1 0 0,-2 16-1 0 0,2-7 34 0 0,2-1-1 0 0,0 1 0 0 0,1 0 0 0 0,1 0 0 0 0,1 0 1 0 0,1-1-1 0 0,8 32 0 0 0,1 7 510 0 0,-12-55-511 0 0,0-1 0 0 0,0 1 0 0 0,1 0 0 0 0,-1-1 0 0 0,1 1 0 0 0,-1-1 0 0 0,1 1 0 0 0,0-1 0 0 0,-1 1 0 0 0,1-1 0 0 0,0 1 0 0 0,0-1 0 0 0,0 0 0 0 0,0 1 0 0 0,2 0 0 0 0,-3-1-10 0 0,1-1 0 0 0,0 0 0 0 0,-1 1 0 0 0,1-1 0 0 0,0 0 0 0 0,0 1 1 0 0,0-1-1 0 0,-1 0 0 0 0,1 0 0 0 0,0 0 0 0 0,0 0 0 0 0,0 0 0 0 0,-1 1 0 0 0,1-2 0 0 0,0 1 0 0 0,0 0 0 0 0,0 0 0 0 0,-1 0 1 0 0,1 0-1 0 0,0 0 0 0 0,0-1 0 0 0,0 1 0 0 0,2-2 7 0 0,0 1 1 0 0,0-1-1 0 0,-1 0 1 0 0,1 0-1 0 0,-1 0 0 0 0,0 0 1 0 0,1 0-1 0 0,-1-1 1 0 0,0 1-1 0 0,0-1 1 0 0,0 1-1 0 0,-1-1 0 0 0,1 0 1 0 0,2-5-1 0 0,3-13-34 0 0,0 0-1 0 0,-1-1 1 0 0,-1 0-1 0 0,4-44 1 0 0,-3-93 65 0 0,-7 159-58 0 0,1-1 0 0 0,0 1 0 0 0,0 0 0 0 0,0-1 0 0 0,0 1 0 0 0,-1-1 1 0 0,1 1-1 0 0,0-1 0 0 0,0 1 0 0 0,0 0 0 0 0,0-1 0 0 0,0 1 0 0 0,0-1 0 0 0,0 1 0 0 0,0-1 0 0 0,0 1 0 0 0,1-1 0 0 0,-1 1 1 0 0,0 0-1 0 0,0-1 0 0 0,0 1 0 0 0,0-1 0 0 0,1 1 0 0 0,-1 0 0 0 0,0-1 0 0 0,0 1 0 0 0,1 0 0 0 0,-1-1 0 0 0,0 1 0 0 0,1 0 0 0 0,-1-1 1 0 0,0 1-1 0 0,1 0 0 0 0,-1 0 0 0 0,0-1 0 0 0,1 1 0 0 0,-1 0 0 0 0,1 0 0 0 0,-1 0 0 0 0,0 0 0 0 0,2-1 0 0 0,14 16 282 0 0,10 27-196 0 0,-14-18-308 0 0,0 1-1179 0 0,0-1 0 0 0,2 0 0 0 0,16 22 0 0 0,-29-45 1138 0 0,0 1 1 0 0,0-1-1 0 0,0 0 0 0 0,0 0 1 0 0,0 0-1 0 0,0 0 0 0 0,1 0 0 0 0,-1 0 1 0 0,0 0-1 0 0,0-1 0 0 0,1 1 0 0 0,-1 0 1 0 0,1-1-1 0 0,-1 1 0 0 0,0-1 0 0 0,1 1 1 0 0,-1-1-1 0 0,3 1 0 0 0,5-5-990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27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0 202 648 0 0,'6'4'342'0'0,"-1"0"0"0"0,1 0 1 0 0,0-1-1 0 0,0 0 0 0 0,0 0 0 0 0,1 0 0 0 0,-1-1 1 0 0,1 0-1 0 0,-1 0 0 0 0,1-1 0 0 0,0 0 0 0 0,0 0 0 0 0,10 0 1 0 0,13-1 209 0 0,54-7 1 0 0,-46 2 92 0 0,621-21 2200 0 0,-585 29-2806 0 0,497-2-42 0 0,489-45-202 0 0,-864 35 419 0 0,-83 2-202 0 0,0 5 1 0 0,135 15-1 0 0,-146-1-53 0 0,1-4 0 0 0,0-5 0 0 0,108-11 0 0 0,-54-6 58 0 0,513-39-626 0 0,-410 30 510 0 0,-32 1 74 0 0,-159 14 12 0 0,71-16 0 0 0,-64 9 12 0 0,-40 11-528 0 0,0 1 0 0 0,0 2 1 0 0,52 5-1 0 0,6 0-4299 0 0,-77-4 3804 0 0,2 2 82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3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0 286 448 0 0,'4'2'231'0'0,"0"0"1"0"0,0 0-1 0 0,-1 0 0 0 0,1 1 1 0 0,-1 0-1 0 0,0 0 1 0 0,0 0-1 0 0,0 0 0 0 0,0 0 1 0 0,0 1-1 0 0,-1-1 0 0 0,0 1 1 0 0,1-1-1 0 0,-1 1 0 0 0,2 5 1 0 0,1 7 502 0 0,0 0-1 0 0,6 28 1 0 0,3 11 770 0 0,-14-55-1493 0 0,-1 0 0 0 0,1 0-1 0 0,0 0 1 0 0,0 0-1 0 0,0 0 1 0 0,0 0 0 0 0,0 0-1 0 0,0 0 1 0 0,0 0-1 0 0,0 0 1 0 0,0 0 0 0 0,0 0-1 0 0,0 1 1 0 0,0-1-1 0 0,0 0 1 0 0,-1 0-1 0 0,1 0 1 0 0,0 0 0 0 0,0 0-1 0 0,0 0 1 0 0,0 0-1 0 0,0 0 1 0 0,0 0 0 0 0,0 0-1 0 0,0 0 1 0 0,0 0-1 0 0,0 0 1 0 0,0 0 0 0 0,0 1-1 0 0,0-1 1 0 0,-11-15 36 0 0,-10-24-141 0 0,14 18 48 0 0,0 0-1 0 0,2-1 1 0 0,0 1 0 0 0,1-1 0 0 0,1 0 0 0 0,1-1-1 0 0,2 1 1 0 0,0 0 0 0 0,3-26 0 0 0,-2 45 86 0 0,0 1 1 0 0,0-1-1 0 0,0 1 1 0 0,0-1 0 0 0,0 1-1 0 0,0 0 1 0 0,1 0-1 0 0,-1 0 1 0 0,1-1-1 0 0,0 2 1 0 0,-1-1-1 0 0,1 0 1 0 0,0 0 0 0 0,0 0-1 0 0,0 1 1 0 0,0-1-1 0 0,1 1 1 0 0,-1 0-1 0 0,0-1 1 0 0,1 1 0 0 0,-1 0-1 0 0,0 1 1 0 0,1-1-1 0 0,-1 0 1 0 0,1 1-1 0 0,0-1 1 0 0,-1 1-1 0 0,1 0 1 0 0,-1-1 0 0 0,1 1-1 0 0,-1 1 1 0 0,1-1-1 0 0,3 1 1 0 0,11 0 349 0 0,0 1-1 0 0,0 1 1 0 0,26 8 0 0 0,-40-10-349 0 0,20 6 153 0 0,0-2 0 0 0,0 0 0 0 0,1-2 0 0 0,42 1 0 0 0,-60-4-244 0 0,0 0 1 0 0,-1-1-1 0 0,1 1 1 0 0,0-1-1 0 0,-1-1 1 0 0,1 1-1 0 0,-1-1 1 0 0,0 0 0 0 0,0 0-1 0 0,1-1 1 0 0,5-4-1 0 0,-8 5-38 0 0,0 0 0 0 0,-1-1-1 0 0,0 1 1 0 0,1-1 0 0 0,-1 0 0 0 0,0 0-1 0 0,0 0 1 0 0,0 0 0 0 0,-1 0 0 0 0,1 0-1 0 0,-1 0 1 0 0,0 0 0 0 0,0-1 0 0 0,0 1-1 0 0,0 0 1 0 0,0-1 0 0 0,-1 1 0 0 0,0-1-1 0 0,1 1 1 0 0,-2-5 0 0 0,2 4-33 0 0,-2-1 0 0 0,1 1 0 0 0,0 0 0 0 0,-1 0-1 0 0,0-1 1 0 0,0 1 0 0 0,0 0 0 0 0,-1 0 0 0 0,1 0 0 0 0,-1 0 0 0 0,0 0 0 0 0,0 1 0 0 0,0-1 0 0 0,-1 1 0 0 0,1-1 0 0 0,-1 1-1 0 0,-4-5 1 0 0,6 8 88 0 0,0-1-1 0 0,-1 0 1 0 0,1 0-1 0 0,0 0 1 0 0,0 1-1 0 0,-1-1 1 0 0,1 1-1 0 0,0-1 1 0 0,-1 1-1 0 0,1-1 1 0 0,-1 1-1 0 0,1 0 1 0 0,-1 0-1 0 0,1 0 1 0 0,0 0-1 0 0,-1 0 0 0 0,1 0 1 0 0,-1 0-1 0 0,1 0 1 0 0,-3 1-1 0 0,2 0 28 0 0,-1 0-1 0 0,0 1 0 0 0,1-1 0 0 0,-1 1 1 0 0,1 0-1 0 0,-1-1 0 0 0,1 1 0 0 0,0 0 0 0 0,0 0 1 0 0,0 1-1 0 0,0-1 0 0 0,0 0 0 0 0,-2 6 1 0 0,-4 6 195 0 0,1 0 0 0 0,0 1 0 0 0,1 0 1 0 0,1 0-1 0 0,1 0 0 0 0,0 1 1 0 0,1 0-1 0 0,0-1 0 0 0,2 1 1 0 0,-1 0-1 0 0,2 0 0 0 0,3 27 1 0 0,-3-29-12 0 0,2 0 1 0 0,0 1-1 0 0,1-2 1 0 0,1 1-1 0 0,0 0 1 0 0,0-1-1 0 0,1 0 1 0 0,1 0-1 0 0,1 0 1 0 0,-1-1 0 0 0,2 1-1 0 0,0-2 1 0 0,0 1-1 0 0,17 17 1 0 0,-20-26-359 0 0,-1 1 0 0 0,1-1 1 0 0,-1 0-1 0 0,1-1 1 0 0,0 1-1 0 0,0-1 0 0 0,0 0 1 0 0,0 0-1 0 0,0 0 1 0 0,1-1-1 0 0,-1 0 0 0 0,0 0 1 0 0,1 0-1 0 0,-1-1 0 0 0,1 0 1 0 0,-1 0-1 0 0,1 0 1 0 0,-1 0-1 0 0,11-3 0 0 0,2-2-1061 0 0,0 0-1 0 0,0-1 1 0 0,-1-1-1 0 0,24-12 0 0 0,-21 7 85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3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43 524 0 0,'28'0'9918'0'0,"3"0"-3866"0"0,-1 0-3565 0 0,56-4-5593 0 0,-31-3 1396 0 0,75-20-10035 0 0,-105 22 9969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16 740 0 0,'0'-1'174'0'0,"0"1"0"0"0,0-1-1 0 0,0 1 1 0 0,0-1 0 0 0,0 0 0 0 0,0 1-1 0 0,-1-1 1 0 0,1 1 0 0 0,0-1 0 0 0,1 1-1 0 0,-1-1 1 0 0,0 0 0 0 0,0 1 0 0 0,0-1-1 0 0,0 1 1 0 0,0-1 0 0 0,1 1-1 0 0,-1-1 1 0 0,0 1 0 0 0,0-1 0 0 0,1 1-1 0 0,-1-1 1 0 0,0 1 0 0 0,1-1 0 0 0,-1 1-1 0 0,0-1 1 0 0,2 0 0 0 0,7 13 4562 0 0,8 28-1030 0 0,9 69-1663 0 0,-2 59-1385 0 0,0 7-1006 0 0,-9-59-1299 0 0,-12-80-1417 0 0,1 1 0 0 0,15 57 0 0 0,0-56-813 0 0,-14-28 2421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4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51 303 180 0 0,'1'0'94'0'0,"-1"0"1"0"0,0 1-1 0 0,0-1 1 0 0,0 0-1 0 0,0 0 0 0 0,1 1 1 0 0,-1-1-1 0 0,0 0 0 0 0,0 0 1 0 0,1 0-1 0 0,-1 0 0 0 0,0 1 1 0 0,0-1-1 0 0,1 0 1 0 0,-1 0-1 0 0,0 0 0 0 0,0 0 1 0 0,1 0-1 0 0,-1 0 0 0 0,0 0 1 0 0,0 0-1 0 0,1 0 1 0 0,-1 0-1 0 0,0 0 0 0 0,1 0 1 0 0,-1 0-1 0 0,0 0 0 0 0,0 0 1 0 0,1 0-1 0 0,-1 0 1 0 0,0 0-1 0 0,1 0 0 0 0,-1 0 1 0 0,0 0-1 0 0,0-1 0 0 0,1 1 1 0 0,-1 0-1 0 0,0 0 0 0 0,0 0 1 0 0,0 0-1 0 0,1-1 1 0 0,-1 1-1 0 0,0 0 0 0 0,0 0 1 0 0,0 0-1 0 0,1-1 0 0 0,-1 1 1 0 0,0 0-1 0 0,0 0 1 0 0,0-1-1 0 0,0 1 0 0 0,0 0 1 0 0,0-1-1 0 0,0 1 0 0 0,1 0 1 0 0,-1 0-1 0 0,0-1 1 0 0,0 1-1 0 0,0 0 0 0 0,0-1 1 0 0,0 1-1 0 0,0 0 0 0 0,-1-1 1 0 0,15 25 3163 0 0,-2 49-105 0 0,-5-22-3349 0 0,3-1-4102 0 0,-10-50 3820 0 0,0 1 260 0 0,0 0 0 0 0,0-1-1 0 0,0 1 1 0 0,0-1-1 0 0,0 1 1 0 0,0-1-1 0 0,0 1 1 0 0,0-1 0 0 0,0 1-1 0 0,0-1 1 0 0,1 1-1 0 0,-1-1 1 0 0,0 1-1 0 0,0-1 1 0 0,1 1 0 0 0,-1-1-1 0 0,0 1 1 0 0,1-1-1 0 0,-1 1 1 0 0,0-1-1 0 0,1 0 1 0 0,-1 1-1 0 0,1-1 1 0 0,-1 0 0 0 0,1 1-1 0 0,3-5-1385 0 0</inkml:trace>
  <inkml:trace contextRef="#ctx0" brushRef="#br0" timeOffset="1">1 55 412 0 0,'0'-9'961'0'0,"0"6"-286"0"0,0 0-1 0 0,0 0 1 0 0,0-1-1 0 0,0 1 1 0 0,0 0 0 0 0,1 0-1 0 0,-1 0 1 0 0,1 0-1 0 0,2-5 1 0 0,6-1 3192 0 0,-8 9-3912 0 0,0-1 1 0 0,0 1 0 0 0,0 0 0 0 0,0 0 0 0 0,0 0-1 0 0,0 0 1 0 0,0 0 0 0 0,0 0 0 0 0,0 1-1 0 0,-1-1 1 0 0,1 0 0 0 0,0 0 0 0 0,0 1 0 0 0,0-1-1 0 0,0 0 1 0 0,0 1 0 0 0,0-1 0 0 0,-1 1 0 0 0,1-1-1 0 0,0 1 1 0 0,1 0 0 0 0,53 28-6078 0 0,-24-15 3638 0 0,-7-3 977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4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4 652 0 0,'2'-1'176'0'0,"-1"0"0"0"0,1 1 0 0 0,0 0-1 0 0,-1-1 1 0 0,1 1 0 0 0,-1 0 0 0 0,1-1 0 0 0,0 1-1 0 0,-1 0 1 0 0,1 0 0 0 0,0 0 0 0 0,-1 1 0 0 0,1-1 0 0 0,-1 0-1 0 0,1 1 1 0 0,2 0 0 0 0,-4 0-126 0 0,-1 1 1 0 0,1-1-1 0 0,-1 0 1 0 0,1 0-1 0 0,-1 0 1 0 0,1 0-1 0 0,-1 0 0 0 0,0 1 1 0 0,0-1-1 0 0,0 0 1 0 0,1-1-1 0 0,-1 1 1 0 0,0 0-1 0 0,0 0 0 0 0,0 0 1 0 0,-1 0-1 0 0,1-1 1 0 0,0 1-1 0 0,0 0 1 0 0,0-1-1 0 0,-2 1 0 0 0,-5 5 258 0 0,0 1-1 0 0,0 0 0 0 0,0 0 0 0 0,1 1 1 0 0,0 0-1 0 0,0 0 0 0 0,-11 18 0 0 0,17-24-96 0 0,-1 0 0 0 0,1 1 1 0 0,0-1-1 0 0,-1 0 0 0 0,1 1 0 0 0,0-1 0 0 0,1 1 0 0 0,-1-1 0 0 0,0 1 0 0 0,1-1 0 0 0,-1 1 1 0 0,1 0-1 0 0,0-1 0 0 0,0 1 0 0 0,0 0 0 0 0,0-1 0 0 0,0 1 0 0 0,0 0 0 0 0,1-1 0 0 0,0 1 1 0 0,-1-1-1 0 0,1 1 0 0 0,0-1 0 0 0,0 1 0 0 0,0-1 0 0 0,1 1 0 0 0,-1-1 0 0 0,0 0 0 0 0,1 0 1 0 0,0 0-1 0 0,-1 0 0 0 0,1 0 0 0 0,0 0 0 0 0,0 0 0 0 0,0 0 0 0 0,4 2 0 0 0,63 33 1290 0 0,-48-26-1489 0 0,0 0 1 0 0,0 2-1 0 0,32 25 1 0 0,-51-37-106 0 0,0 1 0 0 0,-1 0 0 0 0,1 0 0 0 0,-1 0 0 0 0,0 0 1 0 0,1 0-1 0 0,-1 0 0 0 0,0 0 0 0 0,0 0 0 0 0,0 0 0 0 0,-1 1 1 0 0,1-1-1 0 0,0 0 0 0 0,-1 1 0 0 0,0-1 0 0 0,1 0 0 0 0,-1 1 1 0 0,0-1-1 0 0,0 0 0 0 0,-1 3 0 0 0,0 0-250 0 0,0 0 0 0 0,0 0-1 0 0,0 0 1 0 0,-1-1 0 0 0,1 1-1 0 0,-1 0 1 0 0,-1-1 0 0 0,1 0-1 0 0,-6 9 1 0 0,6-10 17 0 0,0 0-1 0 0,-1 1 1 0 0,1-1-1 0 0,-1 0 1 0 0,0 0-1 0 0,0 0 1 0 0,0-1 0 0 0,0 1-1 0 0,0-1 1 0 0,-1 0-1 0 0,1 0 1 0 0,-1 0-1 0 0,1 0 1 0 0,-1 0 0 0 0,0-1-1 0 0,0 0 1 0 0,0 1-1 0 0,0-1 1 0 0,0-1-1 0 0,0 1 1 0 0,0-1-1 0 0,0 1 1 0 0,0-1 0 0 0,0 0-1 0 0,0-1 1 0 0,0 1-1 0 0,-4-2 1 0 0,-12-6-881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5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35 704 0 0,'4'-4'275'0'0,"22"-25"3179"0"0,-26 29-3364 0 0,1 0 1 0 0,0 0-1 0 0,0-1 1 0 0,0 1-1 0 0,-1 0 1 0 0,1 0-1 0 0,0 0 1 0 0,0 0-1 0 0,0 0 0 0 0,-1 0 1 0 0,1 0-1 0 0,0 0 1 0 0,0 0-1 0 0,-1 0 1 0 0,1 1-1 0 0,0-1 1 0 0,0 0-1 0 0,-1 0 1 0 0,1 1-1 0 0,0-1 1 0 0,0 1-1 0 0,-1-1 1 0 0,1 0-1 0 0,0 1 1 0 0,-1-1-1 0 0,1 1 1 0 0,-1 0-1 0 0,1-1 1 0 0,-1 1-1 0 0,1-1 0 0 0,-1 1 1 0 0,1 0-1 0 0,-1-1 1 0 0,1 1-1 0 0,-1 0 1 0 0,0 0-1 0 0,0-1 1 0 0,1 1-1 0 0,-1 0 1 0 0,0 0-1 0 0,0-1 1 0 0,0 1-1 0 0,0 0 1 0 0,0 1-1 0 0,16 50 2166 0 0,-3 0-1 0 0,14 107 1 0 0,-4-12-3946 0 0,-16-116-510 0 0,0 0-1 0 0,20 47 1 0 0,-2-39-1795 0 0,-15-23 2314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5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363 201 608 0 0,'0'-2'180'0'0,"0"1"-1"0"0,0-1 1 0 0,-1 0-1 0 0,1 1 1 0 0,-1-1-1 0 0,0 1 1 0 0,1-1-1 0 0,-1 1 1 0 0,0-1-1 0 0,0 1 1 0 0,0 0-1 0 0,0-1 1 0 0,0 1-1 0 0,0 0 1 0 0,0 0-1 0 0,0-1 1 0 0,-1 1-1 0 0,1 0 1 0 0,0 0-1 0 0,-1 1 1 0 0,1-1-1 0 0,-1 0 1 0 0,1 0-1 0 0,-1 1 1 0 0,1-1-1 0 0,-1 1 1 0 0,1-1-1 0 0,-1 1 1 0 0,0-1-1 0 0,1 1 1 0 0,-1 0-1 0 0,0 0 1 0 0,1 0-1 0 0,-1 0 1 0 0,-2 1-1 0 0,-12-2 80 0 0,-1 2 0 0 0,-28 4 0 0 0,26-2 245 0 0,-23 1-265 0 0,12-2-640 0 0,0 2-1 0 0,1 0 1 0 0,-43 14 0 0 0,71-18 284 0 0,1 0 0 0 0,-1 0 0 0 0,0 0 0 0 0,0 0 0 0 0,0 1 0 0 0,0-1 0 0 0,1 0 0 0 0,-1 0 0 0 0,0 1 0 0 0,0-1 1 0 0,1 1-1 0 0,-1-1 0 0 0,0 1 0 0 0,1-1 0 0 0,-1 1 0 0 0,0-1 0 0 0,1 1 0 0 0,-1-1 0 0 0,1 1 0 0 0,-1 0 0 0 0,1-1 0 0 0,-1 1 1 0 0,1 0-1 0 0,-1 0 0 0 0,1-1 0 0 0,0 1 0 0 0,-1 0 0 0 0,1 0 0 0 0,0 0 0 0 0,0-1 0 0 0,0 1 0 0 0,0 0 0 0 0,-1 0 0 0 0,1 0 0 0 0,0 0 1 0 0,0-1-1 0 0,1 1 0 0 0,-1 0 0 0 0,0 0 0 0 0,0 0 0 0 0,0 0 0 0 0,0-1 0 0 0,1 1 0 0 0,-1 0 0 0 0,0 0 0 0 0,1 0 0 0 0,4 8-964 0 0</inkml:trace>
  <inkml:trace contextRef="#ctx0" brushRef="#br0" timeOffset="1">563 30 388 0 0,'3'-3'358'0'0,"1"0"-1"0"0,-1 0 1 0 0,0 0-1 0 0,1 1 1 0 0,-1-1-1 0 0,1 1 1 0 0,0 0-1 0 0,0 0 1 0 0,0 0-1 0 0,0 1 1 0 0,6-2-1 0 0,-35 37 195 0 0,1-9-419 0 0,-11 21-286 0 0,31-40 289 0 0,0 1 0 0 0,1-1-1 0 0,-1 1 1 0 0,1-1 0 0 0,1 1 0 0 0,-1 0 0 0 0,1 0 0 0 0,0 0-1 0 0,1 1 1 0 0,-2 10 0 0 0,4-17 18 0 0,-1 1 0 0 0,0-1 0 0 0,1 1 0 0 0,-1 0 1 0 0,1-1-1 0 0,0 1 0 0 0,-1-1 0 0 0,1 1 0 0 0,0-1 0 0 0,0 0 0 0 0,0 1 0 0 0,0-1 0 0 0,0 0 1 0 0,0 0-1 0 0,0 0 0 0 0,1 1 0 0 0,-1-1 0 0 0,0 0 0 0 0,1-1 0 0 0,-1 1 0 0 0,1 0 0 0 0,-1 0 1 0 0,4 1-1 0 0,45 14 2254 0 0,-22-7-1511 0 0,-7 0-551 0 0,16 7 36 0 0,-17-2-324 0 0,-18-12-77 0 0,-1-1 0 0 0,0 1 0 0 0,1 0 0 0 0,-1-1-1 0 0,0 1 1 0 0,0 0 0 0 0,1 0 0 0 0,-2 0 0 0 0,1 0-1 0 0,0 0 1 0 0,0 0 0 0 0,0 0 0 0 0,-1 0 0 0 0,1 3-1 0 0,-5 25-470 0 0,0-18-254 0 0,-1 0 0 0 0,0-1 1 0 0,-1 0-1 0 0,-1 0 0 0 0,0 0 0 0 0,0-1 0 0 0,-1 0 1 0 0,0 0-1 0 0,-1-1 0 0 0,0 0 0 0 0,0-1 1 0 0,-1 1-1 0 0,0-2 0 0 0,0 0 0 0 0,-21 11 1 0 0,6-6-541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6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1 260 0 0,'9'10'433'0'0,"-1"2"-1"0"0,-1-1 1 0 0,0 1 0 0 0,0 0-1 0 0,-1 0 1 0 0,-1 1-1 0 0,0-1 1 0 0,0 1 0 0 0,3 19-1 0 0,1 18 196 0 0,4 63 0 0 0,-6-36-5 0 0,34 266 1173 0 0,22 175-133 0 0,-27-261-1481 0 0,17 128 118 0 0,74 580 185 0 0,-64-486-625 0 0,-50-389-1422 0 0,-5 0 0 0 0,-4 97 0 0 0,-4-174 1044 0 0,0-3-92 0 0,0 0 0 0 0,-1 0-1 0 0,0 0 1 0 0,-1-1-1 0 0,0 1 1 0 0,-7 18 0 0 0,0-19-645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7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0 438 64 0 0,'275'-10'6638'0'0,"9"-15"-4867"0"0,58-19-2133 0 0,-119 10 791 0 0,82-15-553 0 0,775-99 1220 0 0,-380 129-810 0 0,80-8-491 0 0,-631 12-46 0 0,349-48-2606 0 0,-493 61 2815 0 0,0 2-1 0 0,0-1 1 0 0,1 1-1 0 0,-1-1 1 0 0,0 1-1 0 0,0 1 1 0 0,0-1 0 0 0,0 1-1 0 0,1 0 1 0 0,-1 0-1 0 0,0 0 1 0 0,0 1-1 0 0,0 0 1 0 0,-1 0-1 0 0,1 0 1 0 0,0 0-1 0 0,-1 1 1 0 0,0 0-1 0 0,7 5 1 0 0,-5-2 24 0 0,0 1 0 0 0,0-1-1 0 0,-1 1 1 0 0,0 1 0 0 0,-1-1 0 0 0,0 0-1 0 0,0 1 1 0 0,0 0 0 0 0,-1 0 0 0 0,0 0-1 0 0,2 11 1 0 0,6 30-3 0 0,-2 0-1 0 0,5 91 0 0 0,-13 106 119 0 0,-2-134-68 0 0,55 855 22 0 0,-31-702 16 0 0,-14 300 0 0 0,-15-78-126 0 0,6-402 86 0 0,1 49 62 0 0,10 189 7 0 0,7-108-55 0 0,0-62-30 0 0,10 103-993 0 0,-23-231 254 0 0,-4-21 452 0 0,0 0 1 0 0,0 0 0 0 0,-1 0 0 0 0,1 1 0 0 0,-1-1 0 0 0,0 0-1 0 0,-1 7 1 0 0,-3 1-849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9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36 220 0 0,'2'1'189'0'0,"-1"0"0"0"0,0 0-1 0 0,0 1 1 0 0,0-1 0 0 0,1 0 0 0 0,-1 1-1 0 0,0-1 1 0 0,-1 0 0 0 0,1 1 0 0 0,0-1-1 0 0,0 1 1 0 0,-1-1 0 0 0,1 1 0 0 0,-1-1 0 0 0,1 1-1 0 0,-1 0 1 0 0,1-1 0 0 0,-1 3 0 0 0,4 39 432 0 0,-3-25-371 0 0,3 37-92 0 0,-3 0-1 0 0,-2 0 0 0 0,-2-1 0 0 0,-18 92 0 0 0,20-143-94 0 0,1 0 0 0 0,-1 0 0 0 0,0 0 0 0 0,1 0 0 0 0,0 0 0 0 0,0 0 1 0 0,0 1-1 0 0,0-1 0 0 0,0 0 0 0 0,1 0 0 0 0,-1 0 0 0 0,1 0 0 0 0,0 0 0 0 0,0 0 0 0 0,0 0 0 0 0,1 0 1 0 0,1 4-1 0 0,0-4 63 0 0,1 0 0 0 0,-1 0 0 0 0,0-1 0 0 0,1 1 0 0 0,-1-1 0 0 0,1 0 0 0 0,0 0 0 0 0,0 0 0 0 0,0 0 0 0 0,0-1 0 0 0,0 0 0 0 0,4 1 0 0 0,27 7 263 0 0,0-1 0 0 0,0-2 0 0 0,67 2 0 0 0,111-12-198 0 0,-63 0-50 0 0,337 27 2255 0 0,146-4-1167 0 0,-543-23-1253 0 0,150-8 153 0 0,241 19-1 0 0,-412-4-119 0 0,0-3-1 0 0,0-3 1 0 0,-1-3-1 0 0,1-2 1 0 0,85-24-1 0 0,-74 14-43 0 0,1 4 1 0 0,124-6-1 0 0,-93 11 48 0 0,172-36 0 0 0,19-5-53 0 0,-72 3-111 0 0,-207 44 101 0 0,-18 2-25 0 0,1 1 0 0 0,-1-1 1 0 0,1 0-1 0 0,-1-1 0 0 0,0 1 0 0 0,0-1 1 0 0,1-1-1 0 0,7-3 0 0 0,-11 1-169 0 0,0 0-1 0 0,-1-1 1 0 0,0 1 0 0 0,0 0-1 0 0,0-1 1 0 0,-1 0 0 0 0,0 1-1 0 0,0-1 1 0 0,0 0 0 0 0,-1-8-1 0 0,2-3-276 0 0,7-39-2327 0 0,1 1 0 0 0,26-77 0 0 0,-25 96 1750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0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419 52 696 0 0,'23'10'3252'0'0,"3"0"2572"0"0,-25-10-5186 0 0,-4-2-534 0 0,-1-1 1 0 0,1 0-1 0 0,-1 1 1 0 0,1 0 0 0 0,-1 0-1 0 0,0 0 1 0 0,-7-2-1 0 0,-4-3 33 0 0,3 0-49 0 0,-1 1-1 0 0,0 0 1 0 0,0 0 0 0 0,0 2-1 0 0,-1-1 1 0 0,0 2-1 0 0,0 0 1 0 0,-18-2 0 0 0,25 5-22 0 0,0 0 1 0 0,-1 1 0 0 0,1 0-1 0 0,0 0 1 0 0,0 0 0 0 0,0 1-1 0 0,0 0 1 0 0,0 0 0 0 0,0 1-1 0 0,0 0 1 0 0,1 0 0 0 0,-1 1-1 0 0,1 0 1 0 0,0 0 0 0 0,0 0 0 0 0,0 1-1 0 0,1 0 1 0 0,-6 5 0 0 0,-3 6 10 0 0,1 0 1 0 0,1 1 0 0 0,0 1 0 0 0,1 0 0 0 0,1 0-1 0 0,1 1 1 0 0,1 0 0 0 0,-8 25 0 0 0,5-9-43 0 0,2 1 1 0 0,1 0-1 0 0,-5 67 1 0 0,13-101-36 0 0,-2 124 159 0 0,13-51 230 0 0,6-31 70 0 0,-15-41-427 0 0,0 1 0 0 0,0-1-1 0 0,0 0 1 0 0,0 0 0 0 0,0-1 0 0 0,1 1-1 0 0,-1 0 1 0 0,1-1 0 0 0,0 1-1 0 0,-1-1 1 0 0,1 0 0 0 0,0 0 0 0 0,1 0-1 0 0,-1 0 1 0 0,0-1 0 0 0,0 1 0 0 0,1-1-1 0 0,-1 0 1 0 0,1 0 0 0 0,4 1 0 0 0,-2-2-23 0 0,1 0 0 0 0,-1 0 0 0 0,0-1 0 0 0,1 1 0 0 0,-1-1 0 0 0,0-1 0 0 0,0 1 0 0 0,0-1 1 0 0,0 0-1 0 0,11-6 0 0 0,0-1-54 0 0,0-1 0 0 0,-1-1 1 0 0,0 0-1 0 0,-1-1 0 0 0,0-1 1 0 0,22-25-1 0 0,9-27-111 0 0,-33 42 28 0 0,-1 0-1 0 0,14-39 1 0 0,-15 26-236 0 0,9-45 1 0 0,-7 2-400 0 0,-4 8 336 0 0,-1 39 786 0 0,-3 28 447 0 0,-3 19-342 0 0,-1 2-418 0 0,1 0-1 0 0,7 28 1 0 0,-1-6-43 0 0,10 53 249 0 0,18 47-1766 0 0,-22-99-1148 0 0,1 1-1 0 0,2-2 0 0 0,33 57 1 0 0,-30-64 753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0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96 784 0 0,'19'-6'3557'0'0,"-11"2"-474"0"0,-20-15-2542 0 0,-15-12-284 0 0,22 27-246 0 0,0 1 0 0 0,0-1 0 0 0,0 1-1 0 0,0 0 1 0 0,-1 0 0 0 0,1 0-1 0 0,-1 1 1 0 0,0-1 0 0 0,1 2-1 0 0,-1-1 1 0 0,0 0 0 0 0,-9 0-1 0 0,9 2-14 0 0,0 0 0 0 0,0 0 0 0 0,0 0 0 0 0,0 1 0 0 0,0 0 0 0 0,0 0 1 0 0,-11 4-1 0 0,-28 19 55 0 0,33-15 28 0 0,1 1-1 0 0,0 0 0 0 0,1 0 1 0 0,1 1-1 0 0,-1 1 0 0 0,2 0 0 0 0,-1 0 1 0 0,2 0-1 0 0,0 1 0 0 0,0 0 1 0 0,1 0-1 0 0,-7 25 0 0 0,6-13 190 0 0,0 1-1 0 0,-4 51 1 0 0,7 11 162 0 0,4-84-344 0 0,0-1 0 0 0,0 1 0 0 0,0 0-1 0 0,0-1 1 0 0,1 1 0 0 0,-1-1 0 0 0,1 1-1 0 0,0-1 1 0 0,0 1 0 0 0,0-1 0 0 0,1 1 0 0 0,-1-1-1 0 0,1 0 1 0 0,-1 1 0 0 0,1-1 0 0 0,4 4-1 0 0,-4-6-38 0 0,0 0-1 0 0,0 0 0 0 0,0 0 1 0 0,0 0-1 0 0,0-1 0 0 0,0 1 1 0 0,1-1-1 0 0,-1 1 0 0 0,0-1 1 0 0,0 0-1 0 0,1 0 0 0 0,-1 0 1 0 0,0 0-1 0 0,0 0 0 0 0,1 0 0 0 0,-1-1 1 0 0,0 1-1 0 0,0-1 0 0 0,1 1 1 0 0,-1-1-1 0 0,0 0 0 0 0,0 0 1 0 0,0 0-1 0 0,0 0 0 0 0,0 0 1 0 0,0-1-1 0 0,1-1 0 0 0,9-5-24 0 0,0 0 1 0 0,-1-1-1 0 0,0 0 0 0 0,-1-1 0 0 0,0 0 0 0 0,-1-1 1 0 0,0 0-1 0 0,0-1 0 0 0,-1 0 0 0 0,6-13 0 0 0,6-12-41 0 0,-2-2-1 0 0,14-43 1 0 0,17-52 131 0 0,-41 120 1508 0 0,-1 31-790 0 0,60 221-4363 0 0,-8-35-6512 0 0,-49-163 8308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2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1100 0 0,'5'-13'10548'0'0,"-5"23"-8329"0"0,-2 4-662 0 0,1 4-1412 0 0,4 12-6 0 0,16 96 257 0 0,7 10-234 0 0,-16-95-114 0 0,7 83 0 0 0,-10-63-135 0 0,-2-21-50 0 0,-3-9-849 0 0,-7-12-2454 0 0,5-18 3004 0 0,0 0 0 0 0,0 0 0 0 0,0 1 0 0 0,1-1 0 0 0,-1 0 0 0 0,0 0 0 0 0,0 0 0 0 0,1 0 0 0 0,-1 0 0 0 0,1 1 0 0 0,-1-1 0 0 0,1 0 0 0 0,-1 0 0 0 0,1 0 0 0 0,0 0 0 0 0,0 0 0 0 0,1 1 0 0 0,4 9-1929 0 0,-2 0 1098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5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30 129 740 0 0,'-1'-13'7322'0'0,"2"-14"-3349"0"0,5 19-3330 0 0,1 0 0 0 0,0 1 0 0 0,0 0 0 0 0,0 0 0 0 0,13-9 0 0 0,-13 12-435 0 0,1-1-1 0 0,-1 1 0 0 0,1 0 1 0 0,0 0-1 0 0,0 1 0 0 0,1 0 1 0 0,-1 1-1 0 0,0 0 1 0 0,1 0-1 0 0,9 0 0 0 0,-11 1-184 0 0,1 1-1 0 0,-1 1 0 0 0,0-1 1 0 0,0 1-1 0 0,0 0 0 0 0,0 1 1 0 0,0-1-1 0 0,0 1 0 0 0,-1 1 1 0 0,1 0-1 0 0,-1-1 0 0 0,1 2 1 0 0,-1-1-1 0 0,0 1 0 0 0,0 0 1 0 0,0 0-1 0 0,-1 1 0 0 0,0 0 1 0 0,0 0-1 0 0,0 0 0 0 0,0 0 1 0 0,-1 1-1 0 0,5 7 0 0 0,12 19-8 0 0,-1 1 0 0 0,-2 0-1 0 0,15 41 1 0 0,-28-64-17 0 0,-1 1 0 0 0,-1 0 0 0 0,0 0 0 0 0,-1 1 0 0 0,0-1 0 0 0,0 1 0 0 0,-1-1 0 0 0,-1 0 0 0 0,0 1 0 0 0,-1-1 0 0 0,0 1 0 0 0,0-1 0 0 0,-1 1 0 0 0,-7 18 0 0 0,6-22-24 0 0,-1-1-1 0 0,-1 0 1 0 0,1 0-1 0 0,-1 0 1 0 0,0 0-1 0 0,-1-1 0 0 0,0 0 1 0 0,0 0-1 0 0,0 0 1 0 0,-1-1-1 0 0,1 0 1 0 0,-1 0-1 0 0,-1-1 0 0 0,1 0 1 0 0,0 0-1 0 0,-1-1 1 0 0,0 1-1 0 0,0-2 1 0 0,0 1-1 0 0,0-1 0 0 0,0-1 1 0 0,-1 1-1 0 0,1-1 1 0 0,-15 0-1 0 0,9-1-403 0 0,0 0 1 0 0,0 0-1 0 0,0-1 0 0 0,0-1 1 0 0,0-1-1 0 0,1 0 0 0 0,-1 0 0 0 0,1-1 1 0 0,-1-1-1 0 0,1 0 0 0 0,1-1 1 0 0,-1-1-1 0 0,1 0 0 0 0,-14-10 0 0 0,23 14-273 0 0,-1 0 0 0 0,1-1-1 0 0,-1 1 1 0 0,1-1 0 0 0,0 0-1 0 0,0 0 1 0 0,1 0 0 0 0,-1 0-1 0 0,1-1 1 0 0,0 1 0 0 0,0-1-1 0 0,1 1 1 0 0,-3-10-1 0 0,3 3-752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6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12 0 0,'12'-16'4722'0'0,"-17"37"-1343"0"0,-2 20-1546 0 0,32 270 3703 0 0,-9-182-5097 0 0,9 64-231 0 0,8 101-1706 0 0,-32-157-2988 0 0,-1-81 199 0 0,0-54 4064 0 0,0-1 0 0 0,0 1-1 0 0,0-1 1 0 0,0 1 0 0 0,-1 0 0 0 0,1-1 0 0 0,0 1 0 0 0,-1-1-1 0 0,1 1 1 0 0,-1-1 0 0 0,1 0 0 0 0,-1 1 0 0 0,0-1 0 0 0,0 1 0 0 0,1-1-1 0 0,-3 2 1 0 0,2-1-1265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7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92 0 0,'5'-17'2405'0'0,"-2"16"-674"0"0,-1 13-1352 0 0,5 114-160 0 0,19 62 200 0 0,1 4 9 0 0,-12-49-301 0 0,12 72-6 0 0,21 201 98 0 0,-42-344-151 0 0,53 494 479 0 0,-52-522-700 0 0,2-1 0 0 0,2 0 0 0 0,23 57 0 0 0,-11-65-2164 0 0,-18-41-8 0 0,-4-5 1212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1 603 436 0 0,'0'0'1660'0'0,"46"4"1183"0"0,53-7-1907 0 0,189-31 0 0 0,92-50-285 0 0,17-20 815 0 0,322-76-422 0 0,-283 67-1232 0 0,-367 91 156 0 0,110-31-603 0 0,-155 49 482 0 0,0 0 1 0 0,0 1-1 0 0,0 1 1 0 0,0 2-1 0 0,43 3 0 0 0,-47-1 123 0 0,-13-1-59 0 0,0 0-1 0 0,0 0 0 0 0,0 0 0 0 0,0 1 0 0 0,0-1 0 0 0,8 5 1 0 0,-13-5 60 0 0,0 1 1 0 0,1-1-1 0 0,-1 1 1 0 0,0-1-1 0 0,0 1 1 0 0,0 0 0 0 0,-1 0-1 0 0,1 0 1 0 0,0 0-1 0 0,-1 0 1 0 0,1 0 0 0 0,-1 1-1 0 0,0-1 1 0 0,1 0-1 0 0,-1 1 1 0 0,-1-1-1 0 0,1 1 1 0 0,0-1 0 0 0,0 1-1 0 0,-1 0 1 0 0,1 2-1 0 0,17 91-86 0 0,6 46 105 0 0,-12-37-21 0 0,25 307 85 0 0,-31-277-5 0 0,8 342 79 0 0,-19-159-161 0 0,8 80 43 0 0,13-133 59 0 0,-13-203-50 0 0,0 31 3 0 0,0 26-3 0 0,3-40-13 0 0,10 180-14 0 0,-17-253-11 0 0,1 0 0 0 0,-1 1 0 0 0,0-1 0 0 0,-1 0 0 0 0,1 0 0 0 0,-1 0 0 0 0,-1 0 0 0 0,1 0 0 0 0,-1 0 0 0 0,0-1 0 0 0,0 1 0 0 0,0-1 0 0 0,-1 0 0 0 0,0 0 0 0 0,0 0 0 0 0,0-1 0 0 0,-1 1 0 0 0,1-1 0 0 0,-1 0 0 0 0,0 0 0 0 0,0 0 0 0 0,-10 4 0 0 0,-10 5-75 0 0,-1 0 1 0 0,-1-2 0 0 0,-47 13-1 0 0,54-18 113 0 0,-134 36 36 0 0,-255 37 0 0 0,-166-16 46 0 0,250-32 161 0 0,178-11-86 0 0,1 6 0 0 0,-221 68 0 0 0,350-88-100 0 0,0-1 0 0 0,0-1 0 0 0,-1 0-1 0 0,1-2 1 0 0,-1 0 0 0 0,0-1 0 0 0,0 0-1 0 0,1-2 1 0 0,-1 0 0 0 0,0-1 0 0 0,1 0-1 0 0,-24-8 1 0 0,19 6-83 0 0,0 0 0 0 0,-26-1 0 0 0,30 4-1205 0 0,0-1-1 0 0,0 0 1 0 0,0-2-1 0 0,-22-6 1 0 0,25 4-127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0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4 652 0 0,'-1'-4'5068'0'0,"0"10"-1832"0"0,-2 23-492 0 0,-2 41-1572 0 0,9 80-847 0 0,4-51-2158 0 0,20 63-6969 0 0,-23-141 7312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0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3 516 0 0,'0'-2'7680'0'0,"2"13"-5763"0"0,0 2-717 0 0,11 84 2227 0 0,-1-10-7971 0 0,-1-63-2291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0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67 252 0 0,'0'-39'5527'0'0,"0"23"-2062"0"0,0 6-945 0 0,11 8-7893 0 0,14 8 1206 0 0,-11-1 2747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108 372 220 0 0,'19'-3'3765'0'0,"-32"9"-2229"0"0,-17 7-1320 0 0,22-8-185 0 0,0-1 1 0 0,1 1 0 0 0,0 1 0 0 0,0-1 0 0 0,-8 11 0 0 0,-9 19 281 0 0,23-33-228 0 0,-1 1 0 0 0,2-1 0 0 0,-1 1-1 0 0,0-1 1 0 0,0 1 0 0 0,1-1 0 0 0,-1 1-1 0 0,1-1 1 0 0,0 1 0 0 0,0 0-1 0 0,0-1 1 0 0,0 1 0 0 0,0-1 0 0 0,1 1-1 0 0,-1 0 1 0 0,1-1 0 0 0,0 1 0 0 0,0-1-1 0 0,1 5 1 0 0,0-4 123 0 0,0-1 0 0 0,0 1 1 0 0,1 0-1 0 0,-1 0 0 0 0,1-1 0 0 0,-1 1 0 0 0,1-1 0 0 0,0 0 0 0 0,0 0 0 0 0,0 0 1 0 0,4 2-1 0 0,93 50 2537 0 0,-93-50-2737 0 0,1 0-1 0 0,-1 0 1 0 0,0 0 0 0 0,0 1-1 0 0,11 11 1 0 0,4 14-779 0 0,-17-7-723 0 0,-5-19 1182 0 0,-1-1 1 0 0,1 1-1 0 0,-1-1 0 0 0,0 1 1 0 0,1-1-1 0 0,-1 0 1 0 0,-1 0-1 0 0,1 1 1 0 0,0-1-1 0 0,-1 0 0 0 0,0 0 1 0 0,-2 3-1 0 0,3-5 142 0 0,0 0 0 0 0,0 1 0 0 0,0-1-1 0 0,0 0 1 0 0,0 0 0 0 0,0 0 0 0 0,-1 0-1 0 0,1 0 1 0 0,0-1 0 0 0,0 1 0 0 0,-1 0 0 0 0,1 0-1 0 0,-1-1 1 0 0,1 1 0 0 0,-1-1 0 0 0,1 0-1 0 0,0 1 1 0 0,-1-1 0 0 0,0 0 0 0 0,1 0 0 0 0,-1 0-1 0 0,1 0 1 0 0,-1 0 0 0 0,1 0 0 0 0,-1 0-1 0 0,1 0 1 0 0,-1-1 0 0 0,1 1 0 0 0,-1-1 0 0 0,1 1-1 0 0,-2-2 1 0 0,-11-5-964 0 0</inkml:trace>
  <inkml:trace contextRef="#ctx0" brushRef="#br0" timeOffset="1">303 17 348 0 0,'1'-2'175'0'0,"1"1"-1"0"0,-1-1 1 0 0,1 1 0 0 0,-1 0 0 0 0,1-1-1 0 0,0 1 1 0 0,0 0 0 0 0,0 0-1 0 0,0 0 1 0 0,0 1 0 0 0,0-1 0 0 0,0 0-1 0 0,0 1 1 0 0,2-1 0 0 0,-3 1-103 0 0,0 0 1 0 0,0 0 0 0 0,-1 0-1 0 0,1 1 1 0 0,0-1 0 0 0,-1 0-1 0 0,1 0 1 0 0,0 1 0 0 0,-1-1-1 0 0,1 0 1 0 0,0 1 0 0 0,-1-1-1 0 0,1 1 1 0 0,-1-1 0 0 0,1 1-1 0 0,0-1 1 0 0,-1 1 0 0 0,0 0-1 0 0,1-1 1 0 0,-1 1 0 0 0,1-1-1 0 0,-1 1 1 0 0,0 0 0 0 0,1-1-1 0 0,-1 1 1 0 0,0 1 0 0 0,2 7 324 0 0,0 0 0 0 0,-1 0 0 0 0,0 0 0 0 0,0 0 0 0 0,-2 12 0 0 0,1 6 99 0 0,26 181 979 0 0,-2-70-3288 0 0,-22-130 1283 0 0,0 1 0 0 0,1-1 0 0 0,0 0 0 0 0,1 0 0 0 0,0 0 0 0 0,0 0 0 0 0,1 0 0 0 0,0-1 0 0 0,7 8 1 0 0,-1 0-783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6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0 772 72 0 0,'2'0'4010'0'0,"6"0"1539"0"0,-6 1-4472 0 0,12 1 3827 0 0,129 6-4057 0 0,7 2-924 0 0,676 21-108 0 0,-59 55-236 0 0,-462-43 376 0 0,-102-12 219 0 0,-50-7-155 0 0,297 44-25 0 0,-148-31-80 0 0,151-6-233 0 0,-152-34-57 0 0,-176-5 188 0 0,-2-6 1 0 0,194-46-1 0 0,-236 38 96 0 0,-2-4 0 0 0,84-39 0 0 0,-105 37 166 0 0,81-52 1 0 0,-88 42-29 0 0,-2-1 1 0 0,-2-3 0 0 0,-1-2 0 0 0,-3-1-1 0 0,-1-3 1 0 0,42-63 0 0 0,-39 51 284 0 0,3 1 0 0 0,75-71-1 0 0,-94 104-136 0 0,36-23 1 0 0,2 8 43 0 0,-45 29-156 0 0,1 2 0 0 0,0 0 0 0 0,31-7 1 0 0,-5 3-72 0 0,32-8 16 0 0,-49 15-51 0 0,61-7 0 0 0,-21 14-953 0 0,-24 14-6361 0 0,-38-12 4609 0 0,-10-2 2532 0 0,1 0-1 0 0,0 0 1 0 0,0 1 0 0 0,-1-1-1 0 0,1 0 1 0 0,0 0-1 0 0,-1 0 1 0 0,1 0 0 0 0,0 1-1 0 0,0-1 1 0 0,-1 0 0 0 0,1 1-1 0 0,0-1 1 0 0,-1 0 0 0 0,1 1-1 0 0,-1-1 1 0 0,1 1 0 0 0,-1-1-1 0 0,1 1 1 0 0,0 0-1 0 0,0 4-905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1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566 29 164 0 0,'-59'-19'2808'0'0,"39"15"-2166"0"0,0 1 0 0 0,-35 0 0 0 0,-108 14-623 0 0,94-5-272 0 0,42-3-634 0 0,0 0-1 0 0,0 2 0 0 0,-40 13 0 0 0,36-6-113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8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62 1040 0 0,'-4'0'5118'0'0,"4"0"-5035"0"0,-10 13 1540 0 0,-5 14-693 0 0,15-27-805 0 0,-4 8 325 0 0,1 1 0 0 0,0-1 0 0 0,1 1 0 0 0,-1-1 0 0 0,2 1 0 0 0,-1 0 0 0 0,1 16 0 0 0,5 63 1914 0 0,-4-80-2263 0 0,1-1 1 0 0,1 0-1 0 0,0 0 1 0 0,0 0-1 0 0,0 0 1 0 0,1-1-1 0 0,0 1 1 0 0,0-1 0 0 0,0 1-1 0 0,1-1 1 0 0,0 0-1 0 0,1 0 1 0 0,-1-1-1 0 0,1 1 1 0 0,0-1-1 0 0,0 0 1 0 0,1-1-1 0 0,-1 1 1 0 0,1-1-1 0 0,0 0 1 0 0,0 0-1 0 0,1-1 1 0 0,-1 0 0 0 0,12 4-1 0 0,-9-4-100 0 0,0-1 0 0 0,0 0-1 0 0,0 0 1 0 0,0-1 0 0 0,1-1-1 0 0,-1 0 1 0 0,0 0 0 0 0,1 0 0 0 0,-1-1-1 0 0,0-1 1 0 0,0 1 0 0 0,0-2 0 0 0,0 1-1 0 0,0-1 1 0 0,0 0 0 0 0,-1-1-1 0 0,1 0 1 0 0,14-10 0 0 0,-17 9-67 0 0,0 1 1 0 0,0-1-1 0 0,0 0 1 0 0,-1-1-1 0 0,1 1 1 0 0,-1-1 0 0 0,-1 0-1 0 0,1-1 1 0 0,-1 1-1 0 0,0-1 1 0 0,0 0-1 0 0,-1 0 1 0 0,0 0-1 0 0,0 0 1 0 0,-1 0-1 0 0,0-1 1 0 0,0 1-1 0 0,-1-1 1 0 0,1-9-1 0 0,-1 5-122 0 0,-1 0 1 0 0,-1 1-1 0 0,0-1 0 0 0,-1 0 0 0 0,0 1 0 0 0,-1-1 1 0 0,0 1-1 0 0,-1-1 0 0 0,0 1 0 0 0,0 1 0 0 0,-2-1 1 0 0,-6-11-1 0 0,7 14-56 0 0,-1 1-1 0 0,0-1 1 0 0,0 1 0 0 0,0 1 0 0 0,-1-1-1 0 0,0 1 1 0 0,0 0 0 0 0,-1 1-1 0 0,0 0 1 0 0,0 0 0 0 0,0 0 0 0 0,0 1-1 0 0,-1 0 1 0 0,-10-2 0 0 0,16 5 85 0 0,0 0 0 0 0,-1 0 1 0 0,1 1-1 0 0,-1-1 0 0 0,1 1 0 0 0,-1 0 1 0 0,1 0-1 0 0,-1 0 0 0 0,1 1 0 0 0,-1-1 1 0 0,1 1-1 0 0,-1 0 0 0 0,1 0 0 0 0,-1 0 1 0 0,1 0-1 0 0,-5 3 0 0 0,5-2-91 0 0,0 1 0 0 0,0-1 0 0 0,0 1 0 0 0,0 0 0 0 0,1 0 0 0 0,-1 1 0 0 0,1-1 0 0 0,-1 0 0 0 0,1 1 0 0 0,0-1 0 0 0,1 1 0 0 0,-1 0 0 0 0,1-1 0 0 0,-1 1 0 0 0,1 0 0 0 0,0 0 0 0 0,0 7 0 0 0,-2 2-846 0 0,7 1 67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1 126 180 0 0,'13'-4'9399'0'0,"19"-5"-4864"0"0,66-28-2331 0 0,2 0-2457 0 0,-34 14-1614 0 0,-56 20 976 0 0,-4 1-437 0 0,1-1 1 0 0,-1 1-1 0 0,1 1 1 0 0,0-1-1 0 0,0 1 0 0 0,-1 0 1 0 0,13 1-1 0 0,-13 2-314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8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1092 0 0,'3'-1'789'0'0,"1"-1"-1"0"0,0 1 1 0 0,0 0-1 0 0,0 1 1 0 0,0-1 0 0 0,0 1-1 0 0,0-1 1 0 0,0 1-1 0 0,0 0 1 0 0,4 1 0 0 0,47 13 3299 0 0,-41-7-3779 0 0,1-1 0 0 0,-1 2 0 0 0,0 0 1 0 0,21 16-1 0 0,-31-20-528 0 0,0-1-1 0 0,0 1 1 0 0,0 0 0 0 0,-1 0 0 0 0,1 0 0 0 0,-1 1-1 0 0,0-1 1 0 0,-1 1 0 0 0,1 0 0 0 0,-1-1 0 0 0,1 1-1 0 0,-2 0 1 0 0,1 1 0 0 0,0-1 0 0 0,-1 0 0 0 0,0 0-1 0 0,0 1 1 0 0,0 10 0 0 0,-2-5-815 0 0,0 0 1 0 0,0 0-1 0 0,-1-1 0 0 0,-1 1 0 0 0,1 0 0 0 0,-2-1 1 0 0,0 1-1 0 0,-5 10 0 0 0,-1 0-366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9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0,'2'12'10692'0'0,"4"13"-6937"0"0,11 53-2965 0 0,-7-10-651 0 0,7 34-3278 0 0,-12-83 833 0 0,0 0-1 0 0,1-1 1 0 0,10 22-1 0 0,-10-25 436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9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4 129 28 0 0,'-3'-15'4160'0'0,"2"3"3788"0"0,20 0-4987 0 0,53-12-2002 0 0,37-9-2257 0 0,-48 17-3158 0 0,0 2-4242 0 0,-54 11 7346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9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38 948 0 0,'0'-1'429'0'0,"0"0"0"0"0,0-1 0 0 0,0 1 0 0 0,0 0 0 0 0,0-1 1 0 0,1 1-1 0 0,-1-1 0 0 0,1 1 0 0 0,-1 0 0 0 0,1 0 0 0 0,-1-1 0 0 0,1 1 0 0 0,0 0 0 0 0,0 0 0 0 0,-1 0 0 0 0,1 0 0 0 0,0 0 0 0 0,0 0 0 0 0,0 0 0 0 0,0 0 1 0 0,0 0-1 0 0,0 0 0 0 0,1 0 0 0 0,-1 1 0 0 0,2-2 0 0 0,2 0 15 0 0,-1 1 0 0 0,0 0-1 0 0,1 0 1 0 0,-1 0 0 0 0,1 0 0 0 0,-1 1 0 0 0,1-1-1 0 0,5 1 1 0 0,5 1-238 0 0,0 1-1 0 0,0 0 1 0 0,-1 1-1 0 0,22 7 1 0 0,-31-8-289 0 0,0 0 1 0 0,0 0-1 0 0,-1 0 1 0 0,1 0-1 0 0,-1 1 1 0 0,0 0 0 0 0,0-1-1 0 0,0 2 1 0 0,0-1-1 0 0,0 0 1 0 0,-1 1-1 0 0,0 0 1 0 0,1 0-1 0 0,-1 0 1 0 0,-1 0 0 0 0,1 0-1 0 0,0 1 1 0 0,-1-1-1 0 0,0 1 1 0 0,0-1-1 0 0,-1 1 1 0 0,3 8 0 0 0,-3-4-584 0 0,0 0 1 0 0,-1 0 0 0 0,0 0 0 0 0,0 0-1 0 0,-1 0 1 0 0,0-1 0 0 0,-1 1 0 0 0,0 0-1 0 0,0 0 1 0 0,0-1 0 0 0,-1 0 0 0 0,-6 11-1 0 0,-17 35-3135 0 0,7-23 2213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0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62 472 0 0,'-1'-10'2919'0'0,"4"-8"6676"0"0,21 3-5757 0 0,-12 11-3590 0 0,1 0 0 0 0,-1 1 1 0 0,1 0-1 0 0,-1 1 0 0 0,1 0 1 0 0,0 1-1 0 0,20 1 0 0 0,-29 0-261 0 0,1 1 1 0 0,0-1-1 0 0,0 1 0 0 0,-1 0 0 0 0,1 0 1 0 0,0 0-1 0 0,-1 1 0 0 0,1-1 0 0 0,-1 1 1 0 0,0 0-1 0 0,1 1 0 0 0,-1-1 1 0 0,0 1-1 0 0,0 0 0 0 0,-1 0 0 0 0,1 0 1 0 0,-1 0-1 0 0,1 1 0 0 0,-1-1 0 0 0,0 1 1 0 0,0 0-1 0 0,-1 0 0 0 0,4 5 0 0 0,0 6-117 0 0,0 1 0 0 0,-1 0 0 0 0,-1 0 0 0 0,-1 1-1 0 0,0-1 1 0 0,-1 1 0 0 0,0 0 0 0 0,-2 17 0 0 0,-2 17-82 0 0,-11 66 0 0 0,12-114 216 0 0,0-1 0 0 0,1 1 0 0 0,0 0 0 0 0,0 0 0 0 0,0-1 1 0 0,0 1-1 0 0,0 0 0 0 0,0 0 0 0 0,1-1 0 0 0,-1 1 0 0 0,1 0 0 0 0,0-1 0 0 0,0 1 0 0 0,0-1 1 0 0,0 1-1 0 0,0-1 0 0 0,0 1 0 0 0,1-1 0 0 0,-1 0 0 0 0,4 4 0 0 0,-1-3-20 0 0,-1-1 1 0 0,0 0-1 0 0,0 0 0 0 0,1 0 0 0 0,-1 0 1 0 0,1-1-1 0 0,-1 0 0 0 0,1 1 0 0 0,-1-1 0 0 0,1-1 1 0 0,0 1-1 0 0,0 0 0 0 0,5-1 0 0 0,12 0-450 0 0,1-1-1 0 0,-1-1 0 0 0,0-1 1 0 0,28-7-1 0 0,-34 6-241 0 0,169-47-7635 0 0,-112 29 4788 0 0,-42 13 2276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1 186 296 0 0,'0'-5'707'0'0,"-1"3"-281"0"0,1 0-1 0 0,0 0 1 0 0,0 1-1 0 0,0-1 1 0 0,0 0-1 0 0,0 0 1 0 0,1 1-1 0 0,-1-1 1 0 0,1 0-1 0 0,-1 0 1 0 0,1 1-1 0 0,-1-1 1 0 0,1 1-1 0 0,0-1 1 0 0,0 0-1 0 0,0 1 0 0 0,0-1 1 0 0,0 1-1 0 0,0 0 1 0 0,0-1-1 0 0,0 1 1 0 0,0 0-1 0 0,1 0 1 0 0,-1 0-1 0 0,4-2 1 0 0,16-13 625 0 0,2 1 1 0 0,30-15-1 0 0,53-20-2406 0 0,-94 45 990 0 0,-2 0-825 0 0,-1 2 0 0 0,0-1 0 0 0,1 1 0 0 0,0 1 0 0 0,-1 0 0 0 0,1 0 0 0 0,0 1 0 0 0,0 0 0 0 0,18 1-1 0 0,-18 4-20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1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62 896 0 0,'2'-4'529'0'0,"1"-1"-1"0"0,1 1 0 0 0,-1 0 1 0 0,1 0-1 0 0,-1 0 1 0 0,1 0-1 0 0,0 1 1 0 0,0 0-1 0 0,1-1 1 0 0,-1 2-1 0 0,1-1 1 0 0,0 0-1 0 0,-1 1 0 0 0,1 0 1 0 0,0 0-1 0 0,0 0 1 0 0,0 1-1 0 0,1 0 1 0 0,-1 0-1 0 0,0 0 1 0 0,1 0-1 0 0,5 1 1 0 0,10-1 166 0 0,0 1 0 0 0,0 0 0 0 0,0 2 0 0 0,27 5 0 0 0,-41-6-676 0 0,0 1 0 0 0,-1 0 1 0 0,1 0-1 0 0,0 0 0 0 0,-1 1 0 0 0,1 0 0 0 0,-1 0 0 0 0,0 1 0 0 0,0-1 0 0 0,0 1 0 0 0,0 1 1 0 0,-1-1-1 0 0,0 1 0 0 0,0 0 0 0 0,5 6 0 0 0,-6-6-229 0 0,-1 1 0 0 0,0-1 0 0 0,-1 0 0 0 0,1 1-1 0 0,-1-1 1 0 0,0 1 0 0 0,0 0 0 0 0,-1 0 0 0 0,1 0 0 0 0,-2 0 0 0 0,1 0 0 0 0,0 0-1 0 0,-1 0 1 0 0,0 0 0 0 0,-1 0 0 0 0,1 0 0 0 0,-3 9 0 0 0,-4 9-1709 0 0,0-1 0 0 0,-2 0 0 0 0,-1-1 0 0 0,-1 0 0 0 0,-23 37-1 0 0,14-26 525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6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26 652 0 0,'-10'-18'3611'0'0,"13"10"354"0"0,33 12 1255 0 0,-24-2-5160 0 0,19 4 953 0 0,17 7 77 0 0,0 3-428 0 0,21 15-258 0 0,-52-22-421 0 0,-1 1 0 0 0,-1 1-1 0 0,0 0 1 0 0,22 22 0 0 0,-27-23 30 0 0,0 1 1 0 0,-1 0-1 0 0,13 22 1 0 0,-16-24 10 0 0,-2 1 0 0 0,1 0 0 0 0,-1 0 0 0 0,0 0 1 0 0,-1 0-1 0 0,3 19 0 0 0,-4-16-330 0 0,-1 0 1 0 0,-1 0 0 0 0,0 0-1 0 0,-1 0 1 0 0,0 0 0 0 0,-1 0-1 0 0,0 0 1 0 0,-7 20-1 0 0,2-15-874 0 0,-1 1 0 0 0,0-1 0 0 0,-1-1 0 0 0,-1 0-1 0 0,0 0 1 0 0,-1-1 0 0 0,-1 0 0 0 0,-1-1 0 0 0,-26 25 0 0 0,18-20-300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6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9 160 0 0,'14'-8'13126'0'0,"-8"17"-8059"0"0,-8 37-6325 0 0,-1-16 1970 0 0,9 68-2781 0 0,37 128-11343 0 0,-42-222 13260 0 0,9 41-1534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6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84 880 0 0,'0'-2'657'0'0,"0"-1"-1"0"0,0 0 1 0 0,1 0-1 0 0,-1 0 1 0 0,1 0-1 0 0,0 1 1 0 0,-1-1-1 0 0,1 0 1 0 0,1 0 0 0 0,-1 1-1 0 0,0-1 1 0 0,1 1-1 0 0,-1-1 1 0 0,4-2-1 0 0,-2 2-118 0 0,0-1 0 0 0,0 1-1 0 0,1 0 1 0 0,-1 1 0 0 0,1-1 0 0 0,0 1-1 0 0,0 0 1 0 0,7-4 0 0 0,-4 4-426 0 0,0-1-1 0 0,0 1 1 0 0,0 0 0 0 0,1 1-1 0 0,-1 0 1 0 0,0 0 0 0 0,1 0-1 0 0,-1 1 1 0 0,1 0 0 0 0,-1 1 0 0 0,11 1-1 0 0,-16-1-141 0 0,1 1 0 0 0,-1-1-1 0 0,1 0 1 0 0,-1 1 0 0 0,0-1-1 0 0,1 1 1 0 0,-1-1 0 0 0,0 1-1 0 0,0 0 1 0 0,0 0 0 0 0,-1 0-1 0 0,1 0 1 0 0,0 1 0 0 0,-1-1 0 0 0,1 0-1 0 0,-1 1 1 0 0,0-1 0 0 0,0 1-1 0 0,0-1 1 0 0,0 1 0 0 0,1 3-1 0 0,10 57-238 0 0,-12-60 260 0 0,1 21-68 0 0,-1 0 1 0 0,-1 1-1 0 0,-1-1 1 0 0,-2 0-1 0 0,0 0 1 0 0,-12 37-1 0 0,-3 16-7 0 0,19-75 92 0 0,-1 0-1 0 0,1-1 0 0 0,0 1 1 0 0,0 0-1 0 0,-1 0 0 0 0,1 0 0 0 0,0 0 1 0 0,1 0-1 0 0,-1 0 0 0 0,0-1 1 0 0,0 1-1 0 0,1 0 0 0 0,-1 0 1 0 0,1 0-1 0 0,0-1 0 0 0,-1 1 0 0 0,1 0 1 0 0,0-1-1 0 0,0 1 0 0 0,0-1 1 0 0,0 1-1 0 0,0-1 0 0 0,3 3 0 0 0,-1-2-5 0 0,0 0-1 0 0,0 0 0 0 0,0 0 0 0 0,1-1 0 0 0,-1 0 0 0 0,0 1 1 0 0,1-1-1 0 0,-1 0 0 0 0,1-1 0 0 0,-1 1 0 0 0,7 0 0 0 0,7-1-204 0 0,-1-1 0 0 0,0 0 0 0 0,1-1 0 0 0,24-6 0 0 0,52-19-2796 0 0,14-4-4280 0 0,-88 28 5563 0 0,-3 3 205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7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89 176 0 0,'0'-2'290'0'0,"0"-1"1"0"0,1 1-1 0 0,0 0 1 0 0,0 0-1 0 0,-1-1 0 0 0,1 1 1 0 0,1 0-1 0 0,-1 0 0 0 0,0 0 1 0 0,0 0-1 0 0,1 0 1 0 0,-1 0-1 0 0,1 1 0 0 0,-1-1 1 0 0,1 0-1 0 0,0 1 0 0 0,0 0 1 0 0,0-1-1 0 0,0 1 1 0 0,0 0-1 0 0,0 0 0 0 0,0 0 1 0 0,0 0-1 0 0,0 0 1 0 0,4-1-1 0 0,62-15 4745 0 0,-62 16-4848 0 0,49-9 705 0 0,0 3 0 0 0,60-1 1 0 0,-115 8-921 0 0,1 0 1 0 0,0 0-1 0 0,0 0 1 0 0,-1 0-1 0 0,1 0 1 0 0,0 0-1 0 0,0 0 1 0 0,-1 0-1 0 0,1 1 1 0 0,0-1-1 0 0,0 0 1 0 0,-1 0 0 0 0,1 1-1 0 0,0-1 1 0 0,-1 1-1 0 0,1-1 1 0 0,0 0-1 0 0,-1 1 1 0 0,1-1-1 0 0,-1 1 1 0 0,1-1-1 0 0,-1 1 1 0 0,1 0-1 0 0,-1-1 1 0 0,1 1-1 0 0,-1-1 1 0 0,1 1-1 0 0,-1 0 1 0 0,1 1-1 0 0,-3 25-876 0 0,-25 30-397 0 0,26-54 1254 0 0,-19 27-249 0 0,15-24 325 0 0,1 0 0 0 0,-1 1 0 0 0,1-1 0 0 0,0 1 0 0 0,1 0 0 0 0,0 0 0 0 0,0 0 0 0 0,0 0 0 0 0,-2 16 0 0 0,5-22 50 0 0,1 1 0 0 0,-1 0 0 0 0,1-1 1 0 0,0 1-1 0 0,-1-1 0 0 0,1 1 0 0 0,0-1 1 0 0,0 1-1 0 0,0-1 0 0 0,0 1 0 0 0,0-1 0 0 0,1 0 1 0 0,-1 0-1 0 0,0 0 0 0 0,1 0 0 0 0,-1 0 0 0 0,1 0 1 0 0,1 1-1 0 0,36 20 737 0 0,-24-14-512 0 0,-1 0-182 0 0,-3-2 1 0 0,0 1-1 0 0,0 0 0 0 0,-1 0 1 0 0,0 1-1 0 0,17 17 1 0 0,-25-23-167 0 0,0 0 0 0 0,-1 1 0 0 0,1-1 0 0 0,-1 1 0 0 0,1-1 0 0 0,-1 1 0 0 0,0 0 0 0 0,0 0 0 0 0,0 0 0 0 0,0-1 0 0 0,0 1 1 0 0,-1 0-1 0 0,1 0 0 0 0,-1 0 0 0 0,0 0 0 0 0,0 0 0 0 0,0 0 0 0 0,0 0 0 0 0,-1 0 0 0 0,1 0 0 0 0,-1 0 0 0 0,0 0 0 0 0,1 0 0 0 0,-1 0 1 0 0,-1-1-1 0 0,1 1 0 0 0,0 0 0 0 0,-1-1 0 0 0,1 1 0 0 0,-4 4 0 0 0,0-1-493 0 0,1 0 1 0 0,-1 0-1 0 0,0-1 0 0 0,0 1 1 0 0,-1-1-1 0 0,1 0 0 0 0,-1-1 1 0 0,0 1-1 0 0,-1-1 0 0 0,-9 5 1 0 0,2-3-699 0 0,-1-1 1 0 0,0 0 0 0 0,0-1 0 0 0,-16 2 0 0 0,1-1-274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2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0,'5'12'1063'0'0,"-1"1"-1"0"0,0 0 1 0 0,3 21 0 0 0,5 86 1090 0 0,-9-74-1232 0 0,101 656 6726 0 0,-82-584-7155 0 0,25 130-77 0 0,36 226-67 0 0,-50-157-4189 0 0,-33-260 1099 0 0,0-52 2257 0 0,0-1 0 0 0,0 0-1 0 0,-1 0 1 0 0,0 0 0 0 0,0 0 0 0 0,0 0 0 0 0,0 0-1 0 0,-1 0 1 0 0,1-1 0 0 0,-1 1 0 0 0,-3 4 0 0 0,-4-2-1449 0 0,-1-7 306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4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11 956 604 0 0,'0'-6'2053'0'0,"3"-9"-676"0"0,4-38-1043 0 0,-17-152 19 0 0,2 83-361 0 0,6 40 7 0 0,2 77 40 0 0,0-1 0 0 0,0 1 0 0 0,0-1 1 0 0,1 1-1 0 0,0-1 0 0 0,0 1 0 0 0,0-1 0 0 0,1 1 0 0 0,0 0 0 0 0,0-1 0 0 0,0 1 0 0 0,1 0 0 0 0,-1 1 0 0 0,1-1 0 0 0,5-6 0 0 0,-3 7 47 0 0,0 0 1 0 0,0 0 0 0 0,0 0 0 0 0,1 0-1 0 0,0 1 1 0 0,-1 0 0 0 0,1 0-1 0 0,1 1 1 0 0,-1-1 0 0 0,0 1-1 0 0,0 1 1 0 0,1-1 0 0 0,7 0 0 0 0,305-47 2275 0 0,74-14 720 0 0,127-26 9 0 0,-273 59-3176 0 0,291 2 1 0 0,-491 28 67 0 0,1-2 0 0 0,-1-2 0 0 0,0-2 0 0 0,0-2-1 0 0,-1-3 1 0 0,68-23 0 0 0,-106 30-141 0 0,0 1-1 0 0,1 1 1 0 0,-1-1-1 0 0,1 1 1 0 0,0 1-1 0 0,-1 0 1 0 0,13-1-1 0 0,-19 3 121 0 0,1-1-1 0 0,-1 0 1 0 0,0 1-1 0 0,0-1 1 0 0,0 1-1 0 0,1 0 1 0 0,-1 0-1 0 0,0 0 1 0 0,0 0-1 0 0,0 0 1 0 0,0 0 0 0 0,-1 0-1 0 0,1 0 1 0 0,0 1-1 0 0,0-1 1 0 0,-1 1-1 0 0,1 0 1 0 0,-1-1-1 0 0,1 1 1 0 0,-1 0-1 0 0,0 0 1 0 0,0 0-1 0 0,0 0 1 0 0,0 0-1 0 0,0 0 1 0 0,0 0-1 0 0,0 0 1 0 0,-1 0-1 0 0,1 1 1 0 0,-1-1 0 0 0,1 0-1 0 0,-1 0 1 0 0,0 3-1 0 0,21 310-81 0 0,-11-108 141 0 0,16 138-27 0 0,13 60 37 0 0,-10-123-20 0 0,-5-95-7 0 0,-7-60 0 0 0,13 150 21 0 0,-20-166-8 0 0,-4-37 0 0 0,18 78 9 0 0,-15-104-21 0 0,-5-29-188 0 0,3 23-911 0 0,-7-40 1055 0 0,0 0 1 0 0,0-1 0 0 0,-1 1 0 0 0,1 0-1 0 0,0-1 1 0 0,-1 1 0 0 0,1-1 0 0 0,-1 1-1 0 0,0-1 1 0 0,1 1 0 0 0,-1-1 0 0 0,0 1-1 0 0,0-1 1 0 0,0 1 0 0 0,0-1 0 0 0,0 0-1 0 0,0 0 1 0 0,0 0 0 0 0,-1 1 0 0 0,1-1-1 0 0,0 0 1 0 0,-2 1 0 0 0,-28 13-307 0 0,0-1 0 0 0,0-1 1 0 0,-57 14-1 0 0,16-4 280 0 0,-100 28 129 0 0,-3-7 0 0 0,-1-8 0 0 0,-1-7 0 0 0,-2-9 0 0 0,-264-2 0 0 0,250-18-60 0 0,1 8 0 0 0,-213 37-1 0 0,394-43 157 0 0,0-1-1 0 0,-1-1 1 0 0,1 0-1 0 0,0 0 0 0 0,0-1 1 0 0,0 0-1 0 0,-14-4 1 0 0,-9-1-218 0 0,-19 4 141 0 0,45 3-59 0 0,0 0 0 0 0,0-1 1 0 0,1 0-1 0 0,-1-1 1 0 0,0 0-1 0 0,0 0 1 0 0,1-1-1 0 0,-1 1 0 0 0,1-2 1 0 0,-1 1-1 0 0,-8-5 1 0 0,15 6-86 0 0,0 1 0 0 0,1-1 0 0 0,-1 1 0 0 0,0-1 0 0 0,0 0 0 0 0,1 1 0 0 0,-1-1 0 0 0,1 0 0 0 0,-1 0 0 0 0,0 1 0 0 0,1-1 0 0 0,0 0 0 0 0,-1 0 0 0 0,1 0 0 0 0,-1 0 0 0 0,1 1 0 0 0,0-1 0 0 0,0 0 1 0 0,-1 0-1 0 0,1 0 0 0 0,0 0 0 0 0,0 0 0 0 0,0 0 0 0 0,0 0 0 0 0,0 0 0 0 0,0 0 0 0 0,1 0 0 0 0,-1 0 0 0 0,0 0 0 0 0,0 0 0 0 0,1 1 0 0 0,-1-1 0 0 0,0 0 0 0 0,1 0 0 0 0,-1 0 0 0 0,1-1 0 0 0,25-25-6820 0 0,-20 20 5542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5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1080 0 0,'5'3'5831'0'0,"-1"4"-4745"0"0,-3-1-332 0 0,6 120 4614 0 0,10 1-3885 0 0,-2-19-2273 0 0,-8-36-348 0 0,-7-63 808 0 0,8 65-3397 0 0,-7-69 3097 0 0,0 1 1 0 0,0-1-1 0 0,1 0 0 0 0,-1 1 1 0 0,1-1-1 0 0,0 0 0 0 0,1 0 1 0 0,-1 0-1 0 0,1-1 1 0 0,5 8-1 0 0,2-4-961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5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6 996 0 0,'1'-5'2636'0'0,"5"8"909"0"0,2 15-1030 0 0,3 40 168 0 0,-1-13-2227 0 0,-9-33-762 0 0,7 38-2639 0 0,6-25-4452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75 380 0 0,'0'-37'4576'0'0,"0"0"4867"0"0,0 37-9459 0 0,24 7-7698 0 0,18 12 2298 0 0,-23-12 4167 0 0</inkml:trace>
  <inkml:trace contextRef="#ctx0" brushRef="#br0" timeOffset="1">271 75 420 0 0,'24'-4'5068'0'0,"-38"8"-4514"0"0,7-2-452 0 0,0 0 0 0 0,0 0 0 0 0,0 0 0 0 0,0 1 0 0 0,-8 5 0 0 0,10-5-29 0 0,0 1 0 0 0,0 0 0 0 0,0 0 0 0 0,0 0 0 0 0,1 0 0 0 0,0 1 0 0 0,0 0 0 0 0,0 0 0 0 0,1 0 0 0 0,-5 7 0 0 0,7-9 18 0 0,0-1 0 0 0,0 0 0 0 0,0 1 0 0 0,0-1 0 0 0,0 1-1 0 0,0-1 1 0 0,1 1 0 0 0,-1 0 0 0 0,1-1 0 0 0,0 5 0 0 0,0-4 138 0 0,0 0 0 0 0,1-1 0 0 0,-1 1 0 0 0,1 0 0 0 0,0-1 0 0 0,0 1 0 0 0,0-1 0 0 0,0 1 0 0 0,0-1 0 0 0,1 0 0 0 0,-1 1 0 0 0,1-1 0 0 0,0 0 0 0 0,3 3 0 0 0,35 25 2997 0 0,-9-15-2597 0 0,-15-8-488 0 0,12 3 121 0 0,31 13-225 0 0,-39-11-504 0 0,-8-3-78 0 0,-11-8 361 0 0,0 1 1 0 0,-1-1 0 0 0,1 0 0 0 0,0 1-1 0 0,-1-1 1 0 0,1 1 0 0 0,-1-1 0 0 0,1 1-1 0 0,-1-1 1 0 0,0 1 0 0 0,0 0 0 0 0,1-1-1 0 0,-1 1 1 0 0,0-1 0 0 0,0 1 0 0 0,-1 0-1 0 0,1-1 1 0 0,0 1 0 0 0,-1-1 0 0 0,1 1-1 0 0,0-1 1 0 0,-1 1 0 0 0,0-1 0 0 0,1 1-1 0 0,-1-1 1 0 0,0 0 0 0 0,0 1 0 0 0,0-1-1 0 0,0 0 1 0 0,0 0 0 0 0,-1 2 0 0 0,-1 1-285 0 0,0 0 0 0 0,0 0 0 0 0,-1-1 0 0 0,1 1 0 0 0,-1-1 0 0 0,1 0 0 0 0,-1 0 1 0 0,0 0-1 0 0,-5 2 0 0 0,-17 2-2304 0 0,12-8 1536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6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31 292 0 0,'10'-16'884'0'0,"2"2"2984"0"0,-11 14-3757 0 0,0 0 0 0 0,0 1 0 0 0,-1-1 0 0 0,1 1-1 0 0,0-1 1 0 0,0 1 0 0 0,-1-1 0 0 0,1 1 0 0 0,0 0 0 0 0,-1-1 0 0 0,1 1 0 0 0,-1 0-1 0 0,1-1 1 0 0,-1 1 0 0 0,1 0 0 0 0,-1 0 0 0 0,0 0 0 0 0,1-1 0 0 0,-1 1-1 0 0,0 0 1 0 0,0 0 0 0 0,1 2 0 0 0,2 9 393 0 0,1 0 1 0 0,-2 1-1 0 0,0-1 0 0 0,1 21 0 0 0,3 20 240 0 0,1-12-500 0 0,-1-5-739 0 0,17 59 0 0 0,-20-87-87 0 0,0 1 0 0 0,0-1 0 0 0,1 0 1 0 0,0 0-1 0 0,0 0 0 0 0,1-1 0 0 0,0 1 0 0 0,0-1 0 0 0,1 0 0 0 0,0-1 1 0 0,0 1-1 0 0,10 6 0 0 0,3 0-839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6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50 832 0 0,'-1'-3'181'0'0,"1"1"-1"0"0,-1 0 1 0 0,0 0-1 0 0,1 0 1 0 0,-1 0-1 0 0,0 0 1 0 0,-1 0-1 0 0,1 0 1 0 0,0 0-1 0 0,0 0 1 0 0,-1 0-1 0 0,1 1 1 0 0,-1-1 0 0 0,0 1-1 0 0,1-1 1 0 0,-1 1-1 0 0,0-1 1 0 0,0 1-1 0 0,0 0 1 0 0,0 0-1 0 0,0 0 1 0 0,0 0-1 0 0,0 0 1 0 0,0 1-1 0 0,-1-1 1 0 0,1 0 0 0 0,0 1-1 0 0,0 0 1 0 0,-3-1-1 0 0,-10-1 62 0 0,0 0 0 0 0,1 0 1 0 0,-17 1-1 0 0,-9 2-78 0 0,-21 2-1239 0 0,44-1 154 0 0,2 0 1 0 0,-1 1-1 0 0,0 1 1 0 0,-17 6-1 0 0,16-1-294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4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62 168 0 0,'3'-7'2487'0'0,"5"15"190"0"0,5 16-407 0 0,12 101 2505 0 0,-10-41-3503 0 0,-11-65-1178 0 0,1 6-31 0 0,-3-6-56 0 0,8-49-6 0 0,-9 5 0 0 0,1-1-1 0 0,1 1 1 0 0,10-36 0 0 0,-11 52-6 0 0,4-13 30 0 0,-6 22-23 0 0,1-1-1 0 0,-1 1 1 0 0,0-1 0 0 0,1 1 0 0 0,-1 0 0 0 0,0-1 0 0 0,1 1 0 0 0,-1-1-1 0 0,0 1 1 0 0,1 0 0 0 0,-1-1 0 0 0,1 1 0 0 0,-1 0 0 0 0,1 0 0 0 0,-1-1-1 0 0,1 1 1 0 0,-1 0 0 0 0,1 0 0 0 0,-1 0 0 0 0,1 0 0 0 0,-1 0-1 0 0,1 0 1 0 0,-1-1 0 0 0,1 1 0 0 0,-1 0 0 0 0,1 0 0 0 0,-1 1 0 0 0,1-1-1 0 0,-1 0 1 0 0,1 0 0 0 0,-1 0 0 0 0,1 0 0 0 0,-1 0 0 0 0,1 0 0 0 0,-1 1-1 0 0,2-1 1 0 0,10 9 7 0 0,-1-1 1 0 0,1 1-1 0 0,-2 1 0 0 0,1 0 0 0 0,-1 0 0 0 0,-1 1 0 0 0,16 23 1 0 0,-24-33-21 0 0,-1-1 1 0 0,0 0 0 0 0,0 0-1 0 0,0 1 1 0 0,0-1 0 0 0,1 0 0 0 0,-1 0-1 0 0,0 1 1 0 0,0-1 0 0 0,1 0-1 0 0,-1 0 1 0 0,0 0 0 0 0,0 1 0 0 0,1-1-1 0 0,-1 0 1 0 0,0 0 0 0 0,1 0-1 0 0,-1 0 1 0 0,0 0 0 0 0,1 0-1 0 0,-1 1 1 0 0,0-1 0 0 0,1 0 0 0 0,-1 0-1 0 0,0 0 1 0 0,1 0 0 0 0,-1 0-1 0 0,0 0 1 0 0,1 0 0 0 0,-1-1 0 0 0,0 1-1 0 0,1 0 1 0 0,-1 0 0 0 0,0 0-1 0 0,0 0 1 0 0,1 0 0 0 0,-1 0-1 0 0,0-1 1 0 0,1 1 0 0 0,-1 0 0 0 0,0 0-1 0 0,12-17-468 0 0,3-26-228 0 0,-14 42 683 0 0,1-8-16 0 0,1 0 0 0 0,0 0 0 0 0,0 1 0 0 0,1 0 0 0 0,1-1 0 0 0,-1 2 0 0 0,1-1 0 0 0,10-12 0 0 0,-13 18 17 0 0,1 0 0 0 0,-1 0 0 0 0,0 0-1 0 0,1 0 1 0 0,0 0 0 0 0,-1 1 0 0 0,1-1-1 0 0,0 1 1 0 0,0 0 0 0 0,-1 0 0 0 0,1 0 0 0 0,0 0-1 0 0,0 1 1 0 0,0-1 0 0 0,0 1 0 0 0,0-1-1 0 0,0 1 1 0 0,0 0 0 0 0,1 0 0 0 0,-1 1 0 0 0,0-1-1 0 0,0 1 1 0 0,0-1 0 0 0,0 1 0 0 0,-1 0-1 0 0,1 0 1 0 0,0 0 0 0 0,0 1 0 0 0,0-1 0 0 0,3 3-1 0 0,2 1-320 0 0,0 0 1 0 0,0 0-1 0 0,0 1 0 0 0,-1 0 0 0 0,0 0 0 0 0,-1 0 0 0 0,1 1 0 0 0,10 14 0 0 0,-3 2-764 0 0,21 45 0 0 0,-35-67 1110 0 0,134 262 1695 0 0,-127-245-1514 0 0,-6-14-165 0 0,0-1-1 0 0,1 1 1 0 0,-1 0 0 0 0,1-1-1 0 0,0 0 1 0 0,0 1-1 0 0,0-1 1 0 0,4 5-1 0 0,-17-25-81 0 0,1-1-1 0 0,-15-37 0 0 0,-10-28 68 0 0,-44-161-1 0 0,73 204 110 0 0,6 29 209 0 0,-1 0 0 0 0,1 0-1 0 0,1 1 1 0 0,3-19 0 0 0,-4 26-207 0 0,1 0 0 0 0,0 0 0 0 0,0 0 0 0 0,0 1 1 0 0,0-1-1 0 0,0 0 0 0 0,0 0 0 0 0,1 1 0 0 0,-1-1 1 0 0,1 1-1 0 0,0 0 0 0 0,0-1 0 0 0,0 1 0 0 0,4-4 1 0 0,-4 5-66 0 0,0 0 1 0 0,0 0 0 0 0,0 0 0 0 0,1 1 0 0 0,-1-1 0 0 0,0 1 0 0 0,0-1-1 0 0,1 1 1 0 0,-1 0 0 0 0,0 0 0 0 0,1 0 0 0 0,-1 0 0 0 0,0 0 0 0 0,0 0-1 0 0,1 0 1 0 0,-1 1 0 0 0,0 0 0 0 0,0-1 0 0 0,1 1 0 0 0,-1 0-1 0 0,0 0 1 0 0,2 1 0 0 0,1 1-39 0 0,0-1 1 0 0,0 1-1 0 0,-1 0 0 0 0,0 1 0 0 0,1-1 0 0 0,-1 1 0 0 0,5 5 1 0 0,11 19 105 0 0,4 20-8 0 0,-20-36-194 0 0,0 0 1 0 0,-1 0 0 0 0,0 1-1 0 0,-1-1 1 0 0,0 15 0 0 0,-7 25-1129 0 0,4-47 952 0 0,-1-1 1 0 0,1 0 0 0 0,-1 0-1 0 0,0 0 1 0 0,0-1 0 0 0,0 1-1 0 0,-1 0 1 0 0,1-1 0 0 0,-1 1 0 0 0,0-1-1 0 0,0 0 1 0 0,0 0 0 0 0,0 0-1 0 0,-1 0 1 0 0,1-1 0 0 0,-1 1-1 0 0,1-1 1 0 0,-6 3 0 0 0,-25 3-2418 0 0,10-10 833 0 0,14 0 810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7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41 84 0 0,'0'-5'383'0'0,"-2"-19"2161"0"0,-5 13-401 0 0,6 11-1566 0 0,7 98 3344 0 0,16 49-1822 0 0,-20-134-1892 0 0,50 267 1388 0 0,37 138-1267 0 0,-15-75-4404 0 0,-67-303 2817 0 0,10 36-3909 0 0,-21-80 2354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1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20 660 0 0,'0'-1'126'0'0,"0"1"0"0"0,0-1 0 0 0,0 0 1 0 0,0 1-1 0 0,0-1 0 0 0,0 1 0 0 0,0-1 0 0 0,0 0 0 0 0,0 1 0 0 0,0-1 0 0 0,0 0 1 0 0,0 1-1 0 0,0-1 0 0 0,-1 1 0 0 0,1-1 0 0 0,0 1 0 0 0,0-1 0 0 0,-1 0 1 0 0,1 1-1 0 0,0-1 0 0 0,-1 1 0 0 0,1 0 0 0 0,-1-1 0 0 0,1 1 0 0 0,-1-1 0 0 0,1 1 1 0 0,-1-1-1 0 0,1 1 0 0 0,-1 0 0 0 0,1-1 0 0 0,-1 1 0 0 0,1 0 0 0 0,-1 0 0 0 0,1-1 1 0 0,-1 1-1 0 0,0 0 0 0 0,1 0 0 0 0,-1 0 0 0 0,1 0 0 0 0,-2 0 0 0 0,-1 0 123 0 0,0 1-1 0 0,0 0 0 0 0,1-1 0 0 0,-1 1 0 0 0,0 1 1 0 0,1-1-1 0 0,-1 0 0 0 0,0 1 0 0 0,-3 2 1 0 0,-1 1 250 0 0,0 0 0 0 0,0 1 0 0 0,0 0 0 0 0,1 0 0 0 0,0 0 1 0 0,-8 13-1 0 0,8-8 141 0 0,0 0 0 0 0,1 1 1 0 0,1-1-1 0 0,0 1 1 0 0,0 0-1 0 0,-2 21 0 0 0,5-29-578 0 0,1 0 0 0 0,0 0 1 0 0,0 1-1 0 0,0-1 0 0 0,1 0 0 0 0,0 0 0 0 0,-1 0 0 0 0,1 0 0 0 0,1 0 0 0 0,-1 0 0 0 0,1 0 0 0 0,-1 0 0 0 0,1-1 0 0 0,0 1 1 0 0,0-1-1 0 0,1 1 0 0 0,-1-1 0 0 0,1 0 0 0 0,-1 0 0 0 0,1 0 0 0 0,0 0 0 0 0,0 0 0 0 0,1 0 0 0 0,3 1 0 0 0,-1 0-58 0 0,0 0 0 0 0,0 0 0 0 0,0-1 0 0 0,1 0 0 0 0,-1-1 0 0 0,1 1 0 0 0,0-1 0 0 0,0-1 0 0 0,0 1 0 0 0,0-1 0 0 0,0 0 0 0 0,0-1 0 0 0,0 0 0 0 0,0 0 0 0 0,0 0 0 0 0,0-1 0 0 0,0 0-1 0 0,0 0 1 0 0,0-1 0 0 0,0 0 0 0 0,11-5 0 0 0,-9 3-64 0 0,0-1 0 0 0,0 0-1 0 0,-1-1 1 0 0,0 1 0 0 0,0-1-1 0 0,-1-1 1 0 0,1 0 0 0 0,-1 0-1 0 0,-1 0 1 0 0,0-1 0 0 0,0 0-1 0 0,0 0 1 0 0,-1-1 0 0 0,8-15-1 0 0,-10 16 22 0 0,1 0 0 0 0,-2 0 1 0 0,1 0-1 0 0,-1 0 0 0 0,0 0 0 0 0,-1 0 0 0 0,0-1 0 0 0,0 1 0 0 0,-1-16 0 0 0,0 21 7 0 0,-1 0 0 0 0,1 1 0 0 0,-1-1 0 0 0,0 0 0 0 0,0 0-1 0 0,0 1 1 0 0,0-1 0 0 0,0 0 0 0 0,-1 1 0 0 0,1-1 0 0 0,-1 1 0 0 0,0 0-1 0 0,0-1 1 0 0,1 1 0 0 0,-1 0 0 0 0,-1 0 0 0 0,1 0 0 0 0,0 0 0 0 0,0 1-1 0 0,-1-1 1 0 0,1 1 0 0 0,-1-1 0 0 0,1 1 0 0 0,-1 0 0 0 0,0 0 0 0 0,0 0-1 0 0,1 0 1 0 0,-1 0 0 0 0,0 1 0 0 0,0-1 0 0 0,-4 1 0 0 0,6 0-13 0 0,-65-4-3151 0 0,62 4 2554 0 0,1 0 0 0 0,-1 0-1 0 0,1 1 1 0 0,-1 0 0 0 0,1-1-1 0 0,-1 1 1 0 0,1 1 0 0 0,-1-1 0 0 0,-4 3-1 0 0,7-3 528 0 0,1-1-1 0 0,0 1 0 0 0,0-1 1 0 0,0 1-1 0 0,0-1 1 0 0,-1 1-1 0 0,1 0 1 0 0,0-1-1 0 0,0 1 0 0 0,0-1 1 0 0,0 1-1 0 0,0-1 1 0 0,0 1-1 0 0,1-1 1 0 0,-1 1-1 0 0,0-1 0 0 0,0 1 1 0 0,0-1-1 0 0,0 1 1 0 0,1-1-1 0 0,-1 1 0 0 0,0-1 1 0 0,1 1-1 0 0,-1-1 1 0 0,0 1-1 0 0,1-1 1 0 0,-1 1-1 0 0,0-1 0 0 0,1 0 1 0 0,-1 1-1 0 0,1-1 1 0 0,-1 0-1 0 0,1 1 0 0 0,-1-1 1 0 0,1 0-1 0 0,-1 0 1 0 0,1 1-1 0 0,0-1-8 0 0,9 9-1051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2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1 146 916 0 0,'37'-3'11616'0'0,"-2"-5"-6268"0"0,-10-2-5591 0 0,-1 0 0 0 0,26-16 0 0 0,-16 9 1291 0 0,-9 4-1081 0 0,-1 0-836 0 0,-1 2 1 0 0,44-15-1 0 0,-58 23-144 0 0,0 1-1 0 0,0 1 1 0 0,0-1 0 0 0,16 1-1 0 0,-19 1-150 0 0,1 1 0 0 0,-1 0-1 0 0,1 0 1 0 0,-1 0-1 0 0,1 1 1 0 0,-1 0 0 0 0,9 4-1 0 0,-10-4 151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2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12 360 0 0,'0'0'133'0'0,"0"-1"0"0"0,0 1 0 0 0,0 0 0 0 0,0-1 0 0 0,0 1 0 0 0,0-1 0 0 0,0 1 0 0 0,0-1 0 0 0,0 1 0 0 0,0 0 0 0 0,0-1-1 0 0,0 1 1 0 0,0 0 0 0 0,0-1 0 0 0,1 1 0 0 0,-1-1 0 0 0,0 1 0 0 0,0 0 0 0 0,0-1 0 0 0,1 1 0 0 0,-1 0 0 0 0,0-1 0 0 0,0 1 0 0 0,1 0 0 0 0,-1 0 0 0 0,0-1 0 0 0,1 1 0 0 0,-1 0 0 0 0,0 0 0 0 0,1-1 0 0 0,-1 1 0 0 0,1 0 0 0 0,-1 0 0 0 0,0 0-1 0 0,1 0 1 0 0,-1 0 0 0 0,1 0 0 0 0,-1 0 0 0 0,0 0 0 0 0,1 0 0 0 0,-1 0 0 0 0,1 0 0 0 0,-1 0 0 0 0,1 0 0 0 0,24 11 2905 0 0,20 25-907 0 0,-36-28-2162 0 0,-1 1 1 0 0,0 0 0 0 0,-1 1-1 0 0,0 0 1 0 0,0 0 0 0 0,-1 0-1 0 0,-1 1 1 0 0,0 0 0 0 0,0 0-1 0 0,-1 0 1 0 0,3 13-1 0 0,-5-15-459 0 0,-1 0-1 0 0,0 0 1 0 0,-1 0-1 0 0,0 1 0 0 0,0-1 1 0 0,-1 0-1 0 0,0 0 1 0 0,-1 0-1 0 0,0-1 0 0 0,0 1 1 0 0,-1 0-1 0 0,0-1 0 0 0,0 1 1 0 0,-1-1-1 0 0,-8 13 1 0 0,-4 5-858 0 0,-3 2 134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3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0 864 0 0,'4'53'11070'0'0,"7"15"-6783"0"0,11 23-5073 0 0,-10-48-2110 0 0,19 44 0 0 0,-29-81 2217 0 0,1-1-1 0 0,-1 1 1 0 0,1 0-1 0 0,0-1 1 0 0,1 0 0 0 0,0 0-1 0 0,-1 0 1 0 0,2 0-1 0 0,-1-1 1 0 0,0 1 0 0 0,10 5-1 0 0,5 0-730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1 152 936 0 0,'0'-3'527'0'0,"0"0"-1"0"0,0 0 1 0 0,1 1 0 0 0,-1-1 0 0 0,1 0-1 0 0,0 1 1 0 0,-1-1 0 0 0,1 1-1 0 0,0-1 1 0 0,1 1 0 0 0,-1-1-1 0 0,0 1 1 0 0,1 0 0 0 0,2-4-1 0 0,0 3 39 0 0,-1-1-1 0 0,1 1 1 0 0,0 0-1 0 0,0 0 0 0 0,0 0 1 0 0,0 0-1 0 0,8-2 0 0 0,7-3 101 0 0,0 1-1 0 0,1 2 1 0 0,23-5-1 0 0,-12 3-691 0 0,22-8-146 0 0,38-8-3349 0 0,-78 20 1571 0 0,1 1 1 0 0,0 1-1 0 0,-1 0 0 0 0,22 1 1 0 0,-24 2 508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18 772 0 0,'0'0'192'0'0,"0"-1"-1"0"0,0 0 0 0 0,0 1 1 0 0,0-1-1 0 0,0 0 1 0 0,0 1-1 0 0,1-1 1 0 0,-1 0-1 0 0,0 1 1 0 0,1-1-1 0 0,-1 0 0 0 0,0 1 1 0 0,1-1-1 0 0,-1 1 1 0 0,0-1-1 0 0,1 1 1 0 0,-1-1-1 0 0,1 1 1 0 0,-1-1-1 0 0,1 1 0 0 0,-1-1 1 0 0,1 1-1 0 0,0 0 1 0 0,-1-1-1 0 0,1 1 1 0 0,-1 0-1 0 0,1-1 1 0 0,0 1-1 0 0,0 0 0 0 0,28-2 3599 0 0,25 15-716 0 0,-49-11-3010 0 0,1 1 0 0 0,-1 0 0 0 0,1 0 0 0 0,-1 1 0 0 0,0 0 0 0 0,-1-1 0 0 0,1 2 1 0 0,0-1-1 0 0,-1 0 0 0 0,0 1 0 0 0,0 0 0 0 0,-1 0 0 0 0,1 0 0 0 0,3 8 0 0 0,-4-5-298 0 0,0 0 1 0 0,0 1-1 0 0,-1-1 1 0 0,0 1-1 0 0,0-1 0 0 0,-1 1 1 0 0,0-1-1 0 0,-1 1 1 0 0,0 11-1 0 0,-2 1-1063 0 0,-1-1 1 0 0,-1 0-1 0 0,-1 0 0 0 0,0 0 1 0 0,-2-1-1 0 0,0 0 0 0 0,-19 36 1 0 0,11-28 21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4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38 224 0 0,'-8'-17'10319'0'0,"21"11"-8322"0"0,0 2-1352 0 0,1 1 0 0 0,-1 0-1 0 0,1 1 1 0 0,-1 1 0 0 0,1 0 0 0 0,0 0 0 0 0,18 3 0 0 0,-22-1-647 0 0,-1 0 0 0 0,1 1 0 0 0,-1 0 0 0 0,0 0-1 0 0,1 1 1 0 0,-1 0 0 0 0,-1 1 0 0 0,1 0 0 0 0,0 0 0 0 0,-1 1 0 0 0,10 7 0 0 0,-14-8-34 0 0,1 0-1 0 0,-1 1 1 0 0,0 0 0 0 0,0 0-1 0 0,0 0 1 0 0,-1 0-1 0 0,0 1 1 0 0,0-1-1 0 0,0 1 1 0 0,-1 0 0 0 0,0-1-1 0 0,0 1 1 0 0,0 0-1 0 0,-1 0 1 0 0,0 1-1 0 0,0-1 1 0 0,0 0-1 0 0,-1 0 1 0 0,0 1 0 0 0,-1 8-1 0 0,-2 9-65 0 0,-1 1-1 0 0,-1-1 1 0 0,-14 41-1 0 0,17-60 117 0 0,1-3-11 0 0,-2 8 69 0 0,0 0-1 0 0,0 0 0 0 0,1 0 1 0 0,-1 18-1 0 0,6-26-46 0 0,1-1 0 0 0,0 0 0 0 0,-1 1-1 0 0,1-1 1 0 0,0 0 0 0 0,0-1 0 0 0,0 1 0 0 0,0-1 0 0 0,0 0 0 0 0,0 0 0 0 0,4 0 0 0 0,86-12-1487 0 0,-1-4-3356 0 0,15-3-4894 0 0,-93 17 8592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4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1 203 488 0 0,'4'-7'1020'0'0,"1"0"1"0"0,0 0-1 0 0,0 1 1 0 0,0 0-1 0 0,1 0 0 0 0,0 0 1 0 0,7-5-1 0 0,-2 2 138 0 0,1 1 1 0 0,1 1-1 0 0,19-9 1 0 0,9-1 322 0 0,74-18 0 0 0,-62 20-1262 0 0,-22 5-158 0 0,37-10-3113 0 0,-55 17 104 0 0,0 1 0 0 0,0 0 0 0 0,18 0 0 0 0,-26 2 1685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5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50 348 0 0,'0'-1'301'0'0,"0"-1"0"0"0,-1 1-1 0 0,2-1 1 0 0,-1 0 0 0 0,0 1 0 0 0,0-1 0 0 0,0 1-1 0 0,1-1 1 0 0,-1 1 0 0 0,1-1 0 0 0,-1 1-1 0 0,1-1 1 0 0,0 1 0 0 0,-1 0 0 0 0,1-1 0 0 0,0 1-1 0 0,0 0 1 0 0,0-1 0 0 0,0 1 0 0 0,0 0 0 0 0,0 0-1 0 0,2-1 1 0 0,33-9 4673 0 0,-25 10-4558 0 0,1-1-4 0 0,1 0 0 0 0,-1 1 0 0 0,1 1 0 0 0,0 1 0 0 0,0-1 0 0 0,-1 2 0 0 0,1 0 0 0 0,-1 0 0 0 0,0 1 0 0 0,19 7 0 0 0,-25-7-413 0 0,0-1-1 0 0,0 1 0 0 0,0 0 0 0 0,0 1 0 0 0,-1-1 1 0 0,1 1-1 0 0,-1 0 0 0 0,0 0 0 0 0,0 1 0 0 0,-1-1 1 0 0,1 1-1 0 0,-1 0 0 0 0,0 1 0 0 0,0-1 0 0 0,-1 1 1 0 0,0-1-1 0 0,0 1 0 0 0,0 0 0 0 0,0 0 0 0 0,-1 0 1 0 0,3 13-1 0 0,-4-12-335 0 0,-1 1-1 0 0,0 0 1 0 0,0-1 0 0 0,0 1-1 0 0,-1-1 1 0 0,0 1 0 0 0,0-1 0 0 0,-1 0-1 0 0,0 1 1 0 0,0-1 0 0 0,-5 11-1 0 0,-5 5-2207 0 0,0 0-1 0 0,-18 22 0 0 0,3-2-632 0 0,12-19 1716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8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1 696 0 0,'1'0'428'0'0,"-1"0"0"0"0,1 0 1 0 0,0 0-1 0 0,0 0 0 0 0,-1 0 0 0 0,1 1 0 0 0,0-1 1 0 0,0 0-1 0 0,-1 1 0 0 0,1-1 0 0 0,0 0 0 0 0,-1 1 1 0 0,1-1-1 0 0,0 1 0 0 0,-1-1 0 0 0,1 1 0 0 0,-1-1 1 0 0,1 1-1 0 0,-1-1 0 0 0,1 1 0 0 0,0 0 0 0 0,7 21 3929 0 0,-6 34-3255 0 0,-1-27-315 0 0,5 57-1007 0 0,-1-16-3729 0 0,6-1-4308 0 0,-8-47 6266 0 0,1-2 366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8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60 0 0,'0'0'2280'0'0,"20"14"4708"0"0,150-4-1549 0 0,31 0-4742 0 0,290-13-538 0 0,128-5 49 0 0,-372-2-190 0 0,384-32-253 0 0,-468 21 213 0 0,106-15 11 0 0,275 1 0 0 0,15 24-16 0 0,2-1 60 0 0,-457 26-148 0 0,-103-13 104 0 0,1 0 1 0 0,-1 0 0 0 0,1 1 0 0 0,-1-1-1 0 0,0 0 1 0 0,1 1 0 0 0,-1-1-1 0 0,0 1 1 0 0,0-1 0 0 0,0 1 0 0 0,0 0-1 0 0,-1 0 1 0 0,1-1 0 0 0,0 1-1 0 0,-1 0 1 0 0,1 2 0 0 0,11 33-130 0 0,9 86-46 0 0,14 92 93 0 0,-23-110 93 0 0,10 54 10 0 0,5 43 8 0 0,-13-68-13 0 0,0 192-2018 0 0,-9-167 504 0 0,0-53 739 0 0,0-50-2012 0 0,7 26-2261 0 0,-3-52 3392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8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70 248 0 0,'1'-2'429'0'0,"-1"-1"-1"0"0,1 0 1 0 0,0 0-1 0 0,1 1 1 0 0,-1-1-1 0 0,0 0 1 0 0,1 1-1 0 0,0-1 1 0 0,-1 1-1 0 0,1 0 1 0 0,0 0-1 0 0,0 0 1 0 0,0 0-1 0 0,1 0 1 0 0,-1 0-1 0 0,0 0 1 0 0,1 1-1 0 0,-1-1 1 0 0,1 1-1 0 0,-1-1 1 0 0,1 1-1 0 0,0 0 1 0 0,5-1-1 0 0,5-3 651 0 0,-1 1-1 0 0,1 1 0 0 0,0 0 0 0 0,14-1 0 0 0,-25 4-1061 0 0,1-1 0 0 0,-1 1 1 0 0,1 0-1 0 0,-1 0 0 0 0,1 0 0 0 0,-1 1 0 0 0,1-1 0 0 0,-1 1 0 0 0,1-1 0 0 0,-1 1 0 0 0,0 0 0 0 0,1 0 0 0 0,-1 0 0 0 0,0 0 0 0 0,0 0 0 0 0,0 0 0 0 0,0 1 0 0 0,0-1 0 0 0,0 1 0 0 0,0-1 0 0 0,0 1 0 0 0,0 0 0 0 0,-1 0 0 0 0,1 0 0 0 0,-1 0 0 0 0,1 0 0 0 0,-1 0 0 0 0,0 0 0 0 0,0 0 0 0 0,0 0 0 0 0,0 1 0 0 0,0-1 0 0 0,0 1 0 0 0,-1-1 0 0 0,1 0 0 0 0,-1 1 0 0 0,0-1 0 0 0,1 1 0 0 0,-1-1 0 0 0,-1 5 0 0 0,1 12-212 0 0,-1 1 0 0 0,-1-1 0 0 0,-1 1 0 0 0,-6 22 0 0 0,4-19 130 0 0,-39 137-71 0 0,43-158 166 0 0,1-1 0 0 0,-1 0-1 0 0,1 0 1 0 0,0 1-1 0 0,0-1 1 0 0,0 0 0 0 0,0 1-1 0 0,0-1 1 0 0,0 0-1 0 0,0 1 1 0 0,0-1 0 0 0,0 0-1 0 0,0 1 1 0 0,1-1-1 0 0,-1 0 1 0 0,1 1 0 0 0,-1-1-1 0 0,1 0 1 0 0,-1 0-1 0 0,1 0 1 0 0,0 1 0 0 0,0-1-1 0 0,-1 0 1 0 0,3 1-1 0 0,-1 0-17 0 0,0-1-1 0 0,0 0 0 0 0,0 0 0 0 0,0-1 1 0 0,0 1-1 0 0,0 0 0 0 0,0-1 0 0 0,0 1 1 0 0,1-1-1 0 0,-1 0 0 0 0,0 0 0 0 0,0 1 1 0 0,5-2-1 0 0,9-1-234 0 0,-1 0 0 0 0,1-2 0 0 0,22-7 1 0 0,-24 7-124 0 0,15-5-654 0 0,62-15-3090 0 0,-83 23 3452 0 0,-1 0 1 0 0,0 0 0 0 0,1 1 0 0 0,-1 0 0 0 0,0 0 0 0 0,1 0 0 0 0,-1 1-1 0 0,0 0 1 0 0,1 1 0 0 0,6 2 0 0 0,1 5-847 0 0,-4 6 225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9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10 131 188 0 0,'-1'-2'418'0'0,"-1"0"1"0"0,1 0-1 0 0,0 0 0 0 0,0-1 1 0 0,1 1-1 0 0,-1 0 0 0 0,0 0 1 0 0,1-1-1 0 0,-1 1 0 0 0,1 0 1 0 0,0-1-1 0 0,0 1 0 0 0,0 0 1 0 0,0-1-1 0 0,0 1 1 0 0,0-1-1 0 0,1 1 0 0 0,-1 0 1 0 0,1 0-1 0 0,0-1 0 0 0,-1 1 1 0 0,3-4-1 0 0,-1 3 0 0 0,1-1 0 0 0,0 1 0 0 0,0-1 0 0 0,0 1 0 0 0,0 0 0 0 0,1 0 0 0 0,-1 0 0 0 0,1 0 0 0 0,0 1 0 0 0,0 0 0 0 0,4-3 0 0 0,8-2-123 0 0,0 1-1 0 0,0 1 1 0 0,0 0-1 0 0,1 1 1 0 0,20-3 0 0 0,-34 7-301 0 0,0-1 1 0 0,0 0 0 0 0,-1 1-1 0 0,1 0 1 0 0,0 0 0 0 0,0 0 0 0 0,0 0-1 0 0,0 0 1 0 0,0 0 0 0 0,0 1-1 0 0,0-1 1 0 0,0 1 0 0 0,0 0 0 0 0,-1 0-1 0 0,1 0 1 0 0,0 0 0 0 0,-1 1-1 0 0,1-1 1 0 0,-1 1 0 0 0,1 0 0 0 0,-1-1-1 0 0,4 4 1 0 0,-4-1-33 0 0,-1-1 0 0 0,1 1-1 0 0,0 0 1 0 0,-1 0 0 0 0,0 0 0 0 0,0 0-1 0 0,0 0 1 0 0,-1 0 0 0 0,1 0 0 0 0,-1 0-1 0 0,0 0 1 0 0,0 0 0 0 0,0 0 0 0 0,-1 0-1 0 0,0 5 1 0 0,-4 9-36 0 0,0 0 0 0 0,0-1-1 0 0,-2 0 1 0 0,0 0 0 0 0,-1 0-1 0 0,0-1 1 0 0,-2 0 0 0 0,0-1 0 0 0,-15 19-1 0 0,24-33 92 0 0,1-1 0 0 0,0 1 0 0 0,0 0 0 0 0,0-1 0 0 0,0 1 0 0 0,0 0 0 0 0,0-1 0 0 0,0 1 0 0 0,0 0 0 0 0,0-1 0 0 0,0 1 0 0 0,0 0 0 0 0,0-1 0 0 0,0 1 0 0 0,1 0 0 0 0,-1-1 0 0 0,0 1 0 0 0,0-1 0 0 0,1 1 0 0 0,-1 0 0 0 0,1-1 0 0 0,-1 1 0 0 0,0-1 0 0 0,1 1 0 0 0,-1-1 0 0 0,1 1 0 0 0,-1-1 0 0 0,1 1 0 0 0,-1-1 0 0 0,1 0 0 0 0,-1 1 0 0 0,1-1 0 0 0,0 0 0 0 0,-1 1 0 0 0,1-1 0 0 0,0 0 0 0 0,-1 0 0 0 0,1 0 0 0 0,0 0 0 0 0,-1 1 0 0 0,1-1 0 0 0,1 0 0 0 0,37 11 455 0 0,-33-10-365 0 0,9 3 37 0 0,1 0 1 0 0,0 1-1 0 0,-1 1 1 0 0,0 0-1 0 0,-1 1 1 0 0,28 18-1 0 0,-41-24-154 0 0,0 0-1 0 0,0 0 0 0 0,-1 1 1 0 0,1-1-1 0 0,0 0 1 0 0,-1 0-1 0 0,1 1 1 0 0,-1-1-1 0 0,1 1 0 0 0,-1-1 1 0 0,1 0-1 0 0,-1 1 1 0 0,0-1-1 0 0,0 1 0 0 0,0-1 1 0 0,0 1-1 0 0,0-1 1 0 0,0 1-1 0 0,0-1 0 0 0,0 1 1 0 0,-1-1-1 0 0,1 0 1 0 0,0 1-1 0 0,-1-1 0 0 0,0 1 1 0 0,1-1-1 0 0,-1 0 1 0 0,0 0-1 0 0,1 1 0 0 0,-1-1 1 0 0,0 0-1 0 0,0 0 1 0 0,-2 2-1 0 0,-1 3-147 0 0,-1 0-1 0 0,0 0 0 0 0,0 0 1 0 0,0-1-1 0 0,-8 6 1 0 0,1-3-684 0 0,-1-1 1 0 0,0-1-1 0 0,0 0 1 0 0,0 0-1 0 0,-1-1 1 0 0,0-1-1 0 0,0 0 1 0 0,0-1-1 0 0,0-1 0 0 0,-1 0 1 0 0,1-1-1 0 0,-1 0 1 0 0,1-2-1 0 0,-1 1 1 0 0,-17-4-1 0 0,2-1-768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0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4 728 0 0,'7'-3'8837'0'0,"-7"3"-8699"0"0,16 15 2231 0 0,11 27-2153 0 0,-23-30-263 0 0,-2-1-1 0 0,1 1 1 0 0,-2-1-1 0 0,1 1 0 0 0,-1 18 1 0 0,-1-26-87 0 0,0 0 0 0 0,0 0 0 0 0,0 0 0 0 0,-1 0 0 0 0,1 0 0 0 0,-1 0 0 0 0,0-1 1 0 0,0 1-1 0 0,0 0 0 0 0,-1 0 0 0 0,0-1 0 0 0,1 1 0 0 0,-1-1 0 0 0,0 1 0 0 0,-1-1 0 0 0,1 0 0 0 0,0 0 1 0 0,-1 0-1 0 0,0 0 0 0 0,-4 3 0 0 0,6-5 110 0 0,0 0 1 0 0,-1-1 0 0 0,1 1-1 0 0,-1-1 1 0 0,1 0-1 0 0,-1 1 1 0 0,1-1 0 0 0,-1 0-1 0 0,1 0 1 0 0,-1 0 0 0 0,0 0-1 0 0,1 0 1 0 0,-1 0-1 0 0,1-1 1 0 0,-1 1 0 0 0,1 0-1 0 0,-1-1 1 0 0,1 1-1 0 0,-1-1 1 0 0,1 0 0 0 0,0 1-1 0 0,-1-1 1 0 0,1 0-1 0 0,0 0 1 0 0,0 0 0 0 0,-1 0-1 0 0,1 0 1 0 0,0 0-1 0 0,0 0 1 0 0,0 0 0 0 0,0-1-1 0 0,0 1 1 0 0,1 0-1 0 0,-1 0 1 0 0,-1-3 0 0 0,1 2 27 0 0,-1 0 0 0 0,1 0 0 0 0,0 0 0 0 0,0-1 0 0 0,0 1 0 0 0,0-1 0 0 0,0 1 0 0 0,1 0 0 0 0,-1-1 1 0 0,1 1-1 0 0,-1-1 0 0 0,1 1 0 0 0,0-1 0 0 0,0 1 0 0 0,0-1 0 0 0,1 0 0 0 0,-1 1 0 0 0,0-1 0 0 0,1 1 0 0 0,0 0 1 0 0,-1-1-1 0 0,2-2 0 0 0,-1 3 46 0 0,0 0 1 0 0,1 0-1 0 0,-1 0 1 0 0,0 0-1 0 0,1 1 1 0 0,-1-1-1 0 0,1 0 1 0 0,-1 0-1 0 0,1 1 1 0 0,0-1-1 0 0,0 1 0 0 0,0 0 1 0 0,-1-1-1 0 0,2 1 1 0 0,-1 0-1 0 0,0 0 1 0 0,0 0-1 0 0,0 1 1 0 0,0-1-1 0 0,0 0 1 0 0,1 1-1 0 0,-1 0 1 0 0,0-1-1 0 0,1 1 1 0 0,-1 0-1 0 0,0 0 1 0 0,1 0-1 0 0,-1 0 1 0 0,0 1-1 0 0,0-1 1 0 0,1 1-1 0 0,-1-1 0 0 0,3 2 1 0 0,-3-1-65 0 0,-1 0 0 0 0,0-1 1 0 0,1 1-1 0 0,-1 0 0 0 0,0 0 0 0 0,0 0 0 0 0,0 0 0 0 0,0 0 1 0 0,0 0-1 0 0,0 0 0 0 0,0 0 0 0 0,0 0 0 0 0,0 0 1 0 0,0 1-1 0 0,0-1 0 0 0,-1 0 0 0 0,1 1 0 0 0,-1-1 1 0 0,1 0-1 0 0,-1 1 0 0 0,1 1 0 0 0,-1-2-171 0 0,0 0 0 0 0,0 0 0 0 0,0 0 0 0 0,0 1 0 0 0,0-1 0 0 0,0 0 0 0 0,0 0 0 0 0,0 0 0 0 0,-1 0 0 0 0,1 0 0 0 0,0 0 0 0 0,-1 0 0 0 0,1 0 0 0 0,-1 0 0 0 0,1 0 0 0 0,-1 0 0 0 0,0 0 0 0 0,1 0 0 0 0,-1 0 0 0 0,0 0 0 0 0,0 0 0 0 0,1 0 0 0 0,-1-1 0 0 0,0 1 0 0 0,0 0 0 0 0,0-1 0 0 0,0 1 0 0 0,0-1 0 0 0,0 1 0 0 0,0-1 0 0 0,0 1 0 0 0,0-1 0 0 0,0 0 0 0 0,-1 1 0 0 0,1-1 0 0 0,0 0 0 0 0,0 0 0 0 0,0 0 0 0 0,0 0 0 0 0,-2 0 0 0 0,-3 0-1065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2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1325 280 0 0,'-11'-3'3030'0'0,"-12"-3"-455"0"0,23 6-2437 0 0,-1-1 0 0 0,1 1 0 0 0,0 0 1 0 0,0-1-1 0 0,-1 1 0 0 0,1 0 1 0 0,0-1-1 0 0,0 1 0 0 0,0 0 1 0 0,0-1-1 0 0,-1 1 0 0 0,1-1 1 0 0,0 1-1 0 0,0-1 0 0 0,0 1 1 0 0,0 0-1 0 0,0-1 0 0 0,0 1 0 0 0,0-1 1 0 0,0 1-1 0 0,0-1 0 0 0,0 1 1 0 0,0 0-1 0 0,0-1 0 0 0,0 1 1 0 0,1-1-1 0 0,-1 1 0 0 0,0 0 1 0 0,0-1-1 0 0,0 1 0 0 0,1-1 1 0 0,-1 1-1 0 0,0 0 0 0 0,0-1 1 0 0,1 1-1 0 0,-1 0 0 0 0,0-1 0 0 0,1 1 1 0 0,-1 0-1 0 0,0 0 0 0 0,1-1 1 0 0,-1 1-1 0 0,0 0 0 0 0,1 0 1 0 0,32-29 1486 0 0,50-28-2248 0 0,-77 53 886 0 0,54-35-280 0 0,1-3-41 0 0,2 4-1 0 0,102-47 0 0 0,-55 44-450 0 0,2 4-1 0 0,1 6 1 0 0,197-28-1 0 0,-256 53 485 0 0,-1 3 0 0 0,1 2 0 0 0,93 11 0 0 0,161 41-490 0 0,-164-24 243 0 0,370 53 60 0 0,-49-23 248 0 0,-154-29-84 0 0,-35-10 180 0 0,607 9-158 0 0,-663-26-62 0 0,288-30-188 0 0,-276-3-126 0 0,283-78 0 0 0,-266 41 134 0 0,118-53 433 0 0,-11-28 179 0 0,-127 30-292 0 0,-68 32-136 0 0,4 7-1 0 0,182-62 1 0 0,-210 96 520 0 0,2 7 0 0 0,2 6 0 0 0,165-18 0 0 0,-200 42 351 0 0,212 10 0 0 0,107 43 246 0 0,-178 2 439 0 0,-148-23-1149 0 0,136 10 0 0 0,-123-22-286 0 0,12 0-534 0 0,-42-7-7992 0 0,-81-7 5812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3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0 784 0 0,'48'20'9441'0'0,"150"64"-5929"0"0,-108-35-3135 0 0,-1 4 0 0 0,99 78 1 0 0,-186-130-381 0 0,-1 0 1 0 0,0 0 0 0 0,1 0 0 0 0,-1 0 0 0 0,0 0 0 0 0,1 0-1 0 0,-1 1 1 0 0,0-1 0 0 0,0 0 0 0 0,0 1 0 0 0,0-1-1 0 0,0 0 1 0 0,0 1 0 0 0,-1-1 0 0 0,1 1 0 0 0,0 0-1 0 0,-1-1 1 0 0,1 1 0 0 0,-1-1 0 0 0,0 1 0 0 0,1 0-1 0 0,-1-1 1 0 0,0 1 0 0 0,0 0 0 0 0,0-1 0 0 0,0 1-1 0 0,-1 2 1 0 0,-1 0-4 0 0,0 0 0 0 0,0 0-1 0 0,0 0 1 0 0,-1-1 0 0 0,1 1-1 0 0,-1 0 1 0 0,0-1 0 0 0,-4 4-1 0 0,-9 12-4 0 0,-78 95-2140 0 0,-139 140-8432 0 0,189-211 9234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4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19 820 0 0,'3'-2'530'0'0,"0"1"0"0"0,-1 1 0 0 0,1-1 0 0 0,0 0 0 0 0,0 1 0 0 0,-1-1 0 0 0,1 1 0 0 0,0 0 0 0 0,0 0 1 0 0,0 0-1 0 0,5 1 0 0 0,-5 0-334 0 0,0 0 1 0 0,0 0 0 0 0,0 0 0 0 0,0 0-1 0 0,0 0 1 0 0,0 1 0 0 0,0-1-1 0 0,0 1 1 0 0,-1 0 0 0 0,4 2 0 0 0,-4-2-195 0 0,-1-1 0 0 0,1 1 0 0 0,0 0 0 0 0,-1 0 0 0 0,1 0 0 0 0,-1 0 1 0 0,0 0-1 0 0,1 0 0 0 0,-1 0 0 0 0,0 0 0 0 0,0 0 0 0 0,-1 1 0 0 0,1-1 1 0 0,0 0-1 0 0,-1 1 0 0 0,1-1 0 0 0,-1 0 0 0 0,0 1 0 0 0,0-1 0 0 0,0 1 1 0 0,0-1-1 0 0,0 1 0 0 0,0-1 0 0 0,-1 0 0 0 0,1 1 0 0 0,-1-1 0 0 0,0 0 0 0 0,0 1 1 0 0,0-1-1 0 0,-2 4 0 0 0,3-5-19 0 0,-1 0 0 0 0,1 0 0 0 0,-1 0 0 0 0,1-1-1 0 0,-1 1 1 0 0,1 0 0 0 0,-1 0 0 0 0,1-1 0 0 0,-1 1 0 0 0,0 0 0 0 0,1-1 0 0 0,-1 1 0 0 0,0-1 0 0 0,0 1 0 0 0,0-1 0 0 0,1 1 0 0 0,-1-1-1 0 0,0 0 1 0 0,0 1 0 0 0,0-1 0 0 0,0 0 0 0 0,0 0 0 0 0,0 1 0 0 0,1-1 0 0 0,-1 0 0 0 0,0 0 0 0 0,0 0 0 0 0,-1 0 0 0 0,0-1 1 0 0,0 1 0 0 0,0-1 1 0 0,0 0-1 0 0,0 0 0 0 0,0 0 0 0 0,1 0 1 0 0,-1 0-1 0 0,0 0 0 0 0,0 0 1 0 0,1-1-1 0 0,-1 1 0 0 0,-1-3 1 0 0,0 1 17 0 0,0-1 1 0 0,0 1 0 0 0,0-1 0 0 0,1 1-1 0 0,0-1 1 0 0,-1 0 0 0 0,1 0 0 0 0,1-1-1 0 0,-1 1 1 0 0,1 0 0 0 0,-1 0 0 0 0,0-6-1 0 0,2 8 36 0 0,0 1 0 0 0,0-1-1 0 0,0 0 1 0 0,0 1-1 0 0,0-1 1 0 0,0 0 0 0 0,1 0-1 0 0,-1 1 1 0 0,1-1-1 0 0,-1 1 1 0 0,1-1 0 0 0,0 0-1 0 0,-1 1 1 0 0,1-1-1 0 0,0 1 1 0 0,0-1-1 0 0,0 1 1 0 0,0 0 0 0 0,0-1-1 0 0,0 1 1 0 0,1 0-1 0 0,-1 0 1 0 0,0 0 0 0 0,1 0-1 0 0,-1 0 1 0 0,1 0-1 0 0,-1 0 1 0 0,1 0 0 0 0,-1 0-1 0 0,1 1 1 0 0,-1-1-1 0 0,1 1 1 0 0,0-1-1 0 0,-1 1 1 0 0,1 0 0 0 0,0 0-1 0 0,-1-1 1 0 0,3 1-1 0 0,0 1 54 0 0,-1-1 0 0 0,1 0 0 0 0,-1 1 0 0 0,1 0 0 0 0,-1 0 0 0 0,1 0 0 0 0,-1 0 0 0 0,0 0 0 0 0,0 1 0 0 0,1 0 0 0 0,-1-1 0 0 0,0 1 0 0 0,-1 0-1 0 0,1 0 1 0 0,0 1 0 0 0,0-1 0 0 0,-1 1 0 0 0,4 3 0 0 0,-6-5-108 0 0,1 0 0 0 0,0 0 0 0 0,0-1 0 0 0,-1 1 0 0 0,1 0 0 0 0,0 0 0 0 0,-1 0 0 0 0,1 1 0 0 0,-1-1 0 0 0,1 0 1 0 0,-1 0-1 0 0,0 0 0 0 0,1 0 0 0 0,-1 0 0 0 0,0 0 0 0 0,0 1 0 0 0,0-1 0 0 0,0 0 0 0 0,0 0 0 0 0,0 0 0 0 0,0 0 0 0 0,0 1 0 0 0,0-1 0 0 0,-1 0 0 0 0,1 0 0 0 0,0 0 0 0 0,-1 0 0 0 0,1 0 0 0 0,-1 0 0 0 0,1 0 0 0 0,-1 0 0 0 0,1 0 0 0 0,-1 0 0 0 0,0 0 0 0 0,0 0 0 0 0,1 0 0 0 0,-1 0 1 0 0,-1 0-1 0 0,0 1-443 0 0,-1-1 1 0 0,1 0 0 0 0,0 0-1 0 0,-1 0 1 0 0,1 0 0 0 0,0 0-1 0 0,-1 0 1 0 0,1-1 0 0 0,-1 1-1 0 0,0-1 1 0 0,1 0 0 0 0,-1 0-1 0 0,1 0 1 0 0,-1 0 0 0 0,1 0-1 0 0,-6-1 1 0 0,4 1-958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5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0 424 468 0 0,'10'0'5564'0'0,"29"0"-4749"0"0,29-25-631 0 0,-2-2 0 0 0,-2-4 0 0 0,76-47 0 0 0,-67 36-133 0 0,136-58 0 0 0,-120 71-47 0 0,0 4-1 0 0,1 3 1 0 0,1 5-1 0 0,1 4 0 0 0,103-2 1 0 0,466 28-115 0 0,-498-4 105 0 0,367 30-4 0 0,-383-20-60 0 0,226 60-1 0 0,-321-63 69 0 0,-1 2 0 0 0,-1 3 0 0 0,80 45 0 0 0,130 104-116 0 0,346 314-783 0 0,-500-388 876 0 0,114 131 0 0 0,72 123 129 0 0,-263-314-54 0 0,-19-24-47 0 0,44 56 22 0 0,2-3 0 0 0,80 71 0 0 0,-99-106-12 0 0,2-3 0 0 0,1-1-1 0 0,1-2 1 0 0,1-1 0 0 0,53 19 0 0 0,-29-17 67 0 0,2-3 1 0 0,127 25-1 0 0,-100-34 185 0 0,0-4-1 0 0,98-3 1 0 0,189-23 248 0 0,-366 16-549 0 0,18-1 98 0 0,-14-4-850 0 0,-18 0-3767 0 0,-5-5 3106 0 0,-5 4 385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7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1 360 0 0,'-19'2'5839'0'0,"33"1"-2562"0"0,31 4-1558 0 0,2-4-999 0 0,1 3-1 0 0,72 19 1 0 0,-94-17-569 0 0,0 1 1 0 0,-1 1-1 0 0,0 1 0 0 0,0 1 0 0 0,-2 1 0 0 0,24 17 1 0 0,-24-14-143 0 0,-1 1 0 0 0,-1 1 0 0 0,0 0 1 0 0,-1 2-1 0 0,-1 1 0 0 0,-1 0 0 0 0,17 26 1 0 0,-28-35-7 0 0,-5-10-6 0 0,0 0 1 0 0,0 1-1 0 0,0-1 1 0 0,0 1-1 0 0,-1 0 1 0 0,1 0-1 0 0,-1-1 1 0 0,0 1 0 0 0,1 0-1 0 0,-1 0 1 0 0,-1 0-1 0 0,1 0 1 0 0,0 0-1 0 0,-1 1 1 0 0,0-1 0 0 0,0 0-1 0 0,1 0 1 0 0,-2 0-1 0 0,1 0 1 0 0,0 0-1 0 0,-1 1 1 0 0,1-1-1 0 0,-1 0 1 0 0,0 0 0 0 0,0 0-1 0 0,0 0 1 0 0,-3 4-1 0 0,-8 13-76 0 0,-1 0-1 0 0,-1-1 0 0 0,-18 19 1 0 0,-55 50-4023 0 0,-9 12-3413 0 0,71-71 5889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319 114 1232 0 0,'12'-4'12385'0'0,"-18"-8"-8857"0"0,-24-14-5419 0 0,24 21 2977 0 0,-5-3-1062 0 0,1-1 0 0 0,-1 2 1 0 0,0-1-1 0 0,0 1 1 0 0,-1 1-1 0 0,0 0 1 0 0,-20-6-1 0 0,28 11 1 0 0,0 0 1 0 0,0 0-1 0 0,-1 1 0 0 0,1-1 0 0 0,0 1 1 0 0,0 0-1 0 0,0 1 0 0 0,0-1 0 0 0,0 1 1 0 0,0-1-1 0 0,0 1 0 0 0,0 0 0 0 0,0 1 1 0 0,-7 2-1 0 0,7-1 14 0 0,-1 0 0 0 0,1 0 1 0 0,0 0-1 0 0,0 0 0 0 0,0 1 0 0 0,0 0 0 0 0,1 0 1 0 0,-6 6-1 0 0,0 4-8 0 0,1 0 0 0 0,0 1 0 0 0,1 0 0 0 0,0 1 0 0 0,1-1 0 0 0,1 1 0 0 0,1 0 0 0 0,0 0 0 0 0,-2 20 0 0 0,3-6-4 0 0,0 55 0 0 0,8-14-9 0 0,-5-66-19 0 0,1 0 1 0 0,0-1-1 0 0,-1 1 0 0 0,2-1 1 0 0,-1 0-1 0 0,0 1 0 0 0,1-1 1 0 0,0 0-1 0 0,0 0 0 0 0,0 0 1 0 0,0 0-1 0 0,1 0 0 0 0,-1 0 1 0 0,1-1-1 0 0,0 1 0 0 0,0-1 1 0 0,1 0-1 0 0,-1 0 0 0 0,6 4 1 0 0,-5-5-14 0 0,-1-1 0 0 0,1 1 0 0 0,0-1 0 0 0,-1 0 0 0 0,1-1 0 0 0,0 1 0 0 0,0-1 0 0 0,0 1 0 0 0,-1-1 0 0 0,1 0 0 0 0,0 0 0 0 0,0-1 0 0 0,-1 1 0 0 0,1-1 0 0 0,0 0 0 0 0,0 0 0 0 0,-1 0 0 0 0,1-1 0 0 0,-1 1 0 0 0,1-1 0 0 0,-1 0 0 0 0,0 0 0 0 0,6-4 0 0 0,4-4-47 0 0,0 0 0 0 0,-1-1 0 0 0,0-1 0 0 0,-1 0 0 0 0,0 0 1 0 0,-1-1-1 0 0,0-1 0 0 0,-1 0 0 0 0,11-22 0 0 0,-1-2-51 0 0,-3-1 0 0 0,18-61 0 0 0,-33 96 144 0 0,1-1 1 0 0,-1 0-1 0 0,1 0 1 0 0,0 0 0 0 0,0 1-1 0 0,0-1 1 0 0,6-6-1 0 0,-8 11-24 0 0,0 0 0 0 0,0 0 1 0 0,0 0-1 0 0,1 0 0 0 0,-1-1 0 0 0,0 1 0 0 0,0 0 0 0 0,0 0 0 0 0,1 0 0 0 0,-1 0 1 0 0,0 0-1 0 0,0 0 0 0 0,0 0 0 0 0,1 0 0 0 0,-1 0 0 0 0,0 0 0 0 0,0 0 0 0 0,1 0 0 0 0,-1 0 1 0 0,0 0-1 0 0,0 0 0 0 0,0 0 0 0 0,1 0 0 0 0,-1 1 0 0 0,0-1 0 0 0,0 0 0 0 0,0 0 1 0 0,1 0-1 0 0,-1 0 0 0 0,0 0 0 0 0,0 0 0 0 0,0 1 0 0 0,1-1 0 0 0,-1 0 0 0 0,0 0 0 0 0,0 0 1 0 0,0 0-1 0 0,0 1 0 0 0,0-1 0 0 0,0 0 0 0 0,1 0 0 0 0,-1 0 0 0 0,0 1 0 0 0,0-1 1 0 0,0 0-1 0 0,0 0 0 0 0,0 1 0 0 0,7 29 103 0 0,26 131-829 0 0,-10-63-2749 0 0,6 28-6289 0 0,-24-103 7753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3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6 808 0 0,'3'-6'6218'0'0,"2"14"-2859"0"0,4 14-334 0 0,1 12-1206 0 0,12 71-1 0 0,-9-8-2345 0 0,6 34-9175 0 0,-15-113 5046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0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1 132 0 0,'2'13'5280'0'0,"-11"32"-4505"0"0,5-22-144 0 0,0 64 368 0 0,18 43-663 0 0,-9-93-296 0 0,-3-18-22 0 0,-2-13 8 0 0,1 1 0 0 0,0-1-1 0 0,0 1 1 0 0,0-1-1 0 0,1 1 1 0 0,0-1 0 0 0,3 7-1 0 0,-4-12 8 0 0,1 0 0 0 0,-1 0 0 0 0,0 0 0 0 0,1 0 0 0 0,-1 0 0 0 0,1 0-1 0 0,0 0 1 0 0,-1-1 0 0 0,1 1 0 0 0,0 0 0 0 0,-1-1 0 0 0,1 1 0 0 0,0-1 0 0 0,0 0 0 0 0,-1 0 0 0 0,1 1 0 0 0,0-1-1 0 0,0 0 1 0 0,-1-1 0 0 0,1 1 0 0 0,3-1 0 0 0,50-8 32 0 0,-38 6-16 0 0,14-3-3 0 0,60-10 33 0 0,177-8 1 0 0,657 58 937 0 0,-215-41-829 0 0,-436-4 40 0 0,204-8 1334 0 0,-241 8 116 0 0,28-21 294 0 0,-59 3-1803 0 0,279-15 72 0 0,-193 37-281 0 0,-230 7 35 0 0,28 16-74 0 0,-74-14 662 0 0,16 3-4591 0 0,1-7-5535 0 0,-23-1 7569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4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90 656 0 0,'0'-69'11886'0'0,"4"58"-11158"0"0,13 3-5134 0 0,18 6-2430 0 0,-16 4 5276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0 1012 0 0,'1'0'117'0'0,"27"3"5097"0"0,-23 3-2431 0 0,-15 6-1965 0 0,-45 27 423 0 0,40-31-1218 0 0,1 1 0 0 0,1 1 0 0 0,-1 1 0 0 0,2-1 0 0 0,-1 2 0 0 0,2 0 0 0 0,-1 0 0 0 0,-14 22 0 0 0,12-14-140 0 0,-3 9 647 0 0,17-27-454 0 0,0-1 0 0 0,0 0 0 0 0,0 0 0 0 0,0 1 1 0 0,0-1-1 0 0,1 0 0 0 0,-1 0 0 0 0,0 1 0 0 0,1-1 0 0 0,-1 0 0 0 0,0 0 0 0 0,1 0 0 0 0,0 0 0 0 0,-1 0 0 0 0,1 1 0 0 0,0-1 0 0 0,-1 0 0 0 0,1 0 0 0 0,0-1 0 0 0,0 1 0 0 0,0 0 0 0 0,0 0 0 0 0,0 0 0 0 0,0-1 1 0 0,0 1-1 0 0,2 1 0 0 0,83 46 2249 0 0,-66-39-2294 0 0,-1 2 0 0 0,1 0 1 0 0,-2 0-1 0 0,0 2 0 0 0,21 19 1 0 0,-36-29-158 0 0,-1-1 1 0 0,1 1-1 0 0,-1 0 1 0 0,0 0-1 0 0,0 0 1 0 0,0 0-1 0 0,0 0 1 0 0,0 0-1 0 0,-1 0 1 0 0,1 1-1 0 0,-1-1 1 0 0,0 1-1 0 0,0-1 1 0 0,0 1-1 0 0,-1-1 1 0 0,1 1-1 0 0,-1 0 1 0 0,0-1-1 0 0,0 1 1 0 0,0-1-1 0 0,-1 1 1 0 0,1 0-1 0 0,-1-1 1 0 0,0 1-1 0 0,0-1 1 0 0,0 1-1 0 0,0-1 1 0 0,0 0-1 0 0,-1 1 1 0 0,0-1-1 0 0,0 0 1 0 0,0 0-1 0 0,0 0 1 0 0,0 0-1 0 0,-4 4 1 0 0,-1 0-446 0 0,0 0 0 0 0,0 0 0 0 0,-1-1 1 0 0,0 0-1 0 0,0 0 0 0 0,0-1 1 0 0,-1 0-1 0 0,1 0 0 0 0,-1-1 1 0 0,-1 0-1 0 0,1-1 0 0 0,-12 3 0 0 0,-48 5-2255 0 0,34-10 1626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4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18 724 0 0,'0'-1'209'0'0,"0"0"0"0"0,0 0 0 0 0,-1 0 0 0 0,1 0-1 0 0,0 0 1 0 0,-1 1 0 0 0,1-1 0 0 0,-1 0 0 0 0,1 0 0 0 0,-1 0 0 0 0,0 1 0 0 0,1-1 0 0 0,-1 0-1 0 0,0 0 1 0 0,1 1 0 0 0,-1-1 0 0 0,0 1 0 0 0,0-1 0 0 0,1 1 0 0 0,-1-1 0 0 0,0 1 0 0 0,0-1-1 0 0,0 1 1 0 0,0 0 0 0 0,0-1 0 0 0,-1 1 0 0 0,1 1 15 0 0,1 0-1 0 0,-1 0 1 0 0,0 0-1 0 0,1 0 1 0 0,-1 0 0 0 0,0 0-1 0 0,1 0 1 0 0,0 0 0 0 0,-1 0-1 0 0,1 1 1 0 0,0-1-1 0 0,-1 0 1 0 0,1 0 0 0 0,0 0-1 0 0,0 0 1 0 0,0 3 0 0 0,1 61 3531 0 0,43 219-493 0 0,20-2-4784 0 0,-17-83-3772 0 0,-45-189 4622 0 0,12 45-2312 0 0,-13-51 2499 0 0,0-1 0 0 0,0 1 0 0 0,0-1 0 0 0,1 1 0 0 0,-1-1 1 0 0,1 0-1 0 0,0 0 0 0 0,0 0 0 0 0,0 0 0 0 0,5 5 0 0 0,-6-7-588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5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48 141 376 0 0,'0'-10'691'0'0,"1"0"-1"0"0,-1 0 1 0 0,2 0-1 0 0,-1 0 1 0 0,2 1-1 0 0,-1-1 1 0 0,1 1-1 0 0,0-1 1 0 0,6-9-1 0 0,-8 17-501 0 0,0 0-1 0 0,1-1 1 0 0,-1 1-1 0 0,1 0 1 0 0,0 0-1 0 0,-1 0 1 0 0,1 0-1 0 0,0 0 1 0 0,0 1-1 0 0,0-1 1 0 0,1 1-1 0 0,-1-1 1 0 0,0 1-1 0 0,0 0 1 0 0,1-1-1 0 0,-1 1 1 0 0,1 1-1 0 0,-1-1 1 0 0,1 0-1 0 0,-1 0 1 0 0,1 1-1 0 0,0 0 1 0 0,-1-1-1 0 0,1 1 1 0 0,0 0-1 0 0,-1 0 1 0 0,1 1-1 0 0,0-1 1 0 0,-1 0-1 0 0,1 1 1 0 0,-1 0-1 0 0,1-1 1 0 0,-1 1-1 0 0,1 0 1 0 0,-1 1-1 0 0,1-1 1 0 0,-1 0-1 0 0,3 3 1 0 0,9 4-77 0 0,-1 0 0 0 0,0 2 1 0 0,-1-1-1 0 0,0 2 0 0 0,-1-1 0 0 0,0 2 1 0 0,-1-1-1 0 0,13 19 0 0 0,-9-9-75 0 0,0 0 1 0 0,-2 1-1 0 0,0 1 0 0 0,11 34 0 0 0,-21-53-38 0 0,0 0 0 0 0,-1-1 0 0 0,0 1 0 0 0,0 0 0 0 0,0 0 1 0 0,-1 0-1 0 0,1 0 0 0 0,-1 0 0 0 0,0 0 0 0 0,0 0 0 0 0,0 1 0 0 0,-1-1 0 0 0,1 0 0 0 0,-1 0 1 0 0,0-1-1 0 0,0 1 0 0 0,0 0 0 0 0,-1 0 0 0 0,1 0 0 0 0,-4 4 0 0 0,2-4-67 0 0,-1 0 0 0 0,1-1 0 0 0,-1 1-1 0 0,0-1 1 0 0,0 0 0 0 0,0 0 0 0 0,0 0 0 0 0,0-1-1 0 0,-1 0 1 0 0,1 0 0 0 0,-1 0 0 0 0,1 0 0 0 0,-1 0-1 0 0,-7 0 1 0 0,-5 1-515 0 0,1-1-1 0 0,-1 0 1 0 0,0-1-1 0 0,0-1 1 0 0,0-1-1 0 0,0-1 1 0 0,0 0-1 0 0,-29-8 1 0 0,-21-18-2993 0 0,38 5 1230 0 0,28 22 2236 0 0,0 0 1 0 0,1 0-1 0 0,-1 0 0 0 0,1 0 1 0 0,-1 0-1 0 0,1 0 1 0 0,-1 0-1 0 0,1 0 1 0 0,-1 0-1 0 0,1 0 1 0 0,0 0-1 0 0,0 0 1 0 0,0-1-1 0 0,0 1 1 0 0,0 0-1 0 0,0 0 1 0 0,0 0-1 0 0,0 0 1 0 0,0 0-1 0 0,0-1 1 0 0,0 1-1 0 0,1 0 0 0 0,-1 0 1 0 0,1-2-1 0 0,4-6-681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5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36 1024 0 0,'-5'-11'3130'0'0,"-1"-4"2699"0"0,11 8-81 0 0,-3 6-6316 0 0,-1 1-1 0 0,0 0 0 0 0,1-1 0 0 0,-1 1 0 0 0,0 0 0 0 0,1 0 0 0 0,-1 0 0 0 0,1 0 0 0 0,-1 0 1 0 0,0 0-1 0 0,1 0 0 0 0,-1 1 0 0 0,0-1 0 0 0,1 0 0 0 0,-1 1 0 0 0,0-1 0 0 0,0 1 0 0 0,1 0 0 0 0,-1-1 1 0 0,0 1-1 0 0,0 0 0 0 0,2 1 0 0 0,6 3-1178 0 0</inkml:trace>
  <inkml:trace contextRef="#ctx0" brushRef="#br0" timeOffset="1">42 144 312 0 0,'1'9'6197'0'0,"2"2"-10402"0"0,-2-8 2701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6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67 622 16 0 0,'45'138'8324'0'0,"-16"-53"-2815"0"0,-27-76-4768 0 0,-4-9-311 0 0,-11-19-212 0 0,-15-35-264 0 0,27 51 50 0 0,-25-64-6 0 0,-32-130 1 0 0,53 177 55 0 0,1 0 0 0 0,2 0 1 0 0,0-1-1 0 0,1 0 1 0 0,1 1-1 0 0,1-1 1 0 0,1 1-1 0 0,0-1 1 0 0,2 1-1 0 0,0 0 1 0 0,11-29-1 0 0,-8 35 3 0 0,0 1 0 0 0,1-1 0 0 0,0 1 0 0 0,1 1 0 0 0,1-1 0 0 0,0 2 0 0 0,0-1 0 0 0,24-18 0 0 0,-15 15-141 0 0,0 1 0 0 0,1 0 0 0 0,0 2 0 0 0,1 0 0 0 0,24-8 0 0 0,-33 15-709 0 0,-1 1-1 0 0,1 1 0 0 0,0 0 1 0 0,0 0-1 0 0,14 0 0 0 0,-21 2 283 0 0,-1 1 0 0 0,1 0-1 0 0,-1 0 1 0 0,1 1 0 0 0,-1-1-1 0 0,0 1 1 0 0,1 0-1 0 0,-1 0 1 0 0,0 0 0 0 0,0 0-1 0 0,0 1 1 0 0,0 0 0 0 0,0 0-1 0 0,0 0 1 0 0,0 0 0 0 0,0 1-1 0 0,4 4 1 0 0,3 6-870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6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16 632 0 0,'-1'1'536'0'0,"-1"0"1"0"0,1 0-1 0 0,-1 0 1 0 0,1 0-1 0 0,0 1 1 0 0,0-1-1 0 0,-1 0 1 0 0,1 1-1 0 0,0-1 0 0 0,0 0 1 0 0,0 1-1 0 0,1-1 1 0 0,-1 1-1 0 0,0 0 1 0 0,1-1-1 0 0,-1 1 0 0 0,0 2 1 0 0,2-4-342 0 0,-1 1 0 0 0,1-1 0 0 0,-1 1 0 0 0,1-1 0 0 0,-1 0 0 0 0,1 1 0 0 0,0-1 0 0 0,-1 1 0 0 0,1-1 0 0 0,0 0 0 0 0,-1 0 0 0 0,1 1 0 0 0,0-1 0 0 0,0 0 1 0 0,-1 0-1 0 0,1 0 0 0 0,0 0 0 0 0,0 0 0 0 0,-1 0 0 0 0,1 0 0 0 0,0 0 0 0 0,0 0 0 0 0,-1 0 0 0 0,1 0 0 0 0,0 0 0 0 0,0-1 0 0 0,73-17 1663 0 0,-63 14-2452 0 0,59-12-1992 0 0,-57 13 1497 0 0,0 0 0 0 0,1 2 0 0 0,0 0 0 0 0,-1 0 0 0 0,1 1 0 0 0,-1 1 0 0 0,1 0 0 0 0,-1 1 0 0 0,1 1 1 0 0,16 5-1 0 0,-5 2-281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7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72 696 0 0,'0'-4'284'0'0,"1"1"0"0"0,-1-1 0 0 0,0 1 0 0 0,-1-1 0 0 0,1 1 0 0 0,-1-1 0 0 0,1 1 0 0 0,-1-1 1 0 0,0 1-1 0 0,0 0 0 0 0,-1 0 0 0 0,1-1 0 0 0,-1 1 0 0 0,-3-5 0 0 0,3 6-240 0 0,-1 0 0 0 0,1 0 0 0 0,-1 1 0 0 0,0 0 1 0 0,1-1-1 0 0,-1 1 0 0 0,0 0 0 0 0,0 0 0 0 0,0 1 0 0 0,0-1 1 0 0,0 0-1 0 0,0 1 0 0 0,0 0 0 0 0,0 0 0 0 0,0 0 0 0 0,0 0 1 0 0,0 0-1 0 0,-3 1 0 0 0,-2 0-5 0 0,0 1 0 0 0,0 0 0 0 0,0 0 1 0 0,0 1-1 0 0,1-1 0 0 0,-1 2 0 0 0,1-1 0 0 0,-1 1 1 0 0,1 0-1 0 0,0 1 0 0 0,1 0 0 0 0,-1 0 0 0 0,1 0 1 0 0,0 1-1 0 0,0-1 0 0 0,1 2 0 0 0,0-1 0 0 0,0 1 1 0 0,0-1-1 0 0,1 1 0 0 0,0 0 0 0 0,0 1 0 0 0,1-1 0 0 0,-5 13 1 0 0,5-11 83 0 0,0 0 0 0 0,0 0-1 0 0,1 0 1 0 0,0 1 0 0 0,1-1 0 0 0,0 0 0 0 0,0 1 0 0 0,1-1 0 0 0,0 1 0 0 0,1-1 0 0 0,0 1 0 0 0,0-1 0 0 0,1 1 0 0 0,0-1 0 0 0,1 0 0 0 0,0 0 0 0 0,0 0-1 0 0,1 0 1 0 0,0-1 0 0 0,1 1 0 0 0,6 8 0 0 0,-10-15-72 0 0,0-1 0 0 0,0 1 0 0 0,1-1 0 0 0,-1 1 0 0 0,0-1-1 0 0,1 1 1 0 0,-1-1 0 0 0,1 0 0 0 0,-1 0 0 0 0,1 0 0 0 0,-1 0 0 0 0,1 0 0 0 0,0 0-1 0 0,0 0 1 0 0,-1 0 0 0 0,1-1 0 0 0,0 1 0 0 0,0-1 0 0 0,0 1 0 0 0,0-1 0 0 0,0 0-1 0 0,0 1 1 0 0,0-1 0 0 0,0 0 0 0 0,0-1 0 0 0,0 1 0 0 0,-1 0 0 0 0,1 0 0 0 0,0-1-1 0 0,0 1 1 0 0,0-1 0 0 0,0 0 0 0 0,0 1 0 0 0,-1-1 0 0 0,1 0 0 0 0,0 0-1 0 0,-1 0 1 0 0,1 0 0 0 0,0-1 0 0 0,-1 1 0 0 0,0 0 0 0 0,1-1 0 0 0,-1 1 0 0 0,2-2-1 0 0,3-4-37 0 0,-1-1-1 0 0,0 1 1 0 0,0-1-1 0 0,0 0 1 0 0,-1 0-1 0 0,0 0 1 0 0,0 0-1 0 0,2-12 1 0 0,2-2-2 0 0,4-18 760 0 0,-12 39-752 0 0,0 1-1 0 0,0 0 1 0 0,1 0-1 0 0,-1 0 1 0 0,0-1-1 0 0,0 1 0 0 0,0 0 1 0 0,0 0-1 0 0,1-1 1 0 0,-1 1-1 0 0,0 0 0 0 0,0 0 1 0 0,0 0-1 0 0,1 0 1 0 0,-1 0-1 0 0,0-1 1 0 0,0 1-1 0 0,1 0 0 0 0,-1 0 1 0 0,0 0-1 0 0,0 0 1 0 0,1 0-1 0 0,-1 0 0 0 0,0 0 1 0 0,0 0-1 0 0,1 0 1 0 0,-1 0-1 0 0,0 0 1 0 0,1 0-1 0 0,-1 0 0 0 0,0 0 1 0 0,0 0-1 0 0,1 0 1 0 0,-1 0-1 0 0,0 0 0 0 0,0 0 1 0 0,1 0-1 0 0,-1 1 1 0 0,0-1-1 0 0,0 0 1 0 0,1 0-1 0 0,-1 0 0 0 0,0 0 1 0 0,0 1-1 0 0,0-1 1 0 0,1 0-1 0 0,-1 0 0 0 0,0 0 1 0 0,0 1-1 0 0,0-1 1 0 0,0 0-1 0 0,0 0 1 0 0,1 0-1 0 0,-1 1 0 0 0,0-1 1 0 0,14 14 166 0 0,31 67-1677 0 0,-33-56-2356 0 0,31 47-1 0 0,-25-61 814 0 0,-12-10 1778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7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28 700 0 0,'4'-28'5529'0'0,"-3"43"-4606"0"0,1 31 821 0 0,11 56 0 0 0,-3-25-816 0 0,-7-46-710 0 0,16 143-367 0 0,-5-1-3883 0 0,-13-156 2795 0 0,1 0 0 0 0,1-1 0 0 0,0 1 0 0 0,11 29 0 0 0,-8-29 57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7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24 184 0 0,'7'-21'2459'0'0,"-8"21"-2418"0"0,1 0-1 0 0,0-1 0 0 0,0 1 1 0 0,-1 0-1 0 0,1 0 0 0 0,0-1 1 0 0,-1 1-1 0 0,1 0 1 0 0,0 0-1 0 0,0 0 0 0 0,-1 0 1 0 0,1 0-1 0 0,0-1 1 0 0,-1 1-1 0 0,1 0 0 0 0,-1 0 1 0 0,1 0-1 0 0,0 0 1 0 0,-1 0-1 0 0,1 0 0 0 0,0 0 1 0 0,-1 0-1 0 0,1 0 1 0 0,0 0-1 0 0,-1 0 0 0 0,1 1 1 0 0,0-1-1 0 0,-1 0 1 0 0,1 0-1 0 0,0 0 0 0 0,-1 0 1 0 0,1 0-1 0 0,-1 1 1 0 0,-3 1 7 0 0,0 0 0 0 0,0 0 1 0 0,0 1-1 0 0,0-1 1 0 0,1 1-1 0 0,-1 0 1 0 0,-4 5-1 0 0,-17 18 47 0 0,16-18 31 0 0,1 1-1 0 0,0 0 1 0 0,1 0-1 0 0,0 1 1 0 0,-8 13-1 0 0,12-17 62 0 0,0 0-1 0 0,0 1 1 0 0,0-1-1 0 0,1 1 0 0 0,0 0 1 0 0,1-1-1 0 0,-1 1 0 0 0,0 12 1 0 0,2-16 24 0 0,1 1-1 0 0,-1-1 1 0 0,1 1 0 0 0,-1 0 0 0 0,1-1 0 0 0,0 1-1 0 0,0-1 1 0 0,0 0 0 0 0,1 1 0 0 0,-1-1 0 0 0,1 0-1 0 0,0 0 1 0 0,0 0 0 0 0,0 0 0 0 0,0 0 0 0 0,1 0-1 0 0,-1 0 1 0 0,4 2 0 0 0,47 34 2148 0 0,-41-32-2206 0 0,0 1 1 0 0,0 1 0 0 0,-1 0-1 0 0,0 1 1 0 0,0 0 0 0 0,9 13-1 0 0,-18-20-371 0 0,0-1-1 0 0,0 1 1 0 0,-1 0-1 0 0,1 1 1 0 0,-1-1-1 0 0,0 0 1 0 0,0 0-1 0 0,0 1 1 0 0,-1-1-1 0 0,1 0 1 0 0,-1 1-1 0 0,1-1 1 0 0,-1 0-1 0 0,0 1 1 0 0,-1-1-1 0 0,1 1 1 0 0,0-1-1 0 0,-1 0 1 0 0,0 1-1 0 0,0-1 1 0 0,0 0-1 0 0,0 0 1 0 0,0 0-1 0 0,-1 0 1 0 0,0 0-1 0 0,1 0 1 0 0,-1 0-1 0 0,0 0 1 0 0,0 0-1 0 0,-1-1 1 0 0,-2 4-1 0 0,3-4-341 0 0,-1 1 1 0 0,1-1-1 0 0,0 0 0 0 0,-1 0 0 0 0,0 0 0 0 0,1 0 0 0 0,-1 0 1 0 0,0 0-1 0 0,-6 1 0 0 0,0 0-615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1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22 868 0 0,'20'-20'14460'0'0,"-26"19"-12018"0"0,-9 2-3301 0 0,6 0 817 0 0,-1 1 0 0 0,1 0 0 0 0,0 1 0 0 0,0 0 0 0 0,0 1 1 0 0,0-1-1 0 0,0 2 0 0 0,-9 6 0 0 0,14-9 32 0 0,0 0 0 0 0,1 0-1 0 0,-1 1 1 0 0,1-1 0 0 0,-1 1 0 0 0,1 0 0 0 0,0 0 0 0 0,1 0 0 0 0,-1 1-1 0 0,0-1 1 0 0,1 1 0 0 0,0-1 0 0 0,0 1 0 0 0,0 0 0 0 0,0 0 0 0 0,0 0-1 0 0,1 0 1 0 0,0 0 0 0 0,0 0 0 0 0,-1 7 0 0 0,2-9 15 0 0,0 0 1 0 0,1 0 0 0 0,-1 1-1 0 0,1-1 1 0 0,0 0 0 0 0,-1 0 0 0 0,1 0-1 0 0,0 0 1 0 0,0 0 0 0 0,1 0-1 0 0,-1 0 1 0 0,0 0 0 0 0,1 0-1 0 0,-1-1 1 0 0,1 1 0 0 0,-1 0-1 0 0,1-1 1 0 0,0 0 0 0 0,0 1-1 0 0,2 0 1 0 0,47 25 252 0 0,-23-13-52 0 0,-26-13-189 0 0,18 11 97 0 0,-1 0 1 0 0,17 16-1 0 0,-31-24-113 0 0,0 0-1 0 0,-1 0 1 0 0,0 1 0 0 0,0 0 0 0 0,0 0 0 0 0,0 0 0 0 0,-1 0 0 0 0,0 0 0 0 0,0 1 0 0 0,0 0 0 0 0,-1-1 0 0 0,3 8 0 0 0,-4-10-48 0 0,0-1 0 0 0,-1 1 0 0 0,1 0 0 0 0,0-1-1 0 0,-1 1 1 0 0,0 0 0 0 0,1-1 0 0 0,-1 1 0 0 0,0 0 0 0 0,-1 0 0 0 0,1-1 0 0 0,0 1 0 0 0,-1 0 0 0 0,1-1 0 0 0,-1 1 0 0 0,0-1 0 0 0,0 1 0 0 0,0-1 0 0 0,0 1 0 0 0,0-1 0 0 0,-1 1 0 0 0,1-1 0 0 0,-1 0 0 0 0,1 0 0 0 0,-1 0 0 0 0,-4 4 0 0 0,-29 17-3394 0 0,34-22 3234 0 0,0-1 1 0 0,1 1-1 0 0,-1-1 0 0 0,0 1 0 0 0,0-1 0 0 0,0 0 0 0 0,0 1 1 0 0,0-1-1 0 0,0 0 0 0 0,0 0 0 0 0,0 1 0 0 0,0-1 0 0 0,0 0 1 0 0,0 0-1 0 0,0 0 0 0 0,0 0 0 0 0,0-1 0 0 0,0 1 0 0 0,-1 0 1 0 0,1 0-1 0 0,1-1 0 0 0,-1 1 0 0 0,0 0 0 0 0,0-1 0 0 0,0 1 1 0 0,0-1-1 0 0,0 1 0 0 0,0-1 0 0 0,0 0 0 0 0,0 1 0 0 0,1-1 1 0 0,-1 0-1 0 0,0 1 0 0 0,1-1 0 0 0,-1 0 0 0 0,0-1 0 0 0,-13-23-2888 0 0,13 10 1818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21 451 348 0 0,'25'-15'776'0'0,"0"-2"0"0"0,-2 0 0 0 0,0-2 0 0 0,-1-1 0 0 0,-1 0 0 0 0,0-2 1 0 0,-2 0-1 0 0,-1-1 0 0 0,-1-1 0 0 0,0 0 0 0 0,-2-2 0 0 0,23-53 0 0 0,-36 75-801 0 0,0-1-1 0 0,-1 1 1 0 0,0-1 0 0 0,0 1-1 0 0,0-1 1 0 0,0 0 0 0 0,-1 1-1 0 0,1-1 1 0 0,-1 0 0 0 0,0 1 0 0 0,-1-1-1 0 0,1 0 1 0 0,-1 1 0 0 0,0-1-1 0 0,0 1 1 0 0,-1-1 0 0 0,1 1-1 0 0,-3-5 1 0 0,3 7-40 0 0,-1-1 1 0 0,1 1-1 0 0,0 0 0 0 0,-1 0 1 0 0,0 0-1 0 0,0 1 0 0 0,1-1 1 0 0,-1 0-1 0 0,0 1 1 0 0,0-1-1 0 0,0 1 0 0 0,-1-1 1 0 0,1 1-1 0 0,0 0 0 0 0,0 0 1 0 0,-1 0-1 0 0,1 0 0 0 0,-1 1 1 0 0,1-1-1 0 0,-1 1 0 0 0,1-1 1 0 0,-1 1-1 0 0,1 0 0 0 0,-1 0 1 0 0,1 0-1 0 0,-1 0 1 0 0,1 0-1 0 0,-1 1 0 0 0,1-1 1 0 0,-1 1-1 0 0,1 0 0 0 0,-1 0 1 0 0,1-1-1 0 0,-4 3 0 0 0,-8 4 26 0 0,1 0 0 0 0,-1 1 0 0 0,1 1 0 0 0,1 0 0 0 0,-1 1 1 0 0,2 0-1 0 0,-1 0 0 0 0,1 2 0 0 0,1-1 0 0 0,0 1 0 0 0,-13 21 0 0 0,14-19 181 0 0,0 0 1 0 0,2 1 0 0 0,-1 0 0 0 0,2 0 0 0 0,0 1 0 0 0,1-1-1 0 0,0 1 1 0 0,1 0 0 0 0,1 1 0 0 0,-2 29 0 0 0,5-41 55 0 0,0 1-1 0 0,0 0 1 0 0,1 0 0 0 0,0 0-1 0 0,0 0 1 0 0,0-1 0 0 0,1 1 0 0 0,0-1-1 0 0,0 1 1 0 0,0-1 0 0 0,1 1 0 0 0,0-1-1 0 0,0 0 1 0 0,0 0 0 0 0,1-1 0 0 0,-1 1-1 0 0,1-1 1 0 0,0 1 0 0 0,0-1-1 0 0,1-1 1 0 0,-1 1 0 0 0,1 0 0 0 0,0-1-1 0 0,8 4 1 0 0,-1-1-60 0 0,0-2-1 0 0,1 0 0 0 0,-1 0 1 0 0,1-1-1 0 0,0 0 1 0 0,0-1-1 0 0,0-1 1 0 0,0 0-1 0 0,0-1 1 0 0,16-1-1 0 0,-7-1-380 0 0,-1-1-1 0 0,0-1 1 0 0,1-1 0 0 0,-1 0-1 0 0,38-17 1 0 0,-47 17-723 0 0,0-1 0 0 0,0-1 0 0 0,0 0 0 0 0,0-1 0 0 0,-1 0 0 0 0,-1-1 0 0 0,1 0 0 0 0,-2 0 0 0 0,1-1 0 0 0,11-16 0 0 0,-12 10-759 0 0,-7 2 328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8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6 208 0 0,'9'-4'2004'0'0,"-3"3"1439"0"0,-6 1-3263 0 0,-8 11 335 0 0,15-7-5085 0 0,-6-3 3406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0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89 1060 0 0,'15'-14'10439'0'0,"-15"11"-10233"0"0,-1 1-1 0 0,0-1 1 0 0,0 0-1 0 0,-1 0 1 0 0,1 1-1 0 0,-1-1 1 0 0,1 1-1 0 0,-1-1 1 0 0,0 1-1 0 0,0 0 1 0 0,0 0-1 0 0,0 0 1 0 0,0 0-1 0 0,0 0 1 0 0,0 0-1 0 0,-1 0 1 0 0,-4-2-1 0 0,-1-1-149 0 0,0 0 0 0 0,0 1-1 0 0,-1 0 1 0 0,-13-5 0 0 0,17 8-52 0 0,1 0 0 0 0,-1 0 0 0 0,1 1 0 0 0,-1 0 0 0 0,1-1 0 0 0,-1 1 0 0 0,1 1 0 0 0,-1-1 0 0 0,1 1 0 0 0,-1 0 0 0 0,1 0 0 0 0,-1 0 0 0 0,1 0 0 0 0,0 1 0 0 0,-5 2 0 0 0,2 0 13 0 0,-1 1 0 0 0,1 0-1 0 0,0 0 1 0 0,1 1 0 0 0,-1 0 0 0 0,1 0 0 0 0,-8 9 0 0 0,-2 7 46 0 0,1 0 0 0 0,1 1 0 0 0,2 0 0 0 0,-12 27 0 0 0,16-29-28 0 0,0 0-1 0 0,1 1 1 0 0,2 0 0 0 0,0 0 0 0 0,1 0 0 0 0,1 1-1 0 0,1 0 1 0 0,1-1 0 0 0,4 40 0 0 0,-3-58-22 0 0,1 0 1 0 0,-1 0-1 0 0,1 0 0 0 0,0 0 1 0 0,0 0-1 0 0,0 0 0 0 0,1 0 1 0 0,-1-1-1 0 0,1 1 0 0 0,0 0 1 0 0,0-1-1 0 0,0 1 0 0 0,1-1 1 0 0,-1 0-1 0 0,1 0 1 0 0,0 0-1 0 0,-1 0 0 0 0,1 0 1 0 0,1-1-1 0 0,-1 1 0 0 0,0-1 1 0 0,5 2-1 0 0,-5-3-25 0 0,1 0-1 0 0,-1 0 1 0 0,1 0-1 0 0,-1-1 1 0 0,1 1 0 0 0,0-1-1 0 0,-1 0 1 0 0,1 0-1 0 0,0-1 1 0 0,-1 1-1 0 0,1-1 1 0 0,-1 0 0 0 0,1 0-1 0 0,-1 0 1 0 0,1 0-1 0 0,-1 0 1 0 0,0-1-1 0 0,0 0 1 0 0,0 1 0 0 0,0-1-1 0 0,0 0 1 0 0,0-1-1 0 0,0 1 1 0 0,4-5-1 0 0,7-8-185 0 0,-1-1-1 0 0,0-1 0 0 0,-1 0 0 0 0,0 0 1 0 0,-2-1-1 0 0,0-1 0 0 0,-1 0 0 0 0,-1 0 1 0 0,9-34-1 0 0,-4 19-147 0 0,-3-13 5 0 0,-3 16 288 0 0,-4 27 412 0 0,-3 14 407 0 0,1 37-738 0 0,2-1 0 0 0,12 64 0 0 0,13-10-3574 0 0,-22-82 1517 0 0,2-1 0 0 0,0-1 1 0 0,13 21-1 0 0,-11-19 161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0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38 240 0 0,'8'7'12830'0'0,"11"-4"-8449"0"0,26-5-5207 0 0,-36 1 1752 0 0,34-4-1022 0 0,51-12-1 0 0,7-1-3556 0 0,-96 17 3120 0 0,36-2-4030 0 0,-38 2 4077 0 0,-1 1-1 0 0,0 0 0 0 0,0 0 1 0 0,0 0-1 0 0,0 1 0 0 0,1-1 1 0 0,-1 0-1 0 0,0 1 0 0 0,0 0 1 0 0,0-1-1 0 0,0 1 0 0 0,0 0 1 0 0,0 0-1 0 0,3 2 0 0 0,0 3-750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1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82 492 0 0,'-5'4'5933'0'0,"13"-3"713"0"0,5-3-2168 0 0,-3 1-5160 0 0,67-21 1571 0 0,116-27-4547 0 0,-160 44-564 0 0,-1 1 0 0 0,36 1 0 0 0,-57 3 2850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1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59 1080 0 0,'-5'-6'10746'0'0,"6"6"-10517"0"0,10-6 4007 0 0,24 1-3804 0 0,-32 4 75 0 0,86-15-340 0 0,21-3-2005 0 0,-40 14-5601 0 0,-40 10 1625 0 0,-24 1 4340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2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19 118 704 0 0,'-18'17'6246'0'0,"18"-17"-6063"0"0,0 0 1 0 0,0 1-1 0 0,0-1 0 0 0,0 0 0 0 0,1 1 1 0 0,-1-1-1 0 0,0 0 0 0 0,0 0 1 0 0,1 0-1 0 0,-1 1 0 0 0,0-1 0 0 0,0 0 1 0 0,1 0-1 0 0,-1 0 0 0 0,0 1 0 0 0,0-1 1 0 0,1 0-1 0 0,-1 0 0 0 0,0 0 0 0 0,1 0 1 0 0,-1 0-1 0 0,0 0 0 0 0,1 0 0 0 0,-1 0 1 0 0,0 0-1 0 0,1 0 0 0 0,-1 0 0 0 0,0 0 1 0 0,1 0-1 0 0,-1 0 0 0 0,0 0 0 0 0,1 0 1 0 0,-1 0-1 0 0,0 0 0 0 0,1 0 0 0 0,-1-1 1 0 0,26-3 4737 0 0,3-3-4332 0 0,-20 4-2369 0 0,80-25-351 0 0,40-29-6361 0 0,-68 29 3880 0 0,-36 18 3010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2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28 96 0 0,'-4'-23'3852'0'0,"3"22"-3750"0"0,1 1 1 0 0,0 0-1 0 0,0-1 1 0 0,-1 1-1 0 0,1 0 1 0 0,0 0-1 0 0,-1-1 1 0 0,1 1 0 0 0,0 0-1 0 0,-1 0 1 0 0,1 0-1 0 0,0-1 1 0 0,-1 1-1 0 0,1 0 1 0 0,-1 0-1 0 0,1 0 1 0 0,0 0-1 0 0,-1 0 1 0 0,1 0-1 0 0,0 0 1 0 0,-1 0 0 0 0,1 0-1 0 0,-1 0 1 0 0,1 0-1 0 0,0 0 1 0 0,-1 0-1 0 0,1 0 1 0 0,-1 0-1 0 0,1 0 1 0 0,0 0-1 0 0,-1 1 1 0 0,-2 0 251 0 0,1 1 0 0 0,0 0 0 0 0,-1 0 0 0 0,1 0 0 0 0,0 0 0 0 0,0 0 0 0 0,0 0 0 0 0,0 1 0 0 0,0-1 0 0 0,1 1 0 0 0,-1-1 0 0 0,-1 4 0 0 0,-1 5 132 0 0,0-1-1 0 0,0 1 1 0 0,1 0-1 0 0,1 0 1 0 0,0 0-1 0 0,0 0 1 0 0,1 0-1 0 0,1 1 1 0 0,1 16-1 0 0,15 107 446 0 0,-11-107-769 0 0,38 205-476 0 0,-1-80-5592 0 0,-27-123 2243 0 0,-15-29 3413 0 0,0 0 0 0 0,1 0-1 0 0,0 0 1 0 0,-1 0 0 0 0,1 0 0 0 0,-1 0 0 0 0,1 0 0 0 0,0 0 0 0 0,0 0 0 0 0,-1-1 0 0 0,1 1-1 0 0,0 0 1 0 0,0-1 0 0 0,0 1 0 0 0,0 0 0 0 0,0-1 0 0 0,0 1 0 0 0,0-1 0 0 0,0 0-1 0 0,0 1 1 0 0,0-1 0 0 0,0 0 0 0 0,0 1 0 0 0,0-1 0 0 0,2 0 0 0 0,3-4-1079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2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98 140 0 0,'2'-7'672'0'0,"0"0"-1"0"0,1 1 1 0 0,0-1-1 0 0,0 1 1 0 0,0 0-1 0 0,1 0 1 0 0,0 0-1 0 0,0 1 1 0 0,9-10-1 0 0,-10 12-309 0 0,1 0 0 0 0,0 0 0 0 0,-1 1 0 0 0,1 0 0 0 0,0 0-1 0 0,0 0 1 0 0,1 0 0 0 0,-1 0 0 0 0,0 1 0 0 0,0 0 0 0 0,1 0-1 0 0,-1 0 1 0 0,1 0 0 0 0,-1 1 0 0 0,1 0 0 0 0,-1 0 0 0 0,5 0 0 0 0,0 1-188 0 0,0 1-1 0 0,1 0 1 0 0,-2 0 0 0 0,1 1 0 0 0,0 0 0 0 0,0 0 0 0 0,-1 1 0 0 0,0 0 0 0 0,0 1 0 0 0,0-1 0 0 0,0 2 0 0 0,-1-1 0 0 0,0 1 0 0 0,0 0 0 0 0,0 0 0 0 0,-1 1 0 0 0,0 0 0 0 0,0 0 0 0 0,6 12 0 0 0,-5-9-194 0 0,-1 1 0 0 0,0 0 1 0 0,0 1-1 0 0,-2-1 1 0 0,1 1-1 0 0,-1 0 1 0 0,-1 0-1 0 0,0 1 0 0 0,-1-1 1 0 0,0 1-1 0 0,-1-1 1 0 0,0 1-1 0 0,-3 21 1 0 0,1-28-115 0 0,0 0 1 0 0,0 0 0 0 0,-1 0-1 0 0,0 0 1 0 0,-1 0 0 0 0,1-1-1 0 0,-1 1 1 0 0,0-1 0 0 0,0 0-1 0 0,-1 1 1 0 0,1-1 0 0 0,-1-1-1 0 0,-1 1 1 0 0,1-1 0 0 0,0 1-1 0 0,-1-1 1 0 0,0-1 0 0 0,0 1-1 0 0,0-1 1 0 0,0 0 0 0 0,-1 0-1 0 0,1 0 1 0 0,-1-1 0 0 0,0 1-1 0 0,0-1 1 0 0,0-1 0 0 0,0 1-1 0 0,-12 0 1 0 0,11-1-287 0 0,0 0 1 0 0,0-1-1 0 0,0 1 1 0 0,0-2-1 0 0,0 1 1 0 0,0-1-1 0 0,0 0 1 0 0,0 0-1 0 0,0-1 0 0 0,1 0 1 0 0,-1 0-1 0 0,0-1 1 0 0,1 0-1 0 0,0 0 1 0 0,0 0-1 0 0,0-1 1 0 0,0 0-1 0 0,0 0 1 0 0,1 0-1 0 0,-1-1 1 0 0,1 0-1 0 0,0 0 0 0 0,1 0 1 0 0,-1 0-1 0 0,-4-9 1 0 0,-1-4-756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3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23 1020 0 0,'-12'-11'3830'0'0,"10"-1"5923"0"0,25 37-22841 0 0,-17-13 11633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2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16 860 0 0,'0'0'197'0'0,"0"-1"0"0"0,-1 0 0 0 0,1 1 0 0 0,0-1 0 0 0,0 1 1 0 0,0-1-1 0 0,0 1 0 0 0,1-1 0 0 0,-1 1 0 0 0,0-1 0 0 0,0 1 0 0 0,0-1 0 0 0,0 1 0 0 0,0-1 0 0 0,1 1 0 0 0,-1-1 0 0 0,0 1 0 0 0,0-1 1 0 0,1 1-1 0 0,-1-1 0 0 0,0 1 0 0 0,1 0 0 0 0,-1-1 0 0 0,0 1 0 0 0,1 0 0 0 0,-1-1 0 0 0,1 1 0 0 0,-1 0 0 0 0,1-1 0 0 0,-1 1 0 0 0,1 0 1 0 0,-1 0-1 0 0,1-1 0 0 0,-1 1 0 0 0,1 0 0 0 0,0 0 0 0 0,0 0-13 0 0,0 0 0 0 0,-1 1 0 0 0,1-1 0 0 0,0 0 1 0 0,0 1-1 0 0,-1-1 0 0 0,1 0 0 0 0,0 1 0 0 0,-1-1 0 0 0,1 1 0 0 0,-1-1 0 0 0,1 1 1 0 0,-1 0-1 0 0,1-1 0 0 0,-1 1 0 0 0,1 0 0 0 0,-1-1 0 0 0,1 1 0 0 0,-1 0 0 0 0,0-1 0 0 0,1 1 1 0 0,-1 0-1 0 0,0 0 0 0 0,0-1 0 0 0,1 1 0 0 0,-1 2 0 0 0,36 235 3223 0 0,-19-97-5100 0 0,11-3-5425 0 0,-27-134 6534 0 0,0 0-1 0 0,1 0 0 0 0,-1 0 0 0 0,1-1 0 0 0,0 1 0 0 0,0 0 0 0 0,1-1 1 0 0,-1 0-1 0 0,6 6 0 0 0,-2-3-866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3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0 408 0 0,'0'0'161'0'0,"0"0"-1"0"0,-1 0 1 0 0,1 0 0 0 0,0 0 0 0 0,-1 0-1 0 0,1 0 1 0 0,0 1 0 0 0,0-1-1 0 0,-1 0 1 0 0,1 0 0 0 0,0 0-1 0 0,-1 0 1 0 0,1 0 0 0 0,0 0-1 0 0,0 0 1 0 0,-1 1 0 0 0,1-1 0 0 0,0 0-1 0 0,0 0 1 0 0,0 0 0 0 0,-1 1-1 0 0,1-1 1 0 0,0 0 0 0 0,0 0-1 0 0,0 1 1 0 0,-1-1 0 0 0,1 0-1 0 0,0 0 1 0 0,0 1 0 0 0,0-1 0 0 0,0 0-1 0 0,0 0 1 0 0,0 1 0 0 0,0-1-1 0 0,0 0 1 0 0,0 1 0 0 0,0-1-1 0 0,0 0 1 0 0,0 0 0 0 0,0 1-1 0 0,0-1 1 0 0,0 0 0 0 0,0 1 0 0 0,0-1-1 0 0,0 0 1 0 0,0 0 0 0 0,0 1-1 0 0,0-1 1 0 0,0 0 0 0 0,1 1-1 0 0,-1-1 1 0 0,0 0 0 0 0,0 1-1 0 0,1-1 411 0 0,9-1-8069 0 0,-5-1 6068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3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0 600 0 0,'1'33'9803'0'0,"3"7"-4768"0"0,27 169-3473 0 0,-6-53-1735 0 0,4 27-5006 0 0,-28-177 4378 0 0,0 1-1 0 0,0 0 1 0 0,1-1-1 0 0,-1 1 0 0 0,1-1 1 0 0,1 1-1 0 0,0-1 1 0 0,-1 0-1 0 0,2 0 1 0 0,6 10-1 0 0,0-10-937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4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940 55 840 0 0,'0'-13'957'0'0,"-2"-16"2887"0"0,1 28-3737 0 0,0 0-1 0 0,0 0 1 0 0,0 0-1 0 0,0 0 1 0 0,0 0-1 0 0,0 0 1 0 0,0 1-1 0 0,0-1 1 0 0,0 0-1 0 0,0 1 1 0 0,0-1-1 0 0,0 1 1 0 0,0-1-1 0 0,-1 1 1 0 0,1 0-1 0 0,0-1 0 0 0,0 1 1 0 0,0 0-1 0 0,-1 0 1 0 0,1 0-1 0 0,0 0 1 0 0,0 0-1 0 0,-3 0 1 0 0,-35 2 1491 0 0,0 2 0 0 0,0 1 0 0 0,-74 20 0 0 0,-111 48-1036 0 0,57-10-3226 0 0,-81 40-7811 0 0,208-87 8895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4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0 205 1028 0 0,'66'185'9855'0'0,"-33"-105"-7048"0"0,-32-75-2816 0 0,-7-15 2 0 0,-8-24 36 0 0,5-5 16 0 0,-2-6-2 0 0,2-1 0 0 0,2-1 0 0 0,-2-59 1 0 0,9 98-39 0 0,0 1 1 0 0,1-1 0 0 0,-1 0-1 0 0,1 1 1 0 0,1-1 0 0 0,0 1 0 0 0,0 0-1 0 0,0 0 1 0 0,1 0 0 0 0,0 0 0 0 0,5-9-1 0 0,-5 12-171 0 0,0 0 0 0 0,1 0 1 0 0,-1 0-1 0 0,1 1 0 0 0,0-1 0 0 0,0 1 0 0 0,0 0 0 0 0,0 0 0 0 0,0 1 0 0 0,1-1 0 0 0,-1 1 0 0 0,1 0 0 0 0,-1 0 1 0 0,1 1-1 0 0,0-1 0 0 0,0 1 0 0 0,0 0 0 0 0,7-1 0 0 0,0 2-663 0 0,1 0 1 0 0,-1 0-1 0 0,1 2 1 0 0,-1-1-1 0 0,0 1 1 0 0,0 1-1 0 0,0 0 1 0 0,0 1-1 0 0,0 0 0 0 0,15 9 1 0 0,-7-3-291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5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23 240 0 0,'-4'3'8967'0'0,"4"-4"-8815"0"0,-10 21 2972 0 0,8-15-2947 0 0,0-1 0 0 0,1 1-1 0 0,-1 0 1 0 0,1 0 0 0 0,0 0-1 0 0,1 0 1 0 0,-1 0 0 0 0,1 9-1 0 0,1-9-95 0 0,2 20 117 0 0,2-1 0 0 0,11 33 0 0 0,-15-52-199 0 0,1 1 0 0 0,1-1 1 0 0,-1 1-1 0 0,1-1 0 0 0,-1 0 1 0 0,1 0-1 0 0,1 0 0 0 0,-1-1 1 0 0,1 1-1 0 0,0-1 1 0 0,0 0-1 0 0,0 0 0 0 0,1 0 1 0 0,-1 0-1 0 0,1-1 0 0 0,6 4 1 0 0,-8-6-9 0 0,-1 0 0 0 0,1 0 0 0 0,0 0 0 0 0,-1 0 0 0 0,1-1 0 0 0,0 1 0 0 0,0-1 0 0 0,-1 0-1 0 0,1 0 1 0 0,0 0 0 0 0,0 0 0 0 0,0 0 0 0 0,-1-1 0 0 0,1 1 0 0 0,0-1 0 0 0,-1 0 0 0 0,1 0 0 0 0,2-1 0 0 0,1-1-18 0 0,-1 0 0 0 0,0 0 0 0 0,0 0 0 0 0,0-1 0 0 0,-1 0 0 0 0,1 0 0 0 0,-1 0 0 0 0,4-6 0 0 0,2-3-43 0 0,0-1 0 0 0,-1 0-1 0 0,-1-1 1 0 0,0 0 0 0 0,6-16 0 0 0,32-109 92 0 0,-46 139-13 0 0,0 1 0 0 0,1-1 0 0 0,-1 1 0 0 0,0-1 0 0 0,1 1-1 0 0,-1-1 1 0 0,0 1 0 0 0,1-1 0 0 0,-1 1 0 0 0,1-1 0 0 0,-1 1-1 0 0,1-1 1 0 0,-1 1 0 0 0,1-1 0 0 0,-1 1 0 0 0,1 0 0 0 0,0 0 0 0 0,-1-1-1 0 0,1 1 1 0 0,-1 0 0 0 0,1 0 0 0 0,0-1 0 0 0,-1 1 0 0 0,1 0 0 0 0,0 0-1 0 0,-1 0 1 0 0,1 0 0 0 0,0 0 0 0 0,-1 0 0 0 0,1 0 0 0 0,-1 0-1 0 0,1 0 1 0 0,0 1 0 0 0,-1-1 0 0 0,1 0 0 0 0,0 0 0 0 0,-1 0 0 0 0,1 1-1 0 0,-1-1 1 0 0,1 0 0 0 0,0 1 0 0 0,-1-1 0 0 0,1 0 0 0 0,-1 1 0 0 0,1-1-1 0 0,-1 1 1 0 0,0-1 0 0 0,1 1 0 0 0,-1-1 0 0 0,1 1 0 0 0,-1-1-1 0 0,1 2 1 0 0,23 29-301 0 0,-23-29 265 0 0,14 25-829 0 0,-1 0 1 0 0,-1 1-1 0 0,-2 0 0 0 0,8 31 0 0 0,26 61-6913 0 0,-36-106 6440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5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52 358 112 0 0,'7'-7'835'0'0,"0"0"0"0"0,1 0 0 0 0,-1 1 0 0 0,1 0 0 0 0,1 1 0 0 0,12-7 0 0 0,26-21 1387 0 0,-25 14-1019 0 0,-2-1 0 0 0,30-37 1 0 0,-43 46-1110 0 0,0 1 0 0 0,0-1 0 0 0,-1 0 0 0 0,-1 0 0 0 0,0 0 0 0 0,0-1 1 0 0,-1 0-1 0 0,3-19 0 0 0,-6 29-142 0 0,-1 1 1 0 0,1-1 0 0 0,-1 0-1 0 0,1 0 1 0 0,-1 0-1 0 0,0 1 1 0 0,0-1-1 0 0,0 0 1 0 0,0 0 0 0 0,0 0-1 0 0,0 0 1 0 0,-1 0-1 0 0,1 1 1 0 0,-1-1-1 0 0,1 0 1 0 0,-1 0 0 0 0,1 1-1 0 0,-1-1 1 0 0,0 0-1 0 0,0 1 1 0 0,0-1-1 0 0,0 0 1 0 0,0 1 0 0 0,0 0-1 0 0,-1-1 1 0 0,1 1-1 0 0,0 0 1 0 0,-1-1-1 0 0,1 1 1 0 0,-1 0 0 0 0,1 0-1 0 0,-1 0 1 0 0,0 0-1 0 0,1 1 1 0 0,-1-1-1 0 0,0 0 1 0 0,-3 0-1 0 0,0 0-24 0 0,0 1 0 0 0,0 0 0 0 0,0-1-1 0 0,0 2 1 0 0,0-1 0 0 0,0 1-1 0 0,1 0 1 0 0,-1 0 0 0 0,0 0-1 0 0,0 0 1 0 0,1 1 0 0 0,-1 0-1 0 0,-6 3 1 0 0,-5 6 61 0 0,0 0-1 0 0,1 1 1 0 0,0 0 0 0 0,1 1-1 0 0,0 1 1 0 0,1 1 0 0 0,1-1-1 0 0,0 2 1 0 0,1 0 0 0 0,1 0-1 0 0,1 1 1 0 0,0 0 0 0 0,-13 37-1 0 0,18-46 190 0 0,1 1 0 0 0,1 0 0 0 0,-1 0 0 0 0,1 0 0 0 0,1 1 1 0 0,0-1-1 0 0,0 0 0 0 0,1 1 0 0 0,0-1 0 0 0,0 0 0 0 0,1 1 0 0 0,1-1 0 0 0,-1 0 0 0 0,6 14 0 0 0,-5-17-61 0 0,1 0-1 0 0,0 0 1 0 0,0-1 0 0 0,0 1-1 0 0,1-1 1 0 0,-1 0-1 0 0,1 0 1 0 0,1 0 0 0 0,-1-1-1 0 0,1 0 1 0 0,-1 0 0 0 0,1 0-1 0 0,1 0 1 0 0,-1 0-1 0 0,0-1 1 0 0,1 0 0 0 0,0-1-1 0 0,-1 1 1 0 0,1-1 0 0 0,0 0-1 0 0,1 0 1 0 0,10 1-1 0 0,-1-1-180 0 0,-1-1-1 0 0,1 0 1 0 0,0-2 0 0 0,0 1-1 0 0,0-2 1 0 0,0 0-1 0 0,0-1 1 0 0,-1-1-1 0 0,1 0 1 0 0,-1-1-1 0 0,23-12 1 0 0,-8 3-2012 0 0,39-25 0 0 0,18-23-6126 0 0,-71 50 6670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1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15 420 0 0,'2'-15'15142'0'0,"-15"16"-13585"0"0,9 0-1892 0 0,-2-1 391 0 0,0 1 0 0 0,1 1 0 0 0,-1-1 0 0 0,1 1 0 0 0,-1 0 0 0 0,1 0 0 0 0,0 0 0 0 0,0 1 0 0 0,-9 6 0 0 0,7-3-34 0 0,0 0 0 0 0,0 0 0 0 0,1 1 1 0 0,0 0-1 0 0,0 0 0 0 0,1 1 0 0 0,-1-1 0 0 0,2 1 0 0 0,-6 12 1 0 0,3-4-34 0 0,0 0 1 0 0,2 1 0 0 0,0-1 0 0 0,-4 24 0 0 0,4 26 87 0 0,5-30-41 0 0,8 64 0 0 0,-5-84-32 0 0,0 0 0 0 0,1-1 0 0 0,7 16-1 0 0,15 19-24 0 0,-25-48-3 0 0,0 0 0 0 0,1 0 0 0 0,-1 1 0 0 0,1-1 0 0 0,0 0 0 0 0,-1 0 0 0 0,1-1 0 0 0,0 1 1 0 0,0 0-1 0 0,0-1 0 0 0,1 1 0 0 0,-1-1 0 0 0,0 1 0 0 0,1-1 0 0 0,-1 0 0 0 0,0 0 0 0 0,1 0 0 0 0,-1-1 0 0 0,1 1 1 0 0,0 0-1 0 0,4-1 0 0 0,-2 0-54 0 0,-1 0 1 0 0,0-1-1 0 0,0 0 0 0 0,1 0 1 0 0,-1 0-1 0 0,0-1 1 0 0,0 0-1 0 0,0 1 1 0 0,0-1-1 0 0,0 0 0 0 0,-1-1 1 0 0,5-2-1 0 0,5-6-268 0 0,0-1-1 0 0,0 0 1 0 0,-1 0 0 0 0,-1-1-1 0 0,15-21 1 0 0,-9 7-648 0 0,21-45 0 0 0,-7 4-546 0 0,-22 47 1061 0 0,-11 30 89 0 0,-3 18 296 0 0,-3 40 1057 0 0,8-54-604 0 0,0-6-128 0 0,0 0 0 0 0,1 0-1 0 0,0 0 1 0 0,0 0 0 0 0,1 0-1 0 0,2 8 1 0 0,-2-10-127 0 0,0 0 0 0 0,0-1 0 0 0,1 1 0 0 0,-1-1 0 0 0,1 1 0 0 0,0-1 0 0 0,1 0 0 0 0,-1 0 0 0 0,0-1 0 0 0,1 1 0 0 0,0-1 0 0 0,7 5 0 0 0,-6-4-136 0 0,0-2 0 0 0,1 1-1 0 0,0-1 1 0 0,0 0 0 0 0,0 0-1 0 0,0 0 1 0 0,0-1 0 0 0,0 0-1 0 0,0 0 1 0 0,0-1 0 0 0,0 1 0 0 0,0-1-1 0 0,1-1 1 0 0,-1 1 0 0 0,0-1-1 0 0,0 0 1 0 0,0-1 0 0 0,0 1 0 0 0,11-5-1 0 0,-13 4-67 0 0,1 0-1 0 0,0 0 0 0 0,-1-1 1 0 0,1 1-1 0 0,-1-1 0 0 0,0 0 1 0 0,0 0-1 0 0,0-1 0 0 0,0 1 1 0 0,-1-1-1 0 0,1 0 0 0 0,2-4 1 0 0,-5 6 80 0 0,0 1 0 0 0,0-1 1 0 0,0 1-1 0 0,-1-1 0 0 0,1 0 1 0 0,-1 0-1 0 0,1 1 0 0 0,-1-1 1 0 0,0 0-1 0 0,1 0 0 0 0,-1 0 1 0 0,0 0-1 0 0,0 1 0 0 0,0-1 1 0 0,-1 0-1 0 0,1 0 0 0 0,0 0 1 0 0,-1 1-1 0 0,1-1 0 0 0,-1 0 1 0 0,1 0-1 0 0,-1 1 0 0 0,0-1 1 0 0,0 0-1 0 0,0 1 0 0 0,0-1 1 0 0,0 1-1 0 0,0-1 0 0 0,0 1 1 0 0,0 0-1 0 0,-1 0 0 0 0,1-1 1 0 0,-1 1-1 0 0,1 0 0 0 0,-1 0 1 0 0,-2-2-1 0 0,-8-5-192 0 0,1 1-1 0 0,-1 0 1 0 0,0 1-1 0 0,-1 0 1 0 0,-14-5-1 0 0,20 9-136 0 0,1 0 0 0 0,-1 1 0 0 0,1-1-1 0 0,-1 1 1 0 0,1 1 0 0 0,-1-1-1 0 0,0 1 1 0 0,1 0 0 0 0,-1 1 0 0 0,0 0-1 0 0,1 0 1 0 0,-11 3 0 0 0,4 4-2108 0 0,10 0 545 0 0,3-4 939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2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0 712 0 0,'3'4'612'0'0,"1"1"-1"0"0,0-1 1 0 0,-1 1 0 0 0,0-1-1 0 0,0 1 1 0 0,-1 0-1 0 0,1 0 1 0 0,-1 0 0 0 0,0 1-1 0 0,0-1 1 0 0,2 11-1 0 0,6 69 3075 0 0,-6-43-2404 0 0,-2-28-1030 0 0,5 45 140 0 0,-6-36-346 0 0,0-9-6 0 0,8-33 24 0 0,17-185-106 0 0,-22 191 33 0 0,21-29 245 0 0,-13 37 148 0 0,13 18-78 0 0,9 17-155 0 0,-15-10-111 0 0,20 23 25 0 0,-30-34-74 0 0,-1 1 1 0 0,-1 1-1 0 0,0-1 0 0 0,9 19 1 0 0,-16-29 6 0 0,0 0-1 0 0,1 1 1 0 0,-1-1 0 0 0,0 0 0 0 0,0 0 0 0 0,0 1 0 0 0,0-1 0 0 0,0 0 0 0 0,0 1-1 0 0,0-1 1 0 0,1 0 0 0 0,-1 0 0 0 0,0 0 0 0 0,0 1 0 0 0,0-1 0 0 0,0 0 0 0 0,1 0 0 0 0,-1 0-1 0 0,0 1 1 0 0,0-1 0 0 0,1 0 0 0 0,-1 0 0 0 0,0 0 0 0 0,0 0 0 0 0,1 0 0 0 0,-1 1-1 0 0,0-1 1 0 0,0 0 0 0 0,1 0 0 0 0,-1 0 0 0 0,0 0 0 0 0,1 0 0 0 0,-1 0 0 0 0,0 0-1 0 0,0 0 1 0 0,1 0 0 0 0,-1 0 0 0 0,0 0 0 0 0,1-1 0 0 0,8-9-107 0 0,2-20-54 0 0,-3-13-60 0 0,-6 33 252 0 0,1 0 0 0 0,0 1 0 0 0,1-1 0 0 0,8-16 0 0 0,-11 23-75 0 0,1 1 0 0 0,-1-1 0 0 0,1 1 0 0 0,0-1 0 0 0,-1 1-1 0 0,1 0 1 0 0,0 0 0 0 0,0 0 0 0 0,0 0 0 0 0,1 0 0 0 0,-1 0 0 0 0,0 1 0 0 0,1-1 0 0 0,-1 1 0 0 0,1 0-1 0 0,0-1 1 0 0,-1 1 0 0 0,1 0 0 0 0,0 0 0 0 0,0 1 0 0 0,-1-1 0 0 0,1 1 0 0 0,0-1 0 0 0,0 1 0 0 0,0 0 0 0 0,0 0-1 0 0,0 0 1 0 0,-1 1 0 0 0,1-1 0 0 0,0 1 0 0 0,0-1 0 0 0,0 1 0 0 0,0 0 0 0 0,-1 0 0 0 0,1 0 0 0 0,3 2-1 0 0,5 3-460 0 0,-1 0 0 0 0,1 0 0 0 0,-1 1 0 0 0,0 0 0 0 0,0 1 0 0 0,-1 1 0 0 0,0-1 0 0 0,-1 1-1 0 0,0 1 1 0 0,0-1 0 0 0,-1 1 0 0 0,0 1 0 0 0,10 20 0 0 0,0 9 297 0 0,-1 0 0 0 0,17 69 0 0 0,-15-46 664 0 0,22 94 444 0 0,-40-153-853 0 0,-3-10-15 0 0,-9-29-5 0 0,-13-54-29 0 0,21 70 11 0 0,-7-35 158 0 0,-6-85 1 0 0,16 124 96 0 0,1 1-1 0 0,0-1 1 0 0,1 1 0 0 0,1-1 0 0 0,0 1 0 0 0,1-1 0 0 0,0 1 0 0 0,2 0-1 0 0,-1 0 1 0 0,2 1 0 0 0,7-15 0 0 0,-11 24-188 0 0,0 1 1 0 0,1 0-1 0 0,-1 0 0 0 0,1-1 1 0 0,0 2-1 0 0,0-1 0 0 0,0 0 1 0 0,0 1-1 0 0,1-1 1 0 0,-1 1-1 0 0,1 0 0 0 0,-1 0 1 0 0,1 0-1 0 0,0 1 0 0 0,0-1 1 0 0,0 1-1 0 0,0 0 0 0 0,0 0 1 0 0,0 0-1 0 0,5 0 1 0 0,-6 1-31 0 0,0 0 1 0 0,0 0 0 0 0,0 0-1 0 0,0 1 1 0 0,0-1 0 0 0,0 1 0 0 0,0 0-1 0 0,-1-1 1 0 0,1 1 0 0 0,0 1-1 0 0,0-1 1 0 0,-1 0 0 0 0,1 1 0 0 0,-1-1-1 0 0,1 1 1 0 0,-1 0 0 0 0,0-1-1 0 0,1 1 1 0 0,-1 0 0 0 0,0 1-1 0 0,0-1 1 0 0,-1 0 0 0 0,1 1 0 0 0,0-1-1 0 0,-1 1 1 0 0,1-1 0 0 0,-1 1-1 0 0,2 3 1 0 0,-1-1-226 0 0,0 0 0 0 0,-1-1 0 0 0,1 1 0 0 0,-1 0 1 0 0,0 0-1 0 0,0 0 0 0 0,0 0 0 0 0,-1 1 0 0 0,0-1 0 0 0,0 0 0 0 0,0 0 0 0 0,0 0 0 0 0,-1 0 0 0 0,0 0 0 0 0,0 0 0 0 0,0 0 0 0 0,-1 0 1 0 0,0 0-1 0 0,0 0 0 0 0,0-1 0 0 0,0 1 0 0 0,-1-1 0 0 0,0 1 0 0 0,0-1 0 0 0,0 0 0 0 0,0 0 0 0 0,-1 0 0 0 0,1-1 0 0 0,-1 1 0 0 0,0-1 1 0 0,0 0-1 0 0,0 0 0 0 0,-1 0 0 0 0,1-1 0 0 0,-7 4 0 0 0,-3-2-461 0 0,0 0-1 0 0,-1-1 1 0 0,1-1 0 0 0,-1 0-1 0 0,1-1 1 0 0,-1 0 0 0 0,-23-3-1 0 0,-2-1-426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2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0 456 0 0,'33'0'7613'0'0,"-51"0"-7873"0"0,11 0 263 0 0,1 1 0 0 0,-1-1-1 0 0,1 1 1 0 0,0 0-1 0 0,-1 0 1 0 0,1 1-1 0 0,0 0 1 0 0,0 0-1 0 0,0 0 1 0 0,0 1 0 0 0,1-1-1 0 0,-1 2 1 0 0,0-1-1 0 0,1 1 1 0 0,0-1-1 0 0,0 1 1 0 0,-6 7-1 0 0,5-4 10 0 0,0 1-1 0 0,0 0 1 0 0,1 1-1 0 0,0-1 1 0 0,1 1-1 0 0,-1 0 1 0 0,2 0-1 0 0,-1 0 0 0 0,1 1 1 0 0,-2 16-1 0 0,2-7 34 0 0,2-1-1 0 0,0 1 0 0 0,1 0 0 0 0,1 0 0 0 0,1 0 1 0 0,1-1-1 0 0,8 32 0 0 0,1 7 510 0 0,-12-55-511 0 0,0-1 0 0 0,0 1 0 0 0,1 0 0 0 0,-1-1 0 0 0,1 1 0 0 0,-1-1 0 0 0,1 1 0 0 0,0-1 0 0 0,-1 1 0 0 0,1-1 0 0 0,0 1 0 0 0,0-1 0 0 0,0 0 0 0 0,0 1 0 0 0,2 0 0 0 0,-3-1-10 0 0,1-1 0 0 0,0 0 0 0 0,-1 1 0 0 0,1-1 0 0 0,0 0 0 0 0,0 1 1 0 0,0-1-1 0 0,-1 0 0 0 0,1 0 0 0 0,0 0 0 0 0,0 0 0 0 0,0 0 0 0 0,-1 1 0 0 0,1-2 0 0 0,0 1 0 0 0,0 0 0 0 0,0 0 0 0 0,-1 0 1 0 0,1 0-1 0 0,0 0 0 0 0,0-1 0 0 0,0 1 0 0 0,2-2 7 0 0,0 1 1 0 0,0-1-1 0 0,-1 0 1 0 0,1 0-1 0 0,-1 0 0 0 0,0 0 1 0 0,1 0-1 0 0,-1-1 1 0 0,0 1-1 0 0,0-1 1 0 0,0 1-1 0 0,-1-1 0 0 0,1 0 1 0 0,2-5-1 0 0,3-13-34 0 0,0 0-1 0 0,-1-1 1 0 0,-1 0-1 0 0,4-44 1 0 0,-3-93 65 0 0,-7 159-58 0 0,1-1 0 0 0,0 1 0 0 0,0 0 0 0 0,0-1 0 0 0,0 1 0 0 0,-1-1 1 0 0,1 1-1 0 0,0-1 0 0 0,0 1 0 0 0,0 0 0 0 0,0-1 0 0 0,0 1 0 0 0,0-1 0 0 0,0 1 0 0 0,0-1 0 0 0,0 1 0 0 0,1-1 0 0 0,-1 1 1 0 0,0 0-1 0 0,0-1 0 0 0,0 1 0 0 0,0-1 0 0 0,1 1 0 0 0,-1 0 0 0 0,0-1 0 0 0,0 1 0 0 0,1 0 0 0 0,-1-1 0 0 0,0 1 0 0 0,1 0 0 0 0,-1-1 1 0 0,0 1-1 0 0,1 0 0 0 0,-1 0 0 0 0,0-1 0 0 0,1 1 0 0 0,-1 0 0 0 0,1 0 0 0 0,-1 0 0 0 0,0 0 0 0 0,2-1 0 0 0,14 16 282 0 0,10 27-196 0 0,-14-18-308 0 0,0 1-1179 0 0,0-1 0 0 0,2 0 0 0 0,16 22 0 0 0,-29-45 1138 0 0,0 1 1 0 0,0-1-1 0 0,0 0 0 0 0,0 0 1 0 0,0 0-1 0 0,0 0 0 0 0,1 0 0 0 0,-1 0 1 0 0,0 0-1 0 0,0-1 0 0 0,1 1 0 0 0,-1 0 1 0 0,1-1-1 0 0,-1 1 0 0 0,0-1 0 0 0,1 1 1 0 0,-1-1-1 0 0,3 1 0 0 0,5-5-990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3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0 286 448 0 0,'4'2'231'0'0,"0"0"1"0"0,0 0-1 0 0,-1 0 0 0 0,1 1 1 0 0,-1 0-1 0 0,0 0 1 0 0,0 0-1 0 0,0 0 0 0 0,0 0 1 0 0,0 1-1 0 0,-1-1 0 0 0,0 1 1 0 0,1-1-1 0 0,-1 1 0 0 0,2 5 1 0 0,1 7 502 0 0,0 0-1 0 0,6 28 1 0 0,3 11 770 0 0,-14-55-1493 0 0,-1 0 0 0 0,1 0-1 0 0,0 0 1 0 0,0 0-1 0 0,0 0 1 0 0,0 0 0 0 0,0 0-1 0 0,0 0 1 0 0,0 0-1 0 0,0 0 1 0 0,0 0 0 0 0,0 0-1 0 0,0 1 1 0 0,0-1-1 0 0,0 0 1 0 0,-1 0-1 0 0,1 0 1 0 0,0 0 0 0 0,0 0-1 0 0,0 0 1 0 0,0 0-1 0 0,0 0 1 0 0,0 0 0 0 0,0 0-1 0 0,0 0 1 0 0,0 0-1 0 0,0 0 1 0 0,0 0 0 0 0,0 1-1 0 0,0-1 1 0 0,-11-15 36 0 0,-10-24-141 0 0,14 18 48 0 0,0 0-1 0 0,2-1 1 0 0,0 1 0 0 0,1-1 0 0 0,1 0 0 0 0,1-1-1 0 0,2 1 1 0 0,0 0 0 0 0,3-26 0 0 0,-2 45 86 0 0,0 1 1 0 0,0-1-1 0 0,0 1 1 0 0,0-1 0 0 0,0 1-1 0 0,0 0 1 0 0,1 0-1 0 0,-1 0 1 0 0,1-1-1 0 0,0 2 1 0 0,-1-1-1 0 0,1 0 1 0 0,0 0 0 0 0,0 0-1 0 0,0 1 1 0 0,0-1-1 0 0,1 1 1 0 0,-1 0-1 0 0,0-1 1 0 0,1 1 0 0 0,-1 0-1 0 0,0 1 1 0 0,1-1-1 0 0,-1 0 1 0 0,1 1-1 0 0,0-1 1 0 0,-1 1-1 0 0,1 0 1 0 0,-1-1 0 0 0,1 1-1 0 0,-1 1 1 0 0,1-1-1 0 0,3 1 1 0 0,11 0 349 0 0,0 1-1 0 0,0 1 1 0 0,26 8 0 0 0,-40-10-349 0 0,20 6 153 0 0,0-2 0 0 0,0 0 0 0 0,1-2 0 0 0,42 1 0 0 0,-60-4-244 0 0,0 0 1 0 0,-1-1-1 0 0,1 1 1 0 0,0-1-1 0 0,-1-1 1 0 0,1 1-1 0 0,-1-1 1 0 0,0 0 0 0 0,0 0-1 0 0,1-1 1 0 0,5-4-1 0 0,-8 5-38 0 0,0 0 0 0 0,-1-1-1 0 0,0 1 1 0 0,1-1 0 0 0,-1 0 0 0 0,0 0-1 0 0,0 0 1 0 0,0 0 0 0 0,-1 0 0 0 0,1 0-1 0 0,-1 0 1 0 0,0 0 0 0 0,0-1 0 0 0,0 1-1 0 0,0 0 1 0 0,0-1 0 0 0,-1 1 0 0 0,0-1-1 0 0,1 1 1 0 0,-2-5 0 0 0,2 4-33 0 0,-2-1 0 0 0,1 1 0 0 0,0 0 0 0 0,-1 0-1 0 0,0-1 1 0 0,0 1 0 0 0,0 0 0 0 0,-1 0 0 0 0,1 0 0 0 0,-1 0 0 0 0,0 0 0 0 0,0 1 0 0 0,0-1 0 0 0,-1 1 0 0 0,1-1 0 0 0,-1 1-1 0 0,-4-5 1 0 0,6 8 88 0 0,0-1-1 0 0,-1 0 1 0 0,1 0-1 0 0,0 0 1 0 0,0 1-1 0 0,-1-1 1 0 0,1 1-1 0 0,0-1 1 0 0,-1 1-1 0 0,1-1 1 0 0,-1 1-1 0 0,1 0 1 0 0,-1 0-1 0 0,1 0 1 0 0,0 0-1 0 0,-1 0 0 0 0,1 0 1 0 0,-1 0-1 0 0,1 0 1 0 0,-3 1-1 0 0,2 0 28 0 0,-1 0-1 0 0,0 1 0 0 0,1-1 0 0 0,-1 1 1 0 0,1 0-1 0 0,-1-1 0 0 0,1 1 0 0 0,0 0 0 0 0,0 0 1 0 0,0 1-1 0 0,0-1 0 0 0,0 0 0 0 0,-2 6 1 0 0,-4 6 195 0 0,1 0 0 0 0,0 1 0 0 0,1 0 1 0 0,1 0-1 0 0,1 0 0 0 0,0 1 1 0 0,1 0-1 0 0,0-1 0 0 0,2 1 1 0 0,-1 0-1 0 0,2 0 0 0 0,3 27 1 0 0,-3-29-12 0 0,2 0 1 0 0,0 1-1 0 0,1-2 1 0 0,1 1-1 0 0,0 0 1 0 0,0-1-1 0 0,1 0 1 0 0,1 0-1 0 0,1 0 1 0 0,-1-1 0 0 0,2 1-1 0 0,0-2 1 0 0,0 1-1 0 0,17 17 1 0 0,-20-26-359 0 0,-1 1 0 0 0,1-1 1 0 0,-1 0-1 0 0,1-1 1 0 0,0 1-1 0 0,0-1 0 0 0,0 0 1 0 0,0 0-1 0 0,0 0 1 0 0,1-1-1 0 0,-1 0 0 0 0,0 0 1 0 0,1 0-1 0 0,-1-1 0 0 0,1 0 1 0 0,-1 0-1 0 0,1 0 1 0 0,-1 0-1 0 0,11-3 0 0 0,2-2-1061 0 0,0 0-1 0 0,0-1 1 0 0,-1-1-1 0 0,24-12 0 0 0,-21 7 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2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12 516 0 0,'-1'-1'142'0'0,"0"0"0"0"0,0 0-1 0 0,1 0 1 0 0,-1 0 0 0 0,0 0 0 0 0,0 1-1 0 0,0-1 1 0 0,0 0 0 0 0,0 1 0 0 0,0-1 0 0 0,0 1-1 0 0,0-1 1 0 0,-1 1 0 0 0,1-1 0 0 0,0 1 0 0 0,0 0-1 0 0,0-1 1 0 0,0 1 0 0 0,-1 0 0 0 0,1 0-1 0 0,0 0 1 0 0,0 0 0 0 0,0 0 0 0 0,-2 1 0 0 0,-35-1 238 0 0,12 4-344 0 0,1 0-1 0 0,0 1 1 0 0,-30 11 0 0 0,43-11-438 0 0,1 0-1 0 0,0 0 1 0 0,0 1 0 0 0,0 0-1 0 0,1 1 1 0 0,0 0 0 0 0,0 1 0 0 0,-16 17-1 0 0,15-11-444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3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43 524 0 0,'28'0'9918'0'0,"3"0"-3866"0"0,-1 0-3565 0 0,56-4-5593 0 0,-31-3 1396 0 0,75-20-10035 0 0,-105 22 9969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16 740 0 0,'0'-1'174'0'0,"0"1"0"0"0,0-1-1 0 0,0 1 1 0 0,0-1 0 0 0,0 0 0 0 0,0 1-1 0 0,-1-1 1 0 0,1 1 0 0 0,0-1 0 0 0,1 1-1 0 0,-1-1 1 0 0,0 0 0 0 0,0 1 0 0 0,0-1-1 0 0,0 1 1 0 0,0-1 0 0 0,1 1-1 0 0,-1-1 1 0 0,0 1 0 0 0,0-1 0 0 0,1 1-1 0 0,-1-1 1 0 0,0 1 0 0 0,1-1 0 0 0,-1 1-1 0 0,0-1 1 0 0,2 0 0 0 0,7 13 4562 0 0,8 28-1030 0 0,9 69-1663 0 0,-2 59-1385 0 0,0 7-1006 0 0,-9-59-1299 0 0,-12-80-1417 0 0,1 1 0 0 0,15 57 0 0 0,0-56-813 0 0,-14-28 2421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4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51 303 180 0 0,'1'0'94'0'0,"-1"0"1"0"0,0 1-1 0 0,0-1 1 0 0,0 0-1 0 0,0 0 0 0 0,1 1 1 0 0,-1-1-1 0 0,0 0 0 0 0,0 0 1 0 0,1 0-1 0 0,-1 0 0 0 0,0 1 1 0 0,0-1-1 0 0,1 0 1 0 0,-1 0-1 0 0,0 0 0 0 0,0 0 1 0 0,1 0-1 0 0,-1 0 0 0 0,0 0 1 0 0,0 0-1 0 0,1 0 1 0 0,-1 0-1 0 0,0 0 0 0 0,1 0 1 0 0,-1 0-1 0 0,0 0 0 0 0,0 0 1 0 0,1 0-1 0 0,-1 0 1 0 0,0 0-1 0 0,1 0 0 0 0,-1 0 1 0 0,0 0-1 0 0,0-1 0 0 0,1 1 1 0 0,-1 0-1 0 0,0 0 0 0 0,0 0 1 0 0,0 0-1 0 0,1-1 1 0 0,-1 1-1 0 0,0 0 0 0 0,0 0 1 0 0,0 0-1 0 0,1-1 0 0 0,-1 1 1 0 0,0 0-1 0 0,0 0 1 0 0,0-1-1 0 0,0 1 0 0 0,0 0 1 0 0,0-1-1 0 0,0 1 0 0 0,1 0 1 0 0,-1 0-1 0 0,0-1 1 0 0,0 1-1 0 0,0 0 0 0 0,0-1 1 0 0,0 1-1 0 0,0 0 0 0 0,-1-1 1 0 0,15 25 3163 0 0,-2 49-105 0 0,-5-22-3349 0 0,3-1-4102 0 0,-10-50 3820 0 0,0 1 260 0 0,0 0 0 0 0,0-1-1 0 0,0 1 1 0 0,0-1-1 0 0,0 1 1 0 0,0-1-1 0 0,0 1 1 0 0,0-1 0 0 0,0 1-1 0 0,0-1 1 0 0,1 1-1 0 0,-1-1 1 0 0,0 1-1 0 0,0-1 1 0 0,1 1 0 0 0,-1-1-1 0 0,0 1 1 0 0,1-1-1 0 0,-1 1 1 0 0,0-1-1 0 0,1 0 1 0 0,-1 1-1 0 0,1-1 1 0 0,-1 0 0 0 0,1 1-1 0 0,3-5-1385 0 0</inkml:trace>
  <inkml:trace contextRef="#ctx0" brushRef="#br0" timeOffset="1">1 55 412 0 0,'0'-9'961'0'0,"0"6"-286"0"0,0 0-1 0 0,0 0 1 0 0,0-1-1 0 0,0 1 1 0 0,0 0 0 0 0,1 0-1 0 0,-1 0 1 0 0,1 0-1 0 0,2-5 1 0 0,6-1 3192 0 0,-8 9-3912 0 0,0-1 1 0 0,0 1 0 0 0,0 0 0 0 0,0 0 0 0 0,0 0-1 0 0,0 0 1 0 0,0 0 0 0 0,0 0 0 0 0,0 1-1 0 0,-1-1 1 0 0,1 0 0 0 0,0 0 0 0 0,0 1 0 0 0,0-1-1 0 0,0 0 1 0 0,0 1 0 0 0,0-1 0 0 0,-1 1 0 0 0,1-1-1 0 0,0 1 1 0 0,1 0 0 0 0,53 28-6078 0 0,-24-15 3638 0 0,-7-3 977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4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4 652 0 0,'2'-1'176'0'0,"-1"0"0"0"0,1 1 0 0 0,0 0-1 0 0,-1-1 1 0 0,1 1 0 0 0,-1 0 0 0 0,1-1 0 0 0,0 1-1 0 0,-1 0 1 0 0,1 0 0 0 0,0 0 0 0 0,-1 1 0 0 0,1-1 0 0 0,-1 0-1 0 0,1 1 1 0 0,2 0 0 0 0,-4 0-126 0 0,-1 1 1 0 0,1-1-1 0 0,-1 0 1 0 0,1 0-1 0 0,-1 0 1 0 0,1 0-1 0 0,-1 0 0 0 0,0 1 1 0 0,0-1-1 0 0,0 0 1 0 0,1-1-1 0 0,-1 1 1 0 0,0 0-1 0 0,0 0 0 0 0,0 0 1 0 0,-1 0-1 0 0,1-1 1 0 0,0 1-1 0 0,0 0 1 0 0,0-1-1 0 0,-2 1 0 0 0,-5 5 258 0 0,0 1-1 0 0,0 0 0 0 0,0 0 0 0 0,1 1 1 0 0,0 0-1 0 0,0 0 0 0 0,-11 18 0 0 0,17-24-96 0 0,-1 0 0 0 0,1 1 1 0 0,0-1-1 0 0,-1 0 0 0 0,1 1 0 0 0,0-1 0 0 0,1 1 0 0 0,-1-1 0 0 0,0 1 0 0 0,1-1 0 0 0,-1 1 1 0 0,1 0-1 0 0,0-1 0 0 0,0 1 0 0 0,0 0 0 0 0,0-1 0 0 0,0 1 0 0 0,0 0 0 0 0,1-1 0 0 0,0 1 1 0 0,-1-1-1 0 0,1 1 0 0 0,0-1 0 0 0,0 1 0 0 0,0-1 0 0 0,1 1 0 0 0,-1-1 0 0 0,0 0 0 0 0,1 0 1 0 0,0 0-1 0 0,-1 0 0 0 0,1 0 0 0 0,0 0 0 0 0,0 0 0 0 0,0 0 0 0 0,4 2 0 0 0,63 33 1290 0 0,-48-26-1489 0 0,0 0 1 0 0,0 2-1 0 0,32 25 1 0 0,-51-37-106 0 0,0 1 0 0 0,-1 0 0 0 0,1 0 0 0 0,-1 0 0 0 0,0 0 1 0 0,1 0-1 0 0,-1 0 0 0 0,0 0 0 0 0,0 0 0 0 0,0 0 0 0 0,-1 1 1 0 0,1-1-1 0 0,0 0 0 0 0,-1 1 0 0 0,0-1 0 0 0,1 0 0 0 0,-1 1 1 0 0,0-1-1 0 0,0 0 0 0 0,-1 3 0 0 0,0 0-250 0 0,0 0 0 0 0,0 0-1 0 0,0 0 1 0 0,-1-1 0 0 0,1 1-1 0 0,-1 0 1 0 0,-1-1 0 0 0,1 0-1 0 0,-6 9 1 0 0,6-10 17 0 0,0 0-1 0 0,-1 1 1 0 0,1-1-1 0 0,-1 0 1 0 0,0 0-1 0 0,0 0 1 0 0,0-1 0 0 0,0 1-1 0 0,0-1 1 0 0,-1 0-1 0 0,1 0 1 0 0,-1 0-1 0 0,1 0 1 0 0,-1 0 0 0 0,0-1-1 0 0,0 0 1 0 0,0 1-1 0 0,0-1 1 0 0,0-1-1 0 0,0 1 1 0 0,0-1-1 0 0,0 1 1 0 0,0-1 0 0 0,0 0-1 0 0,0-1 1 0 0,0 1-1 0 0,-4-2 1 0 0,-12-6-881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5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35 704 0 0,'4'-4'275'0'0,"22"-25"3179"0"0,-26 29-3364 0 0,1 0 1 0 0,0 0-1 0 0,0-1 1 0 0,0 1-1 0 0,-1 0 1 0 0,1 0-1 0 0,0 0 1 0 0,0 0-1 0 0,0 0 0 0 0,-1 0 1 0 0,1 0-1 0 0,0 0 1 0 0,0 0-1 0 0,-1 0 1 0 0,1 1-1 0 0,0-1 1 0 0,0 0-1 0 0,-1 0 1 0 0,1 1-1 0 0,0-1 1 0 0,0 1-1 0 0,-1-1 1 0 0,1 0-1 0 0,0 1 1 0 0,-1-1-1 0 0,1 1 1 0 0,-1 0-1 0 0,1-1 1 0 0,-1 1-1 0 0,1-1 0 0 0,-1 1 1 0 0,1 0-1 0 0,-1-1 1 0 0,1 1-1 0 0,-1 0 1 0 0,0 0-1 0 0,0-1 1 0 0,1 1-1 0 0,-1 0 1 0 0,0 0-1 0 0,0-1 1 0 0,0 1-1 0 0,0 0 1 0 0,0 1-1 0 0,16 50 2166 0 0,-3 0-1 0 0,14 107 1 0 0,-4-12-3946 0 0,-16-116-510 0 0,0 0-1 0 0,20 47 1 0 0,-2-39-1795 0 0,-15-23 2314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5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363 201 608 0 0,'0'-2'180'0'0,"0"1"-1"0"0,0-1 1 0 0,-1 0-1 0 0,1 1 1 0 0,-1-1-1 0 0,0 1 1 0 0,1-1-1 0 0,-1 1 1 0 0,0-1-1 0 0,0 1 1 0 0,0 0-1 0 0,0-1 1 0 0,0 1-1 0 0,0 0 1 0 0,0 0-1 0 0,0-1 1 0 0,-1 1-1 0 0,1 0 1 0 0,0 0-1 0 0,-1 1 1 0 0,1-1-1 0 0,-1 0 1 0 0,1 0-1 0 0,-1 1 1 0 0,1-1-1 0 0,-1 1 1 0 0,1-1-1 0 0,-1 1 1 0 0,0-1-1 0 0,1 1 1 0 0,-1 0-1 0 0,0 0 1 0 0,1 0-1 0 0,-1 0 1 0 0,-2 1-1 0 0,-12-2 80 0 0,-1 2 0 0 0,-28 4 0 0 0,26-2 245 0 0,-23 1-265 0 0,12-2-640 0 0,0 2-1 0 0,1 0 1 0 0,-43 14 0 0 0,71-18 284 0 0,1 0 0 0 0,-1 0 0 0 0,0 0 0 0 0,0 0 0 0 0,0 1 0 0 0,0-1 0 0 0,1 0 0 0 0,-1 0 0 0 0,0 1 0 0 0,0-1 1 0 0,1 1-1 0 0,-1-1 0 0 0,0 1 0 0 0,1-1 0 0 0,-1 1 0 0 0,0-1 0 0 0,1 1 0 0 0,-1-1 0 0 0,1 1 0 0 0,-1 0 0 0 0,1-1 0 0 0,-1 1 1 0 0,1 0-1 0 0,-1 0 0 0 0,1-1 0 0 0,0 1 0 0 0,-1 0 0 0 0,1 0 0 0 0,0 0 0 0 0,0-1 0 0 0,0 1 0 0 0,0 0 0 0 0,-1 0 0 0 0,1 0 0 0 0,0 0 1 0 0,0-1-1 0 0,1 1 0 0 0,-1 0 0 0 0,0 0 0 0 0,0 0 0 0 0,0 0 0 0 0,0-1 0 0 0,1 1 0 0 0,-1 0 0 0 0,0 0 0 0 0,1 0 0 0 0,4 8-964 0 0</inkml:trace>
  <inkml:trace contextRef="#ctx0" brushRef="#br0" timeOffset="1">563 30 388 0 0,'3'-3'358'0'0,"1"0"-1"0"0,-1 0 1 0 0,0 0-1 0 0,1 1 1 0 0,-1-1-1 0 0,1 1 1 0 0,0 0-1 0 0,0 0 1 0 0,0 0-1 0 0,0 1 1 0 0,6-2-1 0 0,-35 37 195 0 0,1-9-419 0 0,-11 21-286 0 0,31-40 289 0 0,0 1 0 0 0,1-1-1 0 0,-1 1 1 0 0,1-1 0 0 0,1 1 0 0 0,-1 0 0 0 0,1 0 0 0 0,0 0-1 0 0,1 1 1 0 0,-2 10 0 0 0,4-17 18 0 0,-1 1 0 0 0,0-1 0 0 0,1 1 0 0 0,-1 0 1 0 0,1-1-1 0 0,0 1 0 0 0,-1-1 0 0 0,1 1 0 0 0,0-1 0 0 0,0 0 0 0 0,0 1 0 0 0,0-1 0 0 0,0 0 1 0 0,0 0-1 0 0,0 0 0 0 0,1 1 0 0 0,-1-1 0 0 0,0 0 0 0 0,1-1 0 0 0,-1 1 0 0 0,1 0 0 0 0,-1 0 1 0 0,4 1-1 0 0,45 14 2254 0 0,-22-7-1511 0 0,-7 0-551 0 0,16 7 36 0 0,-17-2-324 0 0,-18-12-77 0 0,-1-1 0 0 0,0 1 0 0 0,1 0 0 0 0,-1-1-1 0 0,0 1 1 0 0,0 0 0 0 0,1 0 0 0 0,-2 0 0 0 0,1 0-1 0 0,0 0 1 0 0,0 0 0 0 0,0 0 0 0 0,-1 0 0 0 0,1 3-1 0 0,-5 25-470 0 0,0-18-254 0 0,-1 0 0 0 0,0-1 1 0 0,-1 0-1 0 0,-1 0 0 0 0,0 0 0 0 0,0-1 0 0 0,-1 0 1 0 0,0 0-1 0 0,-1-1 0 0 0,0 0 0 0 0,0-1 1 0 0,-1 1-1 0 0,0-2 0 0 0,0 0 0 0 0,-21 11 1 0 0,6-6-541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6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1 260 0 0,'9'10'433'0'0,"-1"2"-1"0"0,-1-1 1 0 0,0 1 0 0 0,0 0-1 0 0,-1 0 1 0 0,-1 1-1 0 0,0-1 1 0 0,0 1 0 0 0,3 19-1 0 0,1 18 196 0 0,4 63 0 0 0,-6-36-5 0 0,34 266 1173 0 0,22 175-133 0 0,-27-261-1481 0 0,17 128 118 0 0,74 580 185 0 0,-64-486-625 0 0,-50-389-1422 0 0,-5 0 0 0 0,-4 97 0 0 0,-4-174 1044 0 0,0-3-92 0 0,0 0 0 0 0,-1 0-1 0 0,0 0 1 0 0,-1-1-1 0 0,0 1 1 0 0,-7 18 0 0 0,0-19-645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7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0 438 64 0 0,'275'-10'6638'0'0,"9"-15"-4867"0"0,58-19-2133 0 0,-119 10 791 0 0,82-15-553 0 0,775-99 1220 0 0,-380 129-810 0 0,80-8-491 0 0,-631 12-46 0 0,349-48-2606 0 0,-493 61 2815 0 0,0 2-1 0 0,0-1 1 0 0,1 1-1 0 0,-1-1 1 0 0,0 1-1 0 0,0 1 1 0 0,0-1 0 0 0,0 1-1 0 0,1 0 1 0 0,-1 0-1 0 0,0 0 1 0 0,0 1-1 0 0,0 0 1 0 0,-1 0-1 0 0,1 0 1 0 0,0 0-1 0 0,-1 1 1 0 0,0 0-1 0 0,7 5 1 0 0,-5-2 24 0 0,0 1 0 0 0,0-1-1 0 0,-1 1 1 0 0,0 1 0 0 0,-1-1 0 0 0,0 0-1 0 0,0 1 1 0 0,0 0 0 0 0,-1 0 0 0 0,0 0-1 0 0,2 11 1 0 0,6 30-3 0 0,-2 0-1 0 0,5 91 0 0 0,-13 106 119 0 0,-2-134-68 0 0,55 855 22 0 0,-31-702 16 0 0,-14 300 0 0 0,-15-78-126 0 0,6-402 86 0 0,1 49 62 0 0,10 189 7 0 0,7-108-55 0 0,0-62-30 0 0,10 103-993 0 0,-23-231 254 0 0,-4-21 452 0 0,0 0 1 0 0,0 0 0 0 0,-1 0 0 0 0,1 1 0 0 0,-1-1 0 0 0,0 0-1 0 0,-1 7 1 0 0,-3 1-849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4:59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36 220 0 0,'2'1'189'0'0,"-1"0"0"0"0,0 0-1 0 0,0 1 1 0 0,0-1 0 0 0,1 0 0 0 0,-1 1-1 0 0,0-1 1 0 0,-1 0 0 0 0,1 1 0 0 0,0-1-1 0 0,0 1 1 0 0,-1-1 0 0 0,1 1 0 0 0,-1-1 0 0 0,1 1-1 0 0,-1 0 1 0 0,1-1 0 0 0,-1 3 0 0 0,4 39 432 0 0,-3-25-371 0 0,3 37-92 0 0,-3 0-1 0 0,-2 0 0 0 0,-2-1 0 0 0,-18 92 0 0 0,20-143-94 0 0,1 0 0 0 0,-1 0 0 0 0,0 0 0 0 0,1 0 0 0 0,0 0 0 0 0,0 0 1 0 0,0 1-1 0 0,0-1 0 0 0,0 0 0 0 0,1 0 0 0 0,-1 0 0 0 0,1 0 0 0 0,0 0 0 0 0,0 0 0 0 0,0 0 0 0 0,1 0 1 0 0,1 4-1 0 0,0-4 63 0 0,1 0 0 0 0,-1 0 0 0 0,0-1 0 0 0,1 1 0 0 0,-1-1 0 0 0,1 0 0 0 0,0 0 0 0 0,0 0 0 0 0,0 0 0 0 0,0-1 0 0 0,0 0 0 0 0,4 1 0 0 0,27 7 263 0 0,0-1 0 0 0,0-2 0 0 0,67 2 0 0 0,111-12-198 0 0,-63 0-50 0 0,337 27 2255 0 0,146-4-1167 0 0,-543-23-1253 0 0,150-8 153 0 0,241 19-1 0 0,-412-4-119 0 0,0-3-1 0 0,0-3 1 0 0,-1-3-1 0 0,1-2 1 0 0,85-24-1 0 0,-74 14-43 0 0,1 4 1 0 0,124-6-1 0 0,-93 11 48 0 0,172-36 0 0 0,19-5-53 0 0,-72 3-111 0 0,-207 44 101 0 0,-18 2-25 0 0,1 1 0 0 0,-1-1 1 0 0,1 0-1 0 0,-1-1 0 0 0,0 1 0 0 0,0-1 1 0 0,1-1-1 0 0,7-3 0 0 0,-11 1-169 0 0,0 0-1 0 0,-1-1 1 0 0,0 1 0 0 0,0 0-1 0 0,0-1 1 0 0,-1 0 0 0 0,0 1-1 0 0,0-1 1 0 0,0 0 0 0 0,-1-8-1 0 0,2-3-276 0 0,7-39-2327 0 0,1 1 0 0 0,26-77 0 0 0,-25 96 1750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0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96 784 0 0,'19'-6'3557'0'0,"-11"2"-474"0"0,-20-15-2542 0 0,-15-12-284 0 0,22 27-246 0 0,0 1 0 0 0,0-1 0 0 0,0 1-1 0 0,0 0 1 0 0,-1 0 0 0 0,1 0-1 0 0,-1 1 1 0 0,0-1 0 0 0,1 2-1 0 0,-1-1 1 0 0,0 0 0 0 0,-9 0-1 0 0,9 2-14 0 0,0 0 0 0 0,0 0 0 0 0,0 0 0 0 0,0 1 0 0 0,0 0 0 0 0,0 0 1 0 0,-11 4-1 0 0,-28 19 55 0 0,33-15 28 0 0,1 1-1 0 0,0 0 0 0 0,1 0 1 0 0,1 1-1 0 0,-1 1 0 0 0,2 0 0 0 0,-1 0 1 0 0,2 0-1 0 0,0 1 0 0 0,0 0 1 0 0,1 0-1 0 0,-7 25 0 0 0,6-13 190 0 0,0 1-1 0 0,-4 51 1 0 0,7 11 162 0 0,4-84-344 0 0,0-1 0 0 0,0 1 0 0 0,0 0-1 0 0,0-1 1 0 0,1 1 0 0 0,-1-1 0 0 0,1 1-1 0 0,0-1 1 0 0,0 1 0 0 0,0-1 0 0 0,1 1 0 0 0,-1-1-1 0 0,1 0 1 0 0,-1 1 0 0 0,1-1 0 0 0,4 4-1 0 0,-4-6-38 0 0,0 0-1 0 0,0 0 0 0 0,0 0 1 0 0,0 0-1 0 0,0-1 0 0 0,0 1 1 0 0,1-1-1 0 0,-1 1 0 0 0,0-1 1 0 0,0 0-1 0 0,1 0 0 0 0,-1 0 1 0 0,0 0-1 0 0,0 0 0 0 0,1 0 0 0 0,-1-1 1 0 0,0 1-1 0 0,0-1 0 0 0,1 1 1 0 0,-1-1-1 0 0,0 0 0 0 0,0 0 1 0 0,0 0-1 0 0,0 0 0 0 0,0 0 1 0 0,0-1-1 0 0,1-1 0 0 0,9-5-24 0 0,0 0 1 0 0,-1-1-1 0 0,0 0 0 0 0,-1-1 0 0 0,0 0 0 0 0,-1-1 1 0 0,0 0-1 0 0,0-1 0 0 0,-1 0 0 0 0,6-13 0 0 0,6-12-41 0 0,-2-2-1 0 0,14-43 1 0 0,17-52 131 0 0,-41 120 1508 0 0,-1 31-790 0 0,60 221-4363 0 0,-8-35-6512 0 0,-49-163 8308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2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20 0 0,'24'45'7051'0'0,"-12"-27"-4954"0"0,-3 3-1042 0 0,0 0-1 0 0,-2 0 1 0 0,0 1-1 0 0,5 29 0 0 0,-6-26-758 0 0,0-1 0 0 0,1 0-1 0 0,14 29 1 0 0,-19-48-237 0 0,8 14 99 0 0,-11-25-357 0 0,-5-41-175 0 0,4 9 101 0 0,1 26 171 0 0,0 0-1 0 0,1-1 1 0 0,3-19-1 0 0,-2 23 31 0 0,1 0 0 0 0,0-1 0 0 0,1 1 0 0 0,-1 1-1 0 0,2-1 1 0 0,8-16 0 0 0,-2 5-227 0 0,-6 11-87 0 0,0 1 0 0 0,1 0-1 0 0,-1 0 1 0 0,1 1 0 0 0,1-1 0 0 0,0 1 0 0 0,0 0 0 0 0,9-8 0 0 0,-5 11-702 0 0,0 1 1 0 0,0 0-1 0 0,0 0 0 0 0,1 1 1 0 0,-1 0-1 0 0,1 0 0 0 0,12 1 0 0 0,-8 1 65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2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1100 0 0,'5'-13'10548'0'0,"-5"23"-8329"0"0,-2 4-662 0 0,1 4-1412 0 0,4 12-6 0 0,16 96 257 0 0,7 10-234 0 0,-16-95-114 0 0,7 83 0 0 0,-10-63-135 0 0,-2-21-50 0 0,-3-9-849 0 0,-7-12-2454 0 0,5-18 3004 0 0,0 0 0 0 0,0 0 0 0 0,0 1 0 0 0,1-1 0 0 0,-1 0 0 0 0,0 0 0 0 0,0 0 0 0 0,1 0 0 0 0,-1 0 0 0 0,1 1 0 0 0,-1-1 0 0 0,1 0 0 0 0,-1 0 0 0 0,1 0 0 0 0,0 0 0 0 0,0 0 0 0 0,1 1 0 0 0,4 9-1929 0 0,-2 0 1098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5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30 129 740 0 0,'-1'-13'7322'0'0,"2"-14"-3349"0"0,5 19-3330 0 0,1 0 0 0 0,0 1 0 0 0,0 0 0 0 0,0 0 0 0 0,13-9 0 0 0,-13 12-435 0 0,1-1-1 0 0,-1 1 0 0 0,1 0 1 0 0,0 0-1 0 0,0 1 0 0 0,1 0 1 0 0,-1 1-1 0 0,0 0 1 0 0,1 0-1 0 0,9 0 0 0 0,-11 1-184 0 0,1 1-1 0 0,-1 1 0 0 0,0-1 1 0 0,0 1-1 0 0,0 0 0 0 0,0 1 1 0 0,0-1-1 0 0,0 1 0 0 0,-1 1 1 0 0,1 0-1 0 0,-1-1 0 0 0,1 2 1 0 0,-1-1-1 0 0,0 1 0 0 0,0 0 1 0 0,0 0-1 0 0,-1 1 0 0 0,0 0 1 0 0,0 0-1 0 0,0 0 0 0 0,0 0 1 0 0,-1 1-1 0 0,5 7 0 0 0,12 19-8 0 0,-1 1 0 0 0,-2 0-1 0 0,15 41 1 0 0,-28-64-17 0 0,-1 1 0 0 0,-1 0 0 0 0,0 0 0 0 0,-1 1 0 0 0,0-1 0 0 0,0 1 0 0 0,-1-1 0 0 0,-1 0 0 0 0,0 1 0 0 0,-1-1 0 0 0,0 1 0 0 0,0-1 0 0 0,-1 1 0 0 0,-7 18 0 0 0,6-22-24 0 0,-1-1-1 0 0,-1 0 1 0 0,1 0-1 0 0,-1 0 1 0 0,0 0-1 0 0,-1-1 0 0 0,0 0 1 0 0,0 0-1 0 0,0 0 1 0 0,-1-1-1 0 0,1 0 1 0 0,-1 0-1 0 0,-1-1 0 0 0,1 0 1 0 0,0 0-1 0 0,-1-1 1 0 0,0 1-1 0 0,0-2 1 0 0,0 1-1 0 0,0-1 0 0 0,0-1 1 0 0,-1 1-1 0 0,1-1 1 0 0,-15 0-1 0 0,9-1-403 0 0,0 0 1 0 0,0 0-1 0 0,0-1 0 0 0,0-1 1 0 0,0-1-1 0 0,1 0 0 0 0,-1 0 0 0 0,1-1 1 0 0,-1-1-1 0 0,1 0 0 0 0,1-1 1 0 0,-1-1-1 0 0,1 0 0 0 0,-14-10 0 0 0,23 14-273 0 0,-1 0 0 0 0,1-1-1 0 0,-1 1 1 0 0,1-1 0 0 0,0 0-1 0 0,0 0 1 0 0,1 0 0 0 0,-1 0-1 0 0,1-1 1 0 0,0 1 0 0 0,0-1-1 0 0,1 1 1 0 0,-3-10-1 0 0,3 3-752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6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12 0 0,'12'-16'4722'0'0,"-17"37"-1343"0"0,-2 20-1546 0 0,32 270 3703 0 0,-9-182-5097 0 0,9 64-231 0 0,8 101-1706 0 0,-32-157-2988 0 0,-1-81 199 0 0,0-54 4064 0 0,0-1 0 0 0,0 1-1 0 0,0-1 1 0 0,0 1 0 0 0,-1 0 0 0 0,1-1 0 0 0,0 1 0 0 0,-1-1-1 0 0,1 1 1 0 0,-1-1 0 0 0,1 0 0 0 0,-1 1 0 0 0,0-1 0 0 0,0 1 0 0 0,1-1-1 0 0,-3 2 1 0 0,2-1-1265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7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92 0 0,'5'-17'2405'0'0,"-2"16"-674"0"0,-1 13-1352 0 0,5 114-160 0 0,19 62 200 0 0,1 4 9 0 0,-12-49-301 0 0,12 72-6 0 0,21 201 98 0 0,-42-344-151 0 0,53 494 479 0 0,-52-522-700 0 0,2-1 0 0 0,2 0 0 0 0,23 57 0 0 0,-11-65-2164 0 0,-18-41-8 0 0,-4-5 1212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0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1 603 436 0 0,'0'0'1660'0'0,"46"4"1183"0"0,53-7-1907 0 0,189-31 0 0 0,92-50-285 0 0,17-20 815 0 0,322-76-422 0 0,-283 67-1232 0 0,-367 91 156 0 0,110-31-603 0 0,-155 49 482 0 0,0 0 1 0 0,0 1-1 0 0,0 1 1 0 0,0 2-1 0 0,43 3 0 0 0,-47-1 123 0 0,-13-1-59 0 0,0 0-1 0 0,0 0 0 0 0,0 0 0 0 0,0 1 0 0 0,0-1 0 0 0,8 5 1 0 0,-13-5 60 0 0,0 1 1 0 0,1-1-1 0 0,-1 1 1 0 0,0-1-1 0 0,0 1 1 0 0,0 0 0 0 0,-1 0-1 0 0,1 0 1 0 0,0 0-1 0 0,-1 0 1 0 0,1 0 0 0 0,-1 1-1 0 0,0-1 1 0 0,1 0-1 0 0,-1 1 1 0 0,-1-1-1 0 0,1 1 1 0 0,0-1 0 0 0,0 1-1 0 0,-1 0 1 0 0,1 2-1 0 0,17 91-86 0 0,6 46 105 0 0,-12-37-21 0 0,25 307 85 0 0,-31-277-5 0 0,8 342 79 0 0,-19-159-161 0 0,8 80 43 0 0,13-133 59 0 0,-13-203-50 0 0,0 31 3 0 0,0 26-3 0 0,3-40-13 0 0,10 180-14 0 0,-17-253-11 0 0,1 0 0 0 0,-1 1 0 0 0,0-1 0 0 0,-1 0 0 0 0,1 0 0 0 0,-1 0 0 0 0,-1 0 0 0 0,1 0 0 0 0,-1 0 0 0 0,0-1 0 0 0,0 1 0 0 0,0-1 0 0 0,-1 0 0 0 0,0 0 0 0 0,0 0 0 0 0,0-1 0 0 0,-1 1 0 0 0,1-1 0 0 0,-1 0 0 0 0,0 0 0 0 0,0 0 0 0 0,-10 4 0 0 0,-10 5-75 0 0,-1 0 1 0 0,-1-2 0 0 0,-47 13-1 0 0,54-18 113 0 0,-134 36 36 0 0,-255 37 0 0 0,-166-16 46 0 0,250-32 161 0 0,178-11-86 0 0,1 6 0 0 0,-221 68 0 0 0,350-88-100 0 0,0-1 0 0 0,0-1 0 0 0,-1 0-1 0 0,1-2 1 0 0,-1 0 0 0 0,0-1 0 0 0,0 0-1 0 0,1-2 1 0 0,-1 0 0 0 0,0-1 0 0 0,1 0-1 0 0,-24-8 1 0 0,19 6-83 0 0,0 0 0 0 0,-26-1 0 0 0,30 4-1205 0 0,0-1-1 0 0,0 0 1 0 0,0-2-1 0 0,-22-6 1 0 0,25 4-127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0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4 652 0 0,'-1'-4'5068'0'0,"0"10"-1832"0"0,-2 23-492 0 0,-2 41-1572 0 0,9 80-847 0 0,4-51-2158 0 0,20 63-6969 0 0,-23-141 7312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0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3 516 0 0,'0'-2'7680'0'0,"2"13"-5763"0"0,0 2-717 0 0,11 84 2227 0 0,-1-10-7971 0 0,-1-63-2291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0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67 252 0 0,'0'-39'5527'0'0,"0"23"-2062"0"0,0 6-945 0 0,11 8-7893 0 0,14 8 1206 0 0,-11-1 2747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108 372 220 0 0,'19'-3'3765'0'0,"-32"9"-2229"0"0,-17 7-1320 0 0,22-8-185 0 0,0-1 1 0 0,1 1 0 0 0,0 1 0 0 0,0-1 0 0 0,-8 11 0 0 0,-9 19 281 0 0,23-33-228 0 0,-1 1 0 0 0,2-1 0 0 0,-1 1-1 0 0,0-1 1 0 0,0 1 0 0 0,1-1 0 0 0,-1 1-1 0 0,1-1 1 0 0,0 1 0 0 0,0 0-1 0 0,0-1 1 0 0,0 1 0 0 0,0-1 0 0 0,1 1-1 0 0,-1 0 1 0 0,1-1 0 0 0,0 1 0 0 0,0-1-1 0 0,1 5 1 0 0,0-4 123 0 0,0-1 0 0 0,0 1 1 0 0,1 0-1 0 0,-1 0 0 0 0,1-1 0 0 0,-1 1 0 0 0,1-1 0 0 0,0 0 0 0 0,0 0 0 0 0,0 0 1 0 0,4 2-1 0 0,93 50 2537 0 0,-93-50-2737 0 0,1 0-1 0 0,-1 0 1 0 0,0 0 0 0 0,0 1-1 0 0,11 11 1 0 0,4 14-779 0 0,-17-7-723 0 0,-5-19 1182 0 0,-1-1 1 0 0,1 1-1 0 0,-1-1 0 0 0,0 1 1 0 0,1-1-1 0 0,-1 0 1 0 0,-1 0-1 0 0,1 1 1 0 0,0-1-1 0 0,-1 0 0 0 0,0 0 1 0 0,-2 3-1 0 0,3-5 142 0 0,0 0 0 0 0,0 1 0 0 0,0-1-1 0 0,0 0 1 0 0,0 0 0 0 0,0 0 0 0 0,-1 0-1 0 0,1 0 1 0 0,0-1 0 0 0,0 1 0 0 0,-1 0 0 0 0,1 0-1 0 0,-1-1 1 0 0,1 1 0 0 0,-1-1 0 0 0,1 0-1 0 0,0 1 1 0 0,-1-1 0 0 0,0 0 0 0 0,1 0 0 0 0,-1 0-1 0 0,1 0 1 0 0,-1 0 0 0 0,1 0 0 0 0,-1 0-1 0 0,1 0 1 0 0,-1-1 0 0 0,1 1 0 0 0,-1-1 0 0 0,1 1-1 0 0,-2-2 1 0 0,-11-5-964 0 0</inkml:trace>
  <inkml:trace contextRef="#ctx0" brushRef="#br0" timeOffset="1">303 17 348 0 0,'1'-2'175'0'0,"1"1"-1"0"0,-1-1 1 0 0,1 1 0 0 0,-1 0 0 0 0,1-1-1 0 0,0 1 1 0 0,0 0 0 0 0,0 0-1 0 0,0 0 1 0 0,0 1 0 0 0,0-1 0 0 0,0 0-1 0 0,0 1 1 0 0,2-1 0 0 0,-3 1-103 0 0,0 0 1 0 0,0 0 0 0 0,-1 0-1 0 0,1 1 1 0 0,0-1 0 0 0,-1 0-1 0 0,1 0 1 0 0,0 1 0 0 0,-1-1-1 0 0,1 0 1 0 0,0 1 0 0 0,-1-1-1 0 0,1 1 1 0 0,-1-1 0 0 0,1 1-1 0 0,0-1 1 0 0,-1 1 0 0 0,0 0-1 0 0,1-1 1 0 0,-1 1 0 0 0,1-1-1 0 0,-1 1 1 0 0,0 0 0 0 0,1-1-1 0 0,-1 1 1 0 0,0 1 0 0 0,2 7 324 0 0,0 0 0 0 0,-1 0 0 0 0,0 0 0 0 0,0 0 0 0 0,-2 12 0 0 0,1 6 99 0 0,26 181 979 0 0,-2-70-3288 0 0,-22-130 1283 0 0,0 1 0 0 0,1-1 0 0 0,0 0 0 0 0,1 0 0 0 0,0 0 0 0 0,0 0 0 0 0,1 0 0 0 0,0-1 0 0 0,7 8 1 0 0,-1 0-783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1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566 29 164 0 0,'-59'-19'2808'0'0,"39"15"-2166"0"0,0 1 0 0 0,-35 0 0 0 0,-108 14-623 0 0,94-5-272 0 0,42-3-634 0 0,0 0-1 0 0,0 2 0 0 0,-40 13 0 0 0,36-6-113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3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0 676 0 0,'-4'7'5614'0'0,"-3"13"-2132"0"0,4-3-2383 0 0,1-1-1 0 0,0 1 1 0 0,2 0 0 0 0,1 25-1 0 0,13 70-1653 0 0,-5-52-1323 0 0,-2-22-2169 0 0,4-18-1658 0 0,-10-24 2649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8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62 1040 0 0,'-4'0'5118'0'0,"4"0"-5035"0"0,-10 13 1540 0 0,-5 14-693 0 0,15-27-805 0 0,-4 8 325 0 0,1 1 0 0 0,0-1 0 0 0,1 1 0 0 0,-1-1 0 0 0,2 1 0 0 0,-1 0 0 0 0,1 16 0 0 0,5 63 1914 0 0,-4-80-2263 0 0,1-1 1 0 0,1 0-1 0 0,0 0 1 0 0,0 0-1 0 0,0 0 1 0 0,1-1-1 0 0,0 1 1 0 0,0-1 0 0 0,0 1-1 0 0,1-1 1 0 0,0 0-1 0 0,1 0 1 0 0,-1-1-1 0 0,1 1 1 0 0,0-1-1 0 0,0 0 1 0 0,1-1-1 0 0,-1 1 1 0 0,1-1-1 0 0,0 0 1 0 0,0 0-1 0 0,1-1 1 0 0,-1 0 0 0 0,12 4-1 0 0,-9-4-100 0 0,0-1 0 0 0,0 0-1 0 0,0 0 1 0 0,0-1 0 0 0,1-1-1 0 0,-1 0 1 0 0,0 0 0 0 0,1 0 0 0 0,-1-1-1 0 0,0-1 1 0 0,0 1 0 0 0,0-2 0 0 0,0 1-1 0 0,0-1 1 0 0,0 0 0 0 0,-1-1-1 0 0,1 0 1 0 0,14-10 0 0 0,-17 9-67 0 0,0 1 1 0 0,0-1-1 0 0,0 0 1 0 0,-1-1-1 0 0,1 1 1 0 0,-1-1 0 0 0,-1 0-1 0 0,1-1 1 0 0,-1 1-1 0 0,0-1 1 0 0,0 0-1 0 0,-1 0 1 0 0,0 0-1 0 0,0 0 1 0 0,-1 0-1 0 0,0-1 1 0 0,0 1-1 0 0,-1-1 1 0 0,1-9-1 0 0,-1 5-122 0 0,-1 0 1 0 0,-1 1-1 0 0,0-1 0 0 0,-1 0 0 0 0,0 1 0 0 0,-1-1 1 0 0,0 1-1 0 0,-1-1 0 0 0,0 1 0 0 0,0 1 0 0 0,-2-1 1 0 0,-6-11-1 0 0,7 14-56 0 0,-1 1-1 0 0,0-1 1 0 0,0 1 0 0 0,0 1 0 0 0,-1-1-1 0 0,0 1 1 0 0,0 0 0 0 0,-1 1-1 0 0,0 0 1 0 0,0 0 0 0 0,0 0 0 0 0,0 1-1 0 0,-1 0 1 0 0,-10-2 0 0 0,16 5 85 0 0,0 0 0 0 0,-1 0 1 0 0,1 1-1 0 0,-1-1 0 0 0,1 1 0 0 0,-1 0 1 0 0,1 0-1 0 0,-1 0 0 0 0,1 1 0 0 0,-1-1 1 0 0,1 1-1 0 0,-1 0 0 0 0,1 0 0 0 0,-1 0 1 0 0,1 0-1 0 0,-5 3 0 0 0,5-2-91 0 0,0 1 0 0 0,0-1 0 0 0,0 1 0 0 0,0 0 0 0 0,1 0 0 0 0,-1 1 0 0 0,1-1 0 0 0,-1 0 0 0 0,1 1 0 0 0,0-1 0 0 0,1 1 0 0 0,-1 0 0 0 0,1-1 0 0 0,-1 1 0 0 0,1 0 0 0 0,0 0 0 0 0,0 7 0 0 0,-2 2-846 0 0,7 1 67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1 126 180 0 0,'13'-4'9399'0'0,"19"-5"-4864"0"0,66-28-2331 0 0,2 0-2457 0 0,-34 14-1614 0 0,-56 20 976 0 0,-4 1-437 0 0,1-1 1 0 0,-1 1-1 0 0,1 1 1 0 0,0-1-1 0 0,0 1 0 0 0,-1 0 1 0 0,13 1-1 0 0,-13 2-314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8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1092 0 0,'3'-1'789'0'0,"1"-1"-1"0"0,0 1 1 0 0,0 0-1 0 0,0 1 1 0 0,0-1 0 0 0,0 1-1 0 0,0-1 1 0 0,0 1-1 0 0,0 0 1 0 0,4 1 0 0 0,47 13 3299 0 0,-41-7-3779 0 0,1-1 0 0 0,-1 2 0 0 0,0 0 1 0 0,21 16-1 0 0,-31-20-528 0 0,0-1-1 0 0,0 1 1 0 0,0 0 0 0 0,-1 0 0 0 0,1 0 0 0 0,-1 1-1 0 0,0-1 1 0 0,-1 1 0 0 0,1 0 0 0 0,-1-1 0 0 0,1 1-1 0 0,-2 0 1 0 0,1 1 0 0 0,0-1 0 0 0,-1 0 0 0 0,0 0-1 0 0,0 1 1 0 0,0 10 0 0 0,-2-5-815 0 0,0 0 1 0 0,0 0-1 0 0,-1-1 0 0 0,-1 1 0 0 0,1 0 0 0 0,-2-1 1 0 0,0 1-1 0 0,-5 10 0 0 0,-1 0-366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9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1 240 0 0,'2'12'10692'0'0,"4"13"-6937"0"0,11 53-2965 0 0,-7-10-651 0 0,7 34-3278 0 0,-12-83 833 0 0,0 0-1 0 0,1-1 1 0 0,10 22-1 0 0,-10-25 436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9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4 129 28 0 0,'-3'-15'4160'0'0,"2"3"3788"0"0,20 0-4987 0 0,53-12-2002 0 0,37-9-2257 0 0,-48 17-3158 0 0,0 2-4242 0 0,-54 11 7346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9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38 948 0 0,'0'-1'429'0'0,"0"0"0"0"0,0-1 0 0 0,0 1 0 0 0,0 0 0 0 0,0-1 1 0 0,1 1-1 0 0,-1-1 0 0 0,1 1 0 0 0,-1 0 0 0 0,1 0 0 0 0,-1-1 0 0 0,1 1 0 0 0,0 0 0 0 0,0 0 0 0 0,-1 0 0 0 0,1 0 0 0 0,0 0 0 0 0,0 0 0 0 0,0 0 0 0 0,0 0 1 0 0,0 0-1 0 0,0 0 0 0 0,1 0 0 0 0,-1 1 0 0 0,2-2 0 0 0,2 0 15 0 0,-1 1 0 0 0,0 0-1 0 0,1 0 1 0 0,-1 0 0 0 0,1 0 0 0 0,-1 1 0 0 0,1-1-1 0 0,5 1 1 0 0,5 1-238 0 0,0 1-1 0 0,0 0 1 0 0,-1 1-1 0 0,22 7 1 0 0,-31-8-289 0 0,0 0 1 0 0,0 0-1 0 0,-1 0 1 0 0,1 0-1 0 0,-1 1 1 0 0,0 0 0 0 0,0-1-1 0 0,0 2 1 0 0,0-1-1 0 0,0 0 1 0 0,-1 1-1 0 0,0 0 1 0 0,1 0-1 0 0,-1 0 1 0 0,-1 0 0 0 0,1 0-1 0 0,0 1 1 0 0,-1-1-1 0 0,0 1 1 0 0,0-1-1 0 0,-1 1 1 0 0,3 8 0 0 0,-3-4-584 0 0,0 0 1 0 0,-1 0 0 0 0,0 0 0 0 0,0 0-1 0 0,-1 0 1 0 0,0-1 0 0 0,-1 1 0 0 0,0 0-1 0 0,0 0 1 0 0,0-1 0 0 0,-1 0 0 0 0,-6 11-1 0 0,-17 35-3135 0 0,7-23 2213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0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62 472 0 0,'-1'-10'2919'0'0,"4"-8"6676"0"0,21 3-5757 0 0,-12 11-3590 0 0,1 0 0 0 0,-1 1 1 0 0,1 0-1 0 0,-1 1 0 0 0,1 0 1 0 0,0 1-1 0 0,20 1 0 0 0,-29 0-261 0 0,1 1 1 0 0,0-1-1 0 0,0 1 0 0 0,-1 0 0 0 0,1 0 1 0 0,0 0-1 0 0,-1 1 0 0 0,1-1 0 0 0,-1 1 1 0 0,0 0-1 0 0,1 1 0 0 0,-1-1 1 0 0,0 1-1 0 0,0 0 0 0 0,-1 0 0 0 0,1 0 1 0 0,-1 0-1 0 0,1 1 0 0 0,-1-1 0 0 0,0 1 1 0 0,0 0-1 0 0,-1 0 0 0 0,4 5 0 0 0,0 6-117 0 0,0 1 0 0 0,-1 0 0 0 0,-1 0 0 0 0,-1 1-1 0 0,0-1 1 0 0,-1 1 0 0 0,0 0 0 0 0,-2 17 0 0 0,-2 17-82 0 0,-11 66 0 0 0,12-114 216 0 0,0-1 0 0 0,1 1 0 0 0,0 0 0 0 0,0 0 0 0 0,0-1 1 0 0,0 1-1 0 0,0 0 0 0 0,0 0 0 0 0,1-1 0 0 0,-1 1 0 0 0,1 0 0 0 0,0-1 0 0 0,0 1 0 0 0,0-1 1 0 0,0 1-1 0 0,0-1 0 0 0,0 1 0 0 0,1-1 0 0 0,-1 0 0 0 0,4 4 0 0 0,-1-3-20 0 0,-1-1 1 0 0,0 0-1 0 0,0 0 0 0 0,1 0 0 0 0,-1 0 1 0 0,1-1-1 0 0,-1 0 0 0 0,1 1 0 0 0,-1-1 0 0 0,1-1 1 0 0,0 1-1 0 0,0 0 0 0 0,5-1 0 0 0,12 0-450 0 0,1-1-1 0 0,-1-1 0 0 0,0-1 1 0 0,28-7-1 0 0,-34 6-241 0 0,169-47-7635 0 0,-112 29 4788 0 0,-42 13 2276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1 186 296 0 0,'0'-5'707'0'0,"-1"3"-281"0"0,1 0-1 0 0,0 0 1 0 0,0 1-1 0 0,0-1 1 0 0,0 0-1 0 0,0 0 1 0 0,1 1-1 0 0,-1-1 1 0 0,1 0-1 0 0,-1 0 1 0 0,1 1-1 0 0,-1-1 1 0 0,1 1-1 0 0,0-1 1 0 0,0 0-1 0 0,0 1 0 0 0,0-1 1 0 0,0 1-1 0 0,0 0 1 0 0,0-1-1 0 0,0 1 1 0 0,0 0-1 0 0,1 0 1 0 0,-1 0-1 0 0,4-2 1 0 0,16-13 625 0 0,2 1 1 0 0,30-15-1 0 0,53-20-2406 0 0,-94 45 990 0 0,-2 0-825 0 0,-1 2 0 0 0,0-1 0 0 0,1 1 0 0 0,0 1 0 0 0,-1 0 0 0 0,1 0 0 0 0,0 1 0 0 0,0 0 0 0 0,18 1-1 0 0,-18 4-20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1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62 896 0 0,'2'-4'529'0'0,"1"-1"-1"0"0,1 1 0 0 0,-1 0 1 0 0,1 0-1 0 0,-1 0 1 0 0,1 0-1 0 0,0 1 1 0 0,0 0-1 0 0,1-1 1 0 0,-1 2-1 0 0,1-1 1 0 0,0 0-1 0 0,-1 1 0 0 0,1 0 1 0 0,0 0-1 0 0,0 0 1 0 0,0 1-1 0 0,1 0 1 0 0,-1 0-1 0 0,0 0 1 0 0,1 0-1 0 0,5 1 1 0 0,10-1 166 0 0,0 1 0 0 0,0 0 0 0 0,0 2 0 0 0,27 5 0 0 0,-41-6-676 0 0,0 1 0 0 0,-1 0 1 0 0,1 0-1 0 0,0 0 0 0 0,-1 1 0 0 0,1 0 0 0 0,-1 0 0 0 0,0 1 0 0 0,0-1 0 0 0,0 1 0 0 0,0 1 1 0 0,-1-1-1 0 0,0 1 0 0 0,0 0 0 0 0,5 6 0 0 0,-6-6-229 0 0,-1 1 0 0 0,0-1 0 0 0,-1 0 0 0 0,1 1-1 0 0,-1-1 1 0 0,0 1 0 0 0,0 0 0 0 0,-1 0 0 0 0,1 0 0 0 0,-2 0 0 0 0,1 0 0 0 0,0 0-1 0 0,-1 0 1 0 0,0 0 0 0 0,-1 0 0 0 0,1 0 0 0 0,-3 9 0 0 0,-4 9-1709 0 0,0-1 0 0 0,-2 0 0 0 0,-1-1 0 0 0,-1 0 0 0 0,-23 37-1 0 0,14-26 525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6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9 160 0 0,'14'-8'13126'0'0,"-8"17"-8059"0"0,-8 37-6325 0 0,-1-16 1970 0 0,9 68-2781 0 0,37 128-11343 0 0,-42-222 13260 0 0,9 41-1534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75 860 0 0,'-7'-29'3094'0'0,"4"-16"5664"0"0,43 65-17648 0 0,-15 1 6178 0 0,-10-8 1630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6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84 880 0 0,'0'-2'657'0'0,"0"-1"-1"0"0,0 0 1 0 0,1 0-1 0 0,-1 0 1 0 0,1 0-1 0 0,0 1 1 0 0,-1-1-1 0 0,1 0 1 0 0,1 0 0 0 0,-1 1-1 0 0,0-1 1 0 0,1 1-1 0 0,-1-1 1 0 0,4-2-1 0 0,-2 2-118 0 0,0-1 0 0 0,0 1-1 0 0,1 0 1 0 0,-1 1 0 0 0,1-1 0 0 0,0 1-1 0 0,0 0 1 0 0,7-4 0 0 0,-4 4-426 0 0,0-1-1 0 0,0 1 1 0 0,0 0 0 0 0,1 1-1 0 0,-1 0 1 0 0,0 0 0 0 0,1 0-1 0 0,-1 1 1 0 0,1 0 0 0 0,-1 1 0 0 0,11 1-1 0 0,-16-1-141 0 0,1 1 0 0 0,-1-1-1 0 0,1 0 1 0 0,-1 1 0 0 0,0-1-1 0 0,1 1 1 0 0,-1-1 0 0 0,0 1-1 0 0,0 0 1 0 0,0 0 0 0 0,-1 0-1 0 0,1 0 1 0 0,0 1 0 0 0,-1-1 0 0 0,1 0-1 0 0,-1 1 1 0 0,0-1 0 0 0,0 1-1 0 0,0-1 1 0 0,0 1 0 0 0,1 3-1 0 0,10 57-238 0 0,-12-60 260 0 0,1 21-68 0 0,-1 0 1 0 0,-1 1-1 0 0,-1-1 1 0 0,-2 0-1 0 0,0 0 1 0 0,-12 37-1 0 0,-3 16-7 0 0,19-75 92 0 0,-1 0-1 0 0,1-1 0 0 0,0 1 1 0 0,0 0-1 0 0,-1 0 0 0 0,1 0 0 0 0,0 0 1 0 0,1 0-1 0 0,-1 0 0 0 0,0-1 1 0 0,0 1-1 0 0,1 0 0 0 0,-1 0 1 0 0,1 0-1 0 0,0-1 0 0 0,-1 1 0 0 0,1 0 1 0 0,0-1-1 0 0,0 1 0 0 0,0-1 1 0 0,0 1-1 0 0,0-1 0 0 0,3 3 0 0 0,-1-2-5 0 0,0 0-1 0 0,0 0 0 0 0,0 0 0 0 0,1-1 0 0 0,-1 0 0 0 0,0 1 1 0 0,1-1-1 0 0,-1 0 0 0 0,1-1 0 0 0,-1 1 0 0 0,7 0 0 0 0,7-1-204 0 0,-1-1 0 0 0,0 0 0 0 0,1-1 0 0 0,24-6 0 0 0,52-19-2796 0 0,14-4-4280 0 0,-88 28 5563 0 0,-3 3 205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7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89 176 0 0,'0'-2'290'0'0,"0"-1"1"0"0,1 1-1 0 0,0 0 1 0 0,0 0-1 0 0,-1-1 0 0 0,1 1 1 0 0,1 0-1 0 0,-1 0 0 0 0,0 0 1 0 0,0 0-1 0 0,1 0 1 0 0,-1 0-1 0 0,1 1 0 0 0,-1-1 1 0 0,1 0-1 0 0,0 1 0 0 0,0 0 1 0 0,0-1-1 0 0,0 1 1 0 0,0 0-1 0 0,0 0 0 0 0,0 0 1 0 0,0 0-1 0 0,0 0 1 0 0,4-1-1 0 0,62-15 4745 0 0,-62 16-4848 0 0,49-9 705 0 0,0 3 0 0 0,60-1 1 0 0,-115 8-921 0 0,1 0 1 0 0,0 0-1 0 0,0 0 1 0 0,-1 0-1 0 0,1 0 1 0 0,0 0-1 0 0,0 0 1 0 0,-1 0-1 0 0,1 1 1 0 0,0-1-1 0 0,0 0 1 0 0,-1 0 0 0 0,1 1-1 0 0,0-1 1 0 0,-1 1-1 0 0,1-1 1 0 0,0 0-1 0 0,-1 1 1 0 0,1-1-1 0 0,-1 1 1 0 0,1-1-1 0 0,-1 1 1 0 0,1 0-1 0 0,-1-1 1 0 0,1 1-1 0 0,-1-1 1 0 0,1 1-1 0 0,-1 0 1 0 0,1 1-1 0 0,-3 25-876 0 0,-25 30-397 0 0,26-54 1254 0 0,-19 27-249 0 0,15-24 325 0 0,1 0 0 0 0,-1 1 0 0 0,1-1 0 0 0,0 1 0 0 0,1 0 0 0 0,0 0 0 0 0,0 0 0 0 0,0 0 0 0 0,-2 16 0 0 0,5-22 50 0 0,1 1 0 0 0,-1 0 0 0 0,1-1 1 0 0,0 1-1 0 0,-1-1 0 0 0,1 1 0 0 0,0-1 1 0 0,0 1-1 0 0,0-1 0 0 0,0 1 0 0 0,0-1 0 0 0,1 0 1 0 0,-1 0-1 0 0,0 0 0 0 0,1 0 0 0 0,-1 0 0 0 0,1 0 1 0 0,1 1-1 0 0,36 20 737 0 0,-24-14-512 0 0,-1 0-182 0 0,-3-2 1 0 0,0 1-1 0 0,0 0 0 0 0,-1 0 1 0 0,0 1-1 0 0,17 17 1 0 0,-25-23-167 0 0,0 0 0 0 0,-1 1 0 0 0,1-1 0 0 0,-1 1 0 0 0,1-1 0 0 0,-1 1 0 0 0,0 0 0 0 0,0 0 0 0 0,0 0 0 0 0,0-1 0 0 0,0 1 1 0 0,-1 0-1 0 0,1 0 0 0 0,-1 0 0 0 0,0 0 0 0 0,0 0 0 0 0,0 0 0 0 0,0 0 0 0 0,-1 0 0 0 0,1 0 0 0 0,-1 0 0 0 0,0 0 0 0 0,1 0 0 0 0,-1 0 1 0 0,-1-1-1 0 0,1 1 0 0 0,0 0 0 0 0,-1-1 0 0 0,1 1 0 0 0,-4 4 0 0 0,0-1-493 0 0,1 0 1 0 0,-1 0-1 0 0,0-1 0 0 0,0 1 1 0 0,-1-1-1 0 0,1 0 0 0 0,-1-1 1 0 0,0 1-1 0 0,-1-1 0 0 0,-9 5 1 0 0,2-3-699 0 0,-1-1 1 0 0,0 0 0 0 0,0-1 0 0 0,-16 2 0 0 0,1-1-274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2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1 632 0 0,'5'12'1063'0'0,"-1"1"-1"0"0,0 0 1 0 0,3 21 0 0 0,5 86 1090 0 0,-9-74-1232 0 0,101 656 6726 0 0,-82-584-7155 0 0,25 130-77 0 0,36 226-67 0 0,-50-157-4189 0 0,-33-260 1099 0 0,0-52 2257 0 0,0-1 0 0 0,0 0-1 0 0,-1 0 1 0 0,0 0 0 0 0,0 0 0 0 0,0 0 0 0 0,0 0-1 0 0,-1 0 1 0 0,1-1 0 0 0,-1 1 0 0 0,-3 4 0 0 0,-4-2-1449 0 0,-1-7 306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4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11 956 604 0 0,'0'-6'2053'0'0,"3"-9"-676"0"0,4-38-1043 0 0,-17-152 19 0 0,2 83-361 0 0,6 40 7 0 0,2 77 40 0 0,0-1 0 0 0,0 1 0 0 0,0-1 1 0 0,1 1-1 0 0,0-1 0 0 0,0 1 0 0 0,0-1 0 0 0,1 1 0 0 0,0 0 0 0 0,0-1 0 0 0,0 1 0 0 0,1 0 0 0 0,-1 1 0 0 0,1-1 0 0 0,5-6 0 0 0,-3 7 47 0 0,0 0 1 0 0,0 0 0 0 0,0 0 0 0 0,1 0-1 0 0,0 1 1 0 0,-1 0 0 0 0,1 0-1 0 0,1 1 1 0 0,-1-1 0 0 0,0 1-1 0 0,0 1 1 0 0,1-1 0 0 0,7 0 0 0 0,305-47 2275 0 0,74-14 720 0 0,127-26 9 0 0,-273 59-3176 0 0,291 2 1 0 0,-491 28 67 0 0,1-2 0 0 0,-1-2 0 0 0,0-2 0 0 0,0-2-1 0 0,-1-3 1 0 0,68-23 0 0 0,-106 30-141 0 0,0 1-1 0 0,1 1 1 0 0,-1-1-1 0 0,1 1 1 0 0,0 1-1 0 0,-1 0 1 0 0,13-1-1 0 0,-19 3 121 0 0,1-1-1 0 0,-1 0 1 0 0,0 1-1 0 0,0-1 1 0 0,0 1-1 0 0,1 0 1 0 0,-1 0-1 0 0,0 0 1 0 0,0 0-1 0 0,0 0 1 0 0,0 0 0 0 0,-1 0-1 0 0,1 0 1 0 0,0 1-1 0 0,0-1 1 0 0,-1 1-1 0 0,1 0 1 0 0,-1-1-1 0 0,1 1 1 0 0,-1 0-1 0 0,0 0 1 0 0,0 0-1 0 0,0 0 1 0 0,0 0-1 0 0,0 0 1 0 0,0 0-1 0 0,0 0 1 0 0,-1 0-1 0 0,1 1 1 0 0,-1-1 0 0 0,1 0-1 0 0,-1 0 1 0 0,0 3-1 0 0,21 310-81 0 0,-11-108 141 0 0,16 138-27 0 0,13 60 37 0 0,-10-123-20 0 0,-5-95-7 0 0,-7-60 0 0 0,13 150 21 0 0,-20-166-8 0 0,-4-37 0 0 0,18 78 9 0 0,-15-104-21 0 0,-5-29-188 0 0,3 23-911 0 0,-7-40 1055 0 0,0 0 1 0 0,0-1 0 0 0,-1 1 0 0 0,1 0-1 0 0,0-1 1 0 0,-1 1 0 0 0,1-1 0 0 0,-1 1-1 0 0,0-1 1 0 0,1 1 0 0 0,-1-1 0 0 0,0 1-1 0 0,0-1 1 0 0,0 1 0 0 0,0-1 0 0 0,0 0-1 0 0,0 0 1 0 0,0 0 0 0 0,-1 1 0 0 0,1-1-1 0 0,0 0 1 0 0,-2 1 0 0 0,-28 13-307 0 0,0-1 0 0 0,0-1 1 0 0,-57 14-1 0 0,16-4 280 0 0,-100 28 129 0 0,-3-7 0 0 0,-1-8 0 0 0,-1-7 0 0 0,-2-9 0 0 0,-264-2 0 0 0,250-18-60 0 0,1 8 0 0 0,-213 37-1 0 0,394-43 157 0 0,0-1-1 0 0,-1-1 1 0 0,1 0-1 0 0,0 0 0 0 0,0-1 1 0 0,0 0-1 0 0,-14-4 1 0 0,-9-1-218 0 0,-19 4 141 0 0,45 3-59 0 0,0 0 0 0 0,0-1 1 0 0,1 0-1 0 0,-1-1 1 0 0,0 0-1 0 0,0 0 1 0 0,1-1-1 0 0,-1 1 0 0 0,1-2 1 0 0,-1 1-1 0 0,-8-5 1 0 0,15 6-86 0 0,0 1 0 0 0,1-1 0 0 0,-1 1 0 0 0,0-1 0 0 0,0 0 0 0 0,1 1 0 0 0,-1-1 0 0 0,1 0 0 0 0,-1 0 0 0 0,0 1 0 0 0,1-1 0 0 0,0 0 0 0 0,-1 0 0 0 0,1 0 0 0 0,-1 0 0 0 0,1 1 0 0 0,0-1 0 0 0,0 0 1 0 0,-1 0-1 0 0,1 0 0 0 0,0 0 0 0 0,0 0 0 0 0,0 0 0 0 0,0 0 0 0 0,0 0 0 0 0,0 0 0 0 0,1 0 0 0 0,-1 0 0 0 0,0 0 0 0 0,0 0 0 0 0,1 1 0 0 0,-1-1 0 0 0,0 0 0 0 0,1 0 0 0 0,-1 0 0 0 0,1-1 0 0 0,25-25-6820 0 0,-20 20 5542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5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1080 0 0,'5'3'5831'0'0,"-1"4"-4745"0"0,-3-1-332 0 0,6 120 4614 0 0,10 1-3885 0 0,-2-19-2273 0 0,-8-36-348 0 0,-7-63 808 0 0,8 65-3397 0 0,-7-69 3097 0 0,0 1 1 0 0,0-1-1 0 0,1 0 0 0 0,-1 1 1 0 0,1-1-1 0 0,0 0 0 0 0,1 0 1 0 0,-1 0-1 0 0,1-1 1 0 0,5 8-1 0 0,2-4-961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5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6 996 0 0,'1'-5'2636'0'0,"5"8"909"0"0,2 15-1030 0 0,3 40 168 0 0,-1-13-2227 0 0,-9-33-762 0 0,7 38-2639 0 0,6-25-4452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75 380 0 0,'0'-37'4576'0'0,"0"0"4867"0"0,0 37-9459 0 0,24 7-7698 0 0,18 12 2298 0 0,-23-12 4167 0 0</inkml:trace>
  <inkml:trace contextRef="#ctx0" brushRef="#br0" timeOffset="1">271 75 420 0 0,'24'-4'5068'0'0,"-38"8"-4514"0"0,7-2-452 0 0,0 0 0 0 0,0 0 0 0 0,0 0 0 0 0,0 1 0 0 0,-8 5 0 0 0,10-5-29 0 0,0 1 0 0 0,0 0 0 0 0,0 0 0 0 0,0 0 0 0 0,1 0 0 0 0,0 1 0 0 0,0 0 0 0 0,0 0 0 0 0,1 0 0 0 0,-5 7 0 0 0,7-9 18 0 0,0-1 0 0 0,0 0 0 0 0,0 1 0 0 0,0-1 0 0 0,0 1-1 0 0,0-1 1 0 0,1 1 0 0 0,-1 0 0 0 0,1-1 0 0 0,0 5 0 0 0,0-4 138 0 0,0 0 0 0 0,1-1 0 0 0,-1 1 0 0 0,1 0 0 0 0,0-1 0 0 0,0 1 0 0 0,0-1 0 0 0,0 1 0 0 0,0-1 0 0 0,1 0 0 0 0,-1 1 0 0 0,1-1 0 0 0,0 0 0 0 0,3 3 0 0 0,35 25 2997 0 0,-9-15-2597 0 0,-15-8-488 0 0,12 3 121 0 0,31 13-225 0 0,-39-11-504 0 0,-8-3-78 0 0,-11-8 361 0 0,0 1 1 0 0,-1-1 0 0 0,1 0 0 0 0,0 1-1 0 0,-1-1 1 0 0,1 1 0 0 0,-1-1 0 0 0,1 1-1 0 0,-1-1 1 0 0,0 1 0 0 0,0 0 0 0 0,1-1-1 0 0,-1 1 1 0 0,0-1 0 0 0,0 1 0 0 0,-1 0-1 0 0,1-1 1 0 0,0 1 0 0 0,-1-1 0 0 0,1 1-1 0 0,0-1 1 0 0,-1 1 0 0 0,0-1 0 0 0,1 1-1 0 0,-1-1 1 0 0,0 0 0 0 0,0 1 0 0 0,0-1-1 0 0,0 0 1 0 0,0 0 0 0 0,-1 2 0 0 0,-1 1-285 0 0,0 0 0 0 0,0 0 0 0 0,-1-1 0 0 0,1 1 0 0 0,-1-1 0 0 0,1 0 0 0 0,-1 0 1 0 0,0 0-1 0 0,-5 2 0 0 0,-17 2-2304 0 0,12-8 1536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6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31 292 0 0,'10'-16'884'0'0,"2"2"2984"0"0,-11 14-3757 0 0,0 0 0 0 0,0 1 0 0 0,-1-1 0 0 0,1 1-1 0 0,0-1 1 0 0,0 1 0 0 0,-1-1 0 0 0,1 1 0 0 0,0 0 0 0 0,-1-1 0 0 0,1 1 0 0 0,-1 0-1 0 0,1-1 1 0 0,-1 1 0 0 0,1 0 0 0 0,-1 0 0 0 0,0 0 0 0 0,1-1 0 0 0,-1 1-1 0 0,0 0 1 0 0,0 0 0 0 0,1 2 0 0 0,2 9 393 0 0,1 0 1 0 0,-2 1-1 0 0,0-1 0 0 0,1 21 0 0 0,3 20 240 0 0,1-12-500 0 0,-1-5-739 0 0,17 59 0 0 0,-20-87-87 0 0,0 1 0 0 0,0-1 0 0 0,1 0 1 0 0,0 0-1 0 0,0 0 0 0 0,1-1 0 0 0,0 1 0 0 0,0-1 0 0 0,1 0 0 0 0,0-1 1 0 0,0 1-1 0 0,10 6 0 0 0,3 0-839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16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50 832 0 0,'-1'-3'181'0'0,"1"1"-1"0"0,-1 0 1 0 0,0 0-1 0 0,1 0 1 0 0,-1 0-1 0 0,0 0 1 0 0,-1 0-1 0 0,1 0 1 0 0,0 0-1 0 0,0 0 1 0 0,-1 0-1 0 0,1 1 1 0 0,-1-1 0 0 0,0 1-1 0 0,1-1 1 0 0,-1 1-1 0 0,0-1 1 0 0,0 1-1 0 0,0 0 1 0 0,0 0-1 0 0,0 0 1 0 0,0 0-1 0 0,0 0 1 0 0,0 1-1 0 0,-1-1 1 0 0,1 0 0 0 0,0 1-1 0 0,0 0 1 0 0,-3-1-1 0 0,-10-1 62 0 0,0 0 0 0 0,1 0 1 0 0,-17 1-1 0 0,-9 2-78 0 0,-21 2-1239 0 0,44-1 154 0 0,2 0 1 0 0,-1 1-1 0 0,0 1 1 0 0,-17 6-1 0 0,16-1-294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1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20 660 0 0,'0'-1'126'0'0,"0"1"0"0"0,0-1 0 0 0,0 0 1 0 0,0 1-1 0 0,0-1 0 0 0,0 1 0 0 0,0-1 0 0 0,0 0 0 0 0,0 1 0 0 0,0-1 0 0 0,0 0 1 0 0,0 1-1 0 0,0-1 0 0 0,-1 1 0 0 0,1-1 0 0 0,0 1 0 0 0,0-1 0 0 0,-1 0 1 0 0,1 1-1 0 0,0-1 0 0 0,-1 1 0 0 0,1 0 0 0 0,-1-1 0 0 0,1 1 0 0 0,-1-1 0 0 0,1 1 1 0 0,-1-1-1 0 0,1 1 0 0 0,-1 0 0 0 0,1-1 0 0 0,-1 1 0 0 0,1 0 0 0 0,-1 0 0 0 0,1-1 1 0 0,-1 1-1 0 0,0 0 0 0 0,1 0 0 0 0,-1 0 0 0 0,1 0 0 0 0,-2 0 0 0 0,-1 0 123 0 0,0 1-1 0 0,0 0 0 0 0,1-1 0 0 0,-1 1 0 0 0,0 1 1 0 0,1-1-1 0 0,-1 0 0 0 0,0 1 0 0 0,-3 2 1 0 0,-1 1 250 0 0,0 0 0 0 0,0 1 0 0 0,0 0 0 0 0,1 0 0 0 0,0 0 1 0 0,-8 13-1 0 0,8-8 141 0 0,0 0 0 0 0,1 1 1 0 0,1-1-1 0 0,0 1 1 0 0,0 0-1 0 0,-2 21 0 0 0,5-29-578 0 0,1 0 0 0 0,0 0 1 0 0,0 1-1 0 0,0-1 0 0 0,1 0 0 0 0,0 0 0 0 0,-1 0 0 0 0,1 0 0 0 0,1 0 0 0 0,-1 0 0 0 0,1 0 0 0 0,-1 0 0 0 0,1-1 0 0 0,0 1 1 0 0,0-1-1 0 0,1 1 0 0 0,-1-1 0 0 0,1 0 0 0 0,-1 0 0 0 0,1 0 0 0 0,0 0 0 0 0,0 0 0 0 0,1 0 0 0 0,3 1 0 0 0,-1 0-58 0 0,0 0 0 0 0,0 0 0 0 0,0-1 0 0 0,1 0 0 0 0,-1-1 0 0 0,1 1 0 0 0,0-1 0 0 0,0-1 0 0 0,0 1 0 0 0,0-1 0 0 0,0 0 0 0 0,0-1 0 0 0,0 0 0 0 0,0 0 0 0 0,0 0 0 0 0,0-1 0 0 0,0 0-1 0 0,0 0 1 0 0,0-1 0 0 0,0 0 0 0 0,11-5 0 0 0,-9 3-64 0 0,0-1 0 0 0,0 0-1 0 0,-1-1 1 0 0,0 1 0 0 0,0-1-1 0 0,-1-1 1 0 0,1 0 0 0 0,-1 0-1 0 0,-1 0 1 0 0,0-1 0 0 0,0 0-1 0 0,0 0 1 0 0,-1-1 0 0 0,8-15-1 0 0,-10 16 22 0 0,1 0 0 0 0,-2 0 1 0 0,1 0-1 0 0,-1 0 0 0 0,0 0 0 0 0,-1 0 0 0 0,0-1 0 0 0,0 1 0 0 0,-1-16 0 0 0,0 21 7 0 0,-1 0 0 0 0,1 1 0 0 0,-1-1 0 0 0,0 0 0 0 0,0 0-1 0 0,0 1 1 0 0,0-1 0 0 0,0 0 0 0 0,-1 1 0 0 0,1-1 0 0 0,-1 1 0 0 0,0 0-1 0 0,0-1 1 0 0,1 1 0 0 0,-1 0 0 0 0,-1 0 0 0 0,1 0 0 0 0,0 0 0 0 0,0 1-1 0 0,-1-1 1 0 0,1 1 0 0 0,-1-1 0 0 0,1 1 0 0 0,-1 0 0 0 0,0 0 0 0 0,0 0-1 0 0,1 0 1 0 0,-1 0 0 0 0,0 1 0 0 0,0-1 0 0 0,-4 1 0 0 0,6 0-13 0 0,-65-4-3151 0 0,62 4 2554 0 0,1 0 0 0 0,-1 0-1 0 0,1 1 1 0 0,-1 0 0 0 0,1-1-1 0 0,-1 1 1 0 0,1 1 0 0 0,-1-1 0 0 0,-4 3-1 0 0,7-3 528 0 0,1-1-1 0 0,0 1 0 0 0,0-1 1 0 0,0 1-1 0 0,0-1 1 0 0,-1 1-1 0 0,1 0 1 0 0,0-1-1 0 0,0 1 0 0 0,0-1 1 0 0,0 1-1 0 0,0-1 1 0 0,0 1-1 0 0,1-1 1 0 0,-1 1-1 0 0,0-1 0 0 0,0 1 1 0 0,0-1-1 0 0,0 1 1 0 0,1-1-1 0 0,-1 1 0 0 0,0-1 1 0 0,1 1-1 0 0,-1-1 1 0 0,0 1-1 0 0,1-1 1 0 0,-1 1-1 0 0,0-1 0 0 0,1 0 1 0 0,-1 1-1 0 0,1-1 1 0 0,-1 0-1 0 0,1 1 0 0 0,-1-1 1 0 0,1 0-1 0 0,-1 0 1 0 0,1 1-1 0 0,0-1-8 0 0,9 9-1051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3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 0 0,'16'59'4654'0'0,"-14"-37"-3469"0"0,0 0-1 0 0,-2 34 1 0 0,0-33 118 0 0,4 46 0 0 0,2-18 1248 0 0,9-101-837 0 0,-7-4-1609 0 0,8-28-77 0 0,-15 77-18 0 0,0 0-1 0 0,1 0 1 0 0,0 0 0 0 0,0 1-1 0 0,1-1 1 0 0,-1 1 0 0 0,1 0-1 0 0,0-1 1 0 0,0 1-1 0 0,0 1 1 0 0,1-1 0 0 0,7-6-1 0 0,-7 7-43 0 0,0 1 1 0 0,0 0-1 0 0,0 1 0 0 0,0-1 0 0 0,0 1 0 0 0,1-1 0 0 0,-1 1 0 0 0,0 1 0 0 0,1-1 0 0 0,-1 1 0 0 0,1-1 0 0 0,-1 1 0 0 0,1 0 0 0 0,-1 1 0 0 0,1-1 0 0 0,-1 1 0 0 0,1 0 1 0 0,-1 0-1 0 0,0 1 0 0 0,0-1 0 0 0,1 1 0 0 0,4 2 0 0 0,11 6-1089 0 0,-1 1 0 0 0,0 1 0 0 0,21 16 0 0 0,-26-17-169 0 0,81 60-6075 0 0,-75-57 6073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2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1 146 916 0 0,'37'-3'11616'0'0,"-2"-5"-6268"0"0,-10-2-5591 0 0,-1 0 0 0 0,26-16 0 0 0,-16 9 1291 0 0,-9 4-1081 0 0,-1 0-836 0 0,-1 2 1 0 0,44-15-1 0 0,-58 23-144 0 0,0 1-1 0 0,0 1 1 0 0,0-1 0 0 0,16 1-1 0 0,-19 1-150 0 0,1 1 0 0 0,-1 0-1 0 0,1 0 1 0 0,-1 0-1 0 0,1 1 1 0 0,-1 0 0 0 0,9 4-1 0 0,-10-4 151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2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12 360 0 0,'0'0'133'0'0,"0"-1"0"0"0,0 1 0 0 0,0 0 0 0 0,0-1 0 0 0,0 1 0 0 0,0-1 0 0 0,0 1 0 0 0,0-1 0 0 0,0 1 0 0 0,0 0 0 0 0,0-1-1 0 0,0 1 1 0 0,0 0 0 0 0,0-1 0 0 0,1 1 0 0 0,-1-1 0 0 0,0 1 0 0 0,0 0 0 0 0,0-1 0 0 0,1 1 0 0 0,-1 0 0 0 0,0-1 0 0 0,0 1 0 0 0,1 0 0 0 0,-1 0 0 0 0,0-1 0 0 0,1 1 0 0 0,-1 0 0 0 0,0 0 0 0 0,1-1 0 0 0,-1 1 0 0 0,1 0 0 0 0,-1 0 0 0 0,0 0-1 0 0,1 0 1 0 0,-1 0 0 0 0,1 0 0 0 0,-1 0 0 0 0,0 0 0 0 0,1 0 0 0 0,-1 0 0 0 0,1 0 0 0 0,-1 0 0 0 0,1 0 0 0 0,24 11 2905 0 0,20 25-907 0 0,-36-28-2162 0 0,-1 1 1 0 0,0 0 0 0 0,-1 1-1 0 0,0 0 1 0 0,0 0 0 0 0,-1 0-1 0 0,-1 1 1 0 0,0 0 0 0 0,0 0-1 0 0,-1 0 1 0 0,3 13-1 0 0,-5-15-459 0 0,-1 0-1 0 0,0 0 1 0 0,-1 0-1 0 0,0 1 0 0 0,0-1 1 0 0,-1 0-1 0 0,0 0 1 0 0,-1 0-1 0 0,0-1 0 0 0,0 1 1 0 0,-1 0-1 0 0,0-1 0 0 0,0 1 1 0 0,-1-1-1 0 0,-8 13 1 0 0,-4 5-858 0 0,-3 2 134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3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0 864 0 0,'4'53'11070'0'0,"7"15"-6783"0"0,11 23-5073 0 0,-10-48-2110 0 0,19 44 0 0 0,-29-81 2217 0 0,1-1-1 0 0,-1 1 1 0 0,1 0-1 0 0,0-1 1 0 0,1 0 0 0 0,0 0-1 0 0,-1 0 1 0 0,2 0-1 0 0,-1-1 1 0 0,0 1 0 0 0,10 5-1 0 0,5 0-730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1 152 936 0 0,'0'-3'527'0'0,"0"0"-1"0"0,0 0 1 0 0,1 1 0 0 0,-1-1 0 0 0,1 0-1 0 0,0 1 1 0 0,-1-1 0 0 0,1 1-1 0 0,0-1 1 0 0,1 1 0 0 0,-1-1-1 0 0,0 1 1 0 0,1 0 0 0 0,2-4-1 0 0,0 3 39 0 0,-1-1-1 0 0,1 1 1 0 0,0 0-1 0 0,0 0 0 0 0,0 0 1 0 0,0 0-1 0 0,8-2 0 0 0,7-3 101 0 0,0 1-1 0 0,1 2 1 0 0,23-5-1 0 0,-12 3-691 0 0,22-8-146 0 0,38-8-3349 0 0,-78 20 1571 0 0,1 1 1 0 0,0 1-1 0 0,-1 0 0 0 0,22 1 1 0 0,-24 2 508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18 772 0 0,'0'0'192'0'0,"0"-1"-1"0"0,0 0 0 0 0,0 1 1 0 0,0-1-1 0 0,0 0 1 0 0,0 1-1 0 0,1-1 1 0 0,-1 0-1 0 0,0 1 1 0 0,1-1-1 0 0,-1 0 0 0 0,0 1 1 0 0,1-1-1 0 0,-1 1 1 0 0,0-1-1 0 0,1 1 1 0 0,-1-1-1 0 0,1 1 1 0 0,-1-1-1 0 0,1 1 0 0 0,-1-1 1 0 0,1 1-1 0 0,0 0 1 0 0,-1-1-1 0 0,1 1 1 0 0,-1 0-1 0 0,1-1 1 0 0,0 1-1 0 0,0 0 0 0 0,28-2 3599 0 0,25 15-716 0 0,-49-11-3010 0 0,1 1 0 0 0,-1 0 0 0 0,1 0 0 0 0,-1 1 0 0 0,0 0 0 0 0,-1-1 0 0 0,1 2 1 0 0,0-1-1 0 0,-1 0 0 0 0,0 1 0 0 0,0 0 0 0 0,-1 0 0 0 0,1 0 0 0 0,3 8 0 0 0,-4-5-298 0 0,0 0 1 0 0,0 1-1 0 0,-1-1 1 0 0,0 1-1 0 0,0-1 0 0 0,-1 1 1 0 0,0-1-1 0 0,-1 1 1 0 0,0 11-1 0 0,-2 1-1063 0 0,-1-1 1 0 0,-1 0-1 0 0,-1 0 0 0 0,0 0 1 0 0,-2-1-1 0 0,0 0 0 0 0,-19 36 1 0 0,11-28 21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4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38 224 0 0,'-8'-17'10319'0'0,"21"11"-8322"0"0,0 2-1352 0 0,1 1 0 0 0,-1 0-1 0 0,1 1 1 0 0,-1 1 0 0 0,1 0 0 0 0,0 0 0 0 0,18 3 0 0 0,-22-1-647 0 0,-1 0 0 0 0,1 1 0 0 0,-1 0 0 0 0,0 0-1 0 0,1 1 1 0 0,-1 0 0 0 0,-1 1 0 0 0,1 0 0 0 0,0 0 0 0 0,-1 1 0 0 0,10 7 0 0 0,-14-8-34 0 0,1 0-1 0 0,-1 1 1 0 0,0 0 0 0 0,0 0-1 0 0,0 0 1 0 0,-1 0-1 0 0,0 1 1 0 0,0-1-1 0 0,0 1 1 0 0,-1 0 0 0 0,0-1-1 0 0,0 1 1 0 0,0 0-1 0 0,-1 0 1 0 0,0 1-1 0 0,0-1 1 0 0,0 0-1 0 0,-1 0 1 0 0,0 1 0 0 0,-1 8-1 0 0,-2 9-65 0 0,-1 1-1 0 0,-1-1 1 0 0,-14 41-1 0 0,17-60 117 0 0,1-3-11 0 0,-2 8 69 0 0,0 0-1 0 0,0 0 0 0 0,1 0 1 0 0,-1 18-1 0 0,6-26-46 0 0,1-1 0 0 0,0 0 0 0 0,-1 1-1 0 0,1-1 1 0 0,0 0 0 0 0,0-1 0 0 0,0 1 0 0 0,0-1 0 0 0,0 0 0 0 0,0 0 0 0 0,4 0 0 0 0,86-12-1487 0 0,-1-4-3356 0 0,15-3-4894 0 0,-93 17 8592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4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1 203 488 0 0,'4'-7'1020'0'0,"1"0"1"0"0,0 0-1 0 0,0 1 1 0 0,0 0-1 0 0,1 0 0 0 0,0 0 1 0 0,7-5-1 0 0,-2 2 138 0 0,1 1 1 0 0,1 1-1 0 0,19-9 1 0 0,9-1 322 0 0,74-18 0 0 0,-62 20-1262 0 0,-22 5-158 0 0,37-10-3113 0 0,-55 17 104 0 0,0 1 0 0 0,0 0 0 0 0,18 0 0 0 0,-26 2 1685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5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50 348 0 0,'0'-1'301'0'0,"0"-1"0"0"0,-1 1-1 0 0,2-1 1 0 0,-1 0 0 0 0,0 1 0 0 0,0-1 0 0 0,0 1-1 0 0,1-1 1 0 0,-1 1 0 0 0,1-1 0 0 0,-1 1-1 0 0,1-1 1 0 0,0 1 0 0 0,-1 0 0 0 0,1-1 0 0 0,0 1-1 0 0,0 0 1 0 0,0-1 0 0 0,0 1 0 0 0,0 0 0 0 0,0 0-1 0 0,2-1 1 0 0,33-9 4673 0 0,-25 10-4558 0 0,1-1-4 0 0,1 0 0 0 0,-1 1 0 0 0,1 1 0 0 0,0 1 0 0 0,0-1 0 0 0,-1 2 0 0 0,1 0 0 0 0,-1 0 0 0 0,0 1 0 0 0,19 7 0 0 0,-25-7-413 0 0,0-1-1 0 0,0 1 0 0 0,0 0 0 0 0,0 1 0 0 0,-1-1 1 0 0,1 1-1 0 0,-1 0 0 0 0,0 0 0 0 0,0 1 0 0 0,-1-1 1 0 0,1 1-1 0 0,-1 0 0 0 0,0 1 0 0 0,0-1 0 0 0,-1 1 1 0 0,0-1-1 0 0,0 1 0 0 0,0 0 0 0 0,0 0 0 0 0,-1 0 1 0 0,3 13-1 0 0,-4-12-335 0 0,-1 1-1 0 0,0 0 1 0 0,0-1 0 0 0,0 1-1 0 0,-1-1 1 0 0,0 1 0 0 0,0-1 0 0 0,-1 0-1 0 0,0 1 1 0 0,0-1 0 0 0,-5 11-1 0 0,-5 5-2207 0 0,0 0-1 0 0,-18 22 0 0 0,3-2-632 0 0,12-19 1716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8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1 696 0 0,'1'0'428'0'0,"-1"0"0"0"0,1 0 1 0 0,0 0-1 0 0,0 0 0 0 0,-1 0 0 0 0,1 1 0 0 0,0-1 1 0 0,0 0-1 0 0,-1 1 0 0 0,1-1 0 0 0,0 0 0 0 0,-1 1 1 0 0,1-1-1 0 0,0 1 0 0 0,-1-1 0 0 0,1 1 0 0 0,-1-1 1 0 0,1 1-1 0 0,-1-1 0 0 0,1 1 0 0 0,0 0 0 0 0,7 21 3929 0 0,-6 34-3255 0 0,-1-27-315 0 0,5 57-1007 0 0,-1-16-3729 0 0,6-1-4308 0 0,-8-47 6266 0 0,1-2 366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8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70 248 0 0,'1'-2'429'0'0,"-1"-1"-1"0"0,1 0 1 0 0,0 0-1 0 0,1 1 1 0 0,-1-1-1 0 0,0 0 1 0 0,1 1-1 0 0,0-1 1 0 0,-1 1-1 0 0,1 0 1 0 0,0 0-1 0 0,0 0 1 0 0,0 0-1 0 0,1 0 1 0 0,-1 0-1 0 0,0 0 1 0 0,1 1-1 0 0,-1-1 1 0 0,1 1-1 0 0,-1-1 1 0 0,1 1-1 0 0,0 0 1 0 0,5-1-1 0 0,5-3 651 0 0,-1 1-1 0 0,1 1 0 0 0,0 0 0 0 0,14-1 0 0 0,-25 4-1061 0 0,1-1 0 0 0,-1 1 1 0 0,1 0-1 0 0,-1 0 0 0 0,1 0 0 0 0,-1 1 0 0 0,1-1 0 0 0,-1 1 0 0 0,1-1 0 0 0,-1 1 0 0 0,0 0 0 0 0,1 0 0 0 0,-1 0 0 0 0,0 0 0 0 0,0 0 0 0 0,0 0 0 0 0,0 1 0 0 0,0-1 0 0 0,0 1 0 0 0,0-1 0 0 0,0 1 0 0 0,0 0 0 0 0,-1 0 0 0 0,1 0 0 0 0,-1 0 0 0 0,1 0 0 0 0,-1 0 0 0 0,0 0 0 0 0,0 0 0 0 0,0 0 0 0 0,0 1 0 0 0,0-1 0 0 0,0 1 0 0 0,-1-1 0 0 0,1 0 0 0 0,-1 1 0 0 0,0-1 0 0 0,1 1 0 0 0,-1-1 0 0 0,-1 5 0 0 0,1 12-212 0 0,-1 1 0 0 0,-1-1 0 0 0,-1 1 0 0 0,-6 22 0 0 0,4-19 130 0 0,-39 137-71 0 0,43-158 166 0 0,1-1 0 0 0,-1 0-1 0 0,1 0 1 0 0,0 1-1 0 0,0-1 1 0 0,0 0 0 0 0,0 1-1 0 0,0-1 1 0 0,0 0-1 0 0,0 1 1 0 0,0-1 0 0 0,0 0-1 0 0,0 1 1 0 0,1-1-1 0 0,-1 0 1 0 0,1 1 0 0 0,-1-1-1 0 0,1 0 1 0 0,-1 0-1 0 0,1 0 1 0 0,0 1 0 0 0,0-1-1 0 0,-1 0 1 0 0,3 1-1 0 0,-1 0-17 0 0,0-1-1 0 0,0 0 0 0 0,0 0 0 0 0,0-1 1 0 0,0 1-1 0 0,0 0 0 0 0,0-1 0 0 0,0 1 1 0 0,1-1-1 0 0,-1 0 0 0 0,0 0 0 0 0,0 1 1 0 0,5-2-1 0 0,9-1-234 0 0,-1 0 0 0 0,1-2 0 0 0,22-7 1 0 0,-24 7-124 0 0,15-5-654 0 0,62-15-3090 0 0,-83 23 3452 0 0,-1 0 1 0 0,0 0 0 0 0,1 1 0 0 0,-1 0 0 0 0,0 0 0 0 0,1 0 0 0 0,-1 1-1 0 0,0 0 1 0 0,1 1 0 0 0,6 2 0 0 0,1 5-847 0 0,-4 6 225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4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9 92 0 0,'0'0'348'0'0,"0"-3"1008"0"0,0-3 1678 0 0,0 6-2831 0 0,-8 0 395 0 0,-10 1-348 0 0,10 1-193 0 0,1 0 0 0 0,0 1 0 0 0,0 0 0 0 0,1 0 0 0 0,-1 1 0 0 0,0 0 0 0 0,1 0 0 0 0,0 1 0 0 0,0-1 0 0 0,1 1 0 0 0,-1 1 0 0 0,1-1-1 0 0,0 1 1 0 0,0 0 0 0 0,1 0 0 0 0,0 0 0 0 0,-5 9 0 0 0,2-4-11 0 0,1 0 0 0 0,1 0-1 0 0,0 1 1 0 0,0 0-1 0 0,1 0 1 0 0,1 0 0 0 0,0 0-1 0 0,0 0 1 0 0,0 20 0 0 0,2-25-1 0 0,1 0 62 0 0,-1 0 0 0 0,1 0-1 0 0,0 0 1 0 0,1-1 0 0 0,-1 1 0 0 0,2 0-1 0 0,-1 0 1 0 0,1 0 0 0 0,-1-1 0 0 0,2 1-1 0 0,-1-1 1 0 0,1 0 0 0 0,0 1 0 0 0,6 7-1 0 0,-9-13-75 0 0,1-1 0 0 0,0 0 0 0 0,0 1-1 0 0,0-1 1 0 0,1 0 0 0 0,-1 1-1 0 0,0-1 1 0 0,0 0 0 0 0,0 0 0 0 0,0 0-1 0 0,0 0 1 0 0,0 0 0 0 0,0 0-1 0 0,0 0 1 0 0,0-1 0 0 0,0 1-1 0 0,0 0 1 0 0,0 0 0 0 0,0-1 0 0 0,0 1-1 0 0,0-1 1 0 0,0 1 0 0 0,0-1-1 0 0,0 1 1 0 0,0-1 0 0 0,0 0-1 0 0,0 1 1 0 0,-1-1 0 0 0,1 0 0 0 0,0 0-1 0 0,-1 1 1 0 0,1-1 0 0 0,0 0-1 0 0,-1 0 1 0 0,1 0 0 0 0,0-2 0 0 0,25-34 133 0 0,7-41-156 0 0,-27 59 93 0 0,2 0 1 0 0,15-30-1 0 0,-22 47-88 0 0,-1 1 0 0 0,1-1 0 0 0,0 1 0 0 0,-1 0-1 0 0,1-1 1 0 0,0 1 0 0 0,0 0 0 0 0,0-1 0 0 0,0 1 0 0 0,0 0-1 0 0,0 0 1 0 0,0 0 0 0 0,0 0 0 0 0,0 0 0 0 0,1 0-1 0 0,-1 0 1 0 0,0 0 0 0 0,1 0 0 0 0,-1 1 0 0 0,1-1 0 0 0,-1 1-1 0 0,1-1 1 0 0,-1 1 0 0 0,1-1 0 0 0,-1 1 0 0 0,1 0-1 0 0,-1 0 1 0 0,1 0 0 0 0,-1 0 0 0 0,1 0 0 0 0,-1 0 0 0 0,1 0-1 0 0,0 0 1 0 0,-1 1 0 0 0,1-1 0 0 0,1 1 0 0 0,1 2-244 0 0,-1-1 0 0 0,0 1 0 0 0,0 0 1 0 0,0 0-1 0 0,-1 0 0 0 0,1 0 0 0 0,-1 0 1 0 0,1 1-1 0 0,-1-1 0 0 0,0 1 0 0 0,0-1 1 0 0,-1 1-1 0 0,2 5 0 0 0,22 36-5365 0 0,-20-40 4290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93 220 0 0,'2'-2'188'0'0,"1"0"0"0"0,-1-1 0 0 0,1 1 0 0 0,-1-1 0 0 0,0 1 0 0 0,0-1 0 0 0,0 0 0 0 0,0 0 0 0 0,0 0 1 0 0,-1 0-1 0 0,1 0 0 0 0,-1 0 0 0 0,0 0 0 0 0,0 0 0 0 0,0-1 0 0 0,0 1 0 0 0,-1 0 0 0 0,1-1 0 0 0,-1-5 0 0 0,0 8-148 0 0,-1 0 0 0 0,1 0 0 0 0,0-1 0 0 0,-1 1 0 0 0,1 0 0 0 0,-1 0 0 0 0,1-1 0 0 0,-1 1-1 0 0,0 0 1 0 0,0 0 0 0 0,1 0 0 0 0,-1 0 0 0 0,0 0 0 0 0,0 0 0 0 0,0 0 0 0 0,0 0 0 0 0,0 1 0 0 0,0-1 0 0 0,-2-1 0 0 0,0 1-18 0 0,0 0 1 0 0,0 0-1 0 0,0 0 1 0 0,0 0-1 0 0,0 0 1 0 0,0 1-1 0 0,0 0 1 0 0,0-1-1 0 0,-1 1 1 0 0,1 0-1 0 0,-4 1 1 0 0,-1 1 29 0 0,1 0 0 0 0,-1 0 0 0 0,1 0 0 0 0,-1 1 0 0 0,1 1 0 0 0,0-1 0 0 0,0 1 0 0 0,1 0 0 0 0,-1 0 0 0 0,1 1 0 0 0,0 0 0 0 0,0 0 0 0 0,0 1 0 0 0,1-1 1 0 0,0 1-1 0 0,0 0 0 0 0,0 1 0 0 0,1-1 0 0 0,0 1 0 0 0,-5 11 0 0 0,7-14-16 0 0,0 0 0 0 0,0 0 0 0 0,0 1 0 0 0,0-1 0 0 0,1 1 0 0 0,0 0 0 0 0,0-1 0 0 0,0 1 0 0 0,0 0 0 0 0,1 0 0 0 0,0 0 0 0 0,0-1 0 0 0,0 1 0 0 0,0 0 0 0 0,1 0 0 0 0,0 0 0 0 0,0-1 0 0 0,0 1 0 0 0,1 0 0 0 0,-1-1 0 0 0,1 1 0 0 0,0-1 0 0 0,0 0 0 0 0,1 0 0 0 0,-1 0 0 0 0,1 0 0 0 0,0 0 0 0 0,0 0 0 0 0,1-1 0 0 0,-1 1 0 0 0,1-1 0 0 0,-1 0 0 0 0,1 0 0 0 0,5 3 0 0 0,-5-4-31 0 0,0 1 0 0 0,0-1 0 0 0,0 0-1 0 0,0-1 1 0 0,1 1 0 0 0,-1-1 0 0 0,1 1-1 0 0,-1-1 1 0 0,1-1 0 0 0,-1 1 0 0 0,1-1-1 0 0,-1 1 1 0 0,1-1 0 0 0,0-1 0 0 0,-1 1-1 0 0,1-1 1 0 0,0 0 0 0 0,-1 0-1 0 0,1 0 1 0 0,-1 0 0 0 0,0-1 0 0 0,1 0-1 0 0,-1 1 1 0 0,0-2 0 0 0,0 1 0 0 0,0 0-1 0 0,4-5 1 0 0,1 0-78 0 0,-1-1 0 0 0,0 0 0 0 0,0-1 0 0 0,-1 0-1 0 0,0 0 1 0 0,-1 0 0 0 0,0-1 0 0 0,0 0 0 0 0,8-20 0 0 0,-6 8-121 0 0,-2 10 155 0 0,-5 39 1023 0 0,1 1-293 0 0,1 0 1 0 0,1 0-1 0 0,1 0 1 0 0,11 29-1 0 0,4 22-510 0 0,-14-52-137 0 0,-2-13-153 0 0,-1 0 0 0 0,-1 0-1 0 0,0 1 1 0 0,0 27 0 0 0,-2-38-23 0 0,-1 1 1 0 0,1-1-1 0 0,-1 1 0 0 0,0-1 1 0 0,-1 0-1 0 0,1 1 1 0 0,-1-1-1 0 0,0 0 0 0 0,0 0 1 0 0,0 0-1 0 0,0 0 0 0 0,-1-1 1 0 0,0 1-1 0 0,0-1 0 0 0,0 1 1 0 0,0-1-1 0 0,0 0 0 0 0,-1 0 1 0 0,1 0-1 0 0,-6 3 0 0 0,-5 1-487 0 0,0 0 0 0 0,-1-2 0 0 0,1 1 0 0 0,-1-2 0 0 0,0 0-1 0 0,0 0 1 0 0,-1-2 0 0 0,-18 2 0 0 0,18-2 202 0 0,-25 4-797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29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10 131 188 0 0,'-1'-2'418'0'0,"-1"0"1"0"0,1 0-1 0 0,0 0 0 0 0,0-1 1 0 0,1 1-1 0 0,-1 0 0 0 0,0 0 1 0 0,1-1-1 0 0,-1 1 0 0 0,1 0 1 0 0,0-1-1 0 0,0 1 0 0 0,0 0 1 0 0,0-1-1 0 0,0 1 1 0 0,0-1-1 0 0,1 1 0 0 0,-1 0 1 0 0,1 0-1 0 0,0-1 0 0 0,-1 1 1 0 0,3-4-1 0 0,-1 3 0 0 0,1-1 0 0 0,0 1 0 0 0,0-1 0 0 0,0 1 0 0 0,0 0 0 0 0,1 0 0 0 0,-1 0 0 0 0,1 0 0 0 0,0 1 0 0 0,0 0 0 0 0,4-3 0 0 0,8-2-123 0 0,0 1-1 0 0,0 1 1 0 0,0 0-1 0 0,1 1 1 0 0,20-3 0 0 0,-34 7-301 0 0,0-1 1 0 0,0 0 0 0 0,-1 1-1 0 0,1 0 1 0 0,0 0 0 0 0,0 0 0 0 0,0 0-1 0 0,0 0 1 0 0,0 0 0 0 0,0 1-1 0 0,0-1 1 0 0,0 1 0 0 0,0 0 0 0 0,-1 0-1 0 0,1 0 1 0 0,0 0 0 0 0,-1 1-1 0 0,1-1 1 0 0,-1 1 0 0 0,1 0 0 0 0,-1-1-1 0 0,4 4 1 0 0,-4-1-33 0 0,-1-1 0 0 0,1 1-1 0 0,0 0 1 0 0,-1 0 0 0 0,0 0 0 0 0,0 0-1 0 0,0 0 1 0 0,-1 0 0 0 0,1 0 0 0 0,-1 0-1 0 0,0 0 1 0 0,0 0 0 0 0,0 0 0 0 0,-1 0-1 0 0,0 5 1 0 0,-4 9-36 0 0,0 0 0 0 0,0-1-1 0 0,-2 0 1 0 0,0 0 0 0 0,-1 0-1 0 0,0-1 1 0 0,-2 0 0 0 0,0-1 0 0 0,-15 19-1 0 0,24-33 92 0 0,1-1 0 0 0,0 1 0 0 0,0 0 0 0 0,0-1 0 0 0,0 1 0 0 0,0 0 0 0 0,0-1 0 0 0,0 1 0 0 0,0 0 0 0 0,0-1 0 0 0,0 1 0 0 0,0 0 0 0 0,0-1 0 0 0,0 1 0 0 0,1 0 0 0 0,-1-1 0 0 0,0 1 0 0 0,0-1 0 0 0,1 1 0 0 0,-1 0 0 0 0,1-1 0 0 0,-1 1 0 0 0,0-1 0 0 0,1 1 0 0 0,-1-1 0 0 0,1 1 0 0 0,-1-1 0 0 0,1 1 0 0 0,-1-1 0 0 0,1 0 0 0 0,-1 1 0 0 0,1-1 0 0 0,0 0 0 0 0,-1 1 0 0 0,1-1 0 0 0,0 0 0 0 0,-1 0 0 0 0,1 0 0 0 0,0 0 0 0 0,-1 1 0 0 0,1-1 0 0 0,1 0 0 0 0,37 11 455 0 0,-33-10-365 0 0,9 3 37 0 0,1 0 1 0 0,0 1-1 0 0,-1 1 1 0 0,0 0-1 0 0,-1 1 1 0 0,28 18-1 0 0,-41-24-154 0 0,0 0-1 0 0,0 0 0 0 0,-1 1 1 0 0,1-1-1 0 0,0 0 1 0 0,-1 0-1 0 0,1 1 1 0 0,-1-1-1 0 0,1 1 0 0 0,-1-1 1 0 0,1 0-1 0 0,-1 1 1 0 0,0-1-1 0 0,0 1 0 0 0,0-1 1 0 0,0 1-1 0 0,0-1 1 0 0,0 1-1 0 0,0-1 0 0 0,0 1 1 0 0,-1-1-1 0 0,1 0 1 0 0,0 1-1 0 0,-1-1 0 0 0,0 1 1 0 0,1-1-1 0 0,-1 0 1 0 0,0 0-1 0 0,1 1 0 0 0,-1-1 1 0 0,0 0-1 0 0,0 0 1 0 0,-2 2-1 0 0,-1 3-147 0 0,-1 0-1 0 0,0 0 0 0 0,0 0 1 0 0,0-1-1 0 0,-8 6 1 0 0,1-3-684 0 0,-1-1 1 0 0,0-1-1 0 0,0 0 1 0 0,0 0-1 0 0,-1-1 1 0 0,0-1-1 0 0,0 0 1 0 0,0-1-1 0 0,0-1 0 0 0,-1 0 1 0 0,1-1-1 0 0,-1 0 1 0 0,1-2-1 0 0,-1 1 1 0 0,-17-4-1 0 0,2-1-768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0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4 728 0 0,'7'-3'8837'0'0,"-7"3"-8699"0"0,16 15 2231 0 0,11 27-2153 0 0,-23-30-263 0 0,-2-1-1 0 0,1 1 1 0 0,-2-1-1 0 0,1 1 0 0 0,-1 18 1 0 0,-1-26-87 0 0,0 0 0 0 0,0 0 0 0 0,0 0 0 0 0,-1 0 0 0 0,1 0 0 0 0,-1 0 0 0 0,0-1 1 0 0,0 1-1 0 0,0 0 0 0 0,-1 0 0 0 0,0-1 0 0 0,1 1 0 0 0,-1-1 0 0 0,0 1 0 0 0,-1-1 0 0 0,1 0 0 0 0,0 0 1 0 0,-1 0-1 0 0,0 0 0 0 0,-4 3 0 0 0,6-5 110 0 0,0 0 1 0 0,-1-1 0 0 0,1 1-1 0 0,-1-1 1 0 0,1 0-1 0 0,-1 1 1 0 0,1-1 0 0 0,-1 0-1 0 0,1 0 1 0 0,-1 0 0 0 0,0 0-1 0 0,1 0 1 0 0,-1 0-1 0 0,1-1 1 0 0,-1 1 0 0 0,1 0-1 0 0,-1-1 1 0 0,1 1-1 0 0,-1-1 1 0 0,1 0 0 0 0,0 1-1 0 0,-1-1 1 0 0,1 0-1 0 0,0 0 1 0 0,0 0 0 0 0,-1 0-1 0 0,1 0 1 0 0,0 0-1 0 0,0 0 1 0 0,0 0 0 0 0,0-1-1 0 0,0 1 1 0 0,1 0-1 0 0,-1 0 1 0 0,-1-3 0 0 0,1 2 27 0 0,-1 0 0 0 0,1 0 0 0 0,0 0 0 0 0,0-1 0 0 0,0 1 0 0 0,0-1 0 0 0,0 1 0 0 0,1 0 0 0 0,-1-1 1 0 0,1 1-1 0 0,-1-1 0 0 0,1 1 0 0 0,0-1 0 0 0,0 1 0 0 0,0-1 0 0 0,1 0 0 0 0,-1 1 0 0 0,0-1 0 0 0,1 1 0 0 0,0 0 1 0 0,-1-1-1 0 0,2-2 0 0 0,-1 3 46 0 0,0 0 1 0 0,1 0-1 0 0,-1 0 1 0 0,0 0-1 0 0,1 1 1 0 0,-1-1-1 0 0,1 0 1 0 0,-1 0-1 0 0,1 1 1 0 0,0-1-1 0 0,0 1 0 0 0,0 0 1 0 0,-1-1-1 0 0,2 1 1 0 0,-1 0-1 0 0,0 0 1 0 0,0 0-1 0 0,0 1 1 0 0,0-1-1 0 0,0 0 1 0 0,1 1-1 0 0,-1 0 1 0 0,0-1-1 0 0,1 1 1 0 0,-1 0-1 0 0,0 0 1 0 0,1 0-1 0 0,-1 0 1 0 0,0 1-1 0 0,0-1 1 0 0,1 1-1 0 0,-1-1 0 0 0,3 2 1 0 0,-3-1-65 0 0,-1 0 0 0 0,0-1 1 0 0,1 1-1 0 0,-1 0 0 0 0,0 0 0 0 0,0 0 0 0 0,0 0 0 0 0,0 0 1 0 0,0 0-1 0 0,0 0 0 0 0,0 0 0 0 0,0 0 0 0 0,0 0 1 0 0,0 1-1 0 0,0-1 0 0 0,-1 0 0 0 0,1 1 0 0 0,-1-1 1 0 0,1 0-1 0 0,-1 1 0 0 0,1 1 0 0 0,-1-2-171 0 0,0 0 0 0 0,0 0 0 0 0,0 0 0 0 0,0 1 0 0 0,0-1 0 0 0,0 0 0 0 0,0 0 0 0 0,0 0 0 0 0,-1 0 0 0 0,1 0 0 0 0,0 0 0 0 0,-1 0 0 0 0,1 0 0 0 0,-1 0 0 0 0,1 0 0 0 0,-1 0 0 0 0,0 0 0 0 0,1 0 0 0 0,-1 0 0 0 0,0 0 0 0 0,0 0 0 0 0,1 0 0 0 0,-1-1 0 0 0,0 1 0 0 0,0 0 0 0 0,0-1 0 0 0,0 1 0 0 0,0-1 0 0 0,0 1 0 0 0,0-1 0 0 0,0 1 0 0 0,0-1 0 0 0,0 0 0 0 0,-1 1 0 0 0,1-1 0 0 0,0 0 0 0 0,0 0 0 0 0,0 0 0 0 0,0 0 0 0 0,-2 0 0 0 0,-3 0-1065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2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1325 280 0 0,'-11'-3'3030'0'0,"-12"-3"-455"0"0,23 6-2437 0 0,-1-1 0 0 0,1 1 0 0 0,0 0 1 0 0,0-1-1 0 0,-1 1 0 0 0,1 0 1 0 0,0-1-1 0 0,0 1 0 0 0,0 0 1 0 0,0-1-1 0 0,-1 1 0 0 0,1-1 1 0 0,0 1-1 0 0,0-1 0 0 0,0 1 1 0 0,0 0-1 0 0,0-1 0 0 0,0 1 0 0 0,0-1 1 0 0,0 1-1 0 0,0-1 0 0 0,0 1 1 0 0,0 0-1 0 0,0-1 0 0 0,0 1 1 0 0,1-1-1 0 0,-1 1 0 0 0,0 0 1 0 0,0-1-1 0 0,0 1 0 0 0,1-1 1 0 0,-1 1-1 0 0,0 0 0 0 0,0-1 1 0 0,1 1-1 0 0,-1 0 0 0 0,0-1 0 0 0,1 1 1 0 0,-1 0-1 0 0,0 0 0 0 0,1-1 1 0 0,-1 1-1 0 0,0 0 0 0 0,1 0 1 0 0,32-29 1486 0 0,50-28-2248 0 0,-77 53 886 0 0,54-35-280 0 0,1-3-41 0 0,2 4-1 0 0,102-47 0 0 0,-55 44-450 0 0,2 4-1 0 0,1 6 1 0 0,197-28-1 0 0,-256 53 485 0 0,-1 3 0 0 0,1 2 0 0 0,93 11 0 0 0,161 41-490 0 0,-164-24 243 0 0,370 53 60 0 0,-49-23 248 0 0,-154-29-84 0 0,-35-10 180 0 0,607 9-158 0 0,-663-26-62 0 0,288-30-188 0 0,-276-3-126 0 0,283-78 0 0 0,-266 41 134 0 0,118-53 433 0 0,-11-28 179 0 0,-127 30-292 0 0,-68 32-136 0 0,4 7-1 0 0,182-62 1 0 0,-210 96 520 0 0,2 7 0 0 0,2 6 0 0 0,165-18 0 0 0,-200 42 351 0 0,212 10 0 0 0,107 43 246 0 0,-178 2 439 0 0,-148-23-1149 0 0,136 10 0 0 0,-123-22-286 0 0,12 0-534 0 0,-42-7-7992 0 0,-81-7 5812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3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0 784 0 0,'48'20'9441'0'0,"150"64"-5929"0"0,-108-35-3135 0 0,-1 4 0 0 0,99 78 1 0 0,-186-130-381 0 0,-1 0 1 0 0,0 0 0 0 0,1 0 0 0 0,-1 0 0 0 0,0 0 0 0 0,1 0-1 0 0,-1 1 1 0 0,0-1 0 0 0,0 0 0 0 0,0 1 0 0 0,0-1-1 0 0,0 0 1 0 0,0 1 0 0 0,-1-1 0 0 0,1 1 0 0 0,0 0-1 0 0,-1-1 1 0 0,1 1 0 0 0,-1-1 0 0 0,0 1 0 0 0,1 0-1 0 0,-1-1 1 0 0,0 1 0 0 0,0 0 0 0 0,0-1 0 0 0,0 1-1 0 0,-1 2 1 0 0,-1 0-4 0 0,0 0 0 0 0,0 0-1 0 0,0 0 1 0 0,-1-1 0 0 0,1 1-1 0 0,-1 0 1 0 0,0-1 0 0 0,-4 4-1 0 0,-9 12-4 0 0,-78 95-2140 0 0,-139 140-8432 0 0,189-211 9234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4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19 820 0 0,'3'-2'530'0'0,"0"1"0"0"0,-1 1 0 0 0,1-1 0 0 0,0 0 0 0 0,0 1 0 0 0,-1-1 0 0 0,1 1 0 0 0,0 0 0 0 0,0 0 1 0 0,0 0-1 0 0,5 1 0 0 0,-5 0-334 0 0,0 0 1 0 0,0 0 0 0 0,0 0 0 0 0,0 0-1 0 0,0 0 1 0 0,0 1 0 0 0,0-1-1 0 0,0 1 1 0 0,-1 0 0 0 0,4 2 0 0 0,-4-2-195 0 0,-1-1 0 0 0,1 1 0 0 0,0 0 0 0 0,-1 0 0 0 0,1 0 0 0 0,-1 0 1 0 0,0 0-1 0 0,1 0 0 0 0,-1 0 0 0 0,0 0 0 0 0,0 0 0 0 0,-1 1 0 0 0,1-1 1 0 0,0 0-1 0 0,-1 1 0 0 0,1-1 0 0 0,-1 0 0 0 0,0 1 0 0 0,0-1 0 0 0,0 1 1 0 0,0-1-1 0 0,0 1 0 0 0,0-1 0 0 0,-1 0 0 0 0,1 1 0 0 0,-1-1 0 0 0,0 0 0 0 0,0 1 1 0 0,0-1-1 0 0,-2 4 0 0 0,3-5-19 0 0,-1 0 0 0 0,1 0 0 0 0,-1 0 0 0 0,1-1-1 0 0,-1 1 1 0 0,1 0 0 0 0,-1 0 0 0 0,1-1 0 0 0,-1 1 0 0 0,0 0 0 0 0,1-1 0 0 0,-1 1 0 0 0,0-1 0 0 0,0 1 0 0 0,0-1 0 0 0,1 1 0 0 0,-1-1-1 0 0,0 0 1 0 0,0 1 0 0 0,0-1 0 0 0,0 0 0 0 0,0 0 0 0 0,0 1 0 0 0,1-1 0 0 0,-1 0 0 0 0,0 0 0 0 0,0 0 0 0 0,-1 0 0 0 0,0-1 1 0 0,0 1 0 0 0,0-1 1 0 0,0 0-1 0 0,0 0 0 0 0,0 0 0 0 0,1 0 1 0 0,-1 0-1 0 0,0 0 0 0 0,0 0 1 0 0,1-1-1 0 0,-1 1 0 0 0,-1-3 1 0 0,0 1 17 0 0,0-1 1 0 0,0 1 0 0 0,0-1 0 0 0,1 1-1 0 0,0-1 1 0 0,-1 0 0 0 0,1 0 0 0 0,1-1-1 0 0,-1 1 1 0 0,1 0 0 0 0,-1 0 0 0 0,0-6-1 0 0,2 8 36 0 0,0 1 0 0 0,0-1-1 0 0,0 0 1 0 0,0 1-1 0 0,0-1 1 0 0,0 0 0 0 0,1 0-1 0 0,-1 1 1 0 0,1-1-1 0 0,-1 1 1 0 0,1-1 0 0 0,0 0-1 0 0,-1 1 1 0 0,1-1-1 0 0,0 1 1 0 0,0-1-1 0 0,0 1 1 0 0,0 0 0 0 0,0-1-1 0 0,0 1 1 0 0,1 0-1 0 0,-1 0 1 0 0,0 0 0 0 0,1 0-1 0 0,-1 0 1 0 0,1 0-1 0 0,-1 0 1 0 0,1 0 0 0 0,-1 0-1 0 0,1 1 1 0 0,-1-1-1 0 0,1 1 1 0 0,0-1-1 0 0,-1 1 1 0 0,1 0 0 0 0,0 0-1 0 0,-1-1 1 0 0,3 1-1 0 0,0 1 54 0 0,-1-1 0 0 0,1 0 0 0 0,-1 1 0 0 0,1 0 0 0 0,-1 0 0 0 0,1 0 0 0 0,-1 0 0 0 0,0 0 0 0 0,0 1 0 0 0,1 0 0 0 0,-1-1 0 0 0,0 1 0 0 0,-1 0-1 0 0,1 0 1 0 0,0 1 0 0 0,0-1 0 0 0,-1 1 0 0 0,4 3 0 0 0,-6-5-108 0 0,1 0 0 0 0,0 0 0 0 0,0-1 0 0 0,-1 1 0 0 0,1 0 0 0 0,0 0 0 0 0,-1 0 0 0 0,1 1 0 0 0,-1-1 0 0 0,1 0 1 0 0,-1 0-1 0 0,0 0 0 0 0,1 0 0 0 0,-1 0 0 0 0,0 0 0 0 0,0 1 0 0 0,0-1 0 0 0,0 0 0 0 0,0 0 0 0 0,0 0 0 0 0,0 0 0 0 0,0 1 0 0 0,0-1 0 0 0,-1 0 0 0 0,1 0 0 0 0,0 0 0 0 0,-1 0 0 0 0,1 0 0 0 0,-1 0 0 0 0,1 0 0 0 0,-1 0 0 0 0,1 0 0 0 0,-1 0 0 0 0,0 0 0 0 0,0 0 0 0 0,1 0 0 0 0,-1 0 1 0 0,-1 0-1 0 0,0 1-443 0 0,-1-1 1 0 0,1 0 0 0 0,0 0-1 0 0,-1 0 1 0 0,1 0 0 0 0,0 0-1 0 0,-1 0 1 0 0,1-1 0 0 0,-1 1-1 0 0,0-1 1 0 0,1 0 0 0 0,-1 0-1 0 0,1 0 1 0 0,-1 0 0 0 0,1 0-1 0 0,-6-1 1 0 0,4 1-958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5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0 424 468 0 0,'10'0'5564'0'0,"29"0"-4749"0"0,29-25-631 0 0,-2-2 0 0 0,-2-4 0 0 0,76-47 0 0 0,-67 36-133 0 0,136-58 0 0 0,-120 71-47 0 0,0 4-1 0 0,1 3 1 0 0,1 5-1 0 0,1 4 0 0 0,103-2 1 0 0,466 28-115 0 0,-498-4 105 0 0,367 30-4 0 0,-383-20-60 0 0,226 60-1 0 0,-321-63 69 0 0,-1 2 0 0 0,-1 3 0 0 0,80 45 0 0 0,130 104-116 0 0,346 314-783 0 0,-500-388 876 0 0,114 131 0 0 0,72 123 129 0 0,-263-314-54 0 0,-19-24-47 0 0,44 56 22 0 0,2-3 0 0 0,80 71 0 0 0,-99-106-12 0 0,2-3 0 0 0,1-1-1 0 0,1-2 1 0 0,1-1 0 0 0,53 19 0 0 0,-29-17 67 0 0,2-3 1 0 0,127 25-1 0 0,-100-34 185 0 0,0-4-1 0 0,98-3 1 0 0,189-23 248 0 0,-366 16-549 0 0,18-1 98 0 0,-14-4-850 0 0,-18 0-3767 0 0,-5-5 3106 0 0,-5 4 385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37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1 360 0 0,'-19'2'5839'0'0,"33"1"-2562"0"0,31 4-1558 0 0,2-4-999 0 0,1 3-1 0 0,72 19 1 0 0,-94-17-569 0 0,0 1 1 0 0,-1 1-1 0 0,0 1 0 0 0,0 1 0 0 0,-2 1 0 0 0,24 17 1 0 0,-24-14-143 0 0,-1 1 0 0 0,-1 1 0 0 0,0 0 1 0 0,-1 2-1 0 0,-1 1 0 0 0,-1 0 0 0 0,17 26 1 0 0,-28-35-7 0 0,-5-10-6 0 0,0 0 1 0 0,0 1-1 0 0,0-1 1 0 0,0 1-1 0 0,-1 0 1 0 0,1 0-1 0 0,-1-1 1 0 0,0 1 0 0 0,1 0-1 0 0,-1 0 1 0 0,-1 0-1 0 0,1 0 1 0 0,0 0-1 0 0,-1 1 1 0 0,0-1 0 0 0,0 0-1 0 0,1 0 1 0 0,-2 0-1 0 0,1 0 1 0 0,0 0-1 0 0,-1 1 1 0 0,1-1-1 0 0,-1 0 1 0 0,0 0 0 0 0,0 0-1 0 0,0 0 1 0 0,-3 4-1 0 0,-8 13-76 0 0,-1 0-1 0 0,-1-1 0 0 0,-18 19 1 0 0,-55 50-4023 0 0,-9 12-3413 0 0,71-71 5889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319 114 1232 0 0,'12'-4'12385'0'0,"-18"-8"-8857"0"0,-24-14-5419 0 0,24 21 2977 0 0,-5-3-1062 0 0,1-1 0 0 0,-1 2 1 0 0,0-1-1 0 0,0 1 1 0 0,-1 1-1 0 0,0 0 1 0 0,-20-6-1 0 0,28 11 1 0 0,0 0 1 0 0,0 0-1 0 0,-1 1 0 0 0,1-1 0 0 0,0 1 1 0 0,0 0-1 0 0,0 1 0 0 0,0-1 0 0 0,0 1 1 0 0,0-1-1 0 0,0 1 0 0 0,0 0 0 0 0,0 1 1 0 0,-7 2-1 0 0,7-1 14 0 0,-1 0 0 0 0,1 0 1 0 0,0 0-1 0 0,0 0 0 0 0,0 1 0 0 0,0 0 0 0 0,1 0 1 0 0,-6 6-1 0 0,0 4-8 0 0,1 0 0 0 0,0 1 0 0 0,1 0 0 0 0,0 1 0 0 0,1-1 0 0 0,1 1 0 0 0,1 0 0 0 0,0 0 0 0 0,-2 20 0 0 0,3-6-4 0 0,0 55 0 0 0,8-14-9 0 0,-5-66-19 0 0,1 0 1 0 0,0-1-1 0 0,-1 1 0 0 0,2-1 1 0 0,-1 0-1 0 0,0 1 0 0 0,1-1 1 0 0,0 0-1 0 0,0 0 0 0 0,0 0 1 0 0,0 0-1 0 0,1 0 0 0 0,-1 0 1 0 0,1-1-1 0 0,0 1 0 0 0,0-1 1 0 0,1 0-1 0 0,-1 0 0 0 0,6 4 1 0 0,-5-5-14 0 0,-1-1 0 0 0,1 1 0 0 0,0-1 0 0 0,-1 0 0 0 0,1-1 0 0 0,0 1 0 0 0,0-1 0 0 0,0 1 0 0 0,-1-1 0 0 0,1 0 0 0 0,0 0 0 0 0,0-1 0 0 0,-1 1 0 0 0,1-1 0 0 0,0 0 0 0 0,0 0 0 0 0,-1 0 0 0 0,1-1 0 0 0,-1 1 0 0 0,1-1 0 0 0,-1 0 0 0 0,0 0 0 0 0,6-4 0 0 0,4-4-47 0 0,0 0 0 0 0,-1-1 0 0 0,0-1 0 0 0,-1 0 0 0 0,0 0 1 0 0,-1-1-1 0 0,0-1 0 0 0,-1 0 0 0 0,11-22 0 0 0,-1-2-51 0 0,-3-1 0 0 0,18-61 0 0 0,-33 96 144 0 0,1-1 1 0 0,-1 0-1 0 0,1 0 1 0 0,0 0 0 0 0,0 1-1 0 0,0-1 1 0 0,6-6-1 0 0,-8 11-24 0 0,0 0 0 0 0,0 0 1 0 0,0 0-1 0 0,1 0 0 0 0,-1-1 0 0 0,0 1 0 0 0,0 0 0 0 0,0 0 0 0 0,1 0 0 0 0,-1 0 1 0 0,0 0-1 0 0,0 0 0 0 0,0 0 0 0 0,1 0 0 0 0,-1 0 0 0 0,0 0 0 0 0,0 0 0 0 0,1 0 0 0 0,-1 0 1 0 0,0 0-1 0 0,0 0 0 0 0,0 0 0 0 0,1 0 0 0 0,-1 1 0 0 0,0-1 0 0 0,0 0 0 0 0,0 0 1 0 0,1 0-1 0 0,-1 0 0 0 0,0 0 0 0 0,0 0 0 0 0,0 1 0 0 0,1-1 0 0 0,-1 0 0 0 0,0 0 0 0 0,0 0 1 0 0,0 0-1 0 0,0 1 0 0 0,0-1 0 0 0,0 0 0 0 0,1 0 0 0 0,-1 0 0 0 0,0 1 0 0 0,0-1 1 0 0,0 0-1 0 0,0 0 0 0 0,0 1 0 0 0,7 29 103 0 0,26 131-829 0 0,-10-63-2749 0 0,6 28-6289 0 0,-24-103 7753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3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6 808 0 0,'3'-6'6218'0'0,"2"14"-2859"0"0,4 14-334 0 0,1 12-1206 0 0,12 71-1 0 0,-9-8-2345 0 0,6 34-9175 0 0,-15-113 5046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4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90 656 0 0,'0'-69'11886'0'0,"4"58"-11158"0"0,13 3-5134 0 0,18 6-2430 0 0,-16 4 5276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4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11 660 0 0,'-1'-10'10269'0'0,"-2"21"-4992"0"0,-3 14-4395 0 0,3-15-867 0 0,1 0-1 0 0,0 1 1 0 0,0-1 0 0 0,1 1 0 0 0,1 0 0 0 0,0-1 0 0 0,1 16 0 0 0,8 38-1697 0 0,-1-27-3334 0 0,23 60 0 0 0,-16-53 1345 0 0,-9-21 2157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0 1012 0 0,'1'0'117'0'0,"27"3"5097"0"0,-23 3-2431 0 0,-15 6-1965 0 0,-45 27 423 0 0,40-31-1218 0 0,1 1 0 0 0,1 1 0 0 0,-1 1 0 0 0,2-1 0 0 0,-1 2 0 0 0,2 0 0 0 0,-1 0 0 0 0,-14 22 0 0 0,12-14-140 0 0,-3 9 647 0 0,17-27-454 0 0,0-1 0 0 0,0 0 0 0 0,0 0 0 0 0,0 1 1 0 0,0-1-1 0 0,1 0 0 0 0,-1 0 0 0 0,0 1 0 0 0,1-1 0 0 0,-1 0 0 0 0,0 0 0 0 0,1 0 0 0 0,0 0 0 0 0,-1 0 0 0 0,1 1 0 0 0,0-1 0 0 0,-1 0 0 0 0,1 0 0 0 0,0-1 0 0 0,0 1 0 0 0,0 0 0 0 0,0 0 0 0 0,0 0 0 0 0,0-1 1 0 0,0 1-1 0 0,2 1 0 0 0,83 46 2249 0 0,-66-39-2294 0 0,-1 2 0 0 0,1 0 1 0 0,-2 0-1 0 0,0 2 0 0 0,21 19 1 0 0,-36-29-158 0 0,-1-1 1 0 0,1 1-1 0 0,-1 0 1 0 0,0 0-1 0 0,0 0 1 0 0,0 0-1 0 0,0 0 1 0 0,0 0-1 0 0,-1 0 1 0 0,1 1-1 0 0,-1-1 1 0 0,0 1-1 0 0,0-1 1 0 0,0 1-1 0 0,-1-1 1 0 0,1 1-1 0 0,-1 0 1 0 0,0-1-1 0 0,0 1 1 0 0,0-1-1 0 0,-1 1 1 0 0,1 0-1 0 0,-1-1 1 0 0,0 1-1 0 0,0-1 1 0 0,0 1-1 0 0,0-1 1 0 0,0 0-1 0 0,-1 1 1 0 0,0-1-1 0 0,0 0 1 0 0,0 0-1 0 0,0 0 1 0 0,0 0-1 0 0,-4 4 1 0 0,-1 0-446 0 0,0 0 0 0 0,0 0 0 0 0,-1-1 1 0 0,0 0-1 0 0,0 0 0 0 0,0-1 1 0 0,-1 0-1 0 0,1 0 0 0 0,-1-1 1 0 0,-1 0-1 0 0,1-1 0 0 0,-12 3 0 0 0,-48 5-2255 0 0,34-10 1626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4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18 724 0 0,'0'-1'209'0'0,"0"0"0"0"0,0 0 0 0 0,-1 0 0 0 0,1 0-1 0 0,0 0 1 0 0,-1 1 0 0 0,1-1 0 0 0,-1 0 0 0 0,1 0 0 0 0,-1 0 0 0 0,0 1 0 0 0,1-1 0 0 0,-1 0-1 0 0,0 0 1 0 0,1 1 0 0 0,-1-1 0 0 0,0 1 0 0 0,0-1 0 0 0,1 1 0 0 0,-1-1 0 0 0,0 1 0 0 0,0-1-1 0 0,0 1 1 0 0,0 0 0 0 0,0-1 0 0 0,-1 1 0 0 0,1 1 15 0 0,1 0-1 0 0,-1 0 1 0 0,0 0-1 0 0,1 0 1 0 0,-1 0 0 0 0,0 0-1 0 0,1 0 1 0 0,0 0 0 0 0,-1 0-1 0 0,1 1 1 0 0,0-1-1 0 0,-1 0 1 0 0,1 0 0 0 0,0 0-1 0 0,0 0 1 0 0,0 3 0 0 0,1 61 3531 0 0,43 219-493 0 0,20-2-4784 0 0,-17-83-3772 0 0,-45-189 4622 0 0,12 45-2312 0 0,-13-51 2499 0 0,0-1 0 0 0,0 1 0 0 0,0-1 0 0 0,1 1 0 0 0,-1-1 1 0 0,1 0-1 0 0,0 0 0 0 0,0 0 0 0 0,0 0 0 0 0,5 5 0 0 0,-6-7-588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5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48 141 376 0 0,'0'-10'691'0'0,"1"0"-1"0"0,-1 0 1 0 0,2 0-1 0 0,-1 0 1 0 0,2 1-1 0 0,-1-1 1 0 0,1 1-1 0 0,0-1 1 0 0,6-9-1 0 0,-8 17-501 0 0,0 0-1 0 0,1-1 1 0 0,-1 1-1 0 0,1 0 1 0 0,0 0-1 0 0,-1 0 1 0 0,1 0-1 0 0,0 0 1 0 0,0 1-1 0 0,0-1 1 0 0,1 1-1 0 0,-1-1 1 0 0,0 1-1 0 0,0 0 1 0 0,1-1-1 0 0,-1 1 1 0 0,1 1-1 0 0,-1-1 1 0 0,1 0-1 0 0,-1 0 1 0 0,1 1-1 0 0,0 0 1 0 0,-1-1-1 0 0,1 1 1 0 0,0 0-1 0 0,-1 0 1 0 0,1 1-1 0 0,0-1 1 0 0,-1 0-1 0 0,1 1 1 0 0,-1 0-1 0 0,1-1 1 0 0,-1 1-1 0 0,1 0 1 0 0,-1 1-1 0 0,1-1 1 0 0,-1 0-1 0 0,3 3 1 0 0,9 4-77 0 0,-1 0 0 0 0,0 2 1 0 0,-1-1-1 0 0,0 2 0 0 0,-1-1 0 0 0,0 2 1 0 0,-1-1-1 0 0,13 19 0 0 0,-9-9-75 0 0,0 0 1 0 0,-2 1-1 0 0,0 1 0 0 0,11 34 0 0 0,-21-53-38 0 0,0 0 0 0 0,-1-1 0 0 0,0 1 0 0 0,0 0 0 0 0,0 0 1 0 0,-1 0-1 0 0,1 0 0 0 0,-1 0 0 0 0,0 0 0 0 0,0 0 0 0 0,0 1 0 0 0,-1-1 0 0 0,1 0 0 0 0,-1 0 1 0 0,0-1-1 0 0,0 1 0 0 0,0 0 0 0 0,-1 0 0 0 0,1 0 0 0 0,-4 4 0 0 0,2-4-67 0 0,-1 0 0 0 0,1-1 0 0 0,-1 1-1 0 0,0-1 1 0 0,0 0 0 0 0,0 0 0 0 0,0 0 0 0 0,0-1-1 0 0,-1 0 1 0 0,1 0 0 0 0,-1 0 0 0 0,1 0 0 0 0,-1 0-1 0 0,-7 0 1 0 0,-5 1-515 0 0,1-1-1 0 0,-1 0 1 0 0,0-1-1 0 0,0-1 1 0 0,0-1-1 0 0,0-1 1 0 0,0 0-1 0 0,-29-8 1 0 0,-21-18-2993 0 0,38 5 1230 0 0,28 22 2236 0 0,0 0 1 0 0,1 0-1 0 0,-1 0 0 0 0,1 0 1 0 0,-1 0-1 0 0,1 0 1 0 0,-1 0-1 0 0,1 0 1 0 0,-1 0-1 0 0,1 0 1 0 0,0 0-1 0 0,0 0 1 0 0,0-1-1 0 0,0 1 1 0 0,0 0-1 0 0,0 0 1 0 0,0 0-1 0 0,0 0 1 0 0,0 0-1 0 0,0-1 1 0 0,0 1-1 0 0,1 0 0 0 0,-1 0 1 0 0,1-2-1 0 0,4-6-681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5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36 1024 0 0,'-5'-11'3130'0'0,"-1"-4"2699"0"0,11 8-81 0 0,-3 6-6316 0 0,-1 1-1 0 0,0 0 0 0 0,1-1 0 0 0,-1 1 0 0 0,0 0 0 0 0,1 0 0 0 0,-1 0 0 0 0,1 0 0 0 0,-1 0 1 0 0,0 0-1 0 0,1 0 0 0 0,-1 1 0 0 0,0-1 0 0 0,1 0 0 0 0,-1 1 0 0 0,0-1 0 0 0,0 1 0 0 0,1 0 0 0 0,-1-1 1 0 0,0 1-1 0 0,0 0 0 0 0,2 1 0 0 0,6 3-1178 0 0</inkml:trace>
  <inkml:trace contextRef="#ctx0" brushRef="#br0" timeOffset="1">42 144 312 0 0,'1'9'6197'0'0,"2"2"-10402"0"0,-2-8 2701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48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6 208 0 0,'9'-4'2004'0'0,"-3"3"1439"0"0,-6 1-3263 0 0,-8 11 335 0 0,15-7-5085 0 0,-6-3 3406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0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89 1060 0 0,'15'-14'10439'0'0,"-15"11"-10233"0"0,-1 1-1 0 0,0-1 1 0 0,0 0-1 0 0,-1 0 1 0 0,1 1-1 0 0,-1-1 1 0 0,1 1-1 0 0,-1-1 1 0 0,0 1-1 0 0,0 0 1 0 0,0 0-1 0 0,0 0 1 0 0,0 0-1 0 0,0 0 1 0 0,0 0-1 0 0,-1 0 1 0 0,-4-2-1 0 0,-1-1-149 0 0,0 0 0 0 0,0 1-1 0 0,-1 0 1 0 0,-13-5 0 0 0,17 8-52 0 0,1 0 0 0 0,-1 0 0 0 0,1 1 0 0 0,-1 0 0 0 0,1-1 0 0 0,-1 1 0 0 0,1 1 0 0 0,-1-1 0 0 0,1 1 0 0 0,-1 0 0 0 0,1 0 0 0 0,-1 0 0 0 0,1 0 0 0 0,0 1 0 0 0,-5 2 0 0 0,2 0 13 0 0,-1 1 0 0 0,1 0-1 0 0,0 0 1 0 0,1 1 0 0 0,-1 0 0 0 0,1 0 0 0 0,-8 9 0 0 0,-2 7 46 0 0,1 0 0 0 0,1 1 0 0 0,2 0 0 0 0,-12 27 0 0 0,16-29-28 0 0,0 0-1 0 0,1 1 1 0 0,2 0 0 0 0,0 0 0 0 0,1 0 0 0 0,1 1-1 0 0,1 0 1 0 0,1-1 0 0 0,4 40 0 0 0,-3-58-22 0 0,1 0 1 0 0,-1 0-1 0 0,1 0 0 0 0,0 0 1 0 0,0 0-1 0 0,0 0 0 0 0,1 0 1 0 0,-1-1-1 0 0,1 1 0 0 0,0 0 1 0 0,0-1-1 0 0,0 1 0 0 0,1-1 1 0 0,-1 0-1 0 0,1 0 1 0 0,0 0-1 0 0,-1 0 0 0 0,1 0 1 0 0,1-1-1 0 0,-1 1 0 0 0,0-1 1 0 0,5 2-1 0 0,-5-3-25 0 0,1 0-1 0 0,-1 0 1 0 0,1 0-1 0 0,-1-1 1 0 0,1 1 0 0 0,0-1-1 0 0,-1 0 1 0 0,1 0-1 0 0,0-1 1 0 0,-1 1-1 0 0,1-1 1 0 0,-1 0 0 0 0,1 0-1 0 0,-1 0 1 0 0,1 0-1 0 0,-1 0 1 0 0,0-1-1 0 0,0 0 1 0 0,0 1 0 0 0,0-1-1 0 0,0 0 1 0 0,0-1-1 0 0,0 1 1 0 0,4-5-1 0 0,7-8-185 0 0,-1-1-1 0 0,0-1 0 0 0,-1 0 0 0 0,0 0 1 0 0,-2-1-1 0 0,0-1 0 0 0,-1 0 0 0 0,-1 0 1 0 0,9-34-1 0 0,-4 19-147 0 0,-3-13 5 0 0,-3 16 288 0 0,-4 27 412 0 0,-3 14 407 0 0,1 37-738 0 0,2-1 0 0 0,12 64 0 0 0,13-10-3574 0 0,-22-82 1517 0 0,2-1 0 0 0,0-1 1 0 0,13 21-1 0 0,-11-19 161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0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38 240 0 0,'8'7'12830'0'0,"11"-4"-8449"0"0,26-5-5207 0 0,-36 1 1752 0 0,34-4-1022 0 0,51-12-1 0 0,7-1-3556 0 0,-96 17 3120 0 0,36-2-4030 0 0,-38 2 4077 0 0,-1 1-1 0 0,0 0 0 0 0,0 0 1 0 0,0 0-1 0 0,0 1 0 0 0,1-1 1 0 0,-1 0-1 0 0,0 1 0 0 0,0 0 1 0 0,0-1-1 0 0,0 1 0 0 0,0 0 1 0 0,0 0-1 0 0,3 2 0 0 0,0 3-750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1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82 492 0 0,'-5'4'5933'0'0,"13"-3"713"0"0,5-3-2168 0 0,-3 1-5160 0 0,67-21 1571 0 0,116-27-4547 0 0,-160 44-564 0 0,-1 1 0 0 0,36 1 0 0 0,-57 3 2850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1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59 1080 0 0,'-5'-6'10746'0'0,"6"6"-10517"0"0,10-6 4007 0 0,24 1-3804 0 0,-32 4 75 0 0,86-15-340 0 0,21-3-2005 0 0,-40 14-5601 0 0,-40 10 1625 0 0,-24 1 4340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2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19 118 704 0 0,'-18'17'6246'0'0,"18"-17"-6063"0"0,0 0 1 0 0,0 1-1 0 0,0-1 0 0 0,0 0 0 0 0,1 1 1 0 0,-1-1-1 0 0,0 0 0 0 0,0 0 1 0 0,1 0-1 0 0,-1 1 0 0 0,0-1 0 0 0,0 0 1 0 0,1 0-1 0 0,-1 0 0 0 0,0 1 0 0 0,0-1 1 0 0,1 0-1 0 0,-1 0 0 0 0,0 0 0 0 0,1 0 1 0 0,-1 0-1 0 0,0 0 0 0 0,1 0 0 0 0,-1 0 1 0 0,0 0-1 0 0,1 0 0 0 0,-1 0 0 0 0,0 0 1 0 0,1 0-1 0 0,-1 0 0 0 0,0 0 0 0 0,1 0 1 0 0,-1 0-1 0 0,0 0 0 0 0,1 0 0 0 0,-1-1 1 0 0,26-3 4737 0 0,3-3-4332 0 0,-20 4-2369 0 0,80-25-351 0 0,40-29-6361 0 0,-68 29 3880 0 0,-36 18 3010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5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14 116 0 0,'1'-4'874'0'0,"2"-6"3507"0"0,-6 12-1722 0 0,-6 38 1919 0 0,8-27-3618 0 0,-3 12-170 0 0,2 1 0 0 0,1 0 1 0 0,1 0-1 0 0,5 37 0 0 0,24 105-387 0 0,-16-107-246 0 0,51 283-222 0 0,-61-321-9 0 0,-3-17-77 0 0,0 0 1 0 0,1 0-1 0 0,0 1 0 0 0,0-1 1 0 0,1 0-1 0 0,0 0 1 0 0,4 9-1 0 0,-2-64-771 0 0,-4 46 914 0 0,6-143-327 0 0,-4 131 330 0 0,1 0 0 0 0,0 0 0 0 0,1 0 0 0 0,0 0-1 0 0,1 1 1 0 0,1 0 0 0 0,12-21 0 0 0,-17 33 18 0 0,0 0-1 0 0,0 0 1 0 0,0 0 0 0 0,0 0 0 0 0,0 1 0 0 0,1-1-1 0 0,-1 0 1 0 0,1 1 0 0 0,0-1 0 0 0,-1 1-1 0 0,1 0 1 0 0,0-1 0 0 0,0 1 0 0 0,-1 0 0 0 0,1 0-1 0 0,0 0 1 0 0,0 1 0 0 0,0-1 0 0 0,0 0 0 0 0,1 1-1 0 0,-1-1 1 0 0,0 1 0 0 0,0 0 0 0 0,4-1 0 0 0,-2 2 7 0 0,0 0 0 0 0,0 0 0 0 0,0 0 0 0 0,0 1 0 0 0,-1-1 0 0 0,1 1 0 0 0,-1 0 0 0 0,1 0 0 0 0,-1 0 1 0 0,1 1-1 0 0,-1-1 0 0 0,4 5 0 0 0,3 2 4 0 0,-1 1-1 0 0,1 1 1 0 0,-2 0 0 0 0,0 0 0 0 0,0 0-1 0 0,10 23 1 0 0,-11-16-24 0 0,0 1 1 0 0,-1 0-1 0 0,5 38 0 0 0,-9-50-17 0 0,-1 1-1 0 0,-1 0 0 0 0,0 0 0 0 0,0-1 0 0 0,0 1 0 0 0,-1 0 0 0 0,0-1 0 0 0,0 1 0 0 0,-1 0 0 0 0,0-1 1 0 0,-1 0-1 0 0,1 1 0 0 0,-5 6 0 0 0,6-11-15 0 0,-1-1-1 0 0,1 0 1 0 0,0-1 0 0 0,-1 1 0 0 0,1 0-1 0 0,-1 0 1 0 0,0-1 0 0 0,0 1 0 0 0,0-1-1 0 0,1 1 1 0 0,-1-1 0 0 0,-1 0 0 0 0,1 0-1 0 0,0 0 1 0 0,0 0 0 0 0,0 0 0 0 0,0 0-1 0 0,-1 0 1 0 0,1-1 0 0 0,0 1 0 0 0,-5-1-1 0 0,2 0-11 0 0,1 0 0 0 0,-1-1-1 0 0,0 0 1 0 0,0 0-1 0 0,0 0 1 0 0,0 0 0 0 0,1-1-1 0 0,-1 0 1 0 0,1 0-1 0 0,-5-2 1 0 0,-3-3-268 0 0,0-1 0 0 0,1 0 0 0 0,0 0 0 0 0,0-1 0 0 0,1-1 0 0 0,-14-16 0 0 0,16 16-293 0 0,2 1 0 0 0,-1-1-1 0 0,1-1 1 0 0,1 1 0 0 0,0-1 0 0 0,0 0-1 0 0,-2-13 1 0 0,5 19 229 0 0,1-1-1 0 0,0 0 1 0 0,0 0 0 0 0,0 0-1 0 0,1 0 1 0 0,0-1 0 0 0,0 1 0 0 0,0 0-1 0 0,1 0 1 0 0,0 0 0 0 0,0 0-1 0 0,1 1 1 0 0,0-1 0 0 0,0 0-1 0 0,4-9 1 0 0,8-3-605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2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28 96 0 0,'-4'-23'3852'0'0,"3"22"-3750"0"0,1 1 1 0 0,0 0-1 0 0,0-1 1 0 0,-1 1-1 0 0,1 0 1 0 0,0 0-1 0 0,-1-1 1 0 0,1 1 0 0 0,0 0-1 0 0,-1 0 1 0 0,1 0-1 0 0,0-1 1 0 0,-1 1-1 0 0,1 0 1 0 0,-1 0-1 0 0,1 0 1 0 0,0 0-1 0 0,-1 0 1 0 0,1 0-1 0 0,0 0 1 0 0,-1 0 0 0 0,1 0-1 0 0,-1 0 1 0 0,1 0-1 0 0,0 0 1 0 0,-1 0-1 0 0,1 0 1 0 0,-1 0-1 0 0,1 0 1 0 0,0 0-1 0 0,-1 1 1 0 0,-2 0 251 0 0,1 1 0 0 0,0 0 0 0 0,-1 0 0 0 0,1 0 0 0 0,0 0 0 0 0,0 0 0 0 0,0 0 0 0 0,0 1 0 0 0,0-1 0 0 0,1 1 0 0 0,-1-1 0 0 0,-1 4 0 0 0,-1 5 132 0 0,0-1-1 0 0,0 1 1 0 0,1 0-1 0 0,1 0 1 0 0,0 0-1 0 0,0 0 1 0 0,1 0-1 0 0,1 1 1 0 0,1 16-1 0 0,15 107 446 0 0,-11-107-769 0 0,38 205-476 0 0,-1-80-5592 0 0,-27-123 2243 0 0,-15-29 3413 0 0,0 0 0 0 0,1 0-1 0 0,0 0 1 0 0,-1 0 0 0 0,1 0 0 0 0,-1 0 0 0 0,1 0 0 0 0,0 0 0 0 0,0 0 0 0 0,-1-1 0 0 0,1 1-1 0 0,0 0 1 0 0,0-1 0 0 0,0 1 0 0 0,0 0 0 0 0,0-1 0 0 0,0 1 0 0 0,0-1 0 0 0,0 0-1 0 0,0 1 1 0 0,0-1 0 0 0,0 0 0 0 0,0 1 0 0 0,0-1 0 0 0,2 0 0 0 0,3-4-1079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2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98 140 0 0,'2'-7'672'0'0,"0"0"-1"0"0,1 1 1 0 0,0-1-1 0 0,0 1 1 0 0,0 0-1 0 0,1 0 1 0 0,0 0-1 0 0,0 1 1 0 0,9-10-1 0 0,-10 12-309 0 0,1 0 0 0 0,0 0 0 0 0,-1 1 0 0 0,1 0 0 0 0,0 0-1 0 0,0 0 1 0 0,1 0 0 0 0,-1 0 0 0 0,0 1 0 0 0,0 0 0 0 0,1 0-1 0 0,-1 0 1 0 0,1 0 0 0 0,-1 1 0 0 0,1 0 0 0 0,-1 0 0 0 0,5 0 0 0 0,0 1-188 0 0,0 1-1 0 0,1 0 1 0 0,-2 0 0 0 0,1 1 0 0 0,0 0 0 0 0,0 0 0 0 0,-1 1 0 0 0,0 0 0 0 0,0 1 0 0 0,0-1 0 0 0,0 2 0 0 0,-1-1 0 0 0,0 1 0 0 0,0 0 0 0 0,0 0 0 0 0,-1 1 0 0 0,0 0 0 0 0,0 0 0 0 0,6 12 0 0 0,-5-9-194 0 0,-1 1 0 0 0,0 0 1 0 0,0 1-1 0 0,-2-1 1 0 0,1 1-1 0 0,-1 0 1 0 0,-1 0-1 0 0,0 1 0 0 0,-1-1 1 0 0,0 1-1 0 0,-1-1 1 0 0,0 1-1 0 0,-3 21 1 0 0,1-28-115 0 0,0 0 1 0 0,0 0 0 0 0,-1 0-1 0 0,0 0 1 0 0,-1 0 0 0 0,1-1-1 0 0,-1 1 1 0 0,0-1 0 0 0,0 0-1 0 0,-1 1 1 0 0,1-1 0 0 0,-1-1-1 0 0,-1 1 1 0 0,1-1 0 0 0,0 1-1 0 0,-1-1 1 0 0,0-1 0 0 0,0 1-1 0 0,0-1 1 0 0,0 0 0 0 0,-1 0-1 0 0,1 0 1 0 0,-1-1 0 0 0,0 1-1 0 0,0-1 1 0 0,0-1 0 0 0,0 1-1 0 0,-12 0 1 0 0,11-1-287 0 0,0 0 1 0 0,0-1-1 0 0,0 1 1 0 0,0-2-1 0 0,0 1 1 0 0,0-1-1 0 0,0 0 1 0 0,0 0-1 0 0,0-1 0 0 0,1 0 1 0 0,-1 0-1 0 0,0-1 1 0 0,1 0-1 0 0,0 0 1 0 0,0 0-1 0 0,0-1 1 0 0,0 0-1 0 0,0 0 1 0 0,1 0-1 0 0,-1-1 1 0 0,1 0-1 0 0,0 0 0 0 0,1 0 1 0 0,-1 0-1 0 0,-4-9 1 0 0,-1-4-756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3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23 1020 0 0,'-12'-11'3830'0'0,"10"-1"5923"0"0,25 37-22841 0 0,-17-13 11633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5:53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0 408 0 0,'0'0'161'0'0,"0"0"-1"0"0,-1 0 1 0 0,1 0 0 0 0,0 0 0 0 0,-1 0-1 0 0,1 0 1 0 0,0 1 0 0 0,0-1-1 0 0,-1 0 1 0 0,1 0 0 0 0,0 0-1 0 0,-1 0 1 0 0,1 0 0 0 0,0 0-1 0 0,0 0 1 0 0,-1 1 0 0 0,1-1 0 0 0,0 0-1 0 0,0 0 1 0 0,0 0 0 0 0,-1 1-1 0 0,1-1 1 0 0,0 0 0 0 0,0 0-1 0 0,0 1 1 0 0,-1-1 0 0 0,1 0-1 0 0,0 0 1 0 0,0 1 0 0 0,0-1 0 0 0,0 0-1 0 0,0 0 1 0 0,0 1 0 0 0,0-1-1 0 0,0 0 1 0 0,0 1 0 0 0,0-1-1 0 0,0 0 1 0 0,0 0 0 0 0,0 1-1 0 0,0-1 1 0 0,0 0 0 0 0,0 1 0 0 0,0-1-1 0 0,0 0 1 0 0,0 0 0 0 0,0 1-1 0 0,0-1 1 0 0,0 0 0 0 0,1 1-1 0 0,-1-1 1 0 0,0 0 0 0 0,0 1-1 0 0,1-1 411 0 0,9-1-8069 0 0,-5-1 6068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22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24 380 0 0,'0'0'280'0'0,"14"5"3101"0"0,-14-5-3295 0 0,0 0 1 0 0,0 0-1 0 0,0 0 1 0 0,0 0 0 0 0,1 0-1 0 0,-1 0 1 0 0,0 0-1 0 0,0 0 1 0 0,0 0-1 0 0,1 0 1 0 0,-1 0 0 0 0,0 0-1 0 0,0 0 1 0 0,0 0-1 0 0,1 0 1 0 0,-1 0-1 0 0,0 0 1 0 0,0 0 0 0 0,0 0-1 0 0,1-1 1 0 0,-1 1-1 0 0,0 0 1 0 0,0 0-1 0 0,0 0 1 0 0,0 0 0 0 0,0 0-1 0 0,1 0 1 0 0,-1-1-1 0 0,0 1 1 0 0,0 0-1 0 0,0 0 1 0 0,0 0-1 0 0,0 0 1 0 0,0-1 0 0 0,0 1-1 0 0,0 0 1 0 0,1 0-1 0 0,-1 0 1 0 0,0-1-1 0 0,0 1 1 0 0,0 0 0 0 0,0 0-1 0 0,0 0 1 0 0,0-1-1 0 0,0 1 1 0 0,0 0-1 0 0,-10-18 3231 0 0,9 23-3457 0 0,1-5 228 0 0,0 0 1 0 0,0 1-1 0 0,0-1 0 0 0,0 0 1 0 0,0 0-1 0 0,0 1 0 0 0,0-1 1 0 0,0 0-1 0 0,0 1 0 0 0,0-1 0 0 0,0 0 1 0 0,0 1-1 0 0,0-1 0 0 0,0 0 1 0 0,0 1-1 0 0,0-1 0 0 0,0 0 1 0 0,0 1-1 0 0,0-1 0 0 0,0 0 0 0 0,1 1 1 0 0,-1-1-1 0 0,0 0 0 0 0,0 0 1 0 0,0 1-1 0 0,1-1 0 0 0,-1 0 1 0 0,0 0-1 0 0,0 1 0 0 0,1-1 1 0 0,-1 0-1 0 0,0 0 0 0 0,0 0 0 0 0,1 0 1 0 0,-1 1-1 0 0,0-1 0 0 0,0 0 1 0 0,1 0-1 0 0,-1 0 0 0 0,0 0 1 0 0,1 0-1 0 0,-1 0 0 0 0,0 0 0 0 0,1 0 1 0 0,-1 0-1 0 0,0 0 0 0 0,1 0 1 0 0,-1 0-1 0 0,0 0 0 0 0,1 0 1 0 0,-1 0-1 0 0,1 0 0 0 0,2-7 1082 0 0,-3 6-1152 0 0,0 1 1 0 0,0-1 0 0 0,0 1 0 0 0,0-1 0 0 0,0 1 0 0 0,0-1 0 0 0,0 1 0 0 0,1-1-1 0 0,-1 1 1 0 0,0-1 0 0 0,0 1 0 0 0,0-1 0 0 0,1 1 0 0 0,-1-1 0 0 0,0 1 0 0 0,0-1 0 0 0,1 1-1 0 0,-1-1 1 0 0,0 1 0 0 0,1 0 0 0 0,-1-1 0 0 0,1 1 0 0 0,-1 0 0 0 0,0-1 0 0 0,1 1-1 0 0,-1 0 1 0 0,1-1 0 0 0,-1 1 0 0 0,1 0 0 0 0,-1 0 0 0 0,1 0 0 0 0,-1-1 0 0 0,1 1-1 0 0,-1 0 1 0 0,1 0 0 0 0,-1 0 0 0 0,1 0 0 0 0,0 0 0 0 0,-1 0 0 0 0,1 0 0 0 0,-1 0-1 0 0,1 0 1 0 0,-1 0 0 0 0,1 1 0 0 0,-1-1 0 0 0,1 0 0 0 0,-1 0 0 0 0,1 0 0 0 0,-1 0-1 0 0,1 1 1 0 0,-1-1 0 0 0,1 0 0 0 0,-1 1 0 0 0,1-1 0 0 0,-1 0 0 0 0,1 1 0 0 0,247 172 2839 0 0,-1 0-2387 0 0,-245-172-468 0 0,266 146 98 0 0,-262-147-497 0 0,0 0-1 0 0,-1 0 1 0 0,1-1 0 0 0,0 1-1 0 0,0-1 1 0 0,0-1-1 0 0,-1 1 1 0 0,1-1-1 0 0,0 0 1 0 0,-1 0 0 0 0,7-4-1 0 0,-14-2-6017 0 0,-7-12 2597 0 0,6 13 1870 0 0,-3-6-181 0 0,-3-3 366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22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443 110 696 0 0,'-8'-45'4570'0'0,"1"-2"3782"0"0,7 47-8267 0 0,0-1 0 0 0,0 0 0 0 0,0 1 0 0 0,0-1 0 0 0,0 1 0 0 0,0-1-1 0 0,0 1 1 0 0,0-1 0 0 0,0 0 0 0 0,0 1 0 0 0,0-1 0 0 0,0 1 0 0 0,0-1 0 0 0,0 1 0 0 0,0-1 0 0 0,-1 0 0 0 0,1 1 0 0 0,0-1 0 0 0,0 1 0 0 0,-1-1 0 0 0,1 1 0 0 0,0-1-1 0 0,-1 1 1 0 0,1 0 0 0 0,-1-1 0 0 0,1 1 0 0 0,0-1 0 0 0,-1 1 0 0 0,1 0 0 0 0,-1-1 0 0 0,1 1 0 0 0,-1 0 0 0 0,1-1 0 0 0,-1 1 0 0 0,1 0 0 0 0,-1 0 0 0 0,1 0 0 0 0,-1 0-1 0 0,0-1 1 0 0,1 1 0 0 0,-1 0 0 0 0,1 0 0 0 0,-1 0 0 0 0,1 0 0 0 0,-1 0 0 0 0,0 0 0 0 0,1 0 0 0 0,-1 1 0 0 0,1-1 0 0 0,-1 0 0 0 0,1 0 0 0 0,-1 0 0 0 0,0 0 0 0 0,1 1 0 0 0,-1-1-1 0 0,1 0 1 0 0,-1 1 0 0 0,1-1 0 0 0,0 0 0 0 0,-1 1 0 0 0,1-1 0 0 0,-1 1 0 0 0,1-1 0 0 0,0 0 0 0 0,-1 2 0 0 0,-35 32 298 0 0,14-9-325 0 0,2 2-1 0 0,2 0 0 0 0,-29 54 1 0 0,-33 99 2 0 0,7-15 32 0 0,47-106-152 0 0,19-41-187 0 0,0-1 0 0 0,-1 0-1 0 0,-1-1 1 0 0,-1 0 0 0 0,0 0 0 0 0,-13 14 0 0 0,15-26-5099 0 0,12-20-590 0 0,15-15 1091 0 0,-9 14 3069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23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94 194 232 0 0,'-5'-1'1406'0'0,"0"0"0"0"0,0 0-1 0 0,0-1 1 0 0,0 1 0 0 0,0-1 0 0 0,-7-4 0 0 0,-11-3 2306 0 0,22 9-3530 0 0,0 0 0 0 0,-1 0 0 0 0,1-1 0 0 0,0 1 0 0 0,-1-1 0 0 0,1 1 0 0 0,0-1 0 0 0,0 1 0 0 0,-1-1-1 0 0,1 0 1 0 0,0 1 0 0 0,0-1 0 0 0,0 0 0 0 0,0 0 0 0 0,0 0 0 0 0,0 0 0 0 0,0 0 0 0 0,0 0 0 0 0,0 0 0 0 0,0 0 0 0 0,1-1 0 0 0,-1 1-1 0 0,0 0 1 0 0,1 0 0 0 0,-1-1 0 0 0,1 1 0 0 0,0 0 0 0 0,-1-3 0 0 0,1 1-42 0 0,1 1 1 0 0,-1-1-1 0 0,1 0 1 0 0,0 1-1 0 0,0-1 0 0 0,0 1 1 0 0,0-1-1 0 0,0 1 1 0 0,1-1-1 0 0,-1 1 0 0 0,1 0 1 0 0,-1 0-1 0 0,4-4 1 0 0,7-6 17 0 0,1 0 0 0 0,0 0 0 0 0,24-15 0 0 0,-29 21-137 0 0,0 1 0 0 0,1 0 1 0 0,0 1-1 0 0,0 0 0 0 0,1 0 1 0 0,-1 1-1 0 0,1 0 0 0 0,-1 0 1 0 0,1 1-1 0 0,10-1 0 0 0,-15 3-30 0 0,-1 0-1 0 0,0 0 0 0 0,1 0 1 0 0,-1 1-1 0 0,0 0 0 0 0,1-1 1 0 0,-1 1-1 0 0,0 1 1 0 0,0-1-1 0 0,0 1 0 0 0,0 0 1 0 0,0-1-1 0 0,0 2 0 0 0,0-1 1 0 0,0 0-1 0 0,-1 1 0 0 0,1 0 1 0 0,-1 0-1 0 0,0 0 0 0 0,0 0 1 0 0,0 0-1 0 0,0 1 1 0 0,-1-1-1 0 0,1 1 0 0 0,2 4 1 0 0,1 6-68 0 0,1 1 1 0 0,-2-1-1 0 0,0 1 0 0 0,-1 0 1 0 0,0 0-1 0 0,-1 0 1 0 0,-1 1-1 0 0,0-1 1 0 0,-1 1-1 0 0,-1-1 1 0 0,0 1-1 0 0,-2-1 0 0 0,-2 18 1 0 0,-7 21-166 0 0,-2 0 0 0 0,-26 68 0 0 0,24-79 242 0 0,7-17 458 0 0,-24 47-1 0 0,32-73-426 0 0,0 1 1 0 0,0-1-1 0 0,0 0 1 0 0,0 0-1 0 0,0 0 0 0 0,-1 1 1 0 0,1-1-1 0 0,0 0 1 0 0,0 0-1 0 0,0 0 1 0 0,0 1-1 0 0,0-1 0 0 0,0 0 1 0 0,0 0-1 0 0,0 1 1 0 0,0-1-1 0 0,0 0 1 0 0,0 0-1 0 0,0 1 0 0 0,0-1 1 0 0,0 0-1 0 0,0 0 1 0 0,0 0-1 0 0,0 1 1 0 0,0-1-1 0 0,0 0 0 0 0,0 0 1 0 0,0 1-1 0 0,1-1 1 0 0,-1 0-1 0 0,0 0 0 0 0,0 0 1 0 0,0 1-1 0 0,0-1 1 0 0,0 0-1 0 0,1 0 1 0 0,-1 0-1 0 0,0 0 0 0 0,0 0 1 0 0,0 1-1 0 0,1-1 1 0 0,-1 0-1 0 0,0 0 1 0 0,0 0-1 0 0,0 0 0 0 0,1 0 1 0 0,-1 0-1 0 0,0 0 1 0 0,0 0-1 0 0,1 0 1 0 0,19 0 572 0 0,20-9-356 0 0,-39 9-222 0 0,174-60 182 0 0,-76 24-2198 0 0,1 6-4648 0 0,-88 27 3871 0 0,0 0 0 0 0,0-1 0 0 0,17-8 0 0 0,-18 5 530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23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10 980 0 0,'13'-9'6658'0'0,"-20"24"-1434"0"0,-10 25-2511 0 0,15-28-2580 0 0,0 0 0 0 0,2 0 0 0 0,-1 1 1 0 0,2-1-1 0 0,-1 0 0 0 0,2 1 0 0 0,-1-1 0 0 0,2 0 1 0 0,0 0-1 0 0,0 0 0 0 0,1-1 0 0 0,0 1 0 0 0,1-1 1 0 0,1 0-1 0 0,0 0 0 0 0,0 0 0 0 0,1-1 1 0 0,0 0-1 0 0,1-1 0 0 0,0 1 0 0 0,0-1 0 0 0,1-1 1 0 0,1 0-1 0 0,-1 0 0 0 0,16 10 0 0 0,-12-11-125 0 0,0 0-1 0 0,0 0 0 0 0,0-1 1 0 0,0-1-1 0 0,1 0 1 0 0,0-1-1 0 0,0 0 0 0 0,0-1 1 0 0,1-1-1 0 0,-1 0 1 0 0,1-1-1 0 0,-1 0 0 0 0,1-2 1 0 0,-1 1-1 0 0,1-2 1 0 0,-1 0-1 0 0,0-1 0 0 0,1 0 1 0 0,-1-1-1 0 0,-1 0 1 0 0,20-10-1 0 0,-22 8-35 0 0,0 0 1 0 0,0 0-1 0 0,-1-1 0 0 0,0-1 1 0 0,-1 1-1 0 0,0-2 0 0 0,0 1 0 0 0,-1-1 1 0 0,0-1-1 0 0,0 1 0 0 0,6-12 1 0 0,-11 16-2 0 0,0 0 0 0 0,-1 0 1 0 0,1 0-1 0 0,-1 0 1 0 0,-1 0-1 0 0,1 0 0 0 0,-1 0 1 0 0,0-1-1 0 0,0 1 1 0 0,0-1-1 0 0,-1 1 0 0 0,0 0 1 0 0,0-1-1 0 0,0 1 1 0 0,-1-1-1 0 0,1 1 0 0 0,-1 0 1 0 0,-1-1-1 0 0,1 1 0 0 0,-1 0 1 0 0,0 0-1 0 0,0 0 1 0 0,0 0-1 0 0,-1 0 0 0 0,0 0 1 0 0,0 1-1 0 0,-4-5 1 0 0,-2-1-94 0 0,-1 0 0 0 0,0 0 0 0 0,-1 1 0 0 0,0 1 0 0 0,0 0 0 0 0,-1 0 0 0 0,0 1 0 0 0,0 1 1 0 0,-1 0-1 0 0,1 0 0 0 0,-2 1 0 0 0,-22-5 0 0 0,24 7-401 0 0,0 0 1 0 0,-1 1-1 0 0,1 1 1 0 0,-1 0-1 0 0,0 0 0 0 0,1 1 1 0 0,-1 1-1 0 0,0 0 1 0 0,1 1-1 0 0,-1 0 0 0 0,1 1 1 0 0,0 0-1 0 0,0 1 1 0 0,-15 7-1 0 0,22-8-8 0 0,-1 1 0 0 0,1 0-1 0 0,0 0 1 0 0,0 0 0 0 0,0 0 0 0 0,1 1-1 0 0,-1 0 1 0 0,1 0 0 0 0,0 0-1 0 0,1 0 1 0 0,-6 12 0 0 0,-6 11-1114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39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0 421 1184 0 0,'28'54'7265'0'0,"21"45"302"0"0,-41-79-7069 0 0,0 0 0 0 0,-2 1 0 0 0,5 23 0 0 0,12 65-31 0 0,0-2-360 0 0,-22-101-106 0 0,3 17-12 0 0,-7-20-11 0 0,-6-13-16 0 0,-11-24-7 0 0,2 0-1 0 0,0-1 1 0 0,3-1-1 0 0,1-1 0 0 0,2 0 1 0 0,1-1-1 0 0,-8-54 1 0 0,15 63 87 0 0,1 1 1 0 0,1-1 0 0 0,1 1-1 0 0,6-47 1 0 0,-3 58 25 0 0,2 1-1 0 0,0-1 1 0 0,1 1 0 0 0,0 0-1 0 0,2 0 1 0 0,-1 1 0 0 0,2 0-1 0 0,0 0 1 0 0,12-16 0 0 0,-5 10-20 0 0,2 0 1 0 0,0 1-1 0 0,1 0 0 0 0,2 1 1 0 0,-1 2-1 0 0,2 0 0 0 0,33-21 1 0 0,-44 32-441 0 0,0 1-1 0 0,1 0 1 0 0,-1 1 0 0 0,1 0 0 0 0,0 0 0 0 0,0 2 0 0 0,0-1 0 0 0,21-1-1 0 0,-24 4-504 0 0,1 0-1 0 0,-1 0 0 0 0,1 1 1 0 0,-1 1-1 0 0,1-1 0 0 0,-1 1 1 0 0,0 1-1 0 0,0-1 1 0 0,0 1-1 0 0,0 1 0 0 0,0 0 1 0 0,-1 0-1 0 0,8 5 0 0 0,-1 2-778 0 0,-3 0 276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0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23 956 0 0,'-1'1'657'0'0,"1"0"-1"0"0,-1 0 1 0 0,0 1-1 0 0,1-1 1 0 0,-1 0-1 0 0,1 0 1 0 0,-1 1-1 0 0,1-1 1 0 0,0 1-1 0 0,-1-1 1 0 0,1 0-1 0 0,0 1 1 0 0,0-1 0 0 0,0 0-1 0 0,0 1 1 0 0,0-1-1 0 0,1 2 1 0 0,-1-2-381 0 0,0 0 0 0 0,1-1 0 0 0,-1 1 0 0 0,1 0 0 0 0,-1-1 0 0 0,1 1 0 0 0,-1 0 0 0 0,1-1 0 0 0,0 1 0 0 0,-1-1 0 0 0,1 1 0 0 0,0-1 0 0 0,-1 1 0 0 0,1-1 0 0 0,0 1 0 0 0,0-1 0 0 0,-1 0 0 0 0,1 1 0 0 0,0-1 0 0 0,2 0 0 0 0,29 2 1508 0 0,-10-5-2268 0 0,111-25-1674 0 0,-110 20 251 0 0,1 2 0 0 0,0 1 0 0 0,0 1 0 0 0,1 1 0 0 0,-1 0 0 0 0,1 2 0 0 0,43 4 0 0 0,-42 3 367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49 104 0 0,'14'-10'1951'0'0,"2"-2"416"0"0,-15 12-2338 0 0,-1 0 0 0 0,0-1 0 0 0,1 1 0 0 0,-1 0 1 0 0,0-1-1 0 0,0 1 0 0 0,0-1 0 0 0,1 1 0 0 0,-1-1 1 0 0,0 1-1 0 0,0 0 0 0 0,0-1 0 0 0,0 1 0 0 0,0-1 1 0 0,0 1-1 0 0,0-1 0 0 0,1 1 0 0 0,-2-1 0 0 0,1 1 1 0 0,0-1-1 0 0,0 1 0 0 0,0-1 0 0 0,0 1 0 0 0,0-1 1 0 0,0 1-1 0 0,0 0 0 0 0,0-1 0 0 0,-1 1 0 0 0,1-1 1 0 0,0 1-1 0 0,0-1 0 0 0,-1 1 0 0 0,1-1 0 0 0,-1 0 0 0 0,0 0 0 0 0,0 0-1 0 0,0 0 1 0 0,0 0-1 0 0,0 0 1 0 0,0 1-1 0 0,0-1 1 0 0,-1 0-1 0 0,1 1 1 0 0,0-1-1 0 0,0 0 1 0 0,-1 1-1 0 0,1 0 1 0 0,0-1 0 0 0,-1 1-1 0 0,1 0 1 0 0,0-1-1 0 0,-1 1 1 0 0,1 0-1 0 0,0 0 1 0 0,-3 0-1 0 0,-34 11 224 0 0,26-4-215 0 0,1-1 0 0 0,0 2 0 0 0,-20 15 1 0 0,19-11-10 0 0,0 0 1 0 0,1 1 0 0 0,0 0-1 0 0,1 0 1 0 0,0 1 0 0 0,1 0-1 0 0,-8 19 1 0 0,12-23 90 0 0,1 0 1 0 0,1 0-1 0 0,0 0 1 0 0,0 0-1 0 0,0 1 1 0 0,2-1-1 0 0,-1 1 1 0 0,1 0-1 0 0,1-1 1 0 0,0 1-1 0 0,0 0 1 0 0,4 14-1 0 0,-4-23-92 0 0,0 0-1 0 0,0-1 0 0 0,0 1 0 0 0,1-1 0 0 0,-1 1 1 0 0,1-1-1 0 0,-1 1 0 0 0,1-1 0 0 0,0 0 0 0 0,-1 1 0 0 0,1-1 1 0 0,0 0-1 0 0,0 1 0 0 0,0-1 0 0 0,0 0 0 0 0,0 0 1 0 0,0 0-1 0 0,0 0 0 0 0,0 0 0 0 0,1 0 0 0 0,-1 0 1 0 0,0 0-1 0 0,1 0 0 0 0,-1-1 0 0 0,1 1 0 0 0,-1-1 0 0 0,0 1 1 0 0,1-1-1 0 0,-1 1 0 0 0,1-1 0 0 0,0 0 0 0 0,-1 1 1 0 0,1-1-1 0 0,-1 0 0 0 0,1 0 0 0 0,-1 0 0 0 0,1-1 1 0 0,-1 1-1 0 0,1 0 0 0 0,-1-1 0 0 0,1 1 0 0 0,-1 0 0 0 0,1-1 1 0 0,-1 0-1 0 0,2 0 0 0 0,3-2 5 0 0,0 0-1 0 0,0 0 1 0 0,-1 0-1 0 0,1-1 1 0 0,-1 0 0 0 0,0 0-1 0 0,0 0 1 0 0,0 0 0 0 0,7-10-1 0 0,3-9-14 0 0,-1-2-1 0 0,0 0 1 0 0,18-51-1 0 0,-7 17 15 0 0,-22 49 32 0 0,-4 9-37 0 0,1 1 0 0 0,0-1 1 0 0,1 0-1 0 0,-1 0 0 0 0,0 1 1 0 0,0-1-1 0 0,0 0 0 0 0,0 1 1 0 0,1-1-1 0 0,-1 0 0 0 0,0 1 1 0 0,0-1-1 0 0,1 0 0 0 0,-1 1 1 0 0,1-1-1 0 0,-1 0 0 0 0,1 1 1 0 0,-1-1-1 0 0,1 1 0 0 0,-1-1 1 0 0,1 1-1 0 0,-1-1 0 0 0,1 1 1 0 0,-1 0-1 0 0,1-1 0 0 0,0 1 1 0 0,-1 0-1 0 0,2-1 0 0 0,-1 1 213 0 0,15 23 346 0 0,-2 4-1287 0 0,-1 0-1 0 0,15 47 1 0 0,11 23-5935 0 0,-34-89 5377 0 0,0-3 136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0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51 608 0 0,'1'0'150'0'0,"-1"-1"0"0"0,0 1 0 0 0,1 0 0 0 0,-1 0 0 0 0,1 0 0 0 0,-1 0 0 0 0,0 0 0 0 0,1-1 0 0 0,-1 1 0 0 0,1 0 0 0 0,-1 0 0 0 0,0-1 0 0 0,1 1 0 0 0,-1 0 0 0 0,0 0 0 0 0,0-1 0 0 0,1 1 0 0 0,-1 0 0 0 0,0-1 0 0 0,0 1 0 0 0,1-1 0 0 0,-1 1 0 0 0,0 0 0 0 0,0-1 0 0 0,0 1 0 0 0,1-1 0 0 0,-1 1 0 0 0,0 0 0 0 0,0-1 0 0 0,0 1-1 0 0,0-1 1 0 0,0 1 0 0 0,0-1 0 0 0,0 1 0 0 0,0 0 0 0 0,0-1 0 0 0,0 1 0 0 0,0-1 0 0 0,-1 1 0 0 0,1-1 0 0 0,0 0 0 0 0,-19-14 1449 0 0,13 11-1517 0 0,-1 1 0 0 0,0 0 0 0 0,0 0 0 0 0,0 1 0 0 0,-9-3 0 0 0,9 5-22 0 0,0 0 0 0 0,0 0 0 0 0,0 0 0 0 0,0 1 0 0 0,0 0-1 0 0,1 0 1 0 0,-1 1 0 0 0,0-1 0 0 0,0 2 0 0 0,1-1 0 0 0,-1 1 0 0 0,1 0 0 0 0,0 0-1 0 0,0 1 1 0 0,0 0 0 0 0,0 0 0 0 0,1 0 0 0 0,0 0 0 0 0,-1 1 0 0 0,2 0 0 0 0,-1 0-1 0 0,0 1 1 0 0,1-1 0 0 0,0 1 0 0 0,-4 9 0 0 0,2-4 222 0 0,0 1 0 0 0,1 0 0 0 0,1 0 0 0 0,0 1 0 0 0,0 0-1 0 0,1-1 1 0 0,1 1 0 0 0,0 0 0 0 0,1 0 0 0 0,0 1 0 0 0,1-1 0 0 0,3 21 0 0 0,-3-32-222 0 0,0 0 1 0 0,0 0 0 0 0,1 1-1 0 0,-1-1 1 0 0,1 0-1 0 0,-1 1 1 0 0,1-1-1 0 0,0 0 1 0 0,0 0-1 0 0,0 0 1 0 0,0 0-1 0 0,0 0 1 0 0,0 0-1 0 0,1 0 1 0 0,-1 0-1 0 0,1-1 1 0 0,-1 1-1 0 0,1 0 1 0 0,0-1-1 0 0,0 1 1 0 0,-1-1-1 0 0,1 0 1 0 0,0 1-1 0 0,0-1 1 0 0,0 0-1 0 0,1 0 1 0 0,-1 0-1 0 0,0-1 1 0 0,0 1-1 0 0,0 0 1 0 0,1-1-1 0 0,-1 0 1 0 0,0 1-1 0 0,0-1 1 0 0,1 0 0 0 0,-1 0-1 0 0,0 0 1 0 0,1-1-1 0 0,-1 1 1 0 0,0 0-1 0 0,1-1 1 0 0,-1 0-1 0 0,0 1 1 0 0,0-1-1 0 0,0 0 1 0 0,0 0-1 0 0,0 0 1 0 0,0 0-1 0 0,0-1 1 0 0,0 1-1 0 0,0 0 1 0 0,0-1-1 0 0,-1 0 1 0 0,3-2-1 0 0,7-10-63 0 0,-1-1 1 0 0,0 0-1 0 0,-1 0 0 0 0,0-1 0 0 0,-2 0 0 0 0,0-1 1 0 0,-1 0-1 0 0,0 0 0 0 0,-1 0 0 0 0,-2-1 0 0 0,1 1 0 0 0,0-23 1 0 0,-4 35 15 0 0,1 0 0 0 0,-1 0 1 0 0,1 0-1 0 0,1 0 1 0 0,-1 1-1 0 0,1-1 0 0 0,-1 0 1 0 0,4-6-1 0 0,-4 11-8 0 0,-1-1 0 0 0,0 1 0 0 0,1 0 0 0 0,-1-1 0 0 0,1 1 0 0 0,-1-1 0 0 0,1 1 0 0 0,-1 0 0 0 0,1-1 0 0 0,-1 1 0 0 0,1 0 0 0 0,-1-1 0 0 0,1 1 0 0 0,-1 0 0 0 0,1 0 0 0 0,-1 0 0 0 0,1 0 0 0 0,-1-1 0 0 0,1 1 0 0 0,-1 0 0 0 0,1 0 0 0 0,0 0 0 0 0,-1 0 0 0 0,1 0 0 0 0,-1 0 0 0 0,2 1 0 0 0,20 16-8 0 0,-1 10-628 0 0,-1 1 0 0 0,20 39 0 0 0,12 19-5506 0 0,-50-83 5673 0 0,0 0 0 0 0,0 0 1 0 0,0 0-1 0 0,1-1 1 0 0,-1 1-1 0 0,1-1 0 0 0,-1 1 1 0 0,1-1-1 0 0,0 0 1 0 0,0 0-1 0 0,0 0 0 0 0,0 0 1 0 0,0-1-1 0 0,1 1 1 0 0,-1-1-1 0 0,0 0 0 0 0,5 2 1 0 0,-1-5-906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0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0 110 168 0 0,'0'-66'2943'0'0,"0"22"4215"0"0,8 96-2380 0 0,0-6-3942 0 0,9 52-115 0 0,-4-28-586 0 0,17 89-367 0 0,4 32-3777 0 0,-32-176 2708 0 0,0 0-1 0 0,1-1 0 0 0,0 1 1 0 0,1 0-1 0 0,1-1 0 0 0,1 0 1 0 0,12 25-1 0 0,-11-27-239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25 848 0 0,'0'-13'1297'0'0,"-2"1"867"0"0,-20 22-1483 0 0,20-9-699 0 0,-6 4 199 0 0,-1 0 0 0 0,1 0 0 0 0,0 1 0 0 0,1 0 0 0 0,-1 0 1 0 0,1 1-1 0 0,0 0 0 0 0,1 1 0 0 0,0-1 0 0 0,0 1 0 0 0,-6 10 0 0 0,10-14 39 0 0,0 0 0 0 0,1 0 0 0 0,-1 0-1 0 0,1 0 1 0 0,0 0 0 0 0,0 1 0 0 0,0-1 0 0 0,1 0-1 0 0,-1 0 1 0 0,1 1 0 0 0,0-1 0 0 0,0 0 0 0 0,1 1 0 0 0,0 6-1 0 0,1-7 112 0 0,-1 1 0 0 0,1-1 0 0 0,0 0 0 0 0,0 0 0 0 0,0 1 0 0 0,1-1 1 0 0,-1 0-1 0 0,1-1 0 0 0,5 7 0 0 0,21 18 236 0 0,1-2 0 0 0,0-1 0 0 0,47 29 0 0 0,-74-53-595 0 0,0 1 0 0 0,0 0 0 0 0,-1 0 0 0 0,1 1 0 0 0,-1-1 0 0 0,0 0 0 0 0,1 1 0 0 0,-1-1 0 0 0,0 1 0 0 0,0 0 0 0 0,0 0 0 0 0,-1 0 0 0 0,1 0 0 0 0,-1 0 0 0 0,0 0 0 0 0,0 0 0 0 0,0 1 0 0 0,0-1 0 0 0,0 0 0 0 0,-1 1 0 0 0,1-1-1 0 0,-1 0 1 0 0,0 1 0 0 0,0-1 0 0 0,0 0 0 0 0,-1 1 0 0 0,1-1 0 0 0,-2 7 0 0 0,-20 39-2863 0 0,-8-4-3379 0 0,11-31 2641 0 0,9-10 2143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1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0 491 688 0 0,'31'-22'1102'0'0,"-1"-2"-1"0"0,0 0 1 0 0,-2-3 0 0 0,-2 0-1 0 0,43-56 1 0 0,-58 69-737 0 0,0-1 0 0 0,-1 0 0 0 0,-1-1 0 0 0,-1 0 0 0 0,0 0 0 0 0,7-22 0 0 0,-13 32-407 0 0,0 0-1 0 0,-1 0 0 0 0,1-1 1 0 0,-1 1-1 0 0,-1 0 1 0 0,1 0-1 0 0,-1 0 0 0 0,0-1 1 0 0,-1 1-1 0 0,1 0 0 0 0,-1 0 1 0 0,0 0-1 0 0,-1 0 1 0 0,1 0-1 0 0,-1 0 0 0 0,-1 0 1 0 0,1 0-1 0 0,-1 0 0 0 0,0 1 1 0 0,0 0-1 0 0,-6-8 0 0 0,8 12-22 0 0,1 0-1 0 0,-1 0 0 0 0,0 0 0 0 0,0 0 0 0 0,0 0 0 0 0,-1 0 0 0 0,1 0 0 0 0,0 0 0 0 0,0 0 1 0 0,0 0-1 0 0,-1 1 0 0 0,1-1 0 0 0,0 1 0 0 0,-1-1 0 0 0,1 1 0 0 0,0-1 0 0 0,-1 1 0 0 0,1 0 1 0 0,-1 0-1 0 0,1-1 0 0 0,0 1 0 0 0,-1 0 0 0 0,1 0 0 0 0,-3 1 0 0 0,1 0 19 0 0,0 0 1 0 0,0 0-1 0 0,0 1 0 0 0,1-1 0 0 0,-1 1 1 0 0,1-1-1 0 0,-1 1 0 0 0,1 0 1 0 0,0 0-1 0 0,-1 0 0 0 0,-1 3 0 0 0,-6 7 18 0 0,1 1 0 0 0,0-1-1 0 0,-10 22 1 0 0,18-32 7 0 0,-10 21 54 0 0,1 0 0 0 0,0 1 1 0 0,2 0-1 0 0,1 0 0 0 0,1 1 1 0 0,-2 26-1 0 0,5-30 594 0 0,1 0 1 0 0,2 1-1 0 0,0-1 1 0 0,4 27-1 0 0,-3-44-419 0 0,-1-1 0 0 0,1 0-1 0 0,0 0 1 0 0,0 0 0 0 0,0 0 0 0 0,0 1-1 0 0,0-2 1 0 0,1 1 0 0 0,-1 0-1 0 0,1 0 1 0 0,0 0 0 0 0,0-1 0 0 0,0 1-1 0 0,0-1 1 0 0,0 1 0 0 0,1-1-1 0 0,-1 0 1 0 0,1 0 0 0 0,-1 0 0 0 0,6 2-1 0 0,-2-1-35 0 0,0-1-1 0 0,0 0 1 0 0,1 0-1 0 0,-1 0 0 0 0,1-1 1 0 0,-1 0-1 0 0,1 0 1 0 0,-1-1-1 0 0,13 0 1 0 0,5-3-238 0 0,0 0 1 0 0,-1-2-1 0 0,1-1 1 0 0,35-13-1 0 0,-34 10-446 0 0,-11 2-660 0 0,1 1 1 0 0,0 1-1 0 0,0 0 1 0 0,0 1-1 0 0,1 1 0 0 0,0 0 1 0 0,-1 1-1 0 0,1 1 1 0 0,0 0-1 0 0,27 3 1 0 0,-18 4-504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2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42 568 328 0 0,'29'80'9407'0'0,"0"43"-4498"0"0,-8-29-3320 0 0,24 127-638 0 0,-41-199-981 0 0,-14-39-31 0 0,-13-41-86 0 0,-9-35-565 0 0,5-2-1 0 0,-29-181 1 0 0,50 226 570 0 0,-1 0 397 0 0,2 0-1 0 0,2-55 1 0 0,3 91-115 0 0,1 0-1 0 0,1 0 1 0 0,0 0-1 0 0,1 0 0 0 0,0 1 1 0 0,1 0-1 0 0,0-1 1 0 0,1 1-1 0 0,1 1 0 0 0,0-1 1 0 0,1 1-1 0 0,12-17 1 0 0,-10 20-97 0 0,0 0 1 0 0,0 1 0 0 0,1 0 0 0 0,0 0-1 0 0,0 1 1 0 0,1 1 0 0 0,0 0 0 0 0,0 0-1 0 0,20-7 1 0 0,9-1-595 0 0,61-13 0 0 0,-93 26-164 0 0,-1 0 1 0 0,1 0-1 0 0,-1 1 1 0 0,1-1-1 0 0,-1 2 1 0 0,1-1-1 0 0,7 2 1 0 0,-12-2 236 0 0,0 1 1 0 0,0 0-1 0 0,1 0 1 0 0,-1 0 0 0 0,0 0-1 0 0,0 0 1 0 0,0 0-1 0 0,-1 1 1 0 0,1-1 0 0 0,0 1-1 0 0,0 0 1 0 0,-1 0-1 0 0,1 0 1 0 0,-1 0 0 0 0,0 1-1 0 0,0-1 1 0 0,0 1 0 0 0,2 2-1 0 0,2 10-1014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3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0 169 252 0 0,'14'3'10680'0'0,"4"-3"-4487"0"0,25-9-2760 0 0,38-19-4405 0 0,36-31-279 0 0,-82 39-3153 0 0,71-28 1 0 0,-102 46 3851 0 0,1 1 0 0 0,-1-1 0 0 0,1 1 0 0 0,-1 1 0 0 0,0-1 0 0 0,1 0 0 0 0,-1 1 0 0 0,1 0 0 0 0,-1 0 1 0 0,1 1-1 0 0,-1-1 0 0 0,9 3 0 0 0,7 5-1169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3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51 840 0 0,'0'-1'279'0'0,"0"0"0"0"0,0 0-1 0 0,-1 0 1 0 0,1-1 0 0 0,0 1-1 0 0,-1 0 1 0 0,1 0 0 0 0,-1 0 0 0 0,1 0-1 0 0,-1-1 1 0 0,1 1 0 0 0,-1 0 0 0 0,0 0-1 0 0,0 0 1 0 0,1 1 0 0 0,-1-1-1 0 0,0 0 1 0 0,0 0 0 0 0,-2-1 0 0 0,-28-13 1582 0 0,-35 3-983 0 0,55 11-824 0 0,-1 0 0 0 0,1 1 0 0 0,-1 0 0 0 0,1 1 0 0 0,0 1 0 0 0,-1 0 0 0 0,1 0 0 0 0,0 1 0 0 0,0 0 0 0 0,0 1 0 0 0,-20 10 0 0 0,25-11 79 0 0,0 1 0 0 0,0 0 0 0 0,0 0 0 0 0,1 0 0 0 0,0 1 1 0 0,0 0-1 0 0,0 0 0 0 0,0 1 0 0 0,1-1 0 0 0,-1 1 0 0 0,1 0 0 0 0,1 0 0 0 0,-1 0 0 0 0,1 0 0 0 0,0 1 1 0 0,1-1-1 0 0,0 1 0 0 0,0 0 0 0 0,0 0 0 0 0,-1 8 0 0 0,2-4 218 0 0,1 1-1 0 0,0 0 1 0 0,0-1 0 0 0,1 1-1 0 0,1-1 1 0 0,0 1-1 0 0,0-1 1 0 0,1 0 0 0 0,6 13-1 0 0,-8-20-298 0 0,1 1-1 0 0,0-1 1 0 0,0 1-1 0 0,0-1 1 0 0,1 0-1 0 0,0 0 1 0 0,0 0-1 0 0,0 0 1 0 0,0 0-1 0 0,0-1 1 0 0,1 1-1 0 0,0-1 1 0 0,-1 0-1 0 0,1 0 1 0 0,0 0-1 0 0,1-1 1 0 0,-1 0-1 0 0,0 1 1 0 0,1-1-1 0 0,-1-1 1 0 0,1 1-1 0 0,0-1 1 0 0,-1 0-1 0 0,7 1 1 0 0,-7-2-47 0 0,-1 0 0 0 0,0-1 1 0 0,1 1-1 0 0,-1-1 0 0 0,0 0 1 0 0,0 0-1 0 0,1 0 0 0 0,-1-1 0 0 0,0 1 1 0 0,0-1-1 0 0,0 0 0 0 0,0 1 0 0 0,-1-1 1 0 0,1-1-1 0 0,0 1 0 0 0,-1 0 0 0 0,1-1 1 0 0,-1 1-1 0 0,0-1 0 0 0,0 1 1 0 0,0-1-1 0 0,0 0 0 0 0,0 0 0 0 0,-1 0 1 0 0,2-5-1 0 0,3-5-44 0 0,-1 0 0 0 0,0 0 0 0 0,-1-1 0 0 0,5-25 0 0 0,-3-24-82 0 0,-5 45 137 0 0,0 0 0 0 0,2 1 0 0 0,5-26 0 0 0,-8 43-11 0 0,0-1 0 0 0,1 1 0 0 0,-1 0 1 0 0,0-1-1 0 0,0 1 0 0 0,0-1 1 0 0,0 1-1 0 0,1-1 0 0 0,-1 1 0 0 0,0 0 1 0 0,0-1-1 0 0,1 1 0 0 0,-1 0 0 0 0,0-1 1 0 0,1 1-1 0 0,-1 0 0 0 0,0-1 1 0 0,1 1-1 0 0,-1 0 0 0 0,1 0 0 0 0,-1-1 1 0 0,0 1-1 0 0,1 0 0 0 0,-1 0 1 0 0,1 0-1 0 0,-1 0 0 0 0,1 0 0 0 0,-1-1 1 0 0,0 1-1 0 0,1 0 0 0 0,-1 0 1 0 0,1 0-1 0 0,-1 0 0 0 0,1 0 0 0 0,-1 0 1 0 0,1 1-1 0 0,-1-1 0 0 0,1 0 0 0 0,21 14 46 0 0,12 26-95 0 0,45 98-2039 0 0,-52-89-1335 0 0,-25-46 2896 0 0,0 0 0 0 0,0 1 0 0 0,0-2-1 0 0,1 1 1 0 0,-1 0 0 0 0,1 0 0 0 0,0-1 0 0 0,0 1-1 0 0,0-1 1 0 0,3 2 0 0 0,-4-3 256 0 0,-1 0 0 0 0,0-1-1 0 0,1 1 1 0 0,-1-1 0 0 0,1 1 0 0 0,-1-1 0 0 0,1 1-1 0 0,-1-1 1 0 0,1 0 0 0 0,-1 0 0 0 0,1 0 0 0 0,0 0-1 0 0,-1 0 1 0 0,1 0 0 0 0,-1 0 0 0 0,1 0 0 0 0,1-1-1 0 0,7-5-1136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4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60 0 0,'0'-12'670'0'0,"2"-54"2697"0"0,7 32 2088 0 0,-6 46-1258 0 0,-2 24-2576 0 0,16 163 425 0 0,-4-81-1906 0 0,23 217-1504 0 0,-22-222-1463 0 0,-12-94 1525 0 0,1 0-1 0 0,1-1 1 0 0,6 20 0 0 0,-7-32 648 0 0,-1 0 0 0 0,1 0 0 0 0,0-1 0 0 0,0 1 0 0 0,0 0 1 0 0,1-1-1 0 0,6 8 0 0 0,5 1-1063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4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52 492 0 0,'0'-2'147'0'0,"0"0"1"0"0,0 0-1 0 0,0 0 1 0 0,0 0-1 0 0,0 0 0 0 0,0 0 1 0 0,-1 0-1 0 0,1 0 0 0 0,-1 0 1 0 0,1 0-1 0 0,-1 0 1 0 0,0 1-1 0 0,0-1 0 0 0,0 0 1 0 0,0 0-1 0 0,0 1 0 0 0,0-1 1 0 0,0 0-1 0 0,-1 1 0 0 0,1-1 1 0 0,-1 1-1 0 0,1 0 1 0 0,-1-1-1 0 0,1 1 0 0 0,-4-2 1 0 0,1 2-37 0 0,1 0 0 0 0,0 0 1 0 0,-1 1-1 0 0,1-1 1 0 0,-1 1-1 0 0,0 0 0 0 0,1 0 1 0 0,-1 0-1 0 0,1 0 1 0 0,-1 1-1 0 0,1-1 0 0 0,-1 1 1 0 0,-5 2-1 0 0,2-1-59 0 0,0 0 0 0 0,1 1-1 0 0,-1-1 1 0 0,1 2 0 0 0,0-1 0 0 0,-1 1 0 0 0,2 0 0 0 0,-1 0-1 0 0,0 0 1 0 0,1 1 0 0 0,0 0 0 0 0,0 0 0 0 0,0 0-1 0 0,1 1 1 0 0,-5 7 0 0 0,7-9 174 0 0,1 1 0 0 0,0-1-1 0 0,-1 1 1 0 0,2 0 0 0 0,-1-1 0 0 0,0 1-1 0 0,1 0 1 0 0,0 0 0 0 0,0-1 0 0 0,1 1 0 0 0,-1 0-1 0 0,1 0 1 0 0,0-1 0 0 0,0 1 0 0 0,0-1 0 0 0,1 1-1 0 0,0-1 1 0 0,0 1 0 0 0,0-1 0 0 0,0 0 0 0 0,1 0-1 0 0,0 0 1 0 0,-1 0 0 0 0,1 0 0 0 0,1-1 0 0 0,-1 1-1 0 0,6 4 1 0 0,9 7 355 0 0,1-1-1 0 0,1 0 1 0 0,0-2-1 0 0,28 13 0 0 0,-37-19-723 0 0,20 9 234 0 0,-20-11-22 0 0,-1 1-1 0 0,-1 0 1 0 0,1 1 0 0 0,-1 0-1 0 0,10 8 1 0 0,-17-12-69 0 0,-1 0 0 0 0,1 0 0 0 0,-1 0-1 0 0,0 0 1 0 0,1 0 0 0 0,-1 0 0 0 0,0 1 0 0 0,-1-1-1 0 0,1 1 1 0 0,0-1 0 0 0,-1 0 0 0 0,1 1 0 0 0,-1-1-1 0 0,0 1 1 0 0,1-1 0 0 0,-1 1 0 0 0,-1 0 0 0 0,1-1 0 0 0,0 1-1 0 0,-1-1 1 0 0,1 0 0 0 0,-1 1 0 0 0,0-1 0 0 0,1 1-1 0 0,-1-1 1 0 0,0 0 0 0 0,-1 1 0 0 0,-1 1 0 0 0,-3 10-155 0 0,-2-2 1 0 0,0 1 0 0 0,-12 14 0 0 0,19-26 123 0 0,-7 9-833 0 0,-1-1-1 0 0,0 1 1 0 0,-1-2 0 0 0,-20 16-1 0 0,26-21 326 0 0,0 0 0 0 0,0-1 0 0 0,0 1-1 0 0,0-1 1 0 0,0 0 0 0 0,0-1 0 0 0,0 1-1 0 0,-1-1 1 0 0,1 0 0 0 0,-1 0 0 0 0,1 0-1 0 0,-1 0 1 0 0,0-1 0 0 0,1 0 0 0 0,-1 0-1 0 0,1 0 1 0 0,-6-1 0 0 0,-1-3-776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6:44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46 387 676 0 0,'65'-49'2984'0'0,"33"-26"5113"0"0,-88 65-7122 0 0,0 0 0 0 0,-1 0 0 0 0,13-18 0 0 0,-19 22-955 0 0,0 0 0 0 0,0-1-1 0 0,-1 1 1 0 0,0 0-1 0 0,0-1 1 0 0,-1 0-1 0 0,0 1 1 0 0,0-1 0 0 0,0 0-1 0 0,-1 1 1 0 0,-1-15-1 0 0,0 12-119 0 0,0-1-1 0 0,0 1 1 0 0,-1-1 0 0 0,0 1-1 0 0,-1-1 1 0 0,0 1-1 0 0,-6-13 1 0 0,8 21 89 0 0,0-1 1 0 0,0 1 0 0 0,0-1 0 0 0,0 0-1 0 0,0 1 1 0 0,0 0 0 0 0,0-1-1 0 0,-1 1 1 0 0,1 0 0 0 0,-1-1-1 0 0,1 1 1 0 0,-1 0 0 0 0,1 0 0 0 0,-1 0-1 0 0,1 1 1 0 0,-1-1 0 0 0,0 0-1 0 0,0 0 1 0 0,1 1 0 0 0,-1-1-1 0 0,0 1 1 0 0,-3-1 0 0 0,1 2-23 0 0,1-1 0 0 0,-1 0-1 0 0,1 1 1 0 0,-1 0 0 0 0,1 0 0 0 0,0 0 0 0 0,-1 0 0 0 0,1 0 0 0 0,0 1-1 0 0,0-1 1 0 0,-4 4 0 0 0,-2 1-44 0 0,0 1 0 0 0,0-1 0 0 0,1 2 0 0 0,1-1 0 0 0,-1 1 0 0 0,-11 17 0 0 0,2 2 212 0 0,0 1 1 0 0,3 1 0 0 0,-20 51 0 0 0,28-62-45 0 0,1 0 0 0 0,1 0 0 0 0,0 1 0 0 0,1-1 0 0 0,2 1 0 0 0,0-1-1 0 0,2 35 1 0 0,-1-47-14 0 0,1 0 0 0 0,0 0-1 0 0,0 0 1 0 0,1 0-1 0 0,-1 0 1 0 0,1 0-1 0 0,1 0 1 0 0,-1-1 0 0 0,1 1-1 0 0,0-1 1 0 0,0 1-1 0 0,1-1 1 0 0,-1 0-1 0 0,1-1 1 0 0,0 1 0 0 0,1 0-1 0 0,-1-1 1 0 0,1 0-1 0 0,0 0 1 0 0,-1-1 0 0 0,2 1-1 0 0,-1-1 1 0 0,0 0-1 0 0,1 0 1 0 0,0-1-1 0 0,-1 0 1 0 0,1 0 0 0 0,0 0-1 0 0,7 1 1 0 0,1-1-90 0 0,0 0 0 0 0,0-2-1 0 0,0 1 1 0 0,1-2 0 0 0,-1 1 0 0 0,0-2 0 0 0,0 0 0 0 0,0-1 0 0 0,-1 0 0 0 0,1-1 0 0 0,24-11 0 0 0,-5-1-969 0 0,-1-1 1 0 0,30-22 0 0 0,-22 10-5146 0 0,36-34 0 0 0,-65 52 4463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6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44 0 0,'1'-5'6373'0'0,"4"23"-4224"0"0,-2-6-2059 0 0,0 0 0 0 0,0 1 0 0 0,2-1 0 0 0,5 11 0 0 0,5 11 91 0 0,-14-31-118 0 0,0 1-1 0 0,0 0 1 0 0,0-1-1 0 0,1 1 1 0 0,-1-1-1 0 0,1 1 1 0 0,0-1 0 0 0,0 0-1 0 0,1 0 1 0 0,-1 0-1 0 0,0 0 1 0 0,1 0-1 0 0,0 0 1 0 0,0-1-1 0 0,0 1 1 0 0,4 2-1 0 0,-6-5-16 0 0,1 0 0 0 0,-1 0-1 0 0,0 0 1 0 0,0 0-1 0 0,1-1 1 0 0,-1 1 0 0 0,0 0-1 0 0,1 0 1 0 0,-1-1 0 0 0,0 1-1 0 0,0-1 1 0 0,0 1 0 0 0,1-1-1 0 0,-1 0 1 0 0,0 1-1 0 0,0-1 1 0 0,0 0 0 0 0,0 0-1 0 0,0 0 1 0 0,0 0 0 0 0,0 0-1 0 0,-1 0 1 0 0,1 0-1 0 0,1-1 1 0 0,19-28 145 0 0,-20 29-177 0 0,25-58 68 0 0,-23 51 178 0 0,-1 0 0 0 0,1 0 0 0 0,1 0 0 0 0,-1 0 0 0 0,1 1 0 0 0,0 0 0 0 0,1-1 0 0 0,0 2 0 0 0,0-1 0 0 0,1 0 0 0 0,0 1 0 0 0,9-8 0 0 0,-12 13-230 0 0,0 0 0 0 0,1 0 0 0 0,-1 0 0 0 0,1 0 0 0 0,-1 0 0 0 0,1 1 0 0 0,0 0 0 0 0,-1-1 0 0 0,1 1 0 0 0,0 1 0 0 0,-1-1 0 0 0,1 1 0 0 0,-1-1 0 0 0,1 1 0 0 0,-1 0 0 0 0,1 0 0 0 0,-1 0 0 0 0,1 1 0 0 0,-1-1 0 0 0,0 1 0 0 0,0 0 0 0 0,0 0 0 0 0,0 0 0 0 0,5 5 0 0 0,8 5-405 0 0,-1 1 0 0 0,-1 1-1 0 0,15 16 1 0 0,121 158-11240 0 0,-130-160 9985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23 1448 0 0,'1'-5'15610'0'0,"-2"4"-14957"0"0,-22-5 738 0 0,14 3-1173 0 0,-1 1 1 0 0,1 0 0 0 0,-1 0 0 0 0,1 1 0 0 0,-18 0-1 0 0,24 2-202 0 0,0-1-1 0 0,0 1 0 0 0,0-1 0 0 0,0 1 0 0 0,0 0 0 0 0,0 0 1 0 0,0 0-1 0 0,1 1 0 0 0,-1-1 0 0 0,0 1 0 0 0,1-1 0 0 0,-1 1 1 0 0,1 0-1 0 0,0 0 0 0 0,0 0 0 0 0,-1 0 0 0 0,1 1 1 0 0,1-1-1 0 0,-1 0 0 0 0,0 1 0 0 0,0-1 0 0 0,1 1 0 0 0,-2 4 1 0 0,-2 6 3 0 0,1-1 1 0 0,1 1-1 0 0,0 0 1 0 0,0 0 0 0 0,1 0-1 0 0,1 0 1 0 0,0 0-1 0 0,1 1 1 0 0,3 18 0 0 0,0-4-17 0 0,1 1 0 0 0,1-1 1 0 0,13 39-1 0 0,-15-59-29 0 0,0 1 1 0 0,0-1 0 0 0,1 0-1 0 0,0-1 1 0 0,0 1-1 0 0,1 0 1 0 0,0-1 0 0 0,0 0-1 0 0,13 12 1 0 0,-16-17-51 0 0,1 0 1 0 0,0 0 0 0 0,-1 0-1 0 0,1-1 1 0 0,0 1 0 0 0,0-1 0 0 0,0 1-1 0 0,0-1 1 0 0,1 0 0 0 0,-1 0-1 0 0,0-1 1 0 0,0 1 0 0 0,1-1-1 0 0,-1 1 1 0 0,0-1 0 0 0,1 0-1 0 0,-1 0 1 0 0,0-1 0 0 0,1 1-1 0 0,-1-1 1 0 0,0 1 0 0 0,1-1 0 0 0,-1 0-1 0 0,0-1 1 0 0,0 1 0 0 0,0 0-1 0 0,0-1 1 0 0,5-3 0 0 0,1-1-349 0 0,0-1 0 0 0,0 0 0 0 0,0 0 0 0 0,-1-1 0 0 0,0 0 0 0 0,-1 0 1 0 0,0-1-1 0 0,0 0 0 0 0,-1 0 0 0 0,0-1 0 0 0,0 0 0 0 0,-1 0 0 0 0,0 0 0 0 0,-1-1 1 0 0,-1 1-1 0 0,1-1 0 0 0,-2 0 0 0 0,1 0 0 0 0,1-22 0 0 0,-4 21 243 0 0,1 1 565 0 0,-7 23 577 0 0,5-2-558 0 0,0 0 0 0 0,0 1-1 0 0,1 0 1 0 0,0-1 0 0 0,1 1-1 0 0,0-1 1 0 0,1 1 0 0 0,0-1-1 0 0,0 0 1 0 0,1 0 0 0 0,8 16-1 0 0,-5-7-216 0 0,-4-13-165 0 0,1 0 0 0 0,-1 0 0 0 0,2-1 0 0 0,-1 1 1 0 0,1-1-1 0 0,0 0 0 0 0,0 0 0 0 0,0 0 0 0 0,0 0 0 0 0,1-1 0 0 0,0 1 0 0 0,0-1 0 0 0,0-1 0 0 0,1 1 0 0 0,-1-1 0 0 0,1 0 1 0 0,0 0-1 0 0,0 0 0 0 0,0-1 0 0 0,9 3 0 0 0,-10-4-33 0 0,0 1 1 0 0,0-1 0 0 0,0-1-1 0 0,0 1 1 0 0,1-1 0 0 0,-1 1-1 0 0,0-1 1 0 0,0-1 0 0 0,0 1-1 0 0,0-1 1 0 0,0 0 0 0 0,0 0-1 0 0,0 0 1 0 0,0-1-1 0 0,0 0 1 0 0,0 0 0 0 0,-1 0-1 0 0,1-1 1 0 0,-1 1 0 0 0,1-1-1 0 0,-1 0 1 0 0,0 0 0 0 0,0-1-1 0 0,0 1 1 0 0,6-9 0 0 0,-9 10 6 0 0,1 0 1 0 0,-1 0 0 0 0,0 0 0 0 0,1 0 0 0 0,-1 0-1 0 0,0-1 1 0 0,0 1 0 0 0,-1-1 0 0 0,1 1 0 0 0,0-1 0 0 0,-1 1-1 0 0,0-1 1 0 0,1 1 0 0 0,-1-1 0 0 0,0 1 0 0 0,0-1-1 0 0,-1 1 1 0 0,1-1 0 0 0,-2-4 0 0 0,1 2 24 0 0,-1 1-1 0 0,0 0 1 0 0,0-1-1 0 0,-1 1 1 0 0,1 0-1 0 0,-1 0 1 0 0,0 1 0 0 0,0-1-1 0 0,0 0 1 0 0,-5-3-1 0 0,-1-1-28 0 0,-1 0 0 0 0,0 1 0 0 0,-1 0 0 0 0,0 1 0 0 0,0 0 0 0 0,0 1 0 0 0,-18-7 0 0 0,21 10-382 0 0,-29-8-874 0 0,36 9 986 0 0,0 1-1 0 0,-1 0 1 0 0,1 0-1 0 0,0-1 1 0 0,-1 1-1 0 0,1 0 0 0 0,0 0 1 0 0,-1 0-1 0 0,1 0 1 0 0,0 1-1 0 0,-1-1 1 0 0,1 0-1 0 0,0 1 0 0 0,-1-1 1 0 0,1 0-1 0 0,0 1 1 0 0,0 0-1 0 0,0-1 1 0 0,-1 1-1 0 0,1 0 0 0 0,-2 1 1 0 0,3-1-12 0 0,0-1 0 0 0,0 1 0 0 0,-1 0-1 0 0,1 0 1 0 0,0 0 0 0 0,0-1 0 0 0,0 1 0 0 0,0 0 0 0 0,0 0 0 0 0,0 0 0 0 0,0-1 0 0 0,0 1 0 0 0,1 0 0 0 0,-1 0 0 0 0,0 0-1 0 0,0-1 1 0 0,1 1 0 0 0,-1 0 0 0 0,0 0 0 0 0,1-1 0 0 0,0 2 0 0 0,0 0-411 0 0,0 4-583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3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14 524 0 0,'4'5'800'0'0,"1"0"-1"0"0,-1 0 1 0 0,0 0-1 0 0,0 0 1 0 0,0 1-1 0 0,-1 0 1 0 0,1 0-1 0 0,-2 0 1 0 0,4 7-1 0 0,14 63 3572 0 0,-6-18-2340 0 0,31 146-748 0 0,-55-244-1239 0 0,-7-49 1 0 0,14 64-45 0 0,0 0 0 0 0,1 0 0 0 0,2 0 0 0 0,5-45 0 0 0,-4 62-13 0 0,0 3 24 0 0,-1 1 0 0 0,1 0-1 0 0,0-1 1 0 0,0 1 0 0 0,1 0 0 0 0,-1 0 0 0 0,4-6 0 0 0,-4 9-8 0 0,0 0-1 0 0,0 0 1 0 0,-1 1 0 0 0,1-1 0 0 0,0 0 0 0 0,0 1 0 0 0,0-1 0 0 0,0 1 0 0 0,0-1 0 0 0,0 1 0 0 0,0 0 0 0 0,0-1 0 0 0,0 1 0 0 0,0 0 0 0 0,0 0 0 0 0,0 0 0 0 0,0 0-1 0 0,0 0 1 0 0,0 0 0 0 0,0 0 0 0 0,0 0 0 0 0,1 0 0 0 0,-1 0 0 0 0,0 0 0 0 0,0 1 0 0 0,0-1 0 0 0,0 0 0 0 0,0 1 0 0 0,0-1 0 0 0,-1 1 0 0 0,1-1 0 0 0,0 1-1 0 0,0 0 1 0 0,0-1 0 0 0,0 1 0 0 0,0 0 0 0 0,1 1 0 0 0,9 7-1 0 0,1 1 0 0 0,-1 1 0 0 0,-1 0 0 0 0,0 0 0 0 0,0 1 0 0 0,13 23 1 0 0,-12-19-2 0 0,0 0 0 0 0,2-1 0 0 0,20 21 1 0 0,-33-36-3 0 0,0 0 1 0 0,1 0-1 0 0,-1 1 1 0 0,0-1-1 0 0,1 0 1 0 0,-1 0-1 0 0,1 0 1 0 0,-1 0-1 0 0,0 0 1 0 0,1 0 0 0 0,-1 0-1 0 0,1 0 1 0 0,-1 0-1 0 0,0-1 1 0 0,1 1-1 0 0,-1 0 1 0 0,0 0-1 0 0,1 0 1 0 0,-1 0 0 0 0,0-1-1 0 0,1 1 1 0 0,-1 0-1 0 0,0 0 1 0 0,1 0-1 0 0,-1-1 1 0 0,0 1-1 0 0,1 0 1 0 0,-1-1 0 0 0,0 1-1 0 0,0 0 1 0 0,1-1-1 0 0,-1 1 1 0 0,0 0-1 0 0,0-1 1 0 0,0 1-1 0 0,0 0 1 0 0,0-1 0 0 0,1 1-1 0 0,-1 0 1 0 0,0-1-1 0 0,0 1 1 0 0,0-1-1 0 0,0 1 1 0 0,0 0-1 0 0,0-1 1 0 0,0 1-1 0 0,0-1 1 0 0,0 1 0 0 0,0 0-1 0 0,-1-1 1 0 0,7-34-39 0 0,-3 20 27 0 0,1-3-16 0 0,-2 9 29 0 0,1 0 0 0 0,-1 0 0 0 0,1 0 0 0 0,1 0 0 0 0,0 0 1 0 0,8-14-1 0 0,-10 21-32 0 0,0 0 0 0 0,0 1 0 0 0,-1-1 0 0 0,1 0 0 0 0,0 1 0 0 0,1-1 0 0 0,-1 1 1 0 0,0-1-1 0 0,0 1 0 0 0,1 0 0 0 0,-1 0 0 0 0,0 0 0 0 0,1 0 0 0 0,-1 1 0 0 0,1-1 0 0 0,-1 1 1 0 0,1-1-1 0 0,-1 1 0 0 0,1 0 0 0 0,0 0 0 0 0,-1 0 0 0 0,1 0 0 0 0,-1 1 0 0 0,1-1 0 0 0,-1 0 1 0 0,1 1-1 0 0,-1 0 0 0 0,1 0 0 0 0,-1 0 0 0 0,4 2 0 0 0,4 1-365 0 0,-1 1 1 0 0,0 0-1 0 0,0 1 0 0 0,0 0 0 0 0,-1 0 0 0 0,0 1 1 0 0,14 15-1 0 0,44 60-2980 0 0,-62-78 3275 0 0,4 9-33 0 0,0 0-1 0 0,0 0 1 0 0,7 21-1 0 0,26 88 180 0 0,-31-89-77 0 0,5 25 78 0 0,8 24 417 0 0,-1-33 392 0 0,-45-97-445 0 0,-57-215-265 0 0,74 243-104 0 0,-16-79 417 0 0,19 82-16 0 0,1 1-1 0 0,1-1 1 0 0,0 0 0 0 0,2 1-1 0 0,-1-1 1 0 0,8-32 0 0 0,-8 45-376 0 0,0 1-1 0 0,1 0 1 0 0,0 0 0 0 0,0 0-1 0 0,0 0 1 0 0,0 1 0 0 0,0-1-1 0 0,0 0 1 0 0,1 0 0 0 0,0 1-1 0 0,-1-1 1 0 0,1 1 0 0 0,0-1-1 0 0,0 1 1 0 0,0 0 0 0 0,1 0-1 0 0,-1-1 1 0 0,0 2 0 0 0,1-1-1 0 0,0 0 1 0 0,-1 0 0 0 0,1 1-1 0 0,0 0 1 0 0,0-1 0 0 0,-1 1-1 0 0,1 0 1 0 0,0 0 0 0 0,0 1-1 0 0,0-1 1 0 0,0 1 0 0 0,1-1-1 0 0,-1 1 1 0 0,0 0 0 0 0,0 0-1 0 0,0 1 1 0 0,0-1 0 0 0,0 0-1 0 0,5 2 1 0 0,0 0-43 0 0,-1 1 0 0 0,1 0 0 0 0,-1 0-1 0 0,1 0 1 0 0,-1 1 0 0 0,0 0 0 0 0,0 1-1 0 0,-1-1 1 0 0,1 1 0 0 0,-1 1 0 0 0,0-1 0 0 0,-1 1-1 0 0,10 11 1 0 0,-10-10-108 0 0,0 1-1 0 0,-1 0 1 0 0,1 1-1 0 0,-1-1 1 0 0,-1 1-1 0 0,0 0 1 0 0,0 0-1 0 0,0 0 1 0 0,-2 0-1 0 0,1 0 1 0 0,-1 0-1 0 0,0 1 1 0 0,-1-1 0 0 0,0 0-1 0 0,0 1 1 0 0,-1-1-1 0 0,-2 11 1 0 0,1-13-272 0 0,0-1 0 0 0,0 1 0 0 0,-1-1 0 0 0,1 0 0 0 0,-2 0 0 0 0,1 0 1 0 0,0 0-1 0 0,-1-1 0 0 0,0 1 0 0 0,-1-1 0 0 0,1 0 0 0 0,-1 0 0 0 0,0-1 0 0 0,0 1 1 0 0,0-1-1 0 0,-1 0 0 0 0,1 0 0 0 0,-1-1 0 0 0,0 0 0 0 0,0 0 0 0 0,-1 0 1 0 0,1-1-1 0 0,0 0 0 0 0,-9 2 0 0 0,-50 5-3277 0 0,30-9 2116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47 916 0 0,'-1'0'315'0'0,"1"-1"-1"0"0,0 0 1 0 0,0 0 0 0 0,0 0-1 0 0,-1 0 1 0 0,1 0-1 0 0,0 1 1 0 0,-1-1 0 0 0,1 0-1 0 0,-1 0 1 0 0,1 0 0 0 0,-1 1-1 0 0,1-1 1 0 0,-1 0-1 0 0,1 1 1 0 0,-1-1 0 0 0,0 0-1 0 0,1 1 1 0 0,-1-1 0 0 0,0 1-1 0 0,0-1 1 0 0,1 1-1 0 0,-3-1 1 0 0,-27-8 3575 0 0,-31 7-1114 0 0,56 2-2752 0 0,-1 1 0 0 0,0 1 0 0 0,1-1 0 0 0,-1 1 0 0 0,1 0 0 0 0,0 0 0 0 0,-1 1 0 0 0,1 0 0 0 0,0 0 0 0 0,0 0 0 0 0,1 0 0 0 0,-1 1 0 0 0,1 0 1 0 0,0 0-1 0 0,0 0 0 0 0,0 0 0 0 0,0 0 0 0 0,1 1 0 0 0,-1 0 0 0 0,1 0 0 0 0,0 0 0 0 0,1 0 0 0 0,-3 7 0 0 0,1-2-25 0 0,0 0 1 0 0,1 1-1 0 0,0 0 0 0 0,1 0 1 0 0,0 0-1 0 0,0 0 0 0 0,2 0 1 0 0,-1 0-1 0 0,1 0 0 0 0,1 0 1 0 0,2 13-1 0 0,1 4 8 0 0,-2-13 32 0 0,0 0 1 0 0,1 0 0 0 0,1 0 0 0 0,0 0-1 0 0,1 0 1 0 0,0-1 0 0 0,1 0 0 0 0,1 0-1 0 0,15 23 1 0 0,-22-36-30 0 0,1-1-1 0 0,-1 1 0 0 0,1 0 1 0 0,-1-1-1 0 0,1 1 1 0 0,0 0-1 0 0,-1-1 1 0 0,1 1-1 0 0,0-1 0 0 0,0 1 1 0 0,-1-1-1 0 0,1 1 1 0 0,0-1-1 0 0,0 1 1 0 0,0-1-1 0 0,-1 0 0 0 0,1 0 1 0 0,0 1-1 0 0,0-1 1 0 0,0 0-1 0 0,0 0 1 0 0,0 0-1 0 0,0 0 1 0 0,0 0-1 0 0,0 0 0 0 0,-1 0 1 0 0,2-1-1 0 0,0 1-2 0 0,0-1 0 0 0,-1 0 0 0 0,1 0 1 0 0,-1 0-1 0 0,1 0 0 0 0,-1-1 0 0 0,1 1 0 0 0,-1 0 0 0 0,0-1 0 0 0,0 1 0 0 0,0 0 0 0 0,2-3 0 0 0,21-49 1 0 0,-17 25-19 0 0,-2-1 1 0 0,0 0 0 0 0,-2-1 0 0 0,-1 1 0 0 0,-4-57 0 0 0,2 26-20 0 0,-1 59 30 0 0,1 1-1 0 0,0-1 1 0 0,0 0 0 0 0,-1 0 0 0 0,1 1 0 0 0,0-1-1 0 0,0 0 1 0 0,0 0 0 0 0,0 1 0 0 0,0-1-1 0 0,0 0 1 0 0,0 0 0 0 0,0 1 0 0 0,1-1 0 0 0,-1 0-1 0 0,0 0 1 0 0,0 1 0 0 0,1-1 0 0 0,-1 0 0 0 0,0 1-1 0 0,1-1 1 0 0,-1 0 0 0 0,0 1 0 0 0,1-1-1 0 0,-1 0 1 0 0,1 1 0 0 0,0-1 0 0 0,-1 1 0 0 0,1-1-1 0 0,-1 1 1 0 0,1-1 0 0 0,0 1 0 0 0,-1 0 0 0 0,1-1-1 0 0,0 1 1 0 0,-1 0 0 0 0,1-1 0 0 0,1 1-1 0 0,0 1-29 0 0,1 0 0 0 0,-1-1 0 0 0,0 2 0 0 0,0-1 0 0 0,0 0-1 0 0,1 0 1 0 0,-1 1 0 0 0,0-1 0 0 0,-1 1 0 0 0,1 0-1 0 0,3 3 1 0 0,44 58-1765 0 0,-13-5-1173 0 0,21 25-1389 0 0,15 3 3780 0 0,-67-79 759 0 0,14 11 1844 0 0,-19-17-1902 0 0,0-1 0 0 0,1 0 1 0 0,-1 1-1 0 0,1-1 1 0 0,-1 0-1 0 0,0 1 0 0 0,1-1 1 0 0,-1 0-1 0 0,1 1 0 0 0,-1-1 1 0 0,1 0-1 0 0,-1 0 0 0 0,1 0 1 0 0,-1 1-1 0 0,1-1 0 0 0,0 0 1 0 0,-1 0-1 0 0,1 0 1 0 0,-1 0-1 0 0,1 0 0 0 0,-1 0 1 0 0,1 0-1 0 0,-1 0 0 0 0,1 0 1 0 0,-1 0-1 0 0,1 0 0 0 0,-1 0 1 0 0,1-1-1 0 0,0 1 0 0 0,0 0 1 0 0,-8-17 643 0 0,-6-17-547 0 0,7 19-192 0 0,-3-3-46 0 0,1-1-1 0 0,1 0 1 0 0,1-1-1 0 0,0 1 1 0 0,2-1-1 0 0,-5-39 1 0 0,10 57 37 0 0,-1 0 0 0 0,0 0 0 0 0,1 0 0 0 0,-1 0 0 0 0,1 0 0 0 0,-1 0 0 0 0,1 0-1 0 0,0 0 1 0 0,0 0 0 0 0,0 0 0 0 0,0 1 0 0 0,0-1 0 0 0,0 0 0 0 0,1 1 0 0 0,-1-1 0 0 0,0 1 0 0 0,1-1 0 0 0,-1 1 0 0 0,1 0 0 0 0,0 0 0 0 0,-1-1 0 0 0,1 1 0 0 0,0 0 0 0 0,0 1 0 0 0,0-1-1 0 0,0 0 1 0 0,0 0 0 0 0,0 1 0 0 0,0-1 0 0 0,0 1 0 0 0,0 0 0 0 0,0-1 0 0 0,0 1 0 0 0,0 0 0 0 0,3 1 0 0 0,12-2 74 0 0,0 2 1 0 0,0 0-1 0 0,23 5 1 0 0,-19-3 80 0 0,-4-1-51 0 0,-1-1-1 0 0,0 0 0 0 0,0-1 0 0 0,1 0 0 0 0,31-7 0 0 0,-45 7-129 0 0,1-1-1 0 0,-1 0 1 0 0,1 0-1 0 0,-1-1 1 0 0,1 1-1 0 0,-1-1 1 0 0,0 1-1 0 0,1-1 0 0 0,-1 0 1 0 0,0-1-1 0 0,0 1 1 0 0,-1 0-1 0 0,1-1 1 0 0,0 0-1 0 0,-1 1 1 0 0,1-1-1 0 0,-1 0 0 0 0,0 0 1 0 0,0 0-1 0 0,0-1 1 0 0,-1 1-1 0 0,1 0 1 0 0,-1-1-1 0 0,0 1 1 0 0,1-1-1 0 0,-2 0 0 0 0,1 1 1 0 0,0-1-1 0 0,-1 0 1 0 0,1 1-1 0 0,-2-7 1 0 0,2 8-101 0 0,-1 0 1 0 0,0 0 0 0 0,0 1 0 0 0,0-1-1 0 0,0 0 1 0 0,0 0 0 0 0,-1 0 0 0 0,1 0-1 0 0,-1 0 1 0 0,1 1 0 0 0,-1-1 0 0 0,0 0-1 0 0,1 0 1 0 0,-1 1 0 0 0,0-1 0 0 0,0 1-1 0 0,0-1 1 0 0,0 1 0 0 0,-3-3 0 0 0,3 3 26 0 0,0 1 0 0 0,0-1 1 0 0,-1 1-1 0 0,1-1 0 0 0,0 1 0 0 0,0 0 1 0 0,0 0-1 0 0,-1 0 0 0 0,1 0 1 0 0,0 0-1 0 0,0 0 0 0 0,-1 0 1 0 0,1 0-1 0 0,0 0 0 0 0,0 0 1 0 0,-1 1-1 0 0,1-1 0 0 0,0 0 1 0 0,0 1-1 0 0,0-1 0 0 0,-2 2 0 0 0,-2 1-7 0 0,0 0-1 0 0,0 0 0 0 0,0 0 0 0 0,1 1 0 0 0,0 0 1 0 0,0 0-1 0 0,0 0 0 0 0,0 0 0 0 0,1 1 1 0 0,-1-1-1 0 0,-4 9 0 0 0,3 1 284 0 0,0-1 0 0 0,1 1 0 0 0,0 1 1 0 0,1-1-1 0 0,1 0 0 0 0,0 1 0 0 0,1-1 0 0 0,1 1 1 0 0,2 28-1 0 0,-1-31 29 0 0,1 0 1 0 0,0 0-1 0 0,1 0 1 0 0,0 0-1 0 0,1 0 1 0 0,0-1-1 0 0,1 1 1 0 0,0-1 0 0 0,1-1-1 0 0,0 1 1 0 0,1-1-1 0 0,10 14 1 0 0,-13-21-249 0 0,-1 0 1 0 0,1 0 0 0 0,-1-1 0 0 0,1 1-1 0 0,0-1 1 0 0,0 0 0 0 0,0 0 0 0 0,0 0-1 0 0,1-1 1 0 0,-1 1 0 0 0,0-1-1 0 0,1 0 1 0 0,-1 0 0 0 0,1-1 0 0 0,-1 1-1 0 0,1-1 1 0 0,-1 0 0 0 0,1 0 0 0 0,-1 0-1 0 0,1-1 1 0 0,-1 0 0 0 0,0 0-1 0 0,7-2 1 0 0,12-4-1364 0 0,1-1 0 0 0,-2-2 0 0 0,28-14 0 0 0,2-1-3218 0 0,-20 12 1583 0 0,-13 8 1804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5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0 167 252 0 0,'9'-10'11272'0'0,"10"-1"-6611"0"0,19-4-2656 0 0,128-45-3471 0 0,-59 21-5673 0 0,-36 15-139 0 0,-46 17 5439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1 524 0 0,'1'0'226'0'0,"0"0"0"0"0,0 0 0 0 0,0 0 0 0 0,0-1 0 0 0,0 1 0 0 0,0 1 1 0 0,0-1-1 0 0,0 0 0 0 0,0 0 0 0 0,0 0 0 0 0,0 0 0 0 0,0 1 0 0 0,0-1 0 0 0,0 0 0 0 0,0 1 0 0 0,0-1 0 0 0,0 1 0 0 0,0-1 0 0 0,0 1 1 0 0,-1 0-1 0 0,1-1 0 0 0,0 1 0 0 0,0 0 0 0 0,-1-1 0 0 0,1 1 0 0 0,0 0 0 0 0,-1 0 0 0 0,1 0 0 0 0,-1-1 0 0 0,1 1 0 0 0,-1 0 0 0 0,0 0 0 0 0,1 0 1 0 0,-1 0-1 0 0,0 0 0 0 0,1 2 0 0 0,13 46 2104 0 0,-12-38-1423 0 0,-1-8-772 0 0,54 258 3337 0 0,-51-240-3467 0 0,0 5-25 0 0,-13-46 55 0 0,1-14-16 0 0,2 1-1 0 0,1-1 1 0 0,1-1 0 0 0,2-62 0 0 0,2 94 2 0 0,0-1-1 0 0,0 1 1 0 0,0 0 0 0 0,0-1 0 0 0,1 1 0 0 0,-1-1 0 0 0,1 1-1 0 0,0 0 1 0 0,0 0 0 0 0,0-1 0 0 0,0 1 0 0 0,4-5 0 0 0,-5 8-9 0 0,1-1 0 0 0,-1 1 0 0 0,1-1 0 0 0,-1 1 0 0 0,1 0 1 0 0,-1-1-1 0 0,1 1 0 0 0,-1 0 0 0 0,1-1 0 0 0,-1 1 0 0 0,1 0 0 0 0,0 0 1 0 0,-1 0-1 0 0,1-1 0 0 0,-1 1 0 0 0,1 0 0 0 0,0 0 0 0 0,-1 0 0 0 0,1 0 0 0 0,0 0 1 0 0,-1 0-1 0 0,1 0 0 0 0,0 1 0 0 0,0-1 0 0 0,23 15 166 0 0,-15-5-162 0 0,0-1-1 0 0,-1 1 1 0 0,0 0 0 0 0,11 21 0 0 0,8 12-24 0 0,-26-42 8 0 0,-1-1 0 0 0,0 1 1 0 0,1-1-1 0 0,-1 1 1 0 0,0-1-1 0 0,1 1 0 0 0,-1 0 1 0 0,1-1-1 0 0,-1 0 1 0 0,1 1-1 0 0,-1-1 1 0 0,1 1-1 0 0,-1-1 0 0 0,1 1 1 0 0,-1-1-1 0 0,1 0 1 0 0,-1 1-1 0 0,1-1 0 0 0,0 0 1 0 0,-1 0-1 0 0,1 0 1 0 0,0 1-1 0 0,-1-1 0 0 0,1 0 1 0 0,0 0-1 0 0,-1 0 1 0 0,1 0-1 0 0,0 0 1 0 0,-1 0-1 0 0,1 0 0 0 0,0 0 1 0 0,-1 0-1 0 0,1-1 1 0 0,0 1-1 0 0,-1 0 0 0 0,1 0 1 0 0,-1 0-1 0 0,1-1 1 0 0,0 1-1 0 0,-1 0 1 0 0,1-1-1 0 0,-1 1 0 0 0,1-1 1 0 0,-1 1-1 0 0,1-1 1 0 0,-1 1-1 0 0,1-1 0 0 0,-1 1 1 0 0,1-1-1 0 0,-1 1 1 0 0,0-1-1 0 0,1 1 0 0 0,-1-1 1 0 0,0 0-1 0 0,0 1 1 0 0,1-1-1 0 0,-1-1 1 0 0,19-51-56 0 0,-13 30-6 0 0,-5 21 64 0 0,0-1 0 0 0,0 0-1 0 0,0 1 1 0 0,1 0 0 0 0,-1-1-1 0 0,0 1 1 0 0,1 0 0 0 0,0-1-1 0 0,-1 1 1 0 0,1 0 0 0 0,0 0-1 0 0,0 0 1 0 0,0 1 0 0 0,0-1-1 0 0,1 0 1 0 0,3-2 0 0 0,-3 4-3 0 0,-1 0 0 0 0,1 0-1 0 0,-1 0 1 0 0,0 1 0 0 0,1-1 0 0 0,-1 1 0 0 0,0-1 0 0 0,0 1 0 0 0,1 0 0 0 0,-1 0 0 0 0,0 0 0 0 0,0 0-1 0 0,0 0 1 0 0,0 0 0 0 0,0 0 0 0 0,0 1 0 0 0,0-1 0 0 0,0 1 0 0 0,-1-1 0 0 0,1 1 0 0 0,2 4 0 0 0,14 13-611 0 0,-1 1 0 0 0,16 24 1 0 0,7 16-4357 0 0,-19-29 260 0 0,-11-12 1002 0 0,-5-12 2322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6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38 280 0 0,'-3'-28'2148'0'0,"1"19"1255"0"0,3 16-2784 0 0,0 1 0 0 0,0 0 0 0 0,0 0 0 0 0,5 14 1 0 0,0-6-491 0 0,0-1 0 0 0,1 1 0 0 0,10 15 1 0 0,12 10 403 0 0,-29-40-478 0 0,0 0 0 0 0,1 0 0 0 0,-1 0 0 0 0,1-1 0 0 0,-1 1 0 0 0,1 0 1 0 0,-1-1-1 0 0,1 1 0 0 0,0 0 0 0 0,-1-1 0 0 0,1 1 0 0 0,0-1 0 0 0,-1 1 0 0 0,1-1 0 0 0,0 1 0 0 0,0-1 0 0 0,0 0 1 0 0,-1 1-1 0 0,1-1 0 0 0,0 0 0 0 0,0 0 0 0 0,0 1 0 0 0,0-1 0 0 0,0 0 0 0 0,0 0 0 0 0,-1 0 0 0 0,1 0 1 0 0,0 0-1 0 0,0 0 0 0 0,0 0 0 0 0,0-1 0 0 0,0 1 0 0 0,0 0 0 0 0,0-1 0 0 0,1 0-16 0 0,-1-1-1 0 0,1 0 0 0 0,-1 1 1 0 0,1-1-1 0 0,-1 0 0 0 0,0 0 1 0 0,0 0-1 0 0,0 0 1 0 0,0 0-1 0 0,0-1 0 0 0,-1 1 1 0 0,2-4-1 0 0,1-10-63 0 0,-1-1-1 0 0,1-30 1 0 0,-3 45 29 0 0,0 0 0 0 0,0 0 0 0 0,0-1 0 0 0,0 1 0 0 0,1 0 0 0 0,-1 0 0 0 0,0 0 0 0 0,1 0 0 0 0,0 0 0 0 0,-1 0 0 0 0,1 0 0 0 0,0 0 0 0 0,0 0 0 0 0,0 0 0 0 0,0 0 0 0 0,0 0 0 0 0,1 0 0 0 0,1-1 0 0 0,-2 2-18 0 0,1 0 0 0 0,-1 0 0 0 0,0 1 0 0 0,1-1 0 0 0,-1 0 0 0 0,1 1-1 0 0,-1-1 1 0 0,1 1 0 0 0,-1 0 0 0 0,1-1 0 0 0,0 1 0 0 0,-1 0 0 0 0,1 0-1 0 0,-1 0 1 0 0,1 0 0 0 0,0 0 0 0 0,-1 1 0 0 0,1-1 0 0 0,1 1 0 0 0,3 1-196 0 0,1 0 1 0 0,-1 1 0 0 0,1 0 0 0 0,-1 0 0 0 0,0 0-1 0 0,-1 1 1 0 0,1 0 0 0 0,-1 0 0 0 0,10 10 0 0 0,10 13-1515 0 0,10 11-1727 0 0,-9-15-255 0 0,-17-19 2629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65 116 0 0,'0'-20'1111'0'0,"0"-12"1490"0"0,0 19-668 0 0,3 55-1137 0 0,2 0 0 0 0,12 50 1 0 0,-2-5-1165 0 0,6 8-1926 0 0,-18-85 1408 0 0,0 0 0 0 0,1-1 0 0 0,0 1 0 0 0,6 8 0 0 0,-5-12-144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7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29 524 0 0,'5'-23'2356'0'0,"-3"18"959"0"0,7 20-1943 0 0,-1 2-968 0 0,-1 0-1 0 0,8 33 1 0 0,-6-18-246 0 0,36 139 51 0 0,-14-46-1566 0 0,9-5-4131 0 0,-31-105 4303 0 0,1-3 142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7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2 792 0 0,'13'-1'8565'0'0,"-18"1"-5755"0"0,-8 4-3675 0 0,-107 33 678 0 0,29-9-2122 0 0,-43 22-4431 0 0,104-37 5350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0 117 364 0 0,'5'10'13574'0'0,"8"-6"-9566"0"0,20-2-5416 0 0,-27-2 2378 0 0,8 0-1400 0 0,0-1 1 0 0,-1-1-1 0 0,1 0 1 0 0,0 0-1 0 0,-1-2 1 0 0,19-6-1 0 0,-15 3-1112 0 0,0-1 0 0 0,-1-1-1 0 0,0-1 1 0 0,0 0-1 0 0,-1-1 1 0 0,0-1 0 0 0,17-17-1 0 0,-17 13 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72 524 0 0,'0'1'105'0'0,"1"-1"0"0"0,-1 0 0 0 0,1 0 0 0 0,0 0 0 0 0,-1 1 1 0 0,1-1-1 0 0,-1 0 0 0 0,1 0 0 0 0,0 0 0 0 0,-1 0 0 0 0,1 0 0 0 0,0 0 0 0 0,-1 0 0 0 0,1-1 0 0 0,-1 1 0 0 0,1 0 0 0 0,0 0 0 0 0,-1 0 1 0 0,1-1-1 0 0,-1 1 0 0 0,1 0 0 0 0,-1 0 0 0 0,1-1 0 0 0,-1 1 0 0 0,1-1 0 0 0,-1 1 0 0 0,1 0 0 0 0,-1-1 0 0 0,1 1 0 0 0,-1-1 0 0 0,1 1 1 0 0,-1-1-1 0 0,0 1 0 0 0,1-1 0 0 0,-1 1 0 0 0,0-1 0 0 0,0 0 0 0 0,0 1 0 0 0,1-2 0 0 0,-2 1-15 0 0,0-1 0 0 0,0 0-1 0 0,0 0 1 0 0,0 0 0 0 0,0 1-1 0 0,0-1 1 0 0,-1 0 0 0 0,1 1-1 0 0,0-1 1 0 0,-1 1 0 0 0,-3-3-1 0 0,-3-2-12 0 0,0 0 0 0 0,0 0 0 0 0,-1 1-1 0 0,1 0 1 0 0,-12-4 0 0 0,16 8-54 0 0,0 1-1 0 0,1-1 1 0 0,-1 1 0 0 0,1 0 0 0 0,-1 0-1 0 0,0 0 1 0 0,1 0 0 0 0,-1 1 0 0 0,1 0-1 0 0,-1 0 1 0 0,1-1 0 0 0,-1 2 0 0 0,1-1-1 0 0,-1 0 1 0 0,1 1 0 0 0,0 0-1 0 0,0-1 1 0 0,0 1 0 0 0,0 1 0 0 0,0-1-1 0 0,0 0 1 0 0,1 1 0 0 0,-1-1 0 0 0,1 1-1 0 0,-1 0 1 0 0,1 0 0 0 0,0 0 0 0 0,0 0-1 0 0,0 0 1 0 0,1 0 0 0 0,-1 0 0 0 0,1 1-1 0 0,0-1 1 0 0,0 1 0 0 0,0-1 0 0 0,0 1-1 0 0,0 7 1 0 0,-1 6 107 0 0,1 0 0 0 0,0 0 0 0 0,2 0 0 0 0,3 30 0 0 0,-3-40-81 0 0,0-1-1 0 0,1 1 1 0 0,-1-1-1 0 0,1 0 1 0 0,0 0-1 0 0,1 0 1 0 0,0 0-1 0 0,0 0 1 0 0,0 0 0 0 0,0-1-1 0 0,1 0 1 0 0,0 1-1 0 0,0-1 1 0 0,1-1-1 0 0,-1 1 1 0 0,7 5-1 0 0,-9-9-37 0 0,-1 0 1 0 0,1 0-1 0 0,-1 0 0 0 0,1-1 0 0 0,-1 1 0 0 0,1 0 0 0 0,-1 0 0 0 0,1-1 0 0 0,0 1 0 0 0,0-1 0 0 0,-1 0 0 0 0,1 1 0 0 0,0-1 0 0 0,-1 0 0 0 0,1 0 0 0 0,0 0 0 0 0,0 0 0 0 0,-1 0 0 0 0,1-1 0 0 0,0 1 0 0 0,0 0 0 0 0,-1-1 0 0 0,1 0 0 0 0,0 1 0 0 0,2-2 0 0 0,-1-1-12 0 0,0 1-1 0 0,0-1 1 0 0,0 0 0 0 0,0 0-1 0 0,0 0 1 0 0,-1 0-1 0 0,1 0 1 0 0,-1-1 0 0 0,0 1-1 0 0,0-1 1 0 0,1-3-1 0 0,2-5-15 0 0,0 1 0 0 0,-1-1 0 0 0,-1-1 0 0 0,0 1 0 0 0,-1 0 0 0 0,2-20 0 0 0,-5 31 24 0 0,1 0 0 0 0,0 0 0 0 0,0 0 0 0 0,0 1 0 0 0,0-1 0 0 0,0 0-1 0 0,0 0 1 0 0,0 1 0 0 0,0-1 0 0 0,0 0 0 0 0,0 0 0 0 0,1 0 0 0 0,-1 1 0 0 0,0-1 0 0 0,0 0 0 0 0,1 0 0 0 0,-1 1-1 0 0,0-1 1 0 0,1 0 0 0 0,-1 1 0 0 0,1-1 0 0 0,-1 0 0 0 0,1 1 0 0 0,-1-1 0 0 0,1 1 0 0 0,0-1 0 0 0,0 0-1 0 0,0 1-14 0 0,1 0-1 0 0,-1 0 1 0 0,0 1-1 0 0,0-1 1 0 0,0 0-1 0 0,0 1 1 0 0,0-1-1 0 0,0 0 1 0 0,0 1-1 0 0,0-1 1 0 0,0 1-1 0 0,0 0 1 0 0,0-1-1 0 0,-1 1 1 0 0,1 0-1 0 0,0 0 1 0 0,1 0-1 0 0,37 49-1179 0 0,-33-43 779 0 0,6 10-1470 0 0,2 0 0 0 0,19 18-1 0 0,-23-28 713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8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45 792 0 0,'-10'-45'8588'0'0,"15"76"-5588"0"0,24 197-1157 0 0,-13-87-1827 0 0,-14-122-121 0 0,-3-16 150 0 0,1 0 0 0 0,1-1 1 0 0,-1 1-1 0 0,0-1 0 0 0,1 1 0 0 0,-1-1 0 0 0,1 1 0 0 0,0-1 0 0 0,0 1 0 0 0,0-1 0 0 0,1 3 0 0 0,0-4-5 0 0,-1 0 0 0 0,1 0 0 0 0,-1 0 0 0 0,0-1 0 0 0,1 1 0 0 0,0 0 0 0 0,-1-1 0 0 0,1 0 0 0 0,-1 1 0 0 0,1-1 0 0 0,0 0 0 0 0,-1 1 0 0 0,1-1 0 0 0,0 0 0 0 0,-1 0 0 0 0,1-1 0 0 0,-1 1 0 0 0,1 0 0 0 0,0 0 0 0 0,-1-1 0 0 0,3 0 0 0 0,6-1 53 0 0,4-1-30 0 0,1 0-1 0 0,-1 2 1 0 0,1-1-1 0 0,0 2 1 0 0,20 1 0 0 0,-31 0-71 0 0,1-1 1 0 0,-1 1 0 0 0,0 1 0 0 0,0-1-1 0 0,0 1 1 0 0,0-1 0 0 0,0 1-1 0 0,0 0 1 0 0,-1 1 0 0 0,1-1 0 0 0,0 0-1 0 0,-1 1 1 0 0,0 0 0 0 0,0 0-1 0 0,0 0 1 0 0,0 0 0 0 0,0 1 0 0 0,0-1-1 0 0,-1 1 1 0 0,0 0 0 0 0,0-1-1 0 0,0 1 1 0 0,2 7 0 0 0,4 28 0 0 0,-9-35-165 0 0,1 1 1 0 0,0-1 0 0 0,-1 0-1 0 0,0 1 1 0 0,0-1-1 0 0,0 1 1 0 0,-1-1-1 0 0,1 0 1 0 0,-1 0 0 0 0,-4 8-1 0 0,4-10-66 0 0,1 0 0 0 0,-1 1-1 0 0,0-1 1 0 0,0 0 0 0 0,0 0-1 0 0,0 0 1 0 0,0-1 0 0 0,0 1 0 0 0,0 0-1 0 0,-1-1 1 0 0,1 0 0 0 0,-1 1-1 0 0,1-1 1 0 0,-1 0 0 0 0,1 0 0 0 0,-1 0-1 0 0,0-1 1 0 0,1 1 0 0 0,-1-1 0 0 0,0 1-1 0 0,0-1 1 0 0,1 0 0 0 0,-1 0-1 0 0,0 0 1 0 0,0 0 0 0 0,1-1 0 0 0,-1 1-1 0 0,0-1 1 0 0,0 0 0 0 0,1 1-1 0 0,-1-1 1 0 0,1 0 0 0 0,-4-2 0 0 0,4 2-51 0 0,0-1 1 0 0,0 1 0 0 0,0 0 0 0 0,0-1 0 0 0,0 1-1 0 0,0-1 1 0 0,1 1 0 0 0,-1-1 0 0 0,0 0 0 0 0,1 0 0 0 0,-1 0-1 0 0,-1-3 1 0 0,2 2 17 0 0,-9-8-870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6 648 0 0,'4'-5'2814'0'0,"4"11"-959"0"0,6 14-202 0 0,-6 0-1370 0 0,1-1 1 0 0,1 1-1 0 0,1-1 1 0 0,19 26-1 0 0,-28-43-301 0 0,-1 1-1 0 0,1-1 1 0 0,0 0-1 0 0,0 0 0 0 0,-1 0 1 0 0,1 0-1 0 0,1 0 0 0 0,-1 0 1 0 0,0 0-1 0 0,0-1 0 0 0,1 1 1 0 0,-1-1-1 0 0,1 1 1 0 0,-1-1-1 0 0,1 0 0 0 0,-1 0 1 0 0,5 1-1 0 0,-5-2-28 0 0,1-1 0 0 0,0 1-1 0 0,0-1 1 0 0,0 0 0 0 0,-1 1-1 0 0,1-1 1 0 0,0-1 0 0 0,-1 1 0 0 0,1 0-1 0 0,-1 0 1 0 0,1-1 0 0 0,-1 0 0 0 0,0 1-1 0 0,0-1 1 0 0,0 0 0 0 0,3-3 0 0 0,-3 4 92 0 0,-1 0 1 0 0,1 0 0 0 0,0 0-1 0 0,0 0 1 0 0,-1 1 0 0 0,1-1-1 0 0,0 0 1 0 0,0 1 0 0 0,0 0-1 0 0,0-1 1 0 0,0 1 0 0 0,0 0-1 0 0,0 0 1 0 0,0 0-1 0 0,0 0 1 0 0,-1 0 0 0 0,1 0-1 0 0,0 1 1 0 0,0-1 0 0 0,0 1-1 0 0,0-1 1 0 0,0 1 0 0 0,0 0-1 0 0,-1 0 1 0 0,1 0 0 0 0,0 0-1 0 0,-1 0 1 0 0,1 0 0 0 0,0 0-1 0 0,-1 0 1 0 0,0 1 0 0 0,1-1-1 0 0,1 3 1 0 0,8 7 369 0 0,0 0 0 0 0,-1 1 1 0 0,9 14-1 0 0,-14-19-273 0 0,14 18 624 0 0,-1 1 0 0 0,-1 1 0 0 0,-2 1 0 0 0,-1 1 0 0 0,-1 0 0 0 0,15 47-1 0 0,-27-72-750 0 0,-1 1-1 0 0,1-1 0 0 0,0 0 0 0 0,-1 0 0 0 0,0 0 0 0 0,0 0 1 0 0,0 1-1 0 0,-1-1 0 0 0,0 0 0 0 0,1 0 0 0 0,-1 0 0 0 0,-1 0 1 0 0,1 0-1 0 0,-2 5 0 0 0,0-4-70 0 0,0-1 1 0 0,0 1-1 0 0,-1-1 0 0 0,1 1 1 0 0,-1-1-1 0 0,0 0 1 0 0,0 0-1 0 0,0 0 0 0 0,-1-1 1 0 0,1 0-1 0 0,-1 0 1 0 0,0 0-1 0 0,0 0 0 0 0,0-1 1 0 0,-8 3-1 0 0,6-2-254 0 0,0-1 0 0 0,1-1 0 0 0,-1 1-1 0 0,0-1 1 0 0,0-1 0 0 0,0 1 0 0 0,0-1 0 0 0,1 0 0 0 0,-1-1-1 0 0,-9-1 1 0 0,11 1-149 0 0,1 0-1 0 0,-1 0 0 0 0,1 0 1 0 0,0-1-1 0 0,0 0 0 0 0,-1 0 1 0 0,1 0-1 0 0,0-1 0 0 0,1 1 1 0 0,-1-1-1 0 0,0 0 0 0 0,1 0 1 0 0,0 0-1 0 0,-1 0 0 0 0,-4-8 1 0 0,-3-22-2402 0 0,10 17 1708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0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0 118 796 0 0,'9'9'13599'0'0,"-8"-9"-13055"0"0,24 5 3342 0 0,27-4-5048 0 0,-47-1 1994 0 0,11 0-1188 0 0,0-2 1 0 0,0 0-1 0 0,0 0 0 0 0,0-2 0 0 0,0 0 1 0 0,-1-1-1 0 0,24-11 0 0 0,-16 5-2252 0 0,-1-1-1 0 0,0-1 0 0 0,-1-1 1 0 0,23-19-1 0 0,-28 19 875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0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6 968 0 0,'1'0'144'0'0,"-1"-1"0"0"0,0 1 0 0 0,1 0 0 0 0,-1-1-1 0 0,1 1 1 0 0,-1-1 0 0 0,0 1 0 0 0,1 0 0 0 0,-1-1 0 0 0,1 1 0 0 0,-1 0 0 0 0,1 0 0 0 0,-1-1-1 0 0,1 1 1 0 0,0 0 0 0 0,-1 0 0 0 0,1 0 0 0 0,-1-1 0 0 0,1 1 0 0 0,-1 0 0 0 0,1 0-1 0 0,0 0 1 0 0,-1 0 0 0 0,1 0 0 0 0,-1 0 0 0 0,1 0 0 0 0,0 1 0 0 0,-1-1 0 0 0,1 0-1 0 0,-1 0 1 0 0,1 0 0 0 0,-1 1 0 0 0,1-1 0 0 0,-1 0 0 0 0,1 0 0 0 0,-1 1 0 0 0,1-1 0 0 0,-1 0-1 0 0,1 1 1 0 0,-1-1 0 0 0,0 1 0 0 0,1-1 0 0 0,-1 1 0 0 0,1-1 0 0 0,-1 1 0 0 0,0-1-1 0 0,0 1 1 0 0,1-1 0 0 0,-1 1 0 0 0,0-1 0 0 0,0 1 0 0 0,1-1 0 0 0,-1 1 0 0 0,0-1-1 0 0,0 2 1 0 0,17 41 1338 0 0,-14-33-663 0 0,17 51 478 0 0,23 114 1 0 0,-5-10-8566 0 0,-20-125 2950 0 0,-12-28 2595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0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51 360 0 0,'-8'22'5329'0'0,"4"-15"-4882"0"0,1 1 0 0 0,-1-1 0 0 0,2 1 0 0 0,-1 0 0 0 0,1 0 0 0 0,-2 14 0 0 0,5-8-193 0 0,0 1-1 0 0,0-1 0 0 0,1 0 1 0 0,1 0-1 0 0,0 0 0 0 0,1-1 1 0 0,1 1-1 0 0,0-1 1 0 0,1 0-1 0 0,0 0 0 0 0,1-1 1 0 0,0 0-1 0 0,1 0 0 0 0,15 17 1 0 0,-18-23-258 0 0,1 0-1 0 0,0 0 1 0 0,1-1 0 0 0,0 0 0 0 0,0 0 0 0 0,0 0 0 0 0,0-1-1 0 0,1 0 1 0 0,-1 0 0 0 0,1-1 0 0 0,0 0 0 0 0,0 0 0 0 0,0-1-1 0 0,1 0 1 0 0,-1-1 0 0 0,0 1 0 0 0,1-2 0 0 0,-1 1 0 0 0,1-1-1 0 0,-1-1 1 0 0,1 1 0 0 0,-1-1 0 0 0,1-1 0 0 0,-1 1 0 0 0,12-6-1 0 0,-12 5-67 0 0,0-1 0 0 0,-1 0 0 0 0,0 0 0 0 0,1-1 0 0 0,-2 0 0 0 0,1 0 0 0 0,0 0 0 0 0,-1-1-1 0 0,0 0 1 0 0,0-1 0 0 0,0 1 0 0 0,0-1 0 0 0,-1 0 0 0 0,0-1 0 0 0,-1 1 0 0 0,1-1-1 0 0,-1 0 1 0 0,0 0 0 0 0,-1 0 0 0 0,0 0 0 0 0,0-1 0 0 0,-1 0 0 0 0,0 1 0 0 0,0-1 0 0 0,0 0-1 0 0,-1 0 1 0 0,0 0 0 0 0,-1 0 0 0 0,0 0 0 0 0,0 0 0 0 0,-1 0 0 0 0,0 0 0 0 0,0 0-1 0 0,-1 0 1 0 0,0 1 0 0 0,0-1 0 0 0,-1 0 0 0 0,0 1 0 0 0,0 0 0 0 0,-1 0 0 0 0,0 0 0 0 0,0 0-1 0 0,-1 0 1 0 0,0 1 0 0 0,0 0 0 0 0,0 0 0 0 0,-9-8 0 0 0,2 3-482 0 0,0 1 1 0 0,-1 1 0 0 0,0 0-1 0 0,0 1 1 0 0,-1 0-1 0 0,0 1 1 0 0,0 0-1 0 0,-1 1 1 0 0,0 1-1 0 0,0 1 1 0 0,0 0 0 0 0,-24-3-1 0 0,4 7-616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1 380 0 0,'-2'18'4464'0'0,"-2"10"-3826"0"0,1 53 0 0 0,186 1229 673 0 0,-145-1078-1266 0 0,15 116-40 0 0,12 84 134 0 0,-34-217-114 0 0,8 109-47 0 0,0-2-16 0 0,-8-107 34 0 0,13 80 74 0 0,17 103-140 0 0,-27-121-328 0 0,-28-92-4413 0 0,-6-166 3523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4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0 590 40 0 0,'0'1'188'0'0,"1"-1"0"0"0,-1 1 1 0 0,0-1-1 0 0,0 1 0 0 0,0-1 0 0 0,1 1 0 0 0,-1-1 0 0 0,0 1 1 0 0,1-1-1 0 0,-1 1 0 0 0,0-1 0 0 0,1 1 0 0 0,-1-1 1 0 0,1 1-1 0 0,-1-1 0 0 0,1 0 0 0 0,-1 1 0 0 0,1-1 0 0 0,-1 0 1 0 0,1 1-1 0 0,-1-1 0 0 0,1 0 0 0 0,-1 0 0 0 0,1 0 1 0 0,0 1-1 0 0,-1-1 0 0 0,1 0 0 0 0,29 4 1368 0 0,34-5-1954 0 0,-56 0 781 0 0,97-7-97 0 0,141-30 1 0 0,100-43-213 0 0,-16 4 75 0 0,446-72-323 0 0,7 44-201 0 0,-440 82 362 0 0,309-38-252 0 0,-519 35 120 0 0,-91 15-128 0 0,1 2 1 0 0,-1 2-1 0 0,1 2 1 0 0,1 2-1 0 0,69 4 0 0 0,-13 11-87 0 0,164 12 194 0 0,-261-25 150 0 0,-1 1 1 0 0,0 0 0 0 0,1 0 0 0 0,-1 0-1 0 0,1 0 1 0 0,-1 1 0 0 0,0-1 0 0 0,1 1-1 0 0,-1-1 1 0 0,0 1 0 0 0,0 0 0 0 0,1 0-1 0 0,-1 0 1 0 0,0 0 0 0 0,0 0 0 0 0,0 0-1 0 0,0 1 1 0 0,0-1 0 0 0,0 1 0 0 0,-1-1-1 0 0,1 1 1 0 0,0 0 0 0 0,-1 0 0 0 0,1-1-1 0 0,-1 1 1 0 0,0 0 0 0 0,2 3 0 0 0,-1 4-40 0 0,0-1 0 0 0,0 0 1 0 0,-1 0-1 0 0,0 1 0 0 0,0-1 0 0 0,-2 15 1 0 0,1-13 78 0 0,0 228 148 0 0,-2 121-13 0 0,-1 240-155 0 0,1-407 57 0 0,3 173 161 0 0,3-255-167 0 0,24 307 539 0 0,27-103-149 0 0,-5-33-128 0 0,15 90-238 0 0,-40-241 1 0 0,66 275 133 0 0,-45-255-256 0 0,31 73 128 0 0,-67-196-96 0 0,4 10 21 0 0,0 1 0 0 0,12 67 0 0 0,-24-94-16 0 0,-1 1 1 0 0,0-1-1 0 0,-1 0 0 0 0,0 1 1 0 0,-1-1-1 0 0,-1 0 0 0 0,1 0 1 0 0,-2 0-1 0 0,1 0 0 0 0,-2 0 1 0 0,1 0-1 0 0,-1 0 0 0 0,-1-1 1 0 0,0 0-1 0 0,-1 0 0 0 0,0 0 1 0 0,0-1-1 0 0,-1 0 0 0 0,0 0 1 0 0,0-1-1 0 0,-1 1 1 0 0,-17 12-1 0 0,-3 2 8 0 0,0-2-1 0 0,-2-1 1 0 0,0-1 0 0 0,-1-1-1 0 0,-1-2 1 0 0,-37 13 0 0 0,-208 59-53 0 0,245-79 39 0 0,-462 93 29 0 0,-9-41 244 0 0,182-24-163 0 0,-168 7 88 0 0,-138 21 151 0 0,432-23 68 0 0,-11 1-83 0 0,172-38-194 0 0,1-2 1 0 0,-1-1-1 0 0,0-2 0 0 0,-44-6 0 0 0,40 1 0 0 0,0 1-1 0 0,0 2 1 0 0,-64 4-1 0 0,58 1 510 0 0,-46-3 1 0 0,-27 2 779 0 0,-33 2-979 0 0,127-5-922 0 0,0 0 0 0 0,0-2-1 0 0,0-1 1 0 0,-34-9-1 0 0,17-10-7466 0 0,35 21 6602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417 101 432 0 0,'-7'-4'6933'0'0,"-25"-13"-4740"0"0,6 3-1472 0 0,8 3-170 0 0,-1 1 0 0 0,0 0 0 0 0,-1 2 0 0 0,0 0 0 0 0,-31-8 0 0 0,46 15-429 0 0,0 1-1 0 0,0-1 1 0 0,0 1-1 0 0,0 0 0 0 0,0 0 1 0 0,0 0-1 0 0,0 1 1 0 0,0 0-1 0 0,0 0 1 0 0,0 0-1 0 0,1 1 1 0 0,-1-1-1 0 0,0 1 1 0 0,1 0-1 0 0,-6 4 1 0 0,5-3 16 0 0,0 1 0 0 0,1 0 0 0 0,0 0 0 0 0,0 0 0 0 0,0 0 0 0 0,0 1 0 0 0,1-1 0 0 0,-1 1 0 0 0,-4 10 0 0 0,-24 56 238 0 0,22-42-275 0 0,-12 57 0 0 0,17-54-13 0 0,1 0 0 0 0,1 0 0 0 0,2 0 0 0 0,2 1 0 0 0,0-1 0 0 0,2 0 0 0 0,9 39 0 0 0,-11-64-37 0 0,1-1 0 0 0,0 0 1 0 0,0 0-1 0 0,0 0 0 0 0,1 0 0 0 0,-1 0 1 0 0,2-1-1 0 0,-1 1 0 0 0,0-1 0 0 0,1 1 0 0 0,0-1 1 0 0,0 0-1 0 0,7 5 0 0 0,-9-8-39 0 0,0-1 1 0 0,0 1-1 0 0,1-1 0 0 0,-1 0 1 0 0,0 0-1 0 0,1 0 0 0 0,-1 0 1 0 0,0 0-1 0 0,1-1 0 0 0,-1 1 1 0 0,1-1-1 0 0,-1 1 0 0 0,1-1 1 0 0,0 0-1 0 0,-1 0 0 0 0,1 0 1 0 0,-1 0-1 0 0,4-1 0 0 0,-2 0-17 0 0,0-1 0 0 0,0 1 0 0 0,0-1 0 0 0,-1 1 0 0 0,1-1 0 0 0,0-1 0 0 0,-1 1-1 0 0,6-4 1 0 0,4-5-70 0 0,-2-1 0 0 0,1 0 0 0 0,-2-1 0 0 0,1 0 0 0 0,-2 0 0 0 0,0-1 0 0 0,0-1 0 0 0,-1 1 0 0 0,-1-1-1 0 0,-1 0 1 0 0,9-29 0 0 0,0-14-330 0 0,14-111 0 0 0,-27 156 380 0 0,7-43 77 0 0,-6 45 321 0 0,2 21-184 0 0,6 23-68 0 0,-10-30-98 0 0,5 19 15 0 0,-2 0 0 0 0,3 35 0 0 0,1 5-120 0 0,27 103-3249 0 0,6 0-9436 0 0,-32-138 11015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7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45 828 0 0,'3'-33'4953'0'0,"-2"22"-653"0"0,0 20 1210 0 0,0 107-3161 0 0,46 175-1639 0 0,-9-79-793 0 0,-33-180-3 0 0,-2-21-105 0 0,-2-20-224 0 0,-1-5 403 0 0,1 1 0 0 0,0 0 0 0 0,1 0 0 0 0,0 0 0 0 0,1 0 0 0 0,1 0 1 0 0,0 1-1 0 0,0 0 0 0 0,1-1 0 0 0,12-19 0 0 0,-14 28 18 0 0,-1 1 1 0 0,1-1 0 0 0,0 1-1 0 0,0 0 1 0 0,0 0 0 0 0,0 0-1 0 0,0 0 1 0 0,1 1-1 0 0,-1-1 1 0 0,1 1 0 0 0,0 0-1 0 0,0 0 1 0 0,0 0-1 0 0,8-2 1 0 0,-7 3-5 0 0,0 1-1 0 0,0-1 1 0 0,0 1-1 0 0,0 0 1 0 0,0 0-1 0 0,0 1 1 0 0,0 0-1 0 0,0 0 1 0 0,0 0-1 0 0,0 0 1 0 0,-1 1-1 0 0,1 0 0 0 0,0 0 1 0 0,-1 0-1 0 0,8 5 1 0 0,2 1 2 0 0,-1 1 1 0 0,0 1-1 0 0,-1 0 1 0 0,0 1-1 0 0,0 0 1 0 0,-1 0-1 0 0,-1 1 1 0 0,14 21-1 0 0,-19-25-6 0 0,0-1 0 0 0,-1 1 1 0 0,0 0-1 0 0,0 0 0 0 0,-1 0 0 0 0,0 1 0 0 0,0-1 0 0 0,-1 1 0 0 0,0-1 0 0 0,-1 1 0 0 0,0 0 0 0 0,0 0 0 0 0,-1 0 1 0 0,0-1-1 0 0,-1 1 0 0 0,0 0 0 0 0,-2 10 0 0 0,1-14-7 0 0,1 0-1 0 0,-2 0 1 0 0,1 0 0 0 0,-1 0-1 0 0,1 0 1 0 0,-2 0 0 0 0,1-1 0 0 0,0 1-1 0 0,-1-1 1 0 0,0 0 0 0 0,0 0-1 0 0,0 0 1 0 0,0-1 0 0 0,0 1-1 0 0,-1-1 1 0 0,0 0 0 0 0,0-1 0 0 0,0 1-1 0 0,0-1 1 0 0,0 0 0 0 0,0 0-1 0 0,0 0 1 0 0,-1-1 0 0 0,1 0-1 0 0,-1 0 1 0 0,1 0 0 0 0,-11 0 0 0 0,1-1-155 0 0,-1 0 0 0 0,1 0 1 0 0,-1-2-1 0 0,1 0 1 0 0,-1 0-1 0 0,1-2 0 0 0,0 0 1 0 0,-28-11-1 0 0,29 8-521 0 0,1 0 0 0 0,0 0 0 0 0,-13-11 0 0 0,19 13-261 0 0,-1-1 0 0 0,2-1-1 0 0,-1 1 1 0 0,1-1 0 0 0,0 0 0 0 0,0 0 0 0 0,0-1 0 0 0,1 0 0 0 0,1 0 0 0 0,-7-14 0 0 0,5 4-935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8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301 104 772 0 0,'0'-4'531'0'0,"0"0"0"0"0,0 0 0 0 0,0 0 0 0 0,-1 0 0 0 0,1 0 0 0 0,-1 0 0 0 0,0 0 0 0 0,0 0 0 0 0,-1 0 0 0 0,1 0 0 0 0,-1 0 0 0 0,0 0 0 0 0,0 1 0 0 0,0-1 0 0 0,-3-3 0 0 0,1 4-126 0 0,0-1 0 0 0,0 1 0 0 0,0 0-1 0 0,0 0 1 0 0,-1 1 0 0 0,1-1 0 0 0,-1 1 0 0 0,0 0-1 0 0,1 0 1 0 0,-1 1 0 0 0,0-1 0 0 0,-7 0 0 0 0,5 0-280 0 0,1 1 1 0 0,-1 0 0 0 0,0 0 0 0 0,0 0 0 0 0,0 1-1 0 0,0 0 1 0 0,0 1 0 0 0,0-1 0 0 0,0 1 0 0 0,0 1-1 0 0,1-1 1 0 0,-1 1 0 0 0,0 0 0 0 0,1 1 0 0 0,0-1-1 0 0,-1 1 1 0 0,1 1 0 0 0,0-1 0 0 0,-7 6-1 0 0,6-2-100 0 0,1-1-1 0 0,-1 1 0 0 0,1 0 0 0 0,1 1 0 0 0,0-1 0 0 0,0 1 0 0 0,0 0 0 0 0,1 0 1 0 0,0 1-1 0 0,0-1 0 0 0,1 1 0 0 0,0 0 0 0 0,1 0 0 0 0,-2 9 0 0 0,2-4 34 0 0,0 0-1 0 0,1 0 0 0 0,1 0 1 0 0,0 0-1 0 0,1 0 0 0 0,0 0 1 0 0,1 0-1 0 0,0-1 0 0 0,2 1 1 0 0,-1 0-1 0 0,2-1 1 0 0,11 25-1 0 0,-12-30-55 0 0,0-1 1 0 0,0 0 0 0 0,1 0-1 0 0,0 0 1 0 0,1 0-1 0 0,-1-1 1 0 0,1 0 0 0 0,0 0-1 0 0,1-1 1 0 0,-1 1-1 0 0,1-1 1 0 0,0-1 0 0 0,0 0-1 0 0,1 0 1 0 0,-1 0-1 0 0,1-1 1 0 0,0 0 0 0 0,0 0-1 0 0,0-1 1 0 0,0 0-1 0 0,1 0 1 0 0,15 0 0 0 0,-3-3-639 0 0,0 0 1 0 0,-1-2-1 0 0,1-1 1 0 0,-1 0 0 0 0,1-2-1 0 0,-1 0 1 0 0,36-17-1 0 0,-26 11-2865 0 0,-1 1-1 0 0,40-9 1 0 0,-48 17 1687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7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83 432 0 0,'7'-19'1665'0'0,"-1"8"3766"0"0,6 29-2789 0 0,1 11-2437 0 0,3 0-1 0 0,34 51 1 0 0,-49-79-156 0 0,-1 1 1 0 0,1-1 0 0 0,0 0-1 0 0,0 1 1 0 0,0-1-1 0 0,0 0 1 0 0,0 0 0 0 0,0 0-1 0 0,0 0 1 0 0,0 0 0 0 0,0 0-1 0 0,1 0 1 0 0,-1 0 0 0 0,0 0-1 0 0,1-1 1 0 0,2 2-1 0 0,-3-3-23 0 0,1 0 0 0 0,-1 1 0 0 0,0-1-1 0 0,1 0 1 0 0,-1 0 0 0 0,0 0 0 0 0,0-1-1 0 0,0 1 1 0 0,0 0 0 0 0,0 0 0 0 0,0-1 0 0 0,0 1-1 0 0,0 0 1 0 0,-1-1 0 0 0,1 1 0 0 0,0-1-1 0 0,0-1 1 0 0,3-9-18 0 0,0 1 0 0 0,0 0 0 0 0,-1-1 0 0 0,2-19 0 0 0,12-36-7 0 0,-16 63 12 0 0,1 0-1 0 0,0 0 1 0 0,0 0 0 0 0,0 0 0 0 0,0 0-1 0 0,1 1 1 0 0,0-1 0 0 0,-1 1 0 0 0,1 0-1 0 0,1 0 1 0 0,-1 0 0 0 0,0 0 0 0 0,5-2-1 0 0,-5 3-16 0 0,1 0 0 0 0,0 1-1 0 0,-1 0 1 0 0,1 0-1 0 0,0 0 1 0 0,0 0-1 0 0,0 1 1 0 0,0 0-1 0 0,0-1 1 0 0,0 2-1 0 0,0-1 1 0 0,0 0-1 0 0,0 1 1 0 0,0-1-1 0 0,0 1 1 0 0,-1 0-1 0 0,1 1 1 0 0,0-1-1 0 0,4 3 1 0 0,11 4-446 0 0,0 2 0 0 0,23 15 0 0 0,-30-18 23 0 0,53 37-2304 0 0,-37-24-193 0 0,39 21 1 0 0,-51-34 1785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4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88 644 0 0,'18'-60'3288'0'0,"-16"33"2084"0"0,-2 53-1277 0 0,-4 8-3594 0 0,2 0-1 0 0,1 0 0 0 0,2 0 1 0 0,2 1-1 0 0,7 40 0 0 0,-2-15-339 0 0,24 194-259 0 0,27 127 524 0 0,15 107-1075 0 0,-39-163-1982 0 0,-28-247 868 0 0,-2 40-1948 0 0,-6-77 404 0 0,-5 46 0 0 0,1-70 2097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6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0 965 32 0 0,'5'-3'6634'0'0,"-5"-56"-5304"0"0,-2 15-1192 0 0,9-82 0 0 0,25-23-115 0 0,-4 22 113 0 0,-25 115-142 0 0,0 1 1 0 0,1-1 0 0 0,1 0-1 0 0,0 1 1 0 0,1 0 0 0 0,0 0-1 0 0,0 1 1 0 0,1 0 0 0 0,9-11-1 0 0,-12 17 22 0 0,0 0 0 0 0,0 0 0 0 0,0 1 0 0 0,1-1 0 0 0,-1 1 0 0 0,1 0 0 0 0,0 0 0 0 0,0 1 0 0 0,0-1 0 0 0,0 1 0 0 0,0 0 0 0 0,10-2 0 0 0,76-12 383 0 0,-56 11-315 0 0,624-142 2415 0 0,-497 105-2257 0 0,183-22-1 0 0,-240 51-358 0 0,0 6 0 0 0,203 11 0 0 0,-84 7-63 0 0,-220-10-26 0 0,0-1 0 0 0,0 0 0 0 0,0 1-1 0 0,0 0 1 0 0,0 0 0 0 0,0 0 0 0 0,-1 1 0 0 0,1-1 0 0 0,-1 1-1 0 0,1 0 1 0 0,-1 0 0 0 0,1 0 0 0 0,-1 0 0 0 0,5 4 0 0 0,-4 0 116 0 0,0-1 0 0 0,-1 1 0 0 0,1 0 0 0 0,-1 0 0 0 0,0 0 0 0 0,-1 0 0 0 0,5 13 0 0 0,3 25 0 0 0,-1 0 1 0 0,-2 0 0 0 0,-2 1 0 0 0,-2 59-1 0 0,-1-57 43 0 0,43 799 51 0 0,-17-339 29 0 0,7-204 47 0 0,1-103-26 0 0,-17-113-53 0 0,27 127-6 0 0,-11-72-26 0 0,-28-117 10 0 0,0 1 0 0 0,-1 1 0 0 0,-2-1 0 0 0,0 1 0 0 0,-2 0 0 0 0,-2 53 0 0 0,-2-72 6 0 0,0-1 0 0 0,0 1 0 0 0,-1-1 0 0 0,0 0 0 0 0,0 0 0 0 0,0 0 0 0 0,-1 0 1 0 0,0-1-1 0 0,-1 0 0 0 0,1 1 0 0 0,-1-1 0 0 0,0-1 0 0 0,-1 1 0 0 0,1-1 0 0 0,-1 0 0 0 0,0 0 0 0 0,0-1 0 0 0,-1 0 0 0 0,1 0 0 0 0,-1 0 0 0 0,0-1 0 0 0,0 0 1 0 0,-11 3-1 0 0,-16 5-89 0 0,-1-2 0 0 0,0-1 1 0 0,-61 5-1 0 0,77-11 76 0 0,-706 37 526 0 0,607-45-382 0 0,1-4 1 0 0,0-5 0 0 0,-201-55 0 0 0,264 59 111 0 0,-111-8 0 0 0,110 14 9 0 0,38 3 85 0 0,-1-2 0 0 0,1 0 0 0 0,-1-1 0 0 0,-22-10 0 0 0,29 10-223 0 0,-1 0-1 0 0,0 1 1 0 0,0 0 0 0 0,0 1 0 0 0,-1 1 0 0 0,1-1-1 0 0,-1 2 1 0 0,1 0 0 0 0,-1 1 0 0 0,-16 1 0 0 0,-16 9 171 0 0,15 2-84 0 0,25-11-176 0 0,1-1-1 0 0,-1 0 0 0 0,1 0 0 0 0,-1 0 0 0 0,1-1 0 0 0,0 1 0 0 0,-1-1 1 0 0,1 0-1 0 0,0-1 0 0 0,0 1 0 0 0,-1-1 0 0 0,-6-3 0 0 0,-29-8-36 0 0,25 13 27 0 0,-24-6-2727 0 0,38 6 2373 0 0,0 0-1 0 0,0-1 1 0 0,0 1 0 0 0,0-1-1 0 0,0 1 1 0 0,0-1-1 0 0,0 0 1 0 0,0 1-1 0 0,1-1 1 0 0,-1 0-1 0 0,0 0 1 0 0,0 0 0 0 0,1 1-1 0 0,-1-1 1 0 0,0 0-1 0 0,1 0 1 0 0,-1 0-1 0 0,0-1 1 0 0,0-5-1089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7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19 228 0 0,'0'-1'392'0'0,"-5"-16"9422"0"0,-9 60-5990 0 0,6 29-1503 0 0,15 53-2640 0 0,-2-73 529 0 0,11 86-2966 0 0,-14-125 1400 0 0,1 1 0 0 0,1-1 0 0 0,0 1 0 0 0,1-1 0 0 0,1 0 0 0 0,0-1 0 0 0,13 23 0 0 0,-9-23-362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7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97 488 0 0,'2'45'8192'0'0,"2"10"-5520"0"0,5 17-4511 0 0,-3-43-2028 0 0,13 46 1 0 0,-14-61 2426 0 0</inkml:trace>
  <inkml:trace contextRef="#ctx0" brushRef="#br0" timeOffset="1">5 56 632 0 0,'-5'-54'7537'0'0,"8"54"-8039"0"0,-1-1 0 0 0,0 1 0 0 0,1-1 0 0 0,-1 1 0 0 0,0 0 0 0 0,1 0 0 0 0,-1 0 0 0 0,0 0 0 0 0,1 1 0 0 0,-1-1 0 0 0,3 1 0 0 0,9 2-863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7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2 392 0 0,'1'0'103'0'0,"-1"-1"-1"0"0,1 1 1 0 0,-1 0 0 0 0,1 0-1 0 0,-1 0 1 0 0,0-1 0 0 0,1 1-1 0 0,-1 0 1 0 0,1 0 0 0 0,-1 0-1 0 0,1 0 1 0 0,-1 0 0 0 0,1 0-1 0 0,-1 0 1 0 0,1 0 0 0 0,-1 0 0 0 0,1 0-1 0 0,-1 0 1 0 0,1 0 0 0 0,-1 1-1 0 0,1-1 1 0 0,-1 0 0 0 0,0 0-1 0 0,1 0 1 0 0,-1 1 0 0 0,1-1-1 0 0,-1 0 1 0 0,0 1 0 0 0,1-1-1 0 0,-1 0 1 0 0,0 1 0 0 0,1-1-1 0 0,-1 0 1 0 0,0 1 0 0 0,1-1-1 0 0,-1 0 1 0 0,0 1 0 0 0,0-1-1 0 0,1 1 1 0 0,-1-1 0 0 0,0 1-1 0 0,0 0 1 0 0,-15 15 1252 0 0,3-5-1526 0 0,11-10 175 0 0,-6 6 59 0 0,0 1-1 0 0,0-1 1 0 0,1 1 0 0 0,-9 16 0 0 0,14-22 5 0 0,0 0 1 0 0,0-1 0 0 0,0 1 0 0 0,0 0-1 0 0,1 0 1 0 0,-1 0 0 0 0,1 0 0 0 0,-1 0-1 0 0,1 0 1 0 0,0 0 0 0 0,0 1 0 0 0,0-1 0 0 0,0 0-1 0 0,0 0 1 0 0,0 0 0 0 0,0 0 0 0 0,1 0-1 0 0,-1 0 1 0 0,1 0 0 0 0,0 0 0 0 0,-1 0-1 0 0,1 0 1 0 0,0 0 0 0 0,0-1 0 0 0,0 1-1 0 0,0 0 1 0 0,1-1 0 0 0,-1 1 0 0 0,0 0-1 0 0,3 2 1 0 0,7 4 105 0 0,0 0 1 0 0,1-1-1 0 0,14 7 0 0 0,-15-8-187 0 0,-1-1 0 0 0,0 2-1 0 0,1-1 1 0 0,16 16 0 0 0,-24-18-187 0 0,-1-1 0 0 0,1 1 1 0 0,-1 0-1 0 0,1 0 0 0 0,-1 0 0 0 0,0 0 1 0 0,0 0-1 0 0,-1 1 0 0 0,1-1 1 0 0,-1 0-1 0 0,0 1 0 0 0,0 5 0 0 0,0-8 30 0 0,-1 0 0 0 0,0 0 0 0 0,0 0-1 0 0,0-1 1 0 0,0 1 0 0 0,0 0 0 0 0,0 0-1 0 0,-1 0 1 0 0,1 0 0 0 0,-1 0 0 0 0,1-1-1 0 0,-1 1 1 0 0,0 0 0 0 0,1 0 0 0 0,-1-1-1 0 0,0 1 1 0 0,0 0 0 0 0,0-1 0 0 0,0 1-1 0 0,-1-1 1 0 0,1 1 0 0 0,0-1 0 0 0,-1 0-1 0 0,1 0 1 0 0,-1 1 0 0 0,1-1 0 0 0,-1 0-1 0 0,1 0 1 0 0,-1-1 0 0 0,0 1 0 0 0,0 0-1 0 0,-1 0 1 0 0,-7 0-662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8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29 684 0 0,'13'-15'1252'0'0,"1"2"2304"0"0,-11 41-2081 0 0,-1 55-850 0 0,8 43-627 0 0,-5-92-126 0 0,-2-6-827 0 0,2 1-1 0 0,1-1 0 0 0,0 1 1 0 0,3-2-1 0 0,12 31 1 0 0,-8-39-162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8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28 508 0 0,'-3'-26'3774'0'0,"-20"25"-2928"0"0,14 1-920 0 0,-60 9-574 0 0,-78 18 0 0 0,103-17-659 0 0,10-2 255 0 0,3 3 13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9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50 16 0 0,'-2'-1'268'0'0,"0"1"1"0"0,-1 0-1 0 0,1-1 1 0 0,-1 1-1 0 0,1 0 0 0 0,-1 0 1 0 0,1 1-1 0 0,0-1 0 0 0,-1 0 1 0 0,1 1-1 0 0,-1-1 1 0 0,1 1-1 0 0,0 0 0 0 0,-1 0 1 0 0,1 0-1 0 0,0 0 0 0 0,0 0 1 0 0,0 1-1 0 0,0-1 1 0 0,0 1-1 0 0,-3 2 0 0 0,-41 42 1383 0 0,40-39-1364 0 0,1 1 1 0 0,0 0 0 0 0,0 0-1 0 0,0 0 1 0 0,1 0-1 0 0,1 1 1 0 0,-1 0 0 0 0,1 0-1 0 0,1 0 1 0 0,0 0-1 0 0,0 0 1 0 0,0 0 0 0 0,2 1-1 0 0,-1-1 1 0 0,1 1-1 0 0,0-1 1 0 0,1 0 0 0 0,0 1-1 0 0,0-1 1 0 0,1 0-1 0 0,1 0 1 0 0,-1 0 0 0 0,1 0-1 0 0,1 0 1 0 0,0 0-1 0 0,8 12 1 0 0,-8-13-214 0 0,2 0-1 0 0,-1-1 1 0 0,1 0-1 0 0,0 0 1 0 0,0-1-1 0 0,12 10 1 0 0,-10-10-39 0 0,0-1 0 0 0,0 0 0 0 0,0 0 0 0 0,0-1 0 0 0,1 0 0 0 0,0-1 0 0 0,0 1 0 0 0,0-2 0 0 0,0 1 0 0 0,12 1 0 0 0,-15-4-46 0 0,1 1 0 0 0,-1-1 0 0 0,0 0 0 0 0,0 0 0 0 0,1-1 0 0 0,-1 0-1 0 0,0 0 1 0 0,0 0 0 0 0,0-1 0 0 0,0 0 0 0 0,0 0 0 0 0,0 0 0 0 0,-1-1 0 0 0,1 0 0 0 0,7-6-1 0 0,-7 5-32 0 0,-1 0 0 0 0,-1-1 0 0 0,1 0-1 0 0,-1 0 1 0 0,0 0 0 0 0,0 0 0 0 0,0-1-1 0 0,-1 1 1 0 0,0-1 0 0 0,4-10-1 0 0,-3 4-44 0 0,0 0 0 0 0,-1 0-1 0 0,-1-1 1 0 0,0 1-1 0 0,-1-1 1 0 0,0 1 0 0 0,-1-1-1 0 0,0 1 1 0 0,-1-1 0 0 0,0 1-1 0 0,-1-1 1 0 0,-5-14-1 0 0,2 7-245 0 0,-1 1 0 0 0,-1 0 0 0 0,-1 1 0 0 0,-1-1 0 0 0,0 1 0 0 0,-22-29 0 0 0,30 44 205 0 0,-1 0-1 0 0,0 0 0 0 0,0 1 0 0 0,0 0 0 0 0,-1-1 0 0 0,1 1 0 0 0,-1 0 0 0 0,1 0 0 0 0,-1 0 1 0 0,0 0-1 0 0,1 0 0 0 0,-1 1 0 0 0,0-1 0 0 0,0 1 0 0 0,0 0 0 0 0,0 0 0 0 0,-1 0 1 0 0,1 0-1 0 0,0 1 0 0 0,0-1 0 0 0,0 1 0 0 0,-4 0 0 0 0,4 0-39 0 0,1 1 0 0 0,-1 0 0 0 0,1 0 0 0 0,0 0 0 0 0,-1 0 0 0 0,1 0 0 0 0,0 1-1 0 0,0-1 1 0 0,0 1 0 0 0,0-1 0 0 0,0 1 0 0 0,0 0 0 0 0,1 0 0 0 0,-1 0 0 0 0,1 0 0 0 0,-1 0 0 0 0,1 0 0 0 0,-1 0 0 0 0,1 1-1 0 0,0-1 1 0 0,0 0 0 0 0,0 1 0 0 0,1-1 0 0 0,-1 0 0 0 0,0 1 0 0 0,1-1 0 0 0,0 1 0 0 0,-1 2 0 0 0,0 25-2243 0 0,1-14 1312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0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0 111 688 0 0,'1'0'465'0'0,"-1"-1"0"0"0,0 0 1 0 0,1 1-1 0 0,-1-1 0 0 0,1 1 0 0 0,-1-1 0 0 0,1 0 0 0 0,-1 1 1 0 0,1-1-1 0 0,-1 1 0 0 0,1-1 0 0 0,0 1 0 0 0,-1-1 0 0 0,1 1 0 0 0,-1 0 1 0 0,1-1-1 0 0,0 1 0 0 0,0 0 0 0 0,-1 0 0 0 0,1-1 0 0 0,0 1 1 0 0,1 0-1 0 0,19-5 3046 0 0,12-3-3082 0 0,0-2 0 0 0,60-26 0 0 0,-48 18-1933 0 0,-15 6-287 0 0,-26 11 1031 0 0,30-9-5144 0 0,-34 10 5699 0 0,1 0 1 0 0,0 0-1 0 0,0 0 1 0 0,0 0-1 0 0,-1 0 1 0 0,1 0-1 0 0,0 0 1 0 0,0 0-1 0 0,-1 0 1 0 0,1 0-1 0 0,0 0 1 0 0,0 0-1 0 0,-1 1 0 0 0,1-1 1 0 0,0 0-1 0 0,0 1 1 0 0,-1-1-1 0 0,1 0 1 0 0,0 1-1 0 0,-1-1 1 0 0,2 1-1 0 0,-2 2-1173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0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12 116 0 0,'5'-9'5478'0'0,"14"7"-1086"0"0,5 6-2447 0 0,-10 0-987 0 0,-10-3-360 0 0,9 3-488 0 0,0 1 1 0 0,-1 0 0 0 0,0 0-1 0 0,0 1 1 0 0,-1 1-1 0 0,1 0 1 0 0,-1 1 0 0 0,19 16-1 0 0,3 17-982 0 0,-19-10-371 0 0,-12-26 845 0 0,-1 0 1 0 0,1 0-1 0 0,-2 0 0 0 0,1 0 1 0 0,0 0-1 0 0,-1 0 0 0 0,0 1 1 0 0,-1 8-1 0 0,-1 1-462 0 0,-1-1 1 0 0,0 0-1 0 0,-1-1 0 0 0,-1 1 1 0 0,0-1-1 0 0,0 0 0 0 0,-2 0 0 0 0,-9 15 1 0 0,6-12-12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8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164 139 132 0 0,'13'-20'1023'0'0,"-11"18"-905"0"0,0-1 0 0 0,-1 1 0 0 0,1-1-1 0 0,0 1 1 0 0,-1-1 0 0 0,1 0 0 0 0,-1 1 0 0 0,0-1-1 0 0,0 0 1 0 0,0 0 0 0 0,0 0 0 0 0,-1 0-1 0 0,1 0 1 0 0,-1 0 0 0 0,0 0 0 0 0,0 0-1 0 0,0 0 1 0 0,0 0 0 0 0,0 0 0 0 0,0 0 0 0 0,-2-5-1 0 0,1 5-86 0 0,1 1-1 0 0,-1-1 0 0 0,0 1 1 0 0,0-1-1 0 0,0 1 0 0 0,0-1 1 0 0,0 1-1 0 0,0 0 0 0 0,-1-1 1 0 0,1 1-1 0 0,-1 0 0 0 0,0 0 1 0 0,1 0-1 0 0,-1 0 0 0 0,0 0 1 0 0,0 1-1 0 0,0-1 0 0 0,-1 1 1 0 0,1-1-1 0 0,0 1 0 0 0,0 0 1 0 0,-1 0-1 0 0,1-1 0 0 0,-1 2 1 0 0,1-1-1 0 0,-1 0 0 0 0,1 1 1 0 0,-1-1-1 0 0,0 1 0 0 0,1-1 1 0 0,-1 1-1 0 0,0 0 0 0 0,1 0 1 0 0,-1 1-1 0 0,0-1 0 0 0,1 0 1 0 0,-1 1-1 0 0,1 0 0 0 0,-1 0 1 0 0,1-1-1 0 0,-5 3 0 0 0,1 0 18 0 0,-1 1 0 0 0,1-1 0 0 0,-1 1 0 0 0,1 1 1 0 0,0-1-1 0 0,1 1 0 0 0,-1 0 0 0 0,1 0 0 0 0,0 1 0 0 0,0-1 0 0 0,0 1 0 0 0,1 0 0 0 0,0 0 0 0 0,-4 8 0 0 0,5-4 107 0 0,-1 1 0 0 0,1-1 0 0 0,1 1 1 0 0,-1 0-1 0 0,2-1 0 0 0,0 1 0 0 0,0 0 0 0 0,1 12 0 0 0,0-19-86 0 0,0-1 0 0 0,0 1 0 0 0,0 0 0 0 0,1-1-1 0 0,-1 1 1 0 0,1-1 0 0 0,0 1 0 0 0,0-1 0 0 0,0 0 0 0 0,1 1 0 0 0,-1-1 0 0 0,1 0 0 0 0,-1 0-1 0 0,1 0 1 0 0,0 0 0 0 0,0 0 0 0 0,1 0 0 0 0,-1-1 0 0 0,0 1 0 0 0,1-1 0 0 0,0 0 0 0 0,0 1-1 0 0,-1-1 1 0 0,1 0 0 0 0,1-1 0 0 0,-1 1 0 0 0,0 0 0 0 0,7 1 0 0 0,-8-2-56 0 0,1-1 0 0 0,-1 0 1 0 0,1-1-1 0 0,-1 1 0 0 0,1 0 0 0 0,-1-1 0 0 0,1 1 1 0 0,-1-1-1 0 0,0 0 0 0 0,1 0 0 0 0,-1 0 1 0 0,0 0-1 0 0,1 0 0 0 0,-1-1 0 0 0,0 1 1 0 0,0 0-1 0 0,0-1 0 0 0,0 0 0 0 0,-1 1 1 0 0,1-1-1 0 0,0 0 0 0 0,-1 0 0 0 0,1 0 0 0 0,-1 0 1 0 0,2-3-1 0 0,30-59-36 0 0,-32 63 24 0 0,6-20-17 0 0,0-1 1 0 0,4-28-1 0 0,-2 13 173 0 0,0 17 1159 0 0,-8 20-1298 0 0,-1 0-1 0 0,1 0 0 0 0,0 1 0 0 0,-1-1 1 0 0,1 0-1 0 0,0 0 0 0 0,-1 0 0 0 0,1 1 0 0 0,0-1 1 0 0,-1 0-1 0 0,1 0 0 0 0,0 1 0 0 0,-1-1 1 0 0,1 1-1 0 0,-1-1 0 0 0,1 1 0 0 0,-1-1 1 0 0,1 1-1 0 0,-1-1 0 0 0,1 1 0 0 0,-1-1 1 0 0,1 1-1 0 0,-1-1 0 0 0,0 1 0 0 0,1 0 0 0 0,-1-1 1 0 0,0 1-1 0 0,0 0 0 0 0,1 1 0 0 0,49 91-2140 0 0,-30-55-664 0 0,31 48 0 0 0,-48-81 2416 0 0,1-1 0 0 0,-1 0 0 0 0,1 0 0 0 0,0 0 0 0 0,1 0 0 0 0,5 4-1 0 0,2 0-705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0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21 144 0 0,'-1'-12'934'0'0,"-6"3"6609"0"0,5 24-6365 0 0,11 137-303 0 0,-3-82-1550 0 0,20 155-7927 0 0,-22-187 7265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1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0 692 0 0,'-1'10'7429'0'0,"-3"17"-4272"0"0,5 20-1444 0 0,12 84 0 0 0,-9-106-3399 0 0,2 1-1 0 0,1-1 1 0 0,0 0-1 0 0,21 43 1 0 0,-24-61 1007 0 0,0 0 0 0 0,1-1-1 0 0,0 1 1 0 0,0-1 0 0 0,6 6 0 0 0,9 7-926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1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81 204 0 0,'1'-1'442'0'0,"0"-1"-1"0"0,-1 0 1 0 0,1 1 0 0 0,0-1 0 0 0,0 1-1 0 0,-1 0 1 0 0,1-1 0 0 0,0 1 0 0 0,1 0-1 0 0,-1-1 1 0 0,0 1 0 0 0,0 0-1 0 0,0 0 1 0 0,1 0 0 0 0,-1 0 0 0 0,1 0-1 0 0,-1 0 1 0 0,0 1 0 0 0,1-1 0 0 0,0 0-1 0 0,-1 1 1 0 0,1-1 0 0 0,1 1-1 0 0,43-13 3526 0 0,-42 12-3832 0 0,8-2-106 0 0,159-29 1695 0 0,-85 26-3854 0 0,0 15-5314 0 0,-56-4 3289 0 0,-20-1 2484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2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25 260 0 0,'0'-1'143'0'0,"-1"1"0"0"0,1-1 1 0 0,-1 1-1 0 0,1-1 0 0 0,-1 1 0 0 0,1-1 0 0 0,0 1 0 0 0,-1-1 1 0 0,1 1-1 0 0,0-1 0 0 0,-1 0 0 0 0,1 1 0 0 0,0-1 0 0 0,0 0 1 0 0,0 1-1 0 0,-1-1 0 0 0,1 1 0 0 0,0-1 0 0 0,0 0 1 0 0,0 1-1 0 0,0-1 0 0 0,0 0 0 0 0,0 0 0 0 0,0 1 0 0 0,0-1 1 0 0,1 0-1 0 0,-1 1 0 0 0,0-1 0 0 0,0 1 0 0 0,0-1 0 0 0,1 0 1 0 0,20-4 4317 0 0,-15 6-3812 0 0,0 0 0 0 0,0 0 1 0 0,-1 0-1 0 0,1 0 0 0 0,0 1 1 0 0,8 4-1 0 0,-4 1-563 0 0,-1 0 1 0 0,1 1-1 0 0,-2 0 0 0 0,1 0 1 0 0,-1 1-1 0 0,0 0 0 0 0,-1 1 1 0 0,0 0-1 0 0,-1 0 0 0 0,9 17 1 0 0,-7-9-1156 0 0,-1 1 1 0 0,0-1 0 0 0,-1 1-1 0 0,-1 1 1 0 0,4 32-1 0 0,-9-43 152 0 0,0 1 0 0 0,-1 0 0 0 0,0-1 0 0 0,0 1-1 0 0,-1-1 1 0 0,-4 15 0 0 0,-3-8-314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2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54 304 0 0,'0'-1'165'0'0,"-1"1"-1"0"0,1-1 1 0 0,-1 1 0 0 0,1-1-1 0 0,-1 1 1 0 0,1-1 0 0 0,-1 1-1 0 0,1-1 1 0 0,-1 1 0 0 0,1-1-1 0 0,0 0 1 0 0,-1 1 0 0 0,1-1-1 0 0,0 0 1 0 0,0 1 0 0 0,-1-1-1 0 0,1 0 1 0 0,0 0 0 0 0,0 1-1 0 0,0-1 1 0 0,0 0 0 0 0,0 1 0 0 0,0-1-1 0 0,0 0 1 0 0,0 0 0 0 0,0 1-1 0 0,0-1 1 0 0,0 0 0 0 0,1 1-1 0 0,-1-1 1 0 0,0 0 0 0 0,0 1-1 0 0,1-1 1 0 0,-1 0 0 0 0,1 0-1 0 0,1-1 187 0 0,0 0 0 0 0,0 0 1 0 0,0 0-1 0 0,0 1 0 0 0,0-1 0 0 0,0 0 0 0 0,0 1 0 0 0,1 0 0 0 0,-1-1 0 0 0,5 0 0 0 0,-4 0-140 0 0,1 0-1 0 0,1 1 1 0 0,-1 0-1 0 0,0 0 1 0 0,0 0-1 0 0,0 0 1 0 0,1 0-1 0 0,-1 1 0 0 0,0 0 1 0 0,1 0-1 0 0,-1 0 1 0 0,0 1-1 0 0,0-1 1 0 0,9 3-1 0 0,-11-1-229 0 0,0 0 0 0 0,0 1-1 0 0,1-1 1 0 0,-2 1 0 0 0,1-1-1 0 0,0 1 1 0 0,0 0 0 0 0,-1-1 0 0 0,1 1-1 0 0,-1 0 1 0 0,0 0 0 0 0,0 0-1 0 0,0 0 1 0 0,0 0 0 0 0,-1 1-1 0 0,1-1 1 0 0,-1 6 0 0 0,0 58-671 0 0,-4-39 542 0 0,-1-1 1 0 0,-1 0-1 0 0,-2-1 0 0 0,0 0 1 0 0,-2 0-1 0 0,0 0 1 0 0,-29 46-1 0 0,39-71 189 0 0,-1-1 0 0 0,1 1 0 0 0,-1 0 0 0 0,1-1 0 0 0,-1 1 0 0 0,1 0 0 0 0,0-1 0 0 0,-1 1 0 0 0,1 0 0 0 0,0 0 0 0 0,-1-1 0 0 0,1 1 0 0 0,0 0 0 0 0,0 0 1 0 0,0-1-1 0 0,0 1 0 0 0,0 0 0 0 0,0 0 0 0 0,0 0 0 0 0,0-1 0 0 0,0 1 0 0 0,0 0 0 0 0,0 0 0 0 0,0-1 0 0 0,1 1 0 0 0,-1 0 0 0 0,0 0 0 0 0,0-1 0 0 0,1 1 0 0 0,-1 0 0 0 0,1-1 0 0 0,-1 1 0 0 0,0 0 0 0 0,1-1 0 0 0,1 2 0 0 0,0-1 23 0 0,0 1-1 0 0,1-1 1 0 0,0 0 0 0 0,-1 0-1 0 0,1-1 1 0 0,-1 1-1 0 0,1 0 1 0 0,0-1-1 0 0,0 1 1 0 0,4-1 0 0 0,69-6 43 0 0,53-23-3222 0 0,-2-7-5068 0 0,-103 29 6728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3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70 152 0 0,'-1'-3'193'0'0,"-1"1"630"0"0,-1 0 1 0 0,2-1-1 0 0,-1 1 0 0 0,0-1 0 0 0,0 0 0 0 0,1 1 0 0 0,0-1 0 0 0,-1 0 0 0 0,1 0 0 0 0,-1-5 0 0 0,2 7-541 0 0,0 1 1 0 0,0-1 0 0 0,1 0-1 0 0,-1 0 1 0 0,0 0 0 0 0,0 1-1 0 0,1-1 1 0 0,-1 0 0 0 0,0 0-1 0 0,1 1 1 0 0,-1-1 0 0 0,1 0-1 0 0,-1 1 1 0 0,1-1 0 0 0,-1 1-1 0 0,1-1 1 0 0,-1 1 0 0 0,1-1-1 0 0,0 1 1 0 0,-1-1-1 0 0,2 0 1 0 0,18-8 924 0 0,-15 7-1123 0 0,0 0-1 0 0,0 1 1 0 0,0 0 0 0 0,0 0 0 0 0,1 0 0 0 0,-1 1 0 0 0,0 0 0 0 0,0 0 0 0 0,0 0 0 0 0,11 2 0 0 0,-13-1-128 0 0,1 1-1 0 0,0-1 1 0 0,0 1-1 0 0,-1 0 1 0 0,1 0 0 0 0,-1 0-1 0 0,0 1 1 0 0,0-1-1 0 0,1 1 1 0 0,-1 0-1 0 0,-1-1 1 0 0,1 2-1 0 0,0-1 1 0 0,-1 0 0 0 0,0 0-1 0 0,0 1 1 0 0,0-1-1 0 0,0 1 1 0 0,0 0-1 0 0,-1-1 1 0 0,3 8 0 0 0,1 11-94 0 0,0 0 0 0 0,-2 1 0 0 0,0-1 0 0 0,-1 1 0 0 0,-2-1 0 0 0,0 1 0 0 0,-4 25 0 0 0,0 32 245 0 0,5-78-101 0 0,-1 0 1 0 0,0-1-1 0 0,1 1 1 0 0,-1 0-1 0 0,1-1 1 0 0,-1 1-1 0 0,1 0 1 0 0,0-1-1 0 0,0 1 1 0 0,0-1 0 0 0,0 1-1 0 0,0-1 1 0 0,0 0-1 0 0,0 1 1 0 0,0-1-1 0 0,0 0 1 0 0,1 0-1 0 0,-1 0 1 0 0,0 0-1 0 0,1 0 1 0 0,-1 0-1 0 0,1 0 1 0 0,-1 0-1 0 0,1-1 1 0 0,0 1-1 0 0,-1 0 1 0 0,1-1-1 0 0,0 0 1 0 0,-1 1-1 0 0,1-1 1 0 0,0 0 0 0 0,0 0-1 0 0,-1 0 1 0 0,3 0-1 0 0,10 1-166 0 0,0-1-1 0 0,1 0 1 0 0,15-4-1 0 0,-17 3-229 0 0,29-5-2961 0 0,0-2 0 0 0,53-17-1 0 0,-49 12 391 0 0,-21 7 1575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3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0 118 112 0 0,'1'-14'10806'0'0,"13"8"-8255"0"0,78-31-397 0 0,23-7-2567 0 0,-100 39-295 0 0,1 2 0 0 0,-1 0 0 0 0,18-1 0 0 0,-27 3-34 0 0,-1 1-1 0 0,1 0 0 0 0,0 0 1 0 0,-1 1-1 0 0,1-1 0 0 0,0 1 1 0 0,-1 0-1 0 0,1 1 0 0 0,-1 0 1 0 0,0-1-1 0 0,1 2 0 0 0,-1-1 0 0 0,0 1 1 0 0,7 4-1 0 0,-7 0-423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3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11 812 0 0,'1'0'94'0'0,"-1"0"1"0"0,0 0-1 0 0,0 0 1 0 0,0 0-1 0 0,1 0 0 0 0,-1 0 1 0 0,0 0-1 0 0,0-1 0 0 0,0 1 1 0 0,1 0-1 0 0,-1 0 1 0 0,0 0-1 0 0,0 0 0 0 0,0 0 1 0 0,1 0-1 0 0,-1 0 1 0 0,0-1-1 0 0,0 1 0 0 0,0 0 1 0 0,0 0-1 0 0,0 0 0 0 0,1 0 1 0 0,-1-1-1 0 0,0 1 1 0 0,0 0-1 0 0,0 0 0 0 0,0 0 1 0 0,0-1-1 0 0,0 1 0 0 0,0 0 1 0 0,0 0-1 0 0,0 0 1 0 0,0-1-1 0 0,0 1 0 0 0,0 0 1 0 0,0 0-1 0 0,0-1 0 0 0,0 1 1 0 0,0 0-1 0 0,0 0 1 0 0,0 0-1 0 0,0-1 0 0 0,0 1 1 0 0,0 0-1 0 0,0 0 0 0 0,0 0 1 0 0,0-1-1 0 0,0 1 1 0 0,-1 0-1 0 0,1 0 0 0 0,0 0 1 0 0,0 0-1 0 0,0-1 1 0 0,0 1-1 0 0,0 0 0 0 0,-1 0 1 0 0,1 0-1 0 0,0 0 0 0 0,0 0 1 0 0,0 0-1 0 0,-1-1 1 0 0,1 1-1 0 0,0 0 0 0 0,0 0 1 0 0,0 0-1 0 0,-1 0 0 0 0,1 0 1 0 0,0 0-1 0 0,-1 0 1 0 0,29 2 2743 0 0,34 13-387 0 0,-52-12-2237 0 0,-1 0-1 0 0,-1 1 0 0 0,1 0 0 0 0,-1 1 0 0 0,13 8 0 0 0,-12-6-58 0 0,0 0 0 0 0,-1 1 0 0 0,0 0 0 0 0,0 0 0 0 0,0 1 0 0 0,-1 0 0 0 0,11 18 0 0 0,-14-21-346 0 0,-1 1 0 0 0,0-1 0 0 0,0 1 1 0 0,0 0-1 0 0,0 0 0 0 0,-1 0 0 0 0,-1 1 1 0 0,1-1-1 0 0,-1 0 0 0 0,0 1 0 0 0,-1-1 1 0 0,1 1-1 0 0,-2-1 0 0 0,1 0 1 0 0,-1 1-1 0 0,0-1 0 0 0,0 1 0 0 0,-1-1 1 0 0,0 0-1 0 0,-1 0 0 0 0,1 0 0 0 0,-7 10 1 0 0,-40 67-8644 0 0,43-75 7600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4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26 232 0 0,'1'0'162'0'0,"-1"0"0"0"0,0 0 0 0 0,1 0 0 0 0,-1-1 0 0 0,0 1 0 0 0,1 0 0 0 0,-1 0 0 0 0,0 0 0 0 0,1 0 0 0 0,-1 0 0 0 0,0 0 1 0 0,1 0-1 0 0,-1-1 0 0 0,0 1 0 0 0,1 0 0 0 0,-1 0 0 0 0,0-1 0 0 0,0 1 0 0 0,1 0 0 0 0,-1 0 0 0 0,0-1 0 0 0,0 1 0 0 0,1 0 0 0 0,-1 0 0 0 0,0-1 0 0 0,0 1 0 0 0,0 0 0 0 0,0-1 0 0 0,0 1 0 0 0,1 0 0 0 0,-1-1 0 0 0,0 1 0 0 0,0 0 0 0 0,0-1 0 0 0,0 1 0 0 0,0-1 1 0 0,0 1-1 0 0,0 0 0 0 0,0-1 0 0 0,0 1 0 0 0,0 0 0 0 0,0-1 0 0 0,-1 1 0 0 0,1 0 0 0 0,0-1 0 0 0,0 1 0 0 0,0 0 0 0 0,0-1 0 0 0,0 1 0 0 0,-1 0 0 0 0,1 0 0 0 0,0-1 0 0 0,0 1 0 0 0,-1 0 0 0 0,1 0 0 0 0,0-1 0 0 0,0 1 0 0 0,-1 0 0 0 0,1 0 0 0 0,0-1 0 0 0,-1 1 1 0 0,1 0-1 0 0,0 0 0 0 0,-1 0 0 0 0,20-6 4817 0 0,-11 5-6164 0 0,2 0 1308 0 0,0 0-1 0 0,0 1 0 0 0,0 0 0 0 0,0 0 1 0 0,19 5-1 0 0,-27-5-137 0 0,0 1 1 0 0,0-1 0 0 0,0 1-1 0 0,0 0 1 0 0,0 0-1 0 0,0 0 1 0 0,0 0 0 0 0,0 0-1 0 0,0 1 1 0 0,0-1-1 0 0,0 1 1 0 0,-1-1 0 0 0,1 1-1 0 0,0-1 1 0 0,-1 1-1 0 0,0 0 1 0 0,1 0 0 0 0,-1 0-1 0 0,0-1 1 0 0,0 1-1 0 0,0 1 1 0 0,0-1 0 0 0,0 0-1 0 0,-1 0 1 0 0,1 0-1 0 0,-1 0 1 0 0,1 0 0 0 0,-1 1-1 0 0,0-1 1 0 0,0 0-1 0 0,0 3 1 0 0,0 7-187 0 0,-2 0 0 0 0,0 0 0 0 0,0 0 0 0 0,-1 0 0 0 0,0 0-1 0 0,-1 0 1 0 0,0-1 0 0 0,-1 1 0 0 0,-1-1 0 0 0,0-1 0 0 0,0 1 0 0 0,-15 18 0 0 0,20-28 195 0 0,-1 1 1 0 0,1 0-1 0 0,-1-1 1 0 0,1 1-1 0 0,0 0 1 0 0,0 0-1 0 0,0 0 1 0 0,0 0-1 0 0,0 0 1 0 0,0 0 0 0 0,0 0-1 0 0,1 0 1 0 0,-1 0-1 0 0,1 1 1 0 0,-1-1-1 0 0,1 0 1 0 0,0 0-1 0 0,0 0 1 0 0,0 1-1 0 0,0-1 1 0 0,1 0-1 0 0,-1 0 1 0 0,0 0-1 0 0,1 1 1 0 0,1 3-1 0 0,2-1 25 0 0,0-1 0 0 0,0 1 0 0 0,0-1 0 0 0,1 1 0 0 0,-1-1-1 0 0,1-1 1 0 0,10 7 0 0 0,1 1-14 0 0,-4-2-11 0 0,-2-3 2 0 0,0 1 0 0 0,0 1 0 0 0,-1 0 0 0 0,0 0 1 0 0,10 13-1 0 0,-18-20 2 0 0,0 1 0 0 0,0 0 1 0 0,1 0-1 0 0,-1-1 0 0 0,0 1 1 0 0,0 0-1 0 0,-1 0 0 0 0,1 0 1 0 0,0 0-1 0 0,-1 0 0 0 0,1 1 1 0 0,-1-1-1 0 0,0 0 0 0 0,1 0 0 0 0,-1 0 1 0 0,0 0-1 0 0,0 0 0 0 0,-1 1 1 0 0,1-1-1 0 0,0 0 0 0 0,-1 0 1 0 0,1 0-1 0 0,-1 0 0 0 0,0 0 0 0 0,1 0 1 0 0,-1 0-1 0 0,0 0 0 0 0,0 0 1 0 0,-1-1-1 0 0,1 1 0 0 0,0 0 1 0 0,-1 0-1 0 0,1-1 0 0 0,0 1 1 0 0,-1-1-1 0 0,-2 3 0 0 0,-6 4-279 0 0,-1 0 0 0 0,1-1 0 0 0,-1 1 0 0 0,-1-2 0 0 0,1 0-1 0 0,-14 5 1 0 0,1-2-1323 0 0,-1-2 0 0 0,0-1 0 0 0,0 0-1 0 0,-31 1 1 0 0,26-4 282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2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1 360 0 0,'1'0'187'0'0,"0"1"1"0"0,0-1-1 0 0,-1 0 0 0 0,1 1 0 0 0,0 0 1 0 0,0-1-1 0 0,0 1 0 0 0,0 0 0 0 0,0-1 1 0 0,-1 1-1 0 0,1 0 0 0 0,0 0 0 0 0,-1 0 1 0 0,1 0-1 0 0,-1-1 0 0 0,1 1 1 0 0,-1 0-1 0 0,1 0 0 0 0,-1 0 0 0 0,1 0 1 0 0,-1 0-1 0 0,0 0 0 0 0,0 0 0 0 0,0 1 1 0 0,1-1-1 0 0,-1 0 0 0 0,0 0 0 0 0,0 0 1 0 0,0 0-1 0 0,-1 2 0 0 0,-14 37 1950 0 0,0 0 873 0 0,13-7-2122 0 0,2 0 0 0 0,0 0-1 0 0,2-1 1 0 0,12 58-1 0 0,-8-45-648 0 0,65 390 375 0 0,43 403 181 0 0,-100-631-740 0 0,7 134-60 0 0,-21 163-146 0 0,-1-458-366 0 0,5 67 1 0 0,8-9-4705 0 0,-4-87 1473 0 0,-8-17 3657 0 0,0 1 1 0 0,1-1 0 0 0,-1 0 0 0 0,0 0-1 0 0,0 0 1 0 0,1 0 0 0 0,-1 1 0 0 0,0-1-1 0 0,1 0 1 0 0,-1 0 0 0 0,0 0 0 0 0,0 0-1 0 0,1 0 1 0 0,-1 0 0 0 0,0 0 0 0 0,1 0-1 0 0,-1 0 1 0 0,0 0 0 0 0,1 0 0 0 0,-1 0-1 0 0,0 0 1 0 0,1 0 0 0 0,-1 0 0 0 0,0 0-1 0 0,0-1 1 0 0,1 1 0 0 0,-1 0 0 0 0,0 0-1 0 0,1 0 1 0 0,-1 0 0 0 0,0-1 0 0 0,0 1-1 0 0,0 0 1 0 0,1 0 0 0 0,-1 0-1 0 0,0-1 1 0 0,0 1 0 0 0,0 0 0 0 0,1 0-1 0 0,-1-1 1 0 0,0 1 0 0 0,0 0 0 0 0,0-1-1 0 0,0 1 1 0 0,0 0 0 0 0,0 0 0 0 0,1-1-1 0 0,-1 1 1 0 0,0 0 0 0 0,0-1 0 0 0,0 1-1 0 0,0 0 1 0 0,0-1 0 0 0,5-14-1595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8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9 780 0 0,'14'-9'4208'0'0,"-15"23"-1237"0"0,-2-3-3209 0 0,-13 77 1011 0 0,5-36-1490 0 0,-3 53 0 0 0,11-72-353 0 0,1-12-62 0 0,0-1 0 0 0,2 0 0 0 0,3 30 0 0 0,2-14-178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3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1 491 644 0 0,'17'-4'6861'0'0,"21"-6"-4217"0"0,497-190 2305 0 0,-417 150-4914 0 0,2 4-1 0 0,1 6 1 0 0,3 5-1 0 0,0 6 1 0 0,184-20-1 0 0,171 21-633 0 0,-461 28 503 0 0,-1 1 1 0 0,0 0-1 0 0,0 2 1 0 0,0 0-1 0 0,-1 0 0 0 0,1 1 1 0 0,23 10-1 0 0,-34-11 90 0 0,0 0 1 0 0,0 0-1 0 0,0 1 0 0 0,0-1 0 0 0,0 1 0 0 0,-1 1 1 0 0,0-1-1 0 0,0 1 0 0 0,0 0 0 0 0,0 0 1 0 0,-1 0-1 0 0,0 1 0 0 0,0-1 0 0 0,0 1 0 0 0,-1 0 1 0 0,0 0-1 0 0,0 1 0 0 0,0-1 0 0 0,-1 0 0 0 0,0 1 1 0 0,1 7-1 0 0,17 126 91 0 0,0 177-1 0 0,-10-108-10 0 0,50 476-46 0 0,-40-212-19 0 0,-15 10-146 0 0,5-338 119 0 0,-4-82 8 0 0,0-25-1 0 0,1 0 0 0 0,23 68 0 0 0,-17-63 2 0 0,-3-17 24 0 0,-8-23-38 0 0,-1 0 0 0 0,0 0 0 0 0,0 1 0 0 0,0-1-1 0 0,0 0 1 0 0,0 0 0 0 0,0 1 0 0 0,-1-1 0 0 0,0 7 0 0 0,0-8 10 0 0,-1 0 0 0 0,0 0 0 0 0,0 0 0 0 0,0 0 0 0 0,0 0 0 0 0,0 0 0 0 0,0 0 0 0 0,0 0 0 0 0,-1-1 0 0 0,1 1 0 0 0,-1-1 0 0 0,0 1 0 0 0,1-1 0 0 0,-1 1 0 0 0,0-1 0 0 0,0 0 0 0 0,0 0 0 0 0,0 0 0 0 0,-3 2 0 0 0,-33 14-3 0 0,-1-2 0 0 0,0-2 1 0 0,-61 14-1 0 0,27-9 40 0 0,-973 313 809 0 0,992-313-508 0 0,-1-1 0 0 0,-1-4 0 0 0,0-2 0 0 0,0-2 0 0 0,-1-3 0 0 0,0-2 0 0 0,0-3 0 0 0,-59-6 0 0 0,107 5-528 0 0,1 0 1 0 0,0 0-1 0 0,0 0 0 0 0,0 1 0 0 0,0 1 0 0 0,0-1 0 0 0,0 1 0 0 0,-13 5 1 0 0,-56 30-11707 0 0,70-33 10320 0 0,-3 3-10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4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10 380 0 0,'-5'-9'14459'0'0,"1"18"-10408"0"0,3 3-4431 0 0,2 17 385 0 0,2 0 1 0 0,1 0-1 0 0,2-1 0 0 0,15 50 1 0 0,24 44-6127 0 0,-11-42-3400 0 0,-28-64 7738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4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0,'1'0'276'0'0,"0"0"0"0"0,0 0 1 0 0,0-1-1 0 0,0 1 0 0 0,1 1 0 0 0,-1-1 0 0 0,0 0 0 0 0,0 0 0 0 0,0 0 1 0 0,0 1-1 0 0,0-1 0 0 0,0 0 0 0 0,1 1 0 0 0,-1-1 0 0 0,0 1 0 0 0,0-1 1 0 0,0 1-1 0 0,0 0 0 0 0,-1-1 0 0 0,1 1 0 0 0,0 0 0 0 0,0 0 0 0 0,0 0 1 0 0,0 0-1 0 0,-1-1 0 0 0,1 1 0 0 0,0 0 0 0 0,-1 0 0 0 0,1 0 1 0 0,-1 0-1 0 0,1 1 0 0 0,-1-1 0 0 0,1 2 0 0 0,18 47 2344 0 0,-15-38-1710 0 0,16 50 461 0 0,9 22-2675 0 0,-2-32-7226 0 0,-22-45 6342 0 0,0-3 296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5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43 872 0 0,'-1'-1'410'0'0,"1"0"0"0"0,-1 0-1 0 0,1 0 1 0 0,-1 0 0 0 0,1 0 0 0 0,0 0-1 0 0,-1 0 1 0 0,1 0 0 0 0,0 0-1 0 0,0 0 1 0 0,0 0 0 0 0,0 0 0 0 0,0 0-1 0 0,0 0 1 0 0,0 0 0 0 0,0 0 0 0 0,0 0-1 0 0,1 0 1 0 0,-1 0 0 0 0,0 0 0 0 0,1 0-1 0 0,-1 0 1 0 0,0 0 0 0 0,2-2 0 0 0,3-12 6446 0 0,-5 14-6677 0 0,30 6-7509 0 0,21 7-1349 0 0,-32-6 7161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5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43 304 12 0 0,'50'3'11722'0'0,"-59"17"-8500"0"0,-23 22-2526 0 0,-2 1-737 0 0,32-39 72 0 0,0 0 1 0 0,-1 1-1 0 0,1-1 0 0 0,1 0 1 0 0,-1 1-1 0 0,1-1 1 0 0,-1 1-1 0 0,1-1 1 0 0,1 1-1 0 0,-1 0 0 0 0,1 0 1 0 0,-1-1-1 0 0,1 1 1 0 0,1 0-1 0 0,-1-1 1 0 0,1 1-1 0 0,0 0 0 0 0,0-1 1 0 0,0 1-1 0 0,0 0 1 0 0,1-1-1 0 0,0 0 1 0 0,0 1-1 0 0,0-1 0 0 0,1 0 1 0 0,-1 0-1 0 0,1 0 1 0 0,0-1-1 0 0,0 1 1 0 0,0 0-1 0 0,0-1 0 0 0,1 0 1 0 0,0 0-1 0 0,-1 0 1 0 0,1 0-1 0 0,8 3 1 0 0,53 24 258 0 0,-42-21-319 0 0,-1 2 0 0 0,23 14 1 0 0,-44-25 6 0 0,-1 1 1 0 0,1-1 0 0 0,0 1-1 0 0,-1-1 1 0 0,1 1 0 0 0,0-1-1 0 0,-1 1 1 0 0,1 0 0 0 0,-1-1 0 0 0,1 1-1 0 0,-1 0 1 0 0,1 0 0 0 0,-1-1-1 0 0,0 1 1 0 0,1 0 0 0 0,-1 0-1 0 0,0 0 1 0 0,0-1 0 0 0,1 1 0 0 0,-1 0-1 0 0,0 0 1 0 0,0 0 0 0 0,0 0-1 0 0,0 0 1 0 0,0-1 0 0 0,0 1 0 0 0,-1 1-1 0 0,-13 24-1931 0 0,9-21 829 0 0,-1 0 0 0 0,1 0-1 0 0,-1 0 1 0 0,0-1 0 0 0,-9 6 0 0 0,12-9 656 0 0,0 0 0 0 0,0 0-1 0 0,0 0 1 0 0,0-1 0 0 0,0 1 0 0 0,0-1 0 0 0,0 0 0 0 0,0 0 0 0 0,0 0 0 0 0,0 0 0 0 0,-4-1 0 0 0,-8-3-978 0 0</inkml:trace>
  <inkml:trace contextRef="#ctx0" brushRef="#br0" timeOffset="1">173 16 936 0 0,'1'-1'200'0'0,"0"-1"-1"0"0,0 1 1 0 0,1 0-1 0 0,-1 0 1 0 0,1-1-1 0 0,0 1 1 0 0,-1 0-1 0 0,1 0 1 0 0,0 1-1 0 0,-1-1 1 0 0,1 0-1 0 0,0 0 1 0 0,0 1-1 0 0,0-1 1 0 0,0 1-1 0 0,-1 0 1 0 0,1 0-1 0 0,0-1 1 0 0,0 1-1 0 0,0 0 1 0 0,0 1-1 0 0,0-1 1 0 0,0 0-1 0 0,0 0 1 0 0,0 1-1 0 0,2 0 1 0 0,-1 1 61 0 0,0 0 0 0 0,0 0 0 0 0,0 1 0 0 0,0-1 0 0 0,-1 1 0 0 0,1-1 1 0 0,-1 1-1 0 0,1 0 0 0 0,-1 0 0 0 0,0 0 0 0 0,0 0 0 0 0,2 6 0 0 0,4 9 272 0 0,-1-1 0 0 0,-1 1 0 0 0,0 1 0 0 0,3 22 0 0 0,14 108-1543 0 0,-2 1-6210 0 0,-11-117 4830 0 0,-4-19 1352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5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5 996 0 0,'2'-3'2803'0'0,"-11"2"6"0"0,-28 5-1668 0 0,-81 10-51 0 0,0 8-5002 0 0,78-4 922 0 0,20-5 1653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6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18 524 0 0,'-5'-16'5860'0'0,"4"16"-5643"0"0,1-1 0 0 0,-1 1 0 0 0,0 0 0 0 0,1 0 0 0 0,-1 0 0 0 0,0-1-1 0 0,1 1 1 0 0,-1 0 0 0 0,0 0 0 0 0,1 0 0 0 0,-1 0 0 0 0,0 0-1 0 0,1 0 1 0 0,-1 0 0 0 0,0 0 0 0 0,1 1 0 0 0,-1-1 0 0 0,1 0 0 0 0,-1 0-1 0 0,0 0 1 0 0,1 1 0 0 0,-1-1 0 0 0,0 0 0 0 0,1 1 0 0 0,-1-1 0 0 0,1 1-1 0 0,-1-1 1 0 0,0 1 0 0 0,-2 2 96 0 0,0-1 0 0 0,0 1 0 0 0,0 0 1 0 0,0 0-1 0 0,0 1 0 0 0,1-1 0 0 0,-1 0 0 0 0,1 1 0 0 0,0 0 0 0 0,-2 5 0 0 0,-1 5-212 0 0,2 1 0 0 0,0 0-1 0 0,1 0 1 0 0,0 0 0 0 0,1 0-1 0 0,2 25 1 0 0,9 43-97 0 0,0-35 18 0 0,-5-30-51 0 0,0 1 29 0 0,0-1 0 0 0,1 0 1 0 0,0-1-1 0 0,13 24 1 0 0,-17-38-9 0 0,0 0 0 0 0,0 0 0 0 0,0 0 1 0 0,0 0-1 0 0,1 0 0 0 0,-1-1 0 0 0,1 1 1 0 0,-1-1-1 0 0,1 0 0 0 0,0 0 0 0 0,0 0 1 0 0,0 0-1 0 0,0 0 0 0 0,1 0 0 0 0,5 1 1 0 0,-6-2-11 0 0,0-1 0 0 0,-1 1 1 0 0,1-1-1 0 0,0 0 0 0 0,0 0 0 0 0,0 0 1 0 0,0-1-1 0 0,0 1 0 0 0,0-1 1 0 0,0 0-1 0 0,0 1 0 0 0,-1-1 1 0 0,6-2-1 0 0,-4 1-28 0 0,0-1 0 0 0,-1 1 0 0 0,1 0 0 0 0,0-1 0 0 0,-1 0 0 0 0,0 0 0 0 0,0 0 0 0 0,4-5 0 0 0,-1 1-38 0 0,-1 0 1 0 0,0-1-1 0 0,-1 0 1 0 0,1 0-1 0 0,-2-1 1 0 0,5-11 0 0 0,9-57-537 0 0,-14 33 144 0 0,-3 19-11 0 0,-1 0 1 0 0,-1 1-1 0 0,-1-1 1 0 0,-1 1 0 0 0,-9-32-1 0 0,-4 14-1222 0 0,16 41 1605 0 0,1 0 0 0 0,-1 0 0 0 0,1 0 0 0 0,-1 0 1 0 0,1 0-1 0 0,-1 0 0 0 0,1 1 0 0 0,-1-1 0 0 0,0 0 0 0 0,1 0 0 0 0,-1 0 0 0 0,0 1 1 0 0,0-1-1 0 0,0 0 0 0 0,0 1 0 0 0,0-1 0 0 0,0 0 0 0 0,0 1 0 0 0,0-1 0 0 0,0 1 1 0 0,0 0-1 0 0,0-1 0 0 0,0 1 0 0 0,0 0 0 0 0,0 0 0 0 0,0 0 0 0 0,0-1 0 0 0,0 1 1 0 0,0 0-1 0 0,0 0 0 0 0,0 1 0 0 0,0-1 0 0 0,-3 0 0 0 0,3 1-91 0 0,0 0 1 0 0,0 0-1 0 0,-1-1 0 0 0,1 1 1 0 0,0 0-1 0 0,0 0 0 0 0,0 0 1 0 0,0 0-1 0 0,0 0 0 0 0,0 0 1 0 0,0 1-1 0 0,1-1 0 0 0,-1 0 1 0 0,0 0-1 0 0,0 1 0 0 0,1-1 1 0 0,-1 0-1 0 0,1 1 0 0 0,0-1 1 0 0,-1 1-1 0 0,1-1 0 0 0,0 1 0 0 0,0-1 1 0 0,-1 0-1 0 0,2 3 0 0 0,-1 7-826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7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93 800 0 0,'32'-14'10472'0'0,"1"-1"-5119"0"0,8-2-4871 0 0,83-22-1 0 0,-109 36-1308 0 0,0 1 1 0 0,1 0-1 0 0,18 1 0 0 0,48 6-8584 0 0,-69-4 7299 0 0,2 0 426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7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9 956 0 0,'-2'-8'10152'0'0,"2"8"-9994"0"0,20 1 3805 0 0,22 9-2812 0 0,5 10-834 0 0,22 24-157 0 0,34 43-143 0 0,-102-86-16 0 0,25 23-168 0 0,14 21 385 0 0,-37-40-366 0 0,0 0 0 0 0,0 0 0 0 0,0 0 0 0 0,0 0 0 0 0,-1 1 0 0 0,0-1 0 0 0,2 10 0 0 0,-3-11-147 0 0,0 0-1 0 0,-1-1 1 0 0,0 1 0 0 0,0 0-1 0 0,0 0 1 0 0,0-1-1 0 0,-1 1 1 0 0,0 4-1 0 0,0-6-45 0 0,0 1 1 0 0,0 0-1 0 0,-1 0 0 0 0,1-1 1 0 0,-1 1-1 0 0,1-1 0 0 0,-1 1 0 0 0,0-1 1 0 0,0 0-1 0 0,0 1 0 0 0,0-1 0 0 0,0 0 1 0 0,-1 0-1 0 0,-2 2 0 0 0,-43 22-3424 0 0,11-6 995 0 0,22-10 1733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7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1024 0 0,'16'-8'1289'0'0,"6"1"3645"0"0,-22 7-4791 0 0,1 1 1 0 0,0 0 0 0 0,0 0-1 0 0,-1 0 1 0 0,1 0-1 0 0,-1 0 1 0 0,1 0-1 0 0,-1 0 1 0 0,1 0 0 0 0,-1 0-1 0 0,1 1 1 0 0,-1-1-1 0 0,0 0 1 0 0,0 0-1 0 0,0 0 1 0 0,0 0 0 0 0,0 0-1 0 0,0 1 1 0 0,0-1-1 0 0,0 0 1 0 0,0 0-1 0 0,0 2 1 0 0,-5 151 2031 0 0,15 44-7604 0 0,-5-117 1225 0 0,0-41 2433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52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7 372 0 0,'10'-6'8074'0'0,"-9"15"-4798"0"0,-2 5-3501 0 0,4 30 1267 0 0,3 0 0 0 0,1-1 0 0 0,2 1 0 0 0,19 55 0 0 0,4 23-665 0 0,78 407-300 0 0,-101-463-237 0 0,-8-51-142 0 0,-7-44 83 0 0,6 28 218 0 0,-6-35-1 0 0,1 1-1 0 0,1-1 0 0 0,2-1 0 0 0,2 1 1 0 0,8-68-1 0 0,-6 94 13 0 0,0-1 0 0 0,1 1 1 0 0,0 0-1 0 0,0 0 0 0 0,1 0 0 0 0,1 1 1 0 0,0-1-1 0 0,0 1 0 0 0,0 0 0 0 0,1 0 1 0 0,1 1-1 0 0,9-10 0 0 0,-10 12-1 0 0,0 2-1 0 0,0-1 1 0 0,0 1 0 0 0,1 0 0 0 0,0 0-1 0 0,-1 0 1 0 0,1 1 0 0 0,1 1-1 0 0,-1-1 1 0 0,0 1 0 0 0,1 0 0 0 0,-1 0-1 0 0,1 1 1 0 0,0 0 0 0 0,-1 1-1 0 0,1 0 1 0 0,11 1 0 0 0,-7 0-4 0 0,-1 1 0 0 0,0 0 0 0 0,0 1 0 0 0,0 1 1 0 0,0 0-1 0 0,-1 0 0 0 0,1 1 0 0 0,-1 0 0 0 0,0 1 0 0 0,-1 0 1 0 0,1 0-1 0 0,-1 1 0 0 0,-1 0 0 0 0,1 1 0 0 0,-1 0 0 0 0,0 1 1 0 0,-1-1-1 0 0,11 18 0 0 0,-7-9-7 0 0,0 1 1 0 0,-1 0-1 0 0,-1 0 1 0 0,-1 1 0 0 0,-1 0-1 0 0,0 1 1 0 0,-2-1-1 0 0,0 1 1 0 0,3 34-1 0 0,-6-44-7 0 0,-2-1 1 0 0,1 1-1 0 0,-1-1 0 0 0,-1 0 0 0 0,0 1 1 0 0,0-1-1 0 0,-1 0 0 0 0,0 0 0 0 0,0 1 1 0 0,-1-1-1 0 0,-1-1 0 0 0,1 1 0 0 0,-1 0 1 0 0,-1-1-1 0 0,1 0 0 0 0,-2 0 0 0 0,1 0 1 0 0,-1-1-1 0 0,0 0 0 0 0,0 0 0 0 0,-1 0 1 0 0,0-1-1 0 0,0 0 0 0 0,-1 0 0 0 0,1-1 1 0 0,-1 0-1 0 0,-1 0 0 0 0,1-1 0 0 0,-1 0 1 0 0,1-1-1 0 0,-1 0 0 0 0,0 0 0 0 0,0 0 1 0 0,0-1-1 0 0,-1-1 0 0 0,1 0 0 0 0,0 0 1 0 0,-16-1-1 0 0,5 0-270 0 0,-1-2 1 0 0,0 0 0 0 0,1-2-1 0 0,-1 0 1 0 0,1-1-1 0 0,0-1 1 0 0,-34-16-1 0 0,42 16-489 0 0,0 0 0 0 0,1-1-1 0 0,0 0 1 0 0,0-1 0 0 0,-17-16-1 0 0,22 18-29 0 0,1 0 0 0 0,-1-1 0 0 0,1 0 0 0 0,1 0-1 0 0,-1 0 1 0 0,1 0 0 0 0,0 0 0 0 0,1-1 0 0 0,-5-14-1 0 0,6 5-624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8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49 616 0 0,'1'-5'353'0'0,"6"-26"4655"0"0,-8 19-1051 0 0,-6 13 373 0 0,6 2-4067 0 0,-1 0 0 0 0,0 0 1 0 0,1 0-1 0 0,-1 0 0 0 0,1 0 0 0 0,0 0 1 0 0,0 0-1 0 0,0 1 0 0 0,1-1 1 0 0,-1 0-1 0 0,1 1 0 0 0,0-1 0 0 0,0 0 1 0 0,0 4-1 0 0,3 52 13 0 0,-3-55-152 0 0,10 59-26 0 0,14 31-668 0 0,-8-35-1858 0 0,-11-42 1060 0 0,10 7-2535 0 0,-14-22 3574 0 0,0-1 0 0 0,0 0 1 0 0,0 0-1 0 0,0 0 1 0 0,1 1-1 0 0,-1-1 1 0 0,0 0-1 0 0,1 0 1 0 0,-1-1-1 0 0,1 1 1 0 0,0 0-1 0 0,-1 0 1 0 0,1-1-1 0 0,-1 1 1 0 0,1-1-1 0 0,0 0 0 0 0,-1 1 1 0 0,1-1-1 0 0,0 0 1 0 0,0 0-1 0 0,-1 0 1 0 0,1 0-1 0 0,0 0 1 0 0,2-1-1 0 0,6-1-1315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1080 0 0,'4'-2'10695'0'0,"5"-3"-6954"0"0,23-11-1592 0 0,53-14-1559 0 0,-25 17-647 0 0,-1 6-578 0 0,-19 5-200 0 0,-5 3-766 0 0,18 2-2603 0 0,4 4-5306 0 0,-51-6 8245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84 0 0,'5'-14'8243'0'0,"9"10"-4210"0"0,8 7-2259 0 0,-8 2-1175 0 0,40 20-253 0 0,-41-17-274 0 0,-1 1 0 0 0,0 0-1 0 0,0 0 1 0 0,9 12 0 0 0,-10-9-71 0 0,0 0 0 0 0,-1 1 0 0 0,-1 0 0 0 0,0 1 0 0 0,-1 0 0 0 0,9 19 0 0 0,-11-18-119 0 0,-1-1-1 0 0,-1 1 1 0 0,6 27-1 0 0,-10-40-66 0 0,0 1 0 0 0,0-1 0 0 0,0 0 0 0 0,0 1 0 0 0,0-1 0 0 0,0 0 0 0 0,0 1 0 0 0,-1-1 0 0 0,0 0 0 0 0,1 1-1 0 0,-1-1 1 0 0,0 0 0 0 0,0 0 0 0 0,0 0 0 0 0,0 0 0 0 0,0 0 0 0 0,-1 0 0 0 0,1 0 0 0 0,-1 0 0 0 0,1 0 0 0 0,-1 0-1 0 0,0-1 1 0 0,1 1 0 0 0,-1-1 0 0 0,0 1 0 0 0,0-1 0 0 0,-4 2 0 0 0,-35 13-4759 0 0,14-12 1207 0 0,17-3 2669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0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21 104 0 0,'3'-10'6426'0'0,"13"2"147"0"0,6 6-3537 0 0,-8 2-3038 0 0,-10 1 28 0 0,1 0-1 0 0,0 0 1 0 0,0 0-1 0 0,-1 1 0 0 0,1 0 1 0 0,-1-1-1 0 0,1 2 0 0 0,-1-1 1 0 0,0 0-1 0 0,1 1 1 0 0,-1 0-1 0 0,-1 0 0 0 0,1 0 1 0 0,0 0-1 0 0,5 7 1 0 0,-4-3-26 0 0,1 1 0 0 0,-1 0 1 0 0,0 0-1 0 0,-1 1 1 0 0,0-1-1 0 0,0 1 0 0 0,4 16 1 0 0,-4-7-15 0 0,0 0 0 0 0,-1 0 0 0 0,-1 0 1 0 0,-1 0-1 0 0,0 0 0 0 0,-2 1 0 0 0,0-1 1 0 0,-4 22-1 0 0,-1-17-14 0 0,-1-1 0 0 0,-2 0 1 0 0,0 0-1 0 0,-1-1 0 0 0,-13 22 1 0 0,15-31 1 0 0,-6 16 140 0 0,20-22-37 0 0,16-9-43 0 0,10-8-1347 0 0,56-25 0 0 0,-58 22-2486 0 0,0 1 0 0 0,35-9 1 0 0,-46 19 2148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0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15 149 232 0 0,'-13'-34'5108'0'0,"12"32"-4592"0"0,1-1 1 0 0,-1 0-1 0 0,1 0 1 0 0,0 0-1 0 0,0 0 1 0 0,0 1-1 0 0,1-1 1 0 0,-1 0-1 0 0,1 0 1 0 0,-1 1-1 0 0,1-1 1 0 0,0 0-1 0 0,1-2 1 0 0,21-24 3545 0 0,13 3-3501 0 0,-33 23-530 0 0,1 1-1 0 0,0 0 1 0 0,1 0 0 0 0,-1 0-1 0 0,0 0 1 0 0,1 1-1 0 0,-1 0 1 0 0,1 0-1 0 0,-1 0 1 0 0,1 0 0 0 0,-1 1-1 0 0,1-1 1 0 0,-1 1-1 0 0,6 1 1 0 0,-7-1-58 0 0,0 1 0 0 0,0 0 0 0 0,-1 0 0 0 0,1 0 0 0 0,0 1 0 0 0,-1-1 0 0 0,1 1 0 0 0,-1-1 0 0 0,1 1 0 0 0,-1 0 0 0 0,0 0 0 0 0,0 0 0 0 0,0 0 0 0 0,0 0 0 0 0,0 0 0 0 0,0 1 0 0 0,-1-1 0 0 0,1 1 0 0 0,-1-1 0 0 0,1 1 0 0 0,-1 0 0 0 0,1 4 0 0 0,4 12-82 0 0,-1 1 0 0 0,-1 0 0 0 0,-1 0 0 0 0,-1 0 0 0 0,-1 0 0 0 0,0 1 0 0 0,-2-1 0 0 0,0 0-1 0 0,-1 0 1 0 0,-1 0 0 0 0,-1 0 0 0 0,-7 22 0 0 0,8-34 95 0 0,1 0 31 0 0,-1 0 0 0 0,1 0-1 0 0,1 0 1 0 0,0 1 0 0 0,0-1-1 0 0,0 11 1 0 0,1-18-8 0 0,0 1-1 0 0,1-1 1 0 0,-1 0-1 0 0,0 0 1 0 0,1 1-1 0 0,-1-1 1 0 0,0 0-1 0 0,1 0 1 0 0,0 0-1 0 0,-1 0 1 0 0,1 0-1 0 0,0 0 1 0 0,-1 0-1 0 0,1 0 1 0 0,0 0-1 0 0,0 0 1 0 0,0 0-1 0 0,2 1 1 0 0,-1-1 4 0 0,0 0 0 0 0,0 0 0 0 0,0 0 0 0 0,1-1 0 0 0,-1 1 0 0 0,0-1 0 0 0,0 0 0 0 0,1 1 0 0 0,-1-1 0 0 0,0 0 0 0 0,1 0 0 0 0,-1-1 0 0 0,5 0 0 0 0,22-5-131 0 0,-1-2 1 0 0,1-1 0 0 0,31-14 0 0 0,29-10-5301 0 0,-30 22-699 0 0,-29 7 3275 0 0,-19 1 1631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1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1044 0 0,'7'-11'8135'0'0,"10"3"-4183"0"0,25-2-2084 0 0,-29 7-914 0 0,182-35 537 0 0,-130 32-5204 0 0,1 3-6201 0 0,-61 4 8281 0 0,0 1 233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1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1024 0 0,'1'-2'5742'0'0,"12"1"-948"0"0,33 4-1504 0 0,-13 6-3037 0 0,0 1 0 0 0,-1 1 0 0 0,49 26 1 0 0,-73-33-310 0 0,0 0 0 0 0,0 1 1 0 0,-1 0-1 0 0,1 1 1 0 0,-1-1-1 0 0,0 1 1 0 0,-1 1-1 0 0,0-1 1 0 0,0 1-1 0 0,0 0 1 0 0,0 0-1 0 0,-1 1 1 0 0,-1 0-1 0 0,1 0 1 0 0,-1 0-1 0 0,-1 0 0 0 0,1 1 1 0 0,3 14-1 0 0,-6-19-285 0 0,-1 0 0 0 0,1 0-1 0 0,-1-1 1 0 0,0 1 0 0 0,1 0-1 0 0,-2 0 1 0 0,1 0 0 0 0,0-1 0 0 0,-1 1-1 0 0,0 0 1 0 0,0-1 0 0 0,0 1-1 0 0,0 0 1 0 0,0-1 0 0 0,-1 1-1 0 0,0-1 1 0 0,1 0 0 0 0,-1 1-1 0 0,-1-1 1 0 0,1 0 0 0 0,0 0 0 0 0,-1 0-1 0 0,1-1 1 0 0,-1 1 0 0 0,0 0-1 0 0,0-1 1 0 0,0 0 0 0 0,0 0-1 0 0,0 0 1 0 0,-1 0 0 0 0,1 0-1 0 0,-1-1 1 0 0,1 1 0 0 0,-1-1-1 0 0,0 0 1 0 0,1 0 0 0 0,-6 0 0 0 0,-5 1-801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2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5 100 1044 0 0,'-1'-2'261'0'0,"0"1"-1"0"0,0-1 0 0 0,1 0 1 0 0,-1 1-1 0 0,1-1 1 0 0,0 0-1 0 0,-1 0 1 0 0,1 1-1 0 0,0-1 1 0 0,0 0-1 0 0,0 0 0 0 0,0 1 1 0 0,1-1-1 0 0,-1 0 1 0 0,0 0-1 0 0,1 1 1 0 0,-1-1-1 0 0,1 0 1 0 0,-1 1-1 0 0,1-1 0 0 0,0 1 1 0 0,0-1-1 0 0,1-1 1 0 0,0 0 208 0 0,1 0 1 0 0,0 0 0 0 0,0 0-1 0 0,1 0 1 0 0,-1 0 0 0 0,0 1-1 0 0,1 0 1 0 0,0-1-1 0 0,5-1 1 0 0,4-2 239 0 0,0 1 0 0 0,1 1 0 0 0,-1 0 0 0 0,27-3 0 0 0,-29 6-617 0 0,0 0-1 0 0,-1 0 0 0 0,1 2 1 0 0,0-1-1 0 0,-1 1 1 0 0,20 4-1 0 0,-28-4-90 0 0,1 0 0 0 0,0 0 0 0 0,0 0 0 0 0,-1 0 0 0 0,1 0 0 0 0,-1 0 0 0 0,1 1 0 0 0,-1 0 0 0 0,1-1 0 0 0,-1 1 0 0 0,0 0 0 0 0,0 0 0 0 0,0 0 0 0 0,0 0 0 0 0,0 0 0 0 0,-1 1 0 0 0,1-1 0 0 0,0 0 0 0 0,-1 1 0 0 0,0 0 0 0 0,0-1 0 0 0,0 1 0 0 0,0 0 0 0 0,0-1 0 0 0,0 1 0 0 0,0 0 0 0 0,-1 0 0 0 0,0 0 0 0 0,0-1 0 0 0,0 5 0 0 0,1 6-45 0 0,-2 0 0 0 0,1 0-1 0 0,-2 0 1 0 0,0 0 0 0 0,0 0-1 0 0,-2-1 1 0 0,1 1 0 0 0,-1-1-1 0 0,-1 0 1 0 0,-13 23-1 0 0,16-30-24 0 0,-9 17-217 0 0,10-22 289 0 0,1 1 1 0 0,0-1 0 0 0,0 0 0 0 0,0 1 0 0 0,0-1 0 0 0,-1 0 0 0 0,1 1 0 0 0,0-1 0 0 0,0 0 0 0 0,0 1-1 0 0,0-1 1 0 0,0 0 0 0 0,0 1 0 0 0,0-1 0 0 0,0 1 0 0 0,0-1 0 0 0,0 0 0 0 0,0 1 0 0 0,0-1 0 0 0,0 0-1 0 0,0 1 1 0 0,0-1 0 0 0,1 0 0 0 0,-1 1 0 0 0,0-1 0 0 0,0 0 0 0 0,0 1 0 0 0,0-1 0 0 0,1 0 0 0 0,-1 1-1 0 0,0-1 1 0 0,0 0 0 0 0,1 0 0 0 0,-1 1 0 0 0,0-1 0 0 0,0 0 0 0 0,1 0 0 0 0,-1 0 0 0 0,0 1 0 0 0,1-1 0 0 0,-1 0-1 0 0,11 2 99 0 0,-1 1 0 0 0,1 0 0 0 0,-1 0 0 0 0,0 1 0 0 0,0 1 0 0 0,-1 0 0 0 0,13 7 0 0 0,-20-10-115 0 0,0 0 0 0 0,1 0 1 0 0,-1 0-1 0 0,0 0 0 0 0,0 0 1 0 0,0 0-1 0 0,0 1 0 0 0,-1-1 1 0 0,1 1-1 0 0,0-1 0 0 0,-1 1 1 0 0,0 0-1 0 0,0 0 0 0 0,0-1 1 0 0,0 1-1 0 0,0 0 0 0 0,0 0 1 0 0,-1 0-1 0 0,0 0 0 0 0,1 0 1 0 0,-1 0-1 0 0,0 0 0 0 0,0 0 1 0 0,-1 0-1 0 0,1 0 0 0 0,-1 0 1 0 0,1 0-1 0 0,-1 0 0 0 0,0 0 1 0 0,0-1-1 0 0,-2 6 0 0 0,-2 2-516 0 0,-1 1 0 0 0,1-1-1 0 0,-2 0 1 0 0,1-1-1 0 0,-1 1 1 0 0,-1-1 0 0 0,0 0-1 0 0,0-1 1 0 0,-1 0-1 0 0,0-1 1 0 0,-17 13 0 0 0,7-9-818 0 0,0-1 0 0 0,0-1 0 0 0,0 0 0 0 0,-1-2 0 0 0,-34 9 0 0 0,9-6-60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5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7 1072 0 0,'7'-3'12647'0'0,"7"-1"-9271"0"0,-4 13-3290 0 0,0 0-59 0 0,0 0 1 0 0,-1 0-1 0 0,0 1 0 0 0,9 13 1 0 0,-15-20-41 0 0,-1 0 0 0 0,0 1 1 0 0,-1-1-1 0 0,1 1 0 0 0,-1 0 1 0 0,1-1-1 0 0,-1 1 0 0 0,0 0 1 0 0,-1 0-1 0 0,1 0 0 0 0,-1 0 1 0 0,1-1-1 0 0,-1 1 0 0 0,0 0 1 0 0,-1 0-1 0 0,1 0 0 0 0,-1 0 1 0 0,1 0-1 0 0,-3 4 0 0 0,3-6 5 0 0,-1 0-1 0 0,1 0 1 0 0,-1 0-1 0 0,0 0 1 0 0,1-1-1 0 0,-1 1 1 0 0,0 0-1 0 0,0-1 1 0 0,0 1-1 0 0,0-1 1 0 0,-1 1-1 0 0,1-1 1 0 0,0 1-1 0 0,-1-1 1 0 0,1 0-1 0 0,-1 0 1 0 0,1 1-1 0 0,-1-1 1 0 0,0 0 0 0 0,1 0-1 0 0,-1-1 1 0 0,0 1-1 0 0,0 0 1 0 0,1-1-1 0 0,-1 1 1 0 0,0-1-1 0 0,0 1 1 0 0,0-1-1 0 0,0 0 1 0 0,0 0-1 0 0,0 0 1 0 0,0 0-1 0 0,0 0 1 0 0,1 0-1 0 0,-1-1 1 0 0,0 1-1 0 0,0 0 1 0 0,0-1-1 0 0,0 0 1 0 0,0 1-1 0 0,1-1 1 0 0,-1 0-1 0 0,-1-1 1 0 0,-4-1-26 0 0,1-1 0 0 0,-1 0 1 0 0,1 0-1 0 0,0 0 0 0 0,1-1 0 0 0,-1 1 1 0 0,1-2-1 0 0,0 1 0 0 0,-9-12 0 0 0,13 16 37 0 0,0-1-1 0 0,-1 0 0 0 0,1 1 0 0 0,0-1 1 0 0,0 0-1 0 0,0 0 0 0 0,0 0 0 0 0,1 0 1 0 0,-1 0-1 0 0,0 0 0 0 0,1 0 0 0 0,0 0 1 0 0,-1 0-1 0 0,1 0 0 0 0,0 0 0 0 0,0 0 1 0 0,0 0-1 0 0,0 0 0 0 0,0 0 0 0 0,1-1 1 0 0,-1 1-1 0 0,1 0 0 0 0,-1 0 0 0 0,1 0 1 0 0,1-3-1 0 0,0 4 0 0 0,0-1 1 0 0,0 1-1 0 0,0-1 0 0 0,0 1 1 0 0,0 0-1 0 0,0 0 0 0 0,0 0 1 0 0,0 0-1 0 0,0 0 0 0 0,1 1 1 0 0,-1-1-1 0 0,0 1 0 0 0,1-1 1 0 0,-1 1-1 0 0,0 0 0 0 0,1 0 1 0 0,-1 0-1 0 0,0 0 0 0 0,1 0 1 0 0,-1 0-1 0 0,0 1 0 0 0,1-1 1 0 0,3 2-1 0 0,-3-1-6 0 0,0 0-1 0 0,0 0 1 0 0,0 0-1 0 0,0 0 1 0 0,0 1-1 0 0,0-1 1 0 0,-1 1-1 0 0,1 0 1 0 0,-1 0 0 0 0,1 0-1 0 0,-1 0 1 0 0,1 0-1 0 0,-1 0 1 0 0,0 0-1 0 0,0 1 1 0 0,0-1-1 0 0,-1 1 1 0 0,1 0-1 0 0,0 0 1 0 0,-1-1-1 0 0,2 7 1 0 0,-2-8-5 0 0,-1 0 1 0 0,0 1-1 0 0,0-1 0 0 0,0 0 1 0 0,1 0-1 0 0,-1 1 0 0 0,0-1 0 0 0,-1 0 1 0 0,1 0-1 0 0,0 0 0 0 0,0 1 1 0 0,0-1-1 0 0,-1 0 0 0 0,1 0 1 0 0,-1 0-1 0 0,1 1 0 0 0,-1-1 1 0 0,1 0-1 0 0,-1 0 0 0 0,0 0 1 0 0,-1 1-1 0 0,1 0-13 0 0,-1-1 1 0 0,0 0-1 0 0,1 0 0 0 0,-1 0 1 0 0,0 0-1 0 0,0 0 0 0 0,0 0 1 0 0,0 0-1 0 0,0-1 0 0 0,0 1 1 0 0,0-1-1 0 0,-1 1 0 0 0,1-1 1 0 0,0 0-1 0 0,0 0 0 0 0,-4 0 1 0 0,1 0-49 0 0,-14-4-114 0 0,53-1 346 0 0,5 18-91 0 0,-27-6-1771 0 0,-22-7-4021 0 0,-7-6 115 0 0,8 3 4039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2950 192 0 0,'0'-1'484'0'0,"1"0"1"0"0,-1 0-1 0 0,0 0 0 0 0,1 0 0 0 0,-1 0 1 0 0,0 0-1 0 0,1 0 0 0 0,-1 0 1 0 0,1 0-1 0 0,0 1 0 0 0,-1-1 0 0 0,1 0 1 0 0,0 0-1 0 0,-1 1 0 0 0,1-1 0 0 0,0 0 1 0 0,0 1-1 0 0,0-1 0 0 0,1 0 1 0 0,29-15 3375 0 0,43-7-3624 0 0,-62 20-11 0 0,121-36-131 0 0,141-36-1401 0 0,-213 62 692 0 0,0 3-1 0 0,102-4 1 0 0,823 74 578 0 0,-389-9-430 0 0,565-28-114 0 0,-628-19 520 0 0,131-28 343 0 0,0-37-361 0 0,-570 51-57 0 0,19-2-243 0 0,1022-108-1316 0 0,-855 76 1876 0 0,476-137 0 0 0,-646 145-149 0 0,-2-5 0 0 0,110-57 0 0 0,198-127-74 0 0,-96 48-383 0 0,254-137 479 0 0,-182 116 95 0 0,-102 54 602 0 0,356-151 386 0 0,15 38-766 0 0,-562 220-131 0 0,446-201 1414 0 0,-106 42-293 0 0,-300 140-305 0 0,154-40-1 0 0,-283 94-1018 0 0,38-14 55 0 0,-44 31-8626 0 0,18 12 3232 0 0,-21-25 4759 0 0,4 6-685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5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0 284 376 0 0,'2'-1'191'0'0,"0"1"-1"0"0,0-1 1 0 0,0 1 0 0 0,1-1-1 0 0,-1 1 1 0 0,0 0 0 0 0,0 0-1 0 0,0 0 1 0 0,0 0 0 0 0,0 0-1 0 0,0 0 1 0 0,0 1 0 0 0,0-1 0 0 0,0 1-1 0 0,0-1 1 0 0,0 1 0 0 0,0 0-1 0 0,0 0 1 0 0,0 0 0 0 0,0 0-1 0 0,-1 0 1 0 0,1 0 0 0 0,0 0-1 0 0,-1 1 1 0 0,1-1 0 0 0,-1 1-1 0 0,1-1 1 0 0,-1 1 0 0 0,0-1-1 0 0,0 1 1 0 0,1 0 0 0 0,0 2-1 0 0,7 11 71 0 0,-1 0 0 0 0,0 0-1 0 0,6 21 1 0 0,2 1 419 0 0,-2-1-493 0 0,-16-32-303 0 0,-10-22-66 0 0,6 6 168 0 0,0 0 0 0 0,0 0 0 0 0,2-1 0 0 0,-1 1 1 0 0,1-1-1 0 0,1 0 0 0 0,1 0 0 0 0,-1-1 0 0 0,2 1 0 0 0,0 0 0 0 0,1-1 0 0 0,1-18 0 0 0,0 29 35 0 0,0 0-1 0 0,-1 0 1 0 0,1 1-1 0 0,0-1 1 0 0,1 1-1 0 0,-1-1 0 0 0,0 1 1 0 0,1-1-1 0 0,-1 1 1 0 0,1-1-1 0 0,0 1 1 0 0,0 0-1 0 0,0 0 0 0 0,0 0 1 0 0,0 0-1 0 0,0 1 1 0 0,0-1-1 0 0,1 0 1 0 0,-1 1-1 0 0,1 0 1 0 0,-1-1-1 0 0,1 1 0 0 0,-1 0 1 0 0,6-1-1 0 0,7-1 140 0 0,-1 0 0 0 0,1 1 1 0 0,28 0-1 0 0,-30 2-82 0 0,0-1 0 0 0,-1 0 0 0 0,23-5 1 0 0,-24 2-122 0 0,-1 0 0 0 0,-1-1 0 0 0,1 0 0 0 0,0-1 1 0 0,-1 0-1 0 0,0 0 0 0 0,-1-1 0 0 0,0 0 1 0 0,0-1-1 0 0,0 0 0 0 0,-1 0 0 0 0,0 0 1 0 0,0-1-1 0 0,-1 0 0 0 0,0-1 0 0 0,-1 1 1 0 0,0-1-1 0 0,-1 0 0 0 0,0 0 0 0 0,4-14 0 0 0,-6 9-750 0 0,-6 12 272 0 0,-17 20 76 0 0,-25 35 372 0 0,34-35 98 0 0,1 0-1 0 0,0 1 1 0 0,1 0 0 0 0,1 0 0 0 0,0 1 0 0 0,-8 30 0 0 0,14-40 88 0 0,1 0 1 0 0,-1 1 0 0 0,2-1-1 0 0,-1 1 1 0 0,1 0 0 0 0,1-1-1 0 0,0 1 1 0 0,0 0-1 0 0,1 0 1 0 0,0-1 0 0 0,1 1-1 0 0,0-1 1 0 0,0 1 0 0 0,1-1-1 0 0,7 16 1 0 0,-7-21-61 0 0,0 0 0 0 0,0-1 1 0 0,0 0-1 0 0,0 0 0 0 0,1 0 0 0 0,-1 0 0 0 0,1 0 1 0 0,0-1-1 0 0,0 0 0 0 0,0 1 0 0 0,0-2 1 0 0,0 1-1 0 0,0 0 0 0 0,1-1 0 0 0,-1 0 1 0 0,0 1-1 0 0,1-2 0 0 0,-1 1 0 0 0,1-1 0 0 0,-1 1 1 0 0,1-1-1 0 0,6-1 0 0 0,14 0-117 0 0,0-1-1 0 0,43-10 1 0 0,-54 9-83 0 0,30-6-275 0 0,-20 3-496 0 0,1 1 0 0 0,-1 1 0 0 0,1 0 0 0 0,0 2 0 0 0,0 2 0 0 0,0 0 0 0 0,43 6 0 0 0,-33 2-365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54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2163 996 0 0,'0'0'5848'0'0,"6"-2"-2273"0"0,14-4 2764 0 0,-11 3-6276 0 0,12-10-39 0 0,0 2 0 0 0,0 1 0 0 0,2 0 0 0 0,-1 2 0 0 0,1 0 0 0 0,0 2 0 0 0,0 1 0 0 0,35-4 1 0 0,26 1 30 0 0,89 4 0 0 0,-16 11-22 0 0,179 32 1 0 0,-61-5-47 0 0,93 22-62 0 0,-256-37 80 0 0,-5-1-8 0 0,65 13-29 0 0,260 12 1 0 0,253-57 114 0 0,-545 1-57 0 0,0-6 1 0 0,255-70-1 0 0,-280 51-63 0 0,-1-5-1 0 0,-2-4 0 0 0,-2-6 1 0 0,143-92-1 0 0,-190 100-26 0 0,-2-2 0 0 0,66-66 0 0 0,-69 57 64 0 0,141-153 52 0 0,-125 120-25 0 0,-26 29-20 0 0,233-356 295 0 0,-247 362-166 0 0,195-324 150 0 0,-204 335 76 0 0,59-74 0 0 0,-70 100-290 0 0,1 1 0 0 0,1 1 0 0 0,0 0-1 0 0,1 1 1 0 0,1 0 0 0 0,34-18 0 0 0,-21 17-47 0 0,1 1 0 0 0,36-9 0 0 0,35-15-131 0 0,-78 32-202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110 101 144 0 0,'-11'-4'606'0'0,"1"-1"-1"0"0,0 1 1 0 0,1-2-1 0 0,-16-9 1 0 0,-20-12 4955 0 0,52 26-280 0 0,15-4-3075 0 0,-1-1-1748 0 0,34-4-315 0 0,0 2 1 0 0,0 2-1 0 0,102 3 0 0 0,-136 4-154 0 0,0 1 0 0 0,0 0 0 0 0,0 2 0 0 0,-1 1 0 0 0,0 0 0 0 0,0 2 0 0 0,0 0 0 0 0,-1 1 0 0 0,0 1 0 0 0,0 1 0 0 0,-1 1 1 0 0,0 0-1 0 0,22 20 0 0 0,-32-25 6 0 0,-2 1 1 0 0,1 0-1 0 0,-1 0 1 0 0,0 1-1 0 0,-1-1 1 0 0,0 1-1 0 0,0 0 1 0 0,0 1-1 0 0,-1-1 1 0 0,-1 1-1 0 0,6 15 1 0 0,-8-17-18 0 0,0 1 0 0 0,0-1 0 0 0,0 0 0 0 0,-1 0 0 0 0,0 1 0 0 0,0-1 0 0 0,-1 0 0 0 0,0 1 0 0 0,0-1 0 0 0,-1 0 1 0 0,0 0-1 0 0,0 0 0 0 0,0 0 0 0 0,-1 0 0 0 0,-6 9 0 0 0,2-4-46 0 0,-1 0 0 0 0,-1 0 0 0 0,0-1 1 0 0,-1 0-1 0 0,0 0 0 0 0,-19 13 0 0 0,-77 52-1479 0 0,30-25-1197 0 0,-23 31-3430 0 0,38-24 1874 0 0,36-36 2975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8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3 128 0 0,'3'-3'17031'0'0,"9"11"-17046"0"0,-5-3 5 0 0,0-1 1 0 0,-1 1 0 0 0,0 1-1 0 0,0-1 1 0 0,0 1 0 0 0,-1 0-1 0 0,0 0 1 0 0,0 1 0 0 0,0 0 0 0 0,-1-1-1 0 0,0 2 1 0 0,0-1 0 0 0,-1 0-1 0 0,0 1 1 0 0,0-1 0 0 0,-1 1 0 0 0,2 10-1 0 0,-4-17-7 0 0,1 1 0 0 0,-1-1 0 0 0,0 0 0 0 0,0 1 0 0 0,0-1-1 0 0,0 1 1 0 0,0-1 0 0 0,0 1 0 0 0,0-1 0 0 0,-1 0 0 0 0,1 1 0 0 0,0-1-1 0 0,-1 0 1 0 0,1 1 0 0 0,-1-1 0 0 0,0 0 0 0 0,1 1 0 0 0,-1-1 0 0 0,0 0-1 0 0,0 0 1 0 0,0 0 0 0 0,0 0 0 0 0,0 0 0 0 0,0 0 0 0 0,0 0 0 0 0,0 0 0 0 0,0 0-1 0 0,0 0 1 0 0,0 0 0 0 0,-1-1 0 0 0,1 1 0 0 0,0-1 0 0 0,-1 1 0 0 0,1-1-1 0 0,0 1 1 0 0,-1-1 0 0 0,1 0 0 0 0,0 1 0 0 0,-1-1 0 0 0,1 0 0 0 0,-1 0 0 0 0,1 0-1 0 0,-1 0 1 0 0,1 0 0 0 0,0-1 0 0 0,-3 0 0 0 0,-1 0-39 0 0,1 0 1 0 0,0-1-1 0 0,-1 0 1 0 0,1 0-1 0 0,0 0 1 0 0,0 0-1 0 0,0-1 1 0 0,0 1-1 0 0,0-1 1 0 0,0 0-1 0 0,1 0 0 0 0,-1-1 1 0 0,-2-3-1 0 0,5 6 59 0 0,1 1-1 0 0,-1-1 0 0 0,0 0 0 0 0,0 1 1 0 0,1-1-1 0 0,-1 0 0 0 0,0 0 0 0 0,1 0 1 0 0,-1 1-1 0 0,1-1 0 0 0,-1 0 0 0 0,1 0 1 0 0,0 0-1 0 0,-1 0 0 0 0,1 0 0 0 0,0 0 1 0 0,0 0-1 0 0,-1 0 0 0 0,1 0 0 0 0,0 0 1 0 0,0 0-1 0 0,0 0 0 0 0,0 0 0 0 0,0 0 1 0 0,1 0-1 0 0,-1 0 0 0 0,0 0 1 0 0,0 0-1 0 0,1 0 0 0 0,-1 0 0 0 0,0 0 1 0 0,1 0-1 0 0,-1 0 0 0 0,1 0 0 0 0,-1 0 1 0 0,1 1-1 0 0,0-1 0 0 0,-1 0 0 0 0,1 0 1 0 0,0 1-1 0 0,0-1 0 0 0,-1 0 0 0 0,1 1 1 0 0,0-1-1 0 0,0 1 0 0 0,0-1 0 0 0,0 1 1 0 0,0-1-1 0 0,0 1 0 0 0,0 0 0 0 0,0-1 1 0 0,0 1-1 0 0,1 0 0 0 0,2-1 7 0 0,0 0 0 0 0,1 0 0 0 0,-1 1 0 0 0,0 0 0 0 0,1 0-1 0 0,-1 0 1 0 0,0 0 0 0 0,1 1 0 0 0,-1 0 0 0 0,0-1 0 0 0,0 2 0 0 0,5 0 0 0 0,-6 0-13 0 0,1 0 1 0 0,-1 0 0 0 0,0 0 0 0 0,0 0-1 0 0,0 0 1 0 0,0 0 0 0 0,4 6-1 0 0,-6-8-5 0 0,-1 0 1 0 0,0 1-1 0 0,1-1 0 0 0,-1 0 0 0 0,0 1 0 0 0,0-1 0 0 0,0 1 0 0 0,1-1 0 0 0,-1 0 1 0 0,0 1-1 0 0,0-1 0 0 0,0 1 0 0 0,0-1 0 0 0,0 1 0 0 0,0-1 0 0 0,0 0 0 0 0,0 1 1 0 0,0-1-1 0 0,0 1 0 0 0,0-1 0 0 0,0 1 0 0 0,0-1 0 0 0,0 0 0 0 0,0 1 1 0 0,0-1-1 0 0,0 1 0 0 0,0-1 0 0 0,-1 0 0 0 0,1 1 0 0 0,-23 8-920 0 0,-20-10-2463 0 0,17-11-1604 0 0,26 12 4907 0 0,0 0 0 0 0,-1 0 0 0 0,1-1 0 0 0,0 1 0 0 0,0 0 0 0 0,0 0 0 0 0,-1 0-1 0 0,1-1 1 0 0,0 1 0 0 0,0 0 0 0 0,0 0 0 0 0,0 0 0 0 0,0-1 0 0 0,0 1 0 0 0,-1 0 0 0 0,1-1 0 0 0,0 1-1 0 0,0 0 1 0 0,0 0 0 0 0,0-1 0 0 0,0 1 0 0 0,0 0 0 0 0,0 0 0 0 0,0-1 0 0 0,0 1 0 0 0,0 0 0 0 0,0 0 0 0 0,0-1-1 0 0,0 1 1 0 0,0 0 0 0 0,0-1 0 0 0,1 1 0 0 0,-1 0 0 0 0,0 0 0 0 0,0-1 0 0 0,0 1 0 0 0,0 0 0 0 0,0 0-1 0 0,1 0 1 0 0,-1-1 0 0 0,0 1 0 0 0,0 0 0 0 0,0 0 0 0 0,1 0 0 0 0,-1-1 0 0 0,0 1 0 0 0,0 0 0 0 0,1 0-1 0 0,3-2-1097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0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3732 152 0 0,'16'5'8587'0'0,"-8"-10"-8331"0"0,0 1 1 0 0,1 0 0 0 0,-1 1-1 0 0,1 0 1 0 0,0 0 0 0 0,0 1-1 0 0,12-2 1 0 0,12-4-231 0 0,4-1-9 0 0,-1 2-1 0 0,43-3 0 0 0,14-2 5 0 0,228-42-754 0 0,364-12 0 0 0,620-1-1141 0 0,-840 42 1429 0 0,751-83-285 0 0,-963 81 958 0 0,768-108-224 0 0,-768 81-122 0 0,298-105 0 0 0,181-22-17 0 0,-595 152 131 0 0,-22 3 56 0 0,-2-5 0 0 0,-1-5 0 0 0,-2-5 0 0 0,117-61 1 0 0,190-101 48 0 0,-136 76-139 0 0,-22-7-42 0 0,-72 35 234 0 0,179-114 9 0 0,-260 151-124 0 0,171-72-1 0 0,-241 118-30 0 0,320-164-122 0 0,-117 56 235 0 0,-211 110-124 0 0,234-129 4 0 0,-99 30 170 0 0,98-59 39 0 0,-107 80-167 0 0,-78 46 247 0 0,145-67 0 0 0,34-2 850 0 0,-188 83-337 0 0,0-3-1 0 0,-2-2 0 0 0,75-60 0 0 0,-129 90-664 0 0,29-20 63 0 0,1 2-1 0 0,2 2 1 0 0,0 2 0 0 0,1 2 0 0 0,1 1-1 0 0,0 3 1 0 0,1 1 0 0 0,67-9 0 0 0,-56 12-500 0 0,-32 5 465 0 0,1 1 1 0 0,46-2 0 0 0,-63 7-477 0 0,0 1 0 0 0,0 0 0 0 0,0 0 0 0 0,0 0-1 0 0,0 2 1 0 0,0-1 0 0 0,-1 1 0 0 0,1 0 0 0 0,-1 0 0 0 0,0 1 0 0 0,0 0 0 0 0,8 6 0 0 0,32 24-8050 0 0,-46-28 7163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1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89 260 0 0,'-83'-29'3842'0'0,"2"-4"5337"0"0,93 28-7620 0 0,10-1-1245 0 0,26-1-278 0 0,-1 2 0 0 0,1 2-1 0 0,0 3 1 0 0,68 6 0 0 0,-40 4-104 0 0,0 4-1 0 0,75 24 1 0 0,-113-28 54 0 0,-14-5-18 0 0,0 2 1 0 0,-1 0-1 0 0,0 2 1 0 0,-1 0-1 0 0,0 1 0 0 0,31 20 1 0 0,-50-27-35 0 0,0 0 0 0 0,1-1 0 0 0,-1 1 0 0 0,0 1 0 0 0,-1-1 0 0 0,1 0 0 0 0,0 1 0 0 0,-1-1-1 0 0,0 1 1 0 0,0 0 0 0 0,0 0 0 0 0,0 0 0 0 0,-1 0 0 0 0,1 0 0 0 0,-1 0 0 0 0,0 0 0 0 0,-1 0 0 0 0,2 8 0 0 0,-2-5-49 0 0,-1 0 0 0 0,1 0 0 0 0,-1 0 1 0 0,0 0-1 0 0,-1 0 0 0 0,0-1 0 0 0,0 1 0 0 0,0 0 0 0 0,-1-1 0 0 0,0 1 0 0 0,-6 7 0 0 0,-2 3-426 0 0,0 0-1 0 0,-2-1 1 0 0,0-1-1 0 0,-1 0 1 0 0,-29 25-1 0 0,-89 54-4947 0 0,95-69 3395 0 0,12-8 991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39 812 0 0,'23'-18'8909'0'0,"-22"16"-8635"0"0,1 0 0 0 0,0 0 0 0 0,0 0 0 0 0,0 1 0 0 0,1-1 0 0 0,-1 0 0 0 0,0 1 0 0 0,1 0 0 0 0,-1-1 0 0 0,1 1 0 0 0,4-1 0 0 0,-4 2-262 0 0,-1 0 1 0 0,0 0 0 0 0,0 1 0 0 0,0-1 0 0 0,0 1-1 0 0,1 0 1 0 0,-1-1 0 0 0,0 1 0 0 0,0 0 0 0 0,0 0 0 0 0,0 1-1 0 0,-1-1 1 0 0,1 0 0 0 0,0 1 0 0 0,0-1 0 0 0,-1 1 0 0 0,1-1-1 0 0,-1 1 1 0 0,1 0 0 0 0,1 3 0 0 0,0 0-69 0 0,0 0-1 0 0,0 1 1 0 0,-1-1 0 0 0,0 1 0 0 0,0 0-1 0 0,0 0 1 0 0,-1-1 0 0 0,2 9 0 0 0,-2-7-101 0 0,-1 0 0 0 0,0-1 1 0 0,0 1-1 0 0,0 0 0 0 0,-1-1 1 0 0,0 1-1 0 0,-2 10 0 0 0,2-15 48 0 0,0 1-1 0 0,0 0 1 0 0,0-1-1 0 0,0 1 1 0 0,0-1-1 0 0,0 0 0 0 0,-1 1 1 0 0,1-1-1 0 0,-1 0 1 0 0,0 0-1 0 0,1 0 1 0 0,-1 0-1 0 0,0 0 0 0 0,0 0 1 0 0,-1 0-1 0 0,1-1 1 0 0,-4 3-1 0 0,4-3 73 0 0,0-1 1 0 0,0 1-1 0 0,0-1 0 0 0,0 0 0 0 0,-1 0 0 0 0,1 1 1 0 0,0-2-1 0 0,0 1 0 0 0,0 0 0 0 0,0 0 0 0 0,0-1 1 0 0,0 1-1 0 0,0-1 0 0 0,0 1 0 0 0,0-1 0 0 0,0 0 1 0 0,0 0-1 0 0,0 0 0 0 0,0 0 0 0 0,0 0 1 0 0,1 0-1 0 0,-1-1 0 0 0,0 1 0 0 0,-2-3 0 0 0,1 1 39 0 0,0 0 0 0 0,0 0 0 0 0,0-1 0 0 0,0 1 1 0 0,1-1-1 0 0,0 1 0 0 0,-1-1 0 0 0,1 0 0 0 0,1 0 0 0 0,-4-7 0 0 0,4 6 81 0 0,0 0 1 0 0,0 0-1 0 0,0-1 1 0 0,1 1-1 0 0,-1 0 1 0 0,1 0-1 0 0,0 0 1 0 0,1 0-1 0 0,-1-1 1 0 0,3-5-1 0 0,-2 8-32 0 0,0 1 0 0 0,0 0-1 0 0,0 0 1 0 0,1 0 0 0 0,-1 0 0 0 0,1 0-1 0 0,-1 1 1 0 0,1-1 0 0 0,0 0 0 0 0,0 1-1 0 0,-1-1 1 0 0,1 1 0 0 0,0-1-1 0 0,1 1 1 0 0,-1 0 0 0 0,0 0 0 0 0,0 0-1 0 0,0 0 1 0 0,1 1 0 0 0,-1-1 0 0 0,0 0-1 0 0,1 1 1 0 0,-1 0 0 0 0,0-1 0 0 0,4 1-1 0 0,-2 0-40 0 0,-1-1 0 0 0,0 1 0 0 0,1 0-1 0 0,-1 0 1 0 0,1 1 0 0 0,-1-1 0 0 0,1 0-1 0 0,-1 1 1 0 0,0 0 0 0 0,1 0 0 0 0,-1 0-1 0 0,0 0 1 0 0,0 1 0 0 0,0-1 0 0 0,1 1 0 0 0,-2 0-1 0 0,1 0 1 0 0,0 0 0 0 0,0 0 0 0 0,-1 0-1 0 0,1 1 1 0 0,-1-1 0 0 0,1 1 0 0 0,-1-1-1 0 0,0 1 1 0 0,0 0 0 0 0,1 3 0 0 0,-2-5-35 0 0,-1 0 0 0 0,0 0 0 0 0,0 0 0 0 0,0 0 1 0 0,0 1-1 0 0,0-1 0 0 0,0 0 0 0 0,0 0 0 0 0,0 0 1 0 0,-1 0-1 0 0,1 0 0 0 0,0 0 0 0 0,-1 0 0 0 0,1 0 1 0 0,0-1-1 0 0,-1 1 0 0 0,1 0 0 0 0,-1 0 0 0 0,1 0 1 0 0,-1 0-1 0 0,0 0 0 0 0,1-1 0 0 0,-1 1 0 0 0,0 0 0 0 0,0 0 1 0 0,1-1-1 0 0,-1 1 0 0 0,0-1 0 0 0,0 1 0 0 0,0-1 1 0 0,0 1-1 0 0,0-1 0 0 0,0 1 0 0 0,0-1 0 0 0,0 0 1 0 0,0 0-1 0 0,0 1 0 0 0,0-1 0 0 0,0 0 0 0 0,-1 0 1 0 0,-4 1-108 0 0,1 1 1 0 0,-1-1 0 0 0,0-1 0 0 0,1 1 0 0 0,-1-1-1 0 0,-7 0 1 0 0,-3-3-166 0 0,9 2 619 0 0,12 5-537 0 0,3 4-1015 0 0,8-5-4925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5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1363 672 0 0,'8'1'5713'0'0,"24"4"-5043"0"0,-22-6-603 0 0,-1-2 0 0 0,1 1 0 0 0,-1-1 0 0 0,0 0 1 0 0,0-1-1 0 0,0 0 0 0 0,0 0 0 0 0,11-8 0 0 0,65-54 1226 0 0,-27 20-639 0 0,12-3-402 0 0,131-69 1 0 0,-153 95-238 0 0,1 3 1 0 0,0 1 0 0 0,1 3 0 0 0,56-11 0 0 0,595-110 295 0 0,-583 118-452 0 0,202-5 0 0 0,122 27-530 0 0,-298 1 685 0 0,55 0-94 0 0,676 23-54 0 0,-195 24 152 0 0,67 3 17 0 0,2-42 3 0 0,-125-43 113 0 0,-3-44-296 0 0,192-100-53 0 0,-471 96 198 0 0,241-91 1433 0 0,-337 91-845 0 0,-139 52-387 0 0,0 5-1 0 0,218-14 1 0 0,41-8 1962 0 0,-266 21-1337 0 0,185-71 1 0 0,-134 40-18 0 0,-141 51-914 0 0,1 0 1 0 0,-1 0-1 0 0,1 1 0 0 0,0 1 1 0 0,0 0-1 0 0,0 0 1 0 0,20 2-1 0 0,-10 3-3751 0 0,0 3-3511 0 0,-19-5 5570 0 0,-2 3 243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6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25 224 0 0,'-13'-6'825'0'0,"8"3"-44"0"0,-1 0-1 0 0,-1 0 1 0 0,1 1-1 0 0,0 0 1 0 0,-1 0-1 0 0,1 0 1 0 0,-8 0 5102 0 0,49 9-2759 0 0,1-1-3091 0 0,92 16 10 0 0,222 69 0 0 0,-335-86-17 0 0,-13-4-29 0 0,0-1 0 0 0,0 1-1 0 0,0-1 1 0 0,0 1-1 0 0,0 0 1 0 0,0 0 0 0 0,0 0-1 0 0,-1 0 1 0 0,1 0 0 0 0,0 0-1 0 0,0 1 1 0 0,1 1-1 0 0,-2-1 0 0 0,-1 0-1 0 0,1 0 0 0 0,-1 0 1 0 0,0 0-1 0 0,1 0 0 0 0,-1 0 1 0 0,0 0-1 0 0,0 0 0 0 0,-1 0 1 0 0,1 0-1 0 0,0 0 0 0 0,-1 0 1 0 0,1 0-1 0 0,-2 3 0 0 0,-6 20-1 0 0,-1-1 0 0 0,-2-1 1 0 0,0 0-1 0 0,-14 22 0 0 0,4-7-25 0 0,-6 10-1522 0 0,-55 72-1 0 0,53-82-1724 0 0,-2-3-1 0 0,-44 41 1 0 0,50-54 1677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23 1448 0 0,'1'-5'15610'0'0,"-2"4"-14957"0"0,-22-5 738 0 0,14 3-1173 0 0,-1 1 1 0 0,1 0 0 0 0,-1 0 0 0 0,1 1 0 0 0,-18 0-1 0 0,24 2-202 0 0,0-1-1 0 0,0 1 0 0 0,0-1 0 0 0,0 1 0 0 0,0 0 0 0 0,0 0 1 0 0,0 0-1 0 0,1 1 0 0 0,-1-1 0 0 0,0 1 0 0 0,1-1 0 0 0,-1 1 1 0 0,1 0-1 0 0,0 0 0 0 0,0 0 0 0 0,-1 0 0 0 0,1 1 1 0 0,1-1-1 0 0,-1 0 0 0 0,0 1 0 0 0,0-1 0 0 0,1 1 0 0 0,-2 4 1 0 0,-2 6 3 0 0,1-1 1 0 0,1 1-1 0 0,0 0 1 0 0,0 0 0 0 0,1 0-1 0 0,1 0 1 0 0,0 0-1 0 0,1 1 1 0 0,3 18 0 0 0,0-4-17 0 0,1 1 0 0 0,1-1 1 0 0,13 39-1 0 0,-15-59-29 0 0,0 1 1 0 0,0-1 0 0 0,1 0-1 0 0,0-1 1 0 0,0 1-1 0 0,1 0 1 0 0,0-1 0 0 0,0 0-1 0 0,13 12 1 0 0,-16-17-51 0 0,1 0 1 0 0,0 0 0 0 0,-1 0-1 0 0,1-1 1 0 0,0 1 0 0 0,0-1 0 0 0,0 1-1 0 0,0-1 1 0 0,1 0 0 0 0,-1 0-1 0 0,0-1 1 0 0,0 1 0 0 0,1-1-1 0 0,-1 1 1 0 0,0-1 0 0 0,1 0-1 0 0,-1 0 1 0 0,0-1 0 0 0,1 1-1 0 0,-1-1 1 0 0,0 1 0 0 0,1-1 0 0 0,-1 0-1 0 0,0-1 1 0 0,0 1 0 0 0,0 0-1 0 0,0-1 1 0 0,5-3 0 0 0,1-1-349 0 0,0-1 0 0 0,0 0 0 0 0,0 0 0 0 0,-1-1 0 0 0,0 0 0 0 0,-1 0 1 0 0,0-1-1 0 0,0 0 0 0 0,-1 0 0 0 0,0-1 0 0 0,0 0 0 0 0,-1 0 0 0 0,0 0 0 0 0,-1-1 1 0 0,-1 1-1 0 0,1-1 0 0 0,-2 0 0 0 0,1 0 0 0 0,1-22 0 0 0,-4 21 243 0 0,1 1 565 0 0,-7 23 577 0 0,5-2-558 0 0,0 0 0 0 0,0 1-1 0 0,1 0 1 0 0,0-1 0 0 0,1 1-1 0 0,0-1 1 0 0,1 1 0 0 0,0-1-1 0 0,0 0 1 0 0,1 0 0 0 0,8 16-1 0 0,-5-7-216 0 0,-4-13-165 0 0,1 0 0 0 0,-1 0 0 0 0,2-1 0 0 0,-1 1 1 0 0,1-1-1 0 0,0 0 0 0 0,0 0 0 0 0,0 0 0 0 0,0 0 0 0 0,1-1 0 0 0,0 1 0 0 0,0-1 0 0 0,0-1 0 0 0,1 1 0 0 0,-1-1 0 0 0,1 0 1 0 0,0 0-1 0 0,0 0 0 0 0,0-1 0 0 0,9 3 0 0 0,-10-4-33 0 0,0 1 1 0 0,0-1 0 0 0,0-1-1 0 0,0 1 1 0 0,1-1 0 0 0,-1 1-1 0 0,0-1 1 0 0,0-1 0 0 0,0 1-1 0 0,0-1 1 0 0,0 0 0 0 0,0 0-1 0 0,0 0 1 0 0,0-1-1 0 0,0 0 1 0 0,0 0 0 0 0,-1 0-1 0 0,1-1 1 0 0,-1 1 0 0 0,1-1-1 0 0,-1 0 1 0 0,0 0 0 0 0,0-1-1 0 0,0 1 1 0 0,6-9 0 0 0,-9 10 6 0 0,1 0 1 0 0,-1 0 0 0 0,0 0 0 0 0,1 0 0 0 0,-1 0-1 0 0,0-1 1 0 0,0 1 0 0 0,-1-1 0 0 0,1 1 0 0 0,0-1 0 0 0,-1 1-1 0 0,0-1 1 0 0,1 1 0 0 0,-1-1 0 0 0,0 1 0 0 0,0-1-1 0 0,-1 1 1 0 0,1-1 0 0 0,-2-4 0 0 0,1 2 24 0 0,-1 1-1 0 0,0 0 1 0 0,0-1-1 0 0,-1 1 1 0 0,1 0-1 0 0,-1 0 1 0 0,0 1 0 0 0,0-1-1 0 0,0 0 1 0 0,-5-3-1 0 0,-1-1-28 0 0,-1 0 0 0 0,0 1 0 0 0,-1 0 0 0 0,0 1 0 0 0,0 0 0 0 0,0 1 0 0 0,-18-7 0 0 0,21 10-382 0 0,-29-8-874 0 0,36 9 986 0 0,0 1-1 0 0,-1 0 1 0 0,1 0-1 0 0,0-1 1 0 0,-1 1-1 0 0,1 0 0 0 0,0 0 1 0 0,-1 0-1 0 0,1 0 1 0 0,0 1-1 0 0,-1-1 1 0 0,1 0-1 0 0,0 1 0 0 0,-1-1 1 0 0,1 0-1 0 0,0 1 1 0 0,0 0-1 0 0,0-1 1 0 0,-1 1-1 0 0,1 0 0 0 0,-2 1 1 0 0,3-1-12 0 0,0-1 0 0 0,0 1 0 0 0,-1 0-1 0 0,1 0 1 0 0,0 0 0 0 0,0-1 0 0 0,0 1 0 0 0,0 0 0 0 0,0 0 0 0 0,0 0 0 0 0,0-1 0 0 0,0 1 0 0 0,1 0 0 0 0,-1 0 0 0 0,0 0-1 0 0,0-1 1 0 0,1 1 0 0 0,-1 0 0 0 0,0 0 0 0 0,1-1 0 0 0,0 2 0 0 0,0 0-411 0 0,0 4-583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3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14 524 0 0,'4'5'800'0'0,"1"0"-1"0"0,-1 0 1 0 0,0 0-1 0 0,0 0 1 0 0,0 1-1 0 0,-1 0 1 0 0,1 0-1 0 0,-2 0 1 0 0,4 7-1 0 0,14 63 3572 0 0,-6-18-2340 0 0,31 146-748 0 0,-55-244-1239 0 0,-7-49 1 0 0,14 64-45 0 0,0 0 0 0 0,1 0 0 0 0,2 0 0 0 0,5-45 0 0 0,-4 62-13 0 0,0 3 24 0 0,-1 1 0 0 0,1 0-1 0 0,0-1 1 0 0,0 1 0 0 0,1 0 0 0 0,-1 0 0 0 0,4-6 0 0 0,-4 9-8 0 0,0 0-1 0 0,0 0 1 0 0,-1 1 0 0 0,1-1 0 0 0,0 0 0 0 0,0 1 0 0 0,0-1 0 0 0,0 1 0 0 0,0-1 0 0 0,0 1 0 0 0,0 0 0 0 0,0-1 0 0 0,0 1 0 0 0,0 0 0 0 0,0 0 0 0 0,0 0 0 0 0,0 0-1 0 0,0 0 1 0 0,0 0 0 0 0,0 0 0 0 0,0 0 0 0 0,1 0 0 0 0,-1 0 0 0 0,0 0 0 0 0,0 1 0 0 0,0-1 0 0 0,0 0 0 0 0,0 1 0 0 0,0-1 0 0 0,-1 1 0 0 0,1-1 0 0 0,0 1-1 0 0,0 0 1 0 0,0-1 0 0 0,0 1 0 0 0,0 0 0 0 0,1 1 0 0 0,9 7-1 0 0,1 1 0 0 0,-1 1 0 0 0,-1 0 0 0 0,0 0 0 0 0,0 1 0 0 0,13 23 1 0 0,-12-19-2 0 0,0 0 0 0 0,2-1 0 0 0,20 21 1 0 0,-33-36-3 0 0,0 0 1 0 0,1 0-1 0 0,-1 1 1 0 0,0-1-1 0 0,1 0 1 0 0,-1 0-1 0 0,1 0 1 0 0,-1 0-1 0 0,0 0 1 0 0,1 0 0 0 0,-1 0-1 0 0,1 0 1 0 0,-1 0-1 0 0,0-1 1 0 0,1 1-1 0 0,-1 0 1 0 0,0 0-1 0 0,1 0 1 0 0,-1 0 0 0 0,0-1-1 0 0,1 1 1 0 0,-1 0-1 0 0,0 0 1 0 0,1 0-1 0 0,-1-1 1 0 0,0 1-1 0 0,1 0 1 0 0,-1-1 0 0 0,0 1-1 0 0,0 0 1 0 0,1-1-1 0 0,-1 1 1 0 0,0 0-1 0 0,0-1 1 0 0,0 1-1 0 0,0 0 1 0 0,0-1 0 0 0,1 1-1 0 0,-1 0 1 0 0,0-1-1 0 0,0 1 1 0 0,0-1-1 0 0,0 1 1 0 0,0 0-1 0 0,0-1 1 0 0,0 1-1 0 0,0-1 1 0 0,0 1 0 0 0,0 0-1 0 0,-1-1 1 0 0,7-34-39 0 0,-3 20 27 0 0,1-3-16 0 0,-2 9 29 0 0,1 0 0 0 0,-1 0 0 0 0,1 0 0 0 0,1 0 0 0 0,0 0 1 0 0,8-14-1 0 0,-10 21-32 0 0,0 0 0 0 0,0 1 0 0 0,-1-1 0 0 0,1 0 0 0 0,0 1 0 0 0,1-1 0 0 0,-1 1 1 0 0,0-1-1 0 0,0 1 0 0 0,1 0 0 0 0,-1 0 0 0 0,0 0 0 0 0,1 0 0 0 0,-1 1 0 0 0,1-1 0 0 0,-1 1 1 0 0,1-1-1 0 0,-1 1 0 0 0,1 0 0 0 0,0 0 0 0 0,-1 0 0 0 0,1 0 0 0 0,-1 1 0 0 0,1-1 0 0 0,-1 0 1 0 0,1 1-1 0 0,-1 0 0 0 0,1 0 0 0 0,-1 0 0 0 0,4 2 0 0 0,4 1-365 0 0,-1 1 1 0 0,0 0-1 0 0,0 1 0 0 0,0 0 0 0 0,-1 0 0 0 0,0 1 1 0 0,14 15-1 0 0,44 60-2980 0 0,-62-78 3275 0 0,4 9-33 0 0,0 0-1 0 0,0 0 1 0 0,7 21-1 0 0,26 88 180 0 0,-31-89-77 0 0,5 25 78 0 0,8 24 417 0 0,-1-33 392 0 0,-45-97-445 0 0,-57-215-265 0 0,74 243-104 0 0,-16-79 417 0 0,19 82-16 0 0,1 1-1 0 0,1-1 1 0 0,0 0 0 0 0,2 1-1 0 0,-1-1 1 0 0,8-32 0 0 0,-8 45-376 0 0,0 1-1 0 0,1 0 1 0 0,0 0 0 0 0,0 0-1 0 0,0 0 1 0 0,0 1 0 0 0,0-1-1 0 0,0 0 1 0 0,1 0 0 0 0,0 1-1 0 0,-1-1 1 0 0,1 1 0 0 0,0-1-1 0 0,0 1 1 0 0,0 0 0 0 0,1 0-1 0 0,-1-1 1 0 0,0 2 0 0 0,1-1-1 0 0,0 0 1 0 0,-1 0 0 0 0,1 1-1 0 0,0 0 1 0 0,0-1 0 0 0,-1 1-1 0 0,1 0 1 0 0,0 0 0 0 0,0 1-1 0 0,0-1 1 0 0,0 1 0 0 0,1-1-1 0 0,-1 1 1 0 0,0 0 0 0 0,0 0-1 0 0,0 1 1 0 0,0-1 0 0 0,0 0-1 0 0,5 2 1 0 0,0 0-43 0 0,-1 1 0 0 0,1 0 0 0 0,-1 0-1 0 0,1 0 1 0 0,-1 1 0 0 0,0 0 0 0 0,0 1-1 0 0,-1-1 1 0 0,1 1 0 0 0,-1 1 0 0 0,0-1 0 0 0,-1 1-1 0 0,10 11 1 0 0,-10-10-108 0 0,0 1-1 0 0,-1 0 1 0 0,1 1-1 0 0,-1-1 1 0 0,-1 1-1 0 0,0 0 1 0 0,0 0-1 0 0,0 0 1 0 0,-2 0-1 0 0,1 0 1 0 0,-1 0-1 0 0,0 1 1 0 0,-1-1 0 0 0,0 0-1 0 0,0 1 1 0 0,-1-1-1 0 0,-2 11 1 0 0,1-13-272 0 0,0-1 0 0 0,0 1 0 0 0,-1-1 0 0 0,1 0 0 0 0,-2 0 0 0 0,1 0 1 0 0,0 0-1 0 0,-1-1 0 0 0,0 1 0 0 0,-1-1 0 0 0,1 0 0 0 0,-1 0 0 0 0,0-1 0 0 0,0 1 1 0 0,0-1-1 0 0,-1 0 0 0 0,1 0 0 0 0,-1-1 0 0 0,0 0 0 0 0,0 0 0 0 0,-1 0 1 0 0,1-1-1 0 0,0 0 0 0 0,-9 2 0 0 0,-50 5-3277 0 0,30-9 2116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47 916 0 0,'-1'0'315'0'0,"1"-1"-1"0"0,0 0 1 0 0,0 0 0 0 0,0 0-1 0 0,-1 0 1 0 0,1 0-1 0 0,0 1 1 0 0,-1-1 0 0 0,1 0-1 0 0,-1 0 1 0 0,1 0 0 0 0,-1 1-1 0 0,1-1 1 0 0,-1 0-1 0 0,1 1 1 0 0,-1-1 0 0 0,0 0-1 0 0,1 1 1 0 0,-1-1 0 0 0,0 1-1 0 0,0-1 1 0 0,1 1-1 0 0,-3-1 1 0 0,-27-8 3575 0 0,-31 7-1114 0 0,56 2-2752 0 0,-1 1 0 0 0,0 1 0 0 0,1-1 0 0 0,-1 1 0 0 0,1 0 0 0 0,0 0 0 0 0,-1 1 0 0 0,1 0 0 0 0,0 0 0 0 0,0 0 0 0 0,1 0 0 0 0,-1 1 0 0 0,1 0 1 0 0,0 0-1 0 0,0 0 0 0 0,0 0 0 0 0,0 0 0 0 0,1 1 0 0 0,-1 0 0 0 0,1 0 0 0 0,0 0 0 0 0,1 0 0 0 0,-3 7 0 0 0,1-2-25 0 0,0 0 1 0 0,1 1-1 0 0,0 0 0 0 0,1 0 1 0 0,0 0-1 0 0,0 0 0 0 0,2 0 1 0 0,-1 0-1 0 0,1 0 0 0 0,1 0 1 0 0,2 13-1 0 0,1 4 8 0 0,-2-13 32 0 0,0 0 1 0 0,1 0 0 0 0,1 0 0 0 0,0 0-1 0 0,1 0 1 0 0,0-1 0 0 0,1 0 0 0 0,1 0-1 0 0,15 23 1 0 0,-22-36-30 0 0,1-1-1 0 0,-1 1 0 0 0,1 0 1 0 0,-1-1-1 0 0,1 1 1 0 0,0 0-1 0 0,-1-1 1 0 0,1 1-1 0 0,0-1 0 0 0,0 1 1 0 0,-1-1-1 0 0,1 1 1 0 0,0-1-1 0 0,0 1 1 0 0,0-1-1 0 0,-1 0 0 0 0,1 0 1 0 0,0 1-1 0 0,0-1 1 0 0,0 0-1 0 0,0 0 1 0 0,0 0-1 0 0,0 0 1 0 0,0 0-1 0 0,0 0 0 0 0,-1 0 1 0 0,2-1-1 0 0,0 1-2 0 0,0-1 0 0 0,-1 0 0 0 0,1 0 1 0 0,-1 0-1 0 0,1 0 0 0 0,-1-1 0 0 0,1 1 0 0 0,-1 0 0 0 0,0-1 0 0 0,0 1 0 0 0,0 0 0 0 0,2-3 0 0 0,21-49 1 0 0,-17 25-19 0 0,-2-1 1 0 0,0 0 0 0 0,-2-1 0 0 0,-1 1 0 0 0,-4-57 0 0 0,2 26-20 0 0,-1 59 30 0 0,1 1-1 0 0,0-1 1 0 0,0 0 0 0 0,-1 0 0 0 0,1 1 0 0 0,0-1-1 0 0,0 0 1 0 0,0 0 0 0 0,0 1 0 0 0,0-1-1 0 0,0 0 1 0 0,0 0 0 0 0,0 1 0 0 0,1-1 0 0 0,-1 0-1 0 0,0 0 1 0 0,0 1 0 0 0,1-1 0 0 0,-1 0 0 0 0,0 1-1 0 0,1-1 1 0 0,-1 0 0 0 0,0 1 0 0 0,1-1-1 0 0,-1 0 1 0 0,1 1 0 0 0,0-1 0 0 0,-1 1 0 0 0,1-1-1 0 0,-1 1 1 0 0,1-1 0 0 0,0 1 0 0 0,-1 0 0 0 0,1-1-1 0 0,0 1 1 0 0,-1 0 0 0 0,1-1 0 0 0,1 1-1 0 0,0 1-29 0 0,1 0 0 0 0,-1-1 0 0 0,0 2 0 0 0,0-1 0 0 0,0 0-1 0 0,1 0 1 0 0,-1 1 0 0 0,0-1 0 0 0,-1 1 0 0 0,1 0-1 0 0,3 3 1 0 0,44 58-1765 0 0,-13-5-1173 0 0,21 25-1389 0 0,15 3 3780 0 0,-67-79 759 0 0,14 11 1844 0 0,-19-17-1902 0 0,0-1 0 0 0,1 0 1 0 0,-1 1-1 0 0,1-1 1 0 0,-1 0-1 0 0,0 1 0 0 0,1-1 1 0 0,-1 0-1 0 0,1 1 0 0 0,-1-1 1 0 0,1 0-1 0 0,-1 0 0 0 0,1 0 1 0 0,-1 1-1 0 0,1-1 0 0 0,0 0 1 0 0,-1 0-1 0 0,1 0 1 0 0,-1 0-1 0 0,1 0 0 0 0,-1 0 1 0 0,1 0-1 0 0,-1 0 0 0 0,1 0 1 0 0,-1 0-1 0 0,1 0 0 0 0,-1 0 1 0 0,1-1-1 0 0,0 1 0 0 0,0 0 1 0 0,-8-17 643 0 0,-6-17-547 0 0,7 19-192 0 0,-3-3-46 0 0,1-1-1 0 0,1 0 1 0 0,1-1-1 0 0,0 1 1 0 0,2-1-1 0 0,-5-39 1 0 0,10 57 37 0 0,-1 0 0 0 0,0 0 0 0 0,1 0 0 0 0,-1 0 0 0 0,1 0 0 0 0,-1 0 0 0 0,1 0-1 0 0,0 0 1 0 0,0 0 0 0 0,0 0 0 0 0,0 1 0 0 0,0-1 0 0 0,0 0 0 0 0,1 1 0 0 0,-1-1 0 0 0,0 1 0 0 0,1-1 0 0 0,-1 1 0 0 0,1 0 0 0 0,0 0 0 0 0,-1-1 0 0 0,1 1 0 0 0,0 0 0 0 0,0 1 0 0 0,0-1-1 0 0,0 0 1 0 0,0 0 0 0 0,0 1 0 0 0,0-1 0 0 0,0 1 0 0 0,0 0 0 0 0,0-1 0 0 0,0 1 0 0 0,0 0 0 0 0,3 1 0 0 0,12-2 74 0 0,0 2 1 0 0,0 0-1 0 0,23 5 1 0 0,-19-3 80 0 0,-4-1-51 0 0,-1-1-1 0 0,0 0 0 0 0,0-1 0 0 0,1 0 0 0 0,31-7 0 0 0,-45 7-129 0 0,1-1-1 0 0,-1 0 1 0 0,1 0-1 0 0,-1-1 1 0 0,1 1-1 0 0,-1-1 1 0 0,0 1-1 0 0,1-1 0 0 0,-1 0 1 0 0,0-1-1 0 0,0 1 1 0 0,-1 0-1 0 0,1-1 1 0 0,0 0-1 0 0,-1 1 1 0 0,1-1-1 0 0,-1 0 0 0 0,0 0 1 0 0,0 0-1 0 0,0-1 1 0 0,-1 1-1 0 0,1 0 1 0 0,-1-1-1 0 0,0 1 1 0 0,1-1-1 0 0,-2 0 0 0 0,1 1 1 0 0,0-1-1 0 0,-1 0 1 0 0,1 1-1 0 0,-2-7 1 0 0,2 8-101 0 0,-1 0 1 0 0,0 0 0 0 0,0 1 0 0 0,0-1-1 0 0,0 0 1 0 0,0 0 0 0 0,-1 0 0 0 0,1 0-1 0 0,-1 0 1 0 0,1 1 0 0 0,-1-1 0 0 0,0 0-1 0 0,1 0 1 0 0,-1 1 0 0 0,0-1 0 0 0,0 1-1 0 0,0-1 1 0 0,0 1 0 0 0,-3-3 0 0 0,3 3 26 0 0,0 1 0 0 0,0-1 1 0 0,-1 1-1 0 0,1-1 0 0 0,0 1 0 0 0,0 0 1 0 0,0 0-1 0 0,-1 0 0 0 0,1 0 1 0 0,0 0-1 0 0,0 0 0 0 0,-1 0 1 0 0,1 0-1 0 0,0 0 0 0 0,0 0 1 0 0,-1 1-1 0 0,1-1 0 0 0,0 0 1 0 0,0 1-1 0 0,0-1 0 0 0,-2 2 0 0 0,-2 1-7 0 0,0 0-1 0 0,0 0 0 0 0,0 0 0 0 0,1 1 0 0 0,0 0 1 0 0,0 0-1 0 0,0 0 0 0 0,0 0 0 0 0,1 1 1 0 0,-1-1-1 0 0,-4 9 0 0 0,3 1 284 0 0,0-1 0 0 0,1 1 0 0 0,0 1 1 0 0,1-1-1 0 0,1 0 0 0 0,0 1 0 0 0,1-1 0 0 0,1 1 1 0 0,2 28-1 0 0,-1-31 29 0 0,1 0 1 0 0,0 0-1 0 0,1 0 1 0 0,0 0-1 0 0,1 0 1 0 0,0-1-1 0 0,1 1 1 0 0,0-1 0 0 0,1-1-1 0 0,0 1 1 0 0,1-1-1 0 0,10 14 1 0 0,-13-21-249 0 0,-1 0 1 0 0,1 0 0 0 0,-1-1 0 0 0,1 1-1 0 0,0-1 1 0 0,0 0 0 0 0,0 0 0 0 0,0 0-1 0 0,1-1 1 0 0,-1 1 0 0 0,0-1-1 0 0,1 0 1 0 0,-1 0 0 0 0,1-1 0 0 0,-1 1-1 0 0,1-1 1 0 0,-1 0 0 0 0,1 0 0 0 0,-1 0-1 0 0,1-1 1 0 0,-1 0 0 0 0,0 0-1 0 0,7-2 1 0 0,12-4-1364 0 0,1-1 0 0 0,-2-2 0 0 0,28-14 0 0 0,2-1-3218 0 0,-20 12 1583 0 0,-13 8 1804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55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14 572 0 0,'-8'-3'975'0'0,"1"1"0"0"0,-1 0 0 0 0,0 0 0 0 0,0 0-1 0 0,-13 0 4439 0 0,37 7-734 0 0,19 6-3936 0 0,79 16-216 0 0,-58-16-493 0 0,-2 2 0 0 0,1 3-1 0 0,99 45 1 0 0,-74-16-30 0 0,-79-44-7 0 0,-1-1 1 0 0,1 1 0 0 0,-1-1-1 0 0,1 0 1 0 0,-1 1-1 0 0,0-1 1 0 0,1 1 0 0 0,-1 0-1 0 0,0-1 1 0 0,1 1-1 0 0,-1-1 1 0 0,0 1 0 0 0,1 0-1 0 0,-1-1 1 0 0,0 1-1 0 0,0 0 1 0 0,0-1 0 0 0,0 1-1 0 0,0 0 1 0 0,1-1-1 0 0,-1 1 1 0 0,0 0-1 0 0,-1-1 1 0 0,1 1 0 0 0,0 0-1 0 0,0-1 1 0 0,0 1-1 0 0,0 0 1 0 0,0-1 0 0 0,-1 1-1 0 0,1-1 1 0 0,-1 2-1 0 0,-9 21-1 0 0,8-20 3 0 0,-65 177-570 0 0,12-27-2993 0 0,42-122 2248 0 0,-24 59-4119 0 0,12-31 1517 0 0,11-32 2296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5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0 167 252 0 0,'9'-10'11272'0'0,"10"-1"-6611"0"0,19-4-2656 0 0,128-45-3471 0 0,-59 21-5673 0 0,-36 15-139 0 0,-46 17 5439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1 524 0 0,'1'0'226'0'0,"0"0"0"0"0,0 0 0 0 0,0 0 0 0 0,0-1 0 0 0,0 1 0 0 0,0 1 1 0 0,0-1-1 0 0,0 0 0 0 0,0 0 0 0 0,0 0 0 0 0,0 0 0 0 0,0 1 0 0 0,0-1 0 0 0,0 0 0 0 0,0 1 0 0 0,0-1 0 0 0,0 1 0 0 0,0-1 0 0 0,0 1 1 0 0,-1 0-1 0 0,1-1 0 0 0,0 1 0 0 0,0 0 0 0 0,-1-1 0 0 0,1 1 0 0 0,0 0 0 0 0,-1 0 0 0 0,1 0 0 0 0,-1-1 0 0 0,1 1 0 0 0,-1 0 0 0 0,0 0 0 0 0,1 0 1 0 0,-1 0-1 0 0,0 0 0 0 0,1 2 0 0 0,13 46 2104 0 0,-12-38-1423 0 0,-1-8-772 0 0,54 258 3337 0 0,-51-240-3467 0 0,0 5-25 0 0,-13-46 55 0 0,1-14-16 0 0,2 1-1 0 0,1-1 1 0 0,1-1 0 0 0,2-62 0 0 0,2 94 2 0 0,0-1-1 0 0,0 1 1 0 0,0 0 0 0 0,0-1 0 0 0,1 1 0 0 0,-1-1 0 0 0,1 1-1 0 0,0 0 1 0 0,0 0 0 0 0,0-1 0 0 0,0 1 0 0 0,4-5 0 0 0,-5 8-9 0 0,1-1 0 0 0,-1 1 0 0 0,1-1 0 0 0,-1 1 0 0 0,1 0 1 0 0,-1-1-1 0 0,1 1 0 0 0,-1 0 0 0 0,1-1 0 0 0,-1 1 0 0 0,1 0 0 0 0,0 0 1 0 0,-1 0-1 0 0,1-1 0 0 0,-1 1 0 0 0,1 0 0 0 0,0 0 0 0 0,-1 0 0 0 0,1 0 0 0 0,0 0 1 0 0,-1 0-1 0 0,1 0 0 0 0,0 1 0 0 0,0-1 0 0 0,23 15 166 0 0,-15-5-162 0 0,0-1-1 0 0,-1 1 1 0 0,0 0 0 0 0,11 21 0 0 0,8 12-24 0 0,-26-42 8 0 0,-1-1 0 0 0,0 1 1 0 0,1-1-1 0 0,-1 1 1 0 0,0-1-1 0 0,1 1 0 0 0,-1 0 1 0 0,1-1-1 0 0,-1 0 1 0 0,1 1-1 0 0,-1-1 1 0 0,1 1-1 0 0,-1-1 0 0 0,1 1 1 0 0,-1-1-1 0 0,1 0 1 0 0,-1 1-1 0 0,1-1 0 0 0,0 0 1 0 0,-1 0-1 0 0,1 0 1 0 0,0 1-1 0 0,-1-1 0 0 0,1 0 1 0 0,0 0-1 0 0,-1 0 1 0 0,1 0-1 0 0,0 0 1 0 0,-1 0-1 0 0,1 0 0 0 0,0 0 1 0 0,-1 0-1 0 0,1-1 1 0 0,0 1-1 0 0,-1 0 0 0 0,1 0 1 0 0,-1 0-1 0 0,1-1 1 0 0,0 1-1 0 0,-1 0 1 0 0,1-1-1 0 0,-1 1 0 0 0,1-1 1 0 0,-1 1-1 0 0,1-1 1 0 0,-1 1-1 0 0,1-1 0 0 0,-1 1 1 0 0,1-1-1 0 0,-1 1 1 0 0,0-1-1 0 0,1 1 0 0 0,-1-1 1 0 0,0 0-1 0 0,0 1 1 0 0,1-1-1 0 0,-1-1 1 0 0,19-51-56 0 0,-13 30-6 0 0,-5 21 64 0 0,0-1 0 0 0,0 0-1 0 0,0 1 1 0 0,1 0 0 0 0,-1-1-1 0 0,0 1 1 0 0,1 0 0 0 0,0-1-1 0 0,-1 1 1 0 0,1 0 0 0 0,0 0-1 0 0,0 0 1 0 0,0 1 0 0 0,0-1-1 0 0,1 0 1 0 0,3-2 0 0 0,-3 4-3 0 0,-1 0 0 0 0,1 0-1 0 0,-1 0 1 0 0,0 1 0 0 0,1-1 0 0 0,-1 1 0 0 0,0-1 0 0 0,0 1 0 0 0,1 0 0 0 0,-1 0 0 0 0,0 0 0 0 0,0 0-1 0 0,0 0 1 0 0,0 0 0 0 0,0 0 0 0 0,0 1 0 0 0,0-1 0 0 0,0 1 0 0 0,-1-1 0 0 0,1 1 0 0 0,2 4 0 0 0,14 13-611 0 0,-1 1 0 0 0,16 24 1 0 0,7 16-4357 0 0,-19-29 260 0 0,-11-12 1002 0 0,-5-12 2322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6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38 280 0 0,'-3'-28'2148'0'0,"1"19"1255"0"0,3 16-2784 0 0,0 1 0 0 0,0 0 0 0 0,0 0 0 0 0,5 14 1 0 0,0-6-491 0 0,0-1 0 0 0,1 1 0 0 0,10 15 1 0 0,12 10 403 0 0,-29-40-478 0 0,0 0 0 0 0,1 0 0 0 0,-1 0 0 0 0,1-1 0 0 0,-1 1 0 0 0,1 0 1 0 0,-1-1-1 0 0,1 1 0 0 0,0 0 0 0 0,-1-1 0 0 0,1 1 0 0 0,0-1 0 0 0,-1 1 0 0 0,1-1 0 0 0,0 1 0 0 0,0-1 0 0 0,0 0 1 0 0,-1 1-1 0 0,1-1 0 0 0,0 0 0 0 0,0 0 0 0 0,0 1 0 0 0,0-1 0 0 0,0 0 0 0 0,0 0 0 0 0,-1 0 0 0 0,1 0 1 0 0,0 0-1 0 0,0 0 0 0 0,0 0 0 0 0,0-1 0 0 0,0 1 0 0 0,0 0 0 0 0,0-1 0 0 0,1 0-16 0 0,-1-1-1 0 0,1 0 0 0 0,-1 1 1 0 0,1-1-1 0 0,-1 0 0 0 0,0 0 1 0 0,0 0-1 0 0,0 0 1 0 0,0 0-1 0 0,0-1 0 0 0,-1 1 1 0 0,2-4-1 0 0,1-10-63 0 0,-1-1-1 0 0,1-30 1 0 0,-3 45 29 0 0,0 0 0 0 0,0 0 0 0 0,0-1 0 0 0,0 1 0 0 0,1 0 0 0 0,-1 0 0 0 0,0 0 0 0 0,1 0 0 0 0,0 0 0 0 0,-1 0 0 0 0,1 0 0 0 0,0 0 0 0 0,0 0 0 0 0,0 0 0 0 0,0 0 0 0 0,0 0 0 0 0,1 0 0 0 0,1-1 0 0 0,-2 2-18 0 0,1 0 0 0 0,-1 0 0 0 0,0 1 0 0 0,1-1 0 0 0,-1 0 0 0 0,1 1-1 0 0,-1-1 1 0 0,1 1 0 0 0,-1 0 0 0 0,1-1 0 0 0,0 1 0 0 0,-1 0 0 0 0,1 0-1 0 0,-1 0 1 0 0,1 0 0 0 0,0 0 0 0 0,-1 1 0 0 0,1-1 0 0 0,1 1 0 0 0,3 1-196 0 0,1 0 1 0 0,-1 1 0 0 0,1 0 0 0 0,-1 0 0 0 0,0 0-1 0 0,-1 1 1 0 0,1 0 0 0 0,-1 0 0 0 0,10 10 0 0 0,10 13-1515 0 0,10 11-1727 0 0,-9-15-255 0 0,-17-19 2629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65 116 0 0,'0'-20'1111'0'0,"0"-12"1490"0"0,0 19-668 0 0,3 55-1137 0 0,2 0 0 0 0,12 50 1 0 0,-2-5-1165 0 0,6 8-1926 0 0,-18-85 1408 0 0,0 0 0 0 0,1-1 0 0 0,0 1 0 0 0,6 8 0 0 0,-5-12-144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7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29 524 0 0,'5'-23'2356'0'0,"-3"18"959"0"0,7 20-1943 0 0,-1 2-968 0 0,-1 0-1 0 0,8 33 1 0 0,-6-18-246 0 0,36 139 51 0 0,-14-46-1566 0 0,9-5-4131 0 0,-31-105 4303 0 0,1-3 142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7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2 792 0 0,'13'-1'8565'0'0,"-18"1"-5755"0"0,-8 4-3675 0 0,-107 33 678 0 0,29-9-2122 0 0,-43 22-4431 0 0,104-37 5350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0 117 364 0 0,'5'10'13574'0'0,"8"-6"-9566"0"0,20-2-5416 0 0,-27-2 2378 0 0,8 0-1400 0 0,0-1 1 0 0,-1-1-1 0 0,1 0 1 0 0,0 0-1 0 0,-1-2 1 0 0,19-6-1 0 0,-15 3-1112 0 0,0-1 0 0 0,-1-1-1 0 0,0-1 1 0 0,0 0-1 0 0,-1-1 1 0 0,0-1 0 0 0,17-17-1 0 0,-17 13 97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8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45 792 0 0,'-10'-45'8588'0'0,"15"76"-5588"0"0,24 197-1157 0 0,-13-87-1827 0 0,-14-122-121 0 0,-3-16 150 0 0,1 0 0 0 0,1-1 1 0 0,-1 1-1 0 0,0-1 0 0 0,1 1 0 0 0,-1-1 0 0 0,1 1 0 0 0,0-1 0 0 0,0 1 0 0 0,0-1 0 0 0,1 3 0 0 0,0-4-5 0 0,-1 0 0 0 0,1 0 0 0 0,-1 0 0 0 0,0-1 0 0 0,1 1 0 0 0,0 0 0 0 0,-1-1 0 0 0,1 0 0 0 0,-1 1 0 0 0,1-1 0 0 0,0 0 0 0 0,-1 1 0 0 0,1-1 0 0 0,0 0 0 0 0,-1 0 0 0 0,1-1 0 0 0,-1 1 0 0 0,1 0 0 0 0,0 0 0 0 0,-1-1 0 0 0,3 0 0 0 0,6-1 53 0 0,4-1-30 0 0,1 0-1 0 0,-1 2 1 0 0,1-1-1 0 0,0 2 1 0 0,20 1 0 0 0,-31 0-71 0 0,1-1 1 0 0,-1 1 0 0 0,0 1 0 0 0,0-1-1 0 0,0 1 1 0 0,0-1 0 0 0,0 1-1 0 0,0 0 1 0 0,-1 1 0 0 0,1-1 0 0 0,0 0-1 0 0,-1 1 1 0 0,0 0 0 0 0,0 0-1 0 0,0 0 1 0 0,0 0 0 0 0,0 1 0 0 0,0-1-1 0 0,-1 1 1 0 0,0 0 0 0 0,0-1-1 0 0,0 1 1 0 0,2 7 0 0 0,4 28 0 0 0,-9-35-165 0 0,1 1 1 0 0,0-1 0 0 0,-1 0-1 0 0,0 1 1 0 0,0-1-1 0 0,0 1 1 0 0,-1-1-1 0 0,1 0 1 0 0,-1 0 0 0 0,-4 8-1 0 0,4-10-66 0 0,1 0 0 0 0,-1 1-1 0 0,0-1 1 0 0,0 0 0 0 0,0 0-1 0 0,0 0 1 0 0,0-1 0 0 0,0 1 0 0 0,0 0-1 0 0,-1-1 1 0 0,1 0 0 0 0,-1 1-1 0 0,1-1 1 0 0,-1 0 0 0 0,1 0 0 0 0,-1 0-1 0 0,0-1 1 0 0,1 1 0 0 0,-1-1 0 0 0,0 1-1 0 0,0-1 1 0 0,1 0 0 0 0,-1 0-1 0 0,0 0 1 0 0,0 0 0 0 0,1-1 0 0 0,-1 1-1 0 0,0-1 1 0 0,0 0 0 0 0,1 1-1 0 0,-1-1 1 0 0,1 0 0 0 0,-4-2 0 0 0,4 2-51 0 0,0-1 1 0 0,0 1 0 0 0,0 0 0 0 0,0-1 0 0 0,0 1-1 0 0,0-1 1 0 0,1 1 0 0 0,-1-1 0 0 0,0 0 0 0 0,1 0 0 0 0,-1 0-1 0 0,-1-3 1 0 0,2 2 17 0 0,-9-8-870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6 648 0 0,'4'-5'2814'0'0,"4"11"-959"0"0,6 14-202 0 0,-6 0-1370 0 0,1-1 1 0 0,1 1-1 0 0,1-1 1 0 0,19 26-1 0 0,-28-43-301 0 0,-1 1-1 0 0,1-1 1 0 0,0 0-1 0 0,0 0 0 0 0,-1 0 1 0 0,1 0-1 0 0,1 0 0 0 0,-1 0 1 0 0,0 0-1 0 0,0-1 0 0 0,1 1 1 0 0,-1-1-1 0 0,1 1 1 0 0,-1-1-1 0 0,1 0 0 0 0,-1 0 1 0 0,5 1-1 0 0,-5-2-28 0 0,1-1 0 0 0,0 1-1 0 0,0-1 1 0 0,0 0 0 0 0,-1 1-1 0 0,1-1 1 0 0,0-1 0 0 0,-1 1 0 0 0,1 0-1 0 0,-1 0 1 0 0,1-1 0 0 0,-1 0 0 0 0,0 1-1 0 0,0-1 1 0 0,0 0 0 0 0,3-3 0 0 0,-3 4 92 0 0,-1 0 1 0 0,1 0 0 0 0,0 0-1 0 0,0 0 1 0 0,-1 1 0 0 0,1-1-1 0 0,0 0 1 0 0,0 1 0 0 0,0 0-1 0 0,0-1 1 0 0,0 1 0 0 0,0 0-1 0 0,0 0 1 0 0,0 0-1 0 0,0 0 1 0 0,-1 0 0 0 0,1 0-1 0 0,0 1 1 0 0,0-1 0 0 0,0 1-1 0 0,0-1 1 0 0,0 1 0 0 0,0 0-1 0 0,-1 0 1 0 0,1 0 0 0 0,0 0-1 0 0,-1 0 1 0 0,1 0 0 0 0,0 0-1 0 0,-1 0 1 0 0,0 1 0 0 0,1-1-1 0 0,1 3 1 0 0,8 7 369 0 0,0 0 0 0 0,-1 1 1 0 0,9 14-1 0 0,-14-19-273 0 0,14 18 624 0 0,-1 1 0 0 0,-1 1 0 0 0,-2 1 0 0 0,-1 1 0 0 0,-1 0 0 0 0,15 47-1 0 0,-27-72-750 0 0,-1 1-1 0 0,1-1 0 0 0,0 0 0 0 0,-1 0 0 0 0,0 0 0 0 0,0 0 1 0 0,0 1-1 0 0,-1-1 0 0 0,0 0 0 0 0,1 0 0 0 0,-1 0 0 0 0,-1 0 1 0 0,1 0-1 0 0,-2 5 0 0 0,0-4-70 0 0,0-1 1 0 0,0 1-1 0 0,-1-1 0 0 0,1 1 1 0 0,-1-1-1 0 0,0 0 1 0 0,0 0-1 0 0,0 0 0 0 0,-1-1 1 0 0,1 0-1 0 0,-1 0 1 0 0,0 0-1 0 0,0 0 0 0 0,0-1 1 0 0,-8 3-1 0 0,6-2-254 0 0,0-1 0 0 0,1-1 0 0 0,-1 1-1 0 0,0-1 1 0 0,0-1 0 0 0,0 1 0 0 0,0-1 0 0 0,1 0 0 0 0,-1-1-1 0 0,-9-1 1 0 0,11 1-149 0 0,1 0-1 0 0,-1 0 0 0 0,1 0 1 0 0,0-1-1 0 0,0 0 0 0 0,-1 0 1 0 0,1 0-1 0 0,0-1 0 0 0,1 1 1 0 0,-1-1-1 0 0,0 0 0 0 0,1 0 1 0 0,0 0-1 0 0,-1 0 0 0 0,-4-8 1 0 0,-3-22-2402 0 0,10 17 1708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0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0 118 796 0 0,'9'9'13599'0'0,"-8"-9"-13055"0"0,24 5 3342 0 0,27-4-5048 0 0,-47-1 1994 0 0,11 0-1188 0 0,0-2 1 0 0,0 0-1 0 0,0 0 0 0 0,0-2 0 0 0,0 0 1 0 0,-1-1-1 0 0,24-11 0 0 0,-16 5-2252 0 0,-1-1-1 0 0,0-1 0 0 0,-1-1 1 0 0,23-19-1 0 0,-28 19 875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0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74 312 0 0,'12'-3'3176'0'0,"10"-4"3801"0"0,-16 2-3843 0 0,-6 4-2892 0 0,-35-15 338 0 0,17 8-527 0 0,4 1-12 0 0,0 1-1 0 0,0 0 1 0 0,-30-6 0 0 0,40 11-24 0 0,-1 0 1 0 0,1 1 0 0 0,0-1 0 0 0,-1 1-1 0 0,1 0 1 0 0,-1 1 0 0 0,1-1-1 0 0,0 1 1 0 0,-1 0 0 0 0,1 0-1 0 0,0 0 1 0 0,0 0 0 0 0,0 1-1 0 0,0 0 1 0 0,0 0 0 0 0,0 0-1 0 0,0 0 1 0 0,-6 5 0 0 0,-1 4-1 0 0,0 0 1 0 0,0 1-1 0 0,1 0 1 0 0,1 1-1 0 0,0 0 0 0 0,1 0 1 0 0,0 1-1 0 0,1 0 1 0 0,0 0-1 0 0,1 0 1 0 0,-5 21-1 0 0,0 7 2 0 0,2 0-1 0 0,-7 81 1 0 0,14-109 14 0 0,1-1 0 0 0,0 1 0 0 0,1-1 0 0 0,1 1 0 0 0,0-1 0 0 0,1 0 0 0 0,0 1 0 0 0,1-1 0 0 0,8 24 0 0 0,-11-36-27 0 0,1 0-1 0 0,-1-1 1 0 0,1 1-1 0 0,0 0 1 0 0,-1 0-1 0 0,1 0 1 0 0,0 0-1 0 0,-1-1 1 0 0,1 1-1 0 0,0 0 0 0 0,0-1 1 0 0,0 1-1 0 0,0-1 1 0 0,-1 1-1 0 0,1-1 1 0 0,0 1-1 0 0,0-1 1 0 0,0 0-1 0 0,0 1 1 0 0,0-1-1 0 0,0 0 1 0 0,0 0-1 0 0,0 1 1 0 0,0-1-1 0 0,0 0 1 0 0,2 0-1 0 0,0-1 1 0 0,0 0-1 0 0,0 1 1 0 0,0-1-1 0 0,-1 0 1 0 0,1-1-1 0 0,0 1 1 0 0,-1 0-1 0 0,1-1 0 0 0,3-2 1 0 0,3-4-29 0 0,1 0 1 0 0,-2 0-1 0 0,13-16 1 0 0,-7 6-63 0 0,0-2-1 0 0,-2 0 1 0 0,0 0 0 0 0,14-37 0 0 0,25-93-217 0 0,-20 54 194 0 0,-6 20 112 0 0,-21 67 117 0 0,-1 14 99 0 0,0 5-177 0 0,3 8-28 0 0,0 0 0 0 0,-2 0 0 0 0,3 25 0 0 0,-5-29-41 0 0,11 55-284 0 0,13 34-2127 0 0,30 63-7466 0 0,-46-143 8234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0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6 968 0 0,'1'0'144'0'0,"-1"-1"0"0"0,0 1 0 0 0,1 0 0 0 0,-1-1-1 0 0,1 1 1 0 0,-1-1 0 0 0,0 1 0 0 0,1 0 0 0 0,-1-1 0 0 0,1 1 0 0 0,-1 0 0 0 0,1 0 0 0 0,-1-1-1 0 0,1 1 1 0 0,0 0 0 0 0,-1 0 0 0 0,1 0 0 0 0,-1-1 0 0 0,1 1 0 0 0,-1 0 0 0 0,1 0-1 0 0,0 0 1 0 0,-1 0 0 0 0,1 0 0 0 0,-1 0 0 0 0,1 0 0 0 0,0 1 0 0 0,-1-1 0 0 0,1 0-1 0 0,-1 0 1 0 0,1 0 0 0 0,-1 1 0 0 0,1-1 0 0 0,-1 0 0 0 0,1 0 0 0 0,-1 1 0 0 0,1-1 0 0 0,-1 0-1 0 0,1 1 1 0 0,-1-1 0 0 0,0 1 0 0 0,1-1 0 0 0,-1 1 0 0 0,1-1 0 0 0,-1 1 0 0 0,0-1-1 0 0,0 1 1 0 0,1-1 0 0 0,-1 1 0 0 0,0-1 0 0 0,0 1 0 0 0,1-1 0 0 0,-1 1 0 0 0,0-1-1 0 0,0 2 1 0 0,17 41 1338 0 0,-14-33-663 0 0,17 51 478 0 0,23 114 1 0 0,-5-10-8566 0 0,-20-125 2950 0 0,-12-28 2595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0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51 360 0 0,'-8'22'5329'0'0,"4"-15"-4882"0"0,1 1 0 0 0,-1-1 0 0 0,2 1 0 0 0,-1 0 0 0 0,1 0 0 0 0,-2 14 0 0 0,5-8-193 0 0,0 1-1 0 0,0-1 0 0 0,1 0 1 0 0,1 0-1 0 0,0 0 0 0 0,1-1 1 0 0,1 1-1 0 0,0-1 1 0 0,1 0-1 0 0,0 0 0 0 0,1-1 1 0 0,0 0-1 0 0,1 0 0 0 0,15 17 1 0 0,-18-23-258 0 0,1 0-1 0 0,0 0 1 0 0,1-1 0 0 0,0 0 0 0 0,0 0 0 0 0,0 0 0 0 0,0-1-1 0 0,1 0 1 0 0,-1 0 0 0 0,1-1 0 0 0,0 0 0 0 0,0 0 0 0 0,0-1-1 0 0,1 0 1 0 0,-1-1 0 0 0,0 1 0 0 0,1-2 0 0 0,-1 1 0 0 0,1-1-1 0 0,-1-1 1 0 0,1 1 0 0 0,-1-1 0 0 0,1-1 0 0 0,-1 1 0 0 0,12-6-1 0 0,-12 5-67 0 0,0-1 0 0 0,-1 0 0 0 0,0 0 0 0 0,1-1 0 0 0,-2 0 0 0 0,1 0 0 0 0,0 0 0 0 0,-1-1-1 0 0,0 0 1 0 0,0-1 0 0 0,0 1 0 0 0,0-1 0 0 0,-1 0 0 0 0,0-1 0 0 0,-1 1 0 0 0,1-1-1 0 0,-1 0 1 0 0,0 0 0 0 0,-1 0 0 0 0,0 0 0 0 0,0-1 0 0 0,-1 0 0 0 0,0 1 0 0 0,0-1 0 0 0,0 0-1 0 0,-1 0 1 0 0,0 0 0 0 0,-1 0 0 0 0,0 0 0 0 0,0 0 0 0 0,-1 0 0 0 0,0 0 0 0 0,0 0-1 0 0,-1 0 1 0 0,0 1 0 0 0,0-1 0 0 0,-1 0 0 0 0,0 1 0 0 0,0 0 0 0 0,-1 0 0 0 0,0 0 0 0 0,0 0-1 0 0,-1 0 1 0 0,0 1 0 0 0,0 0 0 0 0,0 0 0 0 0,-9-8 0 0 0,2 3-482 0 0,0 1 1 0 0,-1 1 0 0 0,0 0-1 0 0,0 1 1 0 0,-1 0-1 0 0,0 1 1 0 0,0 0-1 0 0,-1 1 1 0 0,0 1-1 0 0,0 1 1 0 0,0 0 0 0 0,-24-3-1 0 0,4 7-616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1 380 0 0,'-2'18'4464'0'0,"-2"10"-3826"0"0,1 53 0 0 0,186 1229 673 0 0,-145-1078-1266 0 0,15 116-40 0 0,12 84 134 0 0,-34-217-114 0 0,8 109-47 0 0,0-2-16 0 0,-8-107 34 0 0,13 80 74 0 0,17 103-140 0 0,-27-121-328 0 0,-28-92-4413 0 0,-6-166 3523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4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0 590 40 0 0,'0'1'188'0'0,"1"-1"0"0"0,-1 1 1 0 0,0-1-1 0 0,0 1 0 0 0,0-1 0 0 0,1 1 0 0 0,-1-1 0 0 0,0 1 1 0 0,1-1-1 0 0,-1 1 0 0 0,0-1 0 0 0,1 1 0 0 0,-1-1 1 0 0,1 1-1 0 0,-1-1 0 0 0,1 0 0 0 0,-1 1 0 0 0,1-1 0 0 0,-1 0 1 0 0,1 1-1 0 0,-1-1 0 0 0,1 0 0 0 0,-1 0 0 0 0,1 0 1 0 0,0 1-1 0 0,-1-1 0 0 0,1 0 0 0 0,29 4 1368 0 0,34-5-1954 0 0,-56 0 781 0 0,97-7-97 0 0,141-30 1 0 0,100-43-213 0 0,-16 4 75 0 0,446-72-323 0 0,7 44-201 0 0,-440 82 362 0 0,309-38-252 0 0,-519 35 120 0 0,-91 15-128 0 0,1 2 1 0 0,-1 2-1 0 0,1 2 1 0 0,1 2-1 0 0,69 4 0 0 0,-13 11-87 0 0,164 12 194 0 0,-261-25 150 0 0,-1 1 1 0 0,0 0 0 0 0,1 0 0 0 0,-1 0-1 0 0,1 0 1 0 0,-1 1 0 0 0,0-1 0 0 0,1 1-1 0 0,-1-1 1 0 0,0 1 0 0 0,0 0 0 0 0,1 0-1 0 0,-1 0 1 0 0,0 0 0 0 0,0 0 0 0 0,0 0-1 0 0,0 1 1 0 0,0-1 0 0 0,0 1 0 0 0,-1-1-1 0 0,1 1 1 0 0,0 0 0 0 0,-1 0 0 0 0,1-1-1 0 0,-1 1 1 0 0,0 0 0 0 0,2 3 0 0 0,-1 4-40 0 0,0-1 0 0 0,0 0 1 0 0,-1 0-1 0 0,0 1 0 0 0,0-1 0 0 0,-2 15 1 0 0,1-13 78 0 0,0 228 148 0 0,-2 121-13 0 0,-1 240-155 0 0,1-407 57 0 0,3 173 161 0 0,3-255-167 0 0,24 307 539 0 0,27-103-149 0 0,-5-33-128 0 0,15 90-238 0 0,-40-241 1 0 0,66 275 133 0 0,-45-255-256 0 0,31 73 128 0 0,-67-196-96 0 0,4 10 21 0 0,0 1 0 0 0,12 67 0 0 0,-24-94-16 0 0,-1 1 1 0 0,0-1-1 0 0,-1 0 0 0 0,0 1 1 0 0,-1-1-1 0 0,-1 0 0 0 0,1 0 1 0 0,-2 0-1 0 0,1 0 0 0 0,-2 0 1 0 0,1 0-1 0 0,-1 0 0 0 0,-1-1 1 0 0,0 0-1 0 0,-1 0 0 0 0,0 0 1 0 0,0-1-1 0 0,-1 0 0 0 0,0 0 1 0 0,0-1-1 0 0,-1 1 1 0 0,-17 12-1 0 0,-3 2 8 0 0,0-2-1 0 0,-2-1 1 0 0,0-1 0 0 0,-1-1-1 0 0,-1-2 1 0 0,-37 13 0 0 0,-208 59-53 0 0,245-79 39 0 0,-462 93 29 0 0,-9-41 244 0 0,182-24-163 0 0,-168 7 88 0 0,-138 21 151 0 0,432-23 68 0 0,-11 1-83 0 0,172-38-194 0 0,1-2 1 0 0,-1-1-1 0 0,0-2 0 0 0,-44-6 0 0 0,40 1 0 0 0,0 1-1 0 0,0 2 1 0 0,-64 4-1 0 0,58 1 510 0 0,-46-3 1 0 0,-27 2 779 0 0,-33 2-979 0 0,127-5-922 0 0,0 0 0 0 0,0-2-1 0 0,0-1 1 0 0,-34-9-1 0 0,17-10-7466 0 0,35 21 6602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417 101 432 0 0,'-7'-4'6933'0'0,"-25"-13"-4740"0"0,6 3-1472 0 0,8 3-170 0 0,-1 1 0 0 0,0 0 0 0 0,-1 2 0 0 0,0 0 0 0 0,-31-8 0 0 0,46 15-429 0 0,0 1-1 0 0,0-1 1 0 0,0 1-1 0 0,0 0 0 0 0,0 0 1 0 0,0 0-1 0 0,0 1 1 0 0,0 0-1 0 0,0 0 1 0 0,0 0-1 0 0,1 1 1 0 0,-1-1-1 0 0,0 1 1 0 0,1 0-1 0 0,-6 4 1 0 0,5-3 16 0 0,0 1 0 0 0,1 0 0 0 0,0 0 0 0 0,0 0 0 0 0,0 0 0 0 0,0 1 0 0 0,1-1 0 0 0,-1 1 0 0 0,-4 10 0 0 0,-24 56 238 0 0,22-42-275 0 0,-12 57 0 0 0,17-54-13 0 0,1 0 0 0 0,1 0 0 0 0,2 0 0 0 0,2 1 0 0 0,0-1 0 0 0,2 0 0 0 0,9 39 0 0 0,-11-64-37 0 0,1-1 0 0 0,0 0 1 0 0,0 0-1 0 0,0 0 0 0 0,1 0 0 0 0,-1 0 1 0 0,2-1-1 0 0,-1 1 0 0 0,0-1 0 0 0,1 1 0 0 0,0-1 1 0 0,0 0-1 0 0,7 5 0 0 0,-9-8-39 0 0,0-1 1 0 0,0 1-1 0 0,1-1 0 0 0,-1 0 1 0 0,0 0-1 0 0,1 0 0 0 0,-1 0 1 0 0,0 0-1 0 0,1-1 0 0 0,-1 1 1 0 0,1-1-1 0 0,-1 1 0 0 0,1-1 1 0 0,0 0-1 0 0,-1 0 0 0 0,1 0 1 0 0,-1 0-1 0 0,4-1 0 0 0,-2 0-17 0 0,0-1 0 0 0,0 1 0 0 0,0-1 0 0 0,-1 1 0 0 0,1-1 0 0 0,0-1 0 0 0,-1 1-1 0 0,6-4 1 0 0,4-5-70 0 0,-2-1 0 0 0,1 0 0 0 0,-2-1 0 0 0,1 0 0 0 0,-2 0 0 0 0,0-1 0 0 0,0-1 0 0 0,-1 1 0 0 0,-1-1-1 0 0,-1 0 1 0 0,9-29 0 0 0,0-14-330 0 0,14-111 0 0 0,-27 156 380 0 0,7-43 77 0 0,-6 45 321 0 0,2 21-184 0 0,6 23-68 0 0,-10-30-98 0 0,5 19 15 0 0,-2 0 0 0 0,3 35 0 0 0,1 5-120 0 0,27 103-3249 0 0,6 0-9436 0 0,-32-138 11015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7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45 828 0 0,'3'-33'4953'0'0,"-2"22"-653"0"0,0 20 1210 0 0,0 107-3161 0 0,46 175-1639 0 0,-9-79-793 0 0,-33-180-3 0 0,-2-21-105 0 0,-2-20-224 0 0,-1-5 403 0 0,1 1 0 0 0,0 0 0 0 0,1 0 0 0 0,0 0 0 0 0,1 0 0 0 0,1 0 1 0 0,0 1-1 0 0,0 0 0 0 0,1-1 0 0 0,12-19 0 0 0,-14 28 18 0 0,-1 1 1 0 0,1-1 0 0 0,0 1-1 0 0,0 0 1 0 0,0 0 0 0 0,0 0-1 0 0,0 0 1 0 0,1 1-1 0 0,-1-1 1 0 0,1 1 0 0 0,0 0-1 0 0,0 0 1 0 0,0 0-1 0 0,8-2 1 0 0,-7 3-5 0 0,0 1-1 0 0,0-1 1 0 0,0 1-1 0 0,0 0 1 0 0,0 0-1 0 0,0 1 1 0 0,0 0-1 0 0,0 0 1 0 0,0 0-1 0 0,0 0 1 0 0,-1 1-1 0 0,1 0 0 0 0,0 0 1 0 0,-1 0-1 0 0,8 5 1 0 0,2 1 2 0 0,-1 1 1 0 0,0 1-1 0 0,-1 0 1 0 0,0 1-1 0 0,0 0 1 0 0,-1 0-1 0 0,-1 1 1 0 0,14 21-1 0 0,-19-25-6 0 0,0-1 0 0 0,-1 1 1 0 0,0 0-1 0 0,0 0 0 0 0,-1 0 0 0 0,0 1 0 0 0,0-1 0 0 0,-1 1 0 0 0,0-1 0 0 0,-1 1 0 0 0,0 0 0 0 0,0 0 0 0 0,-1 0 1 0 0,0-1-1 0 0,-1 1 0 0 0,0 0 0 0 0,-2 10 0 0 0,1-14-7 0 0,1 0-1 0 0,-2 0 1 0 0,1 0 0 0 0,-1 0-1 0 0,1 0 1 0 0,-2 0 0 0 0,1-1 0 0 0,0 1-1 0 0,-1-1 1 0 0,0 0 0 0 0,0 0-1 0 0,0 0 1 0 0,0-1 0 0 0,0 1-1 0 0,-1-1 1 0 0,0 0 0 0 0,0-1 0 0 0,0 1-1 0 0,0-1 1 0 0,0 0 0 0 0,0 0-1 0 0,0 0 1 0 0,-1-1 0 0 0,1 0-1 0 0,-1 0 1 0 0,1 0 0 0 0,-11 0 0 0 0,1-1-155 0 0,-1 0 0 0 0,1 0 1 0 0,-1-2-1 0 0,1 0 1 0 0,-1 0-1 0 0,1-2 0 0 0,0 0 1 0 0,-28-11-1 0 0,29 8-521 0 0,1 0 0 0 0,0 0 0 0 0,-13-11 0 0 0,19 13-261 0 0,-1-1 0 0 0,2-1-1 0 0,-1 1 1 0 0,1-1 0 0 0,0 0 0 0 0,0 0 0 0 0,0-1 0 0 0,1 0 0 0 0,1 0 0 0 0,-7-14 0 0 0,5 4-935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8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301 104 772 0 0,'0'-4'531'0'0,"0"0"0"0"0,0 0 0 0 0,0 0 0 0 0,-1 0 0 0 0,1 0 0 0 0,-1 0 0 0 0,0 0 0 0 0,0 0 0 0 0,-1 0 0 0 0,1 0 0 0 0,-1 0 0 0 0,0 0 0 0 0,0 1 0 0 0,0-1 0 0 0,-3-3 0 0 0,1 4-126 0 0,0-1 0 0 0,0 1 0 0 0,0 0-1 0 0,0 0 1 0 0,-1 1 0 0 0,1-1 0 0 0,-1 1 0 0 0,0 0-1 0 0,1 0 1 0 0,-1 1 0 0 0,0-1 0 0 0,-7 0 0 0 0,5 0-280 0 0,1 1 1 0 0,-1 0 0 0 0,0 0 0 0 0,0 0 0 0 0,0 1-1 0 0,0 0 1 0 0,0 1 0 0 0,0-1 0 0 0,0 1 0 0 0,0 1-1 0 0,1-1 1 0 0,-1 1 0 0 0,0 0 0 0 0,1 1 0 0 0,0-1-1 0 0,-1 1 1 0 0,1 1 0 0 0,0-1 0 0 0,-7 6-1 0 0,6-2-100 0 0,1-1-1 0 0,-1 1 0 0 0,1 0 0 0 0,1 1 0 0 0,0-1 0 0 0,0 1 0 0 0,0 0 0 0 0,1 0 1 0 0,0 1-1 0 0,0-1 0 0 0,1 1 0 0 0,0 0 0 0 0,1 0 0 0 0,-2 9 0 0 0,2-4 34 0 0,0 0-1 0 0,1 0 0 0 0,1 0 1 0 0,0 0-1 0 0,1 0 0 0 0,0 0 1 0 0,1 0-1 0 0,0-1 0 0 0,2 1 1 0 0,-1 0-1 0 0,2-1 1 0 0,11 25-1 0 0,-12-30-55 0 0,0-1 1 0 0,0 0 0 0 0,1 0-1 0 0,0 0 1 0 0,1 0-1 0 0,-1-1 1 0 0,1 0 0 0 0,0 0-1 0 0,1-1 1 0 0,-1 1-1 0 0,1-1 1 0 0,0-1 0 0 0,0 0-1 0 0,1 0 1 0 0,-1 0-1 0 0,1-1 1 0 0,0 0 0 0 0,0 0-1 0 0,0-1 1 0 0,0 0-1 0 0,1 0 1 0 0,15 0 0 0 0,-3-3-639 0 0,0 0 1 0 0,-1-2-1 0 0,1-1 1 0 0,-1 0 0 0 0,1-2-1 0 0,-1 0 1 0 0,36-17-1 0 0,-26 11-2865 0 0,-1 1-1 0 0,40-9 1 0 0,-48 17 1687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4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88 644 0 0,'18'-60'3288'0'0,"-16"33"2084"0"0,-2 53-1277 0 0,-4 8-3594 0 0,2 0-1 0 0,1 0 0 0 0,2 0 1 0 0,2 1-1 0 0,7 40 0 0 0,-2-15-339 0 0,24 194-259 0 0,27 127 524 0 0,15 107-1075 0 0,-39-163-1982 0 0,-28-247 868 0 0,-2 40-1948 0 0,-6-77 404 0 0,-5 46 0 0 0,1-70 2097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6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0 965 32 0 0,'5'-3'6634'0'0,"-5"-56"-5304"0"0,-2 15-1192 0 0,9-82 0 0 0,25-23-115 0 0,-4 22 113 0 0,-25 115-142 0 0,0 1 1 0 0,1-1 0 0 0,1 0-1 0 0,0 1 1 0 0,1 0 0 0 0,0 0-1 0 0,0 1 1 0 0,1 0 0 0 0,9-11-1 0 0,-12 17 22 0 0,0 0 0 0 0,0 0 0 0 0,0 1 0 0 0,1-1 0 0 0,-1 1 0 0 0,1 0 0 0 0,0 0 0 0 0,0 1 0 0 0,0-1 0 0 0,0 1 0 0 0,0 0 0 0 0,10-2 0 0 0,76-12 383 0 0,-56 11-315 0 0,624-142 2415 0 0,-497 105-2257 0 0,183-22-1 0 0,-240 51-358 0 0,0 6 0 0 0,203 11 0 0 0,-84 7-63 0 0,-220-10-26 0 0,0-1 0 0 0,0 0 0 0 0,0 1-1 0 0,0 0 1 0 0,0 0 0 0 0,0 0 0 0 0,-1 1 0 0 0,1-1 0 0 0,-1 1-1 0 0,1 0 1 0 0,-1 0 0 0 0,1 0 0 0 0,-1 0 0 0 0,5 4 0 0 0,-4 0 116 0 0,0-1 0 0 0,-1 1 0 0 0,1 0 0 0 0,-1 0 0 0 0,0 0 0 0 0,-1 0 0 0 0,5 13 0 0 0,3 25 0 0 0,-1 0 1 0 0,-2 0 0 0 0,-2 1 0 0 0,-2 59-1 0 0,-1-57 43 0 0,43 799 51 0 0,-17-339 29 0 0,7-204 47 0 0,1-103-26 0 0,-17-113-53 0 0,27 127-6 0 0,-11-72-26 0 0,-28-117 10 0 0,0 1 0 0 0,-1 1 0 0 0,-2-1 0 0 0,0 1 0 0 0,-2 0 0 0 0,-2 53 0 0 0,-2-72 6 0 0,0-1 0 0 0,0 1 0 0 0,-1-1 0 0 0,0 0 0 0 0,0 0 0 0 0,0 0 0 0 0,-1 0 1 0 0,0-1-1 0 0,-1 0 0 0 0,1 1 0 0 0,-1-1 0 0 0,0-1 0 0 0,-1 1 0 0 0,1-1 0 0 0,-1 0 0 0 0,0 0 0 0 0,0-1 0 0 0,-1 0 0 0 0,1 0 0 0 0,-1 0 0 0 0,0-1 0 0 0,0 0 1 0 0,-11 3-1 0 0,-16 5-89 0 0,-1-2 0 0 0,0-1 1 0 0,-61 5-1 0 0,77-11 76 0 0,-706 37 526 0 0,607-45-382 0 0,1-4 1 0 0,0-5 0 0 0,-201-55 0 0 0,264 59 111 0 0,-111-8 0 0 0,110 14 9 0 0,38 3 85 0 0,-1-2 0 0 0,1 0 0 0 0,-1-1 0 0 0,-22-10 0 0 0,29 10-223 0 0,-1 0-1 0 0,0 1 1 0 0,0 0 0 0 0,0 1 0 0 0,-1 1 0 0 0,1-1-1 0 0,-1 2 1 0 0,1 0 0 0 0,-1 1 0 0 0,-16 1 0 0 0,-16 9 171 0 0,15 2-84 0 0,25-11-176 0 0,1-1-1 0 0,-1 0 0 0 0,1 0 0 0 0,-1 0 0 0 0,1-1 0 0 0,0 1 0 0 0,-1-1 1 0 0,1 0-1 0 0,0-1 0 0 0,0 1 0 0 0,-1-1 0 0 0,-6-3 0 0 0,-29-8-36 0 0,25 13 27 0 0,-24-6-2727 0 0,38 6 2373 0 0,0 0-1 0 0,0-1 1 0 0,0 1 0 0 0,0-1-1 0 0,0 1 1 0 0,0-1-1 0 0,0 0 1 0 0,0 1-1 0 0,1-1 1 0 0,-1 0-1 0 0,0 0 1 0 0,0 0 0 0 0,1 1-1 0 0,-1-1 1 0 0,0 0-1 0 0,1 0 1 0 0,-1 0-1 0 0,0-1 1 0 0,0-5-1089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7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19 228 0 0,'0'-1'392'0'0,"-5"-16"9422"0"0,-9 60-5990 0 0,6 29-1503 0 0,15 53-2640 0 0,-2-73 529 0 0,11 86-2966 0 0,-14-125 1400 0 0,1 1 0 0 0,1-1 0 0 0,0 1 0 0 0,1-1 0 0 0,1 0 0 0 0,0-1 0 0 0,13 23 0 0 0,-9-23-362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1008 0 0,'9'9'8755'0'0,"0"24"-5872"0"0,-6-18-1565 0 0,12 40 675 0 0,2 29-725 0 0,-1 0-986 0 0,-2 8-1614 0 0,-12-31-6913 0 0,-2-61 8163 0 0,0 0 0 0 0,-1-1-655 0 0,1 1 655 0 0,0 0 1 0 0,0 0-1 0 0,0 0 0 0 0,0 0 0 0 0,0 0 0 0 0,-1 0 0 0 0,1 0 0 0 0,0 0 0 0 0,0 0 0 0 0,0 0 1 0 0,0 0-1 0 0,0 0 0 0 0,0 0 0 0 0,0 0 0 0 0,-1 0 0 0 0,1 0 0 0 0,0 0 0 0 0,0 0 0 0 0,0 0 1 0 0,0 0-1 0 0,0 0 0 0 0,0 0 0 0 0,-1 0 0 0 0,1 0 0 0 0,0 0 0 0 0,0 0 0 0 0,0 1-655 0 0,-1-1 655 0 0,1 1 1 0 0,0-1-1 0 0,0 0 0 0 0,0 0 0 0 0,0 0 0 0 0,0 0 0 0 0,0 0 0 0 0,0 0 0 0 0,0 0 0 0 0,0 1 1 0 0,0-1-1 0 0,0 0 0 0 0,0 0 0 0 0,-5-6-1909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7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97 488 0 0,'2'45'8192'0'0,"2"10"-5520"0"0,5 17-4511 0 0,-3-43-2028 0 0,13 46 1 0 0,-14-61 2426 0 0</inkml:trace>
  <inkml:trace contextRef="#ctx0" brushRef="#br0" timeOffset="1">5 56 632 0 0,'-5'-54'7537'0'0,"8"54"-8039"0"0,-1-1 0 0 0,0 1 0 0 0,1-1 0 0 0,-1 1 0 0 0,0 0 0 0 0,1 0 0 0 0,-1 0 0 0 0,0 0 0 0 0,1 1 0 0 0,-1-1 0 0 0,3 1 0 0 0,9 2-863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7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2 392 0 0,'1'0'103'0'0,"-1"-1"-1"0"0,1 1 1 0 0,-1 0 0 0 0,1 0-1 0 0,-1 0 1 0 0,0-1 0 0 0,1 1-1 0 0,-1 0 1 0 0,1 0 0 0 0,-1 0-1 0 0,1 0 1 0 0,-1 0 0 0 0,1 0-1 0 0,-1 0 1 0 0,1 0 0 0 0,-1 0 0 0 0,1 0-1 0 0,-1 0 1 0 0,1 0 0 0 0,-1 1-1 0 0,1-1 1 0 0,-1 0 0 0 0,0 0-1 0 0,1 0 1 0 0,-1 1 0 0 0,1-1-1 0 0,-1 0 1 0 0,0 1 0 0 0,1-1-1 0 0,-1 0 1 0 0,0 1 0 0 0,1-1-1 0 0,-1 0 1 0 0,0 1 0 0 0,1-1-1 0 0,-1 0 1 0 0,0 1 0 0 0,0-1-1 0 0,1 1 1 0 0,-1-1 0 0 0,0 1-1 0 0,0 0 1 0 0,-15 15 1252 0 0,3-5-1526 0 0,11-10 175 0 0,-6 6 59 0 0,0 1-1 0 0,0-1 1 0 0,1 1 0 0 0,-9 16 0 0 0,14-22 5 0 0,0 0 1 0 0,0-1 0 0 0,0 1 0 0 0,0 0-1 0 0,1 0 1 0 0,-1 0 0 0 0,1 0 0 0 0,-1 0-1 0 0,1 0 1 0 0,0 0 0 0 0,0 1 0 0 0,0-1 0 0 0,0 0-1 0 0,0 0 1 0 0,0 0 0 0 0,0 0 0 0 0,1 0-1 0 0,-1 0 1 0 0,1 0 0 0 0,0 0 0 0 0,-1 0-1 0 0,1 0 1 0 0,0 0 0 0 0,0-1 0 0 0,0 1-1 0 0,0 0 1 0 0,1-1 0 0 0,-1 1 0 0 0,0 0-1 0 0,3 2 1 0 0,7 4 105 0 0,0 0 1 0 0,1-1-1 0 0,14 7 0 0 0,-15-8-187 0 0,-1-1 0 0 0,0 2-1 0 0,1-1 1 0 0,16 16 0 0 0,-24-18-187 0 0,-1-1 0 0 0,1 1 1 0 0,-1 0-1 0 0,1 0 0 0 0,-1 0 0 0 0,0 0 1 0 0,0 0-1 0 0,-1 1 0 0 0,1-1 1 0 0,-1 0-1 0 0,0 1 0 0 0,0 5 0 0 0,0-8 30 0 0,-1 0 0 0 0,0 0 0 0 0,0 0-1 0 0,0-1 1 0 0,0 1 0 0 0,0 0 0 0 0,0 0-1 0 0,-1 0 1 0 0,1 0 0 0 0,-1 0 0 0 0,1-1-1 0 0,-1 1 1 0 0,0 0 0 0 0,1 0 0 0 0,-1-1-1 0 0,0 1 1 0 0,0 0 0 0 0,0-1 0 0 0,0 1-1 0 0,-1-1 1 0 0,1 1 0 0 0,0-1 0 0 0,-1 0-1 0 0,1 0 1 0 0,-1 1 0 0 0,1-1 0 0 0,-1 0-1 0 0,1 0 1 0 0,-1-1 0 0 0,0 1 0 0 0,0 0-1 0 0,-1 0 1 0 0,-7 0-662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8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29 684 0 0,'13'-15'1252'0'0,"1"2"2304"0"0,-11 41-2081 0 0,-1 55-850 0 0,8 43-627 0 0,-5-92-126 0 0,-2-6-827 0 0,2 1-1 0 0,1-1 0 0 0,0 1 1 0 0,3-2-1 0 0,12 31 1 0 0,-8-39-162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8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28 508 0 0,'-3'-26'3774'0'0,"-20"25"-2928"0"0,14 1-920 0 0,-60 9-574 0 0,-78 18 0 0 0,103-17-659 0 0,10-2 255 0 0,3 3 13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9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50 16 0 0,'-2'-1'268'0'0,"0"1"1"0"0,-1 0-1 0 0,1-1 1 0 0,-1 1-1 0 0,1 0 0 0 0,-1 0 1 0 0,1 1-1 0 0,0-1 0 0 0,-1 0 1 0 0,1 1-1 0 0,-1-1 1 0 0,1 1-1 0 0,0 0 0 0 0,-1 0 1 0 0,1 0-1 0 0,0 0 0 0 0,0 0 1 0 0,0 1-1 0 0,0-1 1 0 0,0 1-1 0 0,-3 2 0 0 0,-41 42 1383 0 0,40-39-1364 0 0,1 1 1 0 0,0 0 0 0 0,0 0-1 0 0,0 0 1 0 0,1 0-1 0 0,1 1 1 0 0,-1 0 0 0 0,1 0-1 0 0,1 0 1 0 0,0 0-1 0 0,0 0 1 0 0,0 0 0 0 0,2 1-1 0 0,-1-1 1 0 0,1 1-1 0 0,0-1 1 0 0,1 0 0 0 0,0 1-1 0 0,0-1 1 0 0,1 0-1 0 0,1 0 1 0 0,-1 0 0 0 0,1 0-1 0 0,1 0 1 0 0,0 0-1 0 0,8 12 1 0 0,-8-13-214 0 0,2 0-1 0 0,-1-1 1 0 0,1 0-1 0 0,0 0 1 0 0,0-1-1 0 0,12 10 1 0 0,-10-10-39 0 0,0-1 0 0 0,0 0 0 0 0,0 0 0 0 0,0-1 0 0 0,1 0 0 0 0,0-1 0 0 0,0 1 0 0 0,0-2 0 0 0,0 1 0 0 0,12 1 0 0 0,-15-4-46 0 0,1 1 0 0 0,-1-1 0 0 0,0 0 0 0 0,0 0 0 0 0,1-1 0 0 0,-1 0-1 0 0,0 0 1 0 0,0 0 0 0 0,0-1 0 0 0,0 0 0 0 0,0 0 0 0 0,0 0 0 0 0,-1-1 0 0 0,1 0 0 0 0,7-6-1 0 0,-7 5-32 0 0,-1 0 0 0 0,-1-1 0 0 0,1 0-1 0 0,-1 0 1 0 0,0 0 0 0 0,0 0 0 0 0,0-1-1 0 0,-1 1 1 0 0,0-1 0 0 0,4-10-1 0 0,-3 4-44 0 0,0 0 0 0 0,-1 0-1 0 0,-1-1 1 0 0,0 1-1 0 0,-1-1 1 0 0,0 1 0 0 0,-1-1-1 0 0,0 1 1 0 0,-1-1 0 0 0,0 1-1 0 0,-1-1 1 0 0,-5-14-1 0 0,2 7-245 0 0,-1 1 0 0 0,-1 0 0 0 0,-1 1 0 0 0,-1-1 0 0 0,0 1 0 0 0,-22-29 0 0 0,30 44 205 0 0,-1 0-1 0 0,0 0 0 0 0,0 1 0 0 0,0 0 0 0 0,-1-1 0 0 0,1 1 0 0 0,-1 0 0 0 0,1 0 0 0 0,-1 0 1 0 0,0 0-1 0 0,1 0 0 0 0,-1 1 0 0 0,0-1 0 0 0,0 1 0 0 0,0 0 0 0 0,0 0 0 0 0,-1 0 1 0 0,1 0-1 0 0,0 1 0 0 0,0-1 0 0 0,0 1 0 0 0,-4 0 0 0 0,4 0-39 0 0,1 1 0 0 0,-1 0 0 0 0,1 0 0 0 0,0 0 0 0 0,-1 0 0 0 0,1 0 0 0 0,0 1-1 0 0,0-1 1 0 0,0 1 0 0 0,0-1 0 0 0,0 1 0 0 0,0 0 0 0 0,1 0 0 0 0,-1 0 0 0 0,1 0 0 0 0,-1 0 0 0 0,1 0 0 0 0,-1 0 0 0 0,1 1-1 0 0,0-1 1 0 0,0 0 0 0 0,0 1 0 0 0,1-1 0 0 0,-1 0 0 0 0,0 1 0 0 0,1-1 0 0 0,0 1 0 0 0,-1 2 0 0 0,0 25-2243 0 0,1-14 1312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0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0 111 688 0 0,'1'0'465'0'0,"-1"-1"0"0"0,0 0 1 0 0,1 1-1 0 0,-1-1 0 0 0,1 1 0 0 0,-1-1 0 0 0,1 0 0 0 0,-1 1 1 0 0,1-1-1 0 0,-1 1 0 0 0,1-1 0 0 0,0 1 0 0 0,-1-1 0 0 0,1 1 0 0 0,-1 0 1 0 0,1-1-1 0 0,0 1 0 0 0,0 0 0 0 0,-1 0 0 0 0,1-1 0 0 0,0 1 1 0 0,1 0-1 0 0,19-5 3046 0 0,12-3-3082 0 0,0-2 0 0 0,60-26 0 0 0,-48 18-1933 0 0,-15 6-287 0 0,-26 11 1031 0 0,30-9-5144 0 0,-34 10 5699 0 0,1 0 1 0 0,0 0-1 0 0,0 0 1 0 0,0 0-1 0 0,-1 0 1 0 0,1 0-1 0 0,0 0 1 0 0,0 0-1 0 0,-1 0 1 0 0,1 0-1 0 0,0 0 1 0 0,0 0-1 0 0,-1 1 0 0 0,1-1 1 0 0,0 0-1 0 0,0 1 1 0 0,-1-1-1 0 0,1 0 1 0 0,0 1-1 0 0,-1-1 1 0 0,2 1-1 0 0,-2 2-1173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0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12 116 0 0,'5'-9'5478'0'0,"14"7"-1086"0"0,5 6-2447 0 0,-10 0-987 0 0,-10-3-360 0 0,9 3-488 0 0,0 1 1 0 0,-1 0 0 0 0,0 0-1 0 0,0 1 1 0 0,-1 1-1 0 0,1 0 1 0 0,-1 1 0 0 0,19 16-1 0 0,3 17-982 0 0,-19-10-371 0 0,-12-26 845 0 0,-1 0 1 0 0,1 0-1 0 0,-2 0 0 0 0,1 0 1 0 0,0 0-1 0 0,-1 0 0 0 0,0 1 1 0 0,-1 8-1 0 0,-1 1-462 0 0,-1-1 1 0 0,0 0-1 0 0,-1-1 0 0 0,-1 1 1 0 0,0-1-1 0 0,0 0 0 0 0,-2 0 0 0 0,-9 15 1 0 0,6-12-12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0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21 144 0 0,'-1'-12'934'0'0,"-6"3"6609"0"0,5 24-6365 0 0,11 137-303 0 0,-3-82-1550 0 0,20 155-7927 0 0,-22-187 7265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1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0 692 0 0,'-1'10'7429'0'0,"-3"17"-4272"0"0,5 20-1444 0 0,12 84 0 0 0,-9-106-3399 0 0,2 1-1 0 0,1-1 1 0 0,0 0-1 0 0,21 43 1 0 0,-24-61 1007 0 0,0 0 0 0 0,1-1-1 0 0,0 1 1 0 0,0-1 0 0 0,6 6 0 0 0,9 7-926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1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81 204 0 0,'1'-1'442'0'0,"0"-1"-1"0"0,-1 0 1 0 0,1 1 0 0 0,0-1 0 0 0,0 1-1 0 0,-1 0 1 0 0,1-1 0 0 0,0 1 0 0 0,1 0-1 0 0,-1-1 1 0 0,0 1 0 0 0,0 0-1 0 0,0 0 1 0 0,1 0 0 0 0,-1 0 0 0 0,1 0-1 0 0,-1 0 1 0 0,0 1 0 0 0,1-1 0 0 0,0 0-1 0 0,-1 1 1 0 0,1-1 0 0 0,1 1-1 0 0,43-13 3526 0 0,-42 12-3832 0 0,8-2-106 0 0,159-29 1695 0 0,-85 26-3854 0 0,0 15-5314 0 0,-56-4 3289 0 0,-20-1 2484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1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10 151 1008 0 0,'-5'-56'5000'0'0,"0"-3"-201"0"0,5 55-4556 0 0,3-20-3658 0 0,-2 23 3259 0 0,-1 0 0 0 0,0 1-1 0 0,1-1 1 0 0,-1 1 0 0 0,1-1 0 0 0,-1 1 0 0 0,1 0-1 0 0,-1-1 1 0 0,1 1 0 0 0,0-1 0 0 0,-1 1 0 0 0,1 0-1 0 0,-1-1 1 0 0,1 1 0 0 0,0 0 0 0 0,-1 0 0 0 0,1 0 0 0 0,0-1-1 0 0,-1 1 1 0 0,1 0 0 0 0,0 0 0 0 0,-1 0 0 0 0,1 0-1 0 0,0 0 1 0 0,-1 0 0 0 0,1 0 0 0 0,0 1 0 0 0,-1-1-1 0 0,1 0 1 0 0,0 0 0 0 0,-1 0 0 0 0,1 1 0 0 0,0-1-1 0 0,0 1 1 0 0,9 3-1296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2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25 260 0 0,'0'-1'143'0'0,"-1"1"0"0"0,1-1 1 0 0,-1 1-1 0 0,1-1 0 0 0,-1 1 0 0 0,1-1 0 0 0,0 1 0 0 0,-1-1 1 0 0,1 1-1 0 0,0-1 0 0 0,-1 0 0 0 0,1 1 0 0 0,0-1 0 0 0,0 0 1 0 0,0 1-1 0 0,-1-1 0 0 0,1 1 0 0 0,0-1 0 0 0,0 0 1 0 0,0 1-1 0 0,0-1 0 0 0,0 0 0 0 0,0 0 0 0 0,0 1 0 0 0,0-1 1 0 0,1 0-1 0 0,-1 1 0 0 0,0-1 0 0 0,0 1 0 0 0,0-1 0 0 0,1 0 1 0 0,20-4 4317 0 0,-15 6-3812 0 0,0 0 0 0 0,0 0 1 0 0,-1 0-1 0 0,1 0 0 0 0,0 1 1 0 0,8 4-1 0 0,-4 1-563 0 0,-1 0 1 0 0,1 1-1 0 0,-2 0 0 0 0,1 0 1 0 0,-1 1-1 0 0,0 0 0 0 0,-1 1 1 0 0,0 0-1 0 0,-1 0 0 0 0,9 17 1 0 0,-7-9-1156 0 0,-1 1 1 0 0,0-1 0 0 0,-1 1-1 0 0,-1 1 1 0 0,4 32-1 0 0,-9-43 152 0 0,0 1 0 0 0,-1 0 0 0 0,0-1 0 0 0,0 1-1 0 0,-1-1 1 0 0,-4 15 0 0 0,-3-8-314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2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54 304 0 0,'0'-1'165'0'0,"-1"1"-1"0"0,1-1 1 0 0,-1 1 0 0 0,1-1-1 0 0,-1 1 1 0 0,1-1 0 0 0,-1 1-1 0 0,1-1 1 0 0,-1 1 0 0 0,1-1-1 0 0,0 0 1 0 0,-1 1 0 0 0,1-1-1 0 0,0 0 1 0 0,0 1 0 0 0,-1-1-1 0 0,1 0 1 0 0,0 0 0 0 0,0 1-1 0 0,0-1 1 0 0,0 0 0 0 0,0 1 0 0 0,0-1-1 0 0,0 0 1 0 0,0 0 0 0 0,0 1-1 0 0,0-1 1 0 0,0 0 0 0 0,1 1-1 0 0,-1-1 1 0 0,0 0 0 0 0,0 1-1 0 0,1-1 1 0 0,-1 0 0 0 0,1 0-1 0 0,1-1 187 0 0,0 0 0 0 0,0 0 1 0 0,0 0-1 0 0,0 1 0 0 0,0-1 0 0 0,0 0 0 0 0,0 1 0 0 0,1 0 0 0 0,-1-1 0 0 0,5 0 0 0 0,-4 0-140 0 0,1 0-1 0 0,1 1 1 0 0,-1 0-1 0 0,0 0 1 0 0,0 0-1 0 0,0 0 1 0 0,1 0-1 0 0,-1 1 0 0 0,0 0 1 0 0,1 0-1 0 0,-1 0 1 0 0,0 1-1 0 0,0-1 1 0 0,9 3-1 0 0,-11-1-229 0 0,0 0 0 0 0,0 1-1 0 0,1-1 1 0 0,-2 1 0 0 0,1-1-1 0 0,0 1 1 0 0,0 0 0 0 0,-1-1 0 0 0,1 1-1 0 0,-1 0 1 0 0,0 0 0 0 0,0 0-1 0 0,0 0 1 0 0,0 0 0 0 0,-1 1-1 0 0,1-1 1 0 0,-1 6 0 0 0,0 58-671 0 0,-4-39 542 0 0,-1-1 1 0 0,-1 0-1 0 0,-2-1 0 0 0,0 0 1 0 0,-2 0-1 0 0,0 0 1 0 0,-29 46-1 0 0,39-71 189 0 0,-1-1 0 0 0,1 1 0 0 0,-1 0 0 0 0,1-1 0 0 0,-1 1 0 0 0,1 0 0 0 0,0-1 0 0 0,-1 1 0 0 0,1 0 0 0 0,0 0 0 0 0,-1-1 0 0 0,1 1 0 0 0,0 0 0 0 0,0 0 1 0 0,0-1-1 0 0,0 1 0 0 0,0 0 0 0 0,0 0 0 0 0,0 0 0 0 0,0-1 0 0 0,0 1 0 0 0,0 0 0 0 0,0 0 0 0 0,0-1 0 0 0,1 1 0 0 0,-1 0 0 0 0,0 0 0 0 0,0-1 0 0 0,1 1 0 0 0,-1 0 0 0 0,1-1 0 0 0,-1 1 0 0 0,0 0 0 0 0,1-1 0 0 0,1 2 0 0 0,0-1 23 0 0,0 1-1 0 0,1-1 1 0 0,0 0 0 0 0,-1 0-1 0 0,1-1 1 0 0,-1 1-1 0 0,1 0 1 0 0,0-1-1 0 0,0 1 1 0 0,4-1 0 0 0,69-6 43 0 0,53-23-3222 0 0,-2-7-5068 0 0,-103 29 6728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3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70 152 0 0,'-1'-3'193'0'0,"-1"1"630"0"0,-1 0 1 0 0,2-1-1 0 0,-1 1 0 0 0,0-1 0 0 0,0 0 0 0 0,1 1 0 0 0,0-1 0 0 0,-1 0 0 0 0,1 0 0 0 0,-1-5 0 0 0,2 7-541 0 0,0 1 1 0 0,0-1 0 0 0,1 0-1 0 0,-1 0 1 0 0,0 0 0 0 0,0 1-1 0 0,1-1 1 0 0,-1 0 0 0 0,0 0-1 0 0,1 1 1 0 0,-1-1 0 0 0,1 0-1 0 0,-1 1 1 0 0,1-1 0 0 0,-1 1-1 0 0,1-1 1 0 0,-1 1 0 0 0,1-1-1 0 0,0 1 1 0 0,-1-1-1 0 0,2 0 1 0 0,18-8 924 0 0,-15 7-1123 0 0,0 0-1 0 0,0 1 1 0 0,0 0 0 0 0,0 0 0 0 0,1 0 0 0 0,-1 1 0 0 0,0 0 0 0 0,0 0 0 0 0,0 0 0 0 0,11 2 0 0 0,-13-1-128 0 0,1 1-1 0 0,0-1 1 0 0,0 1-1 0 0,-1 0 1 0 0,1 0 0 0 0,-1 0-1 0 0,0 1 1 0 0,0-1-1 0 0,1 1 1 0 0,-1 0-1 0 0,-1-1 1 0 0,1 2-1 0 0,0-1 1 0 0,-1 0 0 0 0,0 0-1 0 0,0 1 1 0 0,0-1-1 0 0,0 1 1 0 0,0 0-1 0 0,-1-1 1 0 0,3 8 0 0 0,1 11-94 0 0,0 0 0 0 0,-2 1 0 0 0,0-1 0 0 0,-1 1 0 0 0,-2-1 0 0 0,0 1 0 0 0,-4 25 0 0 0,0 32 245 0 0,5-78-101 0 0,-1 0 1 0 0,0-1-1 0 0,1 1 1 0 0,-1 0-1 0 0,1-1 1 0 0,-1 1-1 0 0,1 0 1 0 0,0-1-1 0 0,0 1 1 0 0,0-1 0 0 0,0 1-1 0 0,0-1 1 0 0,0 0-1 0 0,0 1 1 0 0,0-1-1 0 0,0 0 1 0 0,1 0-1 0 0,-1 0 1 0 0,0 0-1 0 0,1 0 1 0 0,-1 0-1 0 0,1 0 1 0 0,-1 0-1 0 0,1-1 1 0 0,0 1-1 0 0,-1 0 1 0 0,1-1-1 0 0,0 0 1 0 0,-1 1-1 0 0,1-1 1 0 0,0 0 0 0 0,0 0-1 0 0,-1 0 1 0 0,3 0-1 0 0,10 1-166 0 0,0-1-1 0 0,1 0 1 0 0,15-4-1 0 0,-17 3-229 0 0,29-5-2961 0 0,0-2 0 0 0,53-17-1 0 0,-49 12 391 0 0,-21 7 1575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3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0 118 112 0 0,'1'-14'10806'0'0,"13"8"-8255"0"0,78-31-397 0 0,23-7-2567 0 0,-100 39-295 0 0,1 2 0 0 0,-1 0 0 0 0,18-1 0 0 0,-27 3-34 0 0,-1 1-1 0 0,1 0 0 0 0,0 0 1 0 0,-1 1-1 0 0,1-1 0 0 0,0 1 1 0 0,-1 0-1 0 0,1 1 0 0 0,-1 0 1 0 0,0-1-1 0 0,1 2 0 0 0,-1-1 0 0 0,0 1 1 0 0,7 4-1 0 0,-7 0-423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3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11 812 0 0,'1'0'94'0'0,"-1"0"1"0"0,0 0-1 0 0,0 0 1 0 0,0 0-1 0 0,1 0 0 0 0,-1 0 1 0 0,0 0-1 0 0,0-1 0 0 0,0 1 1 0 0,1 0-1 0 0,-1 0 1 0 0,0 0-1 0 0,0 0 0 0 0,0 0 1 0 0,1 0-1 0 0,-1 0 1 0 0,0-1-1 0 0,0 1 0 0 0,0 0 1 0 0,0 0-1 0 0,0 0 0 0 0,1 0 1 0 0,-1-1-1 0 0,0 1 1 0 0,0 0-1 0 0,0 0 0 0 0,0 0 1 0 0,0-1-1 0 0,0 1 0 0 0,0 0 1 0 0,0 0-1 0 0,0 0 1 0 0,0-1-1 0 0,0 1 0 0 0,0 0 1 0 0,0 0-1 0 0,0-1 0 0 0,0 1 1 0 0,0 0-1 0 0,0 0 1 0 0,0 0-1 0 0,0-1 0 0 0,0 1 1 0 0,0 0-1 0 0,0 0 0 0 0,0 0 1 0 0,0-1-1 0 0,0 1 1 0 0,-1 0-1 0 0,1 0 0 0 0,0 0 1 0 0,0 0-1 0 0,0-1 1 0 0,0 1-1 0 0,0 0 0 0 0,-1 0 1 0 0,1 0-1 0 0,0 0 0 0 0,0 0 1 0 0,0 0-1 0 0,-1-1 1 0 0,1 1-1 0 0,0 0 0 0 0,0 0 1 0 0,0 0-1 0 0,-1 0 0 0 0,1 0 1 0 0,0 0-1 0 0,-1 0 1 0 0,29 2 2743 0 0,34 13-387 0 0,-52-12-2237 0 0,-1 0-1 0 0,-1 1 0 0 0,1 0 0 0 0,-1 1 0 0 0,13 8 0 0 0,-12-6-58 0 0,0 0 0 0 0,-1 1 0 0 0,0 0 0 0 0,0 0 0 0 0,0 1 0 0 0,-1 0 0 0 0,11 18 0 0 0,-14-21-346 0 0,-1 1 0 0 0,0-1 0 0 0,0 1 1 0 0,0 0-1 0 0,0 0 0 0 0,-1 0 0 0 0,-1 1 1 0 0,1-1-1 0 0,-1 0 0 0 0,0 1 0 0 0,-1-1 1 0 0,1 1-1 0 0,-2-1 0 0 0,1 0 1 0 0,-1 1-1 0 0,0-1 0 0 0,0 1 0 0 0,-1-1 1 0 0,0 0-1 0 0,-1 0 0 0 0,1 0 0 0 0,-7 10 1 0 0,-40 67-8644 0 0,43-75 7600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4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26 232 0 0,'1'0'162'0'0,"-1"0"0"0"0,0 0 0 0 0,1 0 0 0 0,-1-1 0 0 0,0 1 0 0 0,1 0 0 0 0,-1 0 0 0 0,0 0 0 0 0,1 0 0 0 0,-1 0 0 0 0,0 0 1 0 0,1 0-1 0 0,-1-1 0 0 0,0 1 0 0 0,1 0 0 0 0,-1 0 0 0 0,0-1 0 0 0,0 1 0 0 0,1 0 0 0 0,-1 0 0 0 0,0-1 0 0 0,0 1 0 0 0,1 0 0 0 0,-1 0 0 0 0,0-1 0 0 0,0 1 0 0 0,0 0 0 0 0,0-1 0 0 0,0 1 0 0 0,1 0 0 0 0,-1-1 0 0 0,0 1 0 0 0,0 0 0 0 0,0-1 0 0 0,0 1 0 0 0,0-1 1 0 0,0 1-1 0 0,0 0 0 0 0,0-1 0 0 0,0 1 0 0 0,0 0 0 0 0,0-1 0 0 0,-1 1 0 0 0,1 0 0 0 0,0-1 0 0 0,0 1 0 0 0,0 0 0 0 0,0-1 0 0 0,0 1 0 0 0,-1 0 0 0 0,1 0 0 0 0,0-1 0 0 0,0 1 0 0 0,-1 0 0 0 0,1 0 0 0 0,0-1 0 0 0,0 1 0 0 0,-1 0 0 0 0,1 0 0 0 0,0-1 0 0 0,-1 1 1 0 0,1 0-1 0 0,0 0 0 0 0,-1 0 0 0 0,20-6 4817 0 0,-11 5-6164 0 0,2 0 1308 0 0,0 0-1 0 0,0 1 0 0 0,0 0 0 0 0,0 0 1 0 0,19 5-1 0 0,-27-5-137 0 0,0 1 1 0 0,0-1 0 0 0,0 1-1 0 0,0 0 1 0 0,0 0-1 0 0,0 0 1 0 0,0 0 0 0 0,0 0-1 0 0,0 1 1 0 0,0-1-1 0 0,0 1 1 0 0,-1-1 0 0 0,1 1-1 0 0,0-1 1 0 0,-1 1-1 0 0,0 0 1 0 0,1 0 0 0 0,-1 0-1 0 0,0-1 1 0 0,0 1-1 0 0,0 1 1 0 0,0-1 0 0 0,0 0-1 0 0,-1 0 1 0 0,1 0-1 0 0,-1 0 1 0 0,1 0 0 0 0,-1 1-1 0 0,0-1 1 0 0,0 0-1 0 0,0 3 1 0 0,0 7-187 0 0,-2 0 0 0 0,0 0 0 0 0,0 0 0 0 0,-1 0 0 0 0,0 0-1 0 0,-1 0 1 0 0,0-1 0 0 0,-1 1 0 0 0,-1-1 0 0 0,0-1 0 0 0,0 1 0 0 0,-15 18 0 0 0,20-28 195 0 0,-1 1 1 0 0,1 0-1 0 0,-1-1 1 0 0,1 1-1 0 0,0 0 1 0 0,0 0-1 0 0,0 0 1 0 0,0 0-1 0 0,0 0 1 0 0,0 0 0 0 0,0 0-1 0 0,1 0 1 0 0,-1 0-1 0 0,1 1 1 0 0,-1-1-1 0 0,1 0 1 0 0,0 0-1 0 0,0 0 1 0 0,0 1-1 0 0,0-1 1 0 0,1 0-1 0 0,-1 0 1 0 0,0 0-1 0 0,1 1 1 0 0,1 3-1 0 0,2-1 25 0 0,0-1 0 0 0,0 1 0 0 0,0-1 0 0 0,1 1 0 0 0,-1-1-1 0 0,1-1 1 0 0,10 7 0 0 0,1 1-14 0 0,-4-2-11 0 0,-2-3 2 0 0,0 1 0 0 0,0 1 0 0 0,-1 0 0 0 0,0 0 1 0 0,10 13-1 0 0,-18-20 2 0 0,0 1 0 0 0,0 0 1 0 0,1 0-1 0 0,-1-1 0 0 0,0 1 1 0 0,0 0-1 0 0,-1 0 0 0 0,1 0 1 0 0,0 0-1 0 0,-1 0 0 0 0,1 1 1 0 0,-1-1-1 0 0,0 0 0 0 0,1 0 0 0 0,-1 0 1 0 0,0 0-1 0 0,0 0 0 0 0,-1 1 1 0 0,1-1-1 0 0,0 0 0 0 0,-1 0 1 0 0,1 0-1 0 0,-1 0 0 0 0,0 0 0 0 0,1 0 1 0 0,-1 0-1 0 0,0 0 0 0 0,0 0 1 0 0,-1-1-1 0 0,1 1 0 0 0,0 0 1 0 0,-1 0-1 0 0,1-1 0 0 0,0 1 1 0 0,-1-1-1 0 0,-2 3 0 0 0,-6 4-279 0 0,-1 0 0 0 0,1-1 0 0 0,-1 1 0 0 0,-1-2 0 0 0,1 0-1 0 0,-14 5 1 0 0,1-2-1323 0 0,-1-2 0 0 0,0-1 0 0 0,0 0-1 0 0,-31 1 1 0 0,26-4 282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2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1 360 0 0,'1'0'187'0'0,"0"1"1"0"0,0-1-1 0 0,-1 0 0 0 0,1 1 0 0 0,0 0 1 0 0,0-1-1 0 0,0 1 0 0 0,0 0 0 0 0,0-1 1 0 0,-1 1-1 0 0,1 0 0 0 0,0 0 0 0 0,-1 0 1 0 0,1 0-1 0 0,-1-1 0 0 0,1 1 1 0 0,-1 0-1 0 0,1 0 0 0 0,-1 0 0 0 0,1 0 1 0 0,-1 0-1 0 0,0 0 0 0 0,0 0 0 0 0,0 1 1 0 0,1-1-1 0 0,-1 0 0 0 0,0 0 0 0 0,0 0 1 0 0,0 0-1 0 0,-1 2 0 0 0,-14 37 1950 0 0,0 0 873 0 0,13-7-2122 0 0,2 0 0 0 0,0 0-1 0 0,2-1 1 0 0,12 58-1 0 0,-8-45-648 0 0,65 390 375 0 0,43 403 181 0 0,-100-631-740 0 0,7 134-60 0 0,-21 163-146 0 0,-1-458-366 0 0,5 67 1 0 0,8-9-4705 0 0,-4-87 1473 0 0,-8-17 3657 0 0,0 1 1 0 0,1-1 0 0 0,-1 0 0 0 0,0 0-1 0 0,0 0 1 0 0,1 0 0 0 0,-1 1 0 0 0,0-1-1 0 0,1 0 1 0 0,-1 0 0 0 0,0 0 0 0 0,0 0-1 0 0,1 0 1 0 0,-1 0 0 0 0,0 0 0 0 0,1 0-1 0 0,-1 0 1 0 0,0 0 0 0 0,1 0 0 0 0,-1 0-1 0 0,0 0 1 0 0,1 0 0 0 0,-1 0 0 0 0,0 0-1 0 0,0-1 1 0 0,1 1 0 0 0,-1 0 0 0 0,0 0-1 0 0,1 0 1 0 0,-1 0 0 0 0,0-1 0 0 0,0 1-1 0 0,0 0 1 0 0,1 0 0 0 0,-1 0-1 0 0,0-1 1 0 0,0 1 0 0 0,0 0 0 0 0,1 0-1 0 0,-1-1 1 0 0,0 1 0 0 0,0 0 0 0 0,0-1-1 0 0,0 1 1 0 0,0 0 0 0 0,0 0 0 0 0,1-1-1 0 0,-1 1 1 0 0,0 0 0 0 0,0-1 0 0 0,0 1-1 0 0,0 0 1 0 0,0-1 0 0 0,5-14-1595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3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1 491 644 0 0,'17'-4'6861'0'0,"21"-6"-4217"0"0,497-190 2305 0 0,-417 150-4914 0 0,2 4-1 0 0,1 6 1 0 0,3 5-1 0 0,0 6 1 0 0,184-20-1 0 0,171 21-633 0 0,-461 28 503 0 0,-1 1 1 0 0,0 0-1 0 0,0 2 1 0 0,0 0-1 0 0,-1 0 0 0 0,1 1 1 0 0,23 10-1 0 0,-34-11 90 0 0,0 0 1 0 0,0 0-1 0 0,0 1 0 0 0,0-1 0 0 0,0 1 0 0 0,-1 1 1 0 0,0-1-1 0 0,0 1 0 0 0,0 0 0 0 0,0 0 1 0 0,-1 0-1 0 0,0 1 0 0 0,0-1 0 0 0,0 1 0 0 0,-1 0 1 0 0,0 0-1 0 0,0 1 0 0 0,0-1 0 0 0,-1 0 0 0 0,0 1 1 0 0,1 7-1 0 0,17 126 91 0 0,0 177-1 0 0,-10-108-10 0 0,50 476-46 0 0,-40-212-19 0 0,-15 10-146 0 0,5-338 119 0 0,-4-82 8 0 0,0-25-1 0 0,1 0 0 0 0,23 68 0 0 0,-17-63 2 0 0,-3-17 24 0 0,-8-23-38 0 0,-1 0 0 0 0,0 0 0 0 0,0 1 0 0 0,0-1-1 0 0,0 0 1 0 0,0 0 0 0 0,0 1 0 0 0,-1-1 0 0 0,0 7 0 0 0,0-8 10 0 0,-1 0 0 0 0,0 0 0 0 0,0 0 0 0 0,0 0 0 0 0,0 0 0 0 0,0 0 0 0 0,0 0 0 0 0,0 0 0 0 0,-1-1 0 0 0,1 1 0 0 0,-1-1 0 0 0,0 1 0 0 0,1-1 0 0 0,-1 1 0 0 0,0-1 0 0 0,0 0 0 0 0,0 0 0 0 0,0 0 0 0 0,-3 2 0 0 0,-33 14-3 0 0,-1-2 0 0 0,0-2 1 0 0,-61 14-1 0 0,27-9 40 0 0,-973 313 809 0 0,992-313-508 0 0,-1-1 0 0 0,-1-4 0 0 0,0-2 0 0 0,0-2 0 0 0,-1-3 0 0 0,0-2 0 0 0,0-3 0 0 0,-59-6 0 0 0,107 5-528 0 0,1 0 1 0 0,0 0-1 0 0,0 0 0 0 0,0 1 0 0 0,0 1 0 0 0,0-1 0 0 0,0 1 0 0 0,-13 5 1 0 0,-56 30-11707 0 0,70-33 10320 0 0,-3 3-10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4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10 380 0 0,'-5'-9'14459'0'0,"1"18"-10408"0"0,3 3-4431 0 0,2 17 385 0 0,2 0 1 0 0,1 0-1 0 0,2-1 0 0 0,15 50 1 0 0,24 44-6127 0 0,-11-42-3400 0 0,-28-64 7738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4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0,'1'0'276'0'0,"0"0"0"0"0,0 0 1 0 0,0-1-1 0 0,0 1 0 0 0,1 1 0 0 0,-1-1 0 0 0,0 0 0 0 0,0 0 0 0 0,0 0 1 0 0,0 1-1 0 0,0-1 0 0 0,0 0 0 0 0,1 1 0 0 0,-1-1 0 0 0,0 1 0 0 0,0-1 1 0 0,0 1-1 0 0,0 0 0 0 0,-1-1 0 0 0,1 1 0 0 0,0 0 0 0 0,0 0 0 0 0,0 0 1 0 0,0 0-1 0 0,-1-1 0 0 0,1 1 0 0 0,0 0 0 0 0,-1 0 0 0 0,1 0 1 0 0,-1 0-1 0 0,1 1 0 0 0,-1-1 0 0 0,1 2 0 0 0,18 47 2344 0 0,-15-38-1710 0 0,16 50 461 0 0,9 22-2675 0 0,-2-32-7226 0 0,-22-45 6342 0 0,0-3 296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2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11 160 0 0,'8'-2'1344'0'0,"30"-6"4058"0"0,-20 10-307 0 0,-23 7-4311 0 0,-18 15-666 0 0,12-13-106 0 0,-14 19-88 0 0,12-16 18 0 0,1 1 1 0 0,-15 25-1 0 0,23-34 66 0 0,1 1 0 0 0,0-1 0 0 0,1 1 0 0 0,-1 0 0 0 0,1 0 0 0 0,0 0 0 0 0,1 1-1 0 0,0-1 1 0 0,0 0 0 0 0,0 9 0 0 0,2-9 150 0 0,0-1 0 0 0,0 0 0 0 0,0 1 0 0 0,1-1 0 0 0,0 0 0 0 0,0 0 0 0 0,0 0 0 0 0,1 0 0 0 0,0 0 0 0 0,0-1 0 0 0,0 1 0 0 0,1-1 0 0 0,0 0 1 0 0,0 0-1 0 0,0 0 0 0 0,1 0 0 0 0,0-1 0 0 0,9 7 0 0 0,12 8 398 0 0,1-1 1 0 0,49 23-1 0 0,-5-2-533 0 0,-68-38-27 0 0,3 2-18 0 0,1 1 0 0 0,-1-1 1 0 0,0 1-1 0 0,0 1 0 0 0,-1-1 0 0 0,1 1 0 0 0,-1 0 0 0 0,0 0 0 0 0,0 0 0 0 0,0 1 0 0 0,-1 0 0 0 0,0 0 0 0 0,0 0 0 0 0,0 0 0 0 0,-1 1 0 0 0,3 8 0 0 0,-5-13-62 0 0,-1 0-1 0 0,0 0 1 0 0,0 0 0 0 0,0-1 0 0 0,0 1 0 0 0,0 0-1 0 0,0 0 1 0 0,0-1 0 0 0,-1 1 0 0 0,1 0-1 0 0,-1 0 1 0 0,1-1 0 0 0,-1 1 0 0 0,0 0 0 0 0,0-1-1 0 0,0 1 1 0 0,1-1 0 0 0,-1 1 0 0 0,-1-1-1 0 0,1 1 1 0 0,0-1 0 0 0,0 0 0 0 0,0 0-1 0 0,-1 1 1 0 0,1-1 0 0 0,-1 0 0 0 0,1 0 0 0 0,-1 0-1 0 0,1-1 1 0 0,-1 1 0 0 0,0 0 0 0 0,1-1-1 0 0,-1 1 1 0 0,0-1 0 0 0,1 1 0 0 0,-1-1 0 0 0,-2 1-1 0 0,-3 0-553 0 0,1 0-1 0 0,-1 0 1 0 0,0 0-1 0 0,1-1 1 0 0,-1 0-1 0 0,0-1 1 0 0,1 1-1 0 0,-14-4 0 0 0,12 1-297 0 0,-1-1-1 0 0,1 0 0 0 0,0 0 0 0 0,0-1 1 0 0,-14-10-1 0 0,6 1-586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5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43 872 0 0,'-1'-1'410'0'0,"1"0"0"0"0,-1 0-1 0 0,1 0 1 0 0,-1 0 0 0 0,1 0 0 0 0,0 0-1 0 0,-1 0 1 0 0,1 0 0 0 0,0 0-1 0 0,0 0 1 0 0,0 0 0 0 0,0 0 0 0 0,0 0-1 0 0,0 0 1 0 0,0 0 0 0 0,0 0 0 0 0,0 0-1 0 0,1 0 1 0 0,-1 0 0 0 0,0 0 0 0 0,1 0-1 0 0,-1 0 1 0 0,0 0 0 0 0,2-2 0 0 0,3-12 6446 0 0,-5 14-6677 0 0,30 6-7509 0 0,21 7-1349 0 0,-32-6 7161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5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43 304 12 0 0,'50'3'11722'0'0,"-59"17"-8500"0"0,-23 22-2526 0 0,-2 1-737 0 0,32-39 72 0 0,0 0 1 0 0,-1 1-1 0 0,1-1 0 0 0,1 0 1 0 0,-1 1-1 0 0,1-1 1 0 0,-1 1-1 0 0,1-1 1 0 0,1 1-1 0 0,-1 0 0 0 0,1 0 1 0 0,-1-1-1 0 0,1 1 1 0 0,1 0-1 0 0,-1-1 1 0 0,1 1-1 0 0,0 0 0 0 0,0-1 1 0 0,0 1-1 0 0,0 0 1 0 0,1-1-1 0 0,0 0 1 0 0,0 1-1 0 0,0-1 0 0 0,1 0 1 0 0,-1 0-1 0 0,1 0 1 0 0,0-1-1 0 0,0 1 1 0 0,0 0-1 0 0,0-1 0 0 0,1 0 1 0 0,0 0-1 0 0,-1 0 1 0 0,1 0-1 0 0,8 3 1 0 0,53 24 258 0 0,-42-21-319 0 0,-1 2 0 0 0,23 14 1 0 0,-44-25 6 0 0,-1 1 1 0 0,1-1 0 0 0,0 1-1 0 0,-1-1 1 0 0,1 1 0 0 0,0-1-1 0 0,-1 1 1 0 0,1 0 0 0 0,-1-1 0 0 0,1 1-1 0 0,-1 0 1 0 0,1 0 0 0 0,-1-1-1 0 0,0 1 1 0 0,1 0 0 0 0,-1 0-1 0 0,0 0 1 0 0,0-1 0 0 0,1 1 0 0 0,-1 0-1 0 0,0 0 1 0 0,0 0 0 0 0,0 0-1 0 0,0 0 1 0 0,0-1 0 0 0,0 1 0 0 0,-1 1-1 0 0,-13 24-1931 0 0,9-21 829 0 0,-1 0 0 0 0,1 0-1 0 0,-1 0 1 0 0,0-1 0 0 0,-9 6 0 0 0,12-9 656 0 0,0 0 0 0 0,0 0-1 0 0,0 0 1 0 0,0-1 0 0 0,0 1 0 0 0,0-1 0 0 0,0 0 0 0 0,0 0 0 0 0,0 0 0 0 0,0 0 0 0 0,-4-1 0 0 0,-8-3-978 0 0</inkml:trace>
  <inkml:trace contextRef="#ctx0" brushRef="#br0" timeOffset="1">173 16 936 0 0,'1'-1'200'0'0,"0"-1"-1"0"0,0 1 1 0 0,1 0-1 0 0,-1 0 1 0 0,1-1-1 0 0,0 1 1 0 0,-1 0-1 0 0,1 0 1 0 0,0 1-1 0 0,-1-1 1 0 0,1 0-1 0 0,0 0 1 0 0,0 1-1 0 0,0-1 1 0 0,0 1-1 0 0,-1 0 1 0 0,1 0-1 0 0,0-1 1 0 0,0 1-1 0 0,0 0 1 0 0,0 1-1 0 0,0-1 1 0 0,0 0-1 0 0,0 0 1 0 0,0 1-1 0 0,2 0 1 0 0,-1 1 61 0 0,0 0 0 0 0,0 0 0 0 0,0 1 0 0 0,0-1 0 0 0,-1 1 0 0 0,1-1 1 0 0,-1 1-1 0 0,1 0 0 0 0,-1 0 0 0 0,0 0 0 0 0,0 0 0 0 0,2 6 0 0 0,4 9 272 0 0,-1-1 0 0 0,-1 1 0 0 0,0 1 0 0 0,3 22 0 0 0,14 108-1543 0 0,-2 1-6210 0 0,-11-117 4830 0 0,-4-19 1352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5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5 996 0 0,'2'-3'2803'0'0,"-11"2"6"0"0,-28 5-1668 0 0,-81 10-51 0 0,0 8-5002 0 0,78-4 922 0 0,20-5 1653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6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18 524 0 0,'-5'-16'5860'0'0,"4"16"-5643"0"0,1-1 0 0 0,-1 1 0 0 0,0 0 0 0 0,1 0 0 0 0,-1 0 0 0 0,0-1-1 0 0,1 1 1 0 0,-1 0 0 0 0,0 0 0 0 0,1 0 0 0 0,-1 0 0 0 0,0 0-1 0 0,1 0 1 0 0,-1 0 0 0 0,0 0 0 0 0,1 1 0 0 0,-1-1 0 0 0,1 0 0 0 0,-1 0-1 0 0,0 0 1 0 0,1 1 0 0 0,-1-1 0 0 0,0 0 0 0 0,1 1 0 0 0,-1-1 0 0 0,1 1-1 0 0,-1-1 1 0 0,0 1 0 0 0,-2 2 96 0 0,0-1 0 0 0,0 1 0 0 0,0 0 1 0 0,0 0-1 0 0,0 1 0 0 0,1-1 0 0 0,-1 0 0 0 0,1 1 0 0 0,0 0 0 0 0,-2 5 0 0 0,-1 5-212 0 0,2 1 0 0 0,0 0-1 0 0,1 0 1 0 0,0 0 0 0 0,1 0-1 0 0,2 25 1 0 0,9 43-97 0 0,0-35 18 0 0,-5-30-51 0 0,0 1 29 0 0,0-1 0 0 0,1 0 1 0 0,0-1-1 0 0,13 24 1 0 0,-17-38-9 0 0,0 0 0 0 0,0 0 0 0 0,0 0 1 0 0,0 0-1 0 0,1 0 0 0 0,-1-1 0 0 0,1 1 1 0 0,-1-1-1 0 0,1 0 0 0 0,0 0 0 0 0,0 0 1 0 0,0 0-1 0 0,0 0 0 0 0,1 0 0 0 0,5 1 1 0 0,-6-2-11 0 0,0-1 0 0 0,-1 1 1 0 0,1-1-1 0 0,0 0 0 0 0,0 0 0 0 0,0 0 1 0 0,0-1-1 0 0,0 1 0 0 0,0-1 1 0 0,0 0-1 0 0,0 1 0 0 0,-1-1 1 0 0,6-2-1 0 0,-4 1-28 0 0,0-1 0 0 0,-1 1 0 0 0,1 0 0 0 0,0-1 0 0 0,-1 0 0 0 0,0 0 0 0 0,0 0 0 0 0,4-5 0 0 0,-1 1-38 0 0,-1 0 1 0 0,0-1-1 0 0,-1 0 1 0 0,1 0-1 0 0,-2-1 1 0 0,5-11 0 0 0,9-57-537 0 0,-14 33 144 0 0,-3 19-11 0 0,-1 0 1 0 0,-1 1-1 0 0,-1-1 1 0 0,-1 1 0 0 0,-9-32-1 0 0,-4 14-1222 0 0,16 41 1605 0 0,1 0 0 0 0,-1 0 0 0 0,1 0 0 0 0,-1 0 1 0 0,1 0-1 0 0,-1 0 0 0 0,1 1 0 0 0,-1-1 0 0 0,0 0 0 0 0,1 0 0 0 0,-1 0 0 0 0,0 1 1 0 0,0-1-1 0 0,0 0 0 0 0,0 1 0 0 0,0-1 0 0 0,0 0 0 0 0,0 1 0 0 0,0-1 0 0 0,0 1 1 0 0,0 0-1 0 0,0-1 0 0 0,0 1 0 0 0,0 0 0 0 0,0 0 0 0 0,0 0 0 0 0,0-1 0 0 0,0 1 1 0 0,0 0-1 0 0,0 0 0 0 0,0 1 0 0 0,0-1 0 0 0,-3 0 0 0 0,3 1-91 0 0,0 0 1 0 0,0 0-1 0 0,-1-1 0 0 0,1 1 1 0 0,0 0-1 0 0,0 0 0 0 0,0 0 1 0 0,0 0-1 0 0,0 0 0 0 0,0 0 1 0 0,0 1-1 0 0,1-1 0 0 0,-1 0 1 0 0,0 0-1 0 0,0 1 0 0 0,1-1 1 0 0,-1 0-1 0 0,1 1 0 0 0,0-1 1 0 0,-1 1-1 0 0,1-1 0 0 0,0 1 0 0 0,0-1 1 0 0,-1 0-1 0 0,2 3 0 0 0,-1 7-826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7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93 800 0 0,'32'-14'10472'0'0,"1"-1"-5119"0"0,8-2-4871 0 0,83-22-1 0 0,-109 36-1308 0 0,0 1 1 0 0,1 0-1 0 0,18 1 0 0 0,48 6-8584 0 0,-69-4 7299 0 0,2 0 426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7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9 956 0 0,'-2'-8'10152'0'0,"2"8"-9994"0"0,20 1 3805 0 0,22 9-2812 0 0,5 10-834 0 0,22 24-157 0 0,34 43-143 0 0,-102-86-16 0 0,25 23-168 0 0,14 21 385 0 0,-37-40-366 0 0,0 0 0 0 0,0 0 0 0 0,0 0 0 0 0,0 0 0 0 0,-1 1 0 0 0,0-1 0 0 0,2 10 0 0 0,-3-11-147 0 0,0 0-1 0 0,-1-1 1 0 0,0 1 0 0 0,0 0-1 0 0,0 0 1 0 0,0-1-1 0 0,-1 1 1 0 0,0 4-1 0 0,0-6-45 0 0,0 1 1 0 0,0 0-1 0 0,-1 0 0 0 0,1-1 1 0 0,-1 1-1 0 0,1-1 0 0 0,-1 1 0 0 0,0-1 1 0 0,0 0-1 0 0,0 1 0 0 0,0-1 0 0 0,0 0 1 0 0,-1 0-1 0 0,-2 2 0 0 0,-43 22-3424 0 0,11-6 995 0 0,22-10 1733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7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1024 0 0,'16'-8'1289'0'0,"6"1"3645"0"0,-22 7-4791 0 0,1 1 1 0 0,0 0 0 0 0,0 0-1 0 0,-1 0 1 0 0,1 0-1 0 0,-1 0 1 0 0,1 0-1 0 0,-1 0 1 0 0,1 0 0 0 0,-1 0-1 0 0,1 1 1 0 0,-1-1-1 0 0,0 0 1 0 0,0 0-1 0 0,0 0 1 0 0,0 0 0 0 0,0 0-1 0 0,0 1 1 0 0,0-1-1 0 0,0 0 1 0 0,0 0-1 0 0,0 2 1 0 0,-5 151 2031 0 0,15 44-7604 0 0,-5-117 1225 0 0,0-41 2433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8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49 616 0 0,'1'-5'353'0'0,"6"-26"4655"0"0,-8 19-1051 0 0,-6 13 373 0 0,6 2-4067 0 0,-1 0 0 0 0,0 0 1 0 0,1 0-1 0 0,-1 0 0 0 0,1 0 0 0 0,0 0 1 0 0,0 0-1 0 0,0 1 0 0 0,1-1 1 0 0,-1 0-1 0 0,1 1 0 0 0,0-1 0 0 0,0 0 1 0 0,0 4-1 0 0,3 52 13 0 0,-3-55-152 0 0,10 59-26 0 0,14 31-668 0 0,-8-35-1858 0 0,-11-42 1060 0 0,10 7-2535 0 0,-14-22 3574 0 0,0-1 0 0 0,0 0 1 0 0,0 0-1 0 0,0 0 1 0 0,1 1-1 0 0,-1-1 1 0 0,0 0-1 0 0,1 0 1 0 0,-1-1-1 0 0,1 1 1 0 0,0 0-1 0 0,-1 0 1 0 0,1-1-1 0 0,-1 1 1 0 0,1-1-1 0 0,0 0 0 0 0,-1 1 1 0 0,1-1-1 0 0,0 0 1 0 0,0 0-1 0 0,-1 0 1 0 0,1 0-1 0 0,0 0 1 0 0,2-1-1 0 0,6-1-1315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1080 0 0,'4'-2'10695'0'0,"5"-3"-6954"0"0,23-11-1592 0 0,53-14-1559 0 0,-25 17-647 0 0,-1 6-578 0 0,-19 5-200 0 0,-5 3-766 0 0,18 2-2603 0 0,4 4-5306 0 0,-51-6 8245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84 0 0,'5'-14'8243'0'0,"9"10"-4210"0"0,8 7-2259 0 0,-8 2-1175 0 0,40 20-253 0 0,-41-17-274 0 0,-1 1 0 0 0,0 0-1 0 0,0 0 1 0 0,9 12 0 0 0,-10-9-71 0 0,0 0 0 0 0,-1 1 0 0 0,-1 0 0 0 0,0 1 0 0 0,-1 0 0 0 0,9 19 0 0 0,-11-18-119 0 0,-1-1-1 0 0,-1 1 1 0 0,6 27-1 0 0,-10-40-66 0 0,0 1 0 0 0,0-1 0 0 0,0 0 0 0 0,0 1 0 0 0,0-1 0 0 0,0 0 0 0 0,0 1 0 0 0,-1-1 0 0 0,0 0 0 0 0,1 1-1 0 0,-1-1 1 0 0,0 0 0 0 0,0 0 0 0 0,0 0 0 0 0,0 0 0 0 0,0 0 0 0 0,-1 0 0 0 0,1 0 0 0 0,-1 0 0 0 0,1 0 0 0 0,-1 0-1 0 0,0-1 1 0 0,1 1 0 0 0,-1-1 0 0 0,0 1 0 0 0,0-1 0 0 0,-4 2 0 0 0,-35 13-4759 0 0,14-12 1207 0 0,17-3 2669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2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26 284 0 0,'-15'-25'3811'0'0,"15"25"-3711"0"0,-1 0 0 0 0,1 0-1 0 0,0 0 1 0 0,-1 0-1 0 0,1 0 1 0 0,0 0-1 0 0,0 0 1 0 0,-1 0 0 0 0,1 0-1 0 0,0 0 1 0 0,0 0-1 0 0,-1 0 1 0 0,1 0-1 0 0,0 0 1 0 0,-1 0 0 0 0,1 0-1 0 0,0 0 1 0 0,0 0-1 0 0,-1 0 1 0 0,1 0-1 0 0,0 0 1 0 0,0 1 0 0 0,-1-1-1 0 0,1 0 1 0 0,0 0-1 0 0,0 0 1 0 0,0 0-1 0 0,-1 1 1 0 0,1-1 0 0 0,0 0-1 0 0,0 0 1 0 0,0 0-1 0 0,-1 1 1 0 0,1-1-1 0 0,0 0 1 0 0,0 0 0 0 0,0 1-1 0 0,0-1 1 0 0,0 0-1 0 0,0 0 1 0 0,0 1-1 0 0,0-1 1 0 0,-1 0-1 0 0,1 1 1 0 0,-8 52 6028 0 0,7-37-6245 0 0,-2 55 813 0 0,3-1-1 0 0,13 107 1 0 0,1 43-777 0 0,-14-217 85 0 0,0 2-18 0 0,0 0 0 0 0,0 0 1 0 0,0 0-1 0 0,1 0 0 0 0,-1 0 1 0 0,1 0-1 0 0,3 9 0 0 0,-3-13 8 0 0,0 0-1 0 0,-1 0 1 0 0,1 0-1 0 0,0 0 1 0 0,0-1-1 0 0,0 1 1 0 0,0 0-1 0 0,0-1 1 0 0,0 1-1 0 0,1 0 1 0 0,-1-1-1 0 0,0 1 1 0 0,0-1 0 0 0,0 0-1 0 0,1 1 1 0 0,-1-1-1 0 0,0 0 1 0 0,0 0-1 0 0,1 0 1 0 0,-1 0-1 0 0,0 0 1 0 0,0 0-1 0 0,1 0 1 0 0,-1 0-1 0 0,0 0 1 0 0,0-1-1 0 0,0 1 1 0 0,1 0-1 0 0,-1-1 1 0 0,0 1-1 0 0,0-1 1 0 0,0 0-1 0 0,2-1 1 0 0,7-1-2 0 0,0 0 1 0 0,0 0-1 0 0,1 1 0 0 0,-1 0 1 0 0,0 0-1 0 0,1 1 1 0 0,0 1-1 0 0,-1 0 0 0 0,1 0 1 0 0,-1 1-1 0 0,15 3 1 0 0,-19-2-17 0 0,0 0 0 0 0,1 0 0 0 0,-1 1 0 0 0,0-1-1 0 0,0 2 1 0 0,0-1 0 0 0,0 1 0 0 0,-1-1 0 0 0,1 1 0 0 0,-1 1 0 0 0,0-1 0 0 0,-1 1 0 0 0,1 0 0 0 0,-1 0 0 0 0,0 1 0 0 0,0-1 0 0 0,0 1 0 0 0,-1 0 0 0 0,3 6 0 0 0,-3-7-9 0 0,0 1 1 0 0,-1-1-1 0 0,0 1 1 0 0,0 0 0 0 0,-1 0-1 0 0,0 0 1 0 0,0-1-1 0 0,0 1 1 0 0,-1 0-1 0 0,1 0 1 0 0,-1 0-1 0 0,-1 0 1 0 0,1 0-1 0 0,-1 0 1 0 0,-2 6 0 0 0,2-8 7 0 0,0-1 0 0 0,-1 0 0 0 0,1-1 0 0 0,-1 1 0 0 0,0 0 1 0 0,0 0-1 0 0,0-1 0 0 0,0 1 0 0 0,-1-1 0 0 0,1 0 0 0 0,-1 1 1 0 0,1-1-1 0 0,-1 0 0 0 0,0-1 0 0 0,0 1 0 0 0,0 0 0 0 0,0-1 1 0 0,0 1-1 0 0,0-1 0 0 0,0 0 0 0 0,0 0 0 0 0,0-1 0 0 0,-1 1 1 0 0,1-1-1 0 0,0 1 0 0 0,-1-1 0 0 0,1 0 0 0 0,-6-1 0 0 0,-1 0-163 0 0,0 0-1 0 0,-1-1 0 0 0,1 0 1 0 0,0-1-1 0 0,0-1 0 0 0,0 1 1 0 0,1-1-1 0 0,-1-1 0 0 0,1 0 0 0 0,0 0 1 0 0,1-1-1 0 0,-1 0 0 0 0,-7-8 1 0 0,6 6-368 0 0,0 0 1 0 0,1-1-1 0 0,1-1 0 0 0,-1 1 1 0 0,1-1-1 0 0,1 0 1 0 0,0-1-1 0 0,0 0 1 0 0,1 0-1 0 0,-6-17 1 0 0,11 22 131 0 0,-1 1 0 0 0,2-1 0 0 0,-1 0 0 0 0,0 0 1 0 0,1 0-1 0 0,0 0 0 0 0,1 0 0 0 0,-1 0 0 0 0,2-5 1 0 0,-2 10 394 0 0,1-15-1159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0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21 104 0 0,'3'-10'6426'0'0,"13"2"147"0"0,6 6-3537 0 0,-8 2-3038 0 0,-10 1 28 0 0,1 0-1 0 0,0 0 1 0 0,0 0-1 0 0,-1 1 0 0 0,1 0 1 0 0,-1-1-1 0 0,1 2 0 0 0,-1-1 1 0 0,0 0-1 0 0,1 1 1 0 0,-1 0-1 0 0,-1 0 0 0 0,1 0 1 0 0,0 0-1 0 0,5 7 1 0 0,-4-3-26 0 0,1 1 0 0 0,-1 0 1 0 0,0 0-1 0 0,-1 1 1 0 0,0-1-1 0 0,0 1 0 0 0,4 16 1 0 0,-4-7-15 0 0,0 0 0 0 0,-1 0 0 0 0,-1 0 1 0 0,-1 0-1 0 0,0 0 0 0 0,-2 1 0 0 0,0-1 1 0 0,-4 22-1 0 0,-1-17-14 0 0,-1-1 0 0 0,-2 0 1 0 0,0 0-1 0 0,-1-1 0 0 0,-13 22 1 0 0,15-31 1 0 0,-6 16 140 0 0,20-22-37 0 0,16-9-43 0 0,10-8-1347 0 0,56-25 0 0 0,-58 22-2486 0 0,0 1 0 0 0,35-9 1 0 0,-46 19 2148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0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15 149 232 0 0,'-13'-34'5108'0'0,"12"32"-4592"0"0,1-1 1 0 0,-1 0-1 0 0,1 0 1 0 0,0 0-1 0 0,0 0 1 0 0,0 1-1 0 0,1-1 1 0 0,-1 0-1 0 0,1 0 1 0 0,-1 1-1 0 0,1-1 1 0 0,0 0-1 0 0,1-2 1 0 0,21-24 3545 0 0,13 3-3501 0 0,-33 23-530 0 0,1 1-1 0 0,0 0 1 0 0,1 0 0 0 0,-1 0-1 0 0,0 0 1 0 0,1 1-1 0 0,-1 0 1 0 0,1 0-1 0 0,-1 0 1 0 0,1 0 0 0 0,-1 1-1 0 0,1-1 1 0 0,-1 1-1 0 0,6 1 1 0 0,-7-1-58 0 0,0 1 0 0 0,0 0 0 0 0,-1 0 0 0 0,1 0 0 0 0,0 1 0 0 0,-1-1 0 0 0,1 1 0 0 0,-1-1 0 0 0,1 1 0 0 0,-1 0 0 0 0,0 0 0 0 0,0 0 0 0 0,0 0 0 0 0,0 0 0 0 0,0 0 0 0 0,0 1 0 0 0,-1-1 0 0 0,1 1 0 0 0,-1-1 0 0 0,1 1 0 0 0,-1 0 0 0 0,1 4 0 0 0,4 12-82 0 0,-1 1 0 0 0,-1 0 0 0 0,-1 0 0 0 0,-1 0 0 0 0,-1 0 0 0 0,0 1 0 0 0,-2-1 0 0 0,0 0-1 0 0,-1 0 1 0 0,-1 0 0 0 0,-1 0 0 0 0,-7 22 0 0 0,8-34 95 0 0,1 0 31 0 0,-1 0 0 0 0,1 0-1 0 0,1 0 1 0 0,0 1 0 0 0,0-1-1 0 0,0 11 1 0 0,1-18-8 0 0,0 1-1 0 0,1-1 1 0 0,-1 0-1 0 0,0 0 1 0 0,1 1-1 0 0,-1-1 1 0 0,0 0-1 0 0,1 0 1 0 0,0 0-1 0 0,-1 0 1 0 0,1 0-1 0 0,0 0 1 0 0,-1 0-1 0 0,1 0 1 0 0,0 0-1 0 0,0 0 1 0 0,0 0-1 0 0,2 1 1 0 0,-1-1 4 0 0,0 0 0 0 0,0 0 0 0 0,0 0 0 0 0,1-1 0 0 0,-1 1 0 0 0,0-1 0 0 0,0 0 0 0 0,1 1 0 0 0,-1-1 0 0 0,0 0 0 0 0,1 0 0 0 0,-1-1 0 0 0,5 0 0 0 0,22-5-131 0 0,-1-2 1 0 0,1-1 0 0 0,31-14 0 0 0,29-10-5301 0 0,-30 22-699 0 0,-29 7 3275 0 0,-19 1 1631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1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1044 0 0,'7'-11'8135'0'0,"10"3"-4183"0"0,25-2-2084 0 0,-29 7-914 0 0,182-35 537 0 0,-130 32-5204 0 0,1 3-6201 0 0,-61 4 8281 0 0,0 1 233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1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1024 0 0,'1'-2'5742'0'0,"12"1"-948"0"0,33 4-1504 0 0,-13 6-3037 0 0,0 1 0 0 0,-1 1 0 0 0,49 26 1 0 0,-73-33-310 0 0,0 0 0 0 0,0 1 1 0 0,-1 0-1 0 0,1 1 1 0 0,-1-1-1 0 0,0 1 1 0 0,-1 1-1 0 0,0-1 1 0 0,0 1-1 0 0,0 0 1 0 0,0 0-1 0 0,-1 1 1 0 0,-1 0-1 0 0,1 0 1 0 0,-1 0-1 0 0,-1 0 0 0 0,1 1 1 0 0,3 14-1 0 0,-6-19-285 0 0,-1 0 0 0 0,1 0-1 0 0,-1-1 1 0 0,0 1 0 0 0,1 0-1 0 0,-2 0 1 0 0,1 0 0 0 0,0-1 0 0 0,-1 1-1 0 0,0 0 1 0 0,0-1 0 0 0,0 1-1 0 0,0 0 1 0 0,0-1 0 0 0,-1 1-1 0 0,0-1 1 0 0,1 0 0 0 0,-1 1-1 0 0,-1-1 1 0 0,1 0 0 0 0,0 0 0 0 0,-1 0-1 0 0,1-1 1 0 0,-1 1 0 0 0,0 0-1 0 0,0-1 1 0 0,0 0 0 0 0,0 0-1 0 0,0 0 1 0 0,-1 0 0 0 0,1 0-1 0 0,-1-1 1 0 0,1 1 0 0 0,-1-1-1 0 0,0 0 1 0 0,1 0 0 0 0,-6 0 0 0 0,-5 1-801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2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5 100 1044 0 0,'-1'-2'261'0'0,"0"1"-1"0"0,0-1 0 0 0,1 0 1 0 0,-1 1-1 0 0,1-1 1 0 0,0 0-1 0 0,-1 0 1 0 0,1 1-1 0 0,0-1 1 0 0,0 0-1 0 0,0 0 0 0 0,0 1 1 0 0,1-1-1 0 0,-1 0 1 0 0,0 0-1 0 0,1 1 1 0 0,-1-1-1 0 0,1 0 1 0 0,-1 1-1 0 0,1-1 0 0 0,0 1 1 0 0,0-1-1 0 0,1-1 1 0 0,0 0 208 0 0,1 0 1 0 0,0 0 0 0 0,0 0-1 0 0,1 0 1 0 0,-1 0 0 0 0,0 1-1 0 0,1 0 1 0 0,0-1-1 0 0,5-1 1 0 0,4-2 239 0 0,0 1 0 0 0,1 1 0 0 0,-1 0 0 0 0,27-3 0 0 0,-29 6-617 0 0,0 0-1 0 0,-1 0 0 0 0,1 2 1 0 0,0-1-1 0 0,-1 1 1 0 0,20 4-1 0 0,-28-4-90 0 0,1 0 0 0 0,0 0 0 0 0,0 0 0 0 0,-1 0 0 0 0,1 0 0 0 0,-1 0 0 0 0,1 1 0 0 0,-1 0 0 0 0,1-1 0 0 0,-1 1 0 0 0,0 0 0 0 0,0 0 0 0 0,0 0 0 0 0,0 0 0 0 0,0 0 0 0 0,-1 1 0 0 0,1-1 0 0 0,0 0 0 0 0,-1 1 0 0 0,0 0 0 0 0,0-1 0 0 0,0 1 0 0 0,0 0 0 0 0,0-1 0 0 0,0 1 0 0 0,0 0 0 0 0,-1 0 0 0 0,0 0 0 0 0,0-1 0 0 0,0 5 0 0 0,1 6-45 0 0,-2 0 0 0 0,1 0-1 0 0,-2 0 1 0 0,0 0 0 0 0,0 0-1 0 0,-2-1 1 0 0,1 1 0 0 0,-1-1-1 0 0,-1 0 1 0 0,-13 23-1 0 0,16-30-24 0 0,-9 17-217 0 0,10-22 289 0 0,1 1 1 0 0,0-1 0 0 0,0 0 0 0 0,0 1 0 0 0,0-1 0 0 0,-1 0 0 0 0,1 1 0 0 0,0-1 0 0 0,0 0 0 0 0,0 1-1 0 0,0-1 1 0 0,0 0 0 0 0,0 1 0 0 0,0-1 0 0 0,0 1 0 0 0,0-1 0 0 0,0 0 0 0 0,0 1 0 0 0,0-1 0 0 0,0 0-1 0 0,0 1 1 0 0,0-1 0 0 0,1 0 0 0 0,-1 1 0 0 0,0-1 0 0 0,0 0 0 0 0,0 1 0 0 0,0-1 0 0 0,1 0 0 0 0,-1 1-1 0 0,0-1 1 0 0,0 0 0 0 0,1 0 0 0 0,-1 1 0 0 0,0-1 0 0 0,0 0 0 0 0,1 0 0 0 0,-1 0 0 0 0,0 1 0 0 0,1-1 0 0 0,-1 0-1 0 0,11 2 99 0 0,-1 1 0 0 0,1 0 0 0 0,-1 0 0 0 0,0 1 0 0 0,0 1 0 0 0,-1 0 0 0 0,13 7 0 0 0,-20-10-115 0 0,0 0 0 0 0,1 0 1 0 0,-1 0-1 0 0,0 0 0 0 0,0 0 1 0 0,0 0-1 0 0,0 1 0 0 0,-1-1 1 0 0,1 1-1 0 0,0-1 0 0 0,-1 1 1 0 0,0 0-1 0 0,0 0 0 0 0,0-1 1 0 0,0 1-1 0 0,0 0 0 0 0,0 0 1 0 0,-1 0-1 0 0,0 0 0 0 0,1 0 1 0 0,-1 0-1 0 0,0 0 0 0 0,0 0 1 0 0,-1 0-1 0 0,1 0 0 0 0,-1 0 1 0 0,1 0-1 0 0,-1 0 0 0 0,0 0 1 0 0,0-1-1 0 0,-2 6 0 0 0,-2 2-516 0 0,-1 1 0 0 0,1-1-1 0 0,-2 0 1 0 0,1-1-1 0 0,-1 1 1 0 0,-1-1 0 0 0,0 0-1 0 0,0-1 1 0 0,-1 0-1 0 0,0-1 1 0 0,-17 13 0 0 0,7-9-818 0 0,0-1 0 0 0,0-1 0 0 0,0 0 0 0 0,-1-2 0 0 0,-34 9 0 0 0,9-6-60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5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7 1072 0 0,'7'-3'12647'0'0,"7"-1"-9271"0"0,-4 13-3290 0 0,0 0-59 0 0,0 0 1 0 0,-1 0-1 0 0,0 1 0 0 0,9 13 1 0 0,-15-20-41 0 0,-1 0 0 0 0,0 1 1 0 0,-1-1-1 0 0,1 1 0 0 0,-1 0 1 0 0,1-1-1 0 0,-1 1 0 0 0,0 0 1 0 0,-1 0-1 0 0,1 0 0 0 0,-1 0 1 0 0,1-1-1 0 0,-1 1 0 0 0,0 0 1 0 0,-1 0-1 0 0,1 0 0 0 0,-1 0 1 0 0,1 0-1 0 0,-3 4 0 0 0,3-6 5 0 0,-1 0-1 0 0,1 0 1 0 0,-1 0-1 0 0,0 0 1 0 0,1-1-1 0 0,-1 1 1 0 0,0 0-1 0 0,0-1 1 0 0,0 1-1 0 0,0-1 1 0 0,-1 1-1 0 0,1-1 1 0 0,0 1-1 0 0,-1-1 1 0 0,1 0-1 0 0,-1 0 1 0 0,1 1-1 0 0,-1-1 1 0 0,0 0 0 0 0,1 0-1 0 0,-1-1 1 0 0,0 1-1 0 0,0 0 1 0 0,1-1-1 0 0,-1 1 1 0 0,0-1-1 0 0,0 1 1 0 0,0-1-1 0 0,0 0 1 0 0,0 0-1 0 0,0 0 1 0 0,0 0-1 0 0,0 0 1 0 0,1 0-1 0 0,-1-1 1 0 0,0 1-1 0 0,0 0 1 0 0,0-1-1 0 0,0 0 1 0 0,0 1-1 0 0,1-1 1 0 0,-1 0-1 0 0,-1-1 1 0 0,-4-1-26 0 0,1-1 0 0 0,-1 0 1 0 0,1 0-1 0 0,0 0 0 0 0,1-1 0 0 0,-1 1 1 0 0,1-2-1 0 0,0 1 0 0 0,-9-12 0 0 0,13 16 37 0 0,0-1-1 0 0,-1 0 0 0 0,1 1 0 0 0,0-1 1 0 0,0 0-1 0 0,0 0 0 0 0,0 0 0 0 0,1 0 1 0 0,-1 0-1 0 0,0 0 0 0 0,1 0 0 0 0,0 0 1 0 0,-1 0-1 0 0,1 0 0 0 0,0 0 0 0 0,0 0 1 0 0,0 0-1 0 0,0 0 0 0 0,0 0 0 0 0,1-1 1 0 0,-1 1-1 0 0,1 0 0 0 0,-1 0 0 0 0,1 0 1 0 0,1-3-1 0 0,0 4 0 0 0,0-1 1 0 0,0 1-1 0 0,0-1 0 0 0,0 1 1 0 0,0 0-1 0 0,0 0 0 0 0,0 0 1 0 0,0 0-1 0 0,0 0 0 0 0,1 1 1 0 0,-1-1-1 0 0,0 1 0 0 0,1-1 1 0 0,-1 1-1 0 0,0 0 0 0 0,1 0 1 0 0,-1 0-1 0 0,0 0 0 0 0,1 0 1 0 0,-1 0-1 0 0,0 1 0 0 0,1-1 1 0 0,3 2-1 0 0,-3-1-6 0 0,0 0-1 0 0,0 0 1 0 0,0 0-1 0 0,0 0 1 0 0,0 1-1 0 0,0-1 1 0 0,-1 1-1 0 0,1 0 1 0 0,-1 0 0 0 0,1 0-1 0 0,-1 0 1 0 0,1 0-1 0 0,-1 0 1 0 0,0 0-1 0 0,0 1 1 0 0,0-1-1 0 0,-1 1 1 0 0,1 0-1 0 0,0 0 1 0 0,-1-1-1 0 0,2 7 1 0 0,-2-8-5 0 0,-1 0 1 0 0,0 1-1 0 0,0-1 0 0 0,0 0 1 0 0,1 0-1 0 0,-1 1 0 0 0,0-1 0 0 0,-1 0 1 0 0,1 0-1 0 0,0 0 0 0 0,0 1 1 0 0,0-1-1 0 0,-1 0 0 0 0,1 0 1 0 0,-1 0-1 0 0,1 1 0 0 0,-1-1 1 0 0,1 0-1 0 0,-1 0 0 0 0,0 0 1 0 0,-1 1-1 0 0,1 0-13 0 0,-1-1 1 0 0,0 0-1 0 0,1 0 0 0 0,-1 0 1 0 0,0 0-1 0 0,0 0 0 0 0,0 0 1 0 0,0 0-1 0 0,0-1 0 0 0,0 1 1 0 0,0-1-1 0 0,-1 1 0 0 0,1-1 1 0 0,0 0-1 0 0,0 0 0 0 0,-4 0 1 0 0,1 0-49 0 0,-14-4-114 0 0,53-1 346 0 0,5 18-91 0 0,-27-6-1771 0 0,-22-7-4021 0 0,-7-6 115 0 0,8 3 4039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2950 192 0 0,'0'-1'484'0'0,"1"0"1"0"0,-1 0-1 0 0,0 0 0 0 0,1 0 0 0 0,-1 0 1 0 0,0 0-1 0 0,1 0 0 0 0,-1 0 1 0 0,1 0-1 0 0,0 1 0 0 0,-1-1 0 0 0,1 0 1 0 0,0 0-1 0 0,-1 1 0 0 0,1-1 0 0 0,0 0 1 0 0,0 1-1 0 0,0-1 0 0 0,1 0 1 0 0,29-15 3375 0 0,43-7-3624 0 0,-62 20-11 0 0,121-36-131 0 0,141-36-1401 0 0,-213 62 692 0 0,0 3-1 0 0,102-4 1 0 0,823 74 578 0 0,-389-9-430 0 0,565-28-114 0 0,-628-19 520 0 0,131-28 343 0 0,0-37-361 0 0,-570 51-57 0 0,19-2-243 0 0,1022-108-1316 0 0,-855 76 1876 0 0,476-137 0 0 0,-646 145-149 0 0,-2-5 0 0 0,110-57 0 0 0,198-127-74 0 0,-96 48-383 0 0,254-137 479 0 0,-182 116 95 0 0,-102 54 602 0 0,356-151 386 0 0,15 38-766 0 0,-562 220-131 0 0,446-201 1414 0 0,-106 42-293 0 0,-300 140-305 0 0,154-40-1 0 0,-283 94-1018 0 0,38-14 55 0 0,-44 31-8626 0 0,18 12 3232 0 0,-21-25 4759 0 0,4 6-685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110 101 144 0 0,'-11'-4'606'0'0,"1"-1"-1"0"0,0 1 1 0 0,1-2-1 0 0,-16-9 1 0 0,-20-12 4955 0 0,52 26-280 0 0,15-4-3075 0 0,-1-1-1748 0 0,34-4-315 0 0,0 2 1 0 0,0 2-1 0 0,102 3 0 0 0,-136 4-154 0 0,0 1 0 0 0,0 0 0 0 0,0 2 0 0 0,-1 1 0 0 0,0 0 0 0 0,0 2 0 0 0,0 0 0 0 0,-1 1 0 0 0,0 1 0 0 0,0 1 0 0 0,-1 1 1 0 0,0 0-1 0 0,22 20 0 0 0,-32-25 6 0 0,-2 1 1 0 0,1 0-1 0 0,-1 0 1 0 0,0 1-1 0 0,-1-1 1 0 0,0 1-1 0 0,0 0 1 0 0,0 1-1 0 0,-1-1 1 0 0,-1 1-1 0 0,6 15 1 0 0,-8-17-18 0 0,0 1 0 0 0,0-1 0 0 0,0 0 0 0 0,-1 0 0 0 0,0 1 0 0 0,0-1 0 0 0,-1 0 0 0 0,0 1 0 0 0,0-1 0 0 0,-1 0 1 0 0,0 0-1 0 0,0 0 0 0 0,0 0 0 0 0,-1 0 0 0 0,-6 9 0 0 0,2-4-46 0 0,-1 0 0 0 0,-1 0 0 0 0,0-1 1 0 0,-1 0-1 0 0,0 0 0 0 0,-19 13 0 0 0,-77 52-1479 0 0,30-25-1197 0 0,-23 31-3430 0 0,38-24 1874 0 0,36-36 2975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8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3 128 0 0,'3'-3'17031'0'0,"9"11"-17046"0"0,-5-3 5 0 0,0-1 1 0 0,-1 1 0 0 0,0 1-1 0 0,0-1 1 0 0,0 1 0 0 0,-1 0-1 0 0,0 0 1 0 0,0 1 0 0 0,0 0 0 0 0,-1-1-1 0 0,0 2 1 0 0,0-1 0 0 0,-1 0-1 0 0,0 1 1 0 0,0-1 0 0 0,-1 1 0 0 0,2 10-1 0 0,-4-17-7 0 0,1 1 0 0 0,-1-1 0 0 0,0 0 0 0 0,0 1 0 0 0,0-1-1 0 0,0 1 1 0 0,0-1 0 0 0,0 1 0 0 0,0-1 0 0 0,-1 0 0 0 0,1 1 0 0 0,0-1-1 0 0,-1 0 1 0 0,1 1 0 0 0,-1-1 0 0 0,0 0 0 0 0,1 1 0 0 0,-1-1 0 0 0,0 0-1 0 0,0 0 1 0 0,0 0 0 0 0,0 0 0 0 0,0 0 0 0 0,0 0 0 0 0,0 0 0 0 0,0 0 0 0 0,0 0-1 0 0,0 0 1 0 0,0 0 0 0 0,-1-1 0 0 0,1 1 0 0 0,0-1 0 0 0,-1 1 0 0 0,1-1-1 0 0,0 1 1 0 0,-1-1 0 0 0,1 0 0 0 0,0 1 0 0 0,-1-1 0 0 0,1 0 0 0 0,-1 0 0 0 0,1 0-1 0 0,-1 0 1 0 0,1 0 0 0 0,0-1 0 0 0,-3 0 0 0 0,-1 0-39 0 0,1 0 1 0 0,0-1-1 0 0,-1 0 1 0 0,1 0-1 0 0,0 0 1 0 0,0 0-1 0 0,0-1 1 0 0,0 1-1 0 0,0-1 1 0 0,0 0-1 0 0,1 0 0 0 0,-1-1 1 0 0,-2-3-1 0 0,5 6 59 0 0,1 1-1 0 0,-1-1 0 0 0,0 0 0 0 0,0 1 1 0 0,1-1-1 0 0,-1 0 0 0 0,0 0 0 0 0,1 0 1 0 0,-1 1-1 0 0,1-1 0 0 0,-1 0 0 0 0,1 0 1 0 0,0 0-1 0 0,-1 0 0 0 0,1 0 0 0 0,0 0 1 0 0,0 0-1 0 0,-1 0 0 0 0,1 0 0 0 0,0 0 1 0 0,0 0-1 0 0,0 0 0 0 0,0 0 0 0 0,0 0 1 0 0,1 0-1 0 0,-1 0 0 0 0,0 0 1 0 0,0 0-1 0 0,1 0 0 0 0,-1 0 0 0 0,0 0 1 0 0,1 0-1 0 0,-1 0 0 0 0,1 0 0 0 0,-1 0 1 0 0,1 1-1 0 0,0-1 0 0 0,-1 0 0 0 0,1 0 1 0 0,0 1-1 0 0,0-1 0 0 0,-1 0 0 0 0,1 1 1 0 0,0-1-1 0 0,0 1 0 0 0,0-1 0 0 0,0 1 1 0 0,0-1-1 0 0,0 1 0 0 0,0 0 0 0 0,0-1 1 0 0,0 1-1 0 0,1 0 0 0 0,2-1 7 0 0,0 0 0 0 0,1 0 0 0 0,-1 1 0 0 0,0 0 0 0 0,1 0-1 0 0,-1 0 1 0 0,0 0 0 0 0,1 1 0 0 0,-1 0 0 0 0,0-1 0 0 0,0 2 0 0 0,5 0 0 0 0,-6 0-13 0 0,1 0 1 0 0,-1 0 0 0 0,0 0 0 0 0,0 0-1 0 0,0 0 1 0 0,0 0 0 0 0,4 6-1 0 0,-6-8-5 0 0,-1 0 1 0 0,0 1-1 0 0,1-1 0 0 0,-1 0 0 0 0,0 1 0 0 0,0-1 0 0 0,0 1 0 0 0,1-1 0 0 0,-1 0 1 0 0,0 1-1 0 0,0-1 0 0 0,0 1 0 0 0,0-1 0 0 0,0 1 0 0 0,0-1 0 0 0,0 0 0 0 0,0 1 1 0 0,0-1-1 0 0,0 1 0 0 0,0-1 0 0 0,0 1 0 0 0,0-1 0 0 0,0 0 0 0 0,0 1 1 0 0,0-1-1 0 0,0 1 0 0 0,0-1 0 0 0,-1 0 0 0 0,1 1 0 0 0,-23 8-920 0 0,-20-10-2463 0 0,17-11-1604 0 0,26 12 4907 0 0,0 0 0 0 0,-1 0 0 0 0,1-1 0 0 0,0 1 0 0 0,0 0 0 0 0,0 0 0 0 0,-1 0-1 0 0,1-1 1 0 0,0 1 0 0 0,0 0 0 0 0,0 0 0 0 0,0 0 0 0 0,0-1 0 0 0,0 1 0 0 0,-1 0 0 0 0,1-1 0 0 0,0 1-1 0 0,0 0 1 0 0,0 0 0 0 0,0-1 0 0 0,0 1 0 0 0,0 0 0 0 0,0 0 0 0 0,0-1 0 0 0,0 1 0 0 0,0 0 0 0 0,0 0 0 0 0,0-1-1 0 0,0 1 1 0 0,0 0 0 0 0,0-1 0 0 0,1 1 0 0 0,-1 0 0 0 0,0 0 0 0 0,0-1 0 0 0,0 1 0 0 0,0 0 0 0 0,0 0-1 0 0,1 0 1 0 0,-1-1 0 0 0,0 1 0 0 0,0 0 0 0 0,0 0 0 0 0,1 0 0 0 0,-1-1 0 0 0,0 1 0 0 0,0 0 0 0 0,1 0-1 0 0,3-2-1097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0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3732 152 0 0,'16'5'8587'0'0,"-8"-10"-8331"0"0,0 1 1 0 0,1 0 0 0 0,-1 1-1 0 0,1 0 1 0 0,0 0 0 0 0,0 1-1 0 0,12-2 1 0 0,12-4-231 0 0,4-1-9 0 0,-1 2-1 0 0,43-3 0 0 0,14-2 5 0 0,228-42-754 0 0,364-12 0 0 0,620-1-1141 0 0,-840 42 1429 0 0,751-83-285 0 0,-963 81 958 0 0,768-108-224 0 0,-768 81-122 0 0,298-105 0 0 0,181-22-17 0 0,-595 152 131 0 0,-22 3 56 0 0,-2-5 0 0 0,-1-5 0 0 0,-2-5 0 0 0,117-61 1 0 0,190-101 48 0 0,-136 76-139 0 0,-22-7-42 0 0,-72 35 234 0 0,179-114 9 0 0,-260 151-124 0 0,171-72-1 0 0,-241 118-30 0 0,320-164-122 0 0,-117 56 235 0 0,-211 110-124 0 0,234-129 4 0 0,-99 30 170 0 0,98-59 39 0 0,-107 80-167 0 0,-78 46 247 0 0,145-67 0 0 0,34-2 850 0 0,-188 83-337 0 0,0-3-1 0 0,-2-2 0 0 0,75-60 0 0 0,-129 90-664 0 0,29-20 63 0 0,1 2-1 0 0,2 2 1 0 0,0 2 0 0 0,1 2 0 0 0,1 1-1 0 0,0 3 1 0 0,1 1 0 0 0,67-9 0 0 0,-56 12-500 0 0,-32 5 465 0 0,1 1 1 0 0,46-2 0 0 0,-63 7-477 0 0,0 1 0 0 0,0 0 0 0 0,0 0 0 0 0,0 0-1 0 0,0 2 1 0 0,0-1 0 0 0,-1 1 0 0 0,1 0 0 0 0,-1 0 0 0 0,0 1 0 0 0,0 0 0 0 0,8 6 0 0 0,32 24-8050 0 0,-46-28 7163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64 48 0 0,'-10'-14'2675'0'0,"9"-9"6571"0"0,2 11-4175 0 0,5 2-5567 0 0,-5 9-287 0 0,1 1 1 0 0,-1-1 0 0 0,1 1 0 0 0,-1-1-1 0 0,1 1 1 0 0,0-1 0 0 0,-1 1-1 0 0,1 0 1 0 0,-1 0 0 0 0,1 0 0 0 0,0 0-1 0 0,-1 0 1 0 0,3 0 0 0 0,6 3-1002 0 0,0 3-488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1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89 260 0 0,'-83'-29'3842'0'0,"2"-4"5337"0"0,93 28-7620 0 0,10-1-1245 0 0,26-1-278 0 0,-1 2 0 0 0,1 2-1 0 0,0 3 1 0 0,68 6 0 0 0,-40 4-104 0 0,0 4-1 0 0,75 24 1 0 0,-113-28 54 0 0,-14-5-18 0 0,0 2 1 0 0,-1 0-1 0 0,0 2 1 0 0,-1 0-1 0 0,0 1 0 0 0,31 20 1 0 0,-50-27-35 0 0,0 0 0 0 0,1-1 0 0 0,-1 1 0 0 0,0 1 0 0 0,-1-1 0 0 0,1 0 0 0 0,0 1 0 0 0,-1-1-1 0 0,0 1 1 0 0,0 0 0 0 0,0 0 0 0 0,0 0 0 0 0,-1 0 0 0 0,1 0 0 0 0,-1 0 0 0 0,0 0 0 0 0,-1 0 0 0 0,2 8 0 0 0,-2-5-49 0 0,-1 0 0 0 0,1 0 0 0 0,-1 0 1 0 0,0 0-1 0 0,-1 0 0 0 0,0-1 0 0 0,0 1 0 0 0,0 0 0 0 0,-1-1 0 0 0,0 1 0 0 0,-6 7 0 0 0,-2 3-426 0 0,0 0-1 0 0,-2-1 1 0 0,0-1-1 0 0,-1 0 1 0 0,-29 25-1 0 0,-89 54-4947 0 0,95-69 3395 0 0,12-8 991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39 812 0 0,'23'-18'8909'0'0,"-22"16"-8635"0"0,1 0 0 0 0,0 0 0 0 0,0 0 0 0 0,0 1 0 0 0,1-1 0 0 0,-1 0 0 0 0,0 1 0 0 0,1 0 0 0 0,-1-1 0 0 0,1 1 0 0 0,4-1 0 0 0,-4 2-262 0 0,-1 0 1 0 0,0 0 0 0 0,0 1 0 0 0,0-1 0 0 0,0 1-1 0 0,1 0 1 0 0,-1-1 0 0 0,0 1 0 0 0,0 0 0 0 0,0 0 0 0 0,0 1-1 0 0,-1-1 1 0 0,1 0 0 0 0,0 1 0 0 0,0-1 0 0 0,-1 1 0 0 0,1-1-1 0 0,-1 1 1 0 0,1 0 0 0 0,1 3 0 0 0,0 0-69 0 0,0 0-1 0 0,0 1 1 0 0,-1-1 0 0 0,0 1 0 0 0,0 0-1 0 0,0 0 1 0 0,-1-1 0 0 0,2 9 0 0 0,-2-7-101 0 0,-1 0 0 0 0,0-1 1 0 0,0 1-1 0 0,0 0 0 0 0,-1-1 1 0 0,0 1-1 0 0,-2 10 0 0 0,2-15 48 0 0,0 1-1 0 0,0 0 1 0 0,0-1-1 0 0,0 1 1 0 0,0-1-1 0 0,0 0 0 0 0,-1 1 1 0 0,1-1-1 0 0,-1 0 1 0 0,0 0-1 0 0,1 0 1 0 0,-1 0-1 0 0,0 0 0 0 0,0 0 1 0 0,-1 0-1 0 0,1-1 1 0 0,-4 3-1 0 0,4-3 73 0 0,0-1 1 0 0,0 1-1 0 0,0-1 0 0 0,0 0 0 0 0,-1 0 0 0 0,1 1 1 0 0,0-2-1 0 0,0 1 0 0 0,0 0 0 0 0,0 0 0 0 0,0-1 1 0 0,0 1-1 0 0,0-1 0 0 0,0 1 0 0 0,0-1 0 0 0,0 0 1 0 0,0 0-1 0 0,0 0 0 0 0,0 0 0 0 0,0 0 1 0 0,1 0-1 0 0,-1-1 0 0 0,0 1 0 0 0,-2-3 0 0 0,1 1 39 0 0,0 0 0 0 0,0 0 0 0 0,0-1 0 0 0,0 1 1 0 0,1-1-1 0 0,0 1 0 0 0,-1-1 0 0 0,1 0 0 0 0,1 0 0 0 0,-4-7 0 0 0,4 6 81 0 0,0 0 1 0 0,0 0-1 0 0,0-1 1 0 0,1 1-1 0 0,-1 0 1 0 0,1 0-1 0 0,0 0 1 0 0,1 0-1 0 0,-1-1 1 0 0,3-5-1 0 0,-2 8-32 0 0,0 1 0 0 0,0 0-1 0 0,0 0 1 0 0,1 0 0 0 0,-1 0 0 0 0,1 0-1 0 0,-1 1 1 0 0,1-1 0 0 0,0 0 0 0 0,0 1-1 0 0,-1-1 1 0 0,1 1 0 0 0,0-1-1 0 0,1 1 1 0 0,-1 0 0 0 0,0 0 0 0 0,0 0-1 0 0,0 0 1 0 0,1 1 0 0 0,-1-1 0 0 0,0 0-1 0 0,1 1 1 0 0,-1 0 0 0 0,0-1 0 0 0,4 1-1 0 0,-2 0-40 0 0,-1-1 0 0 0,0 1 0 0 0,1 0-1 0 0,-1 0 1 0 0,1 1 0 0 0,-1-1 0 0 0,1 0-1 0 0,-1 1 1 0 0,0 0 0 0 0,1 0 0 0 0,-1 0-1 0 0,0 0 1 0 0,0 1 0 0 0,0-1 0 0 0,1 1 0 0 0,-2 0-1 0 0,1 0 1 0 0,0 0 0 0 0,0 0 0 0 0,-1 0-1 0 0,1 1 1 0 0,-1-1 0 0 0,1 1 0 0 0,-1-1-1 0 0,0 1 1 0 0,0 0 0 0 0,1 3 0 0 0,-2-5-35 0 0,-1 0 0 0 0,0 0 0 0 0,0 0 0 0 0,0 0 1 0 0,0 1-1 0 0,0-1 0 0 0,0 0 0 0 0,0 0 0 0 0,0 0 1 0 0,-1 0-1 0 0,1 0 0 0 0,0 0 0 0 0,-1 0 0 0 0,1 0 1 0 0,0-1-1 0 0,-1 1 0 0 0,1 0 0 0 0,-1 0 0 0 0,1 0 1 0 0,-1 0-1 0 0,0 0 0 0 0,1-1 0 0 0,-1 1 0 0 0,0 0 0 0 0,0 0 1 0 0,1-1-1 0 0,-1 1 0 0 0,0-1 0 0 0,0 1 0 0 0,0-1 1 0 0,0 1-1 0 0,0-1 0 0 0,0 1 0 0 0,0-1 0 0 0,0 0 1 0 0,0 0-1 0 0,0 1 0 0 0,0-1 0 0 0,0 0 0 0 0,-1 0 1 0 0,-4 1-108 0 0,1 1 1 0 0,-1-1 0 0 0,0-1 0 0 0,1 1 0 0 0,-1-1-1 0 0,-7 0 1 0 0,-3-3-166 0 0,9 2 619 0 0,12 5-537 0 0,3 4-1015 0 0,8-5-4925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5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1363 672 0 0,'8'1'5713'0'0,"24"4"-5043"0"0,-22-6-603 0 0,-1-2 0 0 0,1 1 0 0 0,-1-1 0 0 0,0 0 1 0 0,0-1-1 0 0,0 0 0 0 0,0 0 0 0 0,11-8 0 0 0,65-54 1226 0 0,-27 20-639 0 0,12-3-402 0 0,131-69 1 0 0,-153 95-238 0 0,1 3 1 0 0,0 1 0 0 0,1 3 0 0 0,56-11 0 0 0,595-110 295 0 0,-583 118-452 0 0,202-5 0 0 0,122 27-530 0 0,-298 1 685 0 0,55 0-94 0 0,676 23-54 0 0,-195 24 152 0 0,67 3 17 0 0,2-42 3 0 0,-125-43 113 0 0,-3-44-296 0 0,192-100-53 0 0,-471 96 198 0 0,241-91 1433 0 0,-337 91-845 0 0,-139 52-387 0 0,0 5-1 0 0,218-14 1 0 0,41-8 1962 0 0,-266 21-1337 0 0,185-71 1 0 0,-134 40-18 0 0,-141 51-914 0 0,1 0 1 0 0,-1 0-1 0 0,1 1 0 0 0,0 1 1 0 0,0 0-1 0 0,0 0 1 0 0,20 2-1 0 0,-10 3-3751 0 0,0 3-3511 0 0,-19-5 5570 0 0,-2 3 243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6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25 224 0 0,'-13'-6'825'0'0,"8"3"-44"0"0,-1 0-1 0 0,-1 0 1 0 0,1 1-1 0 0,0 0 1 0 0,-1 0-1 0 0,1 0 1 0 0,-8 0 5102 0 0,49 9-2759 0 0,1-1-3091 0 0,92 16 10 0 0,222 69 0 0 0,-335-86-17 0 0,-13-4-29 0 0,0-1 0 0 0,0 1-1 0 0,0-1 1 0 0,0 1-1 0 0,0 0 1 0 0,0 0 0 0 0,0 0-1 0 0,-1 0 1 0 0,1 0 0 0 0,0 0-1 0 0,0 1 1 0 0,1 1-1 0 0,-2-1 0 0 0,-1 0-1 0 0,1 0 0 0 0,-1 0 1 0 0,0 0-1 0 0,1 0 0 0 0,-1 0 1 0 0,0 0-1 0 0,0 0 0 0 0,-1 0 1 0 0,1 0-1 0 0,0 0 0 0 0,-1 0 1 0 0,1 0-1 0 0,-2 3 0 0 0,-6 20-1 0 0,-1-1 0 0 0,-2-1 1 0 0,0 0-1 0 0,-14 22 0 0 0,4-7-25 0 0,-6 10-1522 0 0,-55 72-1 0 0,53-82-1724 0 0,-2-3-1 0 0,-44 41 1 0 0,50-54 1677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5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1216 0 0,'-2'33'12964'0'0,"0"-1"-7724"0"0,8-4-4255 0 0,7-11-442 0 0,8 5-22 0 0,55 51 270 0 0,-69-67-751 0 0,1-1 0 0 0,-1 1 0 0 0,1-2 0 0 0,16 9-1 0 0,-9-7-22 0 0,-1 0 0 0 0,0 1 0 0 0,0 1 0 0 0,-1 0 0 0 0,21 17 0 0 0,15 14-69 0 0,54 40-292 0 0,-30-38-1046 0 0,-70-39 1143 0 0,-1-1 1 0 0,0 0 0 0 0,1 1 0 0 0,-1-1 0 0 0,1 0 0 0 0,0-1-1 0 0,-1 1 1 0 0,1 0 0 0 0,0-1 0 0 0,-1 0 0 0 0,1 0 0 0 0,0 1-1 0 0,0-1 1 0 0,-1-1 0 0 0,1 1 0 0 0,0 0 0 0 0,-1-1 0 0 0,1 1-1 0 0,0-1 1 0 0,-1 0 0 0 0,1 0 0 0 0,-1 0 0 0 0,1 0 0 0 0,-1-1-1 0 0,5-2 1 0 0,-4 1-348 0 0,-1 0 0 0 0,1-1 0 0 0,-1 1 0 0 0,0-1 0 0 0,0 0 0 0 0,0 1-1 0 0,-1-1 1 0 0,1 0 0 0 0,-1 0 0 0 0,0 0 0 0 0,0 0 0 0 0,-1 0 0 0 0,1 0 0 0 0,-1-1 0 0 0,1 1-1 0 0,-2-6 1 0 0,1-15-1501 0 0,0-2 404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6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475 61 160 0 0,'6'-23'2736'0'0,"-5"19"-1475"0"0,0 1-1 0 0,0-1 0 0 0,0 1 1 0 0,0-1-1 0 0,0 1 0 0 0,1-1 1 0 0,0-9 4303 0 0,-14 14-4564 0 0,-13 3-879 0 0,10 0-50 0 0,0 0 0 0 0,1 1 0 0 0,0 1 0 0 0,0 0 0 0 0,-15 9 0 0 0,12-3 48 0 0,-1 0-1 0 0,2 1 0 0 0,0 0 1 0 0,0 2-1 0 0,-22 25 1 0 0,0 11-1217 0 0,1 2 0 0 0,-38 74 1 0 0,49-81-919 0 0,-25 56-10386 0 0,46-93 10736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7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44 464 0 0,'19'-43'15792'0'0,"-18"54"-12582"0"0,-1 20-2616 0 0,0-27-277 0 0,0 87 425 0 0,-2 48-198 0 0,0 0-2482 0 0,1-46-1737 0 0,1-91 3198 0 0,0 1-1 0 0,0-1 1 0 0,0 1-1 0 0,1-1 1 0 0,-1 1 0 0 0,1-1-1 0 0,-1 1 1 0 0,1-1-1 0 0,0 1 1 0 0,0-1 0 0 0,2 3-1 0 0,-3-4 305 0 0,1-1 1 0 0,-1 1-1 0 0,1-1 0 0 0,0 1 1 0 0,-1-1-1 0 0,1 0 0 0 0,0 1 0 0 0,-1-1 1 0 0,1 0-1 0 0,0 0 0 0 0,0 0 1 0 0,-1 1-1 0 0,1-1 0 0 0,0 0 0 0 0,-1 0 1 0 0,1 0-1 0 0,0 0 0 0 0,0 0 1 0 0,-1 0-1 0 0,1 0 0 0 0,0 0 0 0 0,0-1 1 0 0,-1 1-1 0 0,1 0 0 0 0,0 0 1 0 0,-1-1-1 0 0,1 1 0 0 0,0 0 0 0 0,-1-1 1 0 0,1 1-1 0 0,0-1 0 0 0,-1 1 0 0 0,1-1 1 0 0,-1 1-1 0 0,1-1 0 0 0,-1 1 1 0 0,1-1-1 0 0,-1 1 0 0 0,1-1 0 0 0,-1 0 1 0 0,0 1-1 0 0,1-2 0 0 0,9-10-1573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7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16 252 0 0,'16'-16'9153'0'0,"-29"48"-3994"0"0,-4 11-3359 0 0,9 5-1114 0 0,5-35-641 0 0,0 0 1 0 0,1 0-1 0 0,1 0 0 0 0,0 0 1 0 0,1 1-1 0 0,1-1 1 0 0,0 0-1 0 0,3 15 0 0 0,-3-20-44 0 0,1 0 0 0 0,0-1 0 0 0,1 1 0 0 0,-1-1 0 0 0,2 1 0 0 0,-1-1 0 0 0,1 0-1 0 0,0 0 1 0 0,0-1 0 0 0,1 1 0 0 0,0-1 0 0 0,0 0 0 0 0,1 0 0 0 0,-1 0 0 0 0,1-1 0 0 0,1 0 0 0 0,-1 0 0 0 0,1-1-1 0 0,-1 0 1 0 0,1 0 0 0 0,0 0 0 0 0,1-1 0 0 0,-1 0 0 0 0,1 0 0 0 0,-1-1 0 0 0,1 0 0 0 0,0-1 0 0 0,0 1-1 0 0,0-1 1 0 0,10-1 0 0 0,-10 1 1 0 0,1-2 0 0 0,-1 1 0 0 0,0-1 0 0 0,0 0 0 0 0,0-1 0 0 0,0 0 0 0 0,0 0 0 0 0,0-1 0 0 0,-1 0 0 0 0,1 0 0 0 0,-1-1 0 0 0,0 1 0 0 0,0-2 0 0 0,13-9 0 0 0,-16 11-19 0 0,0-1 0 0 0,-1 1 0 0 0,0-1 0 0 0,0 0 0 0 0,0 0 0 0 0,0 0 0 0 0,0 0 0 0 0,-1 0 0 0 0,0 0 0 0 0,0-1 0 0 0,0 1 0 0 0,0-1 0 0 0,-1 0 0 0 0,1 1 0 0 0,-1-1 0 0 0,-1 0 0 0 0,1 0 0 0 0,-1 0 1 0 0,1 0-1 0 0,-2 1 0 0 0,1-1 0 0 0,0 0 0 0 0,-1 0 0 0 0,0 0 0 0 0,-3-9 0 0 0,0 2-177 0 0,-1 1 0 0 0,-1 0 0 0 0,0 0 0 0 0,0 0 0 0 0,-1 1-1 0 0,0-1 1 0 0,-1 2 0 0 0,0-1 0 0 0,-1 1 0 0 0,0 0 0 0 0,0 1 0 0 0,-1 0 0 0 0,-17-10 0 0 0,14 9-575 0 0,-1 2 1 0 0,0-1-1 0 0,-1 1 1 0 0,0 1-1 0 0,0 1 1 0 0,0 0-1 0 0,-1 1 1 0 0,0 1 0 0 0,1 0-1 0 0,-19 0 1 0 0,27 3 227 0 0,-1 0 0 0 0,1 0 0 0 0,0 1 0 0 0,0 1 0 0 0,-1-1 1 0 0,-12 6-1 0 0,-7 5-978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8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46 280 0 0,'-15'-27'6874'0'0,"10"9"4552"0"0,35 34-8489 0 0,62 39-1892 0 0,39 40-647 0 0,26 16-2609 0 0,-148-106 1955 0 0,5 4-1403 0 0,0 0-1 0 0,26 10 1 0 0,-36-17 953 0 0,-1-1-1 0 0,1 1 1 0 0,0-1 0 0 0,0 0-1 0 0,0-1 1 0 0,0 1 0 0 0,0-1 0 0 0,0 1-1 0 0,0-1 1 0 0,0-1 0 0 0,0 1-1 0 0,1 0 1 0 0,-1-1 0 0 0,0 0-1 0 0,-1 0 1 0 0,6-2 0 0 0,2-3-1434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8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320 31 448 0 0,'0'-2'463'0'0,"-1"0"0"0"0,0 0 0 0 0,0 1 0 0 0,0-1 0 0 0,0 0 0 0 0,0 1 0 0 0,0-1 0 0 0,-1 0 0 0 0,1 1 0 0 0,0 0 0 0 0,-1-1 0 0 0,1 1 0 0 0,-1 0 0 0 0,1 0 0 0 0,-1-1 0 0 0,0 1 0 0 0,0 0 0 0 0,1 1 0 0 0,-5-2 0 0 0,3 1-71 0 0,1 1 0 0 0,-1 0 0 0 0,1 0 0 0 0,-1 0 0 0 0,1 0 0 0 0,-1 0 0 0 0,1 1 0 0 0,-1-1 0 0 0,1 1 0 0 0,-1 0 0 0 0,1 0 0 0 0,0 0-1 0 0,-4 2 1 0 0,-7 5 289 0 0,1 0 0 0 0,1 0-1 0 0,-1 2 1 0 0,-13 14-1 0 0,15-15-751 0 0,-5 8 22 0 0,0 0-1 0 0,1 0 1 0 0,1 1 0 0 0,-20 37-1 0 0,-14 37-4565 0 0,37-73 2561 0 0,-11 38-7665 0 0,20-50 8127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4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1 312 0 0,'1'10'848'0'0,"5"6"11744"0"0,12-11-25852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9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45 728 0 0,'-19'-10'1360'0'0,"5"-3"7664"0"0,13 12-8794 0 0,1 1-1 0 0,0 0 0 0 0,0-1 0 0 0,0 1 0 0 0,0 0 0 0 0,0-1 1 0 0,0 1-1 0 0,0 0 0 0 0,0-1 0 0 0,0 1 0 0 0,0 0 1 0 0,0-1-1 0 0,0 1 0 0 0,0 0 0 0 0,0-1 0 0 0,1 1 1 0 0,1-3 2520 0 0,-2 3-2521 0 0,1-1 0 0 0,-1 1 0 0 0,1 0 1 0 0,22-8 1086 0 0,-16 7-1291 0 0,-1 0 0 0 0,1 0 0 0 0,-1 0 0 0 0,1 1 0 0 0,-1 0 0 0 0,1 0 0 0 0,-1 1 0 0 0,1 0 1 0 0,-1 0-1 0 0,1 0 0 0 0,-1 1 0 0 0,0 0 0 0 0,0 0 0 0 0,0 1 0 0 0,0 0 0 0 0,0 0 0 0 0,0 0 0 0 0,6 5 0 0 0,-8-4-83 0 0,-1 0-1 0 0,1 0 1 0 0,0 0-1 0 0,-1 1 1 0 0,0 0 0 0 0,0-1-1 0 0,0 1 1 0 0,-1 0-1 0 0,1 0 1 0 0,-1 1-1 0 0,-1-1 1 0 0,1 0-1 0 0,-1 1 1 0 0,0-1 0 0 0,0 1-1 0 0,0 0 1 0 0,-1-1-1 0 0,0 1 1 0 0,0-1-1 0 0,0 1 1 0 0,-2 6-1 0 0,0 7-16 0 0,-2 0-1 0 0,0-1 1 0 0,-1 1-1 0 0,-1-1 1 0 0,-1 0-1 0 0,0-1 1 0 0,-2 1 0 0 0,-10 16-1 0 0,-26 49 159 0 0,45-83-79 0 0,0 1 0 0 0,0-1 0 0 0,0 1 0 0 0,0-1 0 0 0,0 1 0 0 0,0-1 0 0 0,0 0 0 0 0,0 1 0 0 0,0-1 0 0 0,0 1 0 0 0,0-1 0 0 0,0 0 0 0 0,0 1 0 0 0,1-1 0 0 0,-1 1 0 0 0,0-1 0 0 0,0 0 0 0 0,0 1 0 0 0,1-1 0 0 0,-1 0 0 0 0,0 1 0 0 0,1-1 0 0 0,-1 0 0 0 0,0 1 0 0 0,0-1 0 0 0,1 0 0 0 0,-1 0 1 0 0,1 1-1 0 0,-1-1 0 0 0,0 0 0 0 0,1 0 0 0 0,-1 0 0 0 0,0 0 0 0 0,1 1 0 0 0,-1-1 0 0 0,1 0 0 0 0,-1 0 0 0 0,1 0 0 0 0,-1 0 0 0 0,0 0 0 0 0,1 0 0 0 0,-1 0 0 0 0,1 0 0 0 0,-1 0 0 0 0,0 0 0 0 0,1-1 0 0 0,21 4 9 0 0,4-4-149 0 0,-1-1 1 0 0,45-9-1 0 0,109-40-2688 0 0,-86 21-1267 0 0,68-26-5854 0 0,-135 45 8612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9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3 376 0 0,'0'0'73'0'0,"0"0"1"0"0,-1 0-1 0 0,1-1 1 0 0,0 1-1 0 0,0 0 0 0 0,-1 0 1 0 0,1 0-1 0 0,0-1 1 0 0,-1 1-1 0 0,1 0 0 0 0,0 0 1 0 0,-1 0-1 0 0,1 0 1 0 0,0 0-1 0 0,-1 0 0 0 0,1 0 1 0 0,0 0-1 0 0,-1 0 0 0 0,1 0 1 0 0,0 0-1 0 0,-1 0 1 0 0,1 0-1 0 0,0 0 0 0 0,-1 0 1 0 0,1 0-1 0 0,0 0 1 0 0,-1 0-1 0 0,1 0 0 0 0,0 0 1 0 0,-1 1-1 0 0,1-1 1 0 0,0 0-1 0 0,-1 0 0 0 0,1 0 1 0 0,0 1-1 0 0,0-1 1 0 0,-1 0-1 0 0,1 0 0 0 0,0 1 1 0 0,0-1-1 0 0,-1 0 1 0 0,1 0-1 0 0,0 1 0 0 0,0-1 1 0 0,0 1-1 0 0,-20 13 1050 0 0,18-12-888 0 0,-4 3 160 0 0,0 0 0 0 0,1 1 1 0 0,-1-1-1 0 0,1 1 0 0 0,-8 13 1 0 0,9-13-200 0 0,1 0 0 0 0,0 0 1 0 0,0 1-1 0 0,0-1 0 0 0,1 1 1 0 0,0 0-1 0 0,0-1 0 0 0,1 1 1 0 0,0 0-1 0 0,0 12 0 0 0,1-14-128 0 0,0 1 1 0 0,0-1-1 0 0,1 0 0 0 0,0 1 1 0 0,0-1-1 0 0,1 0 0 0 0,0 0 1 0 0,0 0-1 0 0,0 0 0 0 0,0 0 1 0 0,1 0-1 0 0,-1-1 0 0 0,1 1 1 0 0,4 4-1 0 0,-2-4-29 0 0,-1 0 1 0 0,1-1-1 0 0,0 0 0 0 0,0 0 1 0 0,0 0-1 0 0,0-1 1 0 0,1 1-1 0 0,8 3 0 0 0,-1-2 58 0 0,1 0-1 0 0,0 0 0 0 0,0-1 0 0 0,0-1 0 0 0,18 2 0 0 0,-24-4-67 0 0,-1-1-1 0 0,1 1 1 0 0,-1-1-1 0 0,1-1 0 0 0,0 0 1 0 0,-1 0-1 0 0,1 0 1 0 0,-1-1-1 0 0,1 0 1 0 0,-1 0-1 0 0,13-7 0 0 0,-18 8-33 0 0,-1 0-1 0 0,1 0 0 0 0,-1 0 0 0 0,1 0 0 0 0,-1-1 1 0 0,0 1-1 0 0,0 0 0 0 0,1-1 0 0 0,-1 1 1 0 0,0-1-1 0 0,0 1 0 0 0,0-1 0 0 0,0 1 0 0 0,-1-1 1 0 0,1 0-1 0 0,0 0 0 0 0,-1 1 0 0 0,1-1 1 0 0,-1 0-1 0 0,1-2 0 0 0,-1-1-37 0 0,0 0 0 0 0,0 0 0 0 0,0 1 0 0 0,-1-1 1 0 0,0 0-1 0 0,0 0 0 0 0,-2-7 0 0 0,-2-1-125 0 0,0 0 1 0 0,-1 0-1 0 0,0 0 0 0 0,-13-17 1 0 0,15 24 69 0 0,-1 0-1 0 0,1 0 1 0 0,-1 0 0 0 0,-1 1 0 0 0,1 0 0 0 0,-1 0 0 0 0,0 0 0 0 0,0 1 0 0 0,0 0 0 0 0,0 0-1 0 0,-1 0 1 0 0,-11-4 0 0 0,14 7-8 0 0,-1 0 0 0 0,1 0 0 0 0,0 1 0 0 0,0-1 0 0 0,0 1 0 0 0,0 0 0 0 0,0 0 0 0 0,-1 0-1 0 0,1 0 1 0 0,0 1 0 0 0,0 0 0 0 0,-7 2 0 0 0,6-1-83 0 0,0 0 1 0 0,1 0-1 0 0,-1 0 0 0 0,1 1 0 0 0,-1 0 1 0 0,1 0-1 0 0,-5 4 0 0 0,-51 58-3812 0 0,36-38 2663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40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30 688 0 0,'-37'-29'17202'0'0,"51"46"-14521"0"0,11 10-2398 0 0,1-1 0 0 0,2-1 0 0 0,0-2-1 0 0,1 0 1 0 0,2-2 0 0 0,49 26 0 0 0,-54-35-1080 0 0,1 0 1 0 0,1-1-1 0 0,40 9 1 0 0,-44-15-1484 0 0,0-1 0 0 0,0-1 1 0 0,1-1-1 0 0,36-1 0 0 0,-17-7-2777 0 0,-24 3 3104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40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28 464 0 0,'-2'-3'695'0'0,"-1"1"-1"0"0,0-1 1 0 0,0 1 0 0 0,0 0-1 0 0,0 0 1 0 0,0 0 0 0 0,0 0-1 0 0,0 0 1 0 0,-1 1 0 0 0,1 0-1 0 0,-1-1 1 0 0,1 1 0 0 0,-1 0-1 0 0,1 1 1 0 0,-1-1 0 0 0,0 1-1 0 0,1 0 1 0 0,-1-1-1 0 0,-7 2 1 0 0,-25 13 1797 0 0,21-4-2386 0 0,0 0 1 0 0,1 2 0 0 0,1-1-1 0 0,0 2 1 0 0,0 0-1 0 0,1 0 1 0 0,1 1-1 0 0,0 1 1 0 0,1 0-1 0 0,-13 26 1 0 0,11-18-1500 0 0,2 1 0 0 0,-12 36 0 0 0,16-37-1618 0 0,0 0 0 0 0,-3 38 0 0 0,9-33 669 0 0,4-3 447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40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12 1008 0 0,'-1'-11'14703'0'0,"17"11"-13087"0"0,-8-1-1486 0 0,0 1 1 0 0,1 1 0 0 0,-1 0-1 0 0,0 0 1 0 0,0 0-1 0 0,0 1 1 0 0,-1 0 0 0 0,1 1-1 0 0,13 5 1 0 0,-18-6-156 0 0,0 0 1 0 0,0 1-1 0 0,0-1 0 0 0,0 1 1 0 0,-1-1-1 0 0,1 1 1 0 0,-1 0-1 0 0,0 0 0 0 0,1 0 1 0 0,-1 0-1 0 0,-1 0 1 0 0,1 1-1 0 0,0-1 0 0 0,-1 0 1 0 0,0 1-1 0 0,0 0 1 0 0,0-1-1 0 0,0 1 0 0 0,0-1 1 0 0,-1 1-1 0 0,1 0 0 0 0,-1 0 1 0 0,-1 5-1 0 0,1 1-61 0 0,-1 1 0 0 0,-1-1-1 0 0,0 0 1 0 0,0 1-1 0 0,-1-1 1 0 0,0 0 0 0 0,-1-1-1 0 0,0 1 1 0 0,0-1-1 0 0,-7 11 1 0 0,0-4 12 0 0,1-1 1 0 0,-2 0-1 0 0,0 0 1 0 0,-25 22-1 0 0,37-37 87 0 0,-1 0 0 0 0,1 1 0 0 0,-1-1 1 0 0,0 0-1 0 0,1 0 0 0 0,-1 1 0 0 0,1-1 0 0 0,0 1 0 0 0,-1-1 0 0 0,1 0 0 0 0,-1 1 0 0 0,1-1 0 0 0,0 1 0 0 0,-1-1 0 0 0,1 1 1 0 0,0-1-1 0 0,-1 1 0 0 0,1-1 0 0 0,0 1 0 0 0,0 0 0 0 0,0-1 0 0 0,-1 1 0 0 0,1-1 0 0 0,0 1 0 0 0,0-1 0 0 0,0 1 1 0 0,0 0-1 0 0,0-1 0 0 0,0 1 0 0 0,0-1 0 0 0,0 1 0 0 0,0 0 0 0 0,0-1 0 0 0,1 1 0 0 0,-1-1 0 0 0,0 1 0 0 0,0-1 0 0 0,0 1 1 0 0,1-1-1 0 0,-1 1 0 0 0,0-1 0 0 0,1 1 0 0 0,-1-1 0 0 0,1 1 0 0 0,-1-1 0 0 0,1 1 0 0 0,31 12 535 0 0,-25-11-583 0 0,26 8 121 0 0,59 28-1 0 0,-82-34-95 0 0,0 1-1 0 0,-1 1 0 0 0,0-1 0 0 0,0 2 1 0 0,-1-1-1 0 0,1 1 0 0 0,-1 0 1 0 0,-1 1-1 0 0,1 0 0 0 0,5 9 1 0 0,-12-16 5 0 0,0 0 1 0 0,-1 1-1 0 0,1-1 0 0 0,-1 0 1 0 0,1 1-1 0 0,-1-1 1 0 0,1 0-1 0 0,-1 1 1 0 0,0-1-1 0 0,1 0 1 0 0,-1 1-1 0 0,0-1 1 0 0,0 1-1 0 0,0-1 0 0 0,0 0 1 0 0,0 1-1 0 0,-1-1 1 0 0,1 1-1 0 0,0-1 1 0 0,-1 0-1 0 0,1 1 1 0 0,-1-1-1 0 0,-1 3 1 0 0,0-1-14 0 0,0 1 0 0 0,-1-1 0 0 0,1 0 0 0 0,-1 0 0 0 0,0 0 1 0 0,0 0-1 0 0,0-1 0 0 0,-5 4 0 0 0,-7 3-252 0 0,-1 0 0 0 0,-29 11 0 0 0,44-20 252 0 0,0 1-4 0 0,-23 9-1485 0 0,0-1-1 0 0,-51 10 1 0 0,68-17 970 0 0,0-2 1 0 0,0 1 0 0 0,0-1-1 0 0,0 0 1 0 0,-1 0 0 0 0,1-1 0 0 0,-7-1-1 0 0,11 1 225 0 0,0 0 1 0 0,0 0-1 0 0,0 0 0 0 0,0 0 0 0 0,1 0 0 0 0,-1 0 0 0 0,0-1 1 0 0,1 0-1 0 0,0 1 0 0 0,-1-1 0 0 0,1 0 0 0 0,0 0 0 0 0,0 0 1 0 0,0-1-1 0 0,0 1 0 0 0,0 0 0 0 0,-2-5 0 0 0,0-7-865 0 0,7-1 170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41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1 104 0 0,'0'0'234'0'0,"1"1"-1"0"0,-1-1 1 0 0,0 1-1 0 0,1-1 1 0 0,-1 1-1 0 0,0-1 1 0 0,0 1 0 0 0,0-1-1 0 0,0 1 1 0 0,1 0-1 0 0,-1-1 1 0 0,0 1-1 0 0,0-1 1 0 0,0 1 0 0 0,0-1-1 0 0,0 1 1 0 0,0 0-1 0 0,-1-1 1 0 0,1 1-1 0 0,0-1 1 0 0,0 1 0 0 0,0-1-1 0 0,0 1 1 0 0,-1-1-1 0 0,1 1 1 0 0,0-1-1 0 0,0 1 1 0 0,-1-1 0 0 0,1 1-1 0 0,0-1 1 0 0,-1 1-1 0 0,-16 36 2523 0 0,0 1-46 0 0,13-23-2321 0 0,0 0 1 0 0,1 0-1 0 0,1 0 0 0 0,0 0 0 0 0,1 0 1 0 0,1 0-1 0 0,2 22 0 0 0,-1-30-376 0 0,0 0-1 0 0,0 0 0 0 0,1 0 1 0 0,0 0-1 0 0,1 0 0 0 0,-1-1 0 0 0,1 1 1 0 0,0-1-1 0 0,1 1 0 0 0,-1-1 1 0 0,1 0-1 0 0,1-1 0 0 0,-1 1 0 0 0,1-1 1 0 0,0 0-1 0 0,0 0 0 0 0,11 8 1 0 0,-4-5 40 0 0,0-2 1 0 0,0 1 0 0 0,0-1 0 0 0,1-1 0 0 0,0 0 0 0 0,0-1 0 0 0,1-1 0 0 0,18 4 0 0 0,-26-6-55 0 0,1 0 0 0 0,0-1 0 0 0,0 0 0 0 0,-1 0 0 0 0,1 0 0 0 0,0-1 0 0 0,-1 0 0 0 0,1 0 0 0 0,0-1 0 0 0,-1 0 0 0 0,0 0 0 0 0,1 0 0 0 0,-1-1 0 0 0,0 0 0 0 0,0 0 0 0 0,0 0 0 0 0,-1-1 0 0 0,1 0 0 0 0,4-5 0 0 0,-6 4-47 0 0,0 0 0 0 0,0 0 0 0 0,-1 0 0 0 0,0-1 0 0 0,0 0 0 0 0,-1 1 0 0 0,1-1 0 0 0,-1 0 0 0 0,0 0 0 0 0,-1-1 0 0 0,0 1 0 0 0,0 0 0 0 0,0 0 0 0 0,0-1 0 0 0,-1 1 0 0 0,0 0 0 0 0,-1-1 0 0 0,1 1 0 0 0,-1 0 0 0 0,-3-10 0 0 0,0-2-490 0 0,-1-1-1 0 0,-1 2 1 0 0,-1-1 0 0 0,0 1-1 0 0,-15-26 1 0 0,21 41 363 0 0,0 0 0 0 0,0 0 0 0 0,0 1 0 0 0,0-1 0 0 0,0 0-1 0 0,0 1 1 0 0,0-1 0 0 0,-1 0 0 0 0,1 1 0 0 0,-1 0 0 0 0,1-1 0 0 0,-1 1 0 0 0,0 0 0 0 0,1 0 0 0 0,-1 0-1 0 0,0 0 1 0 0,0 0 0 0 0,0 0 0 0 0,1 0 0 0 0,-1 1 0 0 0,0-1 0 0 0,0 0 0 0 0,0 1 0 0 0,0 0-1 0 0,0 0 1 0 0,0-1 0 0 0,0 1 0 0 0,-1 0 0 0 0,1 1 0 0 0,0-1 0 0 0,0 0 0 0 0,-3 1 0 0 0,1 2-216 0 0,-1-1 1 0 0,0 1 0 0 0,1 0 0 0 0,0 0 0 0 0,-1 0 0 0 0,1 0 0 0 0,1 1 0 0 0,-1-1 0 0 0,0 1 0 0 0,1 0 0 0 0,-5 8 0 0 0,-8 14-886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23 1448 0 0,'1'-5'15610'0'0,"-2"4"-14957"0"0,-22-5 738 0 0,14 3-1173 0 0,-1 1 1 0 0,1 0 0 0 0,-1 0 0 0 0,1 1 0 0 0,-18 0-1 0 0,24 2-202 0 0,0-1-1 0 0,0 1 0 0 0,0-1 0 0 0,0 1 0 0 0,0 0 0 0 0,0 0 1 0 0,0 0-1 0 0,1 1 0 0 0,-1-1 0 0 0,0 1 0 0 0,1-1 0 0 0,-1 1 1 0 0,1 0-1 0 0,0 0 0 0 0,0 0 0 0 0,-1 0 0 0 0,1 1 1 0 0,1-1-1 0 0,-1 0 0 0 0,0 1 0 0 0,0-1 0 0 0,1 1 0 0 0,-2 4 1 0 0,-2 6 3 0 0,1-1 1 0 0,1 1-1 0 0,0 0 1 0 0,0 0 0 0 0,1 0-1 0 0,1 0 1 0 0,0 0-1 0 0,1 1 1 0 0,3 18 0 0 0,0-4-17 0 0,1 1 0 0 0,1-1 1 0 0,13 39-1 0 0,-15-59-29 0 0,0 1 1 0 0,0-1 0 0 0,1 0-1 0 0,0-1 1 0 0,0 1-1 0 0,1 0 1 0 0,0-1 0 0 0,0 0-1 0 0,13 12 1 0 0,-16-17-51 0 0,1 0 1 0 0,0 0 0 0 0,-1 0-1 0 0,1-1 1 0 0,0 1 0 0 0,0-1 0 0 0,0 1-1 0 0,0-1 1 0 0,1 0 0 0 0,-1 0-1 0 0,0-1 1 0 0,0 1 0 0 0,1-1-1 0 0,-1 1 1 0 0,0-1 0 0 0,1 0-1 0 0,-1 0 1 0 0,0-1 0 0 0,1 1-1 0 0,-1-1 1 0 0,0 1 0 0 0,1-1 0 0 0,-1 0-1 0 0,0-1 1 0 0,0 1 0 0 0,0 0-1 0 0,0-1 1 0 0,5-3 0 0 0,1-1-349 0 0,0-1 0 0 0,0 0 0 0 0,0 0 0 0 0,-1-1 0 0 0,0 0 0 0 0,-1 0 1 0 0,0-1-1 0 0,0 0 0 0 0,-1 0 0 0 0,0-1 0 0 0,0 0 0 0 0,-1 0 0 0 0,0 0 0 0 0,-1-1 1 0 0,-1 1-1 0 0,1-1 0 0 0,-2 0 0 0 0,1 0 0 0 0,1-22 0 0 0,-4 21 243 0 0,1 1 565 0 0,-7 23 577 0 0,5-2-558 0 0,0 0 0 0 0,0 1-1 0 0,1 0 1 0 0,0-1 0 0 0,1 1-1 0 0,0-1 1 0 0,1 1 0 0 0,0-1-1 0 0,0 0 1 0 0,1 0 0 0 0,8 16-1 0 0,-5-7-216 0 0,-4-13-165 0 0,1 0 0 0 0,-1 0 0 0 0,2-1 0 0 0,-1 1 1 0 0,1-1-1 0 0,0 0 0 0 0,0 0 0 0 0,0 0 0 0 0,0 0 0 0 0,1-1 0 0 0,0 1 0 0 0,0-1 0 0 0,0-1 0 0 0,1 1 0 0 0,-1-1 0 0 0,1 0 1 0 0,0 0-1 0 0,0 0 0 0 0,0-1 0 0 0,9 3 0 0 0,-10-4-33 0 0,0 1 1 0 0,0-1 0 0 0,0-1-1 0 0,0 1 1 0 0,1-1 0 0 0,-1 1-1 0 0,0-1 1 0 0,0-1 0 0 0,0 1-1 0 0,0-1 1 0 0,0 0 0 0 0,0 0-1 0 0,0 0 1 0 0,0-1-1 0 0,0 0 1 0 0,0 0 0 0 0,-1 0-1 0 0,1-1 1 0 0,-1 1 0 0 0,1-1-1 0 0,-1 0 1 0 0,0 0 0 0 0,0-1-1 0 0,0 1 1 0 0,6-9 0 0 0,-9 10 6 0 0,1 0 1 0 0,-1 0 0 0 0,0 0 0 0 0,1 0 0 0 0,-1 0-1 0 0,0-1 1 0 0,0 1 0 0 0,-1-1 0 0 0,1 1 0 0 0,0-1 0 0 0,-1 1-1 0 0,0-1 1 0 0,1 1 0 0 0,-1-1 0 0 0,0 1 0 0 0,0-1-1 0 0,-1 1 1 0 0,1-1 0 0 0,-2-4 0 0 0,1 2 24 0 0,-1 1-1 0 0,0 0 1 0 0,0-1-1 0 0,-1 1 1 0 0,1 0-1 0 0,-1 0 1 0 0,0 1 0 0 0,0-1-1 0 0,0 0 1 0 0,-5-3-1 0 0,-1-1-28 0 0,-1 0 0 0 0,0 1 0 0 0,-1 0 0 0 0,0 1 0 0 0,0 0 0 0 0,0 1 0 0 0,-18-7 0 0 0,21 10-382 0 0,-29-8-874 0 0,36 9 986 0 0,0 1-1 0 0,-1 0 1 0 0,1 0-1 0 0,0-1 1 0 0,-1 1-1 0 0,1 0 0 0 0,0 0 1 0 0,-1 0-1 0 0,1 0 1 0 0,0 1-1 0 0,-1-1 1 0 0,1 0-1 0 0,0 1 0 0 0,-1-1 1 0 0,1 0-1 0 0,0 1 1 0 0,0 0-1 0 0,0-1 1 0 0,-1 1-1 0 0,1 0 0 0 0,-2 1 1 0 0,3-1-12 0 0,0-1 0 0 0,0 1 0 0 0,-1 0-1 0 0,1 0 1 0 0,0 0 0 0 0,0-1 0 0 0,0 1 0 0 0,0 0 0 0 0,0 0 0 0 0,0 0 0 0 0,0-1 0 0 0,0 1 0 0 0,1 0 0 0 0,-1 0 0 0 0,0 0-1 0 0,0-1 1 0 0,1 1 0 0 0,-1 0 0 0 0,0 0 0 0 0,1-1 0 0 0,0 2 0 0 0,0 0-411 0 0,0 4-583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3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14 524 0 0,'4'5'800'0'0,"1"0"-1"0"0,-1 0 1 0 0,0 0-1 0 0,0 0 1 0 0,0 1-1 0 0,-1 0 1 0 0,1 0-1 0 0,-2 0 1 0 0,4 7-1 0 0,14 63 3572 0 0,-6-18-2340 0 0,31 146-748 0 0,-55-244-1239 0 0,-7-49 1 0 0,14 64-45 0 0,0 0 0 0 0,1 0 0 0 0,2 0 0 0 0,5-45 0 0 0,-4 62-13 0 0,0 3 24 0 0,-1 1 0 0 0,1 0-1 0 0,0-1 1 0 0,0 1 0 0 0,1 0 0 0 0,-1 0 0 0 0,4-6 0 0 0,-4 9-8 0 0,0 0-1 0 0,0 0 1 0 0,-1 1 0 0 0,1-1 0 0 0,0 0 0 0 0,0 1 0 0 0,0-1 0 0 0,0 1 0 0 0,0-1 0 0 0,0 1 0 0 0,0 0 0 0 0,0-1 0 0 0,0 1 0 0 0,0 0 0 0 0,0 0 0 0 0,0 0 0 0 0,0 0-1 0 0,0 0 1 0 0,0 0 0 0 0,0 0 0 0 0,0 0 0 0 0,1 0 0 0 0,-1 0 0 0 0,0 0 0 0 0,0 1 0 0 0,0-1 0 0 0,0 0 0 0 0,0 1 0 0 0,0-1 0 0 0,-1 1 0 0 0,1-1 0 0 0,0 1-1 0 0,0 0 1 0 0,0-1 0 0 0,0 1 0 0 0,0 0 0 0 0,1 1 0 0 0,9 7-1 0 0,1 1 0 0 0,-1 1 0 0 0,-1 0 0 0 0,0 0 0 0 0,0 1 0 0 0,13 23 1 0 0,-12-19-2 0 0,0 0 0 0 0,2-1 0 0 0,20 21 1 0 0,-33-36-3 0 0,0 0 1 0 0,1 0-1 0 0,-1 1 1 0 0,0-1-1 0 0,1 0 1 0 0,-1 0-1 0 0,1 0 1 0 0,-1 0-1 0 0,0 0 1 0 0,1 0 0 0 0,-1 0-1 0 0,1 0 1 0 0,-1 0-1 0 0,0-1 1 0 0,1 1-1 0 0,-1 0 1 0 0,0 0-1 0 0,1 0 1 0 0,-1 0 0 0 0,0-1-1 0 0,1 1 1 0 0,-1 0-1 0 0,0 0 1 0 0,1 0-1 0 0,-1-1 1 0 0,0 1-1 0 0,1 0 1 0 0,-1-1 0 0 0,0 1-1 0 0,0 0 1 0 0,1-1-1 0 0,-1 1 1 0 0,0 0-1 0 0,0-1 1 0 0,0 1-1 0 0,0 0 1 0 0,0-1 0 0 0,1 1-1 0 0,-1 0 1 0 0,0-1-1 0 0,0 1 1 0 0,0-1-1 0 0,0 1 1 0 0,0 0-1 0 0,0-1 1 0 0,0 1-1 0 0,0-1 1 0 0,0 1 0 0 0,0 0-1 0 0,-1-1 1 0 0,7-34-39 0 0,-3 20 27 0 0,1-3-16 0 0,-2 9 29 0 0,1 0 0 0 0,-1 0 0 0 0,1 0 0 0 0,1 0 0 0 0,0 0 1 0 0,8-14-1 0 0,-10 21-32 0 0,0 0 0 0 0,0 1 0 0 0,-1-1 0 0 0,1 0 0 0 0,0 1 0 0 0,1-1 0 0 0,-1 1 1 0 0,0-1-1 0 0,0 1 0 0 0,1 0 0 0 0,-1 0 0 0 0,0 0 0 0 0,1 0 0 0 0,-1 1 0 0 0,1-1 0 0 0,-1 1 1 0 0,1-1-1 0 0,-1 1 0 0 0,1 0 0 0 0,0 0 0 0 0,-1 0 0 0 0,1 0 0 0 0,-1 1 0 0 0,1-1 0 0 0,-1 0 1 0 0,1 1-1 0 0,-1 0 0 0 0,1 0 0 0 0,-1 0 0 0 0,4 2 0 0 0,4 1-365 0 0,-1 1 1 0 0,0 0-1 0 0,0 1 0 0 0,0 0 0 0 0,-1 0 0 0 0,0 1 1 0 0,14 15-1 0 0,44 60-2980 0 0,-62-78 3275 0 0,4 9-33 0 0,0 0-1 0 0,0 0 1 0 0,7 21-1 0 0,26 88 180 0 0,-31-89-77 0 0,5 25 78 0 0,8 24 417 0 0,-1-33 392 0 0,-45-97-445 0 0,-57-215-265 0 0,74 243-104 0 0,-16-79 417 0 0,19 82-16 0 0,1 1-1 0 0,1-1 1 0 0,0 0 0 0 0,2 1-1 0 0,-1-1 1 0 0,8-32 0 0 0,-8 45-376 0 0,0 1-1 0 0,1 0 1 0 0,0 0 0 0 0,0 0-1 0 0,0 0 1 0 0,0 1 0 0 0,0-1-1 0 0,0 0 1 0 0,1 0 0 0 0,0 1-1 0 0,-1-1 1 0 0,1 1 0 0 0,0-1-1 0 0,0 1 1 0 0,0 0 0 0 0,1 0-1 0 0,-1-1 1 0 0,0 2 0 0 0,1-1-1 0 0,0 0 1 0 0,-1 0 0 0 0,1 1-1 0 0,0 0 1 0 0,0-1 0 0 0,-1 1-1 0 0,1 0 1 0 0,0 0 0 0 0,0 1-1 0 0,0-1 1 0 0,0 1 0 0 0,1-1-1 0 0,-1 1 1 0 0,0 0 0 0 0,0 0-1 0 0,0 1 1 0 0,0-1 0 0 0,0 0-1 0 0,5 2 1 0 0,0 0-43 0 0,-1 1 0 0 0,1 0 0 0 0,-1 0-1 0 0,1 0 1 0 0,-1 1 0 0 0,0 0 0 0 0,0 1-1 0 0,-1-1 1 0 0,1 1 0 0 0,-1 1 0 0 0,0-1 0 0 0,-1 1-1 0 0,10 11 1 0 0,-10-10-108 0 0,0 1-1 0 0,-1 0 1 0 0,1 1-1 0 0,-1-1 1 0 0,-1 1-1 0 0,0 0 1 0 0,0 0-1 0 0,0 0 1 0 0,-2 0-1 0 0,1 0 1 0 0,-1 0-1 0 0,0 1 1 0 0,-1-1 0 0 0,0 0-1 0 0,0 1 1 0 0,-1-1-1 0 0,-2 11 1 0 0,1-13-272 0 0,0-1 0 0 0,0 1 0 0 0,-1-1 0 0 0,1 0 0 0 0,-2 0 0 0 0,1 0 1 0 0,0 0-1 0 0,-1-1 0 0 0,0 1 0 0 0,-1-1 0 0 0,1 0 0 0 0,-1 0 0 0 0,0-1 0 0 0,0 1 1 0 0,0-1-1 0 0,-1 0 0 0 0,1 0 0 0 0,-1-1 0 0 0,0 0 0 0 0,0 0 0 0 0,-1 0 1 0 0,1-1-1 0 0,0 0 0 0 0,-9 2 0 0 0,-50 5-3277 0 0,30-9 2116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47 916 0 0,'-1'0'315'0'0,"1"-1"-1"0"0,0 0 1 0 0,0 0 0 0 0,0 0-1 0 0,-1 0 1 0 0,1 0-1 0 0,0 1 1 0 0,-1-1 0 0 0,1 0-1 0 0,-1 0 1 0 0,1 0 0 0 0,-1 1-1 0 0,1-1 1 0 0,-1 0-1 0 0,1 1 1 0 0,-1-1 0 0 0,0 0-1 0 0,1 1 1 0 0,-1-1 0 0 0,0 1-1 0 0,0-1 1 0 0,1 1-1 0 0,-3-1 1 0 0,-27-8 3575 0 0,-31 7-1114 0 0,56 2-2752 0 0,-1 1 0 0 0,0 1 0 0 0,1-1 0 0 0,-1 1 0 0 0,1 0 0 0 0,0 0 0 0 0,-1 1 0 0 0,1 0 0 0 0,0 0 0 0 0,0 0 0 0 0,1 0 0 0 0,-1 1 0 0 0,1 0 1 0 0,0 0-1 0 0,0 0 0 0 0,0 0 0 0 0,0 0 0 0 0,1 1 0 0 0,-1 0 0 0 0,1 0 0 0 0,0 0 0 0 0,1 0 0 0 0,-3 7 0 0 0,1-2-25 0 0,0 0 1 0 0,1 1-1 0 0,0 0 0 0 0,1 0 1 0 0,0 0-1 0 0,0 0 0 0 0,2 0 1 0 0,-1 0-1 0 0,1 0 0 0 0,1 0 1 0 0,2 13-1 0 0,1 4 8 0 0,-2-13 32 0 0,0 0 1 0 0,1 0 0 0 0,1 0 0 0 0,0 0-1 0 0,1 0 1 0 0,0-1 0 0 0,1 0 0 0 0,1 0-1 0 0,15 23 1 0 0,-22-36-30 0 0,1-1-1 0 0,-1 1 0 0 0,1 0 1 0 0,-1-1-1 0 0,1 1 1 0 0,0 0-1 0 0,-1-1 1 0 0,1 1-1 0 0,0-1 0 0 0,0 1 1 0 0,-1-1-1 0 0,1 1 1 0 0,0-1-1 0 0,0 1 1 0 0,0-1-1 0 0,-1 0 0 0 0,1 0 1 0 0,0 1-1 0 0,0-1 1 0 0,0 0-1 0 0,0 0 1 0 0,0 0-1 0 0,0 0 1 0 0,0 0-1 0 0,0 0 0 0 0,-1 0 1 0 0,2-1-1 0 0,0 1-2 0 0,0-1 0 0 0,-1 0 0 0 0,1 0 1 0 0,-1 0-1 0 0,1 0 0 0 0,-1-1 0 0 0,1 1 0 0 0,-1 0 0 0 0,0-1 0 0 0,0 1 0 0 0,0 0 0 0 0,2-3 0 0 0,21-49 1 0 0,-17 25-19 0 0,-2-1 1 0 0,0 0 0 0 0,-2-1 0 0 0,-1 1 0 0 0,-4-57 0 0 0,2 26-20 0 0,-1 59 30 0 0,1 1-1 0 0,0-1 1 0 0,0 0 0 0 0,-1 0 0 0 0,1 1 0 0 0,0-1-1 0 0,0 0 1 0 0,0 0 0 0 0,0 1 0 0 0,0-1-1 0 0,0 0 1 0 0,0 0 0 0 0,0 1 0 0 0,1-1 0 0 0,-1 0-1 0 0,0 0 1 0 0,0 1 0 0 0,1-1 0 0 0,-1 0 0 0 0,0 1-1 0 0,1-1 1 0 0,-1 0 0 0 0,0 1 0 0 0,1-1-1 0 0,-1 0 1 0 0,1 1 0 0 0,0-1 0 0 0,-1 1 0 0 0,1-1-1 0 0,-1 1 1 0 0,1-1 0 0 0,0 1 0 0 0,-1 0 0 0 0,1-1-1 0 0,0 1 1 0 0,-1 0 0 0 0,1-1 0 0 0,1 1-1 0 0,0 1-29 0 0,1 0 0 0 0,-1-1 0 0 0,0 2 0 0 0,0-1 0 0 0,0 0-1 0 0,1 0 1 0 0,-1 1 0 0 0,0-1 0 0 0,-1 1 0 0 0,1 0-1 0 0,3 3 1 0 0,44 58-1765 0 0,-13-5-1173 0 0,21 25-1389 0 0,15 3 3780 0 0,-67-79 759 0 0,14 11 1844 0 0,-19-17-1902 0 0,0-1 0 0 0,1 0 1 0 0,-1 1-1 0 0,1-1 1 0 0,-1 0-1 0 0,0 1 0 0 0,1-1 1 0 0,-1 0-1 0 0,1 1 0 0 0,-1-1 1 0 0,1 0-1 0 0,-1 0 0 0 0,1 0 1 0 0,-1 1-1 0 0,1-1 0 0 0,0 0 1 0 0,-1 0-1 0 0,1 0 1 0 0,-1 0-1 0 0,1 0 0 0 0,-1 0 1 0 0,1 0-1 0 0,-1 0 0 0 0,1 0 1 0 0,-1 0-1 0 0,1 0 0 0 0,-1 0 1 0 0,1-1-1 0 0,0 1 0 0 0,0 0 1 0 0,-8-17 643 0 0,-6-17-547 0 0,7 19-192 0 0,-3-3-46 0 0,1-1-1 0 0,1 0 1 0 0,1-1-1 0 0,0 1 1 0 0,2-1-1 0 0,-5-39 1 0 0,10 57 37 0 0,-1 0 0 0 0,0 0 0 0 0,1 0 0 0 0,-1 0 0 0 0,1 0 0 0 0,-1 0 0 0 0,1 0-1 0 0,0 0 1 0 0,0 0 0 0 0,0 0 0 0 0,0 1 0 0 0,0-1 0 0 0,0 0 0 0 0,1 1 0 0 0,-1-1 0 0 0,0 1 0 0 0,1-1 0 0 0,-1 1 0 0 0,1 0 0 0 0,0 0 0 0 0,-1-1 0 0 0,1 1 0 0 0,0 0 0 0 0,0 1 0 0 0,0-1-1 0 0,0 0 1 0 0,0 0 0 0 0,0 1 0 0 0,0-1 0 0 0,0 1 0 0 0,0 0 0 0 0,0-1 0 0 0,0 1 0 0 0,0 0 0 0 0,3 1 0 0 0,12-2 74 0 0,0 2 1 0 0,0 0-1 0 0,23 5 1 0 0,-19-3 80 0 0,-4-1-51 0 0,-1-1-1 0 0,0 0 0 0 0,0-1 0 0 0,1 0 0 0 0,31-7 0 0 0,-45 7-129 0 0,1-1-1 0 0,-1 0 1 0 0,1 0-1 0 0,-1-1 1 0 0,1 1-1 0 0,-1-1 1 0 0,0 1-1 0 0,1-1 0 0 0,-1 0 1 0 0,0-1-1 0 0,0 1 1 0 0,-1 0-1 0 0,1-1 1 0 0,0 0-1 0 0,-1 1 1 0 0,1-1-1 0 0,-1 0 0 0 0,0 0 1 0 0,0 0-1 0 0,0-1 1 0 0,-1 1-1 0 0,1 0 1 0 0,-1-1-1 0 0,0 1 1 0 0,1-1-1 0 0,-2 0 0 0 0,1 1 1 0 0,0-1-1 0 0,-1 0 1 0 0,1 1-1 0 0,-2-7 1 0 0,2 8-101 0 0,-1 0 1 0 0,0 0 0 0 0,0 1 0 0 0,0-1-1 0 0,0 0 1 0 0,0 0 0 0 0,-1 0 0 0 0,1 0-1 0 0,-1 0 1 0 0,1 1 0 0 0,-1-1 0 0 0,0 0-1 0 0,1 0 1 0 0,-1 1 0 0 0,0-1 0 0 0,0 1-1 0 0,0-1 1 0 0,0 1 0 0 0,-3-3 0 0 0,3 3 26 0 0,0 1 0 0 0,0-1 1 0 0,-1 1-1 0 0,1-1 0 0 0,0 1 0 0 0,0 0 1 0 0,0 0-1 0 0,-1 0 0 0 0,1 0 1 0 0,0 0-1 0 0,0 0 0 0 0,-1 0 1 0 0,1 0-1 0 0,0 0 0 0 0,0 0 1 0 0,-1 1-1 0 0,1-1 0 0 0,0 0 1 0 0,0 1-1 0 0,0-1 0 0 0,-2 2 0 0 0,-2 1-7 0 0,0 0-1 0 0,0 0 0 0 0,0 0 0 0 0,1 1 0 0 0,0 0 1 0 0,0 0-1 0 0,0 0 0 0 0,0 0 0 0 0,1 1 1 0 0,-1-1-1 0 0,-4 9 0 0 0,3 1 284 0 0,0-1 0 0 0,1 1 0 0 0,0 1 1 0 0,1-1-1 0 0,1 0 0 0 0,0 1 0 0 0,1-1 0 0 0,1 1 1 0 0,2 28-1 0 0,-1-31 29 0 0,1 0 1 0 0,0 0-1 0 0,1 0 1 0 0,0 0-1 0 0,1 0 1 0 0,0-1-1 0 0,1 1 1 0 0,0-1 0 0 0,1-1-1 0 0,0 1 1 0 0,1-1-1 0 0,10 14 1 0 0,-13-21-249 0 0,-1 0 1 0 0,1 0 0 0 0,-1-1 0 0 0,1 1-1 0 0,0-1 1 0 0,0 0 0 0 0,0 0 0 0 0,0 0-1 0 0,1-1 1 0 0,-1 1 0 0 0,0-1-1 0 0,1 0 1 0 0,-1 0 0 0 0,1-1 0 0 0,-1 1-1 0 0,1-1 1 0 0,-1 0 0 0 0,1 0 0 0 0,-1 0-1 0 0,1-1 1 0 0,-1 0 0 0 0,0 0-1 0 0,7-2 1 0 0,12-4-1364 0 0,1-1 0 0 0,-2-2 0 0 0,28-14 0 0 0,2-1-3218 0 0,-20 12 1583 0 0,-13 8 1804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5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0 167 252 0 0,'9'-10'11272'0'0,"10"-1"-6611"0"0,19-4-2656 0 0,128-45-3471 0 0,-59 21-5673 0 0,-36 15-139 0 0,-46 17 5439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4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4 516 0 0,'0'-4'3868'0'0,"0"12"-1211"0"0,0 16-642 0 0,3 154 3480 0 0,14 88-4242 0 0,-14-205-1725 0 0,5 33-2022 0 0,-6-85 1504 0 0,0 0 0 0 0,0-1 0 0 0,1 1-1 0 0,7 14 1 0 0,-9-21 700 0 0,0 0-1 0 0,0-1 0 0 0,0 1 0 0 0,0 0 0 0 0,0-1 0 0 0,1 1 0 0 0,-1 0 1 0 0,1-1-1 0 0,-1 0 0 0 0,1 1 0 0 0,-1-1 0 0 0,1 0 0 0 0,0 0 0 0 0,0 0 0 0 0,1 1 1 0 0,8 0-1652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1 524 0 0,'1'0'226'0'0,"0"0"0"0"0,0 0 0 0 0,0 0 0 0 0,0-1 0 0 0,0 1 0 0 0,0 1 1 0 0,0-1-1 0 0,0 0 0 0 0,0 0 0 0 0,0 0 0 0 0,0 0 0 0 0,0 1 0 0 0,0-1 0 0 0,0 0 0 0 0,0 1 0 0 0,0-1 0 0 0,0 1 0 0 0,0-1 0 0 0,0 1 1 0 0,-1 0-1 0 0,1-1 0 0 0,0 1 0 0 0,0 0 0 0 0,-1-1 0 0 0,1 1 0 0 0,0 0 0 0 0,-1 0 0 0 0,1 0 0 0 0,-1-1 0 0 0,1 1 0 0 0,-1 0 0 0 0,0 0 0 0 0,1 0 1 0 0,-1 0-1 0 0,0 0 0 0 0,1 2 0 0 0,13 46 2104 0 0,-12-38-1423 0 0,-1-8-772 0 0,54 258 3337 0 0,-51-240-3467 0 0,0 5-25 0 0,-13-46 55 0 0,1-14-16 0 0,2 1-1 0 0,1-1 1 0 0,1-1 0 0 0,2-62 0 0 0,2 94 2 0 0,0-1-1 0 0,0 1 1 0 0,0 0 0 0 0,0-1 0 0 0,1 1 0 0 0,-1-1 0 0 0,1 1-1 0 0,0 0 1 0 0,0 0 0 0 0,0-1 0 0 0,0 1 0 0 0,4-5 0 0 0,-5 8-9 0 0,1-1 0 0 0,-1 1 0 0 0,1-1 0 0 0,-1 1 0 0 0,1 0 1 0 0,-1-1-1 0 0,1 1 0 0 0,-1 0 0 0 0,1-1 0 0 0,-1 1 0 0 0,1 0 0 0 0,0 0 1 0 0,-1 0-1 0 0,1-1 0 0 0,-1 1 0 0 0,1 0 0 0 0,0 0 0 0 0,-1 0 0 0 0,1 0 0 0 0,0 0 1 0 0,-1 0-1 0 0,1 0 0 0 0,0 1 0 0 0,0-1 0 0 0,23 15 166 0 0,-15-5-162 0 0,0-1-1 0 0,-1 1 1 0 0,0 0 0 0 0,11 21 0 0 0,8 12-24 0 0,-26-42 8 0 0,-1-1 0 0 0,0 1 1 0 0,1-1-1 0 0,-1 1 1 0 0,0-1-1 0 0,1 1 0 0 0,-1 0 1 0 0,1-1-1 0 0,-1 0 1 0 0,1 1-1 0 0,-1-1 1 0 0,1 1-1 0 0,-1-1 0 0 0,1 1 1 0 0,-1-1-1 0 0,1 0 1 0 0,-1 1-1 0 0,1-1 0 0 0,0 0 1 0 0,-1 0-1 0 0,1 0 1 0 0,0 1-1 0 0,-1-1 0 0 0,1 0 1 0 0,0 0-1 0 0,-1 0 1 0 0,1 0-1 0 0,0 0 1 0 0,-1 0-1 0 0,1 0 0 0 0,0 0 1 0 0,-1 0-1 0 0,1-1 1 0 0,0 1-1 0 0,-1 0 0 0 0,1 0 1 0 0,-1 0-1 0 0,1-1 1 0 0,0 1-1 0 0,-1 0 1 0 0,1-1-1 0 0,-1 1 0 0 0,1-1 1 0 0,-1 1-1 0 0,1-1 1 0 0,-1 1-1 0 0,1-1 0 0 0,-1 1 1 0 0,1-1-1 0 0,-1 1 1 0 0,0-1-1 0 0,1 1 0 0 0,-1-1 1 0 0,0 0-1 0 0,0 1 1 0 0,1-1-1 0 0,-1-1 1 0 0,19-51-56 0 0,-13 30-6 0 0,-5 21 64 0 0,0-1 0 0 0,0 0-1 0 0,0 1 1 0 0,1 0 0 0 0,-1-1-1 0 0,0 1 1 0 0,1 0 0 0 0,0-1-1 0 0,-1 1 1 0 0,1 0 0 0 0,0 0-1 0 0,0 0 1 0 0,0 1 0 0 0,0-1-1 0 0,1 0 1 0 0,3-2 0 0 0,-3 4-3 0 0,-1 0 0 0 0,1 0-1 0 0,-1 0 1 0 0,0 1 0 0 0,1-1 0 0 0,-1 1 0 0 0,0-1 0 0 0,0 1 0 0 0,1 0 0 0 0,-1 0 0 0 0,0 0 0 0 0,0 0-1 0 0,0 0 1 0 0,0 0 0 0 0,0 0 0 0 0,0 1 0 0 0,0-1 0 0 0,0 1 0 0 0,-1-1 0 0 0,1 1 0 0 0,2 4 0 0 0,14 13-611 0 0,-1 1 0 0 0,16 24 1 0 0,7 16-4357 0 0,-19-29 260 0 0,-11-12 1002 0 0,-5-12 2322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6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38 280 0 0,'-3'-28'2148'0'0,"1"19"1255"0"0,3 16-2784 0 0,0 1 0 0 0,0 0 0 0 0,0 0 0 0 0,5 14 1 0 0,0-6-491 0 0,0-1 0 0 0,1 1 0 0 0,10 15 1 0 0,12 10 403 0 0,-29-40-478 0 0,0 0 0 0 0,1 0 0 0 0,-1 0 0 0 0,1-1 0 0 0,-1 1 0 0 0,1 0 1 0 0,-1-1-1 0 0,1 1 0 0 0,0 0 0 0 0,-1-1 0 0 0,1 1 0 0 0,0-1 0 0 0,-1 1 0 0 0,1-1 0 0 0,0 1 0 0 0,0-1 0 0 0,0 0 1 0 0,-1 1-1 0 0,1-1 0 0 0,0 0 0 0 0,0 0 0 0 0,0 1 0 0 0,0-1 0 0 0,0 0 0 0 0,0 0 0 0 0,-1 0 0 0 0,1 0 1 0 0,0 0-1 0 0,0 0 0 0 0,0 0 0 0 0,0-1 0 0 0,0 1 0 0 0,0 0 0 0 0,0-1 0 0 0,1 0-16 0 0,-1-1-1 0 0,1 0 0 0 0,-1 1 1 0 0,1-1-1 0 0,-1 0 0 0 0,0 0 1 0 0,0 0-1 0 0,0 0 1 0 0,0 0-1 0 0,0-1 0 0 0,-1 1 1 0 0,2-4-1 0 0,1-10-63 0 0,-1-1-1 0 0,1-30 1 0 0,-3 45 29 0 0,0 0 0 0 0,0 0 0 0 0,0-1 0 0 0,0 1 0 0 0,1 0 0 0 0,-1 0 0 0 0,0 0 0 0 0,1 0 0 0 0,0 0 0 0 0,-1 0 0 0 0,1 0 0 0 0,0 0 0 0 0,0 0 0 0 0,0 0 0 0 0,0 0 0 0 0,0 0 0 0 0,1 0 0 0 0,1-1 0 0 0,-2 2-18 0 0,1 0 0 0 0,-1 0 0 0 0,0 1 0 0 0,1-1 0 0 0,-1 0 0 0 0,1 1-1 0 0,-1-1 1 0 0,1 1 0 0 0,-1 0 0 0 0,1-1 0 0 0,0 1 0 0 0,-1 0 0 0 0,1 0-1 0 0,-1 0 1 0 0,1 0 0 0 0,0 0 0 0 0,-1 1 0 0 0,1-1 0 0 0,1 1 0 0 0,3 1-196 0 0,1 0 1 0 0,-1 1 0 0 0,1 0 0 0 0,-1 0 0 0 0,0 0-1 0 0,-1 1 1 0 0,1 0 0 0 0,-1 0 0 0 0,10 10 0 0 0,10 13-1515 0 0,10 11-1727 0 0,-9-15-255 0 0,-17-19 2629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65 116 0 0,'0'-20'1111'0'0,"0"-12"1490"0"0,0 19-668 0 0,3 55-1137 0 0,2 0 0 0 0,12 50 1 0 0,-2-5-1165 0 0,6 8-1926 0 0,-18-85 1408 0 0,0 0 0 0 0,1-1 0 0 0,0 1 0 0 0,6 8 0 0 0,-5-12-144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7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29 524 0 0,'5'-23'2356'0'0,"-3"18"959"0"0,7 20-1943 0 0,-1 2-968 0 0,-1 0-1 0 0,8 33 1 0 0,-6-18-246 0 0,36 139 51 0 0,-14-46-1566 0 0,9-5-4131 0 0,-31-105 4303 0 0,1-3 142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7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2 792 0 0,'13'-1'8565'0'0,"-18"1"-5755"0"0,-8 4-3675 0 0,-107 33 678 0 0,29-9-2122 0 0,-43 22-4431 0 0,104-37 5350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0 117 364 0 0,'5'10'13574'0'0,"8"-6"-9566"0"0,20-2-5416 0 0,-27-2 2378 0 0,8 0-1400 0 0,0-1 1 0 0,-1-1-1 0 0,1 0 1 0 0,0 0-1 0 0,-1-2 1 0 0,19-6-1 0 0,-15 3-1112 0 0,0-1 0 0 0,-1-1-1 0 0,0-1 1 0 0,0 0-1 0 0,-1-1 1 0 0,0-1 0 0 0,17-17-1 0 0,-17 13 97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8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45 792 0 0,'-10'-45'8588'0'0,"15"76"-5588"0"0,24 197-1157 0 0,-13-87-1827 0 0,-14-122-121 0 0,-3-16 150 0 0,1 0 0 0 0,1-1 1 0 0,-1 1-1 0 0,0-1 0 0 0,1 1 0 0 0,-1-1 0 0 0,1 1 0 0 0,0-1 0 0 0,0 1 0 0 0,0-1 0 0 0,1 3 0 0 0,0-4-5 0 0,-1 0 0 0 0,1 0 0 0 0,-1 0 0 0 0,0-1 0 0 0,1 1 0 0 0,0 0 0 0 0,-1-1 0 0 0,1 0 0 0 0,-1 1 0 0 0,1-1 0 0 0,0 0 0 0 0,-1 1 0 0 0,1-1 0 0 0,0 0 0 0 0,-1 0 0 0 0,1-1 0 0 0,-1 1 0 0 0,1 0 0 0 0,0 0 0 0 0,-1-1 0 0 0,3 0 0 0 0,6-1 53 0 0,4-1-30 0 0,1 0-1 0 0,-1 2 1 0 0,1-1-1 0 0,0 2 1 0 0,20 1 0 0 0,-31 0-71 0 0,1-1 1 0 0,-1 1 0 0 0,0 1 0 0 0,0-1-1 0 0,0 1 1 0 0,0-1 0 0 0,0 1-1 0 0,0 0 1 0 0,-1 1 0 0 0,1-1 0 0 0,0 0-1 0 0,-1 1 1 0 0,0 0 0 0 0,0 0-1 0 0,0 0 1 0 0,0 0 0 0 0,0 1 0 0 0,0-1-1 0 0,-1 1 1 0 0,0 0 0 0 0,0-1-1 0 0,0 1 1 0 0,2 7 0 0 0,4 28 0 0 0,-9-35-165 0 0,1 1 1 0 0,0-1 0 0 0,-1 0-1 0 0,0 1 1 0 0,0-1-1 0 0,0 1 1 0 0,-1-1-1 0 0,1 0 1 0 0,-1 0 0 0 0,-4 8-1 0 0,4-10-66 0 0,1 0 0 0 0,-1 1-1 0 0,0-1 1 0 0,0 0 0 0 0,0 0-1 0 0,0 0 1 0 0,0-1 0 0 0,0 1 0 0 0,0 0-1 0 0,-1-1 1 0 0,1 0 0 0 0,-1 1-1 0 0,1-1 1 0 0,-1 0 0 0 0,1 0 0 0 0,-1 0-1 0 0,0-1 1 0 0,1 1 0 0 0,-1-1 0 0 0,0 1-1 0 0,0-1 1 0 0,1 0 0 0 0,-1 0-1 0 0,0 0 1 0 0,0 0 0 0 0,1-1 0 0 0,-1 1-1 0 0,0-1 1 0 0,0 0 0 0 0,1 1-1 0 0,-1-1 1 0 0,1 0 0 0 0,-4-2 0 0 0,4 2-51 0 0,0-1 1 0 0,0 1 0 0 0,0 0 0 0 0,0-1 0 0 0,0 1-1 0 0,0-1 1 0 0,1 1 0 0 0,-1-1 0 0 0,0 0 0 0 0,1 0 0 0 0,-1 0-1 0 0,-1-3 1 0 0,2 2 17 0 0,-9-8-870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2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6 648 0 0,'4'-5'2814'0'0,"4"11"-959"0"0,6 14-202 0 0,-6 0-1370 0 0,1-1 1 0 0,1 1-1 0 0,1-1 1 0 0,19 26-1 0 0,-28-43-301 0 0,-1 1-1 0 0,1-1 1 0 0,0 0-1 0 0,0 0 0 0 0,-1 0 1 0 0,1 0-1 0 0,1 0 0 0 0,-1 0 1 0 0,0 0-1 0 0,0-1 0 0 0,1 1 1 0 0,-1-1-1 0 0,1 1 1 0 0,-1-1-1 0 0,1 0 0 0 0,-1 0 1 0 0,5 1-1 0 0,-5-2-28 0 0,1-1 0 0 0,0 1-1 0 0,0-1 1 0 0,0 0 0 0 0,-1 1-1 0 0,1-1 1 0 0,0-1 0 0 0,-1 1 0 0 0,1 0-1 0 0,-1 0 1 0 0,1-1 0 0 0,-1 0 0 0 0,0 1-1 0 0,0-1 1 0 0,0 0 0 0 0,3-3 0 0 0,-3 4 92 0 0,-1 0 1 0 0,1 0 0 0 0,0 0-1 0 0,0 0 1 0 0,-1 1 0 0 0,1-1-1 0 0,0 0 1 0 0,0 1 0 0 0,0 0-1 0 0,0-1 1 0 0,0 1 0 0 0,0 0-1 0 0,0 0 1 0 0,0 0-1 0 0,0 0 1 0 0,-1 0 0 0 0,1 0-1 0 0,0 1 1 0 0,0-1 0 0 0,0 1-1 0 0,0-1 1 0 0,0 1 0 0 0,0 0-1 0 0,-1 0 1 0 0,1 0 0 0 0,0 0-1 0 0,-1 0 1 0 0,1 0 0 0 0,0 0-1 0 0,-1 0 1 0 0,0 1 0 0 0,1-1-1 0 0,1 3 1 0 0,8 7 369 0 0,0 0 0 0 0,-1 1 1 0 0,9 14-1 0 0,-14-19-273 0 0,14 18 624 0 0,-1 1 0 0 0,-1 1 0 0 0,-2 1 0 0 0,-1 1 0 0 0,-1 0 0 0 0,15 47-1 0 0,-27-72-750 0 0,-1 1-1 0 0,1-1 0 0 0,0 0 0 0 0,-1 0 0 0 0,0 0 0 0 0,0 0 1 0 0,0 1-1 0 0,-1-1 0 0 0,0 0 0 0 0,1 0 0 0 0,-1 0 0 0 0,-1 0 1 0 0,1 0-1 0 0,-2 5 0 0 0,0-4-70 0 0,0-1 1 0 0,0 1-1 0 0,-1-1 0 0 0,1 1 1 0 0,-1-1-1 0 0,0 0 1 0 0,0 0-1 0 0,0 0 0 0 0,-1-1 1 0 0,1 0-1 0 0,-1 0 1 0 0,0 0-1 0 0,0 0 0 0 0,0-1 1 0 0,-8 3-1 0 0,6-2-254 0 0,0-1 0 0 0,1-1 0 0 0,-1 1-1 0 0,0-1 1 0 0,0-1 0 0 0,0 1 0 0 0,0-1 0 0 0,1 0 0 0 0,-1-1-1 0 0,-9-1 1 0 0,11 1-149 0 0,1 0-1 0 0,-1 0 0 0 0,1 0 1 0 0,0-1-1 0 0,0 0 0 0 0,-1 0 1 0 0,1 0-1 0 0,0-1 0 0 0,1 1 1 0 0,-1-1-1 0 0,0 0 0 0 0,1 0 1 0 0,0 0-1 0 0,-1 0 0 0 0,-4-8 1 0 0,-3-22-2402 0 0,10 17 1708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0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0 118 796 0 0,'9'9'13599'0'0,"-8"-9"-13055"0"0,24 5 3342 0 0,27-4-5048 0 0,-47-1 1994 0 0,11 0-1188 0 0,0-2 1 0 0,0 0-1 0 0,0 0 0 0 0,0-2 0 0 0,0 0 1 0 0,-1-1-1 0 0,24-11 0 0 0,-16 5-2252 0 0,-1-1-1 0 0,0-1 0 0 0,-1-1 1 0 0,23-19-1 0 0,-28 19 875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0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6 968 0 0,'1'0'144'0'0,"-1"-1"0"0"0,0 1 0 0 0,1 0 0 0 0,-1-1-1 0 0,1 1 1 0 0,-1-1 0 0 0,0 1 0 0 0,1 0 0 0 0,-1-1 0 0 0,1 1 0 0 0,-1 0 0 0 0,1 0 0 0 0,-1-1-1 0 0,1 1 1 0 0,0 0 0 0 0,-1 0 0 0 0,1 0 0 0 0,-1-1 0 0 0,1 1 0 0 0,-1 0 0 0 0,1 0-1 0 0,0 0 1 0 0,-1 0 0 0 0,1 0 0 0 0,-1 0 0 0 0,1 0 0 0 0,0 1 0 0 0,-1-1 0 0 0,1 0-1 0 0,-1 0 1 0 0,1 0 0 0 0,-1 1 0 0 0,1-1 0 0 0,-1 0 0 0 0,1 0 0 0 0,-1 1 0 0 0,1-1 0 0 0,-1 0-1 0 0,1 1 1 0 0,-1-1 0 0 0,0 1 0 0 0,1-1 0 0 0,-1 1 0 0 0,1-1 0 0 0,-1 1 0 0 0,0-1-1 0 0,0 1 1 0 0,1-1 0 0 0,-1 1 0 0 0,0-1 0 0 0,0 1 0 0 0,1-1 0 0 0,-1 1 0 0 0,0-1-1 0 0,0 2 1 0 0,17 41 1338 0 0,-14-33-663 0 0,17 51 478 0 0,23 114 1 0 0,-5-10-8566 0 0,-20-125 2950 0 0,-12-28 2595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6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7 124 896 0 0,'-6'0'13362'0'0,"14"-2"-7899"0"0,23-3-5164 0 0,-22 3 189 0 0,16-2-884 0 0,-1-2 1 0 0,31-10-1 0 0,45-24-5114 0 0,9-3-5753 0 0,-89 38 9407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5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940 11 532 0 0,'0'0'125'0'0,"0"-1"0"0"0,-1 1 0 0 0,1-1 0 0 0,0 0 0 0 0,0 1 0 0 0,-1-1 0 0 0,1 1 0 0 0,0-1 0 0 0,-1 1 0 0 0,1-1 0 0 0,-1 1 0 0 0,1 0 0 0 0,0-1 0 0 0,-1 1 0 0 0,1-1 0 0 0,-1 1 0 0 0,1 0 0 0 0,-1 0 0 0 0,0-1 0 0 0,1 1 0 0 0,-1 0 0 0 0,1 0 0 0 0,-1-1 0 0 0,1 1 0 0 0,-1 0 0 0 0,0 0 1 0 0,1 0-1 0 0,-1 0 0 0 0,1 0 0 0 0,-1 0 0 0 0,0 0 0 0 0,1 0 0 0 0,-1 0 0 0 0,1 0 0 0 0,-1 0 0 0 0,0 1 0 0 0,0-1 0 0 0,-32 7 1716 0 0,24-5-1341 0 0,-257 34 4748 0 0,12-2-4735 0 0,206-24-1537 0 0,-52 18 1 0 0,6 10-1400 0 0,86-35 1947 0 0,0 1-1 0 0,1 0 0 0 0,0 0 1 0 0,0 0-1 0 0,0 1 0 0 0,0 0 1 0 0,0 0-1 0 0,1 1 0 0 0,0 0 1 0 0,1 0-1 0 0,-1 0 0 0 0,1 1 1 0 0,0 0-1 0 0,1 0 0 0 0,-8 14 1 0 0,2 3-665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0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51 360 0 0,'-8'22'5329'0'0,"4"-15"-4882"0"0,1 1 0 0 0,-1-1 0 0 0,2 1 0 0 0,-1 0 0 0 0,1 0 0 0 0,-2 14 0 0 0,5-8-193 0 0,0 1-1 0 0,0-1 0 0 0,1 0 1 0 0,1 0-1 0 0,0 0 0 0 0,1-1 1 0 0,1 1-1 0 0,0-1 1 0 0,1 0-1 0 0,0 0 0 0 0,1-1 1 0 0,0 0-1 0 0,1 0 0 0 0,15 17 1 0 0,-18-23-258 0 0,1 0-1 0 0,0 0 1 0 0,1-1 0 0 0,0 0 0 0 0,0 0 0 0 0,0 0 0 0 0,0-1-1 0 0,1 0 1 0 0,-1 0 0 0 0,1-1 0 0 0,0 0 0 0 0,0 0 0 0 0,0-1-1 0 0,1 0 1 0 0,-1-1 0 0 0,0 1 0 0 0,1-2 0 0 0,-1 1 0 0 0,1-1-1 0 0,-1-1 1 0 0,1 1 0 0 0,-1-1 0 0 0,1-1 0 0 0,-1 1 0 0 0,12-6-1 0 0,-12 5-67 0 0,0-1 0 0 0,-1 0 0 0 0,0 0 0 0 0,1-1 0 0 0,-2 0 0 0 0,1 0 0 0 0,0 0 0 0 0,-1-1-1 0 0,0 0 1 0 0,0-1 0 0 0,0 1 0 0 0,0-1 0 0 0,-1 0 0 0 0,0-1 0 0 0,-1 1 0 0 0,1-1-1 0 0,-1 0 1 0 0,0 0 0 0 0,-1 0 0 0 0,0 0 0 0 0,0-1 0 0 0,-1 0 0 0 0,0 1 0 0 0,0-1 0 0 0,0 0-1 0 0,-1 0 1 0 0,0 0 0 0 0,-1 0 0 0 0,0 0 0 0 0,0 0 0 0 0,-1 0 0 0 0,0 0 0 0 0,0 0-1 0 0,-1 0 1 0 0,0 1 0 0 0,0-1 0 0 0,-1 0 0 0 0,0 1 0 0 0,0 0 0 0 0,-1 0 0 0 0,0 0 0 0 0,0 0-1 0 0,-1 0 1 0 0,0 1 0 0 0,0 0 0 0 0,0 0 0 0 0,-9-8 0 0 0,2 3-482 0 0,0 1 1 0 0,-1 1 0 0 0,0 0-1 0 0,0 1 1 0 0,-1 0-1 0 0,0 1 1 0 0,0 0-1 0 0,-1 1 1 0 0,0 1-1 0 0,0 1 1 0 0,0 0 0 0 0,-24-3-1 0 0,4 7-616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1 380 0 0,'-2'18'4464'0'0,"-2"10"-3826"0"0,1 53 0 0 0,186 1229 673 0 0,-145-1078-1266 0 0,15 116-40 0 0,12 84 134 0 0,-34-217-114 0 0,8 109-47 0 0,0-2-16 0 0,-8-107 34 0 0,13 80 74 0 0,17 103-140 0 0,-27-121-328 0 0,-28-92-4413 0 0,-6-166 3523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4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0 590 40 0 0,'0'1'188'0'0,"1"-1"0"0"0,-1 1 1 0 0,0-1-1 0 0,0 1 0 0 0,0-1 0 0 0,1 1 0 0 0,-1-1 0 0 0,0 1 1 0 0,1-1-1 0 0,-1 1 0 0 0,0-1 0 0 0,1 1 0 0 0,-1-1 1 0 0,1 1-1 0 0,-1-1 0 0 0,1 0 0 0 0,-1 1 0 0 0,1-1 0 0 0,-1 0 1 0 0,1 1-1 0 0,-1-1 0 0 0,1 0 0 0 0,-1 0 0 0 0,1 0 1 0 0,0 1-1 0 0,-1-1 0 0 0,1 0 0 0 0,29 4 1368 0 0,34-5-1954 0 0,-56 0 781 0 0,97-7-97 0 0,141-30 1 0 0,100-43-213 0 0,-16 4 75 0 0,446-72-323 0 0,7 44-201 0 0,-440 82 362 0 0,309-38-252 0 0,-519 35 120 0 0,-91 15-128 0 0,1 2 1 0 0,-1 2-1 0 0,1 2 1 0 0,1 2-1 0 0,69 4 0 0 0,-13 11-87 0 0,164 12 194 0 0,-261-25 150 0 0,-1 1 1 0 0,0 0 0 0 0,1 0 0 0 0,-1 0-1 0 0,1 0 1 0 0,-1 1 0 0 0,0-1 0 0 0,1 1-1 0 0,-1-1 1 0 0,0 1 0 0 0,0 0 0 0 0,1 0-1 0 0,-1 0 1 0 0,0 0 0 0 0,0 0 0 0 0,0 0-1 0 0,0 1 1 0 0,0-1 0 0 0,0 1 0 0 0,-1-1-1 0 0,1 1 1 0 0,0 0 0 0 0,-1 0 0 0 0,1-1-1 0 0,-1 1 1 0 0,0 0 0 0 0,2 3 0 0 0,-1 4-40 0 0,0-1 0 0 0,0 0 1 0 0,-1 0-1 0 0,0 1 0 0 0,0-1 0 0 0,-2 15 1 0 0,1-13 78 0 0,0 228 148 0 0,-2 121-13 0 0,-1 240-155 0 0,1-407 57 0 0,3 173 161 0 0,3-255-167 0 0,24 307 539 0 0,27-103-149 0 0,-5-33-128 0 0,15 90-238 0 0,-40-241 1 0 0,66 275 133 0 0,-45-255-256 0 0,31 73 128 0 0,-67-196-96 0 0,4 10 21 0 0,0 1 0 0 0,12 67 0 0 0,-24-94-16 0 0,-1 1 1 0 0,0-1-1 0 0,-1 0 0 0 0,0 1 1 0 0,-1-1-1 0 0,-1 0 0 0 0,1 0 1 0 0,-2 0-1 0 0,1 0 0 0 0,-2 0 1 0 0,1 0-1 0 0,-1 0 0 0 0,-1-1 1 0 0,0 0-1 0 0,-1 0 0 0 0,0 0 1 0 0,0-1-1 0 0,-1 0 0 0 0,0 0 1 0 0,0-1-1 0 0,-1 1 1 0 0,-17 12-1 0 0,-3 2 8 0 0,0-2-1 0 0,-2-1 1 0 0,0-1 0 0 0,-1-1-1 0 0,-1-2 1 0 0,-37 13 0 0 0,-208 59-53 0 0,245-79 39 0 0,-462 93 29 0 0,-9-41 244 0 0,182-24-163 0 0,-168 7 88 0 0,-138 21 151 0 0,432-23 68 0 0,-11 1-83 0 0,172-38-194 0 0,1-2 1 0 0,-1-1-1 0 0,0-2 0 0 0,-44-6 0 0 0,40 1 0 0 0,0 1-1 0 0,0 2 1 0 0,-64 4-1 0 0,58 1 510 0 0,-46-3 1 0 0,-27 2 779 0 0,-33 2-979 0 0,127-5-922 0 0,0 0 0 0 0,0-2-1 0 0,0-1 1 0 0,-34-9-1 0 0,17-10-7466 0 0,35 21 6602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417 101 432 0 0,'-7'-4'6933'0'0,"-25"-13"-4740"0"0,6 3-1472 0 0,8 3-170 0 0,-1 1 0 0 0,0 0 0 0 0,-1 2 0 0 0,0 0 0 0 0,-31-8 0 0 0,46 15-429 0 0,0 1-1 0 0,0-1 1 0 0,0 1-1 0 0,0 0 0 0 0,0 0 1 0 0,0 0-1 0 0,0 1 1 0 0,0 0-1 0 0,0 0 1 0 0,0 0-1 0 0,1 1 1 0 0,-1-1-1 0 0,0 1 1 0 0,1 0-1 0 0,-6 4 1 0 0,5-3 16 0 0,0 1 0 0 0,1 0 0 0 0,0 0 0 0 0,0 0 0 0 0,0 0 0 0 0,0 1 0 0 0,1-1 0 0 0,-1 1 0 0 0,-4 10 0 0 0,-24 56 238 0 0,22-42-275 0 0,-12 57 0 0 0,17-54-13 0 0,1 0 0 0 0,1 0 0 0 0,2 0 0 0 0,2 1 0 0 0,0-1 0 0 0,2 0 0 0 0,9 39 0 0 0,-11-64-37 0 0,1-1 0 0 0,0 0 1 0 0,0 0-1 0 0,0 0 0 0 0,1 0 0 0 0,-1 0 1 0 0,2-1-1 0 0,-1 1 0 0 0,0-1 0 0 0,1 1 0 0 0,0-1 1 0 0,0 0-1 0 0,7 5 0 0 0,-9-8-39 0 0,0-1 1 0 0,0 1-1 0 0,1-1 0 0 0,-1 0 1 0 0,0 0-1 0 0,1 0 0 0 0,-1 0 1 0 0,0 0-1 0 0,1-1 0 0 0,-1 1 1 0 0,1-1-1 0 0,-1 1 0 0 0,1-1 1 0 0,0 0-1 0 0,-1 0 0 0 0,1 0 1 0 0,-1 0-1 0 0,4-1 0 0 0,-2 0-17 0 0,0-1 0 0 0,0 1 0 0 0,0-1 0 0 0,-1 1 0 0 0,1-1 0 0 0,0-1 0 0 0,-1 1-1 0 0,6-4 1 0 0,4-5-70 0 0,-2-1 0 0 0,1 0 0 0 0,-2-1 0 0 0,1 0 0 0 0,-2 0 0 0 0,0-1 0 0 0,0-1 0 0 0,-1 1 0 0 0,-1-1-1 0 0,-1 0 1 0 0,9-29 0 0 0,0-14-330 0 0,14-111 0 0 0,-27 156 380 0 0,7-43 77 0 0,-6 45 321 0 0,2 21-184 0 0,6 23-68 0 0,-10-30-98 0 0,5 19 15 0 0,-2 0 0 0 0,3 35 0 0 0,1 5-120 0 0,27 103-3249 0 0,6 0-9436 0 0,-32-138 11015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7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45 828 0 0,'3'-33'4953'0'0,"-2"22"-653"0"0,0 20 1210 0 0,0 107-3161 0 0,46 175-1639 0 0,-9-79-793 0 0,-33-180-3 0 0,-2-21-105 0 0,-2-20-224 0 0,-1-5 403 0 0,1 1 0 0 0,0 0 0 0 0,1 0 0 0 0,0 0 0 0 0,1 0 0 0 0,1 0 1 0 0,0 1-1 0 0,0 0 0 0 0,1-1 0 0 0,12-19 0 0 0,-14 28 18 0 0,-1 1 1 0 0,1-1 0 0 0,0 1-1 0 0,0 0 1 0 0,0 0 0 0 0,0 0-1 0 0,0 0 1 0 0,1 1-1 0 0,-1-1 1 0 0,1 1 0 0 0,0 0-1 0 0,0 0 1 0 0,0 0-1 0 0,8-2 1 0 0,-7 3-5 0 0,0 1-1 0 0,0-1 1 0 0,0 1-1 0 0,0 0 1 0 0,0 0-1 0 0,0 1 1 0 0,0 0-1 0 0,0 0 1 0 0,0 0-1 0 0,0 0 1 0 0,-1 1-1 0 0,1 0 0 0 0,0 0 1 0 0,-1 0-1 0 0,8 5 1 0 0,2 1 2 0 0,-1 1 1 0 0,0 1-1 0 0,-1 0 1 0 0,0 1-1 0 0,0 0 1 0 0,-1 0-1 0 0,-1 1 1 0 0,14 21-1 0 0,-19-25-6 0 0,0-1 0 0 0,-1 1 1 0 0,0 0-1 0 0,0 0 0 0 0,-1 0 0 0 0,0 1 0 0 0,0-1 0 0 0,-1 1 0 0 0,0-1 0 0 0,-1 1 0 0 0,0 0 0 0 0,0 0 0 0 0,-1 0 1 0 0,0-1-1 0 0,-1 1 0 0 0,0 0 0 0 0,-2 10 0 0 0,1-14-7 0 0,1 0-1 0 0,-2 0 1 0 0,1 0 0 0 0,-1 0-1 0 0,1 0 1 0 0,-2 0 0 0 0,1-1 0 0 0,0 1-1 0 0,-1-1 1 0 0,0 0 0 0 0,0 0-1 0 0,0 0 1 0 0,0-1 0 0 0,0 1-1 0 0,-1-1 1 0 0,0 0 0 0 0,0-1 0 0 0,0 1-1 0 0,0-1 1 0 0,0 0 0 0 0,0 0-1 0 0,0 0 1 0 0,-1-1 0 0 0,1 0-1 0 0,-1 0 1 0 0,1 0 0 0 0,-11 0 0 0 0,1-1-155 0 0,-1 0 0 0 0,1 0 1 0 0,-1-2-1 0 0,1 0 1 0 0,-1 0-1 0 0,1-2 0 0 0,0 0 1 0 0,-28-11-1 0 0,29 8-521 0 0,1 0 0 0 0,0 0 0 0 0,-13-11 0 0 0,19 13-261 0 0,-1-1 0 0 0,2-1-1 0 0,-1 1 1 0 0,1-1 0 0 0,0 0 0 0 0,0 0 0 0 0,0-1 0 0 0,1 0 0 0 0,1 0 0 0 0,-7-14 0 0 0,5 4-935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38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301 104 772 0 0,'0'-4'531'0'0,"0"0"0"0"0,0 0 0 0 0,0 0 0 0 0,-1 0 0 0 0,1 0 0 0 0,-1 0 0 0 0,0 0 0 0 0,0 0 0 0 0,-1 0 0 0 0,1 0 0 0 0,-1 0 0 0 0,0 0 0 0 0,0 1 0 0 0,0-1 0 0 0,-3-3 0 0 0,1 4-126 0 0,0-1 0 0 0,0 1 0 0 0,0 0-1 0 0,0 0 1 0 0,-1 1 0 0 0,1-1 0 0 0,-1 1 0 0 0,0 0-1 0 0,1 0 1 0 0,-1 1 0 0 0,0-1 0 0 0,-7 0 0 0 0,5 0-280 0 0,1 1 1 0 0,-1 0 0 0 0,0 0 0 0 0,0 0 0 0 0,0 1-1 0 0,0 0 1 0 0,0 1 0 0 0,0-1 0 0 0,0 1 0 0 0,0 1-1 0 0,1-1 1 0 0,-1 1 0 0 0,0 0 0 0 0,1 1 0 0 0,0-1-1 0 0,-1 1 1 0 0,1 1 0 0 0,0-1 0 0 0,-7 6-1 0 0,6-2-100 0 0,1-1-1 0 0,-1 1 0 0 0,1 0 0 0 0,1 1 0 0 0,0-1 0 0 0,0 1 0 0 0,0 0 0 0 0,1 0 1 0 0,0 1-1 0 0,0-1 0 0 0,1 1 0 0 0,0 0 0 0 0,1 0 0 0 0,-2 9 0 0 0,2-4 34 0 0,0 0-1 0 0,1 0 0 0 0,1 0 1 0 0,0 0-1 0 0,1 0 0 0 0,0 0 1 0 0,1 0-1 0 0,0-1 0 0 0,2 1 1 0 0,-1 0-1 0 0,2-1 1 0 0,11 25-1 0 0,-12-30-55 0 0,0-1 1 0 0,0 0 0 0 0,1 0-1 0 0,0 0 1 0 0,1 0-1 0 0,-1-1 1 0 0,1 0 0 0 0,0 0-1 0 0,1-1 1 0 0,-1 1-1 0 0,1-1 1 0 0,0-1 0 0 0,0 0-1 0 0,1 0 1 0 0,-1 0-1 0 0,1-1 1 0 0,0 0 0 0 0,0 0-1 0 0,0-1 1 0 0,0 0-1 0 0,1 0 1 0 0,15 0 0 0 0,-3-3-639 0 0,0 0 1 0 0,-1-2-1 0 0,1-1 1 0 0,-1 0 0 0 0,1-2-1 0 0,-1 0 1 0 0,36-17-1 0 0,-26 11-2865 0 0,-1 1-1 0 0,40-9 1 0 0,-48 17 1687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4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88 644 0 0,'18'-60'3288'0'0,"-16"33"2084"0"0,-2 53-1277 0 0,-4 8-3594 0 0,2 0-1 0 0,1 0 0 0 0,2 0 1 0 0,2 1-1 0 0,7 40 0 0 0,-2-15-339 0 0,24 194-259 0 0,27 127 524 0 0,15 107-1075 0 0,-39-163-1982 0 0,-28-247 868 0 0,-2 40-1948 0 0,-6-77 404 0 0,-5 46 0 0 0,1-70 2097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6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0 965 32 0 0,'5'-3'6634'0'0,"-5"-56"-5304"0"0,-2 15-1192 0 0,9-82 0 0 0,25-23-115 0 0,-4 22 113 0 0,-25 115-142 0 0,0 1 1 0 0,1-1 0 0 0,1 0-1 0 0,0 1 1 0 0,1 0 0 0 0,0 0-1 0 0,0 1 1 0 0,1 0 0 0 0,9-11-1 0 0,-12 17 22 0 0,0 0 0 0 0,0 0 0 0 0,0 1 0 0 0,1-1 0 0 0,-1 1 0 0 0,1 0 0 0 0,0 0 0 0 0,0 1 0 0 0,0-1 0 0 0,0 1 0 0 0,0 0 0 0 0,10-2 0 0 0,76-12 383 0 0,-56 11-315 0 0,624-142 2415 0 0,-497 105-2257 0 0,183-22-1 0 0,-240 51-358 0 0,0 6 0 0 0,203 11 0 0 0,-84 7-63 0 0,-220-10-26 0 0,0-1 0 0 0,0 0 0 0 0,0 1-1 0 0,0 0 1 0 0,0 0 0 0 0,0 0 0 0 0,-1 1 0 0 0,1-1 0 0 0,-1 1-1 0 0,1 0 1 0 0,-1 0 0 0 0,1 0 0 0 0,-1 0 0 0 0,5 4 0 0 0,-4 0 116 0 0,0-1 0 0 0,-1 1 0 0 0,1 0 0 0 0,-1 0 0 0 0,0 0 0 0 0,-1 0 0 0 0,5 13 0 0 0,3 25 0 0 0,-1 0 1 0 0,-2 0 0 0 0,-2 1 0 0 0,-2 59-1 0 0,-1-57 43 0 0,43 799 51 0 0,-17-339 29 0 0,7-204 47 0 0,1-103-26 0 0,-17-113-53 0 0,27 127-6 0 0,-11-72-26 0 0,-28-117 10 0 0,0 1 0 0 0,-1 1 0 0 0,-2-1 0 0 0,0 1 0 0 0,-2 0 0 0 0,-2 53 0 0 0,-2-72 6 0 0,0-1 0 0 0,0 1 0 0 0,-1-1 0 0 0,0 0 0 0 0,0 0 0 0 0,0 0 0 0 0,-1 0 1 0 0,0-1-1 0 0,-1 0 0 0 0,1 1 0 0 0,-1-1 0 0 0,0-1 0 0 0,-1 1 0 0 0,1-1 0 0 0,-1 0 0 0 0,0 0 0 0 0,0-1 0 0 0,-1 0 0 0 0,1 0 0 0 0,-1 0 0 0 0,0-1 0 0 0,0 0 1 0 0,-11 3-1 0 0,-16 5-89 0 0,-1-2 0 0 0,0-1 1 0 0,-61 5-1 0 0,77-11 76 0 0,-706 37 526 0 0,607-45-382 0 0,1-4 1 0 0,0-5 0 0 0,-201-55 0 0 0,264 59 111 0 0,-111-8 0 0 0,110 14 9 0 0,38 3 85 0 0,-1-2 0 0 0,1 0 0 0 0,-1-1 0 0 0,-22-10 0 0 0,29 10-223 0 0,-1 0-1 0 0,0 1 1 0 0,0 0 0 0 0,0 1 0 0 0,-1 1 0 0 0,1-1-1 0 0,-1 2 1 0 0,1 0 0 0 0,-1 1 0 0 0,-16 1 0 0 0,-16 9 171 0 0,15 2-84 0 0,25-11-176 0 0,1-1-1 0 0,-1 0 0 0 0,1 0 0 0 0,-1 0 0 0 0,1-1 0 0 0,0 1 0 0 0,-1-1 1 0 0,1 0-1 0 0,0-1 0 0 0,0 1 0 0 0,-1-1 0 0 0,-6-3 0 0 0,-29-8-36 0 0,25 13 27 0 0,-24-6-2727 0 0,38 6 2373 0 0,0 0-1 0 0,0-1 1 0 0,0 1 0 0 0,0-1-1 0 0,0 1 1 0 0,0-1-1 0 0,0 0 1 0 0,0 1-1 0 0,1-1 1 0 0,-1 0-1 0 0,0 0 1 0 0,0 0 0 0 0,1 1-1 0 0,-1-1 1 0 0,0 0-1 0 0,1 0 1 0 0,-1 0-1 0 0,0-1 1 0 0,0-5-1089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7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19 228 0 0,'0'-1'392'0'0,"-5"-16"9422"0"0,-9 60-5990 0 0,6 29-1503 0 0,15 53-2640 0 0,-2-73 529 0 0,11 86-2966 0 0,-14-125 1400 0 0,1 1 0 0 0,1-1 0 0 0,0 1 0 0 0,1-1 0 0 0,1 0 0 0 0,0-1 0 0 0,13 23 0 0 0,-9-23-362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7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97 488 0 0,'2'45'8192'0'0,"2"10"-5520"0"0,5 17-4511 0 0,-3-43-2028 0 0,13 46 1 0 0,-14-61 2426 0 0</inkml:trace>
  <inkml:trace contextRef="#ctx0" brushRef="#br0" timeOffset="1">5 56 632 0 0,'-5'-54'7537'0'0,"8"54"-8039"0"0,-1-1 0 0 0,0 1 0 0 0,1-1 0 0 0,-1 1 0 0 0,0 0 0 0 0,1 0 0 0 0,-1 0 0 0 0,0 0 0 0 0,1 1 0 0 0,-1-1 0 0 0,3 1 0 0 0,9 2-863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5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0 227 336 0 0,'7'14'7971'0'0,"9"15"-4692"0"0,41 81-1512 0 0,7 32-41 0 0,-64-134-1990 0 0,-9-16 117 0 0,-5-9 73 0 0,8 9 58 0 0,-7-20 34 0 0,1 0 0 0 0,1 0-1 0 0,1-1 1 0 0,2 0 0 0 0,-9-60 0 0 0,15 78-79 0 0,1 0 0 0 0,0 0 1 0 0,1 0-1 0 0,0 1 0 0 0,1-1 1 0 0,1 0-1 0 0,-1 0 0 0 0,1 0 1 0 0,1 1-1 0 0,0-1 0 0 0,1 1 1 0 0,0 0-1 0 0,0 0 0 0 0,1 0 1 0 0,1 1-1 0 0,-1 0 0 0 0,1 0 1 0 0,1 0-1 0 0,0 0 0 0 0,8-7 1 0 0,-7 10-628 0 0,1 1 1 0 0,0-1-1 0 0,0 2 1 0 0,0-1-1 0 0,1 1 1 0 0,-1 1 0 0 0,1 0-1 0 0,0 0 1 0 0,0 1-1 0 0,0 0 1 0 0,0 1-1 0 0,0 0 1 0 0,1 0-1 0 0,-1 1 1 0 0,0 1 0 0 0,12 1-1 0 0,-3 2-528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7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2 392 0 0,'1'0'103'0'0,"-1"-1"-1"0"0,1 1 1 0 0,-1 0 0 0 0,1 0-1 0 0,-1 0 1 0 0,0-1 0 0 0,1 1-1 0 0,-1 0 1 0 0,1 0 0 0 0,-1 0-1 0 0,1 0 1 0 0,-1 0 0 0 0,1 0-1 0 0,-1 0 1 0 0,1 0 0 0 0,-1 0 0 0 0,1 0-1 0 0,-1 0 1 0 0,1 0 0 0 0,-1 1-1 0 0,1-1 1 0 0,-1 0 0 0 0,0 0-1 0 0,1 0 1 0 0,-1 1 0 0 0,1-1-1 0 0,-1 0 1 0 0,0 1 0 0 0,1-1-1 0 0,-1 0 1 0 0,0 1 0 0 0,1-1-1 0 0,-1 0 1 0 0,0 1 0 0 0,1-1-1 0 0,-1 0 1 0 0,0 1 0 0 0,0-1-1 0 0,1 1 1 0 0,-1-1 0 0 0,0 1-1 0 0,0 0 1 0 0,-15 15 1252 0 0,3-5-1526 0 0,11-10 175 0 0,-6 6 59 0 0,0 1-1 0 0,0-1 1 0 0,1 1 0 0 0,-9 16 0 0 0,14-22 5 0 0,0 0 1 0 0,0-1 0 0 0,0 1 0 0 0,0 0-1 0 0,1 0 1 0 0,-1 0 0 0 0,1 0 0 0 0,-1 0-1 0 0,1 0 1 0 0,0 0 0 0 0,0 1 0 0 0,0-1 0 0 0,0 0-1 0 0,0 0 1 0 0,0 0 0 0 0,0 0 0 0 0,1 0-1 0 0,-1 0 1 0 0,1 0 0 0 0,0 0 0 0 0,-1 0-1 0 0,1 0 1 0 0,0 0 0 0 0,0-1 0 0 0,0 1-1 0 0,0 0 1 0 0,1-1 0 0 0,-1 1 0 0 0,0 0-1 0 0,3 2 1 0 0,7 4 105 0 0,0 0 1 0 0,1-1-1 0 0,14 7 0 0 0,-15-8-187 0 0,-1-1 0 0 0,0 2-1 0 0,1-1 1 0 0,16 16 0 0 0,-24-18-187 0 0,-1-1 0 0 0,1 1 1 0 0,-1 0-1 0 0,1 0 0 0 0,-1 0 0 0 0,0 0 1 0 0,0 0-1 0 0,-1 1 0 0 0,1-1 1 0 0,-1 0-1 0 0,0 1 0 0 0,0 5 0 0 0,0-8 30 0 0,-1 0 0 0 0,0 0 0 0 0,0 0-1 0 0,0-1 1 0 0,0 1 0 0 0,0 0 0 0 0,0 0-1 0 0,-1 0 1 0 0,1 0 0 0 0,-1 0 0 0 0,1-1-1 0 0,-1 1 1 0 0,0 0 0 0 0,1 0 0 0 0,-1-1-1 0 0,0 1 1 0 0,0 0 0 0 0,0-1 0 0 0,0 1-1 0 0,-1-1 1 0 0,1 1 0 0 0,0-1 0 0 0,-1 0-1 0 0,1 0 1 0 0,-1 1 0 0 0,1-1 0 0 0,-1 0-1 0 0,1 0 1 0 0,-1-1 0 0 0,0 1 0 0 0,0 0-1 0 0,-1 0 1 0 0,-7 0-662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8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29 684 0 0,'13'-15'1252'0'0,"1"2"2304"0"0,-11 41-2081 0 0,-1 55-850 0 0,8 43-627 0 0,-5-92-126 0 0,-2-6-827 0 0,2 1-1 0 0,1-1 0 0 0,0 1 1 0 0,3-2-1 0 0,12 31 1 0 0,-8-39-162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8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28 508 0 0,'-3'-26'3774'0'0,"-20"25"-2928"0"0,14 1-920 0 0,-60 9-574 0 0,-78 18 0 0 0,103-17-659 0 0,10-2 255 0 0,3 3 13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49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50 16 0 0,'-2'-1'268'0'0,"0"1"1"0"0,-1 0-1 0 0,1-1 1 0 0,-1 1-1 0 0,1 0 0 0 0,-1 0 1 0 0,1 1-1 0 0,0-1 0 0 0,-1 0 1 0 0,1 1-1 0 0,-1-1 1 0 0,1 1-1 0 0,0 0 0 0 0,-1 0 1 0 0,1 0-1 0 0,0 0 0 0 0,0 0 1 0 0,0 1-1 0 0,0-1 1 0 0,0 1-1 0 0,-3 2 0 0 0,-41 42 1383 0 0,40-39-1364 0 0,1 1 1 0 0,0 0 0 0 0,0 0-1 0 0,0 0 1 0 0,1 0-1 0 0,1 1 1 0 0,-1 0 0 0 0,1 0-1 0 0,1 0 1 0 0,0 0-1 0 0,0 0 1 0 0,0 0 0 0 0,2 1-1 0 0,-1-1 1 0 0,1 1-1 0 0,0-1 1 0 0,1 0 0 0 0,0 1-1 0 0,0-1 1 0 0,1 0-1 0 0,1 0 1 0 0,-1 0 0 0 0,1 0-1 0 0,1 0 1 0 0,0 0-1 0 0,8 12 1 0 0,-8-13-214 0 0,2 0-1 0 0,-1-1 1 0 0,1 0-1 0 0,0 0 1 0 0,0-1-1 0 0,12 10 1 0 0,-10-10-39 0 0,0-1 0 0 0,0 0 0 0 0,0 0 0 0 0,0-1 0 0 0,1 0 0 0 0,0-1 0 0 0,0 1 0 0 0,0-2 0 0 0,0 1 0 0 0,12 1 0 0 0,-15-4-46 0 0,1 1 0 0 0,-1-1 0 0 0,0 0 0 0 0,0 0 0 0 0,1-1 0 0 0,-1 0-1 0 0,0 0 1 0 0,0 0 0 0 0,0-1 0 0 0,0 0 0 0 0,0 0 0 0 0,0 0 0 0 0,-1-1 0 0 0,1 0 0 0 0,7-6-1 0 0,-7 5-32 0 0,-1 0 0 0 0,-1-1 0 0 0,1 0-1 0 0,-1 0 1 0 0,0 0 0 0 0,0 0 0 0 0,0-1-1 0 0,-1 1 1 0 0,0-1 0 0 0,4-10-1 0 0,-3 4-44 0 0,0 0 0 0 0,-1 0-1 0 0,-1-1 1 0 0,0 1-1 0 0,-1-1 1 0 0,0 1 0 0 0,-1-1-1 0 0,0 1 1 0 0,-1-1 0 0 0,0 1-1 0 0,-1-1 1 0 0,-5-14-1 0 0,2 7-245 0 0,-1 1 0 0 0,-1 0 0 0 0,-1 1 0 0 0,-1-1 0 0 0,0 1 0 0 0,-22-29 0 0 0,30 44 205 0 0,-1 0-1 0 0,0 0 0 0 0,0 1 0 0 0,0 0 0 0 0,-1-1 0 0 0,1 1 0 0 0,-1 0 0 0 0,1 0 0 0 0,-1 0 1 0 0,0 0-1 0 0,1 0 0 0 0,-1 1 0 0 0,0-1 0 0 0,0 1 0 0 0,0 0 0 0 0,0 0 0 0 0,-1 0 1 0 0,1 0-1 0 0,0 1 0 0 0,0-1 0 0 0,0 1 0 0 0,-4 0 0 0 0,4 0-39 0 0,1 1 0 0 0,-1 0 0 0 0,1 0 0 0 0,0 0 0 0 0,-1 0 0 0 0,1 0 0 0 0,0 1-1 0 0,0-1 1 0 0,0 1 0 0 0,0-1 0 0 0,0 1 0 0 0,0 0 0 0 0,1 0 0 0 0,-1 0 0 0 0,1 0 0 0 0,-1 0 0 0 0,1 0 0 0 0,-1 0 0 0 0,1 1-1 0 0,0-1 1 0 0,0 0 0 0 0,0 1 0 0 0,1-1 0 0 0,-1 0 0 0 0,0 1 0 0 0,1-1 0 0 0,0 1 0 0 0,-1 2 0 0 0,0 25-2243 0 0,1-14 1312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0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0 111 688 0 0,'1'0'465'0'0,"-1"-1"0"0"0,0 0 1 0 0,1 1-1 0 0,-1-1 0 0 0,1 1 0 0 0,-1-1 0 0 0,1 0 0 0 0,-1 1 1 0 0,1-1-1 0 0,-1 1 0 0 0,1-1 0 0 0,0 1 0 0 0,-1-1 0 0 0,1 1 0 0 0,-1 0 1 0 0,1-1-1 0 0,0 1 0 0 0,0 0 0 0 0,-1 0 0 0 0,1-1 0 0 0,0 1 1 0 0,1 0-1 0 0,19-5 3046 0 0,12-3-3082 0 0,0-2 0 0 0,60-26 0 0 0,-48 18-1933 0 0,-15 6-287 0 0,-26 11 1031 0 0,30-9-5144 0 0,-34 10 5699 0 0,1 0 1 0 0,0 0-1 0 0,0 0 1 0 0,0 0-1 0 0,-1 0 1 0 0,1 0-1 0 0,0 0 1 0 0,0 0-1 0 0,-1 0 1 0 0,1 0-1 0 0,0 0 1 0 0,0 0-1 0 0,-1 1 0 0 0,1-1 1 0 0,0 0-1 0 0,0 1 1 0 0,-1-1-1 0 0,1 0 1 0 0,0 1-1 0 0,-1-1 1 0 0,2 1-1 0 0,-2 2-1173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0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12 116 0 0,'5'-9'5478'0'0,"14"7"-1086"0"0,5 6-2447 0 0,-10 0-987 0 0,-10-3-360 0 0,9 3-488 0 0,0 1 1 0 0,-1 0 0 0 0,0 0-1 0 0,0 1 1 0 0,-1 1-1 0 0,1 0 1 0 0,-1 1 0 0 0,19 16-1 0 0,3 17-982 0 0,-19-10-371 0 0,-12-26 845 0 0,-1 0 1 0 0,1 0-1 0 0,-2 0 0 0 0,1 0 1 0 0,0 0-1 0 0,-1 0 0 0 0,0 1 1 0 0,-1 8-1 0 0,-1 1-462 0 0,-1-1 1 0 0,0 0-1 0 0,-1-1 0 0 0,-1 1 1 0 0,0-1-1 0 0,0 0 0 0 0,-2 0 0 0 0,-9 15 1 0 0,6-12-12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0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21 144 0 0,'-1'-12'934'0'0,"-6"3"6609"0"0,5 24-6365 0 0,11 137-303 0 0,-3-82-1550 0 0,20 155-7927 0 0,-22-187 7265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1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0 692 0 0,'-1'10'7429'0'0,"-3"17"-4272"0"0,5 20-1444 0 0,12 84 0 0 0,-9-106-3399 0 0,2 1-1 0 0,1-1 1 0 0,0 0-1 0 0,21 43 1 0 0,-24-61 1007 0 0,0 0 0 0 0,1-1-1 0 0,0 1 1 0 0,0-1 0 0 0,6 6 0 0 0,9 7-926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1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81 204 0 0,'1'-1'442'0'0,"0"-1"-1"0"0,-1 0 1 0 0,1 1 0 0 0,0-1 0 0 0,0 1-1 0 0,-1 0 1 0 0,1-1 0 0 0,0 1 0 0 0,1 0-1 0 0,-1-1 1 0 0,0 1 0 0 0,0 0-1 0 0,0 0 1 0 0,1 0 0 0 0,-1 0 0 0 0,1 0-1 0 0,-1 0 1 0 0,0 1 0 0 0,1-1 0 0 0,0 0-1 0 0,-1 1 1 0 0,1-1 0 0 0,1 1-1 0 0,43-13 3526 0 0,-42 12-3832 0 0,8-2-106 0 0,159-29 1695 0 0,-85 26-3854 0 0,0 15-5314 0 0,-56-4 3289 0 0,-20-1 2484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2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25 260 0 0,'0'-1'143'0'0,"-1"1"0"0"0,1-1 1 0 0,-1 1-1 0 0,1-1 0 0 0,-1 1 0 0 0,1-1 0 0 0,0 1 0 0 0,-1-1 1 0 0,1 1-1 0 0,0-1 0 0 0,-1 0 0 0 0,1 1 0 0 0,0-1 0 0 0,0 0 1 0 0,0 1-1 0 0,-1-1 0 0 0,1 1 0 0 0,0-1 0 0 0,0 0 1 0 0,0 1-1 0 0,0-1 0 0 0,0 0 0 0 0,0 0 0 0 0,0 1 0 0 0,0-1 1 0 0,1 0-1 0 0,-1 1 0 0 0,0-1 0 0 0,0 1 0 0 0,0-1 0 0 0,1 0 1 0 0,20-4 4317 0 0,-15 6-3812 0 0,0 0 0 0 0,0 0 1 0 0,-1 0-1 0 0,1 0 0 0 0,0 1 1 0 0,8 4-1 0 0,-4 1-563 0 0,-1 0 1 0 0,1 1-1 0 0,-2 0 0 0 0,1 0 1 0 0,-1 1-1 0 0,0 0 0 0 0,-1 1 1 0 0,0 0-1 0 0,-1 0 0 0 0,9 17 1 0 0,-7-9-1156 0 0,-1 1 1 0 0,0-1 0 0 0,-1 1-1 0 0,-1 1 1 0 0,4 32-1 0 0,-9-43 152 0 0,0 1 0 0 0,-1 0 0 0 0,0-1 0 0 0,0 1-1 0 0,-1-1 1 0 0,-4 15 0 0 0,-3-8-314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5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3 440 0 0,'-3'-2'4252'0'0,"3"2"-4176"0"0,-6 10 1737 0 0,-4 18-501 0 0,9-19-900 0 0,1 0 0 0 0,1 1 0 0 0,0-1 0 0 0,0 1 0 0 0,1-1 0 0 0,0 0 0 0 0,3 11 0 0 0,3 12 371 0 0,-3-11-495 0 0,1 0 0 0 0,0 0 0 0 0,14 27-1 0 0,-15-37-190 0 0,1 0 0 0 0,-1-1 1 0 0,1 0-1 0 0,1-1 0 0 0,0 1 0 0 0,1-1 0 0 0,16 16 0 0 0,-23-24-77 0 0,0 0 1 0 0,1 0-1 0 0,-1 0 0 0 0,0 0 1 0 0,1-1-1 0 0,-1 1 1 0 0,0-1-1 0 0,1 1 0 0 0,-1 0 1 0 0,1-1-1 0 0,-1 0 1 0 0,1 1-1 0 0,-1-1 0 0 0,1 0 1 0 0,-1 0-1 0 0,1 0 1 0 0,-1 0-1 0 0,1 0 0 0 0,-1 0 1 0 0,1-1-1 0 0,-1 1 0 0 0,1 0 1 0 0,-1-1-1 0 0,2 0 1 0 0,1-1-17 0 0,-1 0 0 0 0,0 0 0 0 0,0 0 1 0 0,0 0-1 0 0,0-1 0 0 0,0 0 0 0 0,-1 1 0 0 0,1-1 1 0 0,3-5-1 0 0,2-4-27 0 0,-1 0 0 0 0,-1 0 0 0 0,1-1 0 0 0,5-18 0 0 0,9-41 5 0 0,19-49 25 0 0,-39 117 3 0 0,1 0-1 0 0,-1 0 1 0 0,1 1 0 0 0,0-1-1 0 0,0 1 1 0 0,1-1 0 0 0,-1 1-1 0 0,1 0 1 0 0,-1 0 0 0 0,1 0-1 0 0,0 0 1 0 0,4-2 0 0 0,-6 4-17 0 0,1 1 0 0 0,-1-1 0 0 0,1 1 0 0 0,-1 0 0 0 0,1-1 0 0 0,-1 1 0 0 0,1 0 0 0 0,0 0 0 0 0,-1 0 1 0 0,1 0-1 0 0,-1 0 0 0 0,1 0 0 0 0,0 1 0 0 0,-1-1 0 0 0,1 0 0 0 0,-1 1 0 0 0,1-1 0 0 0,-1 1 0 0 0,1 0 0 0 0,-1-1 0 0 0,0 1 0 0 0,1 0 1 0 0,-1 0-1 0 0,0 0 0 0 0,1 0 0 0 0,-1 0 0 0 0,0 0 0 0 0,0 0 0 0 0,0 1 0 0 0,0-1 0 0 0,0 0 0 0 0,1 3 0 0 0,12 17-1146 0 0,0 2-1 0 0,-2 0 1 0 0,0 0 0 0 0,-2 1-1 0 0,0 1 1 0 0,7 30-1 0 0,-8-26-969 0 0,2 10-736 0 0,-6-23 1720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2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54 304 0 0,'0'-1'165'0'0,"-1"1"-1"0"0,1-1 1 0 0,-1 1 0 0 0,1-1-1 0 0,-1 1 1 0 0,1-1 0 0 0,-1 1-1 0 0,1-1 1 0 0,-1 1 0 0 0,1-1-1 0 0,0 0 1 0 0,-1 1 0 0 0,1-1-1 0 0,0 0 1 0 0,0 1 0 0 0,-1-1-1 0 0,1 0 1 0 0,0 0 0 0 0,0 1-1 0 0,0-1 1 0 0,0 0 0 0 0,0 1 0 0 0,0-1-1 0 0,0 0 1 0 0,0 0 0 0 0,0 1-1 0 0,0-1 1 0 0,0 0 0 0 0,1 1-1 0 0,-1-1 1 0 0,0 0 0 0 0,0 1-1 0 0,1-1 1 0 0,-1 0 0 0 0,1 0-1 0 0,1-1 187 0 0,0 0 0 0 0,0 0 1 0 0,0 0-1 0 0,0 1 0 0 0,0-1 0 0 0,0 0 0 0 0,0 1 0 0 0,1 0 0 0 0,-1-1 0 0 0,5 0 0 0 0,-4 0-140 0 0,1 0-1 0 0,1 1 1 0 0,-1 0-1 0 0,0 0 1 0 0,0 0-1 0 0,0 0 1 0 0,1 0-1 0 0,-1 1 0 0 0,0 0 1 0 0,1 0-1 0 0,-1 0 1 0 0,0 1-1 0 0,0-1 1 0 0,9 3-1 0 0,-11-1-229 0 0,0 0 0 0 0,0 1-1 0 0,1-1 1 0 0,-2 1 0 0 0,1-1-1 0 0,0 1 1 0 0,0 0 0 0 0,-1-1 0 0 0,1 1-1 0 0,-1 0 1 0 0,0 0 0 0 0,0 0-1 0 0,0 0 1 0 0,0 0 0 0 0,-1 1-1 0 0,1-1 1 0 0,-1 6 0 0 0,0 58-671 0 0,-4-39 542 0 0,-1-1 1 0 0,-1 0-1 0 0,-2-1 0 0 0,0 0 1 0 0,-2 0-1 0 0,0 0 1 0 0,-29 46-1 0 0,39-71 189 0 0,-1-1 0 0 0,1 1 0 0 0,-1 0 0 0 0,1-1 0 0 0,-1 1 0 0 0,1 0 0 0 0,0-1 0 0 0,-1 1 0 0 0,1 0 0 0 0,0 0 0 0 0,-1-1 0 0 0,1 1 0 0 0,0 0 0 0 0,0 0 1 0 0,0-1-1 0 0,0 1 0 0 0,0 0 0 0 0,0 0 0 0 0,0 0 0 0 0,0-1 0 0 0,0 1 0 0 0,0 0 0 0 0,0 0 0 0 0,0-1 0 0 0,1 1 0 0 0,-1 0 0 0 0,0 0 0 0 0,0-1 0 0 0,1 1 0 0 0,-1 0 0 0 0,1-1 0 0 0,-1 1 0 0 0,0 0 0 0 0,1-1 0 0 0,1 2 0 0 0,0-1 23 0 0,0 1-1 0 0,1-1 1 0 0,0 0 0 0 0,-1 0-1 0 0,1-1 1 0 0,-1 1-1 0 0,1 0 1 0 0,0-1-1 0 0,0 1 1 0 0,4-1 0 0 0,69-6 43 0 0,53-23-3222 0 0,-2-7-5068 0 0,-103 29 6728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3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70 152 0 0,'-1'-3'193'0'0,"-1"1"630"0"0,-1 0 1 0 0,2-1-1 0 0,-1 1 0 0 0,0-1 0 0 0,0 0 0 0 0,1 1 0 0 0,0-1 0 0 0,-1 0 0 0 0,1 0 0 0 0,-1-5 0 0 0,2 7-541 0 0,0 1 1 0 0,0-1 0 0 0,1 0-1 0 0,-1 0 1 0 0,0 0 0 0 0,0 1-1 0 0,1-1 1 0 0,-1 0 0 0 0,0 0-1 0 0,1 1 1 0 0,-1-1 0 0 0,1 0-1 0 0,-1 1 1 0 0,1-1 0 0 0,-1 1-1 0 0,1-1 1 0 0,-1 1 0 0 0,1-1-1 0 0,0 1 1 0 0,-1-1-1 0 0,2 0 1 0 0,18-8 924 0 0,-15 7-1123 0 0,0 0-1 0 0,0 1 1 0 0,0 0 0 0 0,0 0 0 0 0,1 0 0 0 0,-1 1 0 0 0,0 0 0 0 0,0 0 0 0 0,0 0 0 0 0,11 2 0 0 0,-13-1-128 0 0,1 1-1 0 0,0-1 1 0 0,0 1-1 0 0,-1 0 1 0 0,1 0 0 0 0,-1 0-1 0 0,0 1 1 0 0,0-1-1 0 0,1 1 1 0 0,-1 0-1 0 0,-1-1 1 0 0,1 2-1 0 0,0-1 1 0 0,-1 0 0 0 0,0 0-1 0 0,0 1 1 0 0,0-1-1 0 0,0 1 1 0 0,0 0-1 0 0,-1-1 1 0 0,3 8 0 0 0,1 11-94 0 0,0 0 0 0 0,-2 1 0 0 0,0-1 0 0 0,-1 1 0 0 0,-2-1 0 0 0,0 1 0 0 0,-4 25 0 0 0,0 32 245 0 0,5-78-101 0 0,-1 0 1 0 0,0-1-1 0 0,1 1 1 0 0,-1 0-1 0 0,1-1 1 0 0,-1 1-1 0 0,1 0 1 0 0,0-1-1 0 0,0 1 1 0 0,0-1 0 0 0,0 1-1 0 0,0-1 1 0 0,0 0-1 0 0,0 1 1 0 0,0-1-1 0 0,0 0 1 0 0,1 0-1 0 0,-1 0 1 0 0,0 0-1 0 0,1 0 1 0 0,-1 0-1 0 0,1 0 1 0 0,-1 0-1 0 0,1-1 1 0 0,0 1-1 0 0,-1 0 1 0 0,1-1-1 0 0,0 0 1 0 0,-1 1-1 0 0,1-1 1 0 0,0 0 0 0 0,0 0-1 0 0,-1 0 1 0 0,3 0-1 0 0,10 1-166 0 0,0-1-1 0 0,1 0 1 0 0,15-4-1 0 0,-17 3-229 0 0,29-5-2961 0 0,0-2 0 0 0,53-17-1 0 0,-49 12 391 0 0,-21 7 1575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3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0 118 112 0 0,'1'-14'10806'0'0,"13"8"-8255"0"0,78-31-397 0 0,23-7-2567 0 0,-100 39-295 0 0,1 2 0 0 0,-1 0 0 0 0,18-1 0 0 0,-27 3-34 0 0,-1 1-1 0 0,1 0 0 0 0,0 0 1 0 0,-1 1-1 0 0,1-1 0 0 0,0 1 1 0 0,-1 0-1 0 0,1 1 0 0 0,-1 0 1 0 0,0-1-1 0 0,1 2 0 0 0,-1-1 0 0 0,0 1 1 0 0,7 4-1 0 0,-7 0-423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3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11 812 0 0,'1'0'94'0'0,"-1"0"1"0"0,0 0-1 0 0,0 0 1 0 0,0 0-1 0 0,1 0 0 0 0,-1 0 1 0 0,0 0-1 0 0,0-1 0 0 0,0 1 1 0 0,1 0-1 0 0,-1 0 1 0 0,0 0-1 0 0,0 0 0 0 0,0 0 1 0 0,1 0-1 0 0,-1 0 1 0 0,0-1-1 0 0,0 1 0 0 0,0 0 1 0 0,0 0-1 0 0,0 0 0 0 0,1 0 1 0 0,-1-1-1 0 0,0 1 1 0 0,0 0-1 0 0,0 0 0 0 0,0 0 1 0 0,0-1-1 0 0,0 1 0 0 0,0 0 1 0 0,0 0-1 0 0,0 0 1 0 0,0-1-1 0 0,0 1 0 0 0,0 0 1 0 0,0 0-1 0 0,0-1 0 0 0,0 1 1 0 0,0 0-1 0 0,0 0 1 0 0,0 0-1 0 0,0-1 0 0 0,0 1 1 0 0,0 0-1 0 0,0 0 0 0 0,0 0 1 0 0,0-1-1 0 0,0 1 1 0 0,-1 0-1 0 0,1 0 0 0 0,0 0 1 0 0,0 0-1 0 0,0-1 1 0 0,0 1-1 0 0,0 0 0 0 0,-1 0 1 0 0,1 0-1 0 0,0 0 0 0 0,0 0 1 0 0,0 0-1 0 0,-1-1 1 0 0,1 1-1 0 0,0 0 0 0 0,0 0 1 0 0,0 0-1 0 0,-1 0 0 0 0,1 0 1 0 0,0 0-1 0 0,-1 0 1 0 0,29 2 2743 0 0,34 13-387 0 0,-52-12-2237 0 0,-1 0-1 0 0,-1 1 0 0 0,1 0 0 0 0,-1 1 0 0 0,13 8 0 0 0,-12-6-58 0 0,0 0 0 0 0,-1 1 0 0 0,0 0 0 0 0,0 0 0 0 0,0 1 0 0 0,-1 0 0 0 0,11 18 0 0 0,-14-21-346 0 0,-1 1 0 0 0,0-1 0 0 0,0 1 1 0 0,0 0-1 0 0,0 0 0 0 0,-1 0 0 0 0,-1 1 1 0 0,1-1-1 0 0,-1 0 0 0 0,0 1 0 0 0,-1-1 1 0 0,1 1-1 0 0,-2-1 0 0 0,1 0 1 0 0,-1 1-1 0 0,0-1 0 0 0,0 1 0 0 0,-1-1 1 0 0,0 0-1 0 0,-1 0 0 0 0,1 0 0 0 0,-7 10 1 0 0,-40 67-8644 0 0,43-75 7600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8:54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26 232 0 0,'1'0'162'0'0,"-1"0"0"0"0,0 0 0 0 0,1 0 0 0 0,-1-1 0 0 0,0 1 0 0 0,1 0 0 0 0,-1 0 0 0 0,0 0 0 0 0,1 0 0 0 0,-1 0 0 0 0,0 0 1 0 0,1 0-1 0 0,-1-1 0 0 0,0 1 0 0 0,1 0 0 0 0,-1 0 0 0 0,0-1 0 0 0,0 1 0 0 0,1 0 0 0 0,-1 0 0 0 0,0-1 0 0 0,0 1 0 0 0,1 0 0 0 0,-1 0 0 0 0,0-1 0 0 0,0 1 0 0 0,0 0 0 0 0,0-1 0 0 0,0 1 0 0 0,1 0 0 0 0,-1-1 0 0 0,0 1 0 0 0,0 0 0 0 0,0-1 0 0 0,0 1 0 0 0,0-1 1 0 0,0 1-1 0 0,0 0 0 0 0,0-1 0 0 0,0 1 0 0 0,0 0 0 0 0,0-1 0 0 0,-1 1 0 0 0,1 0 0 0 0,0-1 0 0 0,0 1 0 0 0,0 0 0 0 0,0-1 0 0 0,0 1 0 0 0,-1 0 0 0 0,1 0 0 0 0,0-1 0 0 0,0 1 0 0 0,-1 0 0 0 0,1 0 0 0 0,0-1 0 0 0,0 1 0 0 0,-1 0 0 0 0,1 0 0 0 0,0-1 0 0 0,-1 1 1 0 0,1 0-1 0 0,0 0 0 0 0,-1 0 0 0 0,20-6 4817 0 0,-11 5-6164 0 0,2 0 1308 0 0,0 0-1 0 0,0 1 0 0 0,0 0 0 0 0,0 0 1 0 0,19 5-1 0 0,-27-5-137 0 0,0 1 1 0 0,0-1 0 0 0,0 1-1 0 0,0 0 1 0 0,0 0-1 0 0,0 0 1 0 0,0 0 0 0 0,0 0-1 0 0,0 1 1 0 0,0-1-1 0 0,0 1 1 0 0,-1-1 0 0 0,1 1-1 0 0,0-1 1 0 0,-1 1-1 0 0,0 0 1 0 0,1 0 0 0 0,-1 0-1 0 0,0-1 1 0 0,0 1-1 0 0,0 1 1 0 0,0-1 0 0 0,0 0-1 0 0,-1 0 1 0 0,1 0-1 0 0,-1 0 1 0 0,1 0 0 0 0,-1 1-1 0 0,0-1 1 0 0,0 0-1 0 0,0 3 1 0 0,0 7-187 0 0,-2 0 0 0 0,0 0 0 0 0,0 0 0 0 0,-1 0 0 0 0,0 0-1 0 0,-1 0 1 0 0,0-1 0 0 0,-1 1 0 0 0,-1-1 0 0 0,0-1 0 0 0,0 1 0 0 0,-15 18 0 0 0,20-28 195 0 0,-1 1 1 0 0,1 0-1 0 0,-1-1 1 0 0,1 1-1 0 0,0 0 1 0 0,0 0-1 0 0,0 0 1 0 0,0 0-1 0 0,0 0 1 0 0,0 0 0 0 0,0 0-1 0 0,1 0 1 0 0,-1 0-1 0 0,1 1 1 0 0,-1-1-1 0 0,1 0 1 0 0,0 0-1 0 0,0 0 1 0 0,0 1-1 0 0,0-1 1 0 0,1 0-1 0 0,-1 0 1 0 0,0 0-1 0 0,1 1 1 0 0,1 3-1 0 0,2-1 25 0 0,0-1 0 0 0,0 1 0 0 0,0-1 0 0 0,1 1 0 0 0,-1-1-1 0 0,1-1 1 0 0,10 7 0 0 0,1 1-14 0 0,-4-2-11 0 0,-2-3 2 0 0,0 1 0 0 0,0 1 0 0 0,-1 0 0 0 0,0 0 1 0 0,10 13-1 0 0,-18-20 2 0 0,0 1 0 0 0,0 0 1 0 0,1 0-1 0 0,-1-1 0 0 0,0 1 1 0 0,0 0-1 0 0,-1 0 0 0 0,1 0 1 0 0,0 0-1 0 0,-1 0 0 0 0,1 1 1 0 0,-1-1-1 0 0,0 0 0 0 0,1 0 0 0 0,-1 0 1 0 0,0 0-1 0 0,0 0 0 0 0,-1 1 1 0 0,1-1-1 0 0,0 0 0 0 0,-1 0 1 0 0,1 0-1 0 0,-1 0 0 0 0,0 0 0 0 0,1 0 1 0 0,-1 0-1 0 0,0 0 0 0 0,0 0 1 0 0,-1-1-1 0 0,1 1 0 0 0,0 0 1 0 0,-1 0-1 0 0,1-1 0 0 0,0 1 1 0 0,-1-1-1 0 0,-2 3 0 0 0,-6 4-279 0 0,-1 0 0 0 0,1-1 0 0 0,-1 1 0 0 0,-1-2 0 0 0,1 0-1 0 0,-14 5 1 0 0,1-2-1323 0 0,-1-2 0 0 0,0-1 0 0 0,0 0-1 0 0,-31 1 1 0 0,26-4 282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2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1 360 0 0,'1'0'187'0'0,"0"1"1"0"0,0-1-1 0 0,-1 0 0 0 0,1 1 0 0 0,0 0 1 0 0,0-1-1 0 0,0 1 0 0 0,0 0 0 0 0,0-1 1 0 0,-1 1-1 0 0,1 0 0 0 0,0 0 0 0 0,-1 0 1 0 0,1 0-1 0 0,-1-1 0 0 0,1 1 1 0 0,-1 0-1 0 0,1 0 0 0 0,-1 0 0 0 0,1 0 1 0 0,-1 0-1 0 0,0 0 0 0 0,0 0 0 0 0,0 1 1 0 0,1-1-1 0 0,-1 0 0 0 0,0 0 0 0 0,0 0 1 0 0,0 0-1 0 0,-1 2 0 0 0,-14 37 1950 0 0,0 0 873 0 0,13-7-2122 0 0,2 0 0 0 0,0 0-1 0 0,2-1 1 0 0,12 58-1 0 0,-8-45-648 0 0,65 390 375 0 0,43 403 181 0 0,-100-631-740 0 0,7 134-60 0 0,-21 163-146 0 0,-1-458-366 0 0,5 67 1 0 0,8-9-4705 0 0,-4-87 1473 0 0,-8-17 3657 0 0,0 1 1 0 0,1-1 0 0 0,-1 0 0 0 0,0 0-1 0 0,0 0 1 0 0,1 0 0 0 0,-1 1 0 0 0,0-1-1 0 0,1 0 1 0 0,-1 0 0 0 0,0 0 0 0 0,0 0-1 0 0,1 0 1 0 0,-1 0 0 0 0,0 0 0 0 0,1 0-1 0 0,-1 0 1 0 0,0 0 0 0 0,1 0 0 0 0,-1 0-1 0 0,0 0 1 0 0,1 0 0 0 0,-1 0 0 0 0,0 0-1 0 0,0-1 1 0 0,1 1 0 0 0,-1 0 0 0 0,0 0-1 0 0,1 0 1 0 0,-1 0 0 0 0,0-1 0 0 0,0 1-1 0 0,0 0 1 0 0,1 0 0 0 0,-1 0-1 0 0,0-1 1 0 0,0 1 0 0 0,0 0 0 0 0,1 0-1 0 0,-1-1 1 0 0,0 1 0 0 0,0 0 0 0 0,0-1-1 0 0,0 1 1 0 0,0 0 0 0 0,0 0 0 0 0,1-1-1 0 0,-1 1 1 0 0,0 0 0 0 0,0-1 0 0 0,0 1-1 0 0,0 0 1 0 0,0-1 0 0 0,5-14-1595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3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1 491 644 0 0,'17'-4'6861'0'0,"21"-6"-4217"0"0,497-190 2305 0 0,-417 150-4914 0 0,2 4-1 0 0,1 6 1 0 0,3 5-1 0 0,0 6 1 0 0,184-20-1 0 0,171 21-633 0 0,-461 28 503 0 0,-1 1 1 0 0,0 0-1 0 0,0 2 1 0 0,0 0-1 0 0,-1 0 0 0 0,1 1 1 0 0,23 10-1 0 0,-34-11 90 0 0,0 0 1 0 0,0 0-1 0 0,0 1 0 0 0,0-1 0 0 0,0 1 0 0 0,-1 1 1 0 0,0-1-1 0 0,0 1 0 0 0,0 0 0 0 0,0 0 1 0 0,-1 0-1 0 0,0 1 0 0 0,0-1 0 0 0,0 1 0 0 0,-1 0 1 0 0,0 0-1 0 0,0 1 0 0 0,0-1 0 0 0,-1 0 0 0 0,0 1 1 0 0,1 7-1 0 0,17 126 91 0 0,0 177-1 0 0,-10-108-10 0 0,50 476-46 0 0,-40-212-19 0 0,-15 10-146 0 0,5-338 119 0 0,-4-82 8 0 0,0-25-1 0 0,1 0 0 0 0,23 68 0 0 0,-17-63 2 0 0,-3-17 24 0 0,-8-23-38 0 0,-1 0 0 0 0,0 0 0 0 0,0 1 0 0 0,0-1-1 0 0,0 0 1 0 0,0 0 0 0 0,0 1 0 0 0,-1-1 0 0 0,0 7 0 0 0,0-8 10 0 0,-1 0 0 0 0,0 0 0 0 0,0 0 0 0 0,0 0 0 0 0,0 0 0 0 0,0 0 0 0 0,0 0 0 0 0,0 0 0 0 0,-1-1 0 0 0,1 1 0 0 0,-1-1 0 0 0,0 1 0 0 0,1-1 0 0 0,-1 1 0 0 0,0-1 0 0 0,0 0 0 0 0,0 0 0 0 0,0 0 0 0 0,-3 2 0 0 0,-33 14-3 0 0,-1-2 0 0 0,0-2 1 0 0,-61 14-1 0 0,27-9 40 0 0,-973 313 809 0 0,992-313-508 0 0,-1-1 0 0 0,-1-4 0 0 0,0-2 0 0 0,0-2 0 0 0,-1-3 0 0 0,0-2 0 0 0,0-3 0 0 0,-59-6 0 0 0,107 5-528 0 0,1 0 1 0 0,0 0-1 0 0,0 0 0 0 0,0 1 0 0 0,0 1 0 0 0,0-1 0 0 0,0 1 0 0 0,-13 5 1 0 0,-56 30-11707 0 0,70-33 10320 0 0,-3 3-10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4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10 380 0 0,'-5'-9'14459'0'0,"1"18"-10408"0"0,3 3-4431 0 0,2 17 385 0 0,2 0 1 0 0,1 0-1 0 0,2-1 0 0 0,15 50 1 0 0,24 44-6127 0 0,-11-42-3400 0 0,-28-64 7738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4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1 904 0 0,'1'0'276'0'0,"0"0"0"0"0,0 0 1 0 0,0-1-1 0 0,0 1 0 0 0,1 1 0 0 0,-1-1 0 0 0,0 0 0 0 0,0 0 0 0 0,0 0 1 0 0,0 1-1 0 0,0-1 0 0 0,0 0 0 0 0,1 1 0 0 0,-1-1 0 0 0,0 1 0 0 0,0-1 1 0 0,0 1-1 0 0,0 0 0 0 0,-1-1 0 0 0,1 1 0 0 0,0 0 0 0 0,0 0 0 0 0,0 0 1 0 0,0 0-1 0 0,-1-1 0 0 0,1 1 0 0 0,0 0 0 0 0,-1 0 0 0 0,1 0 1 0 0,-1 0-1 0 0,1 1 0 0 0,-1-1 0 0 0,1 2 0 0 0,18 47 2344 0 0,-15-38-1710 0 0,16 50 461 0 0,9 22-2675 0 0,-2-32-7226 0 0,-22-45 6342 0 0,0-3 296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5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43 872 0 0,'-1'-1'410'0'0,"1"0"0"0"0,-1 0-1 0 0,1 0 1 0 0,-1 0 0 0 0,1 0 0 0 0,0 0-1 0 0,-1 0 1 0 0,1 0 0 0 0,0 0-1 0 0,0 0 1 0 0,0 0 0 0 0,0 0 0 0 0,0 0-1 0 0,0 0 1 0 0,0 0 0 0 0,0 0 0 0 0,0 0-1 0 0,1 0 1 0 0,-1 0 0 0 0,0 0 0 0 0,1 0-1 0 0,-1 0 1 0 0,0 0 0 0 0,2-2 0 0 0,3-12 6446 0 0,-5 14-6677 0 0,30 6-7509 0 0,21 7-1349 0 0,-32-6 7161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6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75 297 860 0 0,'215'-74'10170'0'0,"-205"69"-10082"0"0,-1 0 1 0 0,0-1 0 0 0,0 0-1 0 0,-1-1 1 0 0,1 0-1 0 0,-2 0 1 0 0,1-1 0 0 0,-1 0-1 0 0,0 0 1 0 0,7-11-1 0 0,-12 16-111 0 0,1-1-1 0 0,-1 1 0 0 0,0-1 1 0 0,0 1-1 0 0,0-1 0 0 0,0 0 0 0 0,-1 0 1 0 0,1 0-1 0 0,-1 0 0 0 0,0 0 0 0 0,0 0 1 0 0,-1 0-1 0 0,1-1 0 0 0,-1 1 1 0 0,0 0-1 0 0,0 0 0 0 0,0 0 0 0 0,-1 0 1 0 0,1-1-1 0 0,-1 1 0 0 0,0 0 0 0 0,0 0 1 0 0,-1 0-1 0 0,1 0 0 0 0,-1 0 1 0 0,0 1-1 0 0,0-1 0 0 0,-3-4 0 0 0,2 5-31 0 0,1 2-1 0 0,-1-1 1 0 0,1 0 0 0 0,-1 0-1 0 0,0 1 1 0 0,1 0-1 0 0,-1-1 1 0 0,0 1-1 0 0,0 0 1 0 0,0 0-1 0 0,0 1 1 0 0,0-1-1 0 0,-1 1 1 0 0,1-1 0 0 0,0 1-1 0 0,0 0 1 0 0,0 0-1 0 0,0 1 1 0 0,0-1-1 0 0,0 0 1 0 0,-1 1-1 0 0,1 0 1 0 0,0 0-1 0 0,0 0 1 0 0,1 0 0 0 0,-1 0-1 0 0,0 1 1 0 0,-3 1-1 0 0,-7 3-22 0 0,-1 2 1 0 0,2-1-1 0 0,-1 2 0 0 0,-17 14 1 0 0,3 0 13 0 0,1 2 0 0 0,1 1 1 0 0,1 1-1 0 0,-38 56 1 0 0,55-72 136 0 0,0 1 0 0 0,0 0 0 0 0,1 0 1 0 0,1 1-1 0 0,0 0 0 0 0,0 0 0 0 0,1 0 1 0 0,1 0-1 0 0,0 1 0 0 0,1-1 0 0 0,1 1 1 0 0,0-1-1 0 0,1 1 0 0 0,0 0 0 0 0,4 25 1 0 0,-3-34 14 0 0,1 1 1 0 0,-1-1-1 0 0,1 0 1 0 0,0 1-1 0 0,1-1 1 0 0,-1 0-1 0 0,1-1 1 0 0,0 1-1 0 0,0 0 1 0 0,0-1-1 0 0,1 0 1 0 0,0 1-1 0 0,0-1 1 0 0,0-1-1 0 0,7 6 1 0 0,-4-5-9 0 0,0 0 0 0 0,0 0 0 0 0,1 0 0 0 0,-1-1 0 0 0,1-1 0 0 0,0 1-1 0 0,0-1 1 0 0,0 0 0 0 0,13 0 0 0 0,4-1-303 0 0,-1-1 0 0 0,1-1 0 0 0,0-1 0 0 0,0-1 0 0 0,46-13 0 0 0,143-55-8283 0 0,-210 69 8263 0 0,22-7-1199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5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43 304 12 0 0,'50'3'11722'0'0,"-59"17"-8500"0"0,-23 22-2526 0 0,-2 1-737 0 0,32-39 72 0 0,0 0 1 0 0,-1 1-1 0 0,1-1 0 0 0,1 0 1 0 0,-1 1-1 0 0,1-1 1 0 0,-1 1-1 0 0,1-1 1 0 0,1 1-1 0 0,-1 0 0 0 0,1 0 1 0 0,-1-1-1 0 0,1 1 1 0 0,1 0-1 0 0,-1-1 1 0 0,1 1-1 0 0,0 0 0 0 0,0-1 1 0 0,0 1-1 0 0,0 0 1 0 0,1-1-1 0 0,0 0 1 0 0,0 1-1 0 0,0-1 0 0 0,1 0 1 0 0,-1 0-1 0 0,1 0 1 0 0,0-1-1 0 0,0 1 1 0 0,0 0-1 0 0,0-1 0 0 0,1 0 1 0 0,0 0-1 0 0,-1 0 1 0 0,1 0-1 0 0,8 3 1 0 0,53 24 258 0 0,-42-21-319 0 0,-1 2 0 0 0,23 14 1 0 0,-44-25 6 0 0,-1 1 1 0 0,1-1 0 0 0,0 1-1 0 0,-1-1 1 0 0,1 1 0 0 0,0-1-1 0 0,-1 1 1 0 0,1 0 0 0 0,-1-1 0 0 0,1 1-1 0 0,-1 0 1 0 0,1 0 0 0 0,-1-1-1 0 0,0 1 1 0 0,1 0 0 0 0,-1 0-1 0 0,0 0 1 0 0,0-1 0 0 0,1 1 0 0 0,-1 0-1 0 0,0 0 1 0 0,0 0 0 0 0,0 0-1 0 0,0 0 1 0 0,0-1 0 0 0,0 1 0 0 0,-1 1-1 0 0,-13 24-1931 0 0,9-21 829 0 0,-1 0 0 0 0,1 0-1 0 0,-1 0 1 0 0,0-1 0 0 0,-9 6 0 0 0,12-9 656 0 0,0 0 0 0 0,0 0-1 0 0,0 0 1 0 0,0-1 0 0 0,0 1 0 0 0,0-1 0 0 0,0 0 0 0 0,0 0 0 0 0,0 0 0 0 0,0 0 0 0 0,-4-1 0 0 0,-8-3-978 0 0</inkml:trace>
  <inkml:trace contextRef="#ctx0" brushRef="#br0" timeOffset="1">173 16 936 0 0,'1'-1'200'0'0,"0"-1"-1"0"0,0 1 1 0 0,1 0-1 0 0,-1 0 1 0 0,1-1-1 0 0,0 1 1 0 0,-1 0-1 0 0,1 0 1 0 0,0 1-1 0 0,-1-1 1 0 0,1 0-1 0 0,0 0 1 0 0,0 1-1 0 0,0-1 1 0 0,0 1-1 0 0,-1 0 1 0 0,1 0-1 0 0,0-1 1 0 0,0 1-1 0 0,0 0 1 0 0,0 1-1 0 0,0-1 1 0 0,0 0-1 0 0,0 0 1 0 0,0 1-1 0 0,2 0 1 0 0,-1 1 61 0 0,0 0 0 0 0,0 0 0 0 0,0 1 0 0 0,0-1 0 0 0,-1 1 0 0 0,1-1 1 0 0,-1 1-1 0 0,1 0 0 0 0,-1 0 0 0 0,0 0 0 0 0,0 0 0 0 0,2 6 0 0 0,4 9 272 0 0,-1-1 0 0 0,-1 1 0 0 0,0 1 0 0 0,3 22 0 0 0,14 108-1543 0 0,-2 1-6210 0 0,-11-117 4830 0 0,-4-19 1352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5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5 996 0 0,'2'-3'2803'0'0,"-11"2"6"0"0,-28 5-1668 0 0,-81 10-51 0 0,0 8-5002 0 0,78-4 922 0 0,20-5 1653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6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18 524 0 0,'-5'-16'5860'0'0,"4"16"-5643"0"0,1-1 0 0 0,-1 1 0 0 0,0 0 0 0 0,1 0 0 0 0,-1 0 0 0 0,0-1-1 0 0,1 1 1 0 0,-1 0 0 0 0,0 0 0 0 0,1 0 0 0 0,-1 0 0 0 0,0 0-1 0 0,1 0 1 0 0,-1 0 0 0 0,0 0 0 0 0,1 1 0 0 0,-1-1 0 0 0,1 0 0 0 0,-1 0-1 0 0,0 0 1 0 0,1 1 0 0 0,-1-1 0 0 0,0 0 0 0 0,1 1 0 0 0,-1-1 0 0 0,1 1-1 0 0,-1-1 1 0 0,0 1 0 0 0,-2 2 96 0 0,0-1 0 0 0,0 1 0 0 0,0 0 1 0 0,0 0-1 0 0,0 1 0 0 0,1-1 0 0 0,-1 0 0 0 0,1 1 0 0 0,0 0 0 0 0,-2 5 0 0 0,-1 5-212 0 0,2 1 0 0 0,0 0-1 0 0,1 0 1 0 0,0 0 0 0 0,1 0-1 0 0,2 25 1 0 0,9 43-97 0 0,0-35 18 0 0,-5-30-51 0 0,0 1 29 0 0,0-1 0 0 0,1 0 1 0 0,0-1-1 0 0,13 24 1 0 0,-17-38-9 0 0,0 0 0 0 0,0 0 0 0 0,0 0 1 0 0,0 0-1 0 0,1 0 0 0 0,-1-1 0 0 0,1 1 1 0 0,-1-1-1 0 0,1 0 0 0 0,0 0 0 0 0,0 0 1 0 0,0 0-1 0 0,0 0 0 0 0,1 0 0 0 0,5 1 1 0 0,-6-2-11 0 0,0-1 0 0 0,-1 1 1 0 0,1-1-1 0 0,0 0 0 0 0,0 0 0 0 0,0 0 1 0 0,0-1-1 0 0,0 1 0 0 0,0-1 1 0 0,0 0-1 0 0,0 1 0 0 0,-1-1 1 0 0,6-2-1 0 0,-4 1-28 0 0,0-1 0 0 0,-1 1 0 0 0,1 0 0 0 0,0-1 0 0 0,-1 0 0 0 0,0 0 0 0 0,0 0 0 0 0,4-5 0 0 0,-1 1-38 0 0,-1 0 1 0 0,0-1-1 0 0,-1 0 1 0 0,1 0-1 0 0,-2-1 1 0 0,5-11 0 0 0,9-57-537 0 0,-14 33 144 0 0,-3 19-11 0 0,-1 0 1 0 0,-1 1-1 0 0,-1-1 1 0 0,-1 1 0 0 0,-9-32-1 0 0,-4 14-1222 0 0,16 41 1605 0 0,1 0 0 0 0,-1 0 0 0 0,1 0 0 0 0,-1 0 1 0 0,1 0-1 0 0,-1 0 0 0 0,1 1 0 0 0,-1-1 0 0 0,0 0 0 0 0,1 0 0 0 0,-1 0 0 0 0,0 1 1 0 0,0-1-1 0 0,0 0 0 0 0,0 1 0 0 0,0-1 0 0 0,0 0 0 0 0,0 1 0 0 0,0-1 0 0 0,0 1 1 0 0,0 0-1 0 0,0-1 0 0 0,0 1 0 0 0,0 0 0 0 0,0 0 0 0 0,0 0 0 0 0,0-1 0 0 0,0 1 1 0 0,0 0-1 0 0,0 0 0 0 0,0 1 0 0 0,0-1 0 0 0,-3 0 0 0 0,3 1-91 0 0,0 0 1 0 0,0 0-1 0 0,-1-1 0 0 0,1 1 1 0 0,0 0-1 0 0,0 0 0 0 0,0 0 1 0 0,0 0-1 0 0,0 0 0 0 0,0 0 1 0 0,0 1-1 0 0,1-1 0 0 0,-1 0 1 0 0,0 0-1 0 0,0 1 0 0 0,1-1 1 0 0,-1 0-1 0 0,1 1 0 0 0,0-1 1 0 0,-1 1-1 0 0,1-1 0 0 0,0 1 0 0 0,0-1 1 0 0,-1 0-1 0 0,2 3 0 0 0,-1 7-826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7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93 800 0 0,'32'-14'10472'0'0,"1"-1"-5119"0"0,8-2-4871 0 0,83-22-1 0 0,-109 36-1308 0 0,0 1 1 0 0,1 0-1 0 0,18 1 0 0 0,48 6-8584 0 0,-69-4 7299 0 0,2 0 426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7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9 956 0 0,'-2'-8'10152'0'0,"2"8"-9994"0"0,20 1 3805 0 0,22 9-2812 0 0,5 10-834 0 0,22 24-157 0 0,34 43-143 0 0,-102-86-16 0 0,25 23-168 0 0,14 21 385 0 0,-37-40-366 0 0,0 0 0 0 0,0 0 0 0 0,0 0 0 0 0,0 0 0 0 0,-1 1 0 0 0,0-1 0 0 0,2 10 0 0 0,-3-11-147 0 0,0 0-1 0 0,-1-1 1 0 0,0 1 0 0 0,0 0-1 0 0,0 0 1 0 0,0-1-1 0 0,-1 1 1 0 0,0 4-1 0 0,0-6-45 0 0,0 1 1 0 0,0 0-1 0 0,-1 0 0 0 0,1-1 1 0 0,-1 1-1 0 0,1-1 0 0 0,-1 1 0 0 0,0-1 1 0 0,0 0-1 0 0,0 1 0 0 0,0-1 0 0 0,0 0 1 0 0,-1 0-1 0 0,-2 2 0 0 0,-43 22-3424 0 0,11-6 995 0 0,22-10 1733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7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1024 0 0,'16'-8'1289'0'0,"6"1"3645"0"0,-22 7-4791 0 0,1 1 1 0 0,0 0 0 0 0,0 0-1 0 0,-1 0 1 0 0,1 0-1 0 0,-1 0 1 0 0,1 0-1 0 0,-1 0 1 0 0,1 0 0 0 0,-1 0-1 0 0,1 1 1 0 0,-1-1-1 0 0,0 0 1 0 0,0 0-1 0 0,0 0 1 0 0,0 0 0 0 0,0 0-1 0 0,0 1 1 0 0,0-1-1 0 0,0 0 1 0 0,0 0-1 0 0,0 2 1 0 0,-5 151 2031 0 0,15 44-7604 0 0,-5-117 1225 0 0,0-41 2433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8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49 616 0 0,'1'-5'353'0'0,"6"-26"4655"0"0,-8 19-1051 0 0,-6 13 373 0 0,6 2-4067 0 0,-1 0 0 0 0,0 0 1 0 0,1 0-1 0 0,-1 0 0 0 0,1 0 0 0 0,0 0 1 0 0,0 0-1 0 0,0 1 0 0 0,1-1 1 0 0,-1 0-1 0 0,1 1 0 0 0,0-1 0 0 0,0 0 1 0 0,0 4-1 0 0,3 52 13 0 0,-3-55-152 0 0,10 59-26 0 0,14 31-668 0 0,-8-35-1858 0 0,-11-42 1060 0 0,10 7-2535 0 0,-14-22 3574 0 0,0-1 0 0 0,0 0 1 0 0,0 0-1 0 0,0 0 1 0 0,1 1-1 0 0,-1-1 1 0 0,0 0-1 0 0,1 0 1 0 0,-1-1-1 0 0,1 1 1 0 0,0 0-1 0 0,-1 0 1 0 0,1-1-1 0 0,-1 1 1 0 0,1-1-1 0 0,0 0 0 0 0,-1 1 1 0 0,1-1-1 0 0,0 0 1 0 0,0 0-1 0 0,-1 0 1 0 0,1 0-1 0 0,0 0 1 0 0,2-1-1 0 0,6-1-1315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1080 0 0,'4'-2'10695'0'0,"5"-3"-6954"0"0,23-11-1592 0 0,53-14-1559 0 0,-25 17-647 0 0,-1 6-578 0 0,-19 5-200 0 0,-5 3-766 0 0,18 2-2603 0 0,4 4-5306 0 0,-51-6 8245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0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84 0 0,'5'-14'8243'0'0,"9"10"-4210"0"0,8 7-2259 0 0,-8 2-1175 0 0,40 20-253 0 0,-41-17-274 0 0,-1 1 0 0 0,0 0-1 0 0,0 0 1 0 0,9 12 0 0 0,-10-9-71 0 0,0 0 0 0 0,-1 1 0 0 0,-1 0 0 0 0,0 1 0 0 0,-1 0 0 0 0,9 19 0 0 0,-11-18-119 0 0,-1-1-1 0 0,-1 1 1 0 0,6 27-1 0 0,-10-40-66 0 0,0 1 0 0 0,0-1 0 0 0,0 0 0 0 0,0 1 0 0 0,0-1 0 0 0,0 0 0 0 0,0 1 0 0 0,-1-1 0 0 0,0 0 0 0 0,1 1-1 0 0,-1-1 1 0 0,0 0 0 0 0,0 0 0 0 0,0 0 0 0 0,0 0 0 0 0,0 0 0 0 0,-1 0 0 0 0,1 0 0 0 0,-1 0 0 0 0,1 0 0 0 0,-1 0-1 0 0,0-1 1 0 0,1 1 0 0 0,-1-1 0 0 0,0 1 0 0 0,0-1 0 0 0,-4 2 0 0 0,-35 13-4759 0 0,14-12 1207 0 0,17-3 2669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0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21 104 0 0,'3'-10'6426'0'0,"13"2"147"0"0,6 6-3537 0 0,-8 2-3038 0 0,-10 1 28 0 0,1 0-1 0 0,0 0 1 0 0,0 0-1 0 0,-1 1 0 0 0,1 0 1 0 0,-1-1-1 0 0,1 2 0 0 0,-1-1 1 0 0,0 0-1 0 0,1 1 1 0 0,-1 0-1 0 0,-1 0 0 0 0,1 0 1 0 0,0 0-1 0 0,5 7 1 0 0,-4-3-26 0 0,1 1 0 0 0,-1 0 1 0 0,0 0-1 0 0,-1 1 1 0 0,0-1-1 0 0,0 1 0 0 0,4 16 1 0 0,-4-7-15 0 0,0 0 0 0 0,-1 0 0 0 0,-1 0 1 0 0,-1 0-1 0 0,0 0 0 0 0,-2 1 0 0 0,0-1 1 0 0,-4 22-1 0 0,-1-17-14 0 0,-1-1 0 0 0,-2 0 1 0 0,0 0-1 0 0,-1-1 0 0 0,-13 22 1 0 0,15-31 1 0 0,-6 16 140 0 0,20-22-37 0 0,16-9-43 0 0,10-8-1347 0 0,56-25 0 0 0,-58 22-2486 0 0,0 1 0 0 0,35-9 1 0 0,-46 19 2148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7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338 114 832 0 0,'18'6'3146'0'0,"-6"-3"1870"0"0,-22-19-3099 0 0,0 5-1740 0 0,1 0 0 0 0,-2 0 1 0 0,1 1-1 0 0,-1 1 0 0 0,-1-1 0 0 0,0 2 0 0 0,0 0 1 0 0,-19-10-1 0 0,26 16-157 0 0,1 1 1 0 0,-1-1-1 0 0,0 1 1 0 0,1-1-1 0 0,-1 1 1 0 0,0 0-1 0 0,0 1 1 0 0,0 0-1 0 0,1-1 1 0 0,-1 1-1 0 0,0 1 1 0 0,0-1-1 0 0,0 1 1 0 0,0 0-1 0 0,1 0 1 0 0,-1 0-1 0 0,0 1 1 0 0,1-1-1 0 0,-1 1 1 0 0,1 0-1 0 0,-1 1 1 0 0,1-1 0 0 0,0 1-1 0 0,0 0 1 0 0,0 0-1 0 0,1 0 1 0 0,-1 0-1 0 0,-5 7 1 0 0,-2 4 18 0 0,1 0 0 0 0,0 0 0 0 0,1 2 1 0 0,0-1-1 0 0,1 1 0 0 0,1 0 1 0 0,1 0-1 0 0,0 1 0 0 0,1 0 1 0 0,-4 22-1 0 0,4-6 167 0 0,1 0 0 0 0,1 1 0 0 0,2-1 0 0 0,4 51 0 0 0,-2-77-141 0 0,0 0 0 0 0,0 0 0 0 0,0 0 0 0 0,1-1 0 0 0,0 1-1 0 0,0-1 1 0 0,1 1 0 0 0,0-1 0 0 0,0 0 0 0 0,6 10 0 0 0,-8-15-55 0 0,0 0 0 0 0,1 0 1 0 0,-1 1-1 0 0,0-1 0 0 0,0 0 1 0 0,1 0-1 0 0,-1 0 0 0 0,0 0 0 0 0,1 0 1 0 0,-1-1-1 0 0,1 1 0 0 0,-1 0 1 0 0,1-1-1 0 0,0 1 0 0 0,-1-1 1 0 0,1 0-1 0 0,-1 1 0 0 0,4-1 0 0 0,-2 0-17 0 0,0-1-1 0 0,-1 1 1 0 0,1-1 0 0 0,0 0-1 0 0,-1 0 1 0 0,1 0-1 0 0,-1 0 1 0 0,1 0-1 0 0,-1-1 1 0 0,1 1-1 0 0,-1-1 1 0 0,0 1-1 0 0,0-1 1 0 0,0 0-1 0 0,2-2 1 0 0,9-10-115 0 0,0-1 0 0 0,-2 0-1 0 0,0-1 1 0 0,0 0 0 0 0,-2-1 0 0 0,0 0 0 0 0,-1 0 0 0 0,8-25 0 0 0,38-153-1199 0 0,-49 174 1197 0 0,0-6 36 0 0,-4 18 164 0 0,0 0 0 0 0,1 0 1 0 0,1 0-1 0 0,-1 1 0 0 0,1-1 0 0 0,0 1 0 0 0,1 0 0 0 0,0 0 0 0 0,8-13 1 0 0,-11 21-55 0 0,0 0 0 0 0,0-1 0 0 0,0 1 1 0 0,-1 0-1 0 0,1-1 0 0 0,0 1 0 0 0,0 0 1 0 0,0 0-1 0 0,0 0 0 0 0,0-1 0 0 0,0 1 1 0 0,0 0-1 0 0,0 0 0 0 0,-1 1 1 0 0,1-1-1 0 0,0 0 0 0 0,0 0 0 0 0,0 0 1 0 0,0 0-1 0 0,0 1 0 0 0,0-1 0 0 0,-1 1 1 0 0,1-1-1 0 0,0 0 0 0 0,0 1 0 0 0,0-1 1 0 0,-1 1-1 0 0,1 0 0 0 0,0-1 0 0 0,-1 1 1 0 0,1-1-1 0 0,0 1 0 0 0,-1 0 1 0 0,1 0-1 0 0,-1-1 0 0 0,1 1 0 0 0,-1 0 1 0 0,1 1-1 0 0,25 36 109 0 0,-23-33-102 0 0,51 98-182 0 0,-37-68-1039 0 0,22 36 0 0 0,-33-61 168 0 0,0 1 1 0 0,2-1-1 0 0,-1-1 1 0 0,1 1-1 0 0,1-1 1 0 0,-1-1-1 0 0,2 1 1 0 0,14 10-1 0 0,-5-8-618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0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15 149 232 0 0,'-13'-34'5108'0'0,"12"32"-4592"0"0,1-1 1 0 0,-1 0-1 0 0,1 0 1 0 0,0 0-1 0 0,0 0 1 0 0,0 1-1 0 0,1-1 1 0 0,-1 0-1 0 0,1 0 1 0 0,-1 1-1 0 0,1-1 1 0 0,0 0-1 0 0,1-2 1 0 0,21-24 3545 0 0,13 3-3501 0 0,-33 23-530 0 0,1 1-1 0 0,0 0 1 0 0,1 0 0 0 0,-1 0-1 0 0,0 0 1 0 0,1 1-1 0 0,-1 0 1 0 0,1 0-1 0 0,-1 0 1 0 0,1 0 0 0 0,-1 1-1 0 0,1-1 1 0 0,-1 1-1 0 0,6 1 1 0 0,-7-1-58 0 0,0 1 0 0 0,0 0 0 0 0,-1 0 0 0 0,1 0 0 0 0,0 1 0 0 0,-1-1 0 0 0,1 1 0 0 0,-1-1 0 0 0,1 1 0 0 0,-1 0 0 0 0,0 0 0 0 0,0 0 0 0 0,0 0 0 0 0,0 0 0 0 0,0 0 0 0 0,0 1 0 0 0,-1-1 0 0 0,1 1 0 0 0,-1-1 0 0 0,1 1 0 0 0,-1 0 0 0 0,1 4 0 0 0,4 12-82 0 0,-1 1 0 0 0,-1 0 0 0 0,-1 0 0 0 0,-1 0 0 0 0,-1 0 0 0 0,0 1 0 0 0,-2-1 0 0 0,0 0-1 0 0,-1 0 1 0 0,-1 0 0 0 0,-1 0 0 0 0,-7 22 0 0 0,8-34 95 0 0,1 0 31 0 0,-1 0 0 0 0,1 0-1 0 0,1 0 1 0 0,0 1 0 0 0,0-1-1 0 0,0 11 1 0 0,1-18-8 0 0,0 1-1 0 0,1-1 1 0 0,-1 0-1 0 0,0 0 1 0 0,1 1-1 0 0,-1-1 1 0 0,0 0-1 0 0,1 0 1 0 0,0 0-1 0 0,-1 0 1 0 0,1 0-1 0 0,0 0 1 0 0,-1 0-1 0 0,1 0 1 0 0,0 0-1 0 0,0 0 1 0 0,0 0-1 0 0,2 1 1 0 0,-1-1 4 0 0,0 0 0 0 0,0 0 0 0 0,0 0 0 0 0,1-1 0 0 0,-1 1 0 0 0,0-1 0 0 0,0 0 0 0 0,1 1 0 0 0,-1-1 0 0 0,0 0 0 0 0,1 0 0 0 0,-1-1 0 0 0,5 0 0 0 0,22-5-131 0 0,-1-2 1 0 0,1-1 0 0 0,31-14 0 0 0,29-10-5301 0 0,-30 22-699 0 0,-29 7 3275 0 0,-19 1 1631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1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1044 0 0,'7'-11'8135'0'0,"10"3"-4183"0"0,25-2-2084 0 0,-29 7-914 0 0,182-35 537 0 0,-130 32-5204 0 0,1 3-6201 0 0,-61 4 8281 0 0,0 1 233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1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1024 0 0,'1'-2'5742'0'0,"12"1"-948"0"0,33 4-1504 0 0,-13 6-3037 0 0,0 1 0 0 0,-1 1 0 0 0,49 26 1 0 0,-73-33-310 0 0,0 0 0 0 0,0 1 1 0 0,-1 0-1 0 0,1 1 1 0 0,-1-1-1 0 0,0 1 1 0 0,-1 1-1 0 0,0-1 1 0 0,0 1-1 0 0,0 0 1 0 0,0 0-1 0 0,-1 1 1 0 0,-1 0-1 0 0,1 0 1 0 0,-1 0-1 0 0,-1 0 0 0 0,1 1 1 0 0,3 14-1 0 0,-6-19-285 0 0,-1 0 0 0 0,1 0-1 0 0,-1-1 1 0 0,0 1 0 0 0,1 0-1 0 0,-2 0 1 0 0,1 0 0 0 0,0-1 0 0 0,-1 1-1 0 0,0 0 1 0 0,0-1 0 0 0,0 1-1 0 0,0 0 1 0 0,0-1 0 0 0,-1 1-1 0 0,0-1 1 0 0,1 0 0 0 0,-1 1-1 0 0,-1-1 1 0 0,1 0 0 0 0,0 0 0 0 0,-1 0-1 0 0,1-1 1 0 0,-1 1 0 0 0,0 0-1 0 0,0-1 1 0 0,0 0 0 0 0,0 0-1 0 0,0 0 1 0 0,-1 0 0 0 0,1 0-1 0 0,-1-1 1 0 0,1 1 0 0 0,-1-1-1 0 0,0 0 1 0 0,1 0 0 0 0,-6 0 0 0 0,-5 1-801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2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5 100 1044 0 0,'-1'-2'261'0'0,"0"1"-1"0"0,0-1 0 0 0,1 0 1 0 0,-1 1-1 0 0,1-1 1 0 0,0 0-1 0 0,-1 0 1 0 0,1 1-1 0 0,0-1 1 0 0,0 0-1 0 0,0 0 0 0 0,0 1 1 0 0,1-1-1 0 0,-1 0 1 0 0,0 0-1 0 0,1 1 1 0 0,-1-1-1 0 0,1 0 1 0 0,-1 1-1 0 0,1-1 0 0 0,0 1 1 0 0,0-1-1 0 0,1-1 1 0 0,0 0 208 0 0,1 0 1 0 0,0 0 0 0 0,0 0-1 0 0,1 0 1 0 0,-1 0 0 0 0,0 1-1 0 0,1 0 1 0 0,0-1-1 0 0,5-1 1 0 0,4-2 239 0 0,0 1 0 0 0,1 1 0 0 0,-1 0 0 0 0,27-3 0 0 0,-29 6-617 0 0,0 0-1 0 0,-1 0 0 0 0,1 2 1 0 0,0-1-1 0 0,-1 1 1 0 0,20 4-1 0 0,-28-4-90 0 0,1 0 0 0 0,0 0 0 0 0,0 0 0 0 0,-1 0 0 0 0,1 0 0 0 0,-1 0 0 0 0,1 1 0 0 0,-1 0 0 0 0,1-1 0 0 0,-1 1 0 0 0,0 0 0 0 0,0 0 0 0 0,0 0 0 0 0,0 0 0 0 0,0 0 0 0 0,-1 1 0 0 0,1-1 0 0 0,0 0 0 0 0,-1 1 0 0 0,0 0 0 0 0,0-1 0 0 0,0 1 0 0 0,0 0 0 0 0,0-1 0 0 0,0 1 0 0 0,0 0 0 0 0,-1 0 0 0 0,0 0 0 0 0,0-1 0 0 0,0 5 0 0 0,1 6-45 0 0,-2 0 0 0 0,1 0-1 0 0,-2 0 1 0 0,0 0 0 0 0,0 0-1 0 0,-2-1 1 0 0,1 1 0 0 0,-1-1-1 0 0,-1 0 1 0 0,-13 23-1 0 0,16-30-24 0 0,-9 17-217 0 0,10-22 289 0 0,1 1 1 0 0,0-1 0 0 0,0 0 0 0 0,0 1 0 0 0,0-1 0 0 0,-1 0 0 0 0,1 1 0 0 0,0-1 0 0 0,0 0 0 0 0,0 1-1 0 0,0-1 1 0 0,0 0 0 0 0,0 1 0 0 0,0-1 0 0 0,0 1 0 0 0,0-1 0 0 0,0 0 0 0 0,0 1 0 0 0,0-1 0 0 0,0 0-1 0 0,0 1 1 0 0,0-1 0 0 0,1 0 0 0 0,-1 1 0 0 0,0-1 0 0 0,0 0 0 0 0,0 1 0 0 0,0-1 0 0 0,1 0 0 0 0,-1 1-1 0 0,0-1 1 0 0,0 0 0 0 0,1 0 0 0 0,-1 1 0 0 0,0-1 0 0 0,0 0 0 0 0,1 0 0 0 0,-1 0 0 0 0,0 1 0 0 0,1-1 0 0 0,-1 0-1 0 0,11 2 99 0 0,-1 1 0 0 0,1 0 0 0 0,-1 0 0 0 0,0 1 0 0 0,0 1 0 0 0,-1 0 0 0 0,13 7 0 0 0,-20-10-115 0 0,0 0 0 0 0,1 0 1 0 0,-1 0-1 0 0,0 0 0 0 0,0 0 1 0 0,0 0-1 0 0,0 1 0 0 0,-1-1 1 0 0,1 1-1 0 0,0-1 0 0 0,-1 1 1 0 0,0 0-1 0 0,0 0 0 0 0,0-1 1 0 0,0 1-1 0 0,0 0 0 0 0,0 0 1 0 0,-1 0-1 0 0,0 0 0 0 0,1 0 1 0 0,-1 0-1 0 0,0 0 0 0 0,0 0 1 0 0,-1 0-1 0 0,1 0 0 0 0,-1 0 1 0 0,1 0-1 0 0,-1 0 0 0 0,0 0 1 0 0,0-1-1 0 0,-2 6 0 0 0,-2 2-516 0 0,-1 1 0 0 0,1-1-1 0 0,-2 0 1 0 0,1-1-1 0 0,-1 1 1 0 0,-1-1 0 0 0,0 0-1 0 0,0-1 1 0 0,-1 0-1 0 0,0-1 1 0 0,-17 13 0 0 0,7-9-818 0 0,0-1 0 0 0,0-1 0 0 0,0 0 0 0 0,-1-2 0 0 0,-34 9 0 0 0,9-6-60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5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7 1072 0 0,'7'-3'12647'0'0,"7"-1"-9271"0"0,-4 13-3290 0 0,0 0-59 0 0,0 0 1 0 0,-1 0-1 0 0,0 1 0 0 0,9 13 1 0 0,-15-20-41 0 0,-1 0 0 0 0,0 1 1 0 0,-1-1-1 0 0,1 1 0 0 0,-1 0 1 0 0,1-1-1 0 0,-1 1 0 0 0,0 0 1 0 0,-1 0-1 0 0,1 0 0 0 0,-1 0 1 0 0,1-1-1 0 0,-1 1 0 0 0,0 0 1 0 0,-1 0-1 0 0,1 0 0 0 0,-1 0 1 0 0,1 0-1 0 0,-3 4 0 0 0,3-6 5 0 0,-1 0-1 0 0,1 0 1 0 0,-1 0-1 0 0,0 0 1 0 0,1-1-1 0 0,-1 1 1 0 0,0 0-1 0 0,0-1 1 0 0,0 1-1 0 0,0-1 1 0 0,-1 1-1 0 0,1-1 1 0 0,0 1-1 0 0,-1-1 1 0 0,1 0-1 0 0,-1 0 1 0 0,1 1-1 0 0,-1-1 1 0 0,0 0 0 0 0,1 0-1 0 0,-1-1 1 0 0,0 1-1 0 0,0 0 1 0 0,1-1-1 0 0,-1 1 1 0 0,0-1-1 0 0,0 1 1 0 0,0-1-1 0 0,0 0 1 0 0,0 0-1 0 0,0 0 1 0 0,0 0-1 0 0,0 0 1 0 0,1 0-1 0 0,-1-1 1 0 0,0 1-1 0 0,0 0 1 0 0,0-1-1 0 0,0 0 1 0 0,0 1-1 0 0,1-1 1 0 0,-1 0-1 0 0,-1-1 1 0 0,-4-1-26 0 0,1-1 0 0 0,-1 0 1 0 0,1 0-1 0 0,0 0 0 0 0,1-1 0 0 0,-1 1 1 0 0,1-2-1 0 0,0 1 0 0 0,-9-12 0 0 0,13 16 37 0 0,0-1-1 0 0,-1 0 0 0 0,1 1 0 0 0,0-1 1 0 0,0 0-1 0 0,0 0 0 0 0,0 0 0 0 0,1 0 1 0 0,-1 0-1 0 0,0 0 0 0 0,1 0 0 0 0,0 0 1 0 0,-1 0-1 0 0,1 0 0 0 0,0 0 0 0 0,0 0 1 0 0,0 0-1 0 0,0 0 0 0 0,0 0 0 0 0,1-1 1 0 0,-1 1-1 0 0,1 0 0 0 0,-1 0 0 0 0,1 0 1 0 0,1-3-1 0 0,0 4 0 0 0,0-1 1 0 0,0 1-1 0 0,0-1 0 0 0,0 1 1 0 0,0 0-1 0 0,0 0 0 0 0,0 0 1 0 0,0 0-1 0 0,0 0 0 0 0,1 1 1 0 0,-1-1-1 0 0,0 1 0 0 0,1-1 1 0 0,-1 1-1 0 0,0 0 0 0 0,1 0 1 0 0,-1 0-1 0 0,0 0 0 0 0,1 0 1 0 0,-1 0-1 0 0,0 1 0 0 0,1-1 1 0 0,3 2-1 0 0,-3-1-6 0 0,0 0-1 0 0,0 0 1 0 0,0 0-1 0 0,0 0 1 0 0,0 1-1 0 0,0-1 1 0 0,-1 1-1 0 0,1 0 1 0 0,-1 0 0 0 0,1 0-1 0 0,-1 0 1 0 0,1 0-1 0 0,-1 0 1 0 0,0 0-1 0 0,0 1 1 0 0,0-1-1 0 0,-1 1 1 0 0,1 0-1 0 0,0 0 1 0 0,-1-1-1 0 0,2 7 1 0 0,-2-8-5 0 0,-1 0 1 0 0,0 1-1 0 0,0-1 0 0 0,0 0 1 0 0,1 0-1 0 0,-1 1 0 0 0,0-1 0 0 0,-1 0 1 0 0,1 0-1 0 0,0 0 0 0 0,0 1 1 0 0,0-1-1 0 0,-1 0 0 0 0,1 0 1 0 0,-1 0-1 0 0,1 1 0 0 0,-1-1 1 0 0,1 0-1 0 0,-1 0 0 0 0,0 0 1 0 0,-1 1-1 0 0,1 0-13 0 0,-1-1 1 0 0,0 0-1 0 0,1 0 0 0 0,-1 0 1 0 0,0 0-1 0 0,0 0 0 0 0,0 0 1 0 0,0 0-1 0 0,0-1 0 0 0,0 1 1 0 0,0-1-1 0 0,-1 1 0 0 0,1-1 1 0 0,0 0-1 0 0,0 0 0 0 0,-4 0 1 0 0,1 0-49 0 0,-14-4-114 0 0,53-1 346 0 0,5 18-91 0 0,-27-6-1771 0 0,-22-7-4021 0 0,-7-6 115 0 0,8 3 4039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2950 192 0 0,'0'-1'484'0'0,"1"0"1"0"0,-1 0-1 0 0,0 0 0 0 0,1 0 0 0 0,-1 0 1 0 0,0 0-1 0 0,1 0 0 0 0,-1 0 1 0 0,1 0-1 0 0,0 1 0 0 0,-1-1 0 0 0,1 0 1 0 0,0 0-1 0 0,-1 1 0 0 0,1-1 0 0 0,0 0 1 0 0,0 1-1 0 0,0-1 0 0 0,1 0 1 0 0,29-15 3375 0 0,43-7-3624 0 0,-62 20-11 0 0,121-36-131 0 0,141-36-1401 0 0,-213 62 692 0 0,0 3-1 0 0,102-4 1 0 0,823 74 578 0 0,-389-9-430 0 0,565-28-114 0 0,-628-19 520 0 0,131-28 343 0 0,0-37-361 0 0,-570 51-57 0 0,19-2-243 0 0,1022-108-1316 0 0,-855 76 1876 0 0,476-137 0 0 0,-646 145-149 0 0,-2-5 0 0 0,110-57 0 0 0,198-127-74 0 0,-96 48-383 0 0,254-137 479 0 0,-182 116 95 0 0,-102 54 602 0 0,356-151 386 0 0,15 38-766 0 0,-562 220-131 0 0,446-201 1414 0 0,-106 42-293 0 0,-300 140-305 0 0,154-40-1 0 0,-283 94-1018 0 0,38-14 55 0 0,-44 31-8626 0 0,18 12 3232 0 0,-21-25 4759 0 0,4 6-685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110 101 144 0 0,'-11'-4'606'0'0,"1"-1"-1"0"0,0 1 1 0 0,1-2-1 0 0,-16-9 1 0 0,-20-12 4955 0 0,52 26-280 0 0,15-4-3075 0 0,-1-1-1748 0 0,34-4-315 0 0,0 2 1 0 0,0 2-1 0 0,102 3 0 0 0,-136 4-154 0 0,0 1 0 0 0,0 0 0 0 0,0 2 0 0 0,-1 1 0 0 0,0 0 0 0 0,0 2 0 0 0,0 0 0 0 0,-1 1 0 0 0,0 1 0 0 0,0 1 0 0 0,-1 1 1 0 0,0 0-1 0 0,22 20 0 0 0,-32-25 6 0 0,-2 1 1 0 0,1 0-1 0 0,-1 0 1 0 0,0 1-1 0 0,-1-1 1 0 0,0 1-1 0 0,0 0 1 0 0,0 1-1 0 0,-1-1 1 0 0,-1 1-1 0 0,6 15 1 0 0,-8-17-18 0 0,0 1 0 0 0,0-1 0 0 0,0 0 0 0 0,-1 0 0 0 0,0 1 0 0 0,0-1 0 0 0,-1 0 0 0 0,0 1 0 0 0,0-1 0 0 0,-1 0 1 0 0,0 0-1 0 0,0 0 0 0 0,0 0 0 0 0,-1 0 0 0 0,-6 9 0 0 0,2-4-46 0 0,-1 0 0 0 0,-1 0 0 0 0,0-1 1 0 0,-1 0-1 0 0,0 0 0 0 0,-19 13 0 0 0,-77 52-1479 0 0,30-25-1197 0 0,-23 31-3430 0 0,38-24 1874 0 0,36-36 2975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18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3 128 0 0,'3'-3'17031'0'0,"9"11"-17046"0"0,-5-3 5 0 0,0-1 1 0 0,-1 1 0 0 0,0 1-1 0 0,0-1 1 0 0,0 1 0 0 0,-1 0-1 0 0,0 0 1 0 0,0 1 0 0 0,0 0 0 0 0,-1-1-1 0 0,0 2 1 0 0,0-1 0 0 0,-1 0-1 0 0,0 1 1 0 0,0-1 0 0 0,-1 1 0 0 0,2 10-1 0 0,-4-17-7 0 0,1 1 0 0 0,-1-1 0 0 0,0 0 0 0 0,0 1 0 0 0,0-1-1 0 0,0 1 1 0 0,0-1 0 0 0,0 1 0 0 0,0-1 0 0 0,-1 0 0 0 0,1 1 0 0 0,0-1-1 0 0,-1 0 1 0 0,1 1 0 0 0,-1-1 0 0 0,0 0 0 0 0,1 1 0 0 0,-1-1 0 0 0,0 0-1 0 0,0 0 1 0 0,0 0 0 0 0,0 0 0 0 0,0 0 0 0 0,0 0 0 0 0,0 0 0 0 0,0 0 0 0 0,0 0-1 0 0,0 0 1 0 0,0 0 0 0 0,-1-1 0 0 0,1 1 0 0 0,0-1 0 0 0,-1 1 0 0 0,1-1-1 0 0,0 1 1 0 0,-1-1 0 0 0,1 0 0 0 0,0 1 0 0 0,-1-1 0 0 0,1 0 0 0 0,-1 0 0 0 0,1 0-1 0 0,-1 0 1 0 0,1 0 0 0 0,0-1 0 0 0,-3 0 0 0 0,-1 0-39 0 0,1 0 1 0 0,0-1-1 0 0,-1 0 1 0 0,1 0-1 0 0,0 0 1 0 0,0 0-1 0 0,0-1 1 0 0,0 1-1 0 0,0-1 1 0 0,0 0-1 0 0,1 0 0 0 0,-1-1 1 0 0,-2-3-1 0 0,5 6 59 0 0,1 1-1 0 0,-1-1 0 0 0,0 0 0 0 0,0 1 1 0 0,1-1-1 0 0,-1 0 0 0 0,0 0 0 0 0,1 0 1 0 0,-1 1-1 0 0,1-1 0 0 0,-1 0 0 0 0,1 0 1 0 0,0 0-1 0 0,-1 0 0 0 0,1 0 0 0 0,0 0 1 0 0,0 0-1 0 0,-1 0 0 0 0,1 0 0 0 0,0 0 1 0 0,0 0-1 0 0,0 0 0 0 0,0 0 0 0 0,0 0 1 0 0,1 0-1 0 0,-1 0 0 0 0,0 0 1 0 0,0 0-1 0 0,1 0 0 0 0,-1 0 0 0 0,0 0 1 0 0,1 0-1 0 0,-1 0 0 0 0,1 0 0 0 0,-1 0 1 0 0,1 1-1 0 0,0-1 0 0 0,-1 0 0 0 0,1 0 1 0 0,0 1-1 0 0,0-1 0 0 0,-1 0 0 0 0,1 1 1 0 0,0-1-1 0 0,0 1 0 0 0,0-1 0 0 0,0 1 1 0 0,0-1-1 0 0,0 1 0 0 0,0 0 0 0 0,0-1 1 0 0,0 1-1 0 0,1 0 0 0 0,2-1 7 0 0,0 0 0 0 0,1 0 0 0 0,-1 1 0 0 0,0 0 0 0 0,1 0-1 0 0,-1 0 1 0 0,0 0 0 0 0,1 1 0 0 0,-1 0 0 0 0,0-1 0 0 0,0 2 0 0 0,5 0 0 0 0,-6 0-13 0 0,1 0 1 0 0,-1 0 0 0 0,0 0 0 0 0,0 0-1 0 0,0 0 1 0 0,0 0 0 0 0,4 6-1 0 0,-6-8-5 0 0,-1 0 1 0 0,0 1-1 0 0,1-1 0 0 0,-1 0 0 0 0,0 1 0 0 0,0-1 0 0 0,0 1 0 0 0,1-1 0 0 0,-1 0 1 0 0,0 1-1 0 0,0-1 0 0 0,0 1 0 0 0,0-1 0 0 0,0 1 0 0 0,0-1 0 0 0,0 0 0 0 0,0 1 1 0 0,0-1-1 0 0,0 1 0 0 0,0-1 0 0 0,0 1 0 0 0,0-1 0 0 0,0 0 0 0 0,0 1 1 0 0,0-1-1 0 0,0 1 0 0 0,0-1 0 0 0,-1 0 0 0 0,1 1 0 0 0,-23 8-920 0 0,-20-10-2463 0 0,17-11-1604 0 0,26 12 4907 0 0,0 0 0 0 0,-1 0 0 0 0,1-1 0 0 0,0 1 0 0 0,0 0 0 0 0,0 0 0 0 0,-1 0-1 0 0,1-1 1 0 0,0 1 0 0 0,0 0 0 0 0,0 0 0 0 0,0 0 0 0 0,0-1 0 0 0,0 1 0 0 0,-1 0 0 0 0,1-1 0 0 0,0 1-1 0 0,0 0 1 0 0,0 0 0 0 0,0-1 0 0 0,0 1 0 0 0,0 0 0 0 0,0 0 0 0 0,0-1 0 0 0,0 1 0 0 0,0 0 0 0 0,0 0 0 0 0,0-1-1 0 0,0 1 1 0 0,0 0 0 0 0,0-1 0 0 0,1 1 0 0 0,-1 0 0 0 0,0 0 0 0 0,0-1 0 0 0,0 1 0 0 0,0 0 0 0 0,0 0-1 0 0,1 0 1 0 0,-1-1 0 0 0,0 1 0 0 0,0 0 0 0 0,0 0 0 0 0,1 0 0 0 0,-1-1 0 0 0,0 1 0 0 0,0 0 0 0 0,1 0-1 0 0,3-2-1097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0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3732 152 0 0,'16'5'8587'0'0,"-8"-10"-8331"0"0,0 1 1 0 0,1 0 0 0 0,-1 1-1 0 0,1 0 1 0 0,0 0 0 0 0,0 1-1 0 0,12-2 1 0 0,12-4-231 0 0,4-1-9 0 0,-1 2-1 0 0,43-3 0 0 0,14-2 5 0 0,228-42-754 0 0,364-12 0 0 0,620-1-1141 0 0,-840 42 1429 0 0,751-83-285 0 0,-963 81 958 0 0,768-108-224 0 0,-768 81-122 0 0,298-105 0 0 0,181-22-17 0 0,-595 152 131 0 0,-22 3 56 0 0,-2-5 0 0 0,-1-5 0 0 0,-2-5 0 0 0,117-61 1 0 0,190-101 48 0 0,-136 76-139 0 0,-22-7-42 0 0,-72 35 234 0 0,179-114 9 0 0,-260 151-124 0 0,171-72-1 0 0,-241 118-30 0 0,320-164-122 0 0,-117 56 235 0 0,-211 110-124 0 0,234-129 4 0 0,-99 30 170 0 0,98-59 39 0 0,-107 80-167 0 0,-78 46 247 0 0,145-67 0 0 0,34-2 850 0 0,-188 83-337 0 0,0-3-1 0 0,-2-2 0 0 0,75-60 0 0 0,-129 90-664 0 0,29-20 63 0 0,1 2-1 0 0,2 2 1 0 0,0 2 0 0 0,1 2 0 0 0,1 1-1 0 0,0 3 1 0 0,1 1 0 0 0,67-9 0 0 0,-56 12-500 0 0,-32 5 465 0 0,1 1 1 0 0,46-2 0 0 0,-63 7-477 0 0,0 1 0 0 0,0 0 0 0 0,0 0 0 0 0,0 0-1 0 0,0 2 1 0 0,0-1 0 0 0,-1 1 0 0 0,1 0 0 0 0,-1 0 0 0 0,0 1 0 0 0,0 0 0 0 0,8 6 0 0 0,32 24-8050 0 0,-46-28 7163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1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89 260 0 0,'-83'-29'3842'0'0,"2"-4"5337"0"0,93 28-7620 0 0,10-1-1245 0 0,26-1-278 0 0,-1 2 0 0 0,1 2-1 0 0,0 3 1 0 0,68 6 0 0 0,-40 4-104 0 0,0 4-1 0 0,75 24 1 0 0,-113-28 54 0 0,-14-5-18 0 0,0 2 1 0 0,-1 0-1 0 0,0 2 1 0 0,-1 0-1 0 0,0 1 0 0 0,31 20 1 0 0,-50-27-35 0 0,0 0 0 0 0,1-1 0 0 0,-1 1 0 0 0,0 1 0 0 0,-1-1 0 0 0,1 0 0 0 0,0 1 0 0 0,-1-1-1 0 0,0 1 1 0 0,0 0 0 0 0,0 0 0 0 0,0 0 0 0 0,-1 0 0 0 0,1 0 0 0 0,-1 0 0 0 0,0 0 0 0 0,-1 0 0 0 0,2 8 0 0 0,-2-5-49 0 0,-1 0 0 0 0,1 0 0 0 0,-1 0 1 0 0,0 0-1 0 0,-1 0 0 0 0,0-1 0 0 0,0 1 0 0 0,0 0 0 0 0,-1-1 0 0 0,0 1 0 0 0,-6 7 0 0 0,-2 3-426 0 0,0 0-1 0 0,-2-1 1 0 0,0-1-1 0 0,-1 0 1 0 0,-29 25-1 0 0,-89 54-4947 0 0,95-69 3395 0 0,12-8 991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7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 64 0 0,'2'-5'649'0'0,"0"0"1"0"0,0 0-1 0 0,1 0 0 0 0,0 0 1 0 0,0 1-1 0 0,0-1 1 0 0,0 1-1 0 0,1-1 0 0 0,-1 1 1 0 0,1 0-1 0 0,0 1 0 0 0,0-1 1 0 0,1 1-1 0 0,-1-1 0 0 0,1 1 1 0 0,-1 1-1 0 0,1-1 0 0 0,0 1 1 0 0,8-3-1 0 0,26-8 1456 0 0,59-11 0 0 0,-64 19-2427 0 0,0 1 0 0 0,39 0 0 0 0,-72 4-35 0 0,1 0-1 0 0,-1 0 0 0 0,0 0 0 0 0,1 0 0 0 0,-1 0 1 0 0,1 1-1 0 0,-1-1 0 0 0,1 0 0 0 0,-1 1 0 0 0,0-1 0 0 0,1 1 1 0 0,-1 0-1 0 0,0-1 0 0 0,0 1 0 0 0,1 0 0 0 0,-1 0 1 0 0,0 0-1 0 0,0 0 0 0 0,0 0 0 0 0,0 0 0 0 0,0 0 0 0 0,0 0 1 0 0,0 0-1 0 0,0 0 0 0 0,-1 1 0 0 0,1-1 0 0 0,0 0 0 0 0,-1 1 1 0 0,1-1-1 0 0,-1 0 0 0 0,1 1 0 0 0,-1-1 0 0 0,0 1 1 0 0,0-1-1 0 0,1 0 0 0 0,-1 1 0 0 0,-1 2 0 0 0,-3 7-1320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39 812 0 0,'23'-18'8909'0'0,"-22"16"-8635"0"0,1 0 0 0 0,0 0 0 0 0,0 0 0 0 0,0 1 0 0 0,1-1 0 0 0,-1 0 0 0 0,0 1 0 0 0,1 0 0 0 0,-1-1 0 0 0,1 1 0 0 0,4-1 0 0 0,-4 2-262 0 0,-1 0 1 0 0,0 0 0 0 0,0 1 0 0 0,0-1 0 0 0,0 1-1 0 0,1 0 1 0 0,-1-1 0 0 0,0 1 0 0 0,0 0 0 0 0,0 0 0 0 0,0 1-1 0 0,-1-1 1 0 0,1 0 0 0 0,0 1 0 0 0,0-1 0 0 0,-1 1 0 0 0,1-1-1 0 0,-1 1 1 0 0,1 0 0 0 0,1 3 0 0 0,0 0-69 0 0,0 0-1 0 0,0 1 1 0 0,-1-1 0 0 0,0 1 0 0 0,0 0-1 0 0,0 0 1 0 0,-1-1 0 0 0,2 9 0 0 0,-2-7-101 0 0,-1 0 0 0 0,0-1 1 0 0,0 1-1 0 0,0 0 0 0 0,-1-1 1 0 0,0 1-1 0 0,-2 10 0 0 0,2-15 48 0 0,0 1-1 0 0,0 0 1 0 0,0-1-1 0 0,0 1 1 0 0,0-1-1 0 0,0 0 0 0 0,-1 1 1 0 0,1-1-1 0 0,-1 0 1 0 0,0 0-1 0 0,1 0 1 0 0,-1 0-1 0 0,0 0 0 0 0,0 0 1 0 0,-1 0-1 0 0,1-1 1 0 0,-4 3-1 0 0,4-3 73 0 0,0-1 1 0 0,0 1-1 0 0,0-1 0 0 0,0 0 0 0 0,-1 0 0 0 0,1 1 1 0 0,0-2-1 0 0,0 1 0 0 0,0 0 0 0 0,0 0 0 0 0,0-1 1 0 0,0 1-1 0 0,0-1 0 0 0,0 1 0 0 0,0-1 0 0 0,0 0 1 0 0,0 0-1 0 0,0 0 0 0 0,0 0 0 0 0,0 0 1 0 0,1 0-1 0 0,-1-1 0 0 0,0 1 0 0 0,-2-3 0 0 0,1 1 39 0 0,0 0 0 0 0,0 0 0 0 0,0-1 0 0 0,0 1 1 0 0,1-1-1 0 0,0 1 0 0 0,-1-1 0 0 0,1 0 0 0 0,1 0 0 0 0,-4-7 0 0 0,4 6 81 0 0,0 0 1 0 0,0 0-1 0 0,0-1 1 0 0,1 1-1 0 0,-1 0 1 0 0,1 0-1 0 0,0 0 1 0 0,1 0-1 0 0,-1-1 1 0 0,3-5-1 0 0,-2 8-32 0 0,0 1 0 0 0,0 0-1 0 0,0 0 1 0 0,1 0 0 0 0,-1 0 0 0 0,1 0-1 0 0,-1 1 1 0 0,1-1 0 0 0,0 0 0 0 0,0 1-1 0 0,-1-1 1 0 0,1 1 0 0 0,0-1-1 0 0,1 1 1 0 0,-1 0 0 0 0,0 0 0 0 0,0 0-1 0 0,0 0 1 0 0,1 1 0 0 0,-1-1 0 0 0,0 0-1 0 0,1 1 1 0 0,-1 0 0 0 0,0-1 0 0 0,4 1-1 0 0,-2 0-40 0 0,-1-1 0 0 0,0 1 0 0 0,1 0-1 0 0,-1 0 1 0 0,1 1 0 0 0,-1-1 0 0 0,1 0-1 0 0,-1 1 1 0 0,0 0 0 0 0,1 0 0 0 0,-1 0-1 0 0,0 0 1 0 0,0 1 0 0 0,0-1 0 0 0,1 1 0 0 0,-2 0-1 0 0,1 0 1 0 0,0 0 0 0 0,0 0 0 0 0,-1 0-1 0 0,1 1 1 0 0,-1-1 0 0 0,1 1 0 0 0,-1-1-1 0 0,0 1 1 0 0,0 0 0 0 0,1 3 0 0 0,-2-5-35 0 0,-1 0 0 0 0,0 0 0 0 0,0 0 0 0 0,0 0 1 0 0,0 1-1 0 0,0-1 0 0 0,0 0 0 0 0,0 0 0 0 0,0 0 1 0 0,-1 0-1 0 0,1 0 0 0 0,0 0 0 0 0,-1 0 0 0 0,1 0 1 0 0,0-1-1 0 0,-1 1 0 0 0,1 0 0 0 0,-1 0 0 0 0,1 0 1 0 0,-1 0-1 0 0,0 0 0 0 0,1-1 0 0 0,-1 1 0 0 0,0 0 0 0 0,0 0 1 0 0,1-1-1 0 0,-1 1 0 0 0,0-1 0 0 0,0 1 0 0 0,0-1 1 0 0,0 1-1 0 0,0-1 0 0 0,0 1 0 0 0,0-1 0 0 0,0 0 1 0 0,0 0-1 0 0,0 1 0 0 0,0-1 0 0 0,0 0 0 0 0,-1 0 1 0 0,-4 1-108 0 0,1 1 1 0 0,-1-1 0 0 0,0-1 0 0 0,1 1 0 0 0,-1-1-1 0 0,-7 0 1 0 0,-3-3-166 0 0,9 2 619 0 0,12 5-537 0 0,3 4-1015 0 0,8-5-4925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5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1363 672 0 0,'8'1'5713'0'0,"24"4"-5043"0"0,-22-6-603 0 0,-1-2 0 0 0,1 1 0 0 0,-1-1 0 0 0,0 0 1 0 0,0-1-1 0 0,0 0 0 0 0,0 0 0 0 0,11-8 0 0 0,65-54 1226 0 0,-27 20-639 0 0,12-3-402 0 0,131-69 1 0 0,-153 95-238 0 0,1 3 1 0 0,0 1 0 0 0,1 3 0 0 0,56-11 0 0 0,595-110 295 0 0,-583 118-452 0 0,202-5 0 0 0,122 27-530 0 0,-298 1 685 0 0,55 0-94 0 0,676 23-54 0 0,-195 24 152 0 0,67 3 17 0 0,2-42 3 0 0,-125-43 113 0 0,-3-44-296 0 0,192-100-53 0 0,-471 96 198 0 0,241-91 1433 0 0,-337 91-845 0 0,-139 52-387 0 0,0 5-1 0 0,218-14 1 0 0,41-8 1962 0 0,-266 21-1337 0 0,185-71 1 0 0,-134 40-18 0 0,-141 51-914 0 0,1 0 1 0 0,-1 0-1 0 0,1 1 0 0 0,0 1 1 0 0,0 0-1 0 0,0 0 1 0 0,20 2-1 0 0,-10 3-3751 0 0,0 3-3511 0 0,-19-5 5570 0 0,-2 3 243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1:26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25 224 0 0,'-13'-6'825'0'0,"8"3"-44"0"0,-1 0-1 0 0,-1 0 1 0 0,1 1-1 0 0,0 0 1 0 0,-1 0-1 0 0,1 0 1 0 0,-8 0 5102 0 0,49 9-2759 0 0,1-1-3091 0 0,92 16 10 0 0,222 69 0 0 0,-335-86-17 0 0,-13-4-29 0 0,0-1 0 0 0,0 1-1 0 0,0-1 1 0 0,0 1-1 0 0,0 0 1 0 0,0 0 0 0 0,0 0-1 0 0,-1 0 1 0 0,1 0 0 0 0,0 0-1 0 0,0 1 1 0 0,1 1-1 0 0,-2-1 0 0 0,-1 0-1 0 0,1 0 0 0 0,-1 0 1 0 0,0 0-1 0 0,1 0 0 0 0,-1 0 1 0 0,0 0-1 0 0,0 0 0 0 0,-1 0 1 0 0,1 0-1 0 0,0 0 0 0 0,-1 0 1 0 0,1 0-1 0 0,-2 3 0 0 0,-6 20-1 0 0,-1-1 0 0 0,-2-1 1 0 0,0 0-1 0 0,-14 22 0 0 0,4-7-25 0 0,-6 10-1522 0 0,-55 72-1 0 0,53-82-1724 0 0,-2-3-1 0 0,-44 41 1 0 0,50-54 1677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5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1216 0 0,'-2'33'12964'0'0,"0"-1"-7724"0"0,8-4-4255 0 0,7-11-442 0 0,8 5-22 0 0,55 51 270 0 0,-69-67-751 0 0,1-1 0 0 0,-1 1 0 0 0,1-2 0 0 0,16 9-1 0 0,-9-7-22 0 0,-1 0 0 0 0,0 1 0 0 0,0 1 0 0 0,-1 0 0 0 0,21 17 0 0 0,15 14-69 0 0,54 40-292 0 0,-30-38-1046 0 0,-70-39 1143 0 0,-1-1 1 0 0,0 0 0 0 0,1 1 0 0 0,-1-1 0 0 0,1 0 0 0 0,0-1-1 0 0,-1 1 1 0 0,1 0 0 0 0,0-1 0 0 0,-1 0 0 0 0,1 0 0 0 0,0 1-1 0 0,0-1 1 0 0,-1-1 0 0 0,1 1 0 0 0,0 0 0 0 0,-1-1 0 0 0,1 1-1 0 0,0-1 1 0 0,-1 0 0 0 0,1 0 0 0 0,-1 0 0 0 0,1 0 0 0 0,-1-1-1 0 0,5-2 1 0 0,-4 1-348 0 0,-1 0 0 0 0,1-1 0 0 0,-1 1 0 0 0,0-1 0 0 0,0 0 0 0 0,0 1-1 0 0,-1-1 1 0 0,1 0 0 0 0,-1 0 0 0 0,0 0 0 0 0,0 0 0 0 0,-1 0 0 0 0,1 0 0 0 0,-1-1 0 0 0,1 1-1 0 0,-2-6 1 0 0,1-15-1501 0 0,0-2 404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6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475 61 160 0 0,'6'-23'2736'0'0,"-5"19"-1475"0"0,0 1-1 0 0,0-1 0 0 0,0 1 1 0 0,0-1-1 0 0,0 1 0 0 0,1-1 1 0 0,0-9 4303 0 0,-14 14-4564 0 0,-13 3-879 0 0,10 0-50 0 0,0 0 0 0 0,1 1 0 0 0,0 1 0 0 0,0 0 0 0 0,-15 9 0 0 0,12-3 48 0 0,-1 0-1 0 0,2 1 0 0 0,0 0 1 0 0,0 2-1 0 0,-22 25 1 0 0,0 11-1217 0 0,1 2 0 0 0,-38 74 1 0 0,49-81-919 0 0,-25 56-10386 0 0,46-93 10736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7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44 464 0 0,'19'-43'15792'0'0,"-18"54"-12582"0"0,-1 20-2616 0 0,0-27-277 0 0,0 87 425 0 0,-2 48-198 0 0,0 0-2482 0 0,1-46-1737 0 0,1-91 3198 0 0,0 1-1 0 0,0-1 1 0 0,0 1-1 0 0,1-1 1 0 0,-1 1 0 0 0,1-1-1 0 0,-1 1 1 0 0,1-1-1 0 0,0 1 1 0 0,0-1 0 0 0,2 3-1 0 0,-3-4 305 0 0,1-1 1 0 0,-1 1-1 0 0,1-1 0 0 0,0 1 1 0 0,-1-1-1 0 0,1 0 0 0 0,0 1 0 0 0,-1-1 1 0 0,1 0-1 0 0,0 0 0 0 0,0 0 1 0 0,-1 1-1 0 0,1-1 0 0 0,0 0 0 0 0,-1 0 1 0 0,1 0-1 0 0,0 0 0 0 0,0 0 1 0 0,-1 0-1 0 0,1 0 0 0 0,0 0 0 0 0,0-1 1 0 0,-1 1-1 0 0,1 0 0 0 0,0 0 1 0 0,-1-1-1 0 0,1 1 0 0 0,0 0 0 0 0,-1-1 1 0 0,1 1-1 0 0,0-1 0 0 0,-1 1 0 0 0,1-1 1 0 0,-1 1-1 0 0,1-1 0 0 0,-1 1 1 0 0,1-1-1 0 0,-1 1 0 0 0,1-1 0 0 0,-1 0 1 0 0,0 1-1 0 0,1-2 0 0 0,9-10-1573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7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16 252 0 0,'16'-16'9153'0'0,"-29"48"-3994"0"0,-4 11-3359 0 0,9 5-1114 0 0,5-35-641 0 0,0 0 1 0 0,1 0-1 0 0,1 0 0 0 0,0 0 1 0 0,1 1-1 0 0,1-1 1 0 0,0 0-1 0 0,3 15 0 0 0,-3-20-44 0 0,1 0 0 0 0,0-1 0 0 0,1 1 0 0 0,-1-1 0 0 0,2 1 0 0 0,-1-1 0 0 0,1 0-1 0 0,0 0 1 0 0,0-1 0 0 0,1 1 0 0 0,0-1 0 0 0,0 0 0 0 0,1 0 0 0 0,-1 0 0 0 0,1-1 0 0 0,1 0 0 0 0,-1 0 0 0 0,1-1-1 0 0,-1 0 1 0 0,1 0 0 0 0,0 0 0 0 0,1-1 0 0 0,-1 0 0 0 0,1 0 0 0 0,-1-1 0 0 0,1 0 0 0 0,0-1 0 0 0,0 1-1 0 0,0-1 1 0 0,10-1 0 0 0,-10 1 1 0 0,1-2 0 0 0,-1 1 0 0 0,0-1 0 0 0,0 0 0 0 0,0-1 0 0 0,0 0 0 0 0,0 0 0 0 0,0-1 0 0 0,-1 0 0 0 0,1 0 0 0 0,-1-1 0 0 0,0 1 0 0 0,0-2 0 0 0,13-9 0 0 0,-16 11-19 0 0,0-1 0 0 0,-1 1 0 0 0,0-1 0 0 0,0 0 0 0 0,0 0 0 0 0,0 0 0 0 0,0 0 0 0 0,-1 0 0 0 0,0 0 0 0 0,0-1 0 0 0,0 1 0 0 0,0-1 0 0 0,-1 0 0 0 0,1 1 0 0 0,-1-1 0 0 0,-1 0 0 0 0,1 0 0 0 0,-1 0 1 0 0,1 0-1 0 0,-2 1 0 0 0,1-1 0 0 0,0 0 0 0 0,-1 0 0 0 0,0 0 0 0 0,-3-9 0 0 0,0 2-177 0 0,-1 1 0 0 0,-1 0 0 0 0,0 0 0 0 0,0 0 0 0 0,-1 1-1 0 0,0-1 1 0 0,-1 2 0 0 0,0-1 0 0 0,-1 1 0 0 0,0 0 0 0 0,0 1 0 0 0,-1 0 0 0 0,-17-10 0 0 0,14 9-575 0 0,-1 2 1 0 0,0-1-1 0 0,-1 1 1 0 0,0 1-1 0 0,0 1 1 0 0,0 0-1 0 0,-1 1 1 0 0,0 1 0 0 0,1 0-1 0 0,-19 0 1 0 0,27 3 227 0 0,-1 0 0 0 0,1 0 0 0 0,0 1 0 0 0,0 1 0 0 0,-1-1 1 0 0,-12 6-1 0 0,-7 5-978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8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46 280 0 0,'-15'-27'6874'0'0,"10"9"4552"0"0,35 34-8489 0 0,62 39-1892 0 0,39 40-647 0 0,26 16-2609 0 0,-148-106 1955 0 0,5 4-1403 0 0,0 0-1 0 0,26 10 1 0 0,-36-17 953 0 0,-1-1-1 0 0,1 1 1 0 0,0-1 0 0 0,0 0-1 0 0,0-1 1 0 0,0 1 0 0 0,0-1 0 0 0,0 1-1 0 0,0-1 1 0 0,0-1 0 0 0,0 1-1 0 0,1 0 1 0 0,-1-1 0 0 0,0 0-1 0 0,-1 0 1 0 0,6-2 0 0 0,2-3-1434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8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320 31 448 0 0,'0'-2'463'0'0,"-1"0"0"0"0,0 0 0 0 0,0 1 0 0 0,0-1 0 0 0,0 0 0 0 0,0 1 0 0 0,0-1 0 0 0,-1 0 0 0 0,1 1 0 0 0,0 0 0 0 0,-1-1 0 0 0,1 1 0 0 0,-1 0 0 0 0,1 0 0 0 0,-1-1 0 0 0,0 1 0 0 0,0 0 0 0 0,1 1 0 0 0,-5-2 0 0 0,3 1-71 0 0,1 1 0 0 0,-1 0 0 0 0,1 0 0 0 0,-1 0 0 0 0,1 0 0 0 0,-1 0 0 0 0,1 1 0 0 0,-1-1 0 0 0,1 1 0 0 0,-1 0 0 0 0,1 0 0 0 0,0 0-1 0 0,-4 2 1 0 0,-7 5 289 0 0,1 0 0 0 0,1 0-1 0 0,-1 2 1 0 0,-13 14-1 0 0,15-15-751 0 0,-5 8 22 0 0,0 0-1 0 0,1 0 1 0 0,1 1 0 0 0,-20 37-1 0 0,-14 37-4565 0 0,37-73 2561 0 0,-11 38-7665 0 0,20-50 8127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9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45 728 0 0,'-19'-10'1360'0'0,"5"-3"7664"0"0,13 12-8794 0 0,1 1-1 0 0,0 0 0 0 0,0-1 0 0 0,0 1 0 0 0,0 0 0 0 0,0-1 1 0 0,0 1-1 0 0,0 0 0 0 0,0-1 0 0 0,0 1 0 0 0,0 0 1 0 0,0-1-1 0 0,0 1 0 0 0,0 0 0 0 0,0-1 0 0 0,1 1 1 0 0,1-3 2520 0 0,-2 3-2521 0 0,1-1 0 0 0,-1 1 0 0 0,1 0 1 0 0,22-8 1086 0 0,-16 7-1291 0 0,-1 0 0 0 0,1 0 0 0 0,-1 0 0 0 0,1 1 0 0 0,-1 0 0 0 0,1 0 0 0 0,-1 1 0 0 0,1 0 1 0 0,-1 0-1 0 0,1 0 0 0 0,-1 1 0 0 0,0 0 0 0 0,0 0 0 0 0,0 1 0 0 0,0 0 0 0 0,0 0 0 0 0,0 0 0 0 0,6 5 0 0 0,-8-4-83 0 0,-1 0-1 0 0,1 0 1 0 0,0 0-1 0 0,-1 1 1 0 0,0 0 0 0 0,0-1-1 0 0,0 1 1 0 0,-1 0-1 0 0,1 0 1 0 0,-1 1-1 0 0,-1-1 1 0 0,1 0-1 0 0,-1 1 1 0 0,0-1 0 0 0,0 1-1 0 0,0 0 1 0 0,-1-1-1 0 0,0 1 1 0 0,0-1-1 0 0,0 1 1 0 0,-2 6-1 0 0,0 7-16 0 0,-2 0-1 0 0,0-1 1 0 0,-1 1-1 0 0,-1-1 1 0 0,-1 0-1 0 0,0-1 1 0 0,-2 1 0 0 0,-10 16-1 0 0,-26 49 159 0 0,45-83-79 0 0,0 1 0 0 0,0-1 0 0 0,0 1 0 0 0,0-1 0 0 0,0 1 0 0 0,0-1 0 0 0,0 0 0 0 0,0 1 0 0 0,0-1 0 0 0,0 1 0 0 0,0-1 0 0 0,0 0 0 0 0,0 1 0 0 0,1-1 0 0 0,-1 1 0 0 0,0-1 0 0 0,0 0 0 0 0,0 1 0 0 0,1-1 0 0 0,-1 0 0 0 0,0 1 0 0 0,1-1 0 0 0,-1 0 0 0 0,0 1 0 0 0,0-1 0 0 0,1 0 0 0 0,-1 0 1 0 0,1 1-1 0 0,-1-1 0 0 0,0 0 0 0 0,1 0 0 0 0,-1 0 0 0 0,0 0 0 0 0,1 1 0 0 0,-1-1 0 0 0,1 0 0 0 0,-1 0 0 0 0,1 0 0 0 0,-1 0 0 0 0,0 0 0 0 0,1 0 0 0 0,-1 0 0 0 0,1 0 0 0 0,-1 0 0 0 0,0 0 0 0 0,1-1 0 0 0,21 4 9 0 0,4-4-149 0 0,-1-1 1 0 0,45-9-1 0 0,109-40-2688 0 0,-86 21-1267 0 0,68-26-5854 0 0,-135 45 8612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7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29 106 516 0 0,'-12'6'-261'0'0,"-5"2"8660"0"0,37-8-1996 0 0,24-8-5728 0 0,-1-3 0 0 0,78-28 0 0 0,10-3-3989 0 0,-109 36 504 0 0,1 1-1 0 0,0 2 0 0 0,44-2 1 0 0,-47 5 1200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39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3 376 0 0,'0'0'73'0'0,"0"0"1"0"0,-1 0-1 0 0,1-1 1 0 0,0 1-1 0 0,0 0 0 0 0,-1 0 1 0 0,1 0-1 0 0,0-1 1 0 0,-1 1-1 0 0,1 0 0 0 0,0 0 1 0 0,-1 0-1 0 0,1 0 1 0 0,0 0-1 0 0,-1 0 0 0 0,1 0 1 0 0,0 0-1 0 0,-1 0 0 0 0,1 0 1 0 0,0 0-1 0 0,-1 0 1 0 0,1 0-1 0 0,0 0 0 0 0,-1 0 1 0 0,1 0-1 0 0,0 0 1 0 0,-1 0-1 0 0,1 0 0 0 0,0 0 1 0 0,-1 1-1 0 0,1-1 1 0 0,0 0-1 0 0,-1 0 0 0 0,1 0 1 0 0,0 1-1 0 0,0-1 1 0 0,-1 0-1 0 0,1 0 0 0 0,0 1 1 0 0,0-1-1 0 0,-1 0 1 0 0,1 0-1 0 0,0 1 0 0 0,0-1 1 0 0,0 1-1 0 0,-20 13 1050 0 0,18-12-888 0 0,-4 3 160 0 0,0 0 0 0 0,1 1 1 0 0,-1-1-1 0 0,1 1 0 0 0,-8 13 1 0 0,9-13-200 0 0,1 0 0 0 0,0 0 1 0 0,0 1-1 0 0,0-1 0 0 0,1 1 1 0 0,0 0-1 0 0,0-1 0 0 0,1 1 1 0 0,0 0-1 0 0,0 12 0 0 0,1-14-128 0 0,0 1 1 0 0,0-1-1 0 0,1 0 0 0 0,0 1 1 0 0,0-1-1 0 0,1 0 0 0 0,0 0 1 0 0,0 0-1 0 0,0 0 0 0 0,0 0 1 0 0,1 0-1 0 0,-1-1 0 0 0,1 1 1 0 0,4 4-1 0 0,-2-4-29 0 0,-1 0 1 0 0,1-1-1 0 0,0 0 0 0 0,0 0 1 0 0,0 0-1 0 0,0-1 1 0 0,1 1-1 0 0,8 3 0 0 0,-1-2 58 0 0,1 0-1 0 0,0 0 0 0 0,0-1 0 0 0,0-1 0 0 0,18 2 0 0 0,-24-4-67 0 0,-1-1-1 0 0,1 1 1 0 0,-1-1-1 0 0,1-1 0 0 0,0 0 1 0 0,-1 0-1 0 0,1 0 1 0 0,-1-1-1 0 0,1 0 1 0 0,-1 0-1 0 0,13-7 0 0 0,-18 8-33 0 0,-1 0-1 0 0,1 0 0 0 0,-1 0 0 0 0,1 0 0 0 0,-1-1 1 0 0,0 1-1 0 0,0 0 0 0 0,1-1 0 0 0,-1 1 1 0 0,0-1-1 0 0,0 1 0 0 0,0-1 0 0 0,0 1 0 0 0,-1-1 1 0 0,1 0-1 0 0,0 0 0 0 0,-1 1 0 0 0,1-1 1 0 0,-1 0-1 0 0,1-2 0 0 0,-1-1-37 0 0,0 0 0 0 0,0 0 0 0 0,0 1 0 0 0,-1-1 1 0 0,0 0-1 0 0,0 0 0 0 0,-2-7 0 0 0,-2-1-125 0 0,0 0 1 0 0,-1 0-1 0 0,0 0 0 0 0,-13-17 1 0 0,15 24 69 0 0,-1 0-1 0 0,1 0 1 0 0,-1 0 0 0 0,-1 1 0 0 0,1 0 0 0 0,-1 0 0 0 0,0 0 0 0 0,0 1 0 0 0,0 0 0 0 0,0 0-1 0 0,-1 0 1 0 0,-11-4 0 0 0,14 7-8 0 0,-1 0 0 0 0,1 0 0 0 0,0 1 0 0 0,0-1 0 0 0,0 1 0 0 0,0 0 0 0 0,0 0 0 0 0,-1 0-1 0 0,1 0 1 0 0,0 1 0 0 0,0 0 0 0 0,-7 2 0 0 0,6-1-83 0 0,0 0 1 0 0,1 0-1 0 0,-1 0 0 0 0,1 1 0 0 0,-1 0 1 0 0,1 0-1 0 0,-5 4 0 0 0,-51 58-3812 0 0,36-38 2663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40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30 688 0 0,'-37'-29'17202'0'0,"51"46"-14521"0"0,11 10-2398 0 0,1-1 0 0 0,2-1 0 0 0,0-2-1 0 0,1 0 1 0 0,2-2 0 0 0,49 26 0 0 0,-54-35-1080 0 0,1 0 1 0 0,1-1-1 0 0,40 9 1 0 0,-44-15-1484 0 0,0-1 0 0 0,0-1 1 0 0,1-1-1 0 0,36-1 0 0 0,-17-7-2777 0 0,-24 3 3104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40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28 464 0 0,'-2'-3'695'0'0,"-1"1"-1"0"0,0-1 1 0 0,0 1 0 0 0,0 0-1 0 0,0 0 1 0 0,0 0 0 0 0,0 0-1 0 0,0 0 1 0 0,-1 1 0 0 0,1 0-1 0 0,-1-1 1 0 0,1 1 0 0 0,-1 0-1 0 0,1 1 1 0 0,-1-1 0 0 0,0 1-1 0 0,1 0 1 0 0,-1-1-1 0 0,-7 2 1 0 0,-25 13 1797 0 0,21-4-2386 0 0,0 0 1 0 0,1 2 0 0 0,1-1-1 0 0,0 2 1 0 0,0 0-1 0 0,1 0 1 0 0,1 1-1 0 0,0 1 1 0 0,1 0-1 0 0,-13 26 1 0 0,11-18-1500 0 0,2 1 0 0 0,-12 36 0 0 0,16-37-1618 0 0,0 0 0 0 0,-3 38 0 0 0,9-33 669 0 0,4-3 447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40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12 1008 0 0,'-1'-11'14703'0'0,"17"11"-13087"0"0,-8-1-1486 0 0,0 1 1 0 0,1 1 0 0 0,-1 0-1 0 0,0 0 1 0 0,0 0-1 0 0,0 1 1 0 0,-1 0 0 0 0,1 1-1 0 0,13 5 1 0 0,-18-6-156 0 0,0 0 1 0 0,0 1-1 0 0,0-1 0 0 0,0 1 1 0 0,-1-1-1 0 0,1 1 1 0 0,-1 0-1 0 0,0 0 0 0 0,1 0 1 0 0,-1 0-1 0 0,-1 0 1 0 0,1 1-1 0 0,0-1 0 0 0,-1 0 1 0 0,0 1-1 0 0,0 0 1 0 0,0-1-1 0 0,0 1 0 0 0,0-1 1 0 0,-1 1-1 0 0,1 0 0 0 0,-1 0 1 0 0,-1 5-1 0 0,1 1-61 0 0,-1 1 0 0 0,-1-1-1 0 0,0 0 1 0 0,0 1-1 0 0,-1-1 1 0 0,0 0 0 0 0,-1-1-1 0 0,0 1 1 0 0,0-1-1 0 0,-7 11 1 0 0,0-4 12 0 0,1-1 1 0 0,-2 0-1 0 0,0 0 1 0 0,-25 22-1 0 0,37-37 87 0 0,-1 0 0 0 0,1 1 0 0 0,-1-1 1 0 0,0 0-1 0 0,1 0 0 0 0,-1 1 0 0 0,1-1 0 0 0,0 1 0 0 0,-1-1 0 0 0,1 0 0 0 0,-1 1 0 0 0,1-1 0 0 0,0 1 0 0 0,-1-1 0 0 0,1 1 1 0 0,0-1-1 0 0,-1 1 0 0 0,1-1 0 0 0,0 1 0 0 0,0 0 0 0 0,0-1 0 0 0,-1 1 0 0 0,1-1 0 0 0,0 1 0 0 0,0-1 0 0 0,0 1 1 0 0,0 0-1 0 0,0-1 0 0 0,0 1 0 0 0,0-1 0 0 0,0 1 0 0 0,0 0 0 0 0,0-1 0 0 0,1 1 0 0 0,-1-1 0 0 0,0 1 0 0 0,0-1 0 0 0,0 1 1 0 0,1-1-1 0 0,-1 1 0 0 0,0-1 0 0 0,1 1 0 0 0,-1-1 0 0 0,1 1 0 0 0,-1-1 0 0 0,1 1 0 0 0,31 12 535 0 0,-25-11-583 0 0,26 8 121 0 0,59 28-1 0 0,-82-34-95 0 0,0 1-1 0 0,-1 1 0 0 0,0-1 0 0 0,0 2 1 0 0,-1-1-1 0 0,1 1 0 0 0,-1 0 1 0 0,-1 1-1 0 0,1 0 0 0 0,5 9 1 0 0,-12-16 5 0 0,0 0 1 0 0,-1 1-1 0 0,1-1 0 0 0,-1 0 1 0 0,1 1-1 0 0,-1-1 1 0 0,1 0-1 0 0,-1 1 1 0 0,0-1-1 0 0,1 0 1 0 0,-1 1-1 0 0,0-1 1 0 0,0 1-1 0 0,0-1 0 0 0,0 0 1 0 0,0 1-1 0 0,-1-1 1 0 0,1 1-1 0 0,0-1 1 0 0,-1 0-1 0 0,1 1 1 0 0,-1-1-1 0 0,-1 3 1 0 0,0-1-14 0 0,0 1 0 0 0,-1-1 0 0 0,1 0 0 0 0,-1 0 0 0 0,0 0 1 0 0,0 0-1 0 0,0-1 0 0 0,-5 4 0 0 0,-7 3-252 0 0,-1 0 0 0 0,-29 11 0 0 0,44-20 252 0 0,0 1-4 0 0,-23 9-1485 0 0,0-1-1 0 0,-51 10 1 0 0,68-17 970 0 0,0-2 1 0 0,0 1 0 0 0,0-1-1 0 0,0 0 1 0 0,-1 0 0 0 0,1-1 0 0 0,-7-1-1 0 0,11 1 225 0 0,0 0 1 0 0,0 0-1 0 0,0 0 0 0 0,0 0 0 0 0,1 0 0 0 0,-1 0 0 0 0,0-1 1 0 0,1 0-1 0 0,0 1 0 0 0,-1-1 0 0 0,1 0 0 0 0,0 0 0 0 0,0 0 1 0 0,0-1-1 0 0,0 1 0 0 0,0 0 0 0 0,-2-5 0 0 0,0-7-865 0 0,7-1 170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2:41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1 104 0 0,'0'0'234'0'0,"1"1"-1"0"0,-1-1 1 0 0,0 1-1 0 0,1-1 1 0 0,-1 1-1 0 0,0-1 1 0 0,0 1 0 0 0,0-1-1 0 0,0 1 1 0 0,1 0-1 0 0,-1-1 1 0 0,0 1-1 0 0,0-1 1 0 0,0 1 0 0 0,0-1-1 0 0,0 1 1 0 0,0 0-1 0 0,-1-1 1 0 0,1 1-1 0 0,0-1 1 0 0,0 1 0 0 0,0-1-1 0 0,0 1 1 0 0,-1-1-1 0 0,1 1 1 0 0,0-1-1 0 0,0 1 1 0 0,-1-1 0 0 0,1 1-1 0 0,0-1 1 0 0,-1 1-1 0 0,-16 36 2523 0 0,0 1-46 0 0,13-23-2321 0 0,0 0 1 0 0,1 0-1 0 0,1 0 0 0 0,0 0 0 0 0,1 0 1 0 0,1 0-1 0 0,2 22 0 0 0,-1-30-376 0 0,0 0-1 0 0,0 0 0 0 0,1 0 1 0 0,0 0-1 0 0,1 0 0 0 0,-1-1 0 0 0,1 1 1 0 0,0-1-1 0 0,1 1 0 0 0,-1-1 1 0 0,1 0-1 0 0,1-1 0 0 0,-1 1 0 0 0,1-1 1 0 0,0 0-1 0 0,0 0 0 0 0,11 8 1 0 0,-4-5 40 0 0,0-2 1 0 0,0 1 0 0 0,0-1 0 0 0,1-1 0 0 0,0 0 0 0 0,0-1 0 0 0,1-1 0 0 0,18 4 0 0 0,-26-6-55 0 0,1 0 0 0 0,0-1 0 0 0,0 0 0 0 0,-1 0 0 0 0,1 0 0 0 0,0-1 0 0 0,-1 0 0 0 0,1 0 0 0 0,0-1 0 0 0,-1 0 0 0 0,0 0 0 0 0,1 0 0 0 0,-1-1 0 0 0,0 0 0 0 0,0 0 0 0 0,0 0 0 0 0,-1-1 0 0 0,1 0 0 0 0,4-5 0 0 0,-6 4-47 0 0,0 0 0 0 0,0 0 0 0 0,-1 0 0 0 0,0-1 0 0 0,0 0 0 0 0,-1 1 0 0 0,1-1 0 0 0,-1 0 0 0 0,0 0 0 0 0,-1-1 0 0 0,0 1 0 0 0,0 0 0 0 0,0 0 0 0 0,0-1 0 0 0,-1 1 0 0 0,0 0 0 0 0,-1-1 0 0 0,1 1 0 0 0,-1 0 0 0 0,-3-10 0 0 0,0-2-490 0 0,-1-1-1 0 0,-1 2 1 0 0,-1-1 0 0 0,0 1-1 0 0,-15-26 1 0 0,21 41 363 0 0,0 0 0 0 0,0 0 0 0 0,0 1 0 0 0,0-1 0 0 0,0 0-1 0 0,0 1 1 0 0,0-1 0 0 0,-1 0 0 0 0,1 1 0 0 0,-1 0 0 0 0,1-1 0 0 0,-1 1 0 0 0,0 0 0 0 0,1 0 0 0 0,-1 0-1 0 0,0 0 1 0 0,0 0 0 0 0,0 0 0 0 0,1 0 0 0 0,-1 1 0 0 0,0-1 0 0 0,0 0 0 0 0,0 1 0 0 0,0 0-1 0 0,0 0 1 0 0,0-1 0 0 0,0 1 0 0 0,-1 0 0 0 0,1 1 0 0 0,0-1 0 0 0,0 0 0 0 0,-3 1 0 0 0,1 2-216 0 0,-1-1 1 0 0,0 1 0 0 0,1 0 0 0 0,0 0 0 0 0,-1 0 0 0 0,1 0 0 0 0,1 1 0 0 0,-1-1 0 0 0,0 1 0 0 0,1 0 0 0 0,-5 8 0 0 0,-8 14-886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1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19 312 0 0,'2'-8'1542'0'0,"-1"7"-1482"0"0,-1 1 1 0 0,0 0-1 0 0,0 0 1 0 0,0 0-1 0 0,0-1 1 0 0,0 1 0 0 0,1 0-1 0 0,-1 0 1 0 0,0-1-1 0 0,0 1 1 0 0,0 0-1 0 0,0 0 1 0 0,0-1-1 0 0,0 1 1 0 0,0 0 0 0 0,0-1-1 0 0,0 1 1 0 0,0 0-1 0 0,0 0 1 0 0,0-1-1 0 0,0 1 1 0 0,0 0 0 0 0,0 0-1 0 0,0-1 1 0 0,0 1-1 0 0,0 0 1 0 0,-1 0-1 0 0,1-1 1 0 0,0 1-1 0 0,0 0 1 0 0,0 0 0 0 0,0-1-1 0 0,0 1 1 0 0,-1 0-1 0 0,1 0 1 0 0,0 0-1 0 0,0-1 1 0 0,0 1-1 0 0,-1 0 1 0 0,1 0 0 0 0,0 0-1 0 0,-1 0 1 0 0,6 62 7083 0 0,14 131-5553 0 0,42 319-1439 0 0,128 678 2644 0 0,-103-671-2731 0 0,-78-409 403 0 0,-5-69-2892 0 0,0-15-6117 0 0,-12-73 4718 0 0,4 10 2369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1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21 428 456 0 0,'-8'-1'2476'0'0,"-4"0"2809"0"0,14-8-5070 0 0,0 1-1 0 0,1 0 0 0 0,1 0 1 0 0,-1 0-1 0 0,1 0 1 0 0,1 1-1 0 0,0-1 0 0 0,0 1 1 0 0,7-8-1 0 0,3 2 177 0 0,0 0 0 0 0,2 1 0 0 0,-1 0-1 0 0,2 2 1 0 0,0 0 0 0 0,0 0 0 0 0,0 2 0 0 0,38-12 0 0 0,-2-1 111 0 0,34-11-229 0 0,1 5 1 0 0,1 3-1 0 0,1 4 0 0 0,0 4 0 0 0,2 4 0 0 0,169 0 0 0 0,35-3-310 0 0,-84 2-30 0 0,-110 11 48 0 0,-13 1-33 0 0,0-4 0 0 0,132-24 0 0 0,-221 29 39 0 0,0-1-1 0 0,0 1 1 0 0,-1 0-1 0 0,1-1 1 0 0,0 1 0 0 0,0 0-1 0 0,-1 0 1 0 0,1 0-1 0 0,0 0 1 0 0,0 0-1 0 0,-1 0 1 0 0,1 0 0 0 0,0 0-1 0 0,0 0 1 0 0,0 0-1 0 0,-1 0 1 0 0,1 0 0 0 0,0 0-1 0 0,0 1 1 0 0,-1-1-1 0 0,1 0 1 0 0,0 1-1 0 0,-1-1 1 0 0,1 0 0 0 0,1 2-1 0 0,-5 14-703 0 0,0-2 760 0 0,-10 80-55 0 0,5 0-1 0 0,4 0 1 0 0,10 127-1 0 0,43 377 153 0 0,-39-489-129 0 0,32 187-59 0 0,-14-116-69 0 0,-8-16 122 0 0,-11-65 55 0 0,42 172-1 0 0,-43-239-54 0 0,-1-6-6 0 0,18 46 1 0 0,-14-43-21 0 0,-1 1 1 0 0,9 37 0 0 0,-19-64-12 0 0,0 0 0 0 0,0 1 1 0 0,0-1-1 0 0,0 0 0 0 0,-1 1 0 0 0,1-1 0 0 0,-1 0 1 0 0,0 1-1 0 0,0-1 0 0 0,0 0 0 0 0,0 0 0 0 0,0 0 1 0 0,-1 0-1 0 0,0 0 0 0 0,1 0 0 0 0,-5 5 0 0 0,-40 44-262 0 0,35-41 297 0 0,-8 7 41 0 0,-1-1 0 0 0,0-1-1 0 0,-2-1 1 0 0,0-1 0 0 0,0 0 0 0 0,-1-2 0 0 0,-32 12 0 0 0,-9 1 19 0 0,-104 24 0 0 0,-146 21 5 0 0,-381 33 0 0 0,346-44-104 0 0,329-53 115 0 0,0 1 0 0 0,0 1-1 0 0,-34 19 1 0 0,37-17-3 0 0,0-1-1 0 0,-1-1 1 0 0,0-1 0 0 0,-32 9-1 0 0,44-15-452 0 0,0 0 1 0 0,-1-1-1 0 0,1 1 0 0 0,-1-1 0 0 0,1-1 1 0 0,0 1-1 0 0,-1-1 0 0 0,1 0 0 0 0,0 0 0 0 0,-1-1 1 0 0,1 0-1 0 0,0 0 0 0 0,0 0 0 0 0,0-1 1 0 0,1 0-1 0 0,-1 0 0 0 0,1 0 0 0 0,-8-7 0 0 0,-13-22-4369 0 0,18 19 2982 0 0,-2-2 181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1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 84 0 0,'1'-12'240'0'0,"5"-8"14257"0"0,-9 35-12578 0 0,0 0-1749 0 0,0 0-1 0 0,1 0 0 0 0,1 21 1 0 0,10 93-100 0 0,-3-61-180 0 0,8 64-1828 0 0,7-46-3415 0 0,-1-50 933 0 0,-1-16 811 0 0,-13-15 2183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1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42 224 192 0 0,'0'-17'4685'0'0,"3"26"-730"0"0,1 2-2867 0 0,-1-1-1074 0 0,19 69 1786 0 0,-7-25-2583 0 0,3-3-3919 0 0,-9-34 813 0 0,-8-13 2233 0 0</inkml:trace>
  <inkml:trace contextRef="#ctx0" brushRef="#br0" timeOffset="1">2 42 644 0 0,'-2'-22'3377'0'0,"4"3"2735"0"0,5 19-6142 0 0,6 8-4266 0 0,16 9 583 0 0,-18-8 2255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1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10 508 0 0,'1'-7'3344'0'0,"-2"4"-1528"0"0,-14 9-1481 0 0,-23 19-65 0 0,33-21-209 0 0,0 1 0 0 0,0 0 0 0 0,0 1 0 0 0,1-1 0 0 0,0 1 0 0 0,0 0 0 0 0,-6 12 0 0 0,8-15 47 0 0,1 1 1 0 0,0-1-1 0 0,-1 0 0 0 0,2 1 1 0 0,-1-1-1 0 0,0 1 1 0 0,1-1-1 0 0,-1 1 0 0 0,1-1 1 0 0,0 1-1 0 0,0-1 0 0 0,1 1 1 0 0,-1 0-1 0 0,1-1 0 0 0,-1 1 1 0 0,2 2-1 0 0,0-2 115 0 0,-1-1 0 0 0,1 0 1 0 0,0 0-1 0 0,0 0 0 0 0,0 0 0 0 0,0 0 0 0 0,0-1 0 0 0,1 1 0 0 0,-1 0 0 0 0,1-1 0 0 0,4 4 0 0 0,162 93 1535 0 0,-165-97-1880 0 0,-1 1 1 0 0,0 0-1 0 0,0 0 1 0 0,-1 0 0 0 0,1 0-1 0 0,0 1 1 0 0,-1-1-1 0 0,0 1 1 0 0,0-1-1 0 0,0 1 1 0 0,-1 0-1 0 0,3 8 1 0 0,-3-11-42 0 0,-1 1 1 0 0,1-1-1 0 0,-1 1 1 0 0,1 0-1 0 0,-1-1 1 0 0,0 1-1 0 0,0-1 1 0 0,0 1-1 0 0,0 0 1 0 0,0-1-1 0 0,0 1 1 0 0,-1-1-1 0 0,1 1 1 0 0,0 0-1 0 0,-1-1 1 0 0,1 1-1 0 0,-1-1 1 0 0,0 1-1 0 0,1-1 1 0 0,-1 1-1 0 0,0-1 1 0 0,0 0-1 0 0,0 1 1 0 0,0-1-1 0 0,0 0 1 0 0,0 0-1 0 0,0 0 1 0 0,0 1-1 0 0,-1-1 1 0 0,1-1-1 0 0,0 1 1 0 0,-1 0-1 0 0,1 0 1 0 0,-1 0-1 0 0,1-1 1 0 0,-3 2-1 0 0,3-2-20 0 0,-1 0 0 0 0,0 0 0 0 0,1 1-1 0 0,-1-1 1 0 0,0 0 0 0 0,1-1-1 0 0,-1 1 1 0 0,0 0 0 0 0,1 0-1 0 0,-1-1 1 0 0,0 1 0 0 0,1-1-1 0 0,-1 1 1 0 0,0-1 0 0 0,1 0-1 0 0,-1 1 1 0 0,1-1 0 0 0,-1 0-1 0 0,1 0 1 0 0,-2-2 0 0 0,-16-10-938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8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93 632 0 0,'1'-1'285'0'0,"-1"0"0"0"0,0 0 0 0 0,1-1 0 0 0,-1 1 1 0 0,1 0-1 0 0,-1 0 0 0 0,1 0 0 0 0,0 0 0 0 0,-1 0 0 0 0,1 0 0 0 0,0 0 0 0 0,0 0 0 0 0,0 0 0 0 0,0 0 0 0 0,0 0 0 0 0,0 0 1 0 0,0 0-1 0 0,0 1 0 0 0,0-1 0 0 0,0 0 0 0 0,1 1 0 0 0,-1-1 0 0 0,0 1 0 0 0,2-1 0 0 0,37-11 3295 0 0,-28 9-2379 0 0,54-21 1161 0 0,-21 8-2733 0 0,-1 2-5653 0 0,-43 14 5843 0 0,-1 0-1 0 0,1 0 1 0 0,-1 0 0 0 0,1 0 0 0 0,-1 0 0 0 0,1 0 0 0 0,0 0 0 0 0,-1 0 0 0 0,1 0-1 0 0,-1 0 1 0 0,1 0 0 0 0,-1 0 0 0 0,1 0 0 0 0,-1 1 0 0 0,1-1 0 0 0,-1 0-1 0 0,1 0 1 0 0,-1 1 0 0 0,1-1 0 0 0,-1 0 0 0 0,1 0 0 0 0,-1 1 0 0 0,0-1-1 0 0,1 1 1 0 0,-1-1 0 0 0,1 0 0 0 0,-1 1 0 0 0,0-1 0 0 0,1 1 0 0 0,-1-1-1 0 0,0 1 1 0 0,0-1 0 0 0,1 1 0 0 0,-1 0 0 0 0,4 6-1126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1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63 312 0 0,'1'-5'422'0'0,"2"0"1"0"0,-1 1-1 0 0,1-1 1 0 0,0 0-1 0 0,0 1 1 0 0,0-1-1 0 0,0 1 1 0 0,1 0-1 0 0,-1 0 1 0 0,6-4-1 0 0,-8 7-330 0 0,0 1 0 0 0,0-1 0 0 0,0 0 0 0 0,0 0 0 0 0,0 1 0 0 0,0-1-1 0 0,0 0 1 0 0,0 1 0 0 0,0-1 0 0 0,0 1 0 0 0,0-1 0 0 0,0 1 0 0 0,0 0 0 0 0,0-1 0 0 0,1 1 0 0 0,-1 0 0 0 0,0 0 0 0 0,0 0-1 0 0,0 0 1 0 0,0 0 0 0 0,1 0 0 0 0,-1 0 0 0 0,0 0 0 0 0,0 1 0 0 0,0-1 0 0 0,0 0 0 0 0,0 1 0 0 0,1-1 0 0 0,-1 1 0 0 0,0-1-1 0 0,0 1 1 0 0,0-1 0 0 0,0 1 0 0 0,0 0 0 0 0,0 0 0 0 0,-1-1 0 0 0,1 1 0 0 0,0 0 0 0 0,0 0 0 0 0,0 0 0 0 0,-1 0 0 0 0,1 0-1 0 0,-1 0 1 0 0,1 0 0 0 0,0 0 0 0 0,-1 0 0 0 0,0 0 0 0 0,1 0 0 0 0,-1 2 0 0 0,11 29 129 0 0,-2 0 1 0 0,-1 1 0 0 0,5 46-1 0 0,-2-10-590 0 0,-2-23-127 0 0,-2-21-961 0 0,1 0 0 0 0,1 0-1 0 0,1 0 1 0 0,15 26 0 0 0,-15-34 135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36 516 0 0,'0'-2'159'0'0,"0"0"0"0"0,-1 0 0 0 0,0 1 0 0 0,1-1 0 0 0,-1 0 0 0 0,0 0 0 0 0,0 1 1 0 0,0-1-1 0 0,0 1 0 0 0,-1-1 0 0 0,1 1 0 0 0,0-1 0 0 0,-1 1 0 0 0,1 0 0 0 0,0-1 0 0 0,-1 1 0 0 0,0 0 0 0 0,1 0 0 0 0,-1 0 0 0 0,0 0 0 0 0,1 0 0 0 0,-1 1 0 0 0,0-1 1 0 0,0 1-1 0 0,0-1 0 0 0,0 1 0 0 0,1-1 0 0 0,-1 1 0 0 0,0 0 0 0 0,0 0 0 0 0,0 0 0 0 0,-2 0 0 0 0,-70 1 548 0 0,71-1-584 0 0,-56 6 133 0 0,-30 7-578 0 0,66-7-659 0 0,0 0 0 0 0,-27 11 0 0 0,25-4-299 0 0,0 0 26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1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42 476 0 0,'-1'0'785'0'0,"1"0"-654"0"0,-1 1 0 0 0,1-1 0 0 0,0 0 0 0 0,0 0 0 0 0,0 0 0 0 0,0 0 0 0 0,-1 0 0 0 0,1 0-1 0 0,0 0 1 0 0,0 0 0 0 0,0 0 0 0 0,-1 0 0 0 0,1 0 0 0 0,0 0 0 0 0,0 0 0 0 0,0 0 0 0 0,0 0 0 0 0,-1 0-1 0 0,1 0 1 0 0,0 0 0 0 0,0 0 0 0 0,0 0 0 0 0,-1 0 0 0 0,0-1 1440 0 0,0 1-1440 0 0,1-1-1 0 0,0 1 1 0 0,0 0 0 0 0,0 0 0 0 0,0 0 0 0 0,0 0 0 0 0,0-1 0 0 0,0 1 0 0 0,0 0 0 0 0,0 0-1 0 0,0 0 1 0 0,0-1 0 0 0,0 1 0 0 0,0 0 0 0 0,0 0 0 0 0,0 0 0 0 0,0-1 0 0 0,0 1 0 0 0,0 0 0 0 0,0 0-1 0 0,0 0 1 0 0,0 0 0 0 0,0-1 0 0 0,0 1 0 0 0,-16 23 2996 0 0,11-15-2814 0 0,0 1-1 0 0,1 0 0 0 0,0 0 1 0 0,0 0-1 0 0,-1 10 0 0 0,2 3 185 0 0,1 1 0 0 0,1-1 1 0 0,3 33-1 0 0,-1-43-363 0 0,1-1 0 0 0,0 0 1 0 0,1 0-1 0 0,0 0 0 0 0,6 12 1 0 0,-8-20-110 0 0,1 0 1 0 0,-1-1-1 0 0,1 1 1 0 0,0-1 0 0 0,0 0-1 0 0,0 1 1 0 0,0-1 0 0 0,0 0-1 0 0,1 0 1 0 0,-1 0-1 0 0,1-1 1 0 0,-1 1 0 0 0,1-1-1 0 0,0 1 1 0 0,0-1 0 0 0,-1 0-1 0 0,1 0 1 0 0,0 0-1 0 0,0 0 1 0 0,0-1 0 0 0,0 1-1 0 0,0-1 1 0 0,0 0-1 0 0,0 1 1 0 0,6-2 0 0 0,-3 1-30 0 0,1-1-1 0 0,-1 0 1 0 0,1 0 0 0 0,-1 0 0 0 0,0-1 0 0 0,1 0-1 0 0,-1 0 1 0 0,0 0 0 0 0,0-1 0 0 0,10-6 0 0 0,18-21-220 0 0,-27 24 146 0 0,-2-1-1 0 0,1-1 1 0 0,-1 1-1 0 0,0-1 1 0 0,5-9-1 0 0,-7 10 3 0 0,0-1 0 0 0,0 0 0 0 0,-1 0 0 0 0,0 0 0 0 0,0 0 0 0 0,-1 0 0 0 0,0 0 0 0 0,0 0 0 0 0,-1 0 0 0 0,0-1 0 0 0,0 1 0 0 0,-1 0 0 0 0,0 0 0 0 0,-1 0 0 0 0,1 0 0 0 0,-2 0 0 0 0,-4-13 0 0 0,-18-21-432 0 0,21 36 438 0 0,-1 1 0 0 0,1 1 0 0 0,-1-1 0 0 0,0 0-1 0 0,0 1 1 0 0,-1 0 0 0 0,1 1 0 0 0,-11-6 0 0 0,12 7-210 0 0,0 0 1 0 0,0 1 0 0 0,-1-1-1 0 0,1 1 1 0 0,0 0-1 0 0,-1 1 1 0 0,1-1 0 0 0,-1 1-1 0 0,1-1 1 0 0,-1 1 0 0 0,1 1-1 0 0,-1-1 1 0 0,1 1-1 0 0,-1-1 1 0 0,1 1 0 0 0,-1 1-1 0 0,1-1 1 0 0,0 1 0 0 0,0-1-1 0 0,0 1 1 0 0,0 0-1 0 0,0 1 1 0 0,0-1 0 0 0,-6 5-1 0 0,-3 7-3038 0 0,5-5 736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66 296 0 0,'1'-11'13122'0'0,"13"5"-10160"0"0,22-3-3694 0 0,-22 5 1375 0 0,51-13-711 0 0,32 0-12 0 0,-80 16-1134 0 0,1 0 0 0 0,0 2 1 0 0,0 0-1 0 0,19 3 0 0 0,-22-1-687 0 0,25 2-4912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7 276 0 0,'7'-3'8491'0'0,"-4"2"-7716"0"0,7-1-310 0 0,0 2 0 0 0,-1-1 0 0 0,1 1 0 0 0,-1 1 0 0 0,1-1 0 0 0,-1 2 0 0 0,1-1 0 0 0,-1 1 0 0 0,1 1 0 0 0,-1 0 0 0 0,0 0 0 0 0,11 6 0 0 0,1 1-406 0 0,-1 1-1 0 0,0 1 0 0 0,-1 0 0 0 0,17 16 1 0 0,-29-22-81 0 0,0 0-1 0 0,-1 0 1 0 0,0 1 0 0 0,0 0 0 0 0,0 0 0 0 0,-1 0 0 0 0,0 0-1 0 0,-1 1 1 0 0,0 0 0 0 0,0 0 0 0 0,0 0 0 0 0,-1 1 0 0 0,-1-1-1 0 0,1 1 1 0 0,-1 0 0 0 0,-1-1 0 0 0,1 1 0 0 0,-2 0 0 0 0,1 9-1 0 0,-2-9-349 0 0,1 0-1 0 0,-2 0 1 0 0,1-1-1 0 0,-1 1 0 0 0,-1-1 1 0 0,-4 13-1 0 0,-20 25-3339 0 0,10-23 1176 0 0,-11 10-2441 0 0,23-28 3983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0 824 0 0,'5'41'6321'0'0,"10"58"-6384"0"0,-5-36 276 0 0,-3 1-543 0 0,-6-46-471 0 0,1 1 0 0 0,0 0-1 0 0,1-1 1 0 0,1 0 0 0 0,1 0 0 0 0,7 18 0 0 0,-3-21-292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39 60 0 0,'0'-1'73'0'0,"-1"1"-1"0"0,1 0 1 0 0,-1 0-1 0 0,1 0 1 0 0,-1 0-1 0 0,1 0 1 0 0,-1 0 0 0 0,0 0-1 0 0,1 0 1 0 0,-1 0-1 0 0,1 0 1 0 0,-1 0-1 0 0,1 0 1 0 0,-1 1 0 0 0,1-1-1 0 0,-1 0 1 0 0,1 0-1 0 0,-1 0 1 0 0,1 1-1 0 0,-1-1 1 0 0,1 0-1 0 0,-1 1 1 0 0,1-1 0 0 0,-1 0-1 0 0,1 1 1 0 0,0-1-1 0 0,-1 1 1 0 0,1-1-1 0 0,-1 1 1 0 0,1-1 0 0 0,0 1-1 0 0,0-1 1 0 0,-1 1-1 0 0,-18 19 1101 0 0,16-14-1054 0 0,0 1-1 0 0,1-1 1 0 0,-1 1-1 0 0,1 0 0 0 0,1-1 1 0 0,-1 1-1 0 0,1 0 0 0 0,0 0 1 0 0,1 0-1 0 0,-1 0 1 0 0,1 0-1 0 0,1 0 0 0 0,-1 0 1 0 0,1 0-1 0 0,1 0 1 0 0,-1 0-1 0 0,1 0 0 0 0,0 0 1 0 0,1-1-1 0 0,4 9 0 0 0,-4-10-92 0 0,0-1 0 0 0,0 1-1 0 0,1-1 1 0 0,-1 0-1 0 0,1 0 1 0 0,0 0 0 0 0,0-1-1 0 0,1 0 1 0 0,-1 1-1 0 0,1-1 1 0 0,0-1 0 0 0,0 1-1 0 0,-1-1 1 0 0,2 0-1 0 0,-1 0 1 0 0,0 0-1 0 0,0-1 1 0 0,1 1 0 0 0,-1-2-1 0 0,0 1 1 0 0,1 0-1 0 0,-1-1 1 0 0,1 0 0 0 0,-1 0-1 0 0,1-1 1 0 0,8-1-1 0 0,-10 2-18 0 0,0-1-1 0 0,-1 1 0 0 0,1-1 0 0 0,-1 0 1 0 0,1 0-1 0 0,-1 0 0 0 0,1-1 0 0 0,-1 1 1 0 0,0-1-1 0 0,1 1 0 0 0,-1-1 0 0 0,0 0 1 0 0,0 0-1 0 0,0-1 0 0 0,-1 1 1 0 0,1-1-1 0 0,-1 1 0 0 0,1-1 0 0 0,-1 0 1 0 0,0 0-1 0 0,0 0 0 0 0,0 0 0 0 0,0 0 1 0 0,0-1-1 0 0,-1 1 0 0 0,0 0 0 0 0,0-1 1 0 0,0 1-1 0 0,0-1 0 0 0,0 1 0 0 0,0-1 1 0 0,-1 0-1 0 0,0 1 0 0 0,0-1 1 0 0,0-4-1 0 0,-1 0-16 0 0,0 0 1 0 0,0 0-1 0 0,-1 1 1 0 0,0-1-1 0 0,-1 0 0 0 0,0 1 1 0 0,0-1-1 0 0,0 1 1 0 0,-1 0-1 0 0,0 0 1 0 0,0 0-1 0 0,-1 0 1 0 0,0 1-1 0 0,0 0 1 0 0,-8-7-1 0 0,12 12-4 0 0,-5-5-135 0 0,1 0 0 0 0,-1 1 0 0 0,0 0 0 0 0,-1 0 0 0 0,1 0 0 0 0,-1 1 0 0 0,0 0 0 0 0,0 0 0 0 0,0 1 0 0 0,0 0 0 0 0,-1 0 0 0 0,1 1 0 0 0,-11-2 0 0 0,15 4 10 0 0,-1 0 1 0 0,1 0-1 0 0,-1 0 0 0 0,1 1 1 0 0,-1-1-1 0 0,1 1 1 0 0,-1 0-1 0 0,1 0 1 0 0,0 0-1 0 0,-5 2 0 0 0,2 1-144 0 0,1 0-1 0 0,-1-1 0 0 0,1 1 0 0 0,0 1 0 0 0,0-1 0 0 0,0 1 0 0 0,-6 8 0 0 0,-5 11-550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0 704 0 0,'0'0'5425'0'0,"2"80"1427"0"0,6 0-3806 0 0,32 156-7060 0 0,-39-228 2999 0 0,1 0 1 0 0,0 0-1 0 0,1-1 0 0 0,-1 1 0 0 0,2 0 1 0 0,-1-1-1 0 0,1 0 0 0 0,0 0 0 0 0,10 13 1 0 0,-8-11-444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4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1208 0 0,'1'-1'453'0'0,"0"-1"1"0"0,-1 1-1 0 0,1 0 0 0 0,-1 0 0 0 0,1 0 0 0 0,0 0 1 0 0,0 0-1 0 0,0 0 0 0 0,0 0 0 0 0,-1 0 0 0 0,1 0 1 0 0,0 0-1 0 0,1 0 0 0 0,-1 1 0 0 0,0-1 1 0 0,0 0-1 0 0,0 1 0 0 0,0-1 0 0 0,1 1 0 0 0,-1-1 1 0 0,2 0-1 0 0,36-11 3486 0 0,-31 10-3234 0 0,163-44 717 0 0,-114 33-3781 0 0,0 2-3634 0 0,-17 5-1469 0 0,-35 6 6211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0 816 0 0,'0'0'1343'0'0,"12"5"5849"0"0,16 8-4070 0 0,-15-6-2360 0 0,0 1 0 0 0,0 0-1 0 0,0 1 1 0 0,20 18 0 0 0,36 46-684 0 0,-33-25 11 0 0,-33-42-235 0 0,8 9 177 0 0,-1 1 0 0 0,-1 1 0 0 0,-1 0 0 0 0,7 17 0 0 0,-14-29-258 0 0,1-1 0 0 0,-1 1 0 0 0,0-1 0 0 0,-1 1 0 0 0,1-1 0 0 0,-1 1 1 0 0,0 0-1 0 0,0-1 0 0 0,-1 9 0 0 0,0-11-167 0 0,0 1 1 0 0,1-1 0 0 0,-1 1 0 0 0,-1-1 0 0 0,1 1 0 0 0,0-1-1 0 0,0 1 1 0 0,-1-1 0 0 0,0 0 0 0 0,1 0 0 0 0,-1 0-1 0 0,0 0 1 0 0,0 0 0 0 0,0 0 0 0 0,0 0 0 0 0,0-1 0 0 0,-4 3-1 0 0,3-3-48 0 0,1 0-1 0 0,0 0 1 0 0,0 0-1 0 0,-1-1 0 0 0,1 1 1 0 0,-1-1-1 0 0,1 0 0 0 0,-1 0 1 0 0,1 1-1 0 0,0-2 1 0 0,-1 1-1 0 0,-3-1 0 0 0,-4-1-674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8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0 131 608 0 0,'26'-9'10760'0'0,"13"-1"-5476"0"0,18-2-3853 0 0,36-7-3561 0 0,-19 4 2695 0 0,-33 7-1162 0 0,48-11-4001 0 0,-3-11-3651 0 0,-66 21 6455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6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59 152 0 0,'-25'-11'2863'0'0,"2"1"511"0"0,16 2 2220 0 0,19 0-1440 0 0,37-6-3447 0 0,-34 11-705 0 0,0 1 1 0 0,0 1-1 0 0,-1 0 1 0 0,1 1-1 0 0,0 0 0 0 0,0 1 1 0 0,0 1-1 0 0,19 5 1 0 0,-30-6-34 0 0,1 0 1 0 0,-1 1-1 0 0,1-1 1 0 0,-1 1-1 0 0,0 0 1 0 0,0 0-1 0 0,1 1 1 0 0,-1-1-1 0 0,-1 1 1 0 0,1 0-1 0 0,0 0 1 0 0,-1 0-1 0 0,1 0 1 0 0,-1 1-1 0 0,0-1 0 0 0,0 1 1 0 0,-1 0-1 0 0,1 0 1 0 0,-1 0-1 0 0,0 0 1 0 0,0 1-1 0 0,0-1 1 0 0,0 0-1 0 0,-1 1 1 0 0,0 0-1 0 0,0-1 1 0 0,0 1-1 0 0,0-1 1 0 0,-1 1-1 0 0,0 5 0 0 0,-1 16-214 0 0,-2-1-1 0 0,-1 1 1 0 0,-1-1-1 0 0,-1 0 0 0 0,-1-1 1 0 0,-1 0-1 0 0,-17 34 1 0 0,18-42 184 0 0,4-9 65 0 0,0-1-1 0 0,0 1 1 0 0,1 0 0 0 0,-1 0 0 0 0,2 0-1 0 0,-3 9 1 0 0,5-16-1 0 0,-1 1 0 0 0,1-1 1 0 0,-1 1-1 0 0,1-1 0 0 0,0 1 0 0 0,-1-1 0 0 0,1 1 0 0 0,-1-1 1 0 0,1 0-1 0 0,0 1 0 0 0,0-1 0 0 0,-1 0 0 0 0,1 1 1 0 0,0-1-1 0 0,-1 0 0 0 0,1 0 0 0 0,0 0 0 0 0,0 0 1 0 0,-1 1-1 0 0,1-1 0 0 0,0 0 0 0 0,0-1 0 0 0,-1 1 0 0 0,1 0 1 0 0,0 0-1 0 0,0 0 0 0 0,-1 0 0 0 0,1 0 0 0 0,0-1 1 0 0,-1 1-1 0 0,1 0 0 0 0,0-1 0 0 0,-1 1 0 0 0,1 0 1 0 0,1-2-1 0 0,28-9-35 0 0,-1-4-438 0 0,-1 0 1 0 0,-1-1 0 0 0,36-29-1 0 0,67-67-5087 0 0,-108 92 4248 0 0,-17 15 148 0 0,-13 10 880 0 0,-14 13 310 0 0,-53 58 810 0 0,75-75-792 0 0,-1-1 0 0 0,1 1 1 0 0,-1-1-1 0 0,0 1 0 0 0,1-1 0 0 0,-1 1 0 0 0,1 0 0 0 0,0 0 0 0 0,-1-1 1 0 0,1 1-1 0 0,-1 0 0 0 0,1-1 0 0 0,0 1 0 0 0,0 0 0 0 0,-1 0 0 0 0,1 0 0 0 0,0-1 1 0 0,0 1-1 0 0,0 0 0 0 0,0 0 0 0 0,0 0 0 0 0,0 0 0 0 0,0-1 0 0 0,0 1 1 0 0,0 0-1 0 0,1 0 0 0 0,-1 0 0 0 0,0-1 0 0 0,0 1 0 0 0,1 0 0 0 0,-1 0 1 0 0,0-1-1 0 0,1 1 0 0 0,-1 0 0 0 0,1 0 0 0 0,1 0 12 0 0,0 1 0 0 0,1-1-1 0 0,-1 0 1 0 0,0 0 0 0 0,0-1-1 0 0,1 1 1 0 0,-1 0 0 0 0,0-1-1 0 0,1 1 1 0 0,-1-1 0 0 0,1 0-1 0 0,1 0 1 0 0,11 0 49 0 0,-1 0 0 0 0,1-1-1 0 0,17-4 1 0 0,-1-2-62 0 0,-14 4-19 0 0,0 0-1 0 0,-1-2 1 0 0,19-7-1 0 0,-37 10-31 0 0,-1-1-1 0 0,0 0 1 0 0,1 1 0 0 0,-1 0 0 0 0,0-1-1 0 0,0 1 1 0 0,-1 1 0 0 0,1-1 0 0 0,0 0-1 0 0,-6-1 1 0 0,6 1-18 0 0,-13-6-124 0 0,5 1-317 0 0,-1 0 0 0 0,0 1 0 0 0,-1 0 0 0 0,1 1-1 0 0,-1 1 1 0 0,0 0 0 0 0,-25-4 0 0 0,37 8 373 0 0,0 0 1 0 0,-1 0-1 0 0,1 0 1 0 0,0 1-1 0 0,-1-1 0 0 0,1 0 1 0 0,0 1-1 0 0,-1-1 0 0 0,1 0 1 0 0,0 1-1 0 0,0 0 0 0 0,-1-1 1 0 0,1 1-1 0 0,0 0 1 0 0,0-1-1 0 0,0 1 0 0 0,0 0 1 0 0,0 0-1 0 0,0 0 0 0 0,0 0 1 0 0,0 0-1 0 0,0 0 1 0 0,1 0-1 0 0,-1 1 0 0 0,0-1 1 0 0,1 0-1 0 0,-1 2 0 0 0,-9 11-738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85 64 0 0,'-3'-4'6366'0'0,"-4"-13"2272"0"0,7 15-8529 0 0,1 1 0 0 0,0-1 1 0 0,0 0-1 0 0,0 0 0 0 0,0 0 0 0 0,1 1 1 0 0,-1-1-1 0 0,0 0 0 0 0,1 1 0 0 0,-1-1 0 0 0,1 1 1 0 0,0 0-1 0 0,-1 0 0 0 0,1-1 0 0 0,0 1 0 0 0,0 0 1 0 0,1 0-1 0 0,34-18 53 0 0,-36 19-148 0 0,5-4-7 0 0,1 2 0 0 0,0-1 0 0 0,0 1 0 0 0,0 0 0 0 0,0 0 0 0 0,0 1 0 0 0,1 0 0 0 0,13 0 0 0 0,-18 1-20 0 0,0 1 1 0 0,0-1-1 0 0,0 1 0 0 0,-1-1 0 0 0,1 1 1 0 0,0 0-1 0 0,0 0 0 0 0,-1 0 0 0 0,1 0 1 0 0,-1 1-1 0 0,1-1 0 0 0,-1 1 0 0 0,1 0 0 0 0,-1-1 1 0 0,0 1-1 0 0,0 0 0 0 0,0 0 0 0 0,0 1 1 0 0,0-1-1 0 0,0 0 0 0 0,-1 1 0 0 0,1-1 1 0 0,-1 1-1 0 0,2 3 0 0 0,1 3-46 0 0,-1 0 0 0 0,0-1 0 0 0,-1 1 0 0 0,0 0 0 0 0,0 1-1 0 0,-1-1 1 0 0,0 0 0 0 0,-1 0 0 0 0,0 14 0 0 0,-3 2-59 0 0,-2 0 1 0 0,-7 26-1 0 0,-6 36 51 0 0,15-66 16 0 0,1-12 120 0 0,0 0 0 0 0,1 0 1 0 0,0 0-1 0 0,0 0 1 0 0,2 16-1 0 0,-1-24-57 0 0,1 1 1 0 0,-1 0-1 0 0,0-1 1 0 0,1 1-1 0 0,-1-1 1 0 0,1 0-1 0 0,0 1 1 0 0,-1-1-1 0 0,1 1 1 0 0,0-1-1 0 0,0 0 1 0 0,0 0-1 0 0,0 1 1 0 0,0-1-1 0 0,0 0 1 0 0,0 0-1 0 0,0 0 1 0 0,1 0-1 0 0,-1 0 1 0 0,0-1-1 0 0,1 1 1 0 0,-1 0-1 0 0,0 0 1 0 0,1-1-1 0 0,-1 1 1 0 0,1-1-1 0 0,-1 0 1 0 0,1 1-1 0 0,-1-1 1 0 0,1 0-1 0 0,-1 0 1 0 0,1 0-1 0 0,-1 0 1 0 0,1 0-1 0 0,0 0 1 0 0,-1 0-1 0 0,1 0 1 0 0,-1-1-1 0 0,1 1 1 0 0,1-1-1 0 0,19-5-311 0 0,-1-1-1 0 0,0 0 1 0 0,-1-2-1 0 0,0 0 1 0 0,0-2-1 0 0,30-20 0 0 0,50-26-11055 0 0,-89 54 9772 0 0,3 1 238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4 144 176 0 0,'0'0'213'0'0,"0"0"-1"0"0,0-1 1 0 0,-1 1-1 0 0,1 0 1 0 0,0-1 0 0 0,-1 1-1 0 0,1 0 1 0 0,0-1-1 0 0,0 1 1 0 0,0-1 0 0 0,-1 1-1 0 0,1 0 1 0 0,0-1 0 0 0,0 1-1 0 0,0-1 1 0 0,0 1-1 0 0,0-1 1 0 0,0 1 0 0 0,0 0-1 0 0,0-1 1 0 0,0 1-1 0 0,0-1 1 0 0,0 1 0 0 0,0-1-1 0 0,0 1 1 0 0,0 0-1 0 0,0-1 1 0 0,0 1 0 0 0,0-1-1 0 0,1 1 1 0 0,-1 0-1 0 0,0-1 1 0 0,0 1 0 0 0,1-1-1 0 0,16-14 4444 0 0,28-8-973 0 0,-41 21-3558 0 0,138-56 553 0 0,-94 43-3348 0 0,1 3-3888 0 0,-23 8 1012 0 0,-21 5 4153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7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9 160 0 0,'3'-9'13788'0'0,"-2"9"-13508"0"0,6 1 2430 0 0,-2 0-4015 0 0,20 4 1429 0 0,-1 1 0 0 0,-1 1 0 0 0,1 1 0 0 0,-1 2 0 0 0,-1 0 0 0 0,0 1 0 0 0,0 1 0 0 0,-1 1 0 0 0,0 1 0 0 0,-2 1 0 0 0,28 25 1 0 0,-44-37-254 0 0,1 1 1 0 0,-1-1 0 0 0,0 1 0 0 0,0 0 0 0 0,0 0-1 0 0,0 0 1 0 0,-1 0 0 0 0,1 0 0 0 0,-1 1-1 0 0,0-1 1 0 0,-1 1 0 0 0,1 0 0 0 0,-1-1 0 0 0,0 1-1 0 0,0 0 1 0 0,0 0 0 0 0,-1 0 0 0 0,1 0 0 0 0,-1-1-1 0 0,-1 1 1 0 0,1 0 0 0 0,-1 0 0 0 0,1 0 0 0 0,-1 0-1 0 0,-1-1 1 0 0,-2 9 0 0 0,-4 5-1411 0 0,4-11 726 0 0,0-1-1 0 0,-1 0 1 0 0,0 0 0 0 0,0-1 0 0 0,0 1-1 0 0,0-1 1 0 0,-1 0 0 0 0,0-1-1 0 0,-7 5 1 0 0,-9 2-1428 0 0,6-4 914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82 824 0 0,'1'-2'325'0'0,"0"0"0"0"0,0 0 0 0 0,1 0 0 0 0,-1 0 0 0 0,0 0 0 0 0,1 1-1 0 0,-1-1 1 0 0,1 0 0 0 0,-1 1 0 0 0,1-1 0 0 0,0 1 0 0 0,0 0 0 0 0,-1 0 0 0 0,1-1 0 0 0,3 0 0 0 0,33-19 2481 0 0,32-5 692 0 0,-66 24-3326 0 0,1 1 0 0 0,-1 0 0 0 0,1 0 1 0 0,0 0-1 0 0,0 0 0 0 0,0 1 0 0 0,0 0 0 0 0,-1 0 0 0 0,1 0 0 0 0,0 0 0 0 0,0 1 1 0 0,8 2-1 0 0,-12-2-175 0 0,0-1 0 0 0,0 1 0 0 0,0-1 0 0 0,0 1 0 0 0,0 0 1 0 0,0-1-1 0 0,0 1 0 0 0,-1 0 0 0 0,1 0 0 0 0,0-1 0 0 0,-1 1 0 0 0,1 0 1 0 0,-1 0-1 0 0,1 0 0 0 0,-1 0 0 0 0,1 0 0 0 0,-1 0 0 0 0,1 0 0 0 0,-1 0 1 0 0,0 0-1 0 0,1 0 0 0 0,-1 0 0 0 0,0 0 0 0 0,0 0 0 0 0,0 2 0 0 0,-8 33-273 0 0,3-25 126 0 0,-1 0 0 0 0,0-1-1 0 0,-14 20 1 0 0,17-26 140 0 0,-1 0 0 0 0,1 0 0 0 0,0 0 0 0 0,0 1 0 0 0,0-1 0 0 0,0 1 0 0 0,1 0 0 0 0,0-1 0 0 0,-3 11 0 0 0,5-13 16 0 0,0 0 1 0 0,1 0 0 0 0,-1 0-1 0 0,1 0 1 0 0,-1 0 0 0 0,1 0-1 0 0,0-1 1 0 0,0 1 0 0 0,0 0 0 0 0,0 0-1 0 0,0-1 1 0 0,0 1 0 0 0,1-1-1 0 0,-1 1 1 0 0,0-1 0 0 0,1 1-1 0 0,-1-1 1 0 0,1 0 0 0 0,0 0-1 0 0,-1 0 1 0 0,1 0 0 0 0,0 0-1 0 0,0 0 1 0 0,-1 0 0 0 0,1 0 0 0 0,0-1-1 0 0,3 2 1 0 0,17 7-189 0 0,-6-3 254 0 0,0 1 0 0 0,0 1-1 0 0,-1 0 1 0 0,-1 1-1 0 0,18 13 1 0 0,-30-20-163 0 0,1 0 0 0 0,-1 0 0 0 0,0 0 0 0 0,1 1 0 0 0,-1-1 0 0 0,0 1 0 0 0,-1-1 0 0 0,1 1 0 0 0,0 0 0 0 0,-1 0 0 0 0,0 0 0 0 0,1 0 0 0 0,-1 0 0 0 0,0 0 0 0 0,0 0 0 0 0,-1 0 0 0 0,1 0 0 0 0,-1 0 0 0 0,0 0 0 0 0,1 1 0 0 0,-1-1 0 0 0,-1 0 0 0 0,1 0 0 0 0,0 0 0 0 0,-1 0 0 0 0,0 1 0 0 0,1-1 0 0 0,-1 0 0 0 0,-1 0 0 0 0,1 0 0 0 0,0-1 0 0 0,-1 1 0 0 0,1 0 0 0 0,-1 0 0 0 0,-2 3 0 0 0,-5 4-1043 0 0,8-9 863 0 0,-1 1 0 0 0,0-1-1 0 0,1 1 1 0 0,-1-1-1 0 0,0 0 1 0 0,0 0-1 0 0,0 0 1 0 0,0 0 0 0 0,0 0-1 0 0,0 0 1 0 0,0 0-1 0 0,0-1 1 0 0,0 1 0 0 0,0-1-1 0 0,-1 0 1 0 0,1 1-1 0 0,0-1 1 0 0,0 0 0 0 0,0 0-1 0 0,-4-1 1 0 0,-10-5-1497 0 0,1-2 501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2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68 312 0 0,'-30'44'3822'0'0,"30"-44"-3805"0"0,-13 28 676 0 0,1 16 449 0 0,11-42-1088 0 0,1 0 0 0 0,0 1 0 0 0,1-1 0 0 0,-1 0 0 0 0,0 0-1 0 0,1 1 1 0 0,-1-1 0 0 0,1 0 0 0 0,-1 0 0 0 0,1 0 0 0 0,0 0 0 0 0,0 1 0 0 0,0-1-1 0 0,1 0 1 0 0,-1-1 0 0 0,0 1 0 0 0,1 0 0 0 0,-1 0 0 0 0,1 0 0 0 0,-1-1-1 0 0,1 1 1 0 0,0-1 0 0 0,0 0 0 0 0,0 1 0 0 0,-1-1 0 0 0,1 0 0 0 0,1 0 0 0 0,-1 0-1 0 0,0 0 1 0 0,0 0 0 0 0,2 0 0 0 0,6 2-10 0 0,-1-1 0 0 0,1 0 0 0 0,-1 0 0 0 0,1-1 0 0 0,-1 0 0 0 0,1-1 0 0 0,0 0 0 0 0,-1 0 0 0 0,1-1 0 0 0,0 0 0 0 0,-1-1 0 0 0,1 0 0 0 0,-1-1 0 0 0,0 1 1 0 0,0-2-1 0 0,0 1 0 0 0,0-2 0 0 0,0 1 0 0 0,-1-1 0 0 0,0 0 0 0 0,0-1 0 0 0,0 0 0 0 0,-1 0 0 0 0,9-9 0 0 0,-14 13-53 0 0,0-1 0 0 0,0 1 0 0 0,-1 0 0 0 0,1-1 0 0 0,0 0 0 0 0,-1 1 0 0 0,0-1 0 0 0,1 0 0 0 0,-1 0 0 0 0,0 0 1 0 0,-1 1-1 0 0,1-1 0 0 0,0 0 0 0 0,-1 0 0 0 0,0 0 0 0 0,1 0 0 0 0,-1 0 0 0 0,-1 0 0 0 0,1-1 0 0 0,0 1 0 0 0,-1 0 0 0 0,1 1 0 0 0,-1-1 0 0 0,0 0 0 0 0,0 0 1 0 0,0 0-1 0 0,0 0 0 0 0,-1 1 0 0 0,1-1 0 0 0,-1 0 0 0 0,0 1 0 0 0,1-1 0 0 0,-1 1 0 0 0,0 0 0 0 0,0 0 0 0 0,-1 0 0 0 0,1 0 0 0 0,-4-3 0 0 0,-3-3-200 0 0,-2 1-1 0 0,1-1 1 0 0,-1 1-1 0 0,0 1 1 0 0,0 0-1 0 0,0 1 1 0 0,-22-7-1 0 0,23 8-129 0 0,-1 2-1 0 0,1-1 1 0 0,0 1-1 0 0,-1 0 1 0 0,0 1 0 0 0,1 1-1 0 0,-1 0 1 0 0,1 0 0 0 0,-1 1-1 0 0,0 0 1 0 0,1 0 0 0 0,-1 2-1 0 0,1-1 1 0 0,-16 7-1 0 0,9 3-591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3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358 398 540 0 0,'5'-5'10252'0'0,"-5"3"-9605"0"0,-48-10 385 0 0,32 7-996 0 0,1 1 0 0 0,-1 0 0 0 0,-25-1-1 0 0,33 5-26 0 0,0 0-1 0 0,-1 1 1 0 0,1-1-1 0 0,0 2 1 0 0,-15 3-1 0 0,14-2-1 0 0,0 0-1 0 0,1 1 1 0 0,0 0-1 0 0,-1 0 0 0 0,1 1 1 0 0,1 0-1 0 0,-1 0 1 0 0,1 1-1 0 0,0 0 1 0 0,0 0-1 0 0,0 1 1 0 0,1 0-1 0 0,0 0 1 0 0,0 0-1 0 0,1 1 1 0 0,0 0-1 0 0,1 0 1 0 0,-1 0-1 0 0,2 0 0 0 0,-1 1 1 0 0,-3 15-1 0 0,1-3-3 0 0,2 1-1 0 0,1-1 0 0 0,1 1 0 0 0,0 0 0 0 0,2 0 1 0 0,0 0-1 0 0,2 0 0 0 0,4 23 0 0 0,-6-41-5 0 0,1-1-1 0 0,-1 1 1 0 0,1-1-1 0 0,0 0 1 0 0,0 1-1 0 0,0-1 1 0 0,1 0 0 0 0,-1 0-1 0 0,1 0 1 0 0,-1 0-1 0 0,1 0 1 0 0,0 0-1 0 0,0-1 1 0 0,1 1-1 0 0,-1 0 1 0 0,1-1-1 0 0,-1 0 1 0 0,1 0-1 0 0,0 1 1 0 0,-1-2 0 0 0,1 1-1 0 0,0 0 1 0 0,0 0-1 0 0,0-1 1 0 0,1 0-1 0 0,-1 0 1 0 0,0 0-1 0 0,1 0 1 0 0,-1 0-1 0 0,0 0 1 0 0,1-1-1 0 0,-1 0 1 0 0,1 0 0 0 0,-1 0-1 0 0,0 0 1 0 0,7-1-1 0 0,-1-1 4 0 0,-1 1 0 0 0,0-1 0 0 0,0 0 0 0 0,0-1 0 0 0,0 0 0 0 0,0 0 0 0 0,-1-1-1 0 0,1 0 1 0 0,-1 0 0 0 0,0-1 0 0 0,0 0 0 0 0,0 0 0 0 0,-1-1 0 0 0,8-8 0 0 0,-6 3-36 0 0,-1 0 0 0 0,0-1 0 0 0,0 0 0 0 0,-1-1 0 0 0,-1 1 0 0 0,0-1 1 0 0,-1 0-1 0 0,0-1 0 0 0,-1 1 0 0 0,-1-1 0 0 0,0 1 0 0 0,0-25 0 0 0,-2-17-522 0 0,-13-100 1 0 0,9 118 348 0 0,-2-15-19 0 0,1 21 168 0 0,1-1 0 0 0,2-1 1 0 0,1 1-1 0 0,5-42 0 0 0,-3 67 197 0 0,1 0-1 0 0,0 1 1 0 0,0-1-1 0 0,1 1 1 0 0,0-1-1 0 0,0 1 1 0 0,4-6-1 0 0,-6 17-116 0 0,4 17-3 0 0,4 16-12 0 0,5 34-167 0 0,4-1-1 0 0,42 112 0 0 0,-5-23-250 0 0,-28-89-2633 0 0,5 17-3217 0 0,-27-68 5051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31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0 148 0 0,'10'4'8269'0'0,"31"15"-5520"0"0,-32-11-2687 0 0,-1 1-1 0 0,0 0 0 0 0,0 0 1 0 0,-1 1-1 0 0,0 0 1 0 0,-1 0-1 0 0,10 22 0 0 0,-15-30-75 0 0,1 1 0 0 0,-1 0-1 0 0,0 0 1 0 0,0 0 0 0 0,0 0-1 0 0,-1-1 1 0 0,1 1-1 0 0,-1 0 1 0 0,1 0 0 0 0,-1 0-1 0 0,0 0 1 0 0,0 0 0 0 0,-1 0-1 0 0,1 0 1 0 0,0 0 0 0 0,-1 0-1 0 0,0 0 1 0 0,0 0 0 0 0,0 0-1 0 0,0 0 1 0 0,0 0-1 0 0,0-1 1 0 0,-1 1 0 0 0,0-1-1 0 0,1 1 1 0 0,-1-1 0 0 0,0 1-1 0 0,0-1 1 0 0,0 0 0 0 0,0 0-1 0 0,-1 0 1 0 0,1 0-1 0 0,0 0 1 0 0,-1-1 0 0 0,0 1-1 0 0,1-1 1 0 0,-5 2 0 0 0,5-2-6 0 0,-1 0 0 0 0,1-1 1 0 0,-1 1-1 0 0,0-1 0 0 0,1 0 1 0 0,-1 0-1 0 0,0 0 0 0 0,1 0 1 0 0,-1 0-1 0 0,1 0 0 0 0,-1-1 1 0 0,0 1-1 0 0,1-1 0 0 0,-1 0 1 0 0,1 0-1 0 0,-1 0 0 0 0,1 0 1 0 0,0 0-1 0 0,-1 0 0 0 0,1-1 1 0 0,0 1-1 0 0,0-1 0 0 0,0 1 1 0 0,0-1-1 0 0,0 0 0 0 0,0 0 1 0 0,1 0-1 0 0,-1 0 0 0 0,1 0 1 0 0,-2-3-1 0 0,0 2 47 0 0,1 0 0 0 0,0 0 0 0 0,0-1 0 0 0,0 1-1 0 0,1 0 1 0 0,-1-1 0 0 0,1 0 0 0 0,0 1 0 0 0,0-1 0 0 0,0 0 0 0 0,0 1 0 0 0,1-1-1 0 0,-1 0 1 0 0,1 0 0 0 0,0 0 0 0 0,0 0 0 0 0,0 1 0 0 0,1-1 0 0 0,-1 0-1 0 0,3-5 1 0 0,-2 7 17 0 0,0 0-1 0 0,1 1 0 0 0,-1-1 1 0 0,1 0-1 0 0,-1 1 0 0 0,1 0 0 0 0,0-1 1 0 0,-1 1-1 0 0,1 0 0 0 0,0 0 1 0 0,0 0-1 0 0,0 0 0 0 0,0 0 0 0 0,0 1 1 0 0,0-1-1 0 0,0 0 0 0 0,0 1 1 0 0,0 0-1 0 0,0-1 0 0 0,0 1 0 0 0,1 0 1 0 0,-1 0-1 0 0,0 0 0 0 0,0 0 1 0 0,0 1-1 0 0,0-1 0 0 0,0 1 1 0 0,0-1-1 0 0,0 1 0 0 0,0-1 0 0 0,0 1 1 0 0,0 0-1 0 0,3 2 0 0 0,-1-2-46 0 0,-1 0-1 0 0,0 1 1 0 0,0-1-1 0 0,-1 0 1 0 0,1 1-1 0 0,0 0 1 0 0,0 0-1 0 0,-1 0 1 0 0,1 0 0 0 0,-1 0-1 0 0,0 0 1 0 0,1 1-1 0 0,-1-1 1 0 0,0 1-1 0 0,0-1 1 0 0,-1 1-1 0 0,1 0 1 0 0,-1 0-1 0 0,1 0 1 0 0,-1 0-1 0 0,2 6 1 0 0,-3-8-39 0 0,0 1 0 0 0,0-1 1 0 0,-1 0-1 0 0,1 1 0 0 0,0-1 1 0 0,-1 1-1 0 0,1-1 0 0 0,-1 0 1 0 0,0 1-1 0 0,1-1 0 0 0,-1 0 0 0 0,0 0 1 0 0,0 1-1 0 0,0-1 0 0 0,0 0 1 0 0,0 0-1 0 0,0 0 0 0 0,0 0 1 0 0,0 0-1 0 0,0 0 0 0 0,0-1 0 0 0,0 1 1 0 0,-1 0-1 0 0,1 0 0 0 0,0-1 1 0 0,-1 1-1 0 0,1-1 0 0 0,0 1 1 0 0,-1-1-1 0 0,1 0 0 0 0,-1 0 0 0 0,1 1 1 0 0,-1-1-1 0 0,1 0 0 0 0,-1 0 1 0 0,1 0-1 0 0,0 0 0 0 0,-1-1 1 0 0,1 1-1 0 0,-1 0 0 0 0,1-1 0 0 0,0 1 1 0 0,-1-1-1 0 0,1 1 0 0 0,0-1 1 0 0,-1 0-1 0 0,1 1 0 0 0,0-1 1 0 0,0 0-1 0 0,-1 0 0 0 0,1 0 1 0 0,0 0-1 0 0,0 0 0 0 0,0 0 0 0 0,0 0 1 0 0,1 0-1 0 0,-1 0 0 0 0,0-1 1 0 0,0 1-1 0 0,0-2 0 0 0,0 3 79 0 0,1-1-1 0 0,0 1 0 0 0,-1-1 1 0 0,1 1-1 0 0,0-1 1 0 0,-1 1-1 0 0,1-1 0 0 0,0 1 1 0 0,0-1-1 0 0,-1 0 1 0 0,1 1-1 0 0,0-1 0 0 0,0 1 1 0 0,0-1-1 0 0,0 0 1 0 0,0 1-1 0 0,0-1 0 0 0,0 1 1 0 0,0-1-1 0 0,0 1 1 0 0,0-1-1 0 0,0 0 1 0 0,0 1-1 0 0,0-1 0 0 0,1 1 1 0 0,-1-1-1 0 0,0 1 1 0 0,0-1-1 0 0,1 0 0 0 0,-1 1 1 0 0,0-1-1 0 0,1 1 1 0 0,-1 0-1 0 0,0-1 0 0 0,1 1 1 0 0,-1-1-1 0 0,1 1 1 0 0,-1 0-1 0 0,1-1 0 0 0,-1 1 1 0 0,1 0-1 0 0,-1-1 1 0 0,1 1-1 0 0,-1 0 0 0 0,1 0 1 0 0,-1-1-1 0 0,1 1 1 0 0,0 0-1 0 0,-1 0 0 0 0,1 0 1 0 0,-1 0-1 0 0,1 0 1 0 0,-1 0-1 0 0,1 0 0 0 0,0 0 1 0 0,-1 0-1 0 0,1 0 1 0 0,-1 0-1 0 0,1 0 0 0 0,0 0 1 0 0,-1 1-1 0 0,1-1 1 0 0,-1 0-1 0 0,1 0 0 0 0,0 1 1 0 0,0-1-20 0 0,1 0 0 0 0,0 1 0 0 0,-1-1 1 0 0,1 1-1 0 0,-1-1 0 0 0,1 1 0 0 0,-1-1 0 0 0,0 1 1 0 0,1 0-1 0 0,-1 0 0 0 0,0 0 0 0 0,1 0 0 0 0,-1 0 1 0 0,0 0-1 0 0,0 0 0 0 0,0 0 0 0 0,0 0 0 0 0,0 0 1 0 0,0 1-1 0 0,0-1 0 0 0,0 0 0 0 0,0 1 0 0 0,-1-1 1 0 0,1 1-1 0 0,-1-1 0 0 0,1 1 0 0 0,0 2 1 0 0,-1-2-176 0 0,0 0 0 0 0,0 0 0 0 0,0 0 1 0 0,0 0-1 0 0,-1 0 0 0 0,1 0 1 0 0,-1 0-1 0 0,1 0 0 0 0,-1 0 1 0 0,0 0-1 0 0,1-1 0 0 0,-1 1 1 0 0,0 0-1 0 0,0 0 0 0 0,0-1 1 0 0,-1 1-1 0 0,1 0 0 0 0,0-1 1 0 0,-1 1-1 0 0,1-1 0 0 0,-1 0 1 0 0,1 1-1 0 0,-4 1 0 0 0,2-2-269 0 0,1 0 0 0 0,-1 0 0 0 0,0 0-1 0 0,0 0 1 0 0,0-1 0 0 0,0 1 0 0 0,0-1 0 0 0,0 0-1 0 0,0 0 1 0 0,0 0 0 0 0,0 0 0 0 0,0 0-1 0 0,0-1 1 0 0,0 1 0 0 0,-4-2 0 0 0,-4-2-932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3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 60 0 0,'4'1'3934'0'0,"8"2"998"0"0,3 0-2079 0 0,0 1-3307 0 0,-6-2 503 0 0,0-1 0 0 0,1 0 0 0 0,-1 0 1 0 0,0-1-1 0 0,1 0 0 0 0,-1-1 0 0 0,0 0 0 0 0,1-1 0 0 0,-1 1 1 0 0,17-7-1 0 0,14-6 26 0 0,40-21 0 0 0,-60 26-59 0 0,68-29-278 0 0,2 4-1 0 0,2 3 1 0 0,1 5 0 0 0,143-22 0 0 0,-161 37-129 0 0,764-89-1114 0 0,-672 89 1599 0 0,-1 8 0 0 0,1 7 0 0 0,174 28 1 0 0,-92 9-158 0 0,329 101 1 0 0,-258-32-7 0 0,-112-23 51 0 0,-22 7 17 0 0,80 72 50 0 0,154 146-11 0 0,-352-259-57 0 0,64 55-12 0 0,59 61-199 0 0,48 42 125 0 0,-142-129 117 0 0,165 130-58 0 0,-190-159 9 0 0,140 77-1 0 0,-86-68 136 0 0,66 19 392 0 0,4-13 110 0 0,106 18-236 0 0,-264-78-278 0 0,0-1 0 0 0,1-2 1 0 0,0-1-1 0 0,0-3 0 0 0,0-1 0 0 0,0-1 1 0 0,-1-3-1 0 0,68-14 0 0 0,331-40 1325 0 0,-364 51-1190 0 0,45-10 75 0 0,-80 9-262 0 0,1 3 1 0 0,-1 1-1 0 0,69 2 0 0 0,7 9-33 0 0,-113-7-10 0 0,10-4-737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43:3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1 264 0 0,'-36'-1'11194'0'0,"54"12"-5605"0"0,-15-9-5692 0 0,271 122 738 0 0,-44-24-588 0 0,-115-34-13 0 0,-154-30-335 0 0,-66 45-321 0 0,-26 22-3739 0 0,99-75-374 0 0,-55 61 0 0 0,67-62 2993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9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23 324 0 0,'2'-23'5195'0'0,"1"46"-1159"0"0,2 11-3379 0 0,39 148 755 0 0,8 45-1998 0 0,-40-164-332 0 0,-4-26-1744 0 0,-2 0 1 0 0,2 60-1 0 0,-8-86 1459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6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68 64 0 0,'18'-32'4330'0'0,"-1"-3"6377"0"0,-37 44-10060 0 0,5-1-605 0 0,1 0-1 0 0,0 1 0 0 0,0 0 1 0 0,1 1-1 0 0,1 1 1 0 0,0 0-1 0 0,-12 14 0 0 0,18-18-19 0 0,1 1-1 0 0,0 0 1 0 0,0 0-1 0 0,1 0 1 0 0,0 0-1 0 0,1 1 0 0 0,0-1 1 0 0,0 1-1 0 0,0 0 1 0 0,1 0-1 0 0,1 0 1 0 0,0 0-1 0 0,0 1 0 0 0,0 9 1 0 0,2-15 4 0 0,-1-1-1 0 0,1 1 1 0 0,0-1 0 0 0,0 1 0 0 0,0 0 0 0 0,1-1-1 0 0,-1 0 1 0 0,1 1 0 0 0,0-1 0 0 0,0 0 0 0 0,0 0-1 0 0,0 0 1 0 0,1 0 0 0 0,-1 0 0 0 0,1 0 0 0 0,-1-1-1 0 0,1 1 1 0 0,5 2 0 0 0,7 6 19 0 0,0-2 0 0 0,24 13 1 0 0,-32-19-50 0 0,74 31 54 0 0,7 4-151 0 0,-87-38 9 0 0,1 1 0 0 0,-1-1-1 0 0,0 1 1 0 0,1 0 0 0 0,-1 0 0 0 0,0-1 0 0 0,1 1-1 0 0,-1 0 1 0 0,0 0 0 0 0,0 0 0 0 0,0 0-1 0 0,0 1 1 0 0,0-1 0 0 0,0 0 0 0 0,0 0-1 0 0,0 1 1 0 0,0-1 0 0 0,-1 0 0 0 0,1 1-1 0 0,0-1 1 0 0,-1 1 0 0 0,1-1 0 0 0,-1 1-1 0 0,0-1 1 0 0,1 1 0 0 0,-1-1 0 0 0,0 1-1 0 0,0-1 1 0 0,0 1 0 0 0,0-1 0 0 0,0 1-1 0 0,-1-1 1 0 0,1 1 0 0 0,0-1 0 0 0,-1 1 0 0 0,1-1-1 0 0,-1 1 1 0 0,1-1 0 0 0,-1 1 0 0 0,0-1-1 0 0,-1 2 1 0 0,1-1-138 0 0,0-1-1 0 0,-1 1 1 0 0,0-1 0 0 0,1 0 0 0 0,-1 1-1 0 0,0-1 1 0 0,0 0 0 0 0,0 0-1 0 0,1 0 1 0 0,-1 0 0 0 0,0-1 0 0 0,0 1-1 0 0,0 0 1 0 0,-1-1 0 0 0,1 0-1 0 0,0 1 1 0 0,0-1 0 0 0,0 0 0 0 0,0 0-1 0 0,0 0 1 0 0,0 0 0 0 0,-1 0-1 0 0,1-1 1 0 0,0 1 0 0 0,0-1 0 0 0,0 1-1 0 0,0-1 1 0 0,0 0 0 0 0,0 0-1 0 0,-2-1 1 0 0,0-1-220 0 0,-1 0-1 0 0,0 0 1 0 0,1-1 0 0 0,-1 0-1 0 0,1 0 1 0 0,0 0-1 0 0,0 0 1 0 0,-5-9 0 0 0,-2-7-708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9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28 0 0,'3'-39'1232'0'0,"-2"32"-502"0"0,0 1 1 0 0,0 0 0 0 0,1 0-1 0 0,0 0 1 0 0,0 1 0 0 0,0-1-1 0 0,5-6 1 0 0,-6 9-459 0 0,1 1 0 0 0,-1 0 0 0 0,1-1-1 0 0,0 1 1 0 0,0 0 0 0 0,0 0 0 0 0,1 0 0 0 0,-1 1 0 0 0,0-1-1 0 0,1 0 1 0 0,-1 1 0 0 0,1 0 0 0 0,0-1 0 0 0,-1 1-1 0 0,1 0 1 0 0,0 0 0 0 0,0 1 0 0 0,-1-1 0 0 0,1 0 0 0 0,0 1-1 0 0,0 0 1 0 0,0 0 0 0 0,0 0 0 0 0,0 0 0 0 0,0 0 0 0 0,0 0-1 0 0,-1 1 1 0 0,1-1 0 0 0,0 1 0 0 0,0 0 0 0 0,3 2-1 0 0,4 1-201 0 0,1 0-1 0 0,-2 1 0 0 0,1 1 0 0 0,0 0 1 0 0,-1 0-1 0 0,-1 1 0 0 0,1 0 0 0 0,-1 0 1 0 0,0 1-1 0 0,0 0 0 0 0,-1 1 0 0 0,0 0 1 0 0,-1 0-1 0 0,10 18 0 0 0,1 4-113 0 0,-2 1 0 0 0,-1 0-1 0 0,13 48 1 0 0,-25-74-40 0 0,0 0 0 0 0,-1 0 0 0 0,1 1 1 0 0,-2-1-1 0 0,1 0 0 0 0,-1 1 0 0 0,0-1 0 0 0,0 1 0 0 0,0-1 1 0 0,-3 10-1 0 0,3-14 33 0 0,-1-1 0 0 0,1 0-1 0 0,-1 0 1 0 0,1 0 0 0 0,-1 1 0 0 0,1-1 0 0 0,-1 0 0 0 0,0 0 0 0 0,0 0-1 0 0,0 0 1 0 0,1 0 0 0 0,-1-1 0 0 0,0 1 0 0 0,0 0 0 0 0,0 0 0 0 0,0 0-1 0 0,0-1 1 0 0,0 1 0 0 0,-1-1 0 0 0,1 1 0 0 0,0-1 0 0 0,-2 1 0 0 0,0 0-33 0 0,0-1 1 0 0,1 0 0 0 0,-1 0-1 0 0,0-1 1 0 0,0 1 0 0 0,0-1 0 0 0,0 1-1 0 0,1-1 1 0 0,-1 0 0 0 0,0 0-1 0 0,0 0 1 0 0,1 0 0 0 0,-1-1 0 0 0,-2-1-1 0 0,-10-6-637 0 0,0-1-1 0 0,1 0 0 0 0,1-1 1 0 0,-1 0-1 0 0,2-1 0 0 0,0-1 1 0 0,0 0-1 0 0,1 0 0 0 0,1-1 1 0 0,0-1-1 0 0,1 1 0 0 0,1-2 1 0 0,0 1-1 0 0,-8-24 0 0 0,1 3-750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49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12 820 0 0,'-7'-9'6525'0'0,"12"6"-5478"0"0,-4 4-1271 0 0,0 0 0 0 0,0-1 0 0 0,0 1 0 0 0,0-1 0 0 0,0 1 0 0 0,0 0-1 0 0,0 0 1 0 0,0 0 0 0 0,0 0 0 0 0,-1 0 0 0 0,1 0 0 0 0,0 0 0 0 0,-1 0 0 0 0,1 0 0 0 0,0 0-1 0 0,-1 0 1 0 0,1 0 0 0 0,-1 0 0 0 0,0 0 0 0 0,1 0 0 0 0,-1 1 0 0 0,0 1 0 0 0,3 10-1474 0 0,5 1 282 0 0</inkml:trace>
  <inkml:trace contextRef="#ctx0" brushRef="#br0" timeOffset="1">5 255 904 0 0,'0'0'2392'0'0,"-5"3"-1372"0"0,5-1 853 0 0,0 0-1253 0 0,0 0-352 0 0,0 1-312 0 0,5-3-832 0 0,0 0-1405 0 0,0 2 913 0 0,5 0 36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50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 0 0,'2'1'414'0'0,"0"-1"-1"0"0,0 0 1 0 0,1 1 0 0 0,-1 0-1 0 0,0-1 1 0 0,0 1 0 0 0,0 0-1 0 0,0 0 1 0 0,-1 0 0 0 0,1 0-1 0 0,0 1 1 0 0,0-1 0 0 0,-1 0-1 0 0,1 1 1 0 0,-1-1 0 0 0,1 1 0 0 0,-1-1-1 0 0,1 1 1 0 0,-1 0 0 0 0,0 0-1 0 0,0-1 1 0 0,0 1 0 0 0,0 0-1 0 0,0 0 1 0 0,0 0 0 0 0,0 4-1 0 0,4 10 558 0 0,-1-1-1 0 0,4 29 0 0 0,-2-12 33 0 0,9 48-257 0 0,4 87-1 0 0,6 38-5412 0 0,-24-200 4169 0 0,0 0 1 0 0,0-1-1 0 0,0 1 0 0 0,0 0 0 0 0,1-1 0 0 0,0 1 1 0 0,0-1-1 0 0,0 1 0 0 0,0-1 0 0 0,1 0 0 0 0,0 0 1 0 0,0 0-1 0 0,0 0 0 0 0,0-1 0 0 0,1 1 0 0 0,-1-1 1 0 0,1 0-1 0 0,0 0 0 0 0,0 0 0 0 0,8 4 0 0 0,7 0-939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50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685 110 916 0 0,'1'-22'1772'0'0,"0"15"-595"0"0,0 1 0 0 0,-1-1-1 0 0,1 1 1 0 0,-2-1 0 0 0,1 1-1 0 0,-1-1 1 0 0,-2-8 0 0 0,2 14-1034 0 0,0-1 0 0 0,0 1 0 0 0,0 0 0 0 0,0 0 0 0 0,0 0 0 0 0,-1 0 0 0 0,1 0 0 0 0,0 0 0 0 0,-1 0 1 0 0,1 0-1 0 0,-1 1 0 0 0,1-1 0 0 0,-1 1 0 0 0,1-1 0 0 0,-1 1 0 0 0,1-1 0 0 0,-4 1 0 0 0,-32-5 549 0 0,27 4-479 0 0,-31-3-181 0 0,0 2 0 0 0,-1 2 0 0 0,1 2 0 0 0,-75 12 0 0 0,85-8-1118 0 0,1 2-1 0 0,-45 18 1 0 0,53-17-616 0 0,1 1 1 0 0,0 2-1 0 0,-36 24 1 0 0,6 11-1923 0 0,30-24 2231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2:51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24 436 348 0 0,'10'37'5797'0'0,"-1"-7"-4445"0"0,-4 0-139 0 0,-1-8 124 0 0,3 46 1 0 0,-8-59-1221 0 0,-1-14-72 0 0,-4-7-34 0 0,-4-15 1 0 0,0 0 0 0 0,3 0-1 0 0,0-1 1 0 0,1 0 0 0 0,2 0 0 0 0,1 0 0 0 0,1-52 0 0 0,2 69-11 0 0,0-1 0 0 0,1 0-1 0 0,0 1 1 0 0,1-1 0 0 0,1 1 0 0 0,0 0 0 0 0,0 0-1 0 0,7-15 1 0 0,-8 22-108 0 0,0 0 0 0 0,0 0 0 0 0,1 1 0 0 0,-1-1 0 0 0,1 1 0 0 0,0-1 0 0 0,0 1 0 0 0,0 0 0 0 0,0 0 0 0 0,1 0 0 0 0,-1 1 0 0 0,1-1 0 0 0,0 1 0 0 0,-1 0 0 0 0,1 0 0 0 0,0 0 0 0 0,0 0 0 0 0,1 1 0 0 0,-1-1 0 0 0,0 1 0 0 0,0 1 0 0 0,1-1 0 0 0,-1 0 0 0 0,9 1 0 0 0,7 0-506 0 0,-1 1 0 0 0,1 0 0 0 0,-1 2-1 0 0,0 0 1 0 0,0 1 0 0 0,30 11 0 0 0,-47-14 632 0 0,0 0-1 0 0,0 1 1 0 0,0-1 0 0 0,-1 1-1 0 0,1-1 1 0 0,0 1 0 0 0,-1-1-1 0 0,1 1 1 0 0,-1 0 0 0 0,0 0-1 0 0,1 0 1 0 0,-1 0 0 0 0,0 0-1 0 0,0 0 1 0 0,0 0 0 0 0,-1 0-1 0 0,1 1 1 0 0,0 3-1 0 0,6 49 929 0 0,-4-24-167 0 0,0-19-628 0 0,0 1 0 0 0,1-1 1 0 0,1 0-1 0 0,0-1 0 0 0,0 1 0 0 0,1-1 1 0 0,9 13-1 0 0,-12-19-153 0 0,0-1 1 0 0,0 1-1 0 0,0-1 0 0 0,1 0 0 0 0,-1 0 1 0 0,1 0-1 0 0,0 0 0 0 0,0-1 1 0 0,0 0-1 0 0,1 0 0 0 0,-1 0 1 0 0,1 0-1 0 0,0-1 0 0 0,0 1 1 0 0,0-1-1 0 0,0-1 0 0 0,0 1 0 0 0,0-1 1 0 0,8 2-1 0 0,-10-4-18 0 0,1 1 1 0 0,-1-1-1 0 0,0 1 0 0 0,0-1 0 0 0,0 0 1 0 0,0-1-1 0 0,0 1 0 0 0,0 0 0 0 0,-1-1 1 0 0,1 0-1 0 0,0 1 0 0 0,-1-1 0 0 0,1 0 1 0 0,-1-1-1 0 0,0 1 0 0 0,1 0 0 0 0,-1-1 1 0 0,0 1-1 0 0,0-1 0 0 0,-1 1 0 0 0,1-1 1 0 0,-1 0-1 0 0,1 0 0 0 0,1-4 0 0 0,3-9-32 0 0,0 0-1 0 0,0-1 1 0 0,2-19-1 0 0,-5 25 30 0 0,8-65-69 0 0,-9 57 81 0 0,0-1 1 0 0,1 1 0 0 0,8-24 0 0 0,-11 41 20 0 0,1 0 0 0 0,-1 1 1 0 0,1-1-1 0 0,-1 0 0 0 0,1 0 1 0 0,0 1-1 0 0,0-1 0 0 0,0 1 1 0 0,0-1-1 0 0,0 1 0 0 0,0-1 1 0 0,0 1-1 0 0,0-1 0 0 0,1 1 1 0 0,-1 0-1 0 0,0 0 0 0 0,1-1 1 0 0,-1 1-1 0 0,1 0 0 0 0,1 0 1 0 0,-1 1-6 0 0,0 0 1 0 0,0 0 0 0 0,0 0-1 0 0,-1 1 1 0 0,1-1 0 0 0,0 1-1 0 0,0 0 1 0 0,0-1 0 0 0,-1 1-1 0 0,1 0 1 0 0,0 0 0 0 0,-1 0-1 0 0,1 0 1 0 0,-1 0 0 0 0,1 0-1 0 0,-1 1 1 0 0,1-1 0 0 0,-1 0-1 0 0,0 1 1 0 0,2 2 0 0 0,9 12-247 0 0,-1-1 0 0 0,-1 2 1 0 0,0 0-1 0 0,-1 0 0 0 0,11 31 0 0 0,-17-40-36 0 0,7 26-1325 0 0,-10-30 1367 0 0,1-1 0 0 0,0 1 0 0 0,0-1 0 0 0,0 1 0 0 0,0-1 0 0 0,1 0 1 0 0,-1 1-1 0 0,1-1 0 0 0,3 5 0 0 0,-3-6 312 0 0,0-1 1 0 0,0 0-1 0 0,-1 0 1 0 0,1 0-1 0 0,0 0 0 0 0,0 0 1 0 0,0 0-1 0 0,0-1 0 0 0,0 1 1 0 0,1 0-1 0 0,-1-1 1 0 0,0 0-1 0 0,0 1 0 0 0,0-1 1 0 0,0 0-1 0 0,1 0 0 0 0,-1-1 1 0 0,0 1-1 0 0,0 0 1 0 0,0-1-1 0 0,4 0 0 0 0,15-3 692 0 0,1-1-1 0 0,-1-1 1 0 0,0-1-1 0 0,0-1 1 0 0,-1 0-1 0 0,0-2 1 0 0,0 0 0 0 0,26-19-1 0 0,-39 24-736 0 0,-1 0-1 0 0,0 0 1 0 0,0-1-1 0 0,0 1 1 0 0,-1-1-1 0 0,0 0 1 0 0,0-1-1 0 0,0 1 1 0 0,-1-1 0 0 0,0 0-1 0 0,0 0 1 0 0,-1 0-1 0 0,0-1 1 0 0,0 1-1 0 0,0-1 1 0 0,-1 0-1 0 0,-1 0 1 0 0,1 1 0 0 0,-1-1-1 0 0,-1 0 1 0 0,1 0-1 0 0,-1 0 1 0 0,-1-1-1 0 0,1 1 1 0 0,-1 1-1 0 0,-4-15 1 0 0,4 16-64 0 0,-1 0 0 0 0,0 1 0 0 0,0-1 0 0 0,0 1 0 0 0,0-1 0 0 0,-1 1 0 0 0,0 0 0 0 0,0 0 0 0 0,-1 0 0 0 0,1 0 0 0 0,-1 1 0 0 0,-5-6 0 0 0,7 9 13 0 0,-1-1 0 0 0,1 1 1 0 0,0 0-1 0 0,0 0 0 0 0,0 1 1 0 0,-1-1-1 0 0,1 0 1 0 0,0 1-1 0 0,-1-1 0 0 0,1 1 1 0 0,-1 0-1 0 0,1 0 0 0 0,0 0 1 0 0,-1 0-1 0 0,1 0 0 0 0,-1 0 1 0 0,1 1-1 0 0,0-1 1 0 0,-1 1-1 0 0,1 0 0 0 0,0 0 1 0 0,-1-1-1 0 0,1 1 0 0 0,0 1 1 0 0,0-1-1 0 0,0 0 0 0 0,0 0 1 0 0,0 1-1 0 0,0 0 1 0 0,1-1-1 0 0,-1 1 0 0 0,-3 3 1 0 0,-7 8 111 0 0,0 0 0 0 0,0 0 0 0 0,1 1 0 0 0,1 1 1 0 0,1 0-1 0 0,0 0 0 0 0,0 1 0 0 0,2 0 0 0 0,0 0 1 0 0,1 1-1 0 0,1 0 0 0 0,0 0 0 0 0,1 0 0 0 0,1 1 1 0 0,1-1-1 0 0,0 1 0 0 0,1 0 0 0 0,1-1 0 0 0,1 1 1 0 0,5 32-1 0 0,-5-46 19 0 0,0 1 0 0 0,1-1 0 0 0,-1 0 0 0 0,1 0 0 0 0,0 0 0 0 0,0 0 0 0 0,1 0 0 0 0,-1 0 1 0 0,1-1-1 0 0,0 1 0 0 0,0-1 0 0 0,0 1 0 0 0,0-1 0 0 0,0 0 0 0 0,1-1 0 0 0,0 1 0 0 0,4 2 0 0 0,-1-1-35 0 0,0-1 0 0 0,1 0 0 0 0,-1 0 0 0 0,1-1-1 0 0,0 0 1 0 0,0-1 0 0 0,-1 1 0 0 0,1-1 0 0 0,9-1-1 0 0,4 0-348 0 0,0-1-1 0 0,0-1 1 0 0,-1-2-1 0 0,1 0 1 0 0,-1 0-1 0 0,31-13 1 0 0,29-22-2886 0 0,-59 28 988 0 0,0 1 0 0 0,0 0 0 0 0,25-7-1 0 0,-35 14 777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3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53 1072 0 0,'2'-7'3794'0'0,"13"-4"7687"0"0,-28 0-11108 0 0,8 8-329 0 0,0 0 0 0 0,0 0 0 0 0,0 1 0 0 0,0 0 0 0 0,0 0 0 0 0,0 0 0 0 0,0 0 0 0 0,-1 1 0 0 0,1 0 0 0 0,-1 0 0 0 0,1 0 0 0 0,-1 1 0 0 0,0-1 0 0 0,1 2 0 0 0,-1-1 0 0 0,1 0-1 0 0,-1 1 1 0 0,1 0 0 0 0,-1 1 0 0 0,1-1 0 0 0,0 1 0 0 0,-1 0 0 0 0,1 0 0 0 0,0 0 0 0 0,0 1 0 0 0,1 0 0 0 0,-1 0 0 0 0,0 0 0 0 0,1 1 0 0 0,0-1 0 0 0,0 1 0 0 0,0 0 0 0 0,-6 8 0 0 0,2-2-28 0 0,0 1 1 0 0,1 1 0 0 0,0-1-1 0 0,0 1 1 0 0,2 0 0 0 0,-1 1-1 0 0,-3 14 1 0 0,5-13 8 0 0,0 1 0 0 0,1 0 0 0 0,-1 18 0 0 0,1 2-2 0 0,2 1-1 0 0,6 51 0 0 0,-3-72-31 0 0,0 0 0 0 0,2 0 0 0 0,0 0 0 0 0,7 17 0 0 0,-7-23-20 0 0,0 0 0 0 0,1-1 0 0 0,0 1 0 0 0,8 9 0 0 0,-12-16 0 0 0,1 0 0 0 0,0 0 0 0 0,-1 1 1 0 0,1-2-1 0 0,0 1 0 0 0,0 0 0 0 0,1 0 0 0 0,-1-1 0 0 0,0 1 0 0 0,1-1 0 0 0,-1 1 1 0 0,0-1-1 0 0,1 0 0 0 0,-1 0 0 0 0,1 0 0 0 0,0-1 0 0 0,-1 1 0 0 0,1 0 0 0 0,0-1 1 0 0,0 0-1 0 0,4 0 0 0 0,-2 0-21 0 0,-1-1-1 0 0,0-1 1 0 0,0 1-1 0 0,1-1 1 0 0,-1 1 0 0 0,0-1-1 0 0,0 0 1 0 0,-1 0 0 0 0,1-1-1 0 0,0 1 1 0 0,-1-1-1 0 0,5-4 1 0 0,5-6-118 0 0,0-2 0 0 0,-1 1 0 0 0,-1-1 0 0 0,0-1 0 0 0,9-18 0 0 0,-1-4-47 0 0,12-23-154 0 0,-30 62 348 0 0,0-1 1 0 0,0 1 0 0 0,0-1 0 0 0,0 1 0 0 0,0 0-1 0 0,0 0 1 0 0,0 0 0 0 0,0-1 0 0 0,0 1-1 0 0,-1 0 1 0 0,1 0 0 0 0,0 0 0 0 0,-1 0-1 0 0,1 0 1 0 0,-1 0 0 0 0,1 0 0 0 0,-1 1-1 0 0,1-1 1 0 0,-1 0 0 0 0,0 0 0 0 0,1 2-1 0 0,12 33 21 0 0,-13-32 6 0 0,1 0-1 0 0,0 0 1 0 0,0 0-1 0 0,0-1 1 0 0,0 1-1 0 0,1 0 0 0 0,0 0 1 0 0,-1-1-1 0 0,1 1 1 0 0,1-1-1 0 0,-1 0 1 0 0,0 1-1 0 0,1-1 1 0 0,0 0-1 0 0,3 3 0 0 0,-4-5-5 0 0,1 0 0 0 0,-1 0-1 0 0,0 0 1 0 0,1-1-1 0 0,-1 1 1 0 0,1-1 0 0 0,-1 1-1 0 0,1-1 1 0 0,-1 0-1 0 0,1 0 1 0 0,-1 0 0 0 0,1 0-1 0 0,-1 0 1 0 0,1-1-1 0 0,-1 1 1 0 0,1-1 0 0 0,-1 1-1 0 0,1-1 1 0 0,-1 0-1 0 0,0 0 1 0 0,1 0 0 0 0,-1-1-1 0 0,0 1 1 0 0,0 0-1 0 0,3-3 1 0 0,2-1-22 0 0,-1 1-1 0 0,-1 0 0 0 0,1-1 1 0 0,-1 0-1 0 0,0-1 1 0 0,0 1-1 0 0,0-1 1 0 0,-1 0-1 0 0,1 0 1 0 0,-2 0-1 0 0,1-1 1 0 0,-1 1-1 0 0,0-1 0 0 0,0 0 1 0 0,0 0-1 0 0,-1 0 1 0 0,-1 0-1 0 0,1 0 1 0 0,-1-1-1 0 0,1-8 1 0 0,-3 15 16 0 0,1 0 0 0 0,-1 0 1 0 0,1 0-1 0 0,-1 0 1 0 0,1 0-1 0 0,-1 0 0 0 0,1 0 1 0 0,-1 0-1 0 0,0 0 0 0 0,0 0 1 0 0,0 0-1 0 0,1 0 1 0 0,-1 1-1 0 0,0-1 0 0 0,0 0 1 0 0,0 0-1 0 0,0 1 1 0 0,0-1-1 0 0,0 1 0 0 0,0-1 1 0 0,0 1-1 0 0,0 0 0 0 0,-1-1 1 0 0,1 1-1 0 0,-1 0 1 0 0,-39-9-175 0 0,30 7 30 0 0,1 0-63 0 0,-51-8-1343 0 0,58 10 1319 0 0,0 0 0 0 0,0 0-1 0 0,0 0 1 0 0,0 0 0 0 0,0 1 0 0 0,0-1 0 0 0,0 1 0 0 0,1 0 0 0 0,-1 0 0 0 0,0 0 0 0 0,0 0-1 0 0,1 0 1 0 0,-1 1 0 0 0,0-1 0 0 0,1 1 0 0 0,-1 0 0 0 0,1-1 0 0 0,-2 4 0 0 0,3-4 40 0 0,0 0 0 0 0,1 0 0 0 0,-1 0-1 0 0,0 0 1 0 0,1 0 0 0 0,0 0 0 0 0,-1 0 0 0 0,1 1 0 0 0,0-1 0 0 0,-1 0 0 0 0,1 0 0 0 0,0 0 0 0 0,0 1 0 0 0,0-1 0 0 0,0 0 0 0 0,0 0 0 0 0,0 1 0 0 0,0-1 0 0 0,1 0 0 0 0,-1 0 0 0 0,0 1-1 0 0,1-1 1 0 0,-1 0 0 0 0,1 0 0 0 0,-1 0 0 0 0,1 0 0 0 0,0 0 0 0 0,-1 0 0 0 0,1 0 0 0 0,0 0 0 0 0,0 0 0 0 0,0 0 0 0 0,1 1 0 0 0,8 3-746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4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62 168 0 0,'3'-7'2487'0'0,"5"15"190"0"0,5 16-407 0 0,12 101 2505 0 0,-10-41-3503 0 0,-11-65-1178 0 0,1 6-31 0 0,-3-6-56 0 0,8-49-6 0 0,-9 5 0 0 0,1-1-1 0 0,1 1 1 0 0,10-36 0 0 0,-11 52-6 0 0,4-13 30 0 0,-6 22-23 0 0,1-1-1 0 0,-1 1 1 0 0,0-1 0 0 0,1 1 0 0 0,-1 0 0 0 0,0-1 0 0 0,1 1 0 0 0,-1-1-1 0 0,0 1 1 0 0,1 0 0 0 0,-1-1 0 0 0,1 1 0 0 0,-1 0 0 0 0,1 0 0 0 0,-1-1-1 0 0,1 1 1 0 0,-1 0 0 0 0,1 0 0 0 0,-1 0 0 0 0,1 0 0 0 0,-1 0-1 0 0,1 0 1 0 0,-1-1 0 0 0,1 1 0 0 0,-1 0 0 0 0,1 0 0 0 0,-1 1 0 0 0,1-1-1 0 0,-1 0 1 0 0,1 0 0 0 0,-1 0 0 0 0,1 0 0 0 0,-1 0 0 0 0,1 0 0 0 0,-1 1-1 0 0,2-1 1 0 0,10 9 7 0 0,-1-1 1 0 0,1 1-1 0 0,-2 1 0 0 0,1 0 0 0 0,-1 0 0 0 0,-1 1 0 0 0,16 23 1 0 0,-24-33-21 0 0,-1-1 1 0 0,0 0 0 0 0,0 0-1 0 0,0 1 1 0 0,0-1 0 0 0,1 0 0 0 0,-1 0-1 0 0,0 1 1 0 0,0-1 0 0 0,1 0-1 0 0,-1 0 1 0 0,0 0 0 0 0,0 1 0 0 0,1-1-1 0 0,-1 0 1 0 0,0 0 0 0 0,1 0-1 0 0,-1 0 1 0 0,0 0 0 0 0,1 0-1 0 0,-1 1 1 0 0,0-1 0 0 0,1 0 0 0 0,-1 0-1 0 0,0 0 1 0 0,1 0 0 0 0,-1 0-1 0 0,0 0 1 0 0,1 0 0 0 0,-1-1 0 0 0,0 1-1 0 0,1 0 1 0 0,-1 0 0 0 0,0 0-1 0 0,0 0 1 0 0,1 0 0 0 0,-1 0-1 0 0,0-1 1 0 0,1 1 0 0 0,-1 0 0 0 0,0 0-1 0 0,12-17-468 0 0,3-26-228 0 0,-14 42 683 0 0,1-8-16 0 0,1 0 0 0 0,0 0 0 0 0,0 1 0 0 0,1 0 0 0 0,1-1 0 0 0,-1 2 0 0 0,1-1 0 0 0,10-12 0 0 0,-13 18 17 0 0,1 0 0 0 0,-1 0 0 0 0,0 0-1 0 0,1 0 1 0 0,0 0 0 0 0,-1 1 0 0 0,1-1-1 0 0,0 1 1 0 0,0 0 0 0 0,-1 0 0 0 0,1 0 0 0 0,0 0-1 0 0,0 1 1 0 0,0-1 0 0 0,0 1 0 0 0,0-1-1 0 0,0 1 1 0 0,0 0 0 0 0,1 0 0 0 0,-1 1 0 0 0,0-1-1 0 0,0 1 1 0 0,0-1 0 0 0,0 1 0 0 0,-1 0-1 0 0,1 0 1 0 0,0 0 0 0 0,0 1 0 0 0,0-1 0 0 0,3 3-1 0 0,2 1-320 0 0,0 0 1 0 0,0 0-1 0 0,0 1 0 0 0,-1 0 0 0 0,0 0 0 0 0,-1 0 0 0 0,1 1 0 0 0,10 14 0 0 0,-3 2-764 0 0,21 45 0 0 0,-35-67 1110 0 0,134 262 1695 0 0,-127-245-1514 0 0,-6-14-165 0 0,0-1-1 0 0,1 1 1 0 0,-1 0 0 0 0,1-1-1 0 0,0 0 1 0 0,0 1-1 0 0,0-1 1 0 0,4 5-1 0 0,-17-25-81 0 0,1-1-1 0 0,-15-37 0 0 0,-10-28 68 0 0,-44-161-1 0 0,73 204 110 0 0,6 29 209 0 0,-1 0 0 0 0,1 0-1 0 0,1 1 1 0 0,3-19 0 0 0,-4 26-207 0 0,1 0 0 0 0,0 0 0 0 0,0 0 0 0 0,0 1 1 0 0,0-1-1 0 0,0 0 0 0 0,0 0 0 0 0,1 1 0 0 0,-1-1 1 0 0,1 1-1 0 0,0 0 0 0 0,0-1 0 0 0,0 1 0 0 0,4-4 1 0 0,-4 5-66 0 0,0 0 1 0 0,0 0 0 0 0,0 0 0 0 0,1 1 0 0 0,-1-1 0 0 0,0 1 0 0 0,0-1-1 0 0,1 1 1 0 0,-1 0 0 0 0,0 0 0 0 0,1 0 0 0 0,-1 0 0 0 0,0 0 0 0 0,0 0-1 0 0,1 0 1 0 0,-1 1 0 0 0,0 0 0 0 0,0-1 0 0 0,1 1 0 0 0,-1 0-1 0 0,0 0 1 0 0,2 1 0 0 0,1 1-39 0 0,0-1 1 0 0,0 1-1 0 0,-1 0 0 0 0,0 1 0 0 0,1-1 0 0 0,-1 1 0 0 0,5 5 1 0 0,11 19 105 0 0,4 20-8 0 0,-20-36-194 0 0,0 0 1 0 0,-1 0 0 0 0,0 1-1 0 0,-1-1 1 0 0,0 15 0 0 0,-7 25-1129 0 0,4-47 952 0 0,-1-1 1 0 0,1 0 0 0 0,-1 0-1 0 0,0 0 1 0 0,0-1 0 0 0,0 1-1 0 0,-1 0 1 0 0,1-1 0 0 0,-1 1 0 0 0,0-1-1 0 0,0 0 1 0 0,0 0 0 0 0,0 0-1 0 0,-1 0 1 0 0,1-1 0 0 0,-1 1-1 0 0,1-1 1 0 0,-6 3 0 0 0,-25 3-2418 0 0,10-10 833 0 0,14 0 810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4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9 92 0 0,'0'0'348'0'0,"0"-3"1008"0"0,0-3 1678 0 0,0 6-2831 0 0,-8 0 395 0 0,-10 1-348 0 0,10 1-193 0 0,1 0 0 0 0,0 1 0 0 0,0 0 0 0 0,1 0 0 0 0,-1 1 0 0 0,0 0 0 0 0,1 0 0 0 0,0 1 0 0 0,0-1 0 0 0,1 1 0 0 0,-1 1 0 0 0,1-1-1 0 0,0 1 1 0 0,0 0 0 0 0,1 0 0 0 0,0 0 0 0 0,-5 9 0 0 0,2-4-11 0 0,1 0 0 0 0,1 0-1 0 0,0 1 1 0 0,0 0-1 0 0,1 0 1 0 0,1 0 0 0 0,0 0-1 0 0,0 0 1 0 0,0 20 0 0 0,2-25-1 0 0,1 0 62 0 0,-1 0 0 0 0,1 0-1 0 0,0 0 1 0 0,1-1 0 0 0,-1 1 0 0 0,2 0-1 0 0,-1 0 1 0 0,1 0 0 0 0,-1-1 0 0 0,2 1-1 0 0,-1-1 1 0 0,1 0 0 0 0,0 1 0 0 0,6 7-1 0 0,-9-13-75 0 0,1-1 0 0 0,0 0 0 0 0,0 1-1 0 0,0-1 1 0 0,1 0 0 0 0,-1 1-1 0 0,0-1 1 0 0,0 0 0 0 0,0 0 0 0 0,0 0-1 0 0,0 0 1 0 0,0 0 0 0 0,0 0-1 0 0,0 0 1 0 0,0-1 0 0 0,0 1-1 0 0,0 0 1 0 0,0 0 0 0 0,0-1 0 0 0,0 1-1 0 0,0-1 1 0 0,0 1 0 0 0,0-1-1 0 0,0 1 1 0 0,0-1 0 0 0,0 0-1 0 0,0 1 1 0 0,-1-1 0 0 0,1 0 0 0 0,0 0-1 0 0,-1 1 1 0 0,1-1 0 0 0,0 0-1 0 0,-1 0 1 0 0,1 0 0 0 0,0-2 0 0 0,25-34 133 0 0,7-41-156 0 0,-27 59 93 0 0,2 0 1 0 0,15-30-1 0 0,-22 47-88 0 0,-1 1 0 0 0,1-1 0 0 0,0 1 0 0 0,-1 0-1 0 0,1-1 1 0 0,0 1 0 0 0,0 0 0 0 0,0-1 0 0 0,0 1 0 0 0,0 0-1 0 0,0 0 1 0 0,0 0 0 0 0,0 0 0 0 0,0 0 0 0 0,1 0-1 0 0,-1 0 1 0 0,0 0 0 0 0,1 0 0 0 0,-1 1 0 0 0,1-1 0 0 0,-1 1-1 0 0,1-1 1 0 0,-1 1 0 0 0,1-1 0 0 0,-1 1 0 0 0,1 0-1 0 0,-1 0 1 0 0,1 0 0 0 0,-1 0 0 0 0,1 0 0 0 0,-1 0 0 0 0,1 0-1 0 0,0 0 1 0 0,-1 1 0 0 0,1-1 0 0 0,1 1 0 0 0,1 2-244 0 0,-1-1 0 0 0,0 1 0 0 0,0 0 1 0 0,0 0-1 0 0,-1 0 0 0 0,1 0 0 0 0,-1 0 1 0 0,1 1-1 0 0,-1-1 0 0 0,0 1 0 0 0,0-1 1 0 0,-1 1-1 0 0,2 5 0 0 0,22 36-5365 0 0,-20-40 4290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5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0 284 376 0 0,'2'-1'191'0'0,"0"1"-1"0"0,0-1 1 0 0,0 1 0 0 0,1-1-1 0 0,-1 1 1 0 0,0 0 0 0 0,0 0-1 0 0,0 0 1 0 0,0 0 0 0 0,0 0-1 0 0,0 0 1 0 0,0 1 0 0 0,0-1 0 0 0,0 1-1 0 0,0-1 1 0 0,0 1 0 0 0,0 0-1 0 0,0 0 1 0 0,0 0 0 0 0,0 0-1 0 0,-1 0 1 0 0,1 0 0 0 0,0 0-1 0 0,-1 1 1 0 0,1-1 0 0 0,-1 1-1 0 0,1-1 1 0 0,-1 1 0 0 0,0-1-1 0 0,0 1 1 0 0,1 0 0 0 0,0 2-1 0 0,7 11 71 0 0,-1 0 0 0 0,0 0-1 0 0,6 21 1 0 0,2 1 419 0 0,-2-1-493 0 0,-16-32-303 0 0,-10-22-66 0 0,6 6 168 0 0,0 0 0 0 0,0 0 0 0 0,2-1 0 0 0,-1 1 1 0 0,1-1-1 0 0,1 0 0 0 0,1 0 0 0 0,-1-1 0 0 0,2 1 0 0 0,0 0 0 0 0,1-1 0 0 0,1-18 0 0 0,0 29 35 0 0,0 0-1 0 0,-1 0 1 0 0,1 1-1 0 0,0-1 1 0 0,1 1-1 0 0,-1-1 0 0 0,0 1 1 0 0,1-1-1 0 0,-1 1 1 0 0,1-1-1 0 0,0 1 1 0 0,0 0-1 0 0,0 0 0 0 0,0 0 1 0 0,0 0-1 0 0,0 1 1 0 0,0-1-1 0 0,1 0 1 0 0,-1 1-1 0 0,1 0 1 0 0,-1-1-1 0 0,1 1 0 0 0,-1 0 1 0 0,6-1-1 0 0,7-1 140 0 0,-1 0 0 0 0,1 1 1 0 0,28 0-1 0 0,-30 2-82 0 0,0-1 0 0 0,-1 0 0 0 0,23-5 1 0 0,-24 2-122 0 0,-1 0 0 0 0,-1-1 0 0 0,1 0 0 0 0,0-1 1 0 0,-1 0-1 0 0,0 0 0 0 0,-1-1 0 0 0,0 0 1 0 0,0-1-1 0 0,0 0 0 0 0,-1 0 0 0 0,0 0 1 0 0,0-1-1 0 0,-1 0 0 0 0,0-1 0 0 0,-1 1 1 0 0,0-1-1 0 0,-1 0 0 0 0,0 0 0 0 0,4-14 0 0 0,-6 9-750 0 0,-6 12 272 0 0,-17 20 76 0 0,-25 35 372 0 0,34-35 98 0 0,1 0-1 0 0,0 1 1 0 0,1 0 0 0 0,1 0 0 0 0,0 1 0 0 0,-8 30 0 0 0,14-40 88 0 0,1 0 1 0 0,-1 1 0 0 0,2-1-1 0 0,-1 1 1 0 0,1 0 0 0 0,1-1-1 0 0,0 1 1 0 0,0 0-1 0 0,1 0 1 0 0,0-1 0 0 0,1 1-1 0 0,0-1 1 0 0,0 1 0 0 0,1-1-1 0 0,7 16 1 0 0,-7-21-61 0 0,0 0 0 0 0,0-1 1 0 0,0 0-1 0 0,0 0 0 0 0,1 0 0 0 0,-1 0 0 0 0,1 0 1 0 0,0-1-1 0 0,0 0 0 0 0,0 1 0 0 0,0-2 1 0 0,0 1-1 0 0,0 0 0 0 0,1-1 0 0 0,-1 0 1 0 0,0 1-1 0 0,1-2 0 0 0,-1 1 0 0 0,1-1 0 0 0,-1 1 1 0 0,1-1-1 0 0,6-1 0 0 0,14 0-117 0 0,0-1-1 0 0,43-10 1 0 0,-54 9-83 0 0,30-6-275 0 0,-20 3-496 0 0,1 1 0 0 0,-1 1 0 0 0,1 0 0 0 0,0 2 0 0 0,0 2 0 0 0,0 0 0 0 0,43 6 0 0 0,-33 2-365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6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7 124 896 0 0,'-6'0'13362'0'0,"14"-2"-7899"0"0,23-3-5164 0 0,-22 3 189 0 0,16-2-884 0 0,-1-2 1 0 0,31-10-1 0 0,45-24-5114 0 0,9-3-5753 0 0,-89 38 9407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7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0 170 308 0 0,'6'-14'476'0'0,"33"-74"1862"0"0,-9 33 1967 0 0,-29 54-4159 0 0,-1 0 0 0 0,0 1 0 0 0,0-1 0 0 0,1 0 0 0 0,-1 1 0 0 0,1-1 0 0 0,-1 0 0 0 0,0 1 0 0 0,1-1 0 0 0,-1 1 0 0 0,1-1 0 0 0,0 1 0 0 0,-1-1 0 0 0,1 1 0 0 0,-1-1 0 0 0,1 1 1 0 0,0 0-1 0 0,-1-1 0 0 0,1 1 0 0 0,0 0 0 0 0,-1-1 0 0 0,1 1 0 0 0,0 0 0 0 0,-1 0 0 0 0,1 0 0 0 0,0 0 0 0 0,0 0 0 0 0,-1 0 0 0 0,1 0 0 0 0,0 0 0 0 0,1 0 0 0 0,-1 1 12 0 0,0 0-1 0 0,1 0 1 0 0,-1 0-1 0 0,0 0 1 0 0,0 0-1 0 0,0 0 1 0 0,0 0-1 0 0,0 1 0 0 0,0-1 1 0 0,0 0-1 0 0,-1 1 1 0 0,1-1-1 0 0,1 4 1 0 0,16 58 920 0 0,-16-55-816 0 0,34 233 996 0 0,-8-38-2872 0 0,-20-166-1198 0 0,20 58-1 0 0,-26-91 2369 0 0,-1 0 0 0 0,1 0-1 0 0,-1 0 1 0 0,1 0 0 0 0,0-1 0 0 0,1 1-1 0 0,-1-1 1 0 0,1 1 0 0 0,-1-1 0 0 0,1 0-1 0 0,0 0 1 0 0,0 0 0 0 0,0 0 0 0 0,5 2-1 0 0,7 3-1331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6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68 64 0 0,'18'-32'4330'0'0,"-1"-3"6377"0"0,-37 44-10060 0 0,5-1-605 0 0,1 0-1 0 0,0 1 0 0 0,0 0 1 0 0,1 1-1 0 0,1 1 1 0 0,0 0-1 0 0,-12 14 0 0 0,18-18-19 0 0,1 1-1 0 0,0 0 1 0 0,0 0-1 0 0,1 0 1 0 0,0 0-1 0 0,1 1 0 0 0,0-1 1 0 0,0 1-1 0 0,0 0 1 0 0,1 0-1 0 0,1 0 1 0 0,0 0-1 0 0,0 1 0 0 0,0 9 1 0 0,2-15 4 0 0,-1-1-1 0 0,1 1 1 0 0,0-1 0 0 0,0 1 0 0 0,0 0 0 0 0,1-1-1 0 0,-1 0 1 0 0,1 1 0 0 0,0-1 0 0 0,0 0 0 0 0,0 0-1 0 0,0 0 1 0 0,1 0 0 0 0,-1 0 0 0 0,1 0 0 0 0,-1-1-1 0 0,1 1 1 0 0,5 2 0 0 0,7 6 19 0 0,0-2 0 0 0,24 13 1 0 0,-32-19-50 0 0,74 31 54 0 0,7 4-151 0 0,-87-38 9 0 0,1 1 0 0 0,-1-1-1 0 0,0 1 1 0 0,1 0 0 0 0,-1 0 0 0 0,0-1 0 0 0,1 1-1 0 0,-1 0 1 0 0,0 0 0 0 0,0 0 0 0 0,0 0-1 0 0,0 1 1 0 0,0-1 0 0 0,0 0 0 0 0,0 0-1 0 0,0 1 1 0 0,0-1 0 0 0,-1 0 0 0 0,1 1-1 0 0,0-1 1 0 0,-1 1 0 0 0,1-1 0 0 0,-1 1-1 0 0,0-1 1 0 0,1 1 0 0 0,-1-1 0 0 0,0 1-1 0 0,0-1 1 0 0,0 1 0 0 0,0-1 0 0 0,0 1-1 0 0,-1-1 1 0 0,1 1 0 0 0,0-1 0 0 0,-1 1 0 0 0,1-1-1 0 0,-1 1 1 0 0,1-1 0 0 0,-1 1 0 0 0,0-1-1 0 0,-1 2 1 0 0,1-1-138 0 0,0-1-1 0 0,-1 1 1 0 0,0-1 0 0 0,1 0 0 0 0,-1 1-1 0 0,0-1 1 0 0,0 0 0 0 0,0 0-1 0 0,1 0 1 0 0,-1 0 0 0 0,0-1 0 0 0,0 1-1 0 0,0 0 1 0 0,-1-1 0 0 0,1 0-1 0 0,0 1 1 0 0,0-1 0 0 0,0 0 0 0 0,0 0-1 0 0,0 0 1 0 0,0 0 0 0 0,-1 0-1 0 0,1-1 1 0 0,0 1 0 0 0,0-1 0 0 0,0 1-1 0 0,0-1 1 0 0,0 0 0 0 0,0 0-1 0 0,-2-1 1 0 0,0-1-220 0 0,-1 0-1 0 0,0 0 1 0 0,1-1 0 0 0,-1 0-1 0 0,1 0 1 0 0,0 0-1 0 0,0 0 1 0 0,-5-9 0 0 0,-2-7-708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7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0 170 308 0 0,'6'-14'476'0'0,"33"-74"1862"0"0,-9 33 1967 0 0,-29 54-4159 0 0,-1 0 0 0 0,0 1 0 0 0,0-1 0 0 0,1 0 0 0 0,-1 1 0 0 0,1-1 0 0 0,-1 0 0 0 0,0 1 0 0 0,1-1 0 0 0,-1 1 0 0 0,1-1 0 0 0,0 1 0 0 0,-1-1 0 0 0,1 1 0 0 0,-1-1 0 0 0,1 1 1 0 0,0 0-1 0 0,-1-1 0 0 0,1 1 0 0 0,0 0 0 0 0,-1-1 0 0 0,1 1 0 0 0,0 0 0 0 0,-1 0 0 0 0,1 0 0 0 0,0 0 0 0 0,0 0 0 0 0,-1 0 0 0 0,1 0 0 0 0,0 0 0 0 0,1 0 0 0 0,-1 1 12 0 0,0 0-1 0 0,1 0 1 0 0,-1 0-1 0 0,0 0 1 0 0,0 0-1 0 0,0 0 1 0 0,0 0-1 0 0,0 1 0 0 0,0-1 1 0 0,0 0-1 0 0,-1 1 1 0 0,1-1-1 0 0,1 4 1 0 0,16 58 920 0 0,-16-55-816 0 0,34 233 996 0 0,-8-38-2872 0 0,-20-166-1198 0 0,20 58-1 0 0,-26-91 2369 0 0,-1 0 0 0 0,1 0-1 0 0,-1 0 1 0 0,1 0 0 0 0,0-1 0 0 0,1 1-1 0 0,-1-1 1 0 0,1 1 0 0 0,-1-1 0 0 0,1 0-1 0 0,0 0 1 0 0,0 0 0 0 0,0 0 0 0 0,5 2-1 0 0,7 3-1331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7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25 380 0 0,'0'-1'147'0'0,"0"0"0"0"0,0 0-1 0 0,0 0 1 0 0,0 0 0 0 0,0 0 0 0 0,0 0 0 0 0,0 0-1 0 0,-1 0 1 0 0,1 1 0 0 0,0-1 0 0 0,-1 0-1 0 0,1 0 1 0 0,-1 0 0 0 0,1 0 0 0 0,-1 1 0 0 0,1-1-1 0 0,-1 0 1 0 0,1 1 0 0 0,-1-1 0 0 0,0 0 0 0 0,1 1-1 0 0,-1-1 1 0 0,0 1 0 0 0,0-1 0 0 0,0 1-1 0 0,1-1 1 0 0,-2 0 0 0 0,-31-1 1482 0 0,-44 20-1071 0 0,65-14-168 0 0,0-1-401 0 0,-21 6 196 0 0,-46 20-1 0 0,71-25-547 0 0,0-1-1 0 0,0 1 1 0 0,1 1-1 0 0,0-1 1 0 0,0 1-1 0 0,0 1 1 0 0,0-1-1 0 0,1 1 1 0 0,0 0-1 0 0,0 1 0 0 0,-7 9 1 0 0,8-3-870 0 0,4-1 55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7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16 515 276 0 0,'3'6'829'0'0,"-1"-1"0"0"0,1 1 0 0 0,0-1 0 0 0,0 0-1 0 0,1 0 1 0 0,-1 0 0 0 0,1 0 0 0 0,0 0 0 0 0,7 5 0 0 0,-20-23 2380 0 0,-16-41-2738 0 0,20 38-560 0 0,0 0 0 0 0,2 0 0 0 0,0 0 1 0 0,0 0-1 0 0,1-1 0 0 0,2 1 0 0 0,-1-1 0 0 0,3-16 0 0 0,-1 25-71 0 0,0 1 1 0 0,0 0-1 0 0,1 0 0 0 0,0 0 0 0 0,1 0 0 0 0,-1 0 0 0 0,1 1 1 0 0,0-1-1 0 0,6-7 0 0 0,-7 10 68 0 0,1 1-1 0 0,0 0 1 0 0,0-1 0 0 0,0 1 0 0 0,0 1-1 0 0,1-1 1 0 0,-1 0 0 0 0,1 1-1 0 0,0-1 1 0 0,0 1 0 0 0,0 0 0 0 0,0 1-1 0 0,0-1 1 0 0,0 1 0 0 0,0-1-1 0 0,7 0 1 0 0,-7 2 136 0 0,0 0 0 0 0,0 0 1 0 0,0 0-1 0 0,1 0 0 0 0,-1 1 0 0 0,0 0 0 0 0,0 0 1 0 0,0 0-1 0 0,0 0 0 0 0,0 1 0 0 0,0-1 0 0 0,0 1 1 0 0,-1 0-1 0 0,1 0 0 0 0,-1 1 0 0 0,1-1 0 0 0,-1 1 1 0 0,0 0-1 0 0,0-1 0 0 0,0 1 0 0 0,0 1 0 0 0,0-1 0 0 0,-1 0 1 0 0,5 8-1 0 0,5 8 663 0 0,-2 0 0 0 0,1 1 0 0 0,9 28 0 0 0,-17-39-458 0 0,5 12 171 0 0,-1 0 0 0 0,7 33 1 0 0,-8 11-6055 0 0,-6-76-435 0 0,0-4 4491 0 0</inkml:trace>
  <inkml:trace contextRef="#ctx0" brushRef="#br0" timeOffset="1">161 94 128 0 0,'0'-4'319'0'0,"0"-5"934"0"0,0 1 0 0 0,0-1-1 0 0,1 0 1 0 0,0 0 0 0 0,1 0-1 0 0,4-13 1 0 0,2 8 2509 0 0,1 24-7748 0 0,4 11 691 0 0,12 6-294 0 0,-15-12 2165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8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0 500 0 0,'6'15'1223'0'0,"-1"0"1"0"0,-1 0-1 0 0,3 25 0 0 0,1 4 859 0 0,2 4 234 0 0,-6-27-1392 0 0,1 0 0 0 0,0-1 0 0 0,16 37 0 0 0,-6-18-290 0 0,-15-39-623 0 0,1-1-1 0 0,-1 1 0 0 0,1 0 1 0 0,0-1-1 0 0,-1 1 0 0 0,1-1 1 0 0,-1 1-1 0 0,1-1 1 0 0,-1 1-1 0 0,1-1 0 0 0,-1 0 1 0 0,0 1-1 0 0,1-1 0 0 0,-1 0 1 0 0,0 1-1 0 0,1-1 1 0 0,-1 0-1 0 0,0 1 0 0 0,0-1 1 0 0,1 0-1 0 0,-1 1 0 0 0,0-1 1 0 0,0 0-1 0 0,0 0 0 0 0,0 1 1 0 0,0-2-1 0 0,6-26 22 0 0,-1 2-4 0 0,0 1-1 0 0,2 0 0 0 0,1 1 1 0 0,1-1-1 0 0,16-31 0 0 0,-22 50-82 0 0,1 0 0 0 0,-1 1 0 0 0,1-1-1 0 0,0 1 1 0 0,1 0 0 0 0,-1 0-1 0 0,1 1 1 0 0,0-1 0 0 0,0 1-1 0 0,0 0 1 0 0,1 0 0 0 0,0 1-1 0 0,-1 0 1 0 0,1 0 0 0 0,0 0-1 0 0,0 0 1 0 0,1 1 0 0 0,-1 0-1 0 0,0 1 1 0 0,1-1 0 0 0,0 1-1 0 0,-1 0 1 0 0,1 1 0 0 0,-1 0-1 0 0,1 0 1 0 0,10 1 0 0 0,-3 2-1148 0 0,0 0-1 0 0,0 1 1 0 0,-1 0 0 0 0,1 1 0 0 0,13 7-1 0 0,15 6-3023 0 0,-27-13 3038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8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73 312 0 0,'7'-25'978'0'0,"-7"24"-944"0"0,1 1 0 0 0,0-1 0 0 0,-1 0 0 0 0,1 0 0 0 0,-1 0-1 0 0,0 0 1 0 0,1 0 0 0 0,-1 0 0 0 0,0 0 0 0 0,1 0 0 0 0,-1 0 0 0 0,0-1 0 0 0,0 1-1 0 0,0 0 1 0 0,0 0 0 0 0,0 0 0 0 0,0 0 0 0 0,0 0 0 0 0,-1 0 0 0 0,1 0 0 0 0,0 0-1 0 0,0 0 1 0 0,-1 0 0 0 0,1 0 0 0 0,-1 0 0 0 0,1 0 0 0 0,-1 0 0 0 0,1 0 0 0 0,-1 0-1 0 0,0 0 1 0 0,1 1 0 0 0,-1-1 0 0 0,0 0 0 0 0,0 0 0 0 0,0 1 0 0 0,1-1 0 0 0,-1 0-1 0 0,0 1 1 0 0,0-1 0 0 0,0 1 0 0 0,0-1 0 0 0,0 1 0 0 0,0 0 0 0 0,0-1 0 0 0,0 1-1 0 0,-2 0 1 0 0,-1-2 39 0 0,-1 0 0 0 0,1 1 0 0 0,-1 0 1 0 0,1 0-1 0 0,-1 0 0 0 0,0 1 0 0 0,1 0 0 0 0,-1 0 0 0 0,0 0 0 0 0,1 0 0 0 0,-1 1 0 0 0,0-1 0 0 0,1 1 0 0 0,-1 0 0 0 0,0 1 0 0 0,1-1 0 0 0,0 1 0 0 0,-1 0 1 0 0,-7 4-1 0 0,9-4-2 0 0,0 0 1 0 0,0 1 0 0 0,0-1 0 0 0,0 0-1 0 0,0 1 1 0 0,0 0 0 0 0,1 0 0 0 0,-1 0 0 0 0,1 0-1 0 0,0 0 1 0 0,0 0 0 0 0,0 0 0 0 0,0 1-1 0 0,0-1 1 0 0,1 1 0 0 0,-1 0 0 0 0,1-1-1 0 0,0 1 1 0 0,0 0 0 0 0,1-1 0 0 0,-1 1 0 0 0,1 0-1 0 0,0 0 1 0 0,0 5 0 0 0,3 8 62 0 0,1 0-1 0 0,1 0 1 0 0,0-1 0 0 0,1 0 0 0 0,1 0-1 0 0,1-1 1 0 0,0 0 0 0 0,1 0 0 0 0,0 0-1 0 0,1-1 1 0 0,1-1 0 0 0,0 0 0 0 0,1 0-1 0 0,24 20 1 0 0,-34-32-115 0 0,0 1 0 0 0,0 0 0 0 0,0-1 0 0 0,0 1 1 0 0,1-1-1 0 0,-1 0 0 0 0,0 1 0 0 0,0-1 0 0 0,1 0 0 0 0,-1 0 0 0 0,1-1 0 0 0,-1 1 0 0 0,1 0 0 0 0,-1-1 0 0 0,1 0 0 0 0,0 1 1 0 0,-1-1-1 0 0,4 0 0 0 0,-4-1-11 0 0,0 0 1 0 0,0 1-1 0 0,-1-1 1 0 0,1 0-1 0 0,0 0 1 0 0,0 0-1 0 0,0 0 1 0 0,-1 0 0 0 0,1-1-1 0 0,0 1 1 0 0,-1 0-1 0 0,1-1 1 0 0,-1 1-1 0 0,0-1 1 0 0,0 0-1 0 0,1 1 1 0 0,1-4-1 0 0,0-3-10 0 0,1-1 0 0 0,-1 1 0 0 0,0 0-1 0 0,-1-1 1 0 0,0 0 0 0 0,0 1 0 0 0,-1-1-1 0 0,0-17 1 0 0,-2 9-13 0 0,0 0-1 0 0,-2 0 1 0 0,-4-18 0 0 0,3 19 4 0 0,1-1-1 0 0,0 1 1 0 0,0-19 0 0 0,4 35 31 0 0,-1-1 0 0 0,0 1 1 0 0,0 0-1 0 0,0-1 0 0 0,0 1 0 0 0,1-1 0 0 0,-1 1 0 0 0,0 0 0 0 0,0-1 1 0 0,0 1-1 0 0,0-1 0 0 0,0 1 0 0 0,0-1 0 0 0,0 1 0 0 0,0 0 1 0 0,0-1-1 0 0,0 1 0 0 0,0-1 0 0 0,-1 1 0 0 0,1 0 0 0 0,0-1 0 0 0,0 1 1 0 0,0-1-1 0 0,0 1 0 0 0,-1 0 0 0 0,1-1 0 0 0,0 1 0 0 0,0 0 1 0 0,-1-1-1 0 0,1 1 0 0 0,0 0 0 0 0,-1-1 0 0 0,1 1 0 0 0,0 0 0 0 0,-1 0 1 0 0,1-1-1 0 0,0 1 0 0 0,-1 0 0 0 0,1 0 0 0 0,-1 0 0 0 0,1-1 1 0 0,-1 3 67 0 0,1-1 0 0 0,-1 0 0 0 0,1 0 0 0 0,0 0 0 0 0,0 0 0 0 0,-1 0 0 0 0,1 0 0 0 0,0 0 0 0 0,0 1 0 0 0,0-1 0 0 0,0 0 0 0 0,0 0 0 0 0,1 0 0 0 0,-1 0 0 0 0,0 0 0 0 0,0 0 0 0 0,1 1 0 0 0,-1-1 0 0 0,1 1 0 0 0,69 221 4035 0 0,-58-189-4064 0 0,56 166 111 0 0,-56-159-240 0 0,-3 1 0 0 0,9 80 0 0 0,-17-117-46 0 0,0 1 0 0 0,-1 0 0 0 0,0 0-1 0 0,-1 0 1 0 0,1 0 0 0 0,-1-1-1 0 0,0 1 1 0 0,-1 0 0 0 0,1 0-1 0 0,-1-1 1 0 0,0 1 0 0 0,-1-1 0 0 0,1 0-1 0 0,-1 0 1 0 0,0 0 0 0 0,0 0-1 0 0,-1 0 1 0 0,1-1 0 0 0,-8 8 0 0 0,7-9-114 0 0,-1 0 0 0 0,1 0 1 0 0,-1-1-1 0 0,0 1 0 0 0,0-1 1 0 0,0 0-1 0 0,0-1 1 0 0,0 1-1 0 0,0-1 0 0 0,-1 0 1 0 0,1 0-1 0 0,0 0 1 0 0,-1-1-1 0 0,1 0 0 0 0,0 0 1 0 0,-1 0-1 0 0,1-1 1 0 0,0 0-1 0 0,-1 0 0 0 0,1 0 1 0 0,-8-4-1 0 0,4 2-203 0 0,1 0-1 0 0,0 0 1 0 0,0-1 0 0 0,0 0 0 0 0,1-1-1 0 0,-1 0 1 0 0,1 0 0 0 0,0-1-1 0 0,0 1 1 0 0,1-2 0 0 0,0 1 0 0 0,0-1-1 0 0,0 0 1 0 0,-6-10 0 0 0,1-6-694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8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67 532 0 0,'44'-67'4504'0'0,"-66"91"-3072"0"0,14-18-1424 0 0,1 1 0 0 0,0 0 0 0 0,1 1 0 0 0,-1 0 0 0 0,-6 10 1 0 0,9-9 118 0 0,0 0 0 0 0,0 0 1 0 0,0 0-1 0 0,1 1 0 0 0,-1 9 1 0 0,3-16 22 0 0,0 1 1 0 0,1 0-1 0 0,0-1 1 0 0,0 1 0 0 0,0 0-1 0 0,0-1 1 0 0,1 1 0 0 0,0 0-1 0 0,-1-1 1 0 0,1 1-1 0 0,0-1 1 0 0,1 1 0 0 0,-1-1-1 0 0,1 0 1 0 0,-1 1-1 0 0,1-1 1 0 0,2 3 0 0 0,3 4 382 0 0,0-1 1 0 0,0 0 0 0 0,1 0-1 0 0,0-1 1 0 0,1 0 0 0 0,0 0 0 0 0,0-1-1 0 0,1 0 1 0 0,16 9 0 0 0,-19-13-402 0 0,29 17 247 0 0,-34-20-387 0 0,0 1 0 0 0,-1 0 1 0 0,1 0-1 0 0,-1 0 0 0 0,1 0 1 0 0,-1 0-1 0 0,0 0 0 0 0,1 1 1 0 0,-1-1-1 0 0,0 0 0 0 0,0 1 1 0 0,0-1-1 0 0,0 1 0 0 0,0-1 0 0 0,1 3 1 0 0,-5 3-252 0 0,-1 0 1 0 0,-1 0-1 0 0,1-1 0 0 0,-1 0 1 0 0,-9 10-1 0 0,13-15 159 0 0,-43 43-3661 0 0,-1-3 1 0 0,-69 49-1 0 0,99-79 3015 0 0,-16 14-711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2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16 0 0,'0'0'104'0'0,"1"-1"0"0"0,-1 1 0 0 0,0-1 0 0 0,0 1 0 0 0,1-1 0 0 0,-1 1 0 0 0,0 0 0 0 0,1-1 0 0 0,-1 1 0 0 0,0 0 1 0 0,1-1-1 0 0,-1 1 0 0 0,1 0 0 0 0,-1 0 0 0 0,0-1 0 0 0,1 1 0 0 0,-1 0 0 0 0,1 0 0 0 0,-1-1 0 0 0,1 1 0 0 0,-1 0 0 0 0,1 0 0 0 0,-1 0 0 0 0,0 0 0 0 0,1 0 0 0 0,-1 0 0 0 0,1 0 0 0 0,-1 0 0 0 0,1 0 0 0 0,-1 0 1 0 0,1 0-1 0 0,-1 0 0 0 0,1 0 0 0 0,-1 0 0 0 0,1 1 0 0 0,-1-1 0 0 0,1 0 0 0 0,-1 0 0 0 0,0 1 0 0 0,1-1 0 0 0,-1 0 0 0 0,1 0 0 0 0,-1 1 0 0 0,0-1 0 0 0,1 0 0 0 0,-1 1 0 0 0,0-1 0 0 0,1 0 0 0 0,-1 1 0 0 0,0-1 1 0 0,0 1-1 0 0,1-1 0 0 0,-1 1 0 0 0,4 35 516 0 0,12 212-207 0 0,-3-75-60 0 0,17 173 391 0 0,-7-98-352 0 0,75 1210-202 0 0,-47-891-318 0 0,-2-190 189 0 0,56 519 336 0 0,-59-260-477 0 0,-43-547 17 0 0,0 10-283 0 0,4-1-1 0 0,20 100 1 0 0,-24-186 124 0 0,-2-2-303 0 0,1 0 1 0 0,0 0-1 0 0,0-1 0 0 0,1 1 0 0 0,1-1 0 0 0,-1 0 0 0 0,2 1 1 0 0,-1-2-1 0 0,12 18 0 0 0,-2-18-740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24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0 230 592 0 0,'1'-1'258'0'0,"0"0"-1"0"0,0 1 1 0 0,-1-1-1 0 0,1 0 1 0 0,0 0-1 0 0,0 1 1 0 0,0-1 0 0 0,0 1-1 0 0,0-1 1 0 0,0 0-1 0 0,0 1 1 0 0,0 0-1 0 0,1-1 1 0 0,-1 1 0 0 0,0 0-1 0 0,0-1 1 0 0,0 1-1 0 0,0 0 1 0 0,0 0-1 0 0,1 0 1 0 0,0 0 0 0 0,37-3-416 0 0,-31 3 578 0 0,165 2 32 0 0,-14 0-218 0 0,340-33 222 0 0,303-5 294 0 0,-472 53-614 0 0,64-1-171 0 0,-317-17 31 0 0,0-4 0 0 0,-1-3 0 0 0,87-21-1 0 0,-13-8-40 0 0,106-24-30 0 0,-196 51 100 0 0,0 1 0 0 0,82 1 0 0 0,182 22 70 0 0,-2 1-25 0 0,160-41 281 0 0,-295 9-886 0 0,278 13 0 0 0,-452 4-218 0 0,0 2 0 0 0,0 0-1 0 0,-1 0 1 0 0,1 1 0 0 0,-1 1 0 0 0,22 8 0 0 0,-13 1-689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25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2 408 0 0,'1'0'113'0'0,"-1"0"0"0"0,1-1-1 0 0,0 1 1 0 0,-1 0 0 0 0,1 0 0 0 0,0 0-1 0 0,0 0 1 0 0,-1-1 0 0 0,1 1 0 0 0,0 0-1 0 0,0 0 1 0 0,-1 0 0 0 0,1 1-1 0 0,0-1 1 0 0,0 0 0 0 0,-1 0 0 0 0,1 0-1 0 0,0 0 1 0 0,-1 1 0 0 0,1-1 0 0 0,0 0-1 0 0,-1 1 1 0 0,1-1 0 0 0,0 1 0 0 0,-1-1-1 0 0,1 0 1 0 0,-1 1 0 0 0,1-1 0 0 0,-1 1-1 0 0,1 0 1 0 0,0 0 0 0 0,0 1-27 0 0,0-1 0 0 0,0 1 0 0 0,0 0 0 0 0,0 0 0 0 0,-1 0 0 0 0,1 0 0 0 0,0 0-1 0 0,-1 0 1 0 0,0 0 0 0 0,1 0 0 0 0,-1 0 0 0 0,0 3 0 0 0,0-2-24 0 0,1 1 0 0 0,0-1 0 0 0,-1 0-1 0 0,1 1 1 0 0,0-1 0 0 0,1 0 0 0 0,-1 0 0 0 0,0 0-1 0 0,1 0 1 0 0,3 5 0 0 0,-3-5-31 0 0,0 0 0 0 0,-1 0-1 0 0,1 0 1 0 0,0 0 0 0 0,-1 0 0 0 0,0 1 0 0 0,0-1-1 0 0,0 0 1 0 0,0 1 0 0 0,0 5 0 0 0,9 23 30 0 0,0 56-19 0 0,-8-52-34 0 0,1 0 0 0 0,9 38 0 0 0,-5-38-3 0 0,-2 0 1 0 0,1 40-1 0 0,-6-40 1 0 0,-4 97 6 0 0,-12 110-34 0 0,31 106 204 0 0,0 123-154 0 0,20 16-62 0 0,-13-318 115 0 0,15 85-10 0 0,74 378-147 0 0,-54-337 4 0 0,34 147 60 0 0,-48-232-57 0 0,20 262 1 0 0,-55-348-123 0 0,24 237 482 0 0,-21-284-1284 0 0,3-2 0 0 0,41 124 1 0 0,-39-135-1061 0 0,-11-39 1062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7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25 380 0 0,'0'-1'147'0'0,"0"0"0"0"0,0 0-1 0 0,0 0 1 0 0,0 0 0 0 0,0 0 0 0 0,0 0 0 0 0,0 0-1 0 0,-1 0 1 0 0,1 1 0 0 0,0-1 0 0 0,-1 0-1 0 0,1 0 1 0 0,-1 0 0 0 0,1 0 0 0 0,-1 1 0 0 0,1-1-1 0 0,-1 0 1 0 0,1 1 0 0 0,-1-1 0 0 0,0 0 0 0 0,1 1-1 0 0,-1-1 1 0 0,0 1 0 0 0,0-1 0 0 0,0 1-1 0 0,1-1 1 0 0,-2 0 0 0 0,-31-1 1482 0 0,-44 20-1071 0 0,65-14-168 0 0,0-1-401 0 0,-21 6 196 0 0,-46 20-1 0 0,71-25-547 0 0,0-1-1 0 0,0 1 1 0 0,1 1-1 0 0,0-1 1 0 0,0 1-1 0 0,0 1 1 0 0,0-1-1 0 0,1 1 1 0 0,0 0-1 0 0,0 1 0 0 0,-7 9 1 0 0,8-3-870 0 0,4-1 55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27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0 202 648 0 0,'6'4'342'0'0,"-1"0"0"0"0,1 0 1 0 0,0-1-1 0 0,0 0 0 0 0,0 0 0 0 0,1 0 0 0 0,-1-1 1 0 0,1 0-1 0 0,-1 0 0 0 0,1-1 0 0 0,0 0 0 0 0,0 0 0 0 0,10 0 1 0 0,13-1 209 0 0,54-7 1 0 0,-46 2 92 0 0,621-21 2200 0 0,-585 29-2806 0 0,497-2-42 0 0,489-45-202 0 0,-864 35 419 0 0,-83 2-202 0 0,0 5 1 0 0,135 15-1 0 0,-146-1-53 0 0,1-4 0 0 0,0-5 0 0 0,108-11 0 0 0,-54-6 58 0 0,513-39-626 0 0,-410 30 510 0 0,-32 1 74 0 0,-159 14 12 0 0,71-16 0 0 0,-64 9 12 0 0,-40 11-528 0 0,0 1 0 0 0,0 2 1 0 0,52 5-1 0 0,6 0-4299 0 0,-77-4 3804 0 0,2 2 82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0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419 52 696 0 0,'23'10'3252'0'0,"3"0"2572"0"0,-25-10-5186 0 0,-4-2-534 0 0,-1-1 1 0 0,1 0-1 0 0,-1 1 1 0 0,1 0 0 0 0,-1 0-1 0 0,0 0 1 0 0,-7-2-1 0 0,-4-3 33 0 0,3 0-49 0 0,-1 1-1 0 0,0 0 1 0 0,0 0 0 0 0,0 2-1 0 0,-1-1 1 0 0,0 2-1 0 0,0 0 1 0 0,-18-2 0 0 0,25 5-22 0 0,0 0 1 0 0,-1 1 0 0 0,1 0-1 0 0,0 0 1 0 0,0 0 0 0 0,0 1-1 0 0,0 0 1 0 0,0 0 0 0 0,0 1-1 0 0,0 0 1 0 0,1 0 0 0 0,-1 1-1 0 0,1 0 1 0 0,0 0 0 0 0,0 0 0 0 0,0 1-1 0 0,1 0 1 0 0,-6 5 0 0 0,-3 6 10 0 0,1 0 1 0 0,1 1 0 0 0,0 1 0 0 0,1 0 0 0 0,1 0-1 0 0,1 1 1 0 0,1 0 0 0 0,-8 25 0 0 0,5-9-43 0 0,2 1 1 0 0,1 0-1 0 0,-5 67 1 0 0,13-101-36 0 0,-2 124 159 0 0,13-51 230 0 0,6-31 70 0 0,-15-41-427 0 0,0 1 0 0 0,0-1-1 0 0,0 0 1 0 0,0 0 0 0 0,0-1 0 0 0,1 1-1 0 0,-1 0 1 0 0,1-1 0 0 0,0 1-1 0 0,-1-1 1 0 0,1 0 0 0 0,0 0 0 0 0,1 0-1 0 0,-1 0 1 0 0,0-1 0 0 0,0 1 0 0 0,1-1-1 0 0,-1 0 1 0 0,1 0 0 0 0,4 1 0 0 0,-2-2-23 0 0,1 0 0 0 0,-1 0 0 0 0,0-1 0 0 0,1 1 0 0 0,-1-1 0 0 0,0-1 0 0 0,0 1 0 0 0,0-1 1 0 0,0 0-1 0 0,11-6 0 0 0,0-1-54 0 0,0-1 0 0 0,-1-1 1 0 0,0 0-1 0 0,-1-1 0 0 0,0-1 1 0 0,22-25-1 0 0,9-27-111 0 0,-33 42 28 0 0,-1 0-1 0 0,14-39 1 0 0,-15 26-236 0 0,9-45 1 0 0,-7 2-400 0 0,-4 8 336 0 0,-1 39 786 0 0,-3 28 447 0 0,-3 19-342 0 0,-1 2-418 0 0,1 0-1 0 0,7 28 1 0 0,-1-6-43 0 0,10 53 249 0 0,18 47-1766 0 0,-22-99-1148 0 0,1 1-1 0 0,2-2 0 0 0,33 57 1 0 0,-30-64 753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6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0 772 72 0 0,'2'0'4010'0'0,"6"0"1539"0"0,-6 1-4472 0 0,12 1 3827 0 0,129 6-4057 0 0,7 2-924 0 0,676 21-108 0 0,-59 55-236 0 0,-462-43 376 0 0,-102-12 219 0 0,-50-7-155 0 0,297 44-25 0 0,-148-31-80 0 0,151-6-233 0 0,-152-34-57 0 0,-176-5 188 0 0,-2-6 1 0 0,194-46-1 0 0,-236 38 96 0 0,-2-4 0 0 0,84-39 0 0 0,-105 37 166 0 0,81-52 1 0 0,-88 42-29 0 0,-2-1 1 0 0,-2-3 0 0 0,-1-2 0 0 0,-3-1-1 0 0,-1-3 1 0 0,42-63 0 0 0,-39 51 284 0 0,3 1 0 0 0,75-71-1 0 0,-94 104-136 0 0,36-23 1 0 0,2 8 43 0 0,-45 29-156 0 0,1 2 0 0 0,0 0 0 0 0,31-7 1 0 0,-5 3-72 0 0,32-8 16 0 0,-49 15-51 0 0,61-7 0 0 0,-21 14-953 0 0,-24 14-6361 0 0,-38-12 4609 0 0,-10-2 2532 0 0,1 0-1 0 0,0 0 1 0 0,0 1 0 0 0,-1-1-1 0 0,1 0 1 0 0,0 0-1 0 0,-1 0 1 0 0,1 0 0 0 0,0 1-1 0 0,0-1 1 0 0,-1 0 0 0 0,1 1-1 0 0,0-1 1 0 0,-1 0 0 0 0,1 1-1 0 0,-1-1 1 0 0,1 1 0 0 0,-1-1-1 0 0,1 1 1 0 0,0 0-1 0 0,0 4-905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6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26 652 0 0,'-10'-18'3611'0'0,"13"10"354"0"0,33 12 1255 0 0,-24-2-5160 0 0,19 4 953 0 0,17 7 77 0 0,0 3-428 0 0,21 15-258 0 0,-52-22-421 0 0,-1 1 0 0 0,-1 1-1 0 0,0 0 1 0 0,22 22 0 0 0,-27-23 30 0 0,0 1 1 0 0,-1 0-1 0 0,13 22 1 0 0,-16-24 10 0 0,-2 1 0 0 0,1 0 0 0 0,-1 0 0 0 0,0 0 1 0 0,-1 0-1 0 0,3 19 0 0 0,-4-16-330 0 0,-1 0 1 0 0,-1 0 0 0 0,0 0-1 0 0,-1 0 1 0 0,0 0 0 0 0,-1 0-1 0 0,0 0 1 0 0,-7 20-1 0 0,2-15-874 0 0,-1 1 0 0 0,0-1 0 0 0,-1-1 0 0 0,-1 0-1 0 0,0 0 1 0 0,-1-1 0 0 0,-1 0 0 0 0,-1-1 0 0 0,-26 25 0 0 0,18-20-300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7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41 84 0 0,'0'-5'383'0'0,"-2"-19"2161"0"0,-5 13-401 0 0,6 11-1566 0 0,7 98 3344 0 0,16 49-1822 0 0,-20-134-1892 0 0,50 267 1388 0 0,37 138-1267 0 0,-15-75-4404 0 0,-67-303 2817 0 0,10 36-3909 0 0,-21-80 2354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38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60 0 0,'0'0'2280'0'0,"20"14"4708"0"0,150-4-1549 0 0,31 0-4742 0 0,290-13-538 0 0,128-5 49 0 0,-372-2-190 0 0,384-32-253 0 0,-468 21 213 0 0,106-15 11 0 0,275 1 0 0 0,15 24-16 0 0,2-1 60 0 0,-457 26-148 0 0,-103-13 104 0 0,1 0 1 0 0,-1 0 0 0 0,1 1 0 0 0,-1-1-1 0 0,0 0 1 0 0,1 1 0 0 0,-1-1-1 0 0,0 1 1 0 0,0-1 0 0 0,0 1 0 0 0,0 0-1 0 0,-1 0 1 0 0,1-1 0 0 0,0 1-1 0 0,-1 0 1 0 0,1 2 0 0 0,11 33-130 0 0,9 86-46 0 0,14 92 93 0 0,-23-110 93 0 0,10 54 10 0 0,5 43 8 0 0,-13-68-13 0 0,0 192-2018 0 0,-9-167 504 0 0,0-53 739 0 0,0-50-2012 0 0,7 26-2261 0 0,-3-52 3392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0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1 132 0 0,'2'13'5280'0'0,"-11"32"-4505"0"0,5-22-144 0 0,0 64 368 0 0,18 43-663 0 0,-9-93-296 0 0,-3-18-22 0 0,-2-13 8 0 0,1 1 0 0 0,0-1-1 0 0,0 1 1 0 0,0-1-1 0 0,1 1 1 0 0,0-1 0 0 0,3 7-1 0 0,-4-12 8 0 0,1 0 0 0 0,-1 0 0 0 0,0 0 0 0 0,1 0 0 0 0,-1 0 0 0 0,1 0-1 0 0,0 0 1 0 0,-1-1 0 0 0,1 1 0 0 0,0 0 0 0 0,-1-1 0 0 0,1 1 0 0 0,0-1 0 0 0,0 0 0 0 0,-1 0 0 0 0,1 1 0 0 0,0-1-1 0 0,0 0 1 0 0,-1-1 0 0 0,1 1 0 0 0,3-1 0 0 0,50-8 32 0 0,-38 6-16 0 0,14-3-3 0 0,60-10 33 0 0,177-8 1 0 0,657 58 937 0 0,-215-41-829 0 0,-436-4 40 0 0,204-8 1334 0 0,-241 8 116 0 0,28-21 294 0 0,-59 3-1803 0 0,279-15 72 0 0,-193 37-281 0 0,-230 7 35 0 0,28 16-74 0 0,-74-14 662 0 0,16 3-4591 0 0,1-7-5535 0 0,-23-1 7569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1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22 868 0 0,'20'-20'14460'0'0,"-26"19"-12018"0"0,-9 2-3301 0 0,6 0 817 0 0,-1 1 0 0 0,1 0 0 0 0,0 1 0 0 0,0 0 0 0 0,0 1 1 0 0,0-1-1 0 0,0 2 0 0 0,-9 6 0 0 0,14-9 32 0 0,0 0 0 0 0,1 0-1 0 0,-1 1 1 0 0,1-1 0 0 0,-1 1 0 0 0,1 0 0 0 0,0 0 0 0 0,1 0 0 0 0,-1 1-1 0 0,0-1 1 0 0,1 1 0 0 0,0-1 0 0 0,0 1 0 0 0,0 0 0 0 0,0 0 0 0 0,0 0-1 0 0,1 0 1 0 0,0 0 0 0 0,0 0 0 0 0,-1 7 0 0 0,2-9 15 0 0,0 0 1 0 0,1 0 0 0 0,-1 1-1 0 0,1-1 1 0 0,0 0 0 0 0,-1 0 0 0 0,1 0-1 0 0,0 0 1 0 0,0 0 0 0 0,1 0-1 0 0,-1 0 1 0 0,0 0 0 0 0,1 0-1 0 0,-1-1 1 0 0,1 1 0 0 0,-1 0-1 0 0,1-1 1 0 0,0 0 0 0 0,0 1-1 0 0,2 0 1 0 0,47 25 252 0 0,-23-13-52 0 0,-26-13-189 0 0,18 11 97 0 0,-1 0 1 0 0,17 16-1 0 0,-31-24-113 0 0,0 0-1 0 0,-1 0 1 0 0,0 1 0 0 0,0 0 0 0 0,0 0 0 0 0,0 0 0 0 0,-1 0 0 0 0,0 0 0 0 0,0 1 0 0 0,0 0 0 0 0,-1-1 0 0 0,3 8 0 0 0,-4-10-48 0 0,0-1 0 0 0,-1 1 0 0 0,1 0 0 0 0,0-1-1 0 0,-1 1 1 0 0,0 0 0 0 0,1-1 0 0 0,-1 1 0 0 0,0 0 0 0 0,-1 0 0 0 0,1-1 0 0 0,0 1 0 0 0,-1 0 0 0 0,1-1 0 0 0,-1 1 0 0 0,0-1 0 0 0,0 1 0 0 0,0-1 0 0 0,0 1 0 0 0,0-1 0 0 0,-1 1 0 0 0,1-1 0 0 0,-1 0 0 0 0,1 0 0 0 0,-1 0 0 0 0,-4 4 0 0 0,-29 17-3394 0 0,34-22 3234 0 0,0-1 1 0 0,1 1-1 0 0,-1-1 0 0 0,0 1 0 0 0,0-1 0 0 0,0 0 0 0 0,0 1 1 0 0,0-1-1 0 0,0 0 0 0 0,0 0 0 0 0,0 1 0 0 0,0-1 0 0 0,0 0 1 0 0,0 0-1 0 0,0 0 0 0 0,0 0 0 0 0,0-1 0 0 0,0 1 0 0 0,-1 0 1 0 0,1 0-1 0 0,1-1 0 0 0,-1 1 0 0 0,0 0 0 0 0,0-1 0 0 0,0 1 1 0 0,0-1-1 0 0,0 1 0 0 0,0-1 0 0 0,0 0 0 0 0,0 1 0 0 0,1-1 1 0 0,-1 0-1 0 0,0 1 0 0 0,1-1 0 0 0,-1 0 0 0 0,0-1 0 0 0,-13-23-2888 0 0,13 10 1818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2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16 860 0 0,'0'0'197'0'0,"0"-1"0"0"0,-1 0 0 0 0,1 1 0 0 0,0-1 0 0 0,0 1 1 0 0,0-1-1 0 0,0 1 0 0 0,1-1 0 0 0,-1 1 0 0 0,0-1 0 0 0,0 1 0 0 0,0-1 0 0 0,0 1 0 0 0,0-1 0 0 0,1 1 0 0 0,-1-1 0 0 0,0 1 0 0 0,0-1 1 0 0,1 1-1 0 0,-1-1 0 0 0,0 1 0 0 0,1 0 0 0 0,-1-1 0 0 0,0 1 0 0 0,1 0 0 0 0,-1-1 0 0 0,1 1 0 0 0,-1 0 0 0 0,1-1 0 0 0,-1 1 0 0 0,1 0 1 0 0,-1 0-1 0 0,1-1 0 0 0,-1 1 0 0 0,1 0 0 0 0,0 0 0 0 0,0 0-13 0 0,0 0 0 0 0,-1 1 0 0 0,1-1 0 0 0,0 0 1 0 0,0 1-1 0 0,-1-1 0 0 0,1 0 0 0 0,0 1 0 0 0,-1-1 0 0 0,1 1 0 0 0,-1-1 0 0 0,1 1 1 0 0,-1 0-1 0 0,1-1 0 0 0,-1 1 0 0 0,1 0 0 0 0,-1-1 0 0 0,1 1 0 0 0,-1 0 0 0 0,0-1 0 0 0,1 1 1 0 0,-1 0-1 0 0,0 0 0 0 0,0-1 0 0 0,1 1 0 0 0,-1 2 0 0 0,36 235 3223 0 0,-19-97-5100 0 0,11-3-5425 0 0,-27-134 6534 0 0,0 0-1 0 0,1 0 0 0 0,-1 0 0 0 0,1-1 0 0 0,0 1 0 0 0,0 0 0 0 0,1-1 1 0 0,-1 0-1 0 0,6 6 0 0 0,-2-3-866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2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12 516 0 0,'-1'-1'142'0'0,"0"0"0"0"0,0 0-1 0 0,1 0 1 0 0,-1 0 0 0 0,0 0 0 0 0,0 1-1 0 0,0-1 1 0 0,0 0 0 0 0,0 1 0 0 0,0-1 0 0 0,0 1-1 0 0,0-1 1 0 0,-1 1 0 0 0,1-1 0 0 0,0 1 0 0 0,0 0-1 0 0,0-1 1 0 0,0 1 0 0 0,-1 0 0 0 0,1 0-1 0 0,0 0 1 0 0,0 0 0 0 0,0 0 0 0 0,-2 1 0 0 0,-35-1 238 0 0,12 4-344 0 0,1 0-1 0 0,0 1 1 0 0,-30 11 0 0 0,43-11-438 0 0,1 0-1 0 0,0 0 1 0 0,0 1 0 0 0,0 0-1 0 0,1 1 1 0 0,0 0 0 0 0,0 1 0 0 0,-16 17-1 0 0,15-11-444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17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16 515 276 0 0,'3'6'829'0'0,"-1"-1"0"0"0,1 1 0 0 0,0-1 0 0 0,0 0-1 0 0,1 0 1 0 0,-1 0 0 0 0,1 0 0 0 0,0 0 0 0 0,7 5 0 0 0,-20-23 2380 0 0,-16-41-2738 0 0,20 38-560 0 0,0 0 0 0 0,2 0 0 0 0,0 0 1 0 0,0 0-1 0 0,1-1 0 0 0,2 1 0 0 0,-1-1 0 0 0,3-16 0 0 0,-1 25-71 0 0,0 1 1 0 0,0 0-1 0 0,1 0 0 0 0,0 0 0 0 0,1 0 0 0 0,-1 0 0 0 0,1 1 1 0 0,0-1-1 0 0,6-7 0 0 0,-7 10 68 0 0,1 1-1 0 0,0 0 1 0 0,0-1 0 0 0,0 1 0 0 0,0 1-1 0 0,1-1 1 0 0,-1 0 0 0 0,1 1-1 0 0,0-1 1 0 0,0 1 0 0 0,0 0 0 0 0,0 1-1 0 0,0-1 1 0 0,0 1 0 0 0,0-1-1 0 0,7 0 1 0 0,-7 2 136 0 0,0 0 0 0 0,0 0 1 0 0,0 0-1 0 0,1 0 0 0 0,-1 1 0 0 0,0 0 0 0 0,0 0 1 0 0,0 0-1 0 0,0 0 0 0 0,0 1 0 0 0,0-1 0 0 0,0 1 1 0 0,-1 0-1 0 0,1 0 0 0 0,-1 1 0 0 0,1-1 0 0 0,-1 1 1 0 0,0 0-1 0 0,0-1 0 0 0,0 1 0 0 0,0 1 0 0 0,0-1 0 0 0,-1 0 1 0 0,5 8-1 0 0,5 8 663 0 0,-2 0 0 0 0,1 1 0 0 0,9 28 0 0 0,-17-39-458 0 0,5 12 171 0 0,-1 0 0 0 0,7 33 1 0 0,-8 11-6055 0 0,-6-76-435 0 0,0-4 4491 0 0</inkml:trace>
  <inkml:trace contextRef="#ctx0" brushRef="#br0" timeOffset="1">161 94 128 0 0,'0'-4'319'0'0,"0"-5"934"0"0,0 1 0 0 0,0-1-1 0 0,1 0 1 0 0,0 0 0 0 0,1 0-1 0 0,4-13 1 0 0,2 8 2509 0 0,1 24-7748 0 0,4 11 691 0 0,12 6-294 0 0,-15-12 2165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2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20 0 0,'24'45'7051'0'0,"-12"-27"-4954"0"0,-3 3-1042 0 0,0 0-1 0 0,-2 0 1 0 0,0 1-1 0 0,5 29 0 0 0,-6-26-758 0 0,0-1 0 0 0,1 0-1 0 0,14 29 1 0 0,-19-48-237 0 0,8 14 99 0 0,-11-25-357 0 0,-5-41-175 0 0,4 9 101 0 0,1 26 171 0 0,0 0-1 0 0,1-1 1 0 0,3-19-1 0 0,-2 23 31 0 0,1 0 0 0 0,0-1 0 0 0,1 1 0 0 0,-1 1-1 0 0,2-1 1 0 0,8-16 0 0 0,-2 5-227 0 0,-6 11-87 0 0,0 1 0 0 0,1 0-1 0 0,-1 0 1 0 0,1 1 0 0 0,1-1 0 0 0,0 1 0 0 0,0 0 0 0 0,9-8 0 0 0,-5 11-702 0 0,0 1 1 0 0,0 0-1 0 0,0 0 0 0 0,1 1 1 0 0,-1 0-1 0 0,1 0 0 0 0,12 1 0 0 0,-8 1 65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3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0 676 0 0,'-4'7'5614'0'0,"-3"13"-2132"0"0,4-3-2383 0 0,1-1-1 0 0,0 1 1 0 0,2 0 0 0 0,1 25-1 0 0,13 70-1653 0 0,-5-52-1323 0 0,-2-22-2169 0 0,4-18-1658 0 0,-10-24 2649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75 860 0 0,'-7'-29'3094'0'0,"4"-16"5664"0"0,43 65-17648 0 0,-15 1 6178 0 0,-10-8 1630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3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 0 0,'16'59'4654'0'0,"-14"-37"-3469"0"0,0 0-1 0 0,-2 34 1 0 0,0-33 118 0 0,4 46 0 0 0,2-18 1248 0 0,9-101-837 0 0,-7-4-1609 0 0,8-28-77 0 0,-15 77-18 0 0,0 0-1 0 0,1 0 1 0 0,0 0 0 0 0,0 1-1 0 0,1-1 1 0 0,-1 1 0 0 0,1 0-1 0 0,0-1 1 0 0,0 1-1 0 0,0 1 1 0 0,1-1 0 0 0,7-6-1 0 0,-7 7-43 0 0,0 1 1 0 0,0 0-1 0 0,0 1 0 0 0,0-1 0 0 0,0 1 0 0 0,1-1 0 0 0,-1 1 0 0 0,0 1 0 0 0,1-1 0 0 0,-1 1 0 0 0,1-1 0 0 0,-1 1 0 0 0,1 0 0 0 0,-1 1 0 0 0,1-1 0 0 0,-1 1 0 0 0,1 0 1 0 0,-1 0-1 0 0,0 1 0 0 0,0-1 0 0 0,1 1 0 0 0,4 2 0 0 0,11 6-1089 0 0,-1 1 0 0 0,0 1 0 0 0,21 16 0 0 0,-26-17-169 0 0,81 60-6075 0 0,-75-57 6073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93 220 0 0,'2'-2'188'0'0,"1"0"0"0"0,-1-1 0 0 0,1 1 0 0 0,-1-1 0 0 0,0 1 0 0 0,0-1 0 0 0,0 0 0 0 0,0 0 0 0 0,0 0 1 0 0,-1 0-1 0 0,1 0 0 0 0,-1 0 0 0 0,0 0 0 0 0,0 0 0 0 0,0-1 0 0 0,0 1 0 0 0,-1 0 0 0 0,1-1 0 0 0,-1-5 0 0 0,0 8-148 0 0,-1 0 0 0 0,1 0 0 0 0,0-1 0 0 0,-1 1 0 0 0,1 0 0 0 0,-1 0 0 0 0,1-1 0 0 0,-1 1-1 0 0,0 0 1 0 0,0 0 0 0 0,1 0 0 0 0,-1 0 0 0 0,0 0 0 0 0,0 0 0 0 0,0 0 0 0 0,0 0 0 0 0,0 1 0 0 0,0-1 0 0 0,-2-1 0 0 0,0 1-18 0 0,0 0 1 0 0,0 0-1 0 0,0 0 1 0 0,0 0-1 0 0,0 0 1 0 0,0 1-1 0 0,0 0 1 0 0,0-1-1 0 0,-1 1 1 0 0,1 0-1 0 0,-4 1 1 0 0,-1 1 29 0 0,1 0 0 0 0,-1 0 0 0 0,1 0 0 0 0,-1 1 0 0 0,1 1 0 0 0,0-1 0 0 0,0 1 0 0 0,1 0 0 0 0,-1 0 0 0 0,1 1 0 0 0,0 0 0 0 0,0 0 0 0 0,0 1 0 0 0,1-1 1 0 0,0 1-1 0 0,0 0 0 0 0,0 1 0 0 0,1-1 0 0 0,0 1 0 0 0,-5 11 0 0 0,7-14-16 0 0,0 0 0 0 0,0 0 0 0 0,0 1 0 0 0,0-1 0 0 0,1 1 0 0 0,0 0 0 0 0,0-1 0 0 0,0 1 0 0 0,0 0 0 0 0,1 0 0 0 0,0 0 0 0 0,0-1 0 0 0,0 1 0 0 0,0 0 0 0 0,1 0 0 0 0,0 0 0 0 0,0-1 0 0 0,0 1 0 0 0,1 0 0 0 0,-1-1 0 0 0,1 1 0 0 0,0-1 0 0 0,0 0 0 0 0,1 0 0 0 0,-1 0 0 0 0,1 0 0 0 0,0 0 0 0 0,0 0 0 0 0,1-1 0 0 0,-1 1 0 0 0,1-1 0 0 0,-1 0 0 0 0,1 0 0 0 0,5 3 0 0 0,-5-4-31 0 0,0 1 0 0 0,0-1 0 0 0,0 0-1 0 0,0-1 1 0 0,1 1 0 0 0,-1-1 0 0 0,1 1-1 0 0,-1-1 1 0 0,1-1 0 0 0,-1 1 0 0 0,1-1-1 0 0,-1 1 1 0 0,1-1 0 0 0,0-1 0 0 0,-1 1-1 0 0,1-1 1 0 0,0 0 0 0 0,-1 0-1 0 0,1 0 1 0 0,-1 0 0 0 0,0-1 0 0 0,1 0-1 0 0,-1 1 1 0 0,0-2 0 0 0,0 1 0 0 0,0 0-1 0 0,4-5 1 0 0,1 0-78 0 0,-1-1 0 0 0,0 0 0 0 0,0-1 0 0 0,-1 0-1 0 0,0 0 1 0 0,-1 0 0 0 0,0-1 0 0 0,0 0 0 0 0,8-20 0 0 0,-6 8-121 0 0,-2 10 155 0 0,-5 39 1023 0 0,1 1-293 0 0,1 0 1 0 0,1 0-1 0 0,1 0 1 0 0,11 29-1 0 0,4 22-510 0 0,-14-52-137 0 0,-2-13-153 0 0,-1 0 0 0 0,-1 0-1 0 0,0 1 1 0 0,0 27 0 0 0,-2-38-23 0 0,-1 1 1 0 0,1-1-1 0 0,-1 1 0 0 0,0-1 1 0 0,-1 0-1 0 0,1 1 1 0 0,-1-1-1 0 0,0 0 0 0 0,0 0 1 0 0,0 0-1 0 0,0 0 0 0 0,-1-1 1 0 0,0 1-1 0 0,0-1 0 0 0,0 1 1 0 0,0-1-1 0 0,0 0 0 0 0,-1 0 1 0 0,1 0-1 0 0,-6 3 0 0 0,-5 1-487 0 0,0 0 0 0 0,-1-2 0 0 0,1 1 0 0 0,-1-2 0 0 0,0 0-1 0 0,0 0 1 0 0,-1-2 0 0 0,-18 2 0 0 0,18-2 202 0 0,-25 4-797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4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11 660 0 0,'-1'-10'10269'0'0,"-2"21"-4992"0"0,-3 14-4395 0 0,3-15-867 0 0,1 0-1 0 0,0 1 1 0 0,0-1 0 0 0,1 1 0 0 0,1 0 0 0 0,0-1 0 0 0,1 16 0 0 0,8 38-1697 0 0,-1-27-3334 0 0,23 60 0 0 0,-16-53 1345 0 0,-9-21 2157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5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14 116 0 0,'1'-4'874'0'0,"2"-6"3507"0"0,-6 12-1722 0 0,-6 38 1919 0 0,8-27-3618 0 0,-3 12-170 0 0,2 1 0 0 0,1 0 1 0 0,1 0-1 0 0,5 37 0 0 0,24 105-387 0 0,-16-107-246 0 0,51 283-222 0 0,-61-321-9 0 0,-3-17-77 0 0,0 0 1 0 0,1 0-1 0 0,0 1 0 0 0,0-1 1 0 0,1 0-1 0 0,0 0 1 0 0,4 9-1 0 0,-2-64-771 0 0,-4 46 914 0 0,6-143-327 0 0,-4 131 330 0 0,1 0 0 0 0,0 0 0 0 0,1 0 0 0 0,0 0-1 0 0,1 1 1 0 0,1 0 0 0 0,12-21 0 0 0,-17 33 18 0 0,0 0-1 0 0,0 0 1 0 0,0 0 0 0 0,0 0 0 0 0,0 1 0 0 0,1-1-1 0 0,-1 0 1 0 0,1 1 0 0 0,0-1 0 0 0,-1 1-1 0 0,1 0 1 0 0,0-1 0 0 0,0 1 0 0 0,-1 0 0 0 0,1 0-1 0 0,0 0 1 0 0,0 1 0 0 0,0-1 0 0 0,0 0 0 0 0,1 1-1 0 0,-1-1 1 0 0,0 1 0 0 0,0 0 0 0 0,4-1 0 0 0,-2 2 7 0 0,0 0 0 0 0,0 0 0 0 0,0 0 0 0 0,0 1 0 0 0,-1-1 0 0 0,1 1 0 0 0,-1 0 0 0 0,1 0 0 0 0,-1 0 1 0 0,1 1-1 0 0,-1-1 0 0 0,4 5 0 0 0,3 2 4 0 0,-1 1-1 0 0,1 1 1 0 0,-2 0 0 0 0,0 0 0 0 0,0 0-1 0 0,10 23 1 0 0,-11-16-24 0 0,0 1 1 0 0,-1 0-1 0 0,5 38 0 0 0,-9-50-17 0 0,-1 1-1 0 0,-1 0 0 0 0,0 0 0 0 0,0-1 0 0 0,0 1 0 0 0,-1 0 0 0 0,0-1 0 0 0,0 1 0 0 0,-1 0 0 0 0,0-1 1 0 0,-1 0-1 0 0,1 1 0 0 0,-5 6 0 0 0,6-11-15 0 0,-1-1-1 0 0,1 0 1 0 0,0-1 0 0 0,-1 1 0 0 0,1 0-1 0 0,-1 0 1 0 0,0-1 0 0 0,0 1 0 0 0,0-1-1 0 0,1 1 1 0 0,-1-1 0 0 0,-1 0 0 0 0,1 0-1 0 0,0 0 1 0 0,0 0 0 0 0,0 0 0 0 0,0 0-1 0 0,-1 0 1 0 0,1-1 0 0 0,0 1 0 0 0,-5-1-1 0 0,2 0-11 0 0,1 0 0 0 0,-1-1-1 0 0,0 0 1 0 0,0 0-1 0 0,0 0 1 0 0,0 0 0 0 0,1-1-1 0 0,-1 0 1 0 0,1 0-1 0 0,-5-2 1 0 0,-3-3-268 0 0,0-1 0 0 0,1 0 0 0 0,0 0 0 0 0,0-1 0 0 0,1-1 0 0 0,-14-16 0 0 0,16 16-293 0 0,2 1 0 0 0,-1-1-1 0 0,1-1 1 0 0,1 1 0 0 0,0-1 0 0 0,0 0-1 0 0,-2-13 1 0 0,5 19 229 0 0,1-1-1 0 0,0 0 1 0 0,0 0 0 0 0,0 0-1 0 0,1 0 1 0 0,0-1 0 0 0,0 1 0 0 0,0 0-1 0 0,1 0 1 0 0,0 0 0 0 0,0 0-1 0 0,1 1 1 0 0,0-1 0 0 0,0 0-1 0 0,4-9 1 0 0,8-3-605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49 104 0 0,'14'-10'1951'0'0,"2"-2"416"0"0,-15 12-2338 0 0,-1 0 0 0 0,0-1 0 0 0,1 1 0 0 0,-1 0 1 0 0,0-1-1 0 0,0 1 0 0 0,0-1 0 0 0,1 1 0 0 0,-1-1 1 0 0,0 1-1 0 0,0 0 0 0 0,0-1 0 0 0,0 1 0 0 0,0-1 1 0 0,0 1-1 0 0,0-1 0 0 0,1 1 0 0 0,-2-1 0 0 0,1 1 1 0 0,0-1-1 0 0,0 1 0 0 0,0-1 0 0 0,0 1 0 0 0,0-1 1 0 0,0 1-1 0 0,0 0 0 0 0,0-1 0 0 0,-1 1 0 0 0,1-1 1 0 0,0 1-1 0 0,0-1 0 0 0,-1 1 0 0 0,1-1 0 0 0,-1 0 0 0 0,0 0 0 0 0,0 0-1 0 0,0 0 1 0 0,0 0-1 0 0,0 0 1 0 0,0 1-1 0 0,0-1 1 0 0,-1 0-1 0 0,1 1 1 0 0,0-1-1 0 0,0 0 1 0 0,-1 1-1 0 0,1 0 1 0 0,0-1 0 0 0,-1 1-1 0 0,1 0 1 0 0,0-1-1 0 0,-1 1 1 0 0,1 0-1 0 0,0 0 1 0 0,-3 0-1 0 0,-34 11 224 0 0,26-4-215 0 0,1-1 0 0 0,0 2 0 0 0,-20 15 1 0 0,19-11-10 0 0,0 0 1 0 0,1 1 0 0 0,0 0-1 0 0,1 0 1 0 0,0 1 0 0 0,1 0-1 0 0,-8 19 1 0 0,12-23 90 0 0,1 0 1 0 0,1 0-1 0 0,0 0 1 0 0,0 0-1 0 0,0 1 1 0 0,2-1-1 0 0,-1 1 1 0 0,1 0-1 0 0,1-1 1 0 0,0 1-1 0 0,0 0 1 0 0,4 14-1 0 0,-4-23-92 0 0,0 0-1 0 0,0-1 0 0 0,0 1 0 0 0,1-1 0 0 0,-1 1 1 0 0,1-1-1 0 0,-1 1 0 0 0,1-1 0 0 0,0 0 0 0 0,-1 1 0 0 0,1-1 1 0 0,0 0-1 0 0,0 1 0 0 0,0-1 0 0 0,0 0 0 0 0,0 0 1 0 0,0 0-1 0 0,0 0 0 0 0,0 0 0 0 0,1 0 0 0 0,-1 0 1 0 0,0 0-1 0 0,1 0 0 0 0,-1-1 0 0 0,1 1 0 0 0,-1-1 0 0 0,0 1 1 0 0,1-1-1 0 0,-1 1 0 0 0,1-1 0 0 0,0 0 0 0 0,-1 1 1 0 0,1-1-1 0 0,-1 0 0 0 0,1 0 0 0 0,-1 0 0 0 0,1-1 1 0 0,-1 1-1 0 0,1 0 0 0 0,-1-1 0 0 0,1 1 0 0 0,-1 0 0 0 0,1-1 1 0 0,-1 0-1 0 0,2 0 0 0 0,3-2 5 0 0,0 0-1 0 0,0 0 1 0 0,-1 0-1 0 0,1-1 1 0 0,-1 0 0 0 0,0 0-1 0 0,0 0 1 0 0,0 0 0 0 0,7-10-1 0 0,3-9-14 0 0,-1-2-1 0 0,0 0 1 0 0,18-51-1 0 0,-7 17 15 0 0,-22 49 32 0 0,-4 9-37 0 0,1 1 0 0 0,0-1 1 0 0,1 0-1 0 0,-1 0 0 0 0,0 1 1 0 0,0-1-1 0 0,0 0 0 0 0,0 1 1 0 0,1-1-1 0 0,-1 0 0 0 0,0 1 1 0 0,0-1-1 0 0,1 0 0 0 0,-1 1 1 0 0,1-1-1 0 0,-1 0 0 0 0,1 1 1 0 0,-1-1-1 0 0,1 1 0 0 0,-1-1 1 0 0,1 1-1 0 0,-1-1 0 0 0,1 1 1 0 0,-1 0-1 0 0,1-1 0 0 0,0 1 1 0 0,-1 0-1 0 0,2-1 0 0 0,-1 1 213 0 0,15 23 346 0 0,-2 4-1287 0 0,-1 0-1 0 0,15 47 1 0 0,11 23-5935 0 0,-34-89 5377 0 0,0-3 136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6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44 0 0,'1'-5'6373'0'0,"4"23"-4224"0"0,-2-6-2059 0 0,0 0 0 0 0,0 1 0 0 0,2-1 0 0 0,5 11 0 0 0,5 11 91 0 0,-14-31-118 0 0,0 1-1 0 0,0 0 1 0 0,0-1-1 0 0,1 1 1 0 0,-1-1-1 0 0,1 1 1 0 0,0-1 0 0 0,0 0-1 0 0,1 0 1 0 0,-1 0-1 0 0,0 0 1 0 0,1 0-1 0 0,0 0 1 0 0,0-1-1 0 0,0 1 1 0 0,4 2-1 0 0,-6-5-16 0 0,1 0 0 0 0,-1 0-1 0 0,0 0 1 0 0,0 0-1 0 0,1-1 1 0 0,-1 1 0 0 0,0 0-1 0 0,1 0 1 0 0,-1-1 0 0 0,0 1-1 0 0,0-1 1 0 0,0 1 0 0 0,1-1-1 0 0,-1 0 1 0 0,0 1-1 0 0,0-1 1 0 0,0 0 0 0 0,0 0-1 0 0,0 0 1 0 0,0 0 0 0 0,0 0-1 0 0,-1 0 1 0 0,1 0-1 0 0,1-1 1 0 0,19-28 145 0 0,-20 29-177 0 0,25-58 68 0 0,-23 51 178 0 0,-1 0 0 0 0,1 0 0 0 0,1 0 0 0 0,-1 0 0 0 0,1 1 0 0 0,0 0 0 0 0,1-1 0 0 0,0 2 0 0 0,0-1 0 0 0,1 0 0 0 0,0 1 0 0 0,9-8 0 0 0,-12 13-230 0 0,0 0 0 0 0,1 0 0 0 0,-1 0 0 0 0,1 0 0 0 0,-1 0 0 0 0,1 1 0 0 0,0 0 0 0 0,-1-1 0 0 0,1 1 0 0 0,0 1 0 0 0,-1-1 0 0 0,1 1 0 0 0,-1-1 0 0 0,1 1 0 0 0,-1 0 0 0 0,1 0 0 0 0,-1 0 0 0 0,1 1 0 0 0,-1-1 0 0 0,0 1 0 0 0,0 0 0 0 0,0 0 0 0 0,0 0 0 0 0,5 5 0 0 0,8 5-405 0 0,-1 1 0 0 0,-1 1-1 0 0,15 16 1 0 0,121 158-11240 0 0,-130-160 9985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1T20:30:4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72 524 0 0,'0'1'105'0'0,"1"-1"0"0"0,-1 0 0 0 0,1 0 0 0 0,0 0 0 0 0,-1 1 1 0 0,1-1-1 0 0,-1 0 0 0 0,1 0 0 0 0,0 0 0 0 0,-1 0 0 0 0,1 0 0 0 0,0 0 0 0 0,-1 0 0 0 0,1-1 0 0 0,-1 1 0 0 0,1 0 0 0 0,0 0 0 0 0,-1 0 1 0 0,1-1-1 0 0,-1 1 0 0 0,1 0 0 0 0,-1 0 0 0 0,1-1 0 0 0,-1 1 0 0 0,1-1 0 0 0,-1 1 0 0 0,1 0 0 0 0,-1-1 0 0 0,1 1 0 0 0,-1-1 0 0 0,1 1 1 0 0,-1-1-1 0 0,0 1 0 0 0,1-1 0 0 0,-1 1 0 0 0,0-1 0 0 0,0 0 0 0 0,0 1 0 0 0,1-2 0 0 0,-2 1-15 0 0,0-1 0 0 0,0 0-1 0 0,0 0 1 0 0,0 0 0 0 0,0 1-1 0 0,0-1 1 0 0,-1 0 0 0 0,1 1-1 0 0,0-1 1 0 0,-1 1 0 0 0,-3-3-1 0 0,-3-2-12 0 0,0 0 0 0 0,0 0 0 0 0,-1 1-1 0 0,1 0 1 0 0,-12-4 0 0 0,16 8-54 0 0,0 1-1 0 0,1-1 1 0 0,-1 1 0 0 0,1 0 0 0 0,-1 0-1 0 0,0 0 1 0 0,1 0 0 0 0,-1 1 0 0 0,1 0-1 0 0,-1 0 1 0 0,1-1 0 0 0,-1 2 0 0 0,1-1-1 0 0,-1 0 1 0 0,1 1 0 0 0,0 0-1 0 0,0-1 1 0 0,0 1 0 0 0,0 1 0 0 0,0-1-1 0 0,0 0 1 0 0,1 1 0 0 0,-1-1 0 0 0,1 1-1 0 0,-1 0 1 0 0,1 0 0 0 0,0 0 0 0 0,0 0-1 0 0,0 0 1 0 0,1 0 0 0 0,-1 0 0 0 0,1 1-1 0 0,0-1 1 0 0,0 1 0 0 0,0-1 0 0 0,0 1-1 0 0,0 7 1 0 0,-1 6 107 0 0,1 0 0 0 0,0 0 0 0 0,2 0 0 0 0,3 30 0 0 0,-3-40-81 0 0,0-1-1 0 0,1 1 1 0 0,-1-1-1 0 0,1 0 1 0 0,0 0-1 0 0,1 0 1 0 0,0 0-1 0 0,0 0 1 0 0,0 0 0 0 0,0-1-1 0 0,1 0 1 0 0,0 1-1 0 0,0-1 1 0 0,1-1-1 0 0,-1 1 1 0 0,7 5-1 0 0,-9-9-37 0 0,-1 0 1 0 0,1 0-1 0 0,-1 0 0 0 0,1-1 0 0 0,-1 1 0 0 0,1 0 0 0 0,-1 0 0 0 0,1-1 0 0 0,0 1 0 0 0,0-1 0 0 0,-1 0 0 0 0,1 1 0 0 0,0-1 0 0 0,-1 0 0 0 0,1 0 0 0 0,0 0 0 0 0,0 0 0 0 0,-1 0 0 0 0,1-1 0 0 0,0 1 0 0 0,0 0 0 0 0,-1-1 0 0 0,1 0 0 0 0,0 1 0 0 0,2-2 0 0 0,-1-1-12 0 0,0 1-1 0 0,0-1 1 0 0,0 0 0 0 0,0 0-1 0 0,0 0 1 0 0,-1 0-1 0 0,1 0 1 0 0,-1-1 0 0 0,0 1-1 0 0,0-1 1 0 0,1-3-1 0 0,2-5-15 0 0,0 1 0 0 0,-1-1 0 0 0,-1-1 0 0 0,0 1 0 0 0,-1 0 0 0 0,2-20 0 0 0,-5 31 24 0 0,1 0 0 0 0,0 0 0 0 0,0 0 0 0 0,0 1 0 0 0,0-1 0 0 0,0 0-1 0 0,0 0 1 0 0,0 1 0 0 0,0-1 0 0 0,0 0 0 0 0,0 0 0 0 0,1 0 0 0 0,-1 1 0 0 0,0-1 0 0 0,0 0 0 0 0,1 0 0 0 0,-1 1-1 0 0,0-1 1 0 0,1 0 0 0 0,-1 1 0 0 0,1-1 0 0 0,-1 0 0 0 0,1 1 0 0 0,-1-1 0 0 0,1 1 0 0 0,0-1 0 0 0,0 0-1 0 0,0 1-14 0 0,1 0-1 0 0,-1 0 1 0 0,0 1-1 0 0,0-1 1 0 0,0 0-1 0 0,0 1 1 0 0,0-1-1 0 0,0 0 1 0 0,0 1-1 0 0,0-1 1 0 0,0 1-1 0 0,0 0 1 0 0,0-1-1 0 0,-1 1 1 0 0,1 0-1 0 0,0 0 1 0 0,1 0-1 0 0,37 49-1179 0 0,-33-43 779 0 0,6 10-1470 0 0,2 0 0 0 0,19 18-1 0 0,-23-28 713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4290-FC7E-C61C-F85E-B7CD8BCA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BFB5E-19CC-7251-9CBC-2AD2E364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7F98-32FC-2385-7CF9-F7885124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14ED-BA69-EF0D-562D-B3C311D1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BE0B-65C5-4355-2E70-94668662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5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97D3-AAD1-B0DF-2795-EB96930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9A184-D8C6-5266-6511-15146AA6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6E59-0737-F8CD-B055-6991B5B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D0F6-D87C-EB61-B7A0-C75F28E8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3D79-1473-424E-C86B-54CC2C1F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8D0A0-E12B-3453-C132-19C9A0464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EC89E-56D5-367F-97FE-405B1A1D8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E5501-9881-AFD4-C670-D2A0B0C7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6564-3222-1F9E-538F-82490C7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56AA-836B-9F85-BB87-EC518878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8D76-86AD-ACC4-A4E0-7854DDD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0076-FADD-6A7E-ACD7-C1085DF7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25D4-8EAE-EF62-05AB-39BEE07E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C5D2-7E14-DAC9-75FD-3D33B0F1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CC-9EA0-CCE4-BD34-22905F59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72A9-FEBB-432B-DFA5-5D0B9718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3EF2-09F6-8AB6-9434-221FF6B9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31C4-81A4-F342-67EE-B9950F85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50F8-0B1B-BB44-585F-39D5BFE7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1092-4CE7-A0DB-21AC-83D7995A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A590-BB04-7E61-85AF-80363444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B679-634B-2A80-BCFD-5481BDE1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F281C-E72F-1864-9695-B357B1DA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E747A-B70D-C55F-7C8B-FB47FD4F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95B59-DF17-9703-1CF7-BA9E60D2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0D393-F8CC-A113-9E71-40859F0F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F2C-EA3C-C434-7D12-26DD747B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3ED2E-3470-E31F-5BC3-5C51C623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C74E5-FA70-D330-47A1-7938E507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499B4-5E91-FFA9-DD43-73C3DBF10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B3DD2-1052-9BA4-46EF-25E0785E0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40FD-9FE5-075C-5DD7-F58A828F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89CD9-8A83-2481-A0BD-C1ED424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F6107-8C7E-2290-693A-45281FDF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8679-F6BB-4128-3E70-75B0EF2E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A2034-8B78-DF4E-4BEC-0B46ABB8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2367D-BB30-D6BF-C7BB-8B277EF1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5AD8-C767-C74C-ECA9-6DDE0054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6A649-21C2-732B-1545-CF494FC5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42C16-7BB7-AC94-124F-F341CB65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37AC7-614A-0F75-F7EB-89F75C6E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764A-3147-7AB3-681D-A9470A61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20B4-466A-10CD-6BBE-C19D7F9C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9964F-9E25-027E-5BE8-D4D4D0C9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00874-1A83-3F55-01F9-F3367B11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6D76E-62CE-8B8B-7DBA-A530B03B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4ADED-8ACC-B855-051C-6D33B929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5A37-4E76-2719-A228-FC3D6D62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8FCC0-B6C8-4E4B-39CF-AABFC3DCC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BB2F6-28BA-81CF-0F03-910BF7F23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9CF78-16AE-F067-B609-B1189FB1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4349-F04B-A262-6374-16039EE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A41E-A6F4-3FEA-62C4-321E9CE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EA63A-F882-2FD6-3763-B9BF6C71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601E-4A8E-ABBF-5191-50E5CB24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4688-82E7-1D88-4C56-EF5195146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A1EF-001F-4691-B619-6B3DA1333B6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FD1E-49E2-BD5A-5489-8AD951F33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00BF-D7E9-A5E9-AB5E-2B2411C3D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8BE6-49E3-4482-836A-0C2C0C73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117" Type="http://schemas.openxmlformats.org/officeDocument/2006/relationships/image" Target="../media/image81.png"/><Relationship Id="rId21" Type="http://schemas.openxmlformats.org/officeDocument/2006/relationships/image" Target="../media/image10.png"/><Relationship Id="rId42" Type="http://schemas.openxmlformats.org/officeDocument/2006/relationships/customXml" Target="../ink/ink85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98.xml"/><Relationship Id="rId84" Type="http://schemas.openxmlformats.org/officeDocument/2006/relationships/customXml" Target="../ink/ink106.xml"/><Relationship Id="rId89" Type="http://schemas.openxmlformats.org/officeDocument/2006/relationships/image" Target="../media/image67.png"/><Relationship Id="rId112" Type="http://schemas.openxmlformats.org/officeDocument/2006/relationships/customXml" Target="../ink/ink120.xml"/><Relationship Id="rId133" Type="http://schemas.openxmlformats.org/officeDocument/2006/relationships/image" Target="../media/image89.png"/><Relationship Id="rId138" Type="http://schemas.openxmlformats.org/officeDocument/2006/relationships/customXml" Target="../ink/ink133.xml"/><Relationship Id="rId154" Type="http://schemas.openxmlformats.org/officeDocument/2006/relationships/customXml" Target="../ink/ink141.xml"/><Relationship Id="rId159" Type="http://schemas.openxmlformats.org/officeDocument/2006/relationships/image" Target="../media/image102.png"/><Relationship Id="rId175" Type="http://schemas.openxmlformats.org/officeDocument/2006/relationships/image" Target="../media/image110.png"/><Relationship Id="rId170" Type="http://schemas.openxmlformats.org/officeDocument/2006/relationships/customXml" Target="../ink/ink149.xml"/><Relationship Id="rId16" Type="http://schemas.openxmlformats.org/officeDocument/2006/relationships/customXml" Target="../ink/ink72.xml"/><Relationship Id="rId107" Type="http://schemas.openxmlformats.org/officeDocument/2006/relationships/image" Target="../media/image76.png"/><Relationship Id="rId11" Type="http://schemas.openxmlformats.org/officeDocument/2006/relationships/image" Target="../media/image5.png"/><Relationship Id="rId32" Type="http://schemas.openxmlformats.org/officeDocument/2006/relationships/customXml" Target="../ink/ink80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93.xml"/><Relationship Id="rId74" Type="http://schemas.openxmlformats.org/officeDocument/2006/relationships/customXml" Target="../ink/ink101.xml"/><Relationship Id="rId79" Type="http://schemas.openxmlformats.org/officeDocument/2006/relationships/image" Target="../media/image39.png"/><Relationship Id="rId102" Type="http://schemas.openxmlformats.org/officeDocument/2006/relationships/customXml" Target="../ink/ink115.xml"/><Relationship Id="rId123" Type="http://schemas.openxmlformats.org/officeDocument/2006/relationships/image" Target="../media/image84.png"/><Relationship Id="rId128" Type="http://schemas.openxmlformats.org/officeDocument/2006/relationships/customXml" Target="../ink/ink128.xml"/><Relationship Id="rId144" Type="http://schemas.openxmlformats.org/officeDocument/2006/relationships/customXml" Target="../ink/ink136.xml"/><Relationship Id="rId149" Type="http://schemas.openxmlformats.org/officeDocument/2006/relationships/image" Target="../media/image97.png"/><Relationship Id="rId5" Type="http://schemas.openxmlformats.org/officeDocument/2006/relationships/image" Target="../media/image2.png"/><Relationship Id="rId90" Type="http://schemas.openxmlformats.org/officeDocument/2006/relationships/customXml" Target="../ink/ink109.xml"/><Relationship Id="rId95" Type="http://schemas.openxmlformats.org/officeDocument/2006/relationships/image" Target="../media/image70.png"/><Relationship Id="rId160" Type="http://schemas.openxmlformats.org/officeDocument/2006/relationships/customXml" Target="../ink/ink144.xml"/><Relationship Id="rId165" Type="http://schemas.openxmlformats.org/officeDocument/2006/relationships/image" Target="../media/image105.png"/><Relationship Id="rId181" Type="http://schemas.openxmlformats.org/officeDocument/2006/relationships/image" Target="../media/image113.png"/><Relationship Id="rId22" Type="http://schemas.openxmlformats.org/officeDocument/2006/relationships/customXml" Target="../ink/ink75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88.xml"/><Relationship Id="rId64" Type="http://schemas.openxmlformats.org/officeDocument/2006/relationships/customXml" Target="../ink/ink96.xml"/><Relationship Id="rId69" Type="http://schemas.openxmlformats.org/officeDocument/2006/relationships/image" Target="../media/image34.png"/><Relationship Id="rId113" Type="http://schemas.openxmlformats.org/officeDocument/2006/relationships/image" Target="../media/image79.png"/><Relationship Id="rId118" Type="http://schemas.openxmlformats.org/officeDocument/2006/relationships/customXml" Target="../ink/ink123.xml"/><Relationship Id="rId134" Type="http://schemas.openxmlformats.org/officeDocument/2006/relationships/customXml" Target="../ink/ink131.xml"/><Relationship Id="rId139" Type="http://schemas.openxmlformats.org/officeDocument/2006/relationships/image" Target="../media/image92.png"/><Relationship Id="rId80" Type="http://schemas.openxmlformats.org/officeDocument/2006/relationships/customXml" Target="../ink/ink104.xml"/><Relationship Id="rId85" Type="http://schemas.openxmlformats.org/officeDocument/2006/relationships/image" Target="../media/image65.png"/><Relationship Id="rId150" Type="http://schemas.openxmlformats.org/officeDocument/2006/relationships/customXml" Target="../ink/ink139.xml"/><Relationship Id="rId155" Type="http://schemas.openxmlformats.org/officeDocument/2006/relationships/image" Target="../media/image100.png"/><Relationship Id="rId171" Type="http://schemas.openxmlformats.org/officeDocument/2006/relationships/image" Target="../media/image108.png"/><Relationship Id="rId176" Type="http://schemas.openxmlformats.org/officeDocument/2006/relationships/customXml" Target="../ink/ink152.xml"/><Relationship Id="rId12" Type="http://schemas.openxmlformats.org/officeDocument/2006/relationships/customXml" Target="../ink/ink70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83.xml"/><Relationship Id="rId59" Type="http://schemas.openxmlformats.org/officeDocument/2006/relationships/image" Target="../media/image29.png"/><Relationship Id="rId103" Type="http://schemas.openxmlformats.org/officeDocument/2006/relationships/image" Target="../media/image74.png"/><Relationship Id="rId108" Type="http://schemas.openxmlformats.org/officeDocument/2006/relationships/customXml" Target="../ink/ink118.xml"/><Relationship Id="rId124" Type="http://schemas.openxmlformats.org/officeDocument/2006/relationships/customXml" Target="../ink/ink126.xml"/><Relationship Id="rId129" Type="http://schemas.openxmlformats.org/officeDocument/2006/relationships/image" Target="../media/image87.png"/><Relationship Id="rId54" Type="http://schemas.openxmlformats.org/officeDocument/2006/relationships/customXml" Target="../ink/ink91.xml"/><Relationship Id="rId70" Type="http://schemas.openxmlformats.org/officeDocument/2006/relationships/customXml" Target="../ink/ink99.xml"/><Relationship Id="rId75" Type="http://schemas.openxmlformats.org/officeDocument/2006/relationships/image" Target="../media/image37.png"/><Relationship Id="rId91" Type="http://schemas.openxmlformats.org/officeDocument/2006/relationships/image" Target="../media/image68.png"/><Relationship Id="rId96" Type="http://schemas.openxmlformats.org/officeDocument/2006/relationships/customXml" Target="../ink/ink112.xml"/><Relationship Id="rId140" Type="http://schemas.openxmlformats.org/officeDocument/2006/relationships/customXml" Target="../ink/ink134.xml"/><Relationship Id="rId145" Type="http://schemas.openxmlformats.org/officeDocument/2006/relationships/image" Target="../media/image95.png"/><Relationship Id="rId161" Type="http://schemas.openxmlformats.org/officeDocument/2006/relationships/image" Target="../media/image103.png"/><Relationship Id="rId166" Type="http://schemas.openxmlformats.org/officeDocument/2006/relationships/customXml" Target="../ink/ink147.xml"/><Relationship Id="rId182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23" Type="http://schemas.openxmlformats.org/officeDocument/2006/relationships/image" Target="../media/image11.png"/><Relationship Id="rId28" Type="http://schemas.openxmlformats.org/officeDocument/2006/relationships/customXml" Target="../ink/ink78.xml"/><Relationship Id="rId49" Type="http://schemas.openxmlformats.org/officeDocument/2006/relationships/image" Target="../media/image24.png"/><Relationship Id="rId114" Type="http://schemas.openxmlformats.org/officeDocument/2006/relationships/customXml" Target="../ink/ink121.xml"/><Relationship Id="rId119" Type="http://schemas.openxmlformats.org/officeDocument/2006/relationships/image" Target="../media/image82.png"/><Relationship Id="rId44" Type="http://schemas.openxmlformats.org/officeDocument/2006/relationships/customXml" Target="../ink/ink86.xml"/><Relationship Id="rId60" Type="http://schemas.openxmlformats.org/officeDocument/2006/relationships/customXml" Target="../ink/ink94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107.xml"/><Relationship Id="rId130" Type="http://schemas.openxmlformats.org/officeDocument/2006/relationships/customXml" Target="../ink/ink129.xml"/><Relationship Id="rId135" Type="http://schemas.openxmlformats.org/officeDocument/2006/relationships/image" Target="../media/image90.png"/><Relationship Id="rId151" Type="http://schemas.openxmlformats.org/officeDocument/2006/relationships/image" Target="../media/image98.png"/><Relationship Id="rId156" Type="http://schemas.openxmlformats.org/officeDocument/2006/relationships/customXml" Target="../ink/ink142.xml"/><Relationship Id="rId177" Type="http://schemas.openxmlformats.org/officeDocument/2006/relationships/image" Target="../media/image111.png"/><Relationship Id="rId4" Type="http://schemas.openxmlformats.org/officeDocument/2006/relationships/customXml" Target="../ink/ink66.xml"/><Relationship Id="rId9" Type="http://schemas.openxmlformats.org/officeDocument/2006/relationships/image" Target="../media/image4.png"/><Relationship Id="rId172" Type="http://schemas.openxmlformats.org/officeDocument/2006/relationships/customXml" Target="../ink/ink150.xml"/><Relationship Id="rId180" Type="http://schemas.openxmlformats.org/officeDocument/2006/relationships/customXml" Target="../ink/ink154.xml"/><Relationship Id="rId13" Type="http://schemas.openxmlformats.org/officeDocument/2006/relationships/image" Target="../media/image6.png"/><Relationship Id="rId18" Type="http://schemas.openxmlformats.org/officeDocument/2006/relationships/customXml" Target="../ink/ink73.xml"/><Relationship Id="rId39" Type="http://schemas.openxmlformats.org/officeDocument/2006/relationships/image" Target="../media/image19.png"/><Relationship Id="rId109" Type="http://schemas.openxmlformats.org/officeDocument/2006/relationships/image" Target="../media/image77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27.png"/><Relationship Id="rId76" Type="http://schemas.openxmlformats.org/officeDocument/2006/relationships/customXml" Target="../ink/ink102.xml"/><Relationship Id="rId97" Type="http://schemas.openxmlformats.org/officeDocument/2006/relationships/image" Target="../media/image71.png"/><Relationship Id="rId104" Type="http://schemas.openxmlformats.org/officeDocument/2006/relationships/customXml" Target="../ink/ink116.xml"/><Relationship Id="rId120" Type="http://schemas.openxmlformats.org/officeDocument/2006/relationships/customXml" Target="../ink/ink124.xml"/><Relationship Id="rId125" Type="http://schemas.openxmlformats.org/officeDocument/2006/relationships/image" Target="../media/image85.png"/><Relationship Id="rId141" Type="http://schemas.openxmlformats.org/officeDocument/2006/relationships/image" Target="../media/image93.png"/><Relationship Id="rId146" Type="http://schemas.openxmlformats.org/officeDocument/2006/relationships/customXml" Target="../ink/ink137.xml"/><Relationship Id="rId167" Type="http://schemas.openxmlformats.org/officeDocument/2006/relationships/image" Target="../media/image106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110.xml"/><Relationship Id="rId162" Type="http://schemas.openxmlformats.org/officeDocument/2006/relationships/customXml" Target="../ink/ink145.xml"/><Relationship Id="rId183" Type="http://schemas.openxmlformats.org/officeDocument/2006/relationships/image" Target="../media/image114.png"/><Relationship Id="rId2" Type="http://schemas.openxmlformats.org/officeDocument/2006/relationships/customXml" Target="../ink/ink65.xml"/><Relationship Id="rId29" Type="http://schemas.openxmlformats.org/officeDocument/2006/relationships/image" Target="../media/image14.png"/><Relationship Id="rId24" Type="http://schemas.openxmlformats.org/officeDocument/2006/relationships/customXml" Target="../ink/ink76.xml"/><Relationship Id="rId40" Type="http://schemas.openxmlformats.org/officeDocument/2006/relationships/customXml" Target="../ink/ink84.xml"/><Relationship Id="rId45" Type="http://schemas.openxmlformats.org/officeDocument/2006/relationships/image" Target="../media/image22.png"/><Relationship Id="rId66" Type="http://schemas.openxmlformats.org/officeDocument/2006/relationships/customXml" Target="../ink/ink97.xml"/><Relationship Id="rId87" Type="http://schemas.openxmlformats.org/officeDocument/2006/relationships/image" Target="../media/image66.png"/><Relationship Id="rId110" Type="http://schemas.openxmlformats.org/officeDocument/2006/relationships/customXml" Target="../ink/ink119.xml"/><Relationship Id="rId115" Type="http://schemas.openxmlformats.org/officeDocument/2006/relationships/image" Target="../media/image80.png"/><Relationship Id="rId131" Type="http://schemas.openxmlformats.org/officeDocument/2006/relationships/image" Target="../media/image88.png"/><Relationship Id="rId136" Type="http://schemas.openxmlformats.org/officeDocument/2006/relationships/customXml" Target="../ink/ink132.xml"/><Relationship Id="rId157" Type="http://schemas.openxmlformats.org/officeDocument/2006/relationships/image" Target="../media/image101.png"/><Relationship Id="rId178" Type="http://schemas.openxmlformats.org/officeDocument/2006/relationships/customXml" Target="../ink/ink153.xml"/><Relationship Id="rId61" Type="http://schemas.openxmlformats.org/officeDocument/2006/relationships/image" Target="../media/image30.png"/><Relationship Id="rId82" Type="http://schemas.openxmlformats.org/officeDocument/2006/relationships/customXml" Target="../ink/ink105.xml"/><Relationship Id="rId152" Type="http://schemas.openxmlformats.org/officeDocument/2006/relationships/customXml" Target="../ink/ink140.xml"/><Relationship Id="rId173" Type="http://schemas.openxmlformats.org/officeDocument/2006/relationships/image" Target="../media/image109.png"/><Relationship Id="rId19" Type="http://schemas.openxmlformats.org/officeDocument/2006/relationships/image" Target="../media/image9.png"/><Relationship Id="rId14" Type="http://schemas.openxmlformats.org/officeDocument/2006/relationships/customXml" Target="../ink/ink71.xml"/><Relationship Id="rId30" Type="http://schemas.openxmlformats.org/officeDocument/2006/relationships/customXml" Target="../ink/ink79.xml"/><Relationship Id="rId35" Type="http://schemas.openxmlformats.org/officeDocument/2006/relationships/image" Target="../media/image17.png"/><Relationship Id="rId56" Type="http://schemas.openxmlformats.org/officeDocument/2006/relationships/customXml" Target="../ink/ink92.xml"/><Relationship Id="rId77" Type="http://schemas.openxmlformats.org/officeDocument/2006/relationships/image" Target="../media/image38.png"/><Relationship Id="rId100" Type="http://schemas.openxmlformats.org/officeDocument/2006/relationships/customXml" Target="../ink/ink114.xml"/><Relationship Id="rId105" Type="http://schemas.openxmlformats.org/officeDocument/2006/relationships/image" Target="../media/image75.png"/><Relationship Id="rId126" Type="http://schemas.openxmlformats.org/officeDocument/2006/relationships/customXml" Target="../ink/ink127.xml"/><Relationship Id="rId147" Type="http://schemas.openxmlformats.org/officeDocument/2006/relationships/image" Target="../media/image96.png"/><Relationship Id="rId168" Type="http://schemas.openxmlformats.org/officeDocument/2006/relationships/customXml" Target="../ink/ink148.xml"/><Relationship Id="rId8" Type="http://schemas.openxmlformats.org/officeDocument/2006/relationships/customXml" Target="../ink/ink68.xml"/><Relationship Id="rId51" Type="http://schemas.openxmlformats.org/officeDocument/2006/relationships/image" Target="../media/image25.png"/><Relationship Id="rId72" Type="http://schemas.openxmlformats.org/officeDocument/2006/relationships/customXml" Target="../ink/ink100.xml"/><Relationship Id="rId93" Type="http://schemas.openxmlformats.org/officeDocument/2006/relationships/image" Target="../media/image69.png"/><Relationship Id="rId98" Type="http://schemas.openxmlformats.org/officeDocument/2006/relationships/customXml" Target="../ink/ink113.xml"/><Relationship Id="rId121" Type="http://schemas.openxmlformats.org/officeDocument/2006/relationships/image" Target="../media/image83.png"/><Relationship Id="rId142" Type="http://schemas.openxmlformats.org/officeDocument/2006/relationships/customXml" Target="../ink/ink135.xml"/><Relationship Id="rId163" Type="http://schemas.openxmlformats.org/officeDocument/2006/relationships/image" Target="../media/image104.png"/><Relationship Id="rId184" Type="http://schemas.openxmlformats.org/officeDocument/2006/relationships/customXml" Target="../ink/ink156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87.xml"/><Relationship Id="rId67" Type="http://schemas.openxmlformats.org/officeDocument/2006/relationships/image" Target="../media/image33.png"/><Relationship Id="rId116" Type="http://schemas.openxmlformats.org/officeDocument/2006/relationships/customXml" Target="../ink/ink122.xml"/><Relationship Id="rId137" Type="http://schemas.openxmlformats.org/officeDocument/2006/relationships/image" Target="../media/image91.png"/><Relationship Id="rId158" Type="http://schemas.openxmlformats.org/officeDocument/2006/relationships/customXml" Target="../ink/ink143.xml"/><Relationship Id="rId20" Type="http://schemas.openxmlformats.org/officeDocument/2006/relationships/customXml" Target="../ink/ink74.xml"/><Relationship Id="rId41" Type="http://schemas.openxmlformats.org/officeDocument/2006/relationships/image" Target="../media/image20.png"/><Relationship Id="rId62" Type="http://schemas.openxmlformats.org/officeDocument/2006/relationships/customXml" Target="../ink/ink95.xml"/><Relationship Id="rId83" Type="http://schemas.openxmlformats.org/officeDocument/2006/relationships/image" Target="../media/image41.png"/><Relationship Id="rId88" Type="http://schemas.openxmlformats.org/officeDocument/2006/relationships/customXml" Target="../ink/ink108.xml"/><Relationship Id="rId111" Type="http://schemas.openxmlformats.org/officeDocument/2006/relationships/image" Target="../media/image78.png"/><Relationship Id="rId132" Type="http://schemas.openxmlformats.org/officeDocument/2006/relationships/customXml" Target="../ink/ink130.xml"/><Relationship Id="rId153" Type="http://schemas.openxmlformats.org/officeDocument/2006/relationships/image" Target="../media/image99.png"/><Relationship Id="rId174" Type="http://schemas.openxmlformats.org/officeDocument/2006/relationships/customXml" Target="../ink/ink151.xml"/><Relationship Id="rId179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82.xml"/><Relationship Id="rId57" Type="http://schemas.openxmlformats.org/officeDocument/2006/relationships/image" Target="../media/image28.png"/><Relationship Id="rId106" Type="http://schemas.openxmlformats.org/officeDocument/2006/relationships/customXml" Target="../ink/ink117.xml"/><Relationship Id="rId127" Type="http://schemas.openxmlformats.org/officeDocument/2006/relationships/image" Target="../media/image86.png"/><Relationship Id="rId10" Type="http://schemas.openxmlformats.org/officeDocument/2006/relationships/customXml" Target="../ink/ink69.xml"/><Relationship Id="rId31" Type="http://schemas.openxmlformats.org/officeDocument/2006/relationships/image" Target="../media/image15.png"/><Relationship Id="rId52" Type="http://schemas.openxmlformats.org/officeDocument/2006/relationships/customXml" Target="../ink/ink90.xml"/><Relationship Id="rId73" Type="http://schemas.openxmlformats.org/officeDocument/2006/relationships/image" Target="../media/image36.png"/><Relationship Id="rId78" Type="http://schemas.openxmlformats.org/officeDocument/2006/relationships/customXml" Target="../ink/ink103.xml"/><Relationship Id="rId94" Type="http://schemas.openxmlformats.org/officeDocument/2006/relationships/customXml" Target="../ink/ink111.xml"/><Relationship Id="rId99" Type="http://schemas.openxmlformats.org/officeDocument/2006/relationships/image" Target="../media/image72.png"/><Relationship Id="rId101" Type="http://schemas.openxmlformats.org/officeDocument/2006/relationships/image" Target="../media/image73.png"/><Relationship Id="rId122" Type="http://schemas.openxmlformats.org/officeDocument/2006/relationships/customXml" Target="../ink/ink125.xml"/><Relationship Id="rId143" Type="http://schemas.openxmlformats.org/officeDocument/2006/relationships/image" Target="../media/image94.png"/><Relationship Id="rId148" Type="http://schemas.openxmlformats.org/officeDocument/2006/relationships/customXml" Target="../ink/ink138.xml"/><Relationship Id="rId164" Type="http://schemas.openxmlformats.org/officeDocument/2006/relationships/customXml" Target="../ink/ink146.xml"/><Relationship Id="rId169" Type="http://schemas.openxmlformats.org/officeDocument/2006/relationships/image" Target="../media/image107.png"/><Relationship Id="rId185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9.xml"/><Relationship Id="rId117" Type="http://schemas.openxmlformats.org/officeDocument/2006/relationships/image" Target="../media/image173.png"/><Relationship Id="rId21" Type="http://schemas.openxmlformats.org/officeDocument/2006/relationships/image" Target="../media/image125.png"/><Relationship Id="rId42" Type="http://schemas.openxmlformats.org/officeDocument/2006/relationships/customXml" Target="../ink/ink177.xml"/><Relationship Id="rId47" Type="http://schemas.openxmlformats.org/officeDocument/2006/relationships/image" Target="../media/image138.png"/><Relationship Id="rId63" Type="http://schemas.openxmlformats.org/officeDocument/2006/relationships/image" Target="../media/image146.png"/><Relationship Id="rId68" Type="http://schemas.openxmlformats.org/officeDocument/2006/relationships/customXml" Target="../ink/ink190.xml"/><Relationship Id="rId84" Type="http://schemas.openxmlformats.org/officeDocument/2006/relationships/customXml" Target="../ink/ink198.xml"/><Relationship Id="rId89" Type="http://schemas.openxmlformats.org/officeDocument/2006/relationships/image" Target="../media/image159.png"/><Relationship Id="rId112" Type="http://schemas.openxmlformats.org/officeDocument/2006/relationships/customXml" Target="../ink/ink212.xml"/><Relationship Id="rId133" Type="http://schemas.openxmlformats.org/officeDocument/2006/relationships/image" Target="../media/image181.png"/><Relationship Id="rId138" Type="http://schemas.openxmlformats.org/officeDocument/2006/relationships/customXml" Target="../ink/ink225.xml"/><Relationship Id="rId154" Type="http://schemas.openxmlformats.org/officeDocument/2006/relationships/customXml" Target="../ink/ink233.xml"/><Relationship Id="rId159" Type="http://schemas.openxmlformats.org/officeDocument/2006/relationships/image" Target="../media/image194.png"/><Relationship Id="rId175" Type="http://schemas.openxmlformats.org/officeDocument/2006/relationships/image" Target="../media/image202.png"/><Relationship Id="rId170" Type="http://schemas.openxmlformats.org/officeDocument/2006/relationships/customXml" Target="../ink/ink241.xml"/><Relationship Id="rId16" Type="http://schemas.openxmlformats.org/officeDocument/2006/relationships/customXml" Target="../ink/ink164.xml"/><Relationship Id="rId107" Type="http://schemas.openxmlformats.org/officeDocument/2006/relationships/image" Target="../media/image168.png"/><Relationship Id="rId11" Type="http://schemas.openxmlformats.org/officeDocument/2006/relationships/image" Target="../media/image120.png"/><Relationship Id="rId32" Type="http://schemas.openxmlformats.org/officeDocument/2006/relationships/customXml" Target="../ink/ink172.xml"/><Relationship Id="rId37" Type="http://schemas.openxmlformats.org/officeDocument/2006/relationships/image" Target="../media/image133.png"/><Relationship Id="rId53" Type="http://schemas.openxmlformats.org/officeDocument/2006/relationships/image" Target="../media/image141.png"/><Relationship Id="rId58" Type="http://schemas.openxmlformats.org/officeDocument/2006/relationships/customXml" Target="../ink/ink185.xml"/><Relationship Id="rId74" Type="http://schemas.openxmlformats.org/officeDocument/2006/relationships/customXml" Target="../ink/ink193.xml"/><Relationship Id="rId79" Type="http://schemas.openxmlformats.org/officeDocument/2006/relationships/image" Target="../media/image154.png"/><Relationship Id="rId102" Type="http://schemas.openxmlformats.org/officeDocument/2006/relationships/customXml" Target="../ink/ink207.xml"/><Relationship Id="rId123" Type="http://schemas.openxmlformats.org/officeDocument/2006/relationships/image" Target="../media/image176.png"/><Relationship Id="rId128" Type="http://schemas.openxmlformats.org/officeDocument/2006/relationships/customXml" Target="../ink/ink220.xml"/><Relationship Id="rId144" Type="http://schemas.openxmlformats.org/officeDocument/2006/relationships/customXml" Target="../ink/ink228.xml"/><Relationship Id="rId149" Type="http://schemas.openxmlformats.org/officeDocument/2006/relationships/image" Target="../media/image189.png"/><Relationship Id="rId5" Type="http://schemas.openxmlformats.org/officeDocument/2006/relationships/image" Target="../media/image117.png"/><Relationship Id="rId90" Type="http://schemas.openxmlformats.org/officeDocument/2006/relationships/customXml" Target="../ink/ink201.xml"/><Relationship Id="rId95" Type="http://schemas.openxmlformats.org/officeDocument/2006/relationships/image" Target="../media/image162.png"/><Relationship Id="rId160" Type="http://schemas.openxmlformats.org/officeDocument/2006/relationships/customXml" Target="../ink/ink236.xml"/><Relationship Id="rId165" Type="http://schemas.openxmlformats.org/officeDocument/2006/relationships/image" Target="../media/image197.png"/><Relationship Id="rId22" Type="http://schemas.openxmlformats.org/officeDocument/2006/relationships/customXml" Target="../ink/ink167.xml"/><Relationship Id="rId27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customXml" Target="../ink/ink180.xml"/><Relationship Id="rId64" Type="http://schemas.openxmlformats.org/officeDocument/2006/relationships/customXml" Target="../ink/ink188.xml"/><Relationship Id="rId69" Type="http://schemas.openxmlformats.org/officeDocument/2006/relationships/image" Target="../media/image149.png"/><Relationship Id="rId113" Type="http://schemas.openxmlformats.org/officeDocument/2006/relationships/image" Target="../media/image171.png"/><Relationship Id="rId118" Type="http://schemas.openxmlformats.org/officeDocument/2006/relationships/customXml" Target="../ink/ink215.xml"/><Relationship Id="rId134" Type="http://schemas.openxmlformats.org/officeDocument/2006/relationships/customXml" Target="../ink/ink223.xml"/><Relationship Id="rId139" Type="http://schemas.openxmlformats.org/officeDocument/2006/relationships/image" Target="../media/image184.png"/><Relationship Id="rId80" Type="http://schemas.openxmlformats.org/officeDocument/2006/relationships/customXml" Target="../ink/ink196.xml"/><Relationship Id="rId85" Type="http://schemas.openxmlformats.org/officeDocument/2006/relationships/image" Target="../media/image157.png"/><Relationship Id="rId150" Type="http://schemas.openxmlformats.org/officeDocument/2006/relationships/customXml" Target="../ink/ink231.xml"/><Relationship Id="rId155" Type="http://schemas.openxmlformats.org/officeDocument/2006/relationships/image" Target="../media/image192.png"/><Relationship Id="rId171" Type="http://schemas.openxmlformats.org/officeDocument/2006/relationships/image" Target="../media/image200.png"/><Relationship Id="rId176" Type="http://schemas.openxmlformats.org/officeDocument/2006/relationships/customXml" Target="../ink/ink244.xml"/><Relationship Id="rId12" Type="http://schemas.openxmlformats.org/officeDocument/2006/relationships/customXml" Target="../ink/ink162.xml"/><Relationship Id="rId17" Type="http://schemas.openxmlformats.org/officeDocument/2006/relationships/image" Target="../media/image123.png"/><Relationship Id="rId33" Type="http://schemas.openxmlformats.org/officeDocument/2006/relationships/image" Target="../media/image131.png"/><Relationship Id="rId38" Type="http://schemas.openxmlformats.org/officeDocument/2006/relationships/customXml" Target="../ink/ink175.xml"/><Relationship Id="rId59" Type="http://schemas.openxmlformats.org/officeDocument/2006/relationships/image" Target="../media/image144.png"/><Relationship Id="rId103" Type="http://schemas.openxmlformats.org/officeDocument/2006/relationships/image" Target="../media/image166.png"/><Relationship Id="rId108" Type="http://schemas.openxmlformats.org/officeDocument/2006/relationships/customXml" Target="../ink/ink210.xml"/><Relationship Id="rId124" Type="http://schemas.openxmlformats.org/officeDocument/2006/relationships/customXml" Target="../ink/ink218.xml"/><Relationship Id="rId129" Type="http://schemas.openxmlformats.org/officeDocument/2006/relationships/image" Target="../media/image179.png"/><Relationship Id="rId54" Type="http://schemas.openxmlformats.org/officeDocument/2006/relationships/customXml" Target="../ink/ink183.xml"/><Relationship Id="rId70" Type="http://schemas.openxmlformats.org/officeDocument/2006/relationships/customXml" Target="../ink/ink191.xml"/><Relationship Id="rId75" Type="http://schemas.openxmlformats.org/officeDocument/2006/relationships/image" Target="../media/image152.png"/><Relationship Id="rId91" Type="http://schemas.openxmlformats.org/officeDocument/2006/relationships/image" Target="../media/image160.png"/><Relationship Id="rId96" Type="http://schemas.openxmlformats.org/officeDocument/2006/relationships/customXml" Target="../ink/ink204.xml"/><Relationship Id="rId140" Type="http://schemas.openxmlformats.org/officeDocument/2006/relationships/customXml" Target="../ink/ink226.xml"/><Relationship Id="rId145" Type="http://schemas.openxmlformats.org/officeDocument/2006/relationships/image" Target="../media/image187.png"/><Relationship Id="rId161" Type="http://schemas.openxmlformats.org/officeDocument/2006/relationships/image" Target="../media/image195.png"/><Relationship Id="rId166" Type="http://schemas.openxmlformats.org/officeDocument/2006/relationships/customXml" Target="../ink/ink2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23" Type="http://schemas.openxmlformats.org/officeDocument/2006/relationships/image" Target="../media/image126.png"/><Relationship Id="rId28" Type="http://schemas.openxmlformats.org/officeDocument/2006/relationships/customXml" Target="../ink/ink170.xml"/><Relationship Id="rId49" Type="http://schemas.openxmlformats.org/officeDocument/2006/relationships/image" Target="../media/image139.png"/><Relationship Id="rId114" Type="http://schemas.openxmlformats.org/officeDocument/2006/relationships/customXml" Target="../ink/ink213.xml"/><Relationship Id="rId119" Type="http://schemas.openxmlformats.org/officeDocument/2006/relationships/image" Target="../media/image174.png"/><Relationship Id="rId10" Type="http://schemas.openxmlformats.org/officeDocument/2006/relationships/customXml" Target="../ink/ink161.xml"/><Relationship Id="rId31" Type="http://schemas.openxmlformats.org/officeDocument/2006/relationships/image" Target="../media/image130.png"/><Relationship Id="rId44" Type="http://schemas.openxmlformats.org/officeDocument/2006/relationships/customXml" Target="../ink/ink178.xml"/><Relationship Id="rId52" Type="http://schemas.openxmlformats.org/officeDocument/2006/relationships/customXml" Target="../ink/ink182.xml"/><Relationship Id="rId60" Type="http://schemas.openxmlformats.org/officeDocument/2006/relationships/customXml" Target="../ink/ink186.xml"/><Relationship Id="rId65" Type="http://schemas.openxmlformats.org/officeDocument/2006/relationships/image" Target="../media/image147.png"/><Relationship Id="rId73" Type="http://schemas.openxmlformats.org/officeDocument/2006/relationships/image" Target="../media/image151.png"/><Relationship Id="rId78" Type="http://schemas.openxmlformats.org/officeDocument/2006/relationships/customXml" Target="../ink/ink195.xml"/><Relationship Id="rId81" Type="http://schemas.openxmlformats.org/officeDocument/2006/relationships/image" Target="../media/image155.png"/><Relationship Id="rId86" Type="http://schemas.openxmlformats.org/officeDocument/2006/relationships/customXml" Target="../ink/ink199.xml"/><Relationship Id="rId94" Type="http://schemas.openxmlformats.org/officeDocument/2006/relationships/customXml" Target="../ink/ink203.xml"/><Relationship Id="rId99" Type="http://schemas.openxmlformats.org/officeDocument/2006/relationships/image" Target="../media/image164.png"/><Relationship Id="rId101" Type="http://schemas.openxmlformats.org/officeDocument/2006/relationships/image" Target="../media/image165.png"/><Relationship Id="rId122" Type="http://schemas.openxmlformats.org/officeDocument/2006/relationships/customXml" Target="../ink/ink217.xml"/><Relationship Id="rId130" Type="http://schemas.openxmlformats.org/officeDocument/2006/relationships/customXml" Target="../ink/ink221.xml"/><Relationship Id="rId135" Type="http://schemas.openxmlformats.org/officeDocument/2006/relationships/image" Target="../media/image182.png"/><Relationship Id="rId143" Type="http://schemas.openxmlformats.org/officeDocument/2006/relationships/image" Target="../media/image186.png"/><Relationship Id="rId148" Type="http://schemas.openxmlformats.org/officeDocument/2006/relationships/customXml" Target="../ink/ink230.xml"/><Relationship Id="rId151" Type="http://schemas.openxmlformats.org/officeDocument/2006/relationships/image" Target="../media/image190.png"/><Relationship Id="rId156" Type="http://schemas.openxmlformats.org/officeDocument/2006/relationships/customXml" Target="../ink/ink234.xml"/><Relationship Id="rId164" Type="http://schemas.openxmlformats.org/officeDocument/2006/relationships/customXml" Target="../ink/ink238.xml"/><Relationship Id="rId169" Type="http://schemas.openxmlformats.org/officeDocument/2006/relationships/image" Target="../media/image199.png"/><Relationship Id="rId177" Type="http://schemas.openxmlformats.org/officeDocument/2006/relationships/image" Target="../media/image203.png"/><Relationship Id="rId4" Type="http://schemas.openxmlformats.org/officeDocument/2006/relationships/customXml" Target="../ink/ink158.xml"/><Relationship Id="rId9" Type="http://schemas.openxmlformats.org/officeDocument/2006/relationships/image" Target="../media/image119.png"/><Relationship Id="rId172" Type="http://schemas.openxmlformats.org/officeDocument/2006/relationships/customXml" Target="../ink/ink242.xml"/><Relationship Id="rId13" Type="http://schemas.openxmlformats.org/officeDocument/2006/relationships/image" Target="../media/image121.png"/><Relationship Id="rId18" Type="http://schemas.openxmlformats.org/officeDocument/2006/relationships/customXml" Target="../ink/ink165.xml"/><Relationship Id="rId39" Type="http://schemas.openxmlformats.org/officeDocument/2006/relationships/image" Target="../media/image134.png"/><Relationship Id="rId109" Type="http://schemas.openxmlformats.org/officeDocument/2006/relationships/image" Target="../media/image169.png"/><Relationship Id="rId34" Type="http://schemas.openxmlformats.org/officeDocument/2006/relationships/customXml" Target="../ink/ink173.xml"/><Relationship Id="rId50" Type="http://schemas.openxmlformats.org/officeDocument/2006/relationships/customXml" Target="../ink/ink181.xml"/><Relationship Id="rId55" Type="http://schemas.openxmlformats.org/officeDocument/2006/relationships/image" Target="../media/image142.png"/><Relationship Id="rId76" Type="http://schemas.openxmlformats.org/officeDocument/2006/relationships/customXml" Target="../ink/ink194.xml"/><Relationship Id="rId97" Type="http://schemas.openxmlformats.org/officeDocument/2006/relationships/image" Target="../media/image163.png"/><Relationship Id="rId104" Type="http://schemas.openxmlformats.org/officeDocument/2006/relationships/customXml" Target="../ink/ink208.xml"/><Relationship Id="rId120" Type="http://schemas.openxmlformats.org/officeDocument/2006/relationships/customXml" Target="../ink/ink216.xml"/><Relationship Id="rId125" Type="http://schemas.openxmlformats.org/officeDocument/2006/relationships/image" Target="../media/image177.png"/><Relationship Id="rId141" Type="http://schemas.openxmlformats.org/officeDocument/2006/relationships/image" Target="../media/image185.png"/><Relationship Id="rId146" Type="http://schemas.openxmlformats.org/officeDocument/2006/relationships/customXml" Target="../ink/ink229.xml"/><Relationship Id="rId167" Type="http://schemas.openxmlformats.org/officeDocument/2006/relationships/image" Target="../media/image198.png"/><Relationship Id="rId7" Type="http://schemas.openxmlformats.org/officeDocument/2006/relationships/image" Target="../media/image118.png"/><Relationship Id="rId71" Type="http://schemas.openxmlformats.org/officeDocument/2006/relationships/image" Target="../media/image150.png"/><Relationship Id="rId92" Type="http://schemas.openxmlformats.org/officeDocument/2006/relationships/customXml" Target="../ink/ink202.xml"/><Relationship Id="rId162" Type="http://schemas.openxmlformats.org/officeDocument/2006/relationships/customXml" Target="../ink/ink237.xml"/><Relationship Id="rId2" Type="http://schemas.openxmlformats.org/officeDocument/2006/relationships/customXml" Target="../ink/ink157.xml"/><Relationship Id="rId29" Type="http://schemas.openxmlformats.org/officeDocument/2006/relationships/image" Target="../media/image129.png"/><Relationship Id="rId24" Type="http://schemas.openxmlformats.org/officeDocument/2006/relationships/customXml" Target="../ink/ink168.xml"/><Relationship Id="rId40" Type="http://schemas.openxmlformats.org/officeDocument/2006/relationships/customXml" Target="../ink/ink176.xml"/><Relationship Id="rId45" Type="http://schemas.openxmlformats.org/officeDocument/2006/relationships/image" Target="../media/image137.png"/><Relationship Id="rId66" Type="http://schemas.openxmlformats.org/officeDocument/2006/relationships/customXml" Target="../ink/ink189.xml"/><Relationship Id="rId87" Type="http://schemas.openxmlformats.org/officeDocument/2006/relationships/image" Target="../media/image158.png"/><Relationship Id="rId110" Type="http://schemas.openxmlformats.org/officeDocument/2006/relationships/customXml" Target="../ink/ink211.xml"/><Relationship Id="rId115" Type="http://schemas.openxmlformats.org/officeDocument/2006/relationships/image" Target="../media/image172.png"/><Relationship Id="rId131" Type="http://schemas.openxmlformats.org/officeDocument/2006/relationships/image" Target="../media/image180.png"/><Relationship Id="rId136" Type="http://schemas.openxmlformats.org/officeDocument/2006/relationships/customXml" Target="../ink/ink224.xml"/><Relationship Id="rId157" Type="http://schemas.openxmlformats.org/officeDocument/2006/relationships/image" Target="../media/image193.png"/><Relationship Id="rId178" Type="http://schemas.openxmlformats.org/officeDocument/2006/relationships/customXml" Target="../ink/ink245.xml"/><Relationship Id="rId61" Type="http://schemas.openxmlformats.org/officeDocument/2006/relationships/image" Target="../media/image145.png"/><Relationship Id="rId82" Type="http://schemas.openxmlformats.org/officeDocument/2006/relationships/customXml" Target="../ink/ink197.xml"/><Relationship Id="rId152" Type="http://schemas.openxmlformats.org/officeDocument/2006/relationships/customXml" Target="../ink/ink232.xml"/><Relationship Id="rId173" Type="http://schemas.openxmlformats.org/officeDocument/2006/relationships/image" Target="../media/image201.png"/><Relationship Id="rId19" Type="http://schemas.openxmlformats.org/officeDocument/2006/relationships/image" Target="../media/image124.png"/><Relationship Id="rId14" Type="http://schemas.openxmlformats.org/officeDocument/2006/relationships/customXml" Target="../ink/ink163.xml"/><Relationship Id="rId30" Type="http://schemas.openxmlformats.org/officeDocument/2006/relationships/customXml" Target="../ink/ink171.xml"/><Relationship Id="rId35" Type="http://schemas.openxmlformats.org/officeDocument/2006/relationships/image" Target="../media/image132.png"/><Relationship Id="rId56" Type="http://schemas.openxmlformats.org/officeDocument/2006/relationships/customXml" Target="../ink/ink184.xml"/><Relationship Id="rId77" Type="http://schemas.openxmlformats.org/officeDocument/2006/relationships/image" Target="../media/image153.png"/><Relationship Id="rId100" Type="http://schemas.openxmlformats.org/officeDocument/2006/relationships/customXml" Target="../ink/ink206.xml"/><Relationship Id="rId105" Type="http://schemas.openxmlformats.org/officeDocument/2006/relationships/image" Target="../media/image167.png"/><Relationship Id="rId126" Type="http://schemas.openxmlformats.org/officeDocument/2006/relationships/customXml" Target="../ink/ink219.xml"/><Relationship Id="rId147" Type="http://schemas.openxmlformats.org/officeDocument/2006/relationships/image" Target="../media/image188.png"/><Relationship Id="rId168" Type="http://schemas.openxmlformats.org/officeDocument/2006/relationships/customXml" Target="../ink/ink240.xml"/><Relationship Id="rId8" Type="http://schemas.openxmlformats.org/officeDocument/2006/relationships/customXml" Target="../ink/ink160.xml"/><Relationship Id="rId51" Type="http://schemas.openxmlformats.org/officeDocument/2006/relationships/image" Target="../media/image140.png"/><Relationship Id="rId72" Type="http://schemas.openxmlformats.org/officeDocument/2006/relationships/customXml" Target="../ink/ink192.xml"/><Relationship Id="rId93" Type="http://schemas.openxmlformats.org/officeDocument/2006/relationships/image" Target="../media/image161.png"/><Relationship Id="rId98" Type="http://schemas.openxmlformats.org/officeDocument/2006/relationships/customXml" Target="../ink/ink205.xml"/><Relationship Id="rId121" Type="http://schemas.openxmlformats.org/officeDocument/2006/relationships/image" Target="../media/image175.png"/><Relationship Id="rId142" Type="http://schemas.openxmlformats.org/officeDocument/2006/relationships/customXml" Target="../ink/ink227.xml"/><Relationship Id="rId163" Type="http://schemas.openxmlformats.org/officeDocument/2006/relationships/image" Target="../media/image196.png"/><Relationship Id="rId3" Type="http://schemas.openxmlformats.org/officeDocument/2006/relationships/image" Target="../media/image116.png"/><Relationship Id="rId25" Type="http://schemas.openxmlformats.org/officeDocument/2006/relationships/image" Target="../media/image127.png"/><Relationship Id="rId46" Type="http://schemas.openxmlformats.org/officeDocument/2006/relationships/customXml" Target="../ink/ink179.xml"/><Relationship Id="rId67" Type="http://schemas.openxmlformats.org/officeDocument/2006/relationships/image" Target="../media/image148.png"/><Relationship Id="rId116" Type="http://schemas.openxmlformats.org/officeDocument/2006/relationships/customXml" Target="../ink/ink214.xml"/><Relationship Id="rId137" Type="http://schemas.openxmlformats.org/officeDocument/2006/relationships/image" Target="../media/image183.png"/><Relationship Id="rId158" Type="http://schemas.openxmlformats.org/officeDocument/2006/relationships/customXml" Target="../ink/ink235.xml"/><Relationship Id="rId20" Type="http://schemas.openxmlformats.org/officeDocument/2006/relationships/customXml" Target="../ink/ink166.xml"/><Relationship Id="rId41" Type="http://schemas.openxmlformats.org/officeDocument/2006/relationships/image" Target="../media/image135.png"/><Relationship Id="rId62" Type="http://schemas.openxmlformats.org/officeDocument/2006/relationships/customXml" Target="../ink/ink187.xml"/><Relationship Id="rId83" Type="http://schemas.openxmlformats.org/officeDocument/2006/relationships/image" Target="../media/image156.png"/><Relationship Id="rId88" Type="http://schemas.openxmlformats.org/officeDocument/2006/relationships/customXml" Target="../ink/ink200.xml"/><Relationship Id="rId111" Type="http://schemas.openxmlformats.org/officeDocument/2006/relationships/image" Target="../media/image170.png"/><Relationship Id="rId132" Type="http://schemas.openxmlformats.org/officeDocument/2006/relationships/customXml" Target="../ink/ink222.xml"/><Relationship Id="rId153" Type="http://schemas.openxmlformats.org/officeDocument/2006/relationships/image" Target="../media/image191.png"/><Relationship Id="rId174" Type="http://schemas.openxmlformats.org/officeDocument/2006/relationships/customXml" Target="../ink/ink243.xml"/><Relationship Id="rId179" Type="http://schemas.openxmlformats.org/officeDocument/2006/relationships/image" Target="../media/image204.png"/><Relationship Id="rId15" Type="http://schemas.openxmlformats.org/officeDocument/2006/relationships/image" Target="../media/image122.png"/><Relationship Id="rId36" Type="http://schemas.openxmlformats.org/officeDocument/2006/relationships/customXml" Target="../ink/ink174.xml"/><Relationship Id="rId57" Type="http://schemas.openxmlformats.org/officeDocument/2006/relationships/image" Target="../media/image143.png"/><Relationship Id="rId106" Type="http://schemas.openxmlformats.org/officeDocument/2006/relationships/customXml" Target="../ink/ink209.xml"/><Relationship Id="rId127" Type="http://schemas.openxmlformats.org/officeDocument/2006/relationships/image" Target="../media/image17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8.xml"/><Relationship Id="rId117" Type="http://schemas.openxmlformats.org/officeDocument/2006/relationships/image" Target="../media/image262.png"/><Relationship Id="rId21" Type="http://schemas.openxmlformats.org/officeDocument/2006/relationships/image" Target="../media/image214.png"/><Relationship Id="rId42" Type="http://schemas.openxmlformats.org/officeDocument/2006/relationships/customXml" Target="../ink/ink266.xml"/><Relationship Id="rId47" Type="http://schemas.openxmlformats.org/officeDocument/2006/relationships/image" Target="../media/image227.png"/><Relationship Id="rId63" Type="http://schemas.openxmlformats.org/officeDocument/2006/relationships/image" Target="../media/image235.png"/><Relationship Id="rId68" Type="http://schemas.openxmlformats.org/officeDocument/2006/relationships/customXml" Target="../ink/ink279.xml"/><Relationship Id="rId84" Type="http://schemas.openxmlformats.org/officeDocument/2006/relationships/customXml" Target="../ink/ink287.xml"/><Relationship Id="rId89" Type="http://schemas.openxmlformats.org/officeDocument/2006/relationships/image" Target="../media/image248.png"/><Relationship Id="rId112" Type="http://schemas.openxmlformats.org/officeDocument/2006/relationships/customXml" Target="../ink/ink301.xml"/><Relationship Id="rId133" Type="http://schemas.openxmlformats.org/officeDocument/2006/relationships/image" Target="../media/image270.png"/><Relationship Id="rId138" Type="http://schemas.openxmlformats.org/officeDocument/2006/relationships/customXml" Target="../ink/ink314.xml"/><Relationship Id="rId154" Type="http://schemas.openxmlformats.org/officeDocument/2006/relationships/customXml" Target="../ink/ink322.xml"/><Relationship Id="rId159" Type="http://schemas.openxmlformats.org/officeDocument/2006/relationships/image" Target="../media/image283.png"/><Relationship Id="rId175" Type="http://schemas.openxmlformats.org/officeDocument/2006/relationships/image" Target="../media/image291.png"/><Relationship Id="rId170" Type="http://schemas.openxmlformats.org/officeDocument/2006/relationships/customXml" Target="../ink/ink330.xml"/><Relationship Id="rId16" Type="http://schemas.openxmlformats.org/officeDocument/2006/relationships/customXml" Target="../ink/ink253.xml"/><Relationship Id="rId107" Type="http://schemas.openxmlformats.org/officeDocument/2006/relationships/image" Target="../media/image257.png"/><Relationship Id="rId11" Type="http://schemas.openxmlformats.org/officeDocument/2006/relationships/image" Target="../media/image209.png"/><Relationship Id="rId32" Type="http://schemas.openxmlformats.org/officeDocument/2006/relationships/customXml" Target="../ink/ink261.xml"/><Relationship Id="rId37" Type="http://schemas.openxmlformats.org/officeDocument/2006/relationships/image" Target="../media/image222.png"/><Relationship Id="rId53" Type="http://schemas.openxmlformats.org/officeDocument/2006/relationships/image" Target="../media/image230.png"/><Relationship Id="rId58" Type="http://schemas.openxmlformats.org/officeDocument/2006/relationships/customXml" Target="../ink/ink274.xml"/><Relationship Id="rId74" Type="http://schemas.openxmlformats.org/officeDocument/2006/relationships/customXml" Target="../ink/ink282.xml"/><Relationship Id="rId79" Type="http://schemas.openxmlformats.org/officeDocument/2006/relationships/image" Target="../media/image243.png"/><Relationship Id="rId102" Type="http://schemas.openxmlformats.org/officeDocument/2006/relationships/customXml" Target="../ink/ink296.xml"/><Relationship Id="rId123" Type="http://schemas.openxmlformats.org/officeDocument/2006/relationships/image" Target="../media/image265.png"/><Relationship Id="rId128" Type="http://schemas.openxmlformats.org/officeDocument/2006/relationships/customXml" Target="../ink/ink309.xml"/><Relationship Id="rId144" Type="http://schemas.openxmlformats.org/officeDocument/2006/relationships/customXml" Target="../ink/ink317.xml"/><Relationship Id="rId149" Type="http://schemas.openxmlformats.org/officeDocument/2006/relationships/image" Target="../media/image278.png"/><Relationship Id="rId5" Type="http://schemas.openxmlformats.org/officeDocument/2006/relationships/image" Target="../media/image206.png"/><Relationship Id="rId90" Type="http://schemas.openxmlformats.org/officeDocument/2006/relationships/customXml" Target="../ink/ink290.xml"/><Relationship Id="rId95" Type="http://schemas.openxmlformats.org/officeDocument/2006/relationships/image" Target="../media/image251.png"/><Relationship Id="rId160" Type="http://schemas.openxmlformats.org/officeDocument/2006/relationships/customXml" Target="../ink/ink325.xml"/><Relationship Id="rId165" Type="http://schemas.openxmlformats.org/officeDocument/2006/relationships/image" Target="../media/image286.png"/><Relationship Id="rId181" Type="http://schemas.openxmlformats.org/officeDocument/2006/relationships/image" Target="../media/image294.png"/><Relationship Id="rId186" Type="http://schemas.openxmlformats.org/officeDocument/2006/relationships/customXml" Target="../ink/ink338.xml"/><Relationship Id="rId22" Type="http://schemas.openxmlformats.org/officeDocument/2006/relationships/customXml" Target="../ink/ink256.xml"/><Relationship Id="rId27" Type="http://schemas.openxmlformats.org/officeDocument/2006/relationships/image" Target="../media/image217.png"/><Relationship Id="rId43" Type="http://schemas.openxmlformats.org/officeDocument/2006/relationships/image" Target="../media/image225.png"/><Relationship Id="rId48" Type="http://schemas.openxmlformats.org/officeDocument/2006/relationships/customXml" Target="../ink/ink269.xml"/><Relationship Id="rId64" Type="http://schemas.openxmlformats.org/officeDocument/2006/relationships/customXml" Target="../ink/ink277.xml"/><Relationship Id="rId69" Type="http://schemas.openxmlformats.org/officeDocument/2006/relationships/image" Target="../media/image238.png"/><Relationship Id="rId113" Type="http://schemas.openxmlformats.org/officeDocument/2006/relationships/image" Target="../media/image260.png"/><Relationship Id="rId118" Type="http://schemas.openxmlformats.org/officeDocument/2006/relationships/customXml" Target="../ink/ink304.xml"/><Relationship Id="rId134" Type="http://schemas.openxmlformats.org/officeDocument/2006/relationships/customXml" Target="../ink/ink312.xml"/><Relationship Id="rId139" Type="http://schemas.openxmlformats.org/officeDocument/2006/relationships/image" Target="../media/image273.png"/><Relationship Id="rId80" Type="http://schemas.openxmlformats.org/officeDocument/2006/relationships/customXml" Target="../ink/ink285.xml"/><Relationship Id="rId85" Type="http://schemas.openxmlformats.org/officeDocument/2006/relationships/image" Target="../media/image246.png"/><Relationship Id="rId150" Type="http://schemas.openxmlformats.org/officeDocument/2006/relationships/customXml" Target="../ink/ink320.xml"/><Relationship Id="rId155" Type="http://schemas.openxmlformats.org/officeDocument/2006/relationships/image" Target="../media/image281.png"/><Relationship Id="rId171" Type="http://schemas.openxmlformats.org/officeDocument/2006/relationships/image" Target="../media/image289.png"/><Relationship Id="rId176" Type="http://schemas.openxmlformats.org/officeDocument/2006/relationships/customXml" Target="../ink/ink333.xml"/><Relationship Id="rId12" Type="http://schemas.openxmlformats.org/officeDocument/2006/relationships/customXml" Target="../ink/ink251.xml"/><Relationship Id="rId17" Type="http://schemas.openxmlformats.org/officeDocument/2006/relationships/image" Target="../media/image212.png"/><Relationship Id="rId33" Type="http://schemas.openxmlformats.org/officeDocument/2006/relationships/image" Target="../media/image220.png"/><Relationship Id="rId38" Type="http://schemas.openxmlformats.org/officeDocument/2006/relationships/customXml" Target="../ink/ink264.xml"/><Relationship Id="rId59" Type="http://schemas.openxmlformats.org/officeDocument/2006/relationships/image" Target="../media/image233.png"/><Relationship Id="rId103" Type="http://schemas.openxmlformats.org/officeDocument/2006/relationships/image" Target="../media/image255.png"/><Relationship Id="rId108" Type="http://schemas.openxmlformats.org/officeDocument/2006/relationships/customXml" Target="../ink/ink299.xml"/><Relationship Id="rId124" Type="http://schemas.openxmlformats.org/officeDocument/2006/relationships/customXml" Target="../ink/ink307.xml"/><Relationship Id="rId129" Type="http://schemas.openxmlformats.org/officeDocument/2006/relationships/image" Target="../media/image268.png"/><Relationship Id="rId54" Type="http://schemas.openxmlformats.org/officeDocument/2006/relationships/customXml" Target="../ink/ink272.xml"/><Relationship Id="rId70" Type="http://schemas.openxmlformats.org/officeDocument/2006/relationships/customXml" Target="../ink/ink280.xml"/><Relationship Id="rId75" Type="http://schemas.openxmlformats.org/officeDocument/2006/relationships/image" Target="../media/image241.png"/><Relationship Id="rId91" Type="http://schemas.openxmlformats.org/officeDocument/2006/relationships/image" Target="../media/image249.png"/><Relationship Id="rId96" Type="http://schemas.openxmlformats.org/officeDocument/2006/relationships/customXml" Target="../ink/ink293.xml"/><Relationship Id="rId140" Type="http://schemas.openxmlformats.org/officeDocument/2006/relationships/customXml" Target="../ink/ink315.xml"/><Relationship Id="rId145" Type="http://schemas.openxmlformats.org/officeDocument/2006/relationships/image" Target="../media/image276.png"/><Relationship Id="rId161" Type="http://schemas.openxmlformats.org/officeDocument/2006/relationships/image" Target="../media/image284.png"/><Relationship Id="rId166" Type="http://schemas.openxmlformats.org/officeDocument/2006/relationships/customXml" Target="../ink/ink328.xml"/><Relationship Id="rId182" Type="http://schemas.openxmlformats.org/officeDocument/2006/relationships/customXml" Target="../ink/ink336.xml"/><Relationship Id="rId187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8.xml"/><Relationship Id="rId23" Type="http://schemas.openxmlformats.org/officeDocument/2006/relationships/image" Target="../media/image215.png"/><Relationship Id="rId28" Type="http://schemas.openxmlformats.org/officeDocument/2006/relationships/customXml" Target="../ink/ink259.xml"/><Relationship Id="rId49" Type="http://schemas.openxmlformats.org/officeDocument/2006/relationships/image" Target="../media/image228.png"/><Relationship Id="rId114" Type="http://schemas.openxmlformats.org/officeDocument/2006/relationships/customXml" Target="../ink/ink302.xml"/><Relationship Id="rId119" Type="http://schemas.openxmlformats.org/officeDocument/2006/relationships/image" Target="../media/image263.png"/><Relationship Id="rId44" Type="http://schemas.openxmlformats.org/officeDocument/2006/relationships/customXml" Target="../ink/ink267.xml"/><Relationship Id="rId60" Type="http://schemas.openxmlformats.org/officeDocument/2006/relationships/customXml" Target="../ink/ink275.xml"/><Relationship Id="rId65" Type="http://schemas.openxmlformats.org/officeDocument/2006/relationships/image" Target="../media/image236.png"/><Relationship Id="rId81" Type="http://schemas.openxmlformats.org/officeDocument/2006/relationships/image" Target="../media/image244.png"/><Relationship Id="rId86" Type="http://schemas.openxmlformats.org/officeDocument/2006/relationships/customXml" Target="../ink/ink288.xml"/><Relationship Id="rId130" Type="http://schemas.openxmlformats.org/officeDocument/2006/relationships/customXml" Target="../ink/ink310.xml"/><Relationship Id="rId135" Type="http://schemas.openxmlformats.org/officeDocument/2006/relationships/image" Target="../media/image271.png"/><Relationship Id="rId151" Type="http://schemas.openxmlformats.org/officeDocument/2006/relationships/image" Target="../media/image279.png"/><Relationship Id="rId156" Type="http://schemas.openxmlformats.org/officeDocument/2006/relationships/customXml" Target="../ink/ink323.xml"/><Relationship Id="rId177" Type="http://schemas.openxmlformats.org/officeDocument/2006/relationships/image" Target="../media/image292.png"/><Relationship Id="rId172" Type="http://schemas.openxmlformats.org/officeDocument/2006/relationships/customXml" Target="../ink/ink331.xml"/><Relationship Id="rId13" Type="http://schemas.openxmlformats.org/officeDocument/2006/relationships/image" Target="../media/image210.png"/><Relationship Id="rId18" Type="http://schemas.openxmlformats.org/officeDocument/2006/relationships/customXml" Target="../ink/ink254.xml"/><Relationship Id="rId39" Type="http://schemas.openxmlformats.org/officeDocument/2006/relationships/image" Target="../media/image223.png"/><Relationship Id="rId109" Type="http://schemas.openxmlformats.org/officeDocument/2006/relationships/image" Target="../media/image258.png"/><Relationship Id="rId34" Type="http://schemas.openxmlformats.org/officeDocument/2006/relationships/customXml" Target="../ink/ink262.xml"/><Relationship Id="rId50" Type="http://schemas.openxmlformats.org/officeDocument/2006/relationships/customXml" Target="../ink/ink270.xml"/><Relationship Id="rId55" Type="http://schemas.openxmlformats.org/officeDocument/2006/relationships/image" Target="../media/image231.png"/><Relationship Id="rId76" Type="http://schemas.openxmlformats.org/officeDocument/2006/relationships/customXml" Target="../ink/ink283.xml"/><Relationship Id="rId97" Type="http://schemas.openxmlformats.org/officeDocument/2006/relationships/image" Target="../media/image252.png"/><Relationship Id="rId104" Type="http://schemas.openxmlformats.org/officeDocument/2006/relationships/customXml" Target="../ink/ink297.xml"/><Relationship Id="rId120" Type="http://schemas.openxmlformats.org/officeDocument/2006/relationships/customXml" Target="../ink/ink305.xml"/><Relationship Id="rId125" Type="http://schemas.openxmlformats.org/officeDocument/2006/relationships/image" Target="../media/image266.png"/><Relationship Id="rId141" Type="http://schemas.openxmlformats.org/officeDocument/2006/relationships/image" Target="../media/image274.png"/><Relationship Id="rId146" Type="http://schemas.openxmlformats.org/officeDocument/2006/relationships/customXml" Target="../ink/ink318.xml"/><Relationship Id="rId167" Type="http://schemas.openxmlformats.org/officeDocument/2006/relationships/image" Target="../media/image287.png"/><Relationship Id="rId188" Type="http://schemas.openxmlformats.org/officeDocument/2006/relationships/customXml" Target="../ink/ink339.xml"/><Relationship Id="rId7" Type="http://schemas.openxmlformats.org/officeDocument/2006/relationships/image" Target="../media/image207.png"/><Relationship Id="rId71" Type="http://schemas.openxmlformats.org/officeDocument/2006/relationships/image" Target="../media/image239.png"/><Relationship Id="rId92" Type="http://schemas.openxmlformats.org/officeDocument/2006/relationships/customXml" Target="../ink/ink291.xml"/><Relationship Id="rId162" Type="http://schemas.openxmlformats.org/officeDocument/2006/relationships/customXml" Target="../ink/ink326.xml"/><Relationship Id="rId183" Type="http://schemas.openxmlformats.org/officeDocument/2006/relationships/image" Target="../media/image295.png"/><Relationship Id="rId2" Type="http://schemas.openxmlformats.org/officeDocument/2006/relationships/customXml" Target="../ink/ink246.xml"/><Relationship Id="rId29" Type="http://schemas.openxmlformats.org/officeDocument/2006/relationships/image" Target="../media/image218.png"/><Relationship Id="rId24" Type="http://schemas.openxmlformats.org/officeDocument/2006/relationships/customXml" Target="../ink/ink257.xml"/><Relationship Id="rId40" Type="http://schemas.openxmlformats.org/officeDocument/2006/relationships/customXml" Target="../ink/ink265.xml"/><Relationship Id="rId45" Type="http://schemas.openxmlformats.org/officeDocument/2006/relationships/image" Target="../media/image226.png"/><Relationship Id="rId66" Type="http://schemas.openxmlformats.org/officeDocument/2006/relationships/customXml" Target="../ink/ink278.xml"/><Relationship Id="rId87" Type="http://schemas.openxmlformats.org/officeDocument/2006/relationships/image" Target="../media/image247.png"/><Relationship Id="rId110" Type="http://schemas.openxmlformats.org/officeDocument/2006/relationships/customXml" Target="../ink/ink300.xml"/><Relationship Id="rId115" Type="http://schemas.openxmlformats.org/officeDocument/2006/relationships/image" Target="../media/image261.png"/><Relationship Id="rId131" Type="http://schemas.openxmlformats.org/officeDocument/2006/relationships/image" Target="../media/image269.png"/><Relationship Id="rId136" Type="http://schemas.openxmlformats.org/officeDocument/2006/relationships/customXml" Target="../ink/ink313.xml"/><Relationship Id="rId157" Type="http://schemas.openxmlformats.org/officeDocument/2006/relationships/image" Target="../media/image282.png"/><Relationship Id="rId178" Type="http://schemas.openxmlformats.org/officeDocument/2006/relationships/customXml" Target="../ink/ink334.xml"/><Relationship Id="rId61" Type="http://schemas.openxmlformats.org/officeDocument/2006/relationships/image" Target="../media/image234.png"/><Relationship Id="rId82" Type="http://schemas.openxmlformats.org/officeDocument/2006/relationships/customXml" Target="../ink/ink286.xml"/><Relationship Id="rId152" Type="http://schemas.openxmlformats.org/officeDocument/2006/relationships/customXml" Target="../ink/ink321.xml"/><Relationship Id="rId173" Type="http://schemas.openxmlformats.org/officeDocument/2006/relationships/image" Target="../media/image290.png"/><Relationship Id="rId19" Type="http://schemas.openxmlformats.org/officeDocument/2006/relationships/image" Target="../media/image213.png"/><Relationship Id="rId14" Type="http://schemas.openxmlformats.org/officeDocument/2006/relationships/customXml" Target="../ink/ink252.xml"/><Relationship Id="rId30" Type="http://schemas.openxmlformats.org/officeDocument/2006/relationships/customXml" Target="../ink/ink260.xml"/><Relationship Id="rId35" Type="http://schemas.openxmlformats.org/officeDocument/2006/relationships/image" Target="../media/image221.png"/><Relationship Id="rId56" Type="http://schemas.openxmlformats.org/officeDocument/2006/relationships/customXml" Target="../ink/ink273.xml"/><Relationship Id="rId77" Type="http://schemas.openxmlformats.org/officeDocument/2006/relationships/image" Target="../media/image242.png"/><Relationship Id="rId100" Type="http://schemas.openxmlformats.org/officeDocument/2006/relationships/customXml" Target="../ink/ink295.xml"/><Relationship Id="rId105" Type="http://schemas.openxmlformats.org/officeDocument/2006/relationships/image" Target="../media/image256.png"/><Relationship Id="rId126" Type="http://schemas.openxmlformats.org/officeDocument/2006/relationships/customXml" Target="../ink/ink308.xml"/><Relationship Id="rId147" Type="http://schemas.openxmlformats.org/officeDocument/2006/relationships/image" Target="../media/image277.png"/><Relationship Id="rId168" Type="http://schemas.openxmlformats.org/officeDocument/2006/relationships/customXml" Target="../ink/ink329.xml"/><Relationship Id="rId8" Type="http://schemas.openxmlformats.org/officeDocument/2006/relationships/customXml" Target="../ink/ink249.xml"/><Relationship Id="rId51" Type="http://schemas.openxmlformats.org/officeDocument/2006/relationships/image" Target="../media/image229.png"/><Relationship Id="rId72" Type="http://schemas.openxmlformats.org/officeDocument/2006/relationships/customXml" Target="../ink/ink281.xml"/><Relationship Id="rId93" Type="http://schemas.openxmlformats.org/officeDocument/2006/relationships/image" Target="../media/image250.png"/><Relationship Id="rId98" Type="http://schemas.openxmlformats.org/officeDocument/2006/relationships/customXml" Target="../ink/ink294.xml"/><Relationship Id="rId121" Type="http://schemas.openxmlformats.org/officeDocument/2006/relationships/image" Target="../media/image264.png"/><Relationship Id="rId142" Type="http://schemas.openxmlformats.org/officeDocument/2006/relationships/customXml" Target="../ink/ink316.xml"/><Relationship Id="rId163" Type="http://schemas.openxmlformats.org/officeDocument/2006/relationships/image" Target="../media/image285.png"/><Relationship Id="rId184" Type="http://schemas.openxmlformats.org/officeDocument/2006/relationships/customXml" Target="../ink/ink337.xml"/><Relationship Id="rId189" Type="http://schemas.openxmlformats.org/officeDocument/2006/relationships/image" Target="../media/image298.png"/><Relationship Id="rId3" Type="http://schemas.openxmlformats.org/officeDocument/2006/relationships/image" Target="../media/image205.png"/><Relationship Id="rId25" Type="http://schemas.openxmlformats.org/officeDocument/2006/relationships/image" Target="../media/image216.png"/><Relationship Id="rId46" Type="http://schemas.openxmlformats.org/officeDocument/2006/relationships/customXml" Target="../ink/ink268.xml"/><Relationship Id="rId67" Type="http://schemas.openxmlformats.org/officeDocument/2006/relationships/image" Target="../media/image237.png"/><Relationship Id="rId116" Type="http://schemas.openxmlformats.org/officeDocument/2006/relationships/customXml" Target="../ink/ink303.xml"/><Relationship Id="rId137" Type="http://schemas.openxmlformats.org/officeDocument/2006/relationships/image" Target="../media/image272.png"/><Relationship Id="rId158" Type="http://schemas.openxmlformats.org/officeDocument/2006/relationships/customXml" Target="../ink/ink324.xml"/><Relationship Id="rId20" Type="http://schemas.openxmlformats.org/officeDocument/2006/relationships/customXml" Target="../ink/ink255.xml"/><Relationship Id="rId41" Type="http://schemas.openxmlformats.org/officeDocument/2006/relationships/image" Target="../media/image224.png"/><Relationship Id="rId62" Type="http://schemas.openxmlformats.org/officeDocument/2006/relationships/customXml" Target="../ink/ink276.xml"/><Relationship Id="rId83" Type="http://schemas.openxmlformats.org/officeDocument/2006/relationships/image" Target="../media/image245.png"/><Relationship Id="rId88" Type="http://schemas.openxmlformats.org/officeDocument/2006/relationships/customXml" Target="../ink/ink289.xml"/><Relationship Id="rId111" Type="http://schemas.openxmlformats.org/officeDocument/2006/relationships/image" Target="../media/image259.png"/><Relationship Id="rId132" Type="http://schemas.openxmlformats.org/officeDocument/2006/relationships/customXml" Target="../ink/ink311.xml"/><Relationship Id="rId153" Type="http://schemas.openxmlformats.org/officeDocument/2006/relationships/image" Target="../media/image280.png"/><Relationship Id="rId174" Type="http://schemas.openxmlformats.org/officeDocument/2006/relationships/customXml" Target="../ink/ink332.xml"/><Relationship Id="rId179" Type="http://schemas.openxmlformats.org/officeDocument/2006/relationships/image" Target="../media/image293.png"/><Relationship Id="rId15" Type="http://schemas.openxmlformats.org/officeDocument/2006/relationships/image" Target="../media/image211.png"/><Relationship Id="rId36" Type="http://schemas.openxmlformats.org/officeDocument/2006/relationships/customXml" Target="../ink/ink263.xml"/><Relationship Id="rId57" Type="http://schemas.openxmlformats.org/officeDocument/2006/relationships/image" Target="../media/image232.png"/><Relationship Id="rId106" Type="http://schemas.openxmlformats.org/officeDocument/2006/relationships/customXml" Target="../ink/ink298.xml"/><Relationship Id="rId127" Type="http://schemas.openxmlformats.org/officeDocument/2006/relationships/image" Target="../media/image267.png"/><Relationship Id="rId10" Type="http://schemas.openxmlformats.org/officeDocument/2006/relationships/customXml" Target="../ink/ink250.xml"/><Relationship Id="rId31" Type="http://schemas.openxmlformats.org/officeDocument/2006/relationships/image" Target="../media/image219.png"/><Relationship Id="rId52" Type="http://schemas.openxmlformats.org/officeDocument/2006/relationships/customXml" Target="../ink/ink271.xml"/><Relationship Id="rId73" Type="http://schemas.openxmlformats.org/officeDocument/2006/relationships/image" Target="../media/image240.png"/><Relationship Id="rId78" Type="http://schemas.openxmlformats.org/officeDocument/2006/relationships/customXml" Target="../ink/ink284.xml"/><Relationship Id="rId94" Type="http://schemas.openxmlformats.org/officeDocument/2006/relationships/customXml" Target="../ink/ink292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122" Type="http://schemas.openxmlformats.org/officeDocument/2006/relationships/customXml" Target="../ink/ink306.xml"/><Relationship Id="rId143" Type="http://schemas.openxmlformats.org/officeDocument/2006/relationships/image" Target="../media/image275.png"/><Relationship Id="rId148" Type="http://schemas.openxmlformats.org/officeDocument/2006/relationships/customXml" Target="../ink/ink319.xml"/><Relationship Id="rId164" Type="http://schemas.openxmlformats.org/officeDocument/2006/relationships/customXml" Target="../ink/ink327.xml"/><Relationship Id="rId169" Type="http://schemas.openxmlformats.org/officeDocument/2006/relationships/image" Target="../media/image288.png"/><Relationship Id="rId185" Type="http://schemas.openxmlformats.org/officeDocument/2006/relationships/image" Target="../media/image296.png"/><Relationship Id="rId4" Type="http://schemas.openxmlformats.org/officeDocument/2006/relationships/customXml" Target="../ink/ink247.xml"/><Relationship Id="rId9" Type="http://schemas.openxmlformats.org/officeDocument/2006/relationships/image" Target="../media/image208.png"/><Relationship Id="rId180" Type="http://schemas.openxmlformats.org/officeDocument/2006/relationships/customXml" Target="../ink/ink33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2.xml"/><Relationship Id="rId117" Type="http://schemas.openxmlformats.org/officeDocument/2006/relationships/image" Target="../media/image356.png"/><Relationship Id="rId21" Type="http://schemas.openxmlformats.org/officeDocument/2006/relationships/image" Target="../media/image308.png"/><Relationship Id="rId42" Type="http://schemas.openxmlformats.org/officeDocument/2006/relationships/customXml" Target="../ink/ink360.xml"/><Relationship Id="rId47" Type="http://schemas.openxmlformats.org/officeDocument/2006/relationships/image" Target="../media/image321.png"/><Relationship Id="rId63" Type="http://schemas.openxmlformats.org/officeDocument/2006/relationships/image" Target="../media/image329.png"/><Relationship Id="rId68" Type="http://schemas.openxmlformats.org/officeDocument/2006/relationships/customXml" Target="../ink/ink373.xml"/><Relationship Id="rId84" Type="http://schemas.openxmlformats.org/officeDocument/2006/relationships/customXml" Target="../ink/ink381.xml"/><Relationship Id="rId89" Type="http://schemas.openxmlformats.org/officeDocument/2006/relationships/image" Target="../media/image342.png"/><Relationship Id="rId112" Type="http://schemas.openxmlformats.org/officeDocument/2006/relationships/customXml" Target="../ink/ink395.xml"/><Relationship Id="rId133" Type="http://schemas.openxmlformats.org/officeDocument/2006/relationships/image" Target="../media/image364.png"/><Relationship Id="rId16" Type="http://schemas.openxmlformats.org/officeDocument/2006/relationships/customXml" Target="../ink/ink347.xml"/><Relationship Id="rId107" Type="http://schemas.openxmlformats.org/officeDocument/2006/relationships/image" Target="../media/image351.png"/><Relationship Id="rId11" Type="http://schemas.openxmlformats.org/officeDocument/2006/relationships/image" Target="../media/image303.png"/><Relationship Id="rId32" Type="http://schemas.openxmlformats.org/officeDocument/2006/relationships/customXml" Target="../ink/ink355.xml"/><Relationship Id="rId37" Type="http://schemas.openxmlformats.org/officeDocument/2006/relationships/image" Target="../media/image316.png"/><Relationship Id="rId53" Type="http://schemas.openxmlformats.org/officeDocument/2006/relationships/image" Target="../media/image324.png"/><Relationship Id="rId58" Type="http://schemas.openxmlformats.org/officeDocument/2006/relationships/customXml" Target="../ink/ink368.xml"/><Relationship Id="rId74" Type="http://schemas.openxmlformats.org/officeDocument/2006/relationships/customXml" Target="../ink/ink376.xml"/><Relationship Id="rId79" Type="http://schemas.openxmlformats.org/officeDocument/2006/relationships/image" Target="../media/image337.png"/><Relationship Id="rId102" Type="http://schemas.openxmlformats.org/officeDocument/2006/relationships/customXml" Target="../ink/ink390.xml"/><Relationship Id="rId123" Type="http://schemas.openxmlformats.org/officeDocument/2006/relationships/image" Target="../media/image359.png"/><Relationship Id="rId128" Type="http://schemas.openxmlformats.org/officeDocument/2006/relationships/customXml" Target="../ink/ink403.xml"/><Relationship Id="rId5" Type="http://schemas.openxmlformats.org/officeDocument/2006/relationships/image" Target="../media/image300.png"/><Relationship Id="rId90" Type="http://schemas.openxmlformats.org/officeDocument/2006/relationships/customXml" Target="../ink/ink384.xml"/><Relationship Id="rId95" Type="http://schemas.openxmlformats.org/officeDocument/2006/relationships/image" Target="../media/image345.png"/><Relationship Id="rId14" Type="http://schemas.openxmlformats.org/officeDocument/2006/relationships/customXml" Target="../ink/ink346.xml"/><Relationship Id="rId22" Type="http://schemas.openxmlformats.org/officeDocument/2006/relationships/customXml" Target="../ink/ink350.xml"/><Relationship Id="rId27" Type="http://schemas.openxmlformats.org/officeDocument/2006/relationships/image" Target="../media/image311.png"/><Relationship Id="rId30" Type="http://schemas.openxmlformats.org/officeDocument/2006/relationships/customXml" Target="../ink/ink354.xml"/><Relationship Id="rId35" Type="http://schemas.openxmlformats.org/officeDocument/2006/relationships/image" Target="../media/image315.png"/><Relationship Id="rId43" Type="http://schemas.openxmlformats.org/officeDocument/2006/relationships/image" Target="../media/image319.png"/><Relationship Id="rId48" Type="http://schemas.openxmlformats.org/officeDocument/2006/relationships/customXml" Target="../ink/ink363.xml"/><Relationship Id="rId56" Type="http://schemas.openxmlformats.org/officeDocument/2006/relationships/customXml" Target="../ink/ink367.xml"/><Relationship Id="rId64" Type="http://schemas.openxmlformats.org/officeDocument/2006/relationships/customXml" Target="../ink/ink371.xml"/><Relationship Id="rId69" Type="http://schemas.openxmlformats.org/officeDocument/2006/relationships/image" Target="../media/image332.png"/><Relationship Id="rId77" Type="http://schemas.openxmlformats.org/officeDocument/2006/relationships/image" Target="../media/image336.png"/><Relationship Id="rId100" Type="http://schemas.openxmlformats.org/officeDocument/2006/relationships/customXml" Target="../ink/ink389.xml"/><Relationship Id="rId105" Type="http://schemas.openxmlformats.org/officeDocument/2006/relationships/image" Target="../media/image350.png"/><Relationship Id="rId113" Type="http://schemas.openxmlformats.org/officeDocument/2006/relationships/image" Target="../media/image354.png"/><Relationship Id="rId118" Type="http://schemas.openxmlformats.org/officeDocument/2006/relationships/customXml" Target="../ink/ink398.xml"/><Relationship Id="rId126" Type="http://schemas.openxmlformats.org/officeDocument/2006/relationships/customXml" Target="../ink/ink402.xml"/><Relationship Id="rId134" Type="http://schemas.openxmlformats.org/officeDocument/2006/relationships/customXml" Target="../ink/ink406.xml"/><Relationship Id="rId8" Type="http://schemas.openxmlformats.org/officeDocument/2006/relationships/customXml" Target="../ink/ink343.xml"/><Relationship Id="rId51" Type="http://schemas.openxmlformats.org/officeDocument/2006/relationships/image" Target="../media/image323.png"/><Relationship Id="rId72" Type="http://schemas.openxmlformats.org/officeDocument/2006/relationships/customXml" Target="../ink/ink375.xml"/><Relationship Id="rId80" Type="http://schemas.openxmlformats.org/officeDocument/2006/relationships/customXml" Target="../ink/ink379.xml"/><Relationship Id="rId85" Type="http://schemas.openxmlformats.org/officeDocument/2006/relationships/image" Target="../media/image340.png"/><Relationship Id="rId93" Type="http://schemas.openxmlformats.org/officeDocument/2006/relationships/image" Target="../media/image344.png"/><Relationship Id="rId98" Type="http://schemas.openxmlformats.org/officeDocument/2006/relationships/customXml" Target="../ink/ink388.xml"/><Relationship Id="rId121" Type="http://schemas.openxmlformats.org/officeDocument/2006/relationships/image" Target="../media/image358.png"/><Relationship Id="rId3" Type="http://schemas.openxmlformats.org/officeDocument/2006/relationships/image" Target="../media/image299.png"/><Relationship Id="rId12" Type="http://schemas.openxmlformats.org/officeDocument/2006/relationships/customXml" Target="../ink/ink345.xml"/><Relationship Id="rId17" Type="http://schemas.openxmlformats.org/officeDocument/2006/relationships/image" Target="../media/image306.png"/><Relationship Id="rId25" Type="http://schemas.openxmlformats.org/officeDocument/2006/relationships/image" Target="../media/image310.png"/><Relationship Id="rId33" Type="http://schemas.openxmlformats.org/officeDocument/2006/relationships/image" Target="../media/image314.png"/><Relationship Id="rId38" Type="http://schemas.openxmlformats.org/officeDocument/2006/relationships/customXml" Target="../ink/ink358.xml"/><Relationship Id="rId46" Type="http://schemas.openxmlformats.org/officeDocument/2006/relationships/customXml" Target="../ink/ink362.xml"/><Relationship Id="rId59" Type="http://schemas.openxmlformats.org/officeDocument/2006/relationships/image" Target="../media/image327.png"/><Relationship Id="rId67" Type="http://schemas.openxmlformats.org/officeDocument/2006/relationships/image" Target="../media/image331.png"/><Relationship Id="rId103" Type="http://schemas.openxmlformats.org/officeDocument/2006/relationships/image" Target="../media/image349.png"/><Relationship Id="rId108" Type="http://schemas.openxmlformats.org/officeDocument/2006/relationships/customXml" Target="../ink/ink393.xml"/><Relationship Id="rId116" Type="http://schemas.openxmlformats.org/officeDocument/2006/relationships/customXml" Target="../ink/ink397.xml"/><Relationship Id="rId124" Type="http://schemas.openxmlformats.org/officeDocument/2006/relationships/customXml" Target="../ink/ink401.xml"/><Relationship Id="rId129" Type="http://schemas.openxmlformats.org/officeDocument/2006/relationships/image" Target="../media/image362.png"/><Relationship Id="rId20" Type="http://schemas.openxmlformats.org/officeDocument/2006/relationships/customXml" Target="../ink/ink349.xml"/><Relationship Id="rId41" Type="http://schemas.openxmlformats.org/officeDocument/2006/relationships/image" Target="../media/image318.png"/><Relationship Id="rId54" Type="http://schemas.openxmlformats.org/officeDocument/2006/relationships/customXml" Target="../ink/ink366.xml"/><Relationship Id="rId62" Type="http://schemas.openxmlformats.org/officeDocument/2006/relationships/customXml" Target="../ink/ink370.xml"/><Relationship Id="rId70" Type="http://schemas.openxmlformats.org/officeDocument/2006/relationships/customXml" Target="../ink/ink374.xml"/><Relationship Id="rId75" Type="http://schemas.openxmlformats.org/officeDocument/2006/relationships/image" Target="../media/image335.png"/><Relationship Id="rId83" Type="http://schemas.openxmlformats.org/officeDocument/2006/relationships/image" Target="../media/image339.png"/><Relationship Id="rId88" Type="http://schemas.openxmlformats.org/officeDocument/2006/relationships/customXml" Target="../ink/ink383.xml"/><Relationship Id="rId91" Type="http://schemas.openxmlformats.org/officeDocument/2006/relationships/image" Target="../media/image343.png"/><Relationship Id="rId96" Type="http://schemas.openxmlformats.org/officeDocument/2006/relationships/customXml" Target="../ink/ink387.xml"/><Relationship Id="rId111" Type="http://schemas.openxmlformats.org/officeDocument/2006/relationships/image" Target="../media/image353.png"/><Relationship Id="rId132" Type="http://schemas.openxmlformats.org/officeDocument/2006/relationships/customXml" Target="../ink/ink4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2.xml"/><Relationship Id="rId15" Type="http://schemas.openxmlformats.org/officeDocument/2006/relationships/image" Target="../media/image305.png"/><Relationship Id="rId23" Type="http://schemas.openxmlformats.org/officeDocument/2006/relationships/image" Target="../media/image309.png"/><Relationship Id="rId28" Type="http://schemas.openxmlformats.org/officeDocument/2006/relationships/customXml" Target="../ink/ink353.xml"/><Relationship Id="rId36" Type="http://schemas.openxmlformats.org/officeDocument/2006/relationships/customXml" Target="../ink/ink357.xml"/><Relationship Id="rId49" Type="http://schemas.openxmlformats.org/officeDocument/2006/relationships/image" Target="../media/image322.png"/><Relationship Id="rId57" Type="http://schemas.openxmlformats.org/officeDocument/2006/relationships/image" Target="../media/image326.png"/><Relationship Id="rId106" Type="http://schemas.openxmlformats.org/officeDocument/2006/relationships/customXml" Target="../ink/ink392.xml"/><Relationship Id="rId114" Type="http://schemas.openxmlformats.org/officeDocument/2006/relationships/customXml" Target="../ink/ink396.xml"/><Relationship Id="rId119" Type="http://schemas.openxmlformats.org/officeDocument/2006/relationships/image" Target="../media/image357.png"/><Relationship Id="rId127" Type="http://schemas.openxmlformats.org/officeDocument/2006/relationships/image" Target="../media/image361.png"/><Relationship Id="rId10" Type="http://schemas.openxmlformats.org/officeDocument/2006/relationships/customXml" Target="../ink/ink344.xml"/><Relationship Id="rId31" Type="http://schemas.openxmlformats.org/officeDocument/2006/relationships/image" Target="../media/image313.png"/><Relationship Id="rId44" Type="http://schemas.openxmlformats.org/officeDocument/2006/relationships/customXml" Target="../ink/ink361.xml"/><Relationship Id="rId52" Type="http://schemas.openxmlformats.org/officeDocument/2006/relationships/customXml" Target="../ink/ink365.xml"/><Relationship Id="rId60" Type="http://schemas.openxmlformats.org/officeDocument/2006/relationships/customXml" Target="../ink/ink369.xml"/><Relationship Id="rId65" Type="http://schemas.openxmlformats.org/officeDocument/2006/relationships/image" Target="../media/image330.png"/><Relationship Id="rId73" Type="http://schemas.openxmlformats.org/officeDocument/2006/relationships/image" Target="../media/image334.png"/><Relationship Id="rId78" Type="http://schemas.openxmlformats.org/officeDocument/2006/relationships/customXml" Target="../ink/ink378.xml"/><Relationship Id="rId81" Type="http://schemas.openxmlformats.org/officeDocument/2006/relationships/image" Target="../media/image338.png"/><Relationship Id="rId86" Type="http://schemas.openxmlformats.org/officeDocument/2006/relationships/customXml" Target="../ink/ink382.xml"/><Relationship Id="rId94" Type="http://schemas.openxmlformats.org/officeDocument/2006/relationships/customXml" Target="../ink/ink386.xml"/><Relationship Id="rId99" Type="http://schemas.openxmlformats.org/officeDocument/2006/relationships/image" Target="../media/image347.png"/><Relationship Id="rId101" Type="http://schemas.openxmlformats.org/officeDocument/2006/relationships/image" Target="../media/image348.png"/><Relationship Id="rId122" Type="http://schemas.openxmlformats.org/officeDocument/2006/relationships/customXml" Target="../ink/ink400.xml"/><Relationship Id="rId130" Type="http://schemas.openxmlformats.org/officeDocument/2006/relationships/customXml" Target="../ink/ink404.xml"/><Relationship Id="rId135" Type="http://schemas.openxmlformats.org/officeDocument/2006/relationships/image" Target="../media/image365.png"/><Relationship Id="rId4" Type="http://schemas.openxmlformats.org/officeDocument/2006/relationships/customXml" Target="../ink/ink341.xml"/><Relationship Id="rId9" Type="http://schemas.openxmlformats.org/officeDocument/2006/relationships/image" Target="../media/image302.png"/><Relationship Id="rId13" Type="http://schemas.openxmlformats.org/officeDocument/2006/relationships/image" Target="../media/image304.png"/><Relationship Id="rId18" Type="http://schemas.openxmlformats.org/officeDocument/2006/relationships/customXml" Target="../ink/ink348.xml"/><Relationship Id="rId39" Type="http://schemas.openxmlformats.org/officeDocument/2006/relationships/image" Target="../media/image317.png"/><Relationship Id="rId109" Type="http://schemas.openxmlformats.org/officeDocument/2006/relationships/image" Target="../media/image352.png"/><Relationship Id="rId34" Type="http://schemas.openxmlformats.org/officeDocument/2006/relationships/customXml" Target="../ink/ink356.xml"/><Relationship Id="rId50" Type="http://schemas.openxmlformats.org/officeDocument/2006/relationships/customXml" Target="../ink/ink364.xml"/><Relationship Id="rId55" Type="http://schemas.openxmlformats.org/officeDocument/2006/relationships/image" Target="../media/image325.png"/><Relationship Id="rId76" Type="http://schemas.openxmlformats.org/officeDocument/2006/relationships/customXml" Target="../ink/ink377.xml"/><Relationship Id="rId97" Type="http://schemas.openxmlformats.org/officeDocument/2006/relationships/image" Target="../media/image346.png"/><Relationship Id="rId104" Type="http://schemas.openxmlformats.org/officeDocument/2006/relationships/customXml" Target="../ink/ink391.xml"/><Relationship Id="rId120" Type="http://schemas.openxmlformats.org/officeDocument/2006/relationships/customXml" Target="../ink/ink399.xml"/><Relationship Id="rId125" Type="http://schemas.openxmlformats.org/officeDocument/2006/relationships/image" Target="../media/image360.png"/><Relationship Id="rId7" Type="http://schemas.openxmlformats.org/officeDocument/2006/relationships/image" Target="../media/image301.png"/><Relationship Id="rId71" Type="http://schemas.openxmlformats.org/officeDocument/2006/relationships/image" Target="../media/image333.png"/><Relationship Id="rId92" Type="http://schemas.openxmlformats.org/officeDocument/2006/relationships/customXml" Target="../ink/ink385.xml"/><Relationship Id="rId2" Type="http://schemas.openxmlformats.org/officeDocument/2006/relationships/customXml" Target="../ink/ink340.xml"/><Relationship Id="rId29" Type="http://schemas.openxmlformats.org/officeDocument/2006/relationships/image" Target="../media/image312.png"/><Relationship Id="rId24" Type="http://schemas.openxmlformats.org/officeDocument/2006/relationships/customXml" Target="../ink/ink351.xml"/><Relationship Id="rId40" Type="http://schemas.openxmlformats.org/officeDocument/2006/relationships/customXml" Target="../ink/ink359.xml"/><Relationship Id="rId45" Type="http://schemas.openxmlformats.org/officeDocument/2006/relationships/image" Target="../media/image320.png"/><Relationship Id="rId66" Type="http://schemas.openxmlformats.org/officeDocument/2006/relationships/customXml" Target="../ink/ink372.xml"/><Relationship Id="rId87" Type="http://schemas.openxmlformats.org/officeDocument/2006/relationships/image" Target="../media/image341.png"/><Relationship Id="rId110" Type="http://schemas.openxmlformats.org/officeDocument/2006/relationships/customXml" Target="../ink/ink394.xml"/><Relationship Id="rId115" Type="http://schemas.openxmlformats.org/officeDocument/2006/relationships/image" Target="../media/image355.png"/><Relationship Id="rId131" Type="http://schemas.openxmlformats.org/officeDocument/2006/relationships/image" Target="../media/image363.png"/><Relationship Id="rId61" Type="http://schemas.openxmlformats.org/officeDocument/2006/relationships/image" Target="../media/image328.png"/><Relationship Id="rId82" Type="http://schemas.openxmlformats.org/officeDocument/2006/relationships/customXml" Target="../ink/ink380.xml"/><Relationship Id="rId19" Type="http://schemas.openxmlformats.org/officeDocument/2006/relationships/image" Target="../media/image30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9.xml"/><Relationship Id="rId117" Type="http://schemas.openxmlformats.org/officeDocument/2006/relationships/image" Target="../media/image423.png"/><Relationship Id="rId21" Type="http://schemas.openxmlformats.org/officeDocument/2006/relationships/image" Target="../media/image375.png"/><Relationship Id="rId42" Type="http://schemas.openxmlformats.org/officeDocument/2006/relationships/customXml" Target="../ink/ink427.xml"/><Relationship Id="rId47" Type="http://schemas.openxmlformats.org/officeDocument/2006/relationships/image" Target="../media/image388.png"/><Relationship Id="rId63" Type="http://schemas.openxmlformats.org/officeDocument/2006/relationships/image" Target="../media/image396.png"/><Relationship Id="rId68" Type="http://schemas.openxmlformats.org/officeDocument/2006/relationships/customXml" Target="../ink/ink440.xml"/><Relationship Id="rId84" Type="http://schemas.openxmlformats.org/officeDocument/2006/relationships/customXml" Target="../ink/ink448.xml"/><Relationship Id="rId89" Type="http://schemas.openxmlformats.org/officeDocument/2006/relationships/image" Target="../media/image409.png"/><Relationship Id="rId112" Type="http://schemas.openxmlformats.org/officeDocument/2006/relationships/customXml" Target="../ink/ink462.xml"/><Relationship Id="rId133" Type="http://schemas.openxmlformats.org/officeDocument/2006/relationships/image" Target="../media/image431.png"/><Relationship Id="rId138" Type="http://schemas.openxmlformats.org/officeDocument/2006/relationships/customXml" Target="../ink/ink475.xml"/><Relationship Id="rId154" Type="http://schemas.openxmlformats.org/officeDocument/2006/relationships/customXml" Target="../ink/ink483.xml"/><Relationship Id="rId159" Type="http://schemas.openxmlformats.org/officeDocument/2006/relationships/image" Target="../media/image444.png"/><Relationship Id="rId16" Type="http://schemas.openxmlformats.org/officeDocument/2006/relationships/customXml" Target="../ink/ink414.xml"/><Relationship Id="rId107" Type="http://schemas.openxmlformats.org/officeDocument/2006/relationships/image" Target="../media/image418.png"/><Relationship Id="rId11" Type="http://schemas.openxmlformats.org/officeDocument/2006/relationships/image" Target="../media/image370.png"/><Relationship Id="rId32" Type="http://schemas.openxmlformats.org/officeDocument/2006/relationships/customXml" Target="../ink/ink422.xml"/><Relationship Id="rId37" Type="http://schemas.openxmlformats.org/officeDocument/2006/relationships/image" Target="../media/image383.png"/><Relationship Id="rId53" Type="http://schemas.openxmlformats.org/officeDocument/2006/relationships/image" Target="../media/image391.png"/><Relationship Id="rId58" Type="http://schemas.openxmlformats.org/officeDocument/2006/relationships/customXml" Target="../ink/ink435.xml"/><Relationship Id="rId74" Type="http://schemas.openxmlformats.org/officeDocument/2006/relationships/customXml" Target="../ink/ink443.xml"/><Relationship Id="rId79" Type="http://schemas.openxmlformats.org/officeDocument/2006/relationships/image" Target="../media/image404.png"/><Relationship Id="rId102" Type="http://schemas.openxmlformats.org/officeDocument/2006/relationships/customXml" Target="../ink/ink457.xml"/><Relationship Id="rId123" Type="http://schemas.openxmlformats.org/officeDocument/2006/relationships/image" Target="../media/image426.png"/><Relationship Id="rId128" Type="http://schemas.openxmlformats.org/officeDocument/2006/relationships/customXml" Target="../ink/ink470.xml"/><Relationship Id="rId144" Type="http://schemas.openxmlformats.org/officeDocument/2006/relationships/customXml" Target="../ink/ink478.xml"/><Relationship Id="rId149" Type="http://schemas.openxmlformats.org/officeDocument/2006/relationships/image" Target="../media/image439.png"/><Relationship Id="rId5" Type="http://schemas.openxmlformats.org/officeDocument/2006/relationships/image" Target="../media/image367.png"/><Relationship Id="rId90" Type="http://schemas.openxmlformats.org/officeDocument/2006/relationships/customXml" Target="../ink/ink451.xml"/><Relationship Id="rId95" Type="http://schemas.openxmlformats.org/officeDocument/2006/relationships/image" Target="../media/image412.png"/><Relationship Id="rId22" Type="http://schemas.openxmlformats.org/officeDocument/2006/relationships/customXml" Target="../ink/ink417.xml"/><Relationship Id="rId27" Type="http://schemas.openxmlformats.org/officeDocument/2006/relationships/image" Target="../media/image378.png"/><Relationship Id="rId43" Type="http://schemas.openxmlformats.org/officeDocument/2006/relationships/image" Target="../media/image386.png"/><Relationship Id="rId48" Type="http://schemas.openxmlformats.org/officeDocument/2006/relationships/customXml" Target="../ink/ink430.xml"/><Relationship Id="rId64" Type="http://schemas.openxmlformats.org/officeDocument/2006/relationships/customXml" Target="../ink/ink438.xml"/><Relationship Id="rId69" Type="http://schemas.openxmlformats.org/officeDocument/2006/relationships/image" Target="../media/image399.png"/><Relationship Id="rId113" Type="http://schemas.openxmlformats.org/officeDocument/2006/relationships/image" Target="../media/image421.png"/><Relationship Id="rId118" Type="http://schemas.openxmlformats.org/officeDocument/2006/relationships/customXml" Target="../ink/ink465.xml"/><Relationship Id="rId134" Type="http://schemas.openxmlformats.org/officeDocument/2006/relationships/customXml" Target="../ink/ink473.xml"/><Relationship Id="rId139" Type="http://schemas.openxmlformats.org/officeDocument/2006/relationships/image" Target="../media/image434.png"/><Relationship Id="rId80" Type="http://schemas.openxmlformats.org/officeDocument/2006/relationships/customXml" Target="../ink/ink446.xml"/><Relationship Id="rId85" Type="http://schemas.openxmlformats.org/officeDocument/2006/relationships/image" Target="../media/image407.png"/><Relationship Id="rId150" Type="http://schemas.openxmlformats.org/officeDocument/2006/relationships/customXml" Target="../ink/ink481.xml"/><Relationship Id="rId155" Type="http://schemas.openxmlformats.org/officeDocument/2006/relationships/image" Target="../media/image442.png"/><Relationship Id="rId12" Type="http://schemas.openxmlformats.org/officeDocument/2006/relationships/customXml" Target="../ink/ink412.xml"/><Relationship Id="rId17" Type="http://schemas.openxmlformats.org/officeDocument/2006/relationships/image" Target="../media/image373.png"/><Relationship Id="rId33" Type="http://schemas.openxmlformats.org/officeDocument/2006/relationships/image" Target="../media/image381.png"/><Relationship Id="rId38" Type="http://schemas.openxmlformats.org/officeDocument/2006/relationships/customXml" Target="../ink/ink425.xml"/><Relationship Id="rId59" Type="http://schemas.openxmlformats.org/officeDocument/2006/relationships/image" Target="../media/image394.png"/><Relationship Id="rId103" Type="http://schemas.openxmlformats.org/officeDocument/2006/relationships/image" Target="../media/image416.png"/><Relationship Id="rId108" Type="http://schemas.openxmlformats.org/officeDocument/2006/relationships/customXml" Target="../ink/ink460.xml"/><Relationship Id="rId124" Type="http://schemas.openxmlformats.org/officeDocument/2006/relationships/customXml" Target="../ink/ink468.xml"/><Relationship Id="rId129" Type="http://schemas.openxmlformats.org/officeDocument/2006/relationships/image" Target="../media/image429.png"/><Relationship Id="rId20" Type="http://schemas.openxmlformats.org/officeDocument/2006/relationships/customXml" Target="../ink/ink416.xml"/><Relationship Id="rId41" Type="http://schemas.openxmlformats.org/officeDocument/2006/relationships/image" Target="../media/image385.png"/><Relationship Id="rId54" Type="http://schemas.openxmlformats.org/officeDocument/2006/relationships/customXml" Target="../ink/ink433.xml"/><Relationship Id="rId62" Type="http://schemas.openxmlformats.org/officeDocument/2006/relationships/customXml" Target="../ink/ink437.xml"/><Relationship Id="rId70" Type="http://schemas.openxmlformats.org/officeDocument/2006/relationships/customXml" Target="../ink/ink441.xml"/><Relationship Id="rId75" Type="http://schemas.openxmlformats.org/officeDocument/2006/relationships/image" Target="../media/image402.png"/><Relationship Id="rId83" Type="http://schemas.openxmlformats.org/officeDocument/2006/relationships/image" Target="../media/image406.png"/><Relationship Id="rId88" Type="http://schemas.openxmlformats.org/officeDocument/2006/relationships/customXml" Target="../ink/ink450.xml"/><Relationship Id="rId91" Type="http://schemas.openxmlformats.org/officeDocument/2006/relationships/image" Target="../media/image410.png"/><Relationship Id="rId96" Type="http://schemas.openxmlformats.org/officeDocument/2006/relationships/customXml" Target="../ink/ink454.xml"/><Relationship Id="rId111" Type="http://schemas.openxmlformats.org/officeDocument/2006/relationships/image" Target="../media/image420.png"/><Relationship Id="rId132" Type="http://schemas.openxmlformats.org/officeDocument/2006/relationships/customXml" Target="../ink/ink472.xml"/><Relationship Id="rId140" Type="http://schemas.openxmlformats.org/officeDocument/2006/relationships/customXml" Target="../ink/ink476.xml"/><Relationship Id="rId145" Type="http://schemas.openxmlformats.org/officeDocument/2006/relationships/image" Target="../media/image437.png"/><Relationship Id="rId153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9.xml"/><Relationship Id="rId15" Type="http://schemas.openxmlformats.org/officeDocument/2006/relationships/image" Target="../media/image372.png"/><Relationship Id="rId23" Type="http://schemas.openxmlformats.org/officeDocument/2006/relationships/image" Target="../media/image376.png"/><Relationship Id="rId28" Type="http://schemas.openxmlformats.org/officeDocument/2006/relationships/customXml" Target="../ink/ink420.xml"/><Relationship Id="rId36" Type="http://schemas.openxmlformats.org/officeDocument/2006/relationships/customXml" Target="../ink/ink424.xml"/><Relationship Id="rId49" Type="http://schemas.openxmlformats.org/officeDocument/2006/relationships/image" Target="../media/image389.png"/><Relationship Id="rId57" Type="http://schemas.openxmlformats.org/officeDocument/2006/relationships/image" Target="../media/image393.png"/><Relationship Id="rId106" Type="http://schemas.openxmlformats.org/officeDocument/2006/relationships/customXml" Target="../ink/ink459.xml"/><Relationship Id="rId114" Type="http://schemas.openxmlformats.org/officeDocument/2006/relationships/customXml" Target="../ink/ink463.xml"/><Relationship Id="rId119" Type="http://schemas.openxmlformats.org/officeDocument/2006/relationships/image" Target="../media/image424.png"/><Relationship Id="rId127" Type="http://schemas.openxmlformats.org/officeDocument/2006/relationships/image" Target="../media/image428.png"/><Relationship Id="rId10" Type="http://schemas.openxmlformats.org/officeDocument/2006/relationships/customXml" Target="../ink/ink411.xml"/><Relationship Id="rId31" Type="http://schemas.openxmlformats.org/officeDocument/2006/relationships/image" Target="../media/image380.png"/><Relationship Id="rId44" Type="http://schemas.openxmlformats.org/officeDocument/2006/relationships/customXml" Target="../ink/ink428.xml"/><Relationship Id="rId52" Type="http://schemas.openxmlformats.org/officeDocument/2006/relationships/customXml" Target="../ink/ink432.xml"/><Relationship Id="rId60" Type="http://schemas.openxmlformats.org/officeDocument/2006/relationships/customXml" Target="../ink/ink436.xml"/><Relationship Id="rId65" Type="http://schemas.openxmlformats.org/officeDocument/2006/relationships/image" Target="../media/image397.png"/><Relationship Id="rId73" Type="http://schemas.openxmlformats.org/officeDocument/2006/relationships/image" Target="../media/image401.png"/><Relationship Id="rId78" Type="http://schemas.openxmlformats.org/officeDocument/2006/relationships/customXml" Target="../ink/ink445.xml"/><Relationship Id="rId81" Type="http://schemas.openxmlformats.org/officeDocument/2006/relationships/image" Target="../media/image405.png"/><Relationship Id="rId86" Type="http://schemas.openxmlformats.org/officeDocument/2006/relationships/customXml" Target="../ink/ink449.xml"/><Relationship Id="rId94" Type="http://schemas.openxmlformats.org/officeDocument/2006/relationships/customXml" Target="../ink/ink453.xml"/><Relationship Id="rId99" Type="http://schemas.openxmlformats.org/officeDocument/2006/relationships/image" Target="../media/image414.png"/><Relationship Id="rId101" Type="http://schemas.openxmlformats.org/officeDocument/2006/relationships/image" Target="../media/image415.png"/><Relationship Id="rId122" Type="http://schemas.openxmlformats.org/officeDocument/2006/relationships/customXml" Target="../ink/ink467.xml"/><Relationship Id="rId130" Type="http://schemas.openxmlformats.org/officeDocument/2006/relationships/customXml" Target="../ink/ink471.xml"/><Relationship Id="rId135" Type="http://schemas.openxmlformats.org/officeDocument/2006/relationships/image" Target="../media/image432.png"/><Relationship Id="rId143" Type="http://schemas.openxmlformats.org/officeDocument/2006/relationships/image" Target="../media/image436.png"/><Relationship Id="rId148" Type="http://schemas.openxmlformats.org/officeDocument/2006/relationships/customXml" Target="../ink/ink480.xml"/><Relationship Id="rId151" Type="http://schemas.openxmlformats.org/officeDocument/2006/relationships/image" Target="../media/image440.png"/><Relationship Id="rId156" Type="http://schemas.openxmlformats.org/officeDocument/2006/relationships/customXml" Target="../ink/ink484.xml"/><Relationship Id="rId4" Type="http://schemas.openxmlformats.org/officeDocument/2006/relationships/customXml" Target="../ink/ink408.xml"/><Relationship Id="rId9" Type="http://schemas.openxmlformats.org/officeDocument/2006/relationships/image" Target="../media/image369.png"/><Relationship Id="rId13" Type="http://schemas.openxmlformats.org/officeDocument/2006/relationships/image" Target="../media/image371.png"/><Relationship Id="rId18" Type="http://schemas.openxmlformats.org/officeDocument/2006/relationships/customXml" Target="../ink/ink415.xml"/><Relationship Id="rId39" Type="http://schemas.openxmlformats.org/officeDocument/2006/relationships/image" Target="../media/image384.png"/><Relationship Id="rId109" Type="http://schemas.openxmlformats.org/officeDocument/2006/relationships/image" Target="../media/image419.png"/><Relationship Id="rId34" Type="http://schemas.openxmlformats.org/officeDocument/2006/relationships/customXml" Target="../ink/ink423.xml"/><Relationship Id="rId50" Type="http://schemas.openxmlformats.org/officeDocument/2006/relationships/customXml" Target="../ink/ink431.xml"/><Relationship Id="rId55" Type="http://schemas.openxmlformats.org/officeDocument/2006/relationships/image" Target="../media/image392.png"/><Relationship Id="rId76" Type="http://schemas.openxmlformats.org/officeDocument/2006/relationships/customXml" Target="../ink/ink444.xml"/><Relationship Id="rId97" Type="http://schemas.openxmlformats.org/officeDocument/2006/relationships/image" Target="../media/image413.png"/><Relationship Id="rId104" Type="http://schemas.openxmlformats.org/officeDocument/2006/relationships/customXml" Target="../ink/ink458.xml"/><Relationship Id="rId120" Type="http://schemas.openxmlformats.org/officeDocument/2006/relationships/customXml" Target="../ink/ink466.xml"/><Relationship Id="rId125" Type="http://schemas.openxmlformats.org/officeDocument/2006/relationships/image" Target="../media/image427.png"/><Relationship Id="rId141" Type="http://schemas.openxmlformats.org/officeDocument/2006/relationships/image" Target="../media/image435.png"/><Relationship Id="rId146" Type="http://schemas.openxmlformats.org/officeDocument/2006/relationships/customXml" Target="../ink/ink479.xml"/><Relationship Id="rId7" Type="http://schemas.openxmlformats.org/officeDocument/2006/relationships/image" Target="../media/image368.png"/><Relationship Id="rId71" Type="http://schemas.openxmlformats.org/officeDocument/2006/relationships/image" Target="../media/image400.png"/><Relationship Id="rId92" Type="http://schemas.openxmlformats.org/officeDocument/2006/relationships/customXml" Target="../ink/ink452.xml"/><Relationship Id="rId2" Type="http://schemas.openxmlformats.org/officeDocument/2006/relationships/customXml" Target="../ink/ink407.xml"/><Relationship Id="rId29" Type="http://schemas.openxmlformats.org/officeDocument/2006/relationships/image" Target="../media/image379.png"/><Relationship Id="rId24" Type="http://schemas.openxmlformats.org/officeDocument/2006/relationships/customXml" Target="../ink/ink418.xml"/><Relationship Id="rId40" Type="http://schemas.openxmlformats.org/officeDocument/2006/relationships/customXml" Target="../ink/ink426.xml"/><Relationship Id="rId45" Type="http://schemas.openxmlformats.org/officeDocument/2006/relationships/image" Target="../media/image387.png"/><Relationship Id="rId66" Type="http://schemas.openxmlformats.org/officeDocument/2006/relationships/customXml" Target="../ink/ink439.xml"/><Relationship Id="rId87" Type="http://schemas.openxmlformats.org/officeDocument/2006/relationships/image" Target="../media/image408.png"/><Relationship Id="rId110" Type="http://schemas.openxmlformats.org/officeDocument/2006/relationships/customXml" Target="../ink/ink461.xml"/><Relationship Id="rId115" Type="http://schemas.openxmlformats.org/officeDocument/2006/relationships/image" Target="../media/image422.png"/><Relationship Id="rId131" Type="http://schemas.openxmlformats.org/officeDocument/2006/relationships/image" Target="../media/image430.png"/><Relationship Id="rId136" Type="http://schemas.openxmlformats.org/officeDocument/2006/relationships/customXml" Target="../ink/ink474.xml"/><Relationship Id="rId157" Type="http://schemas.openxmlformats.org/officeDocument/2006/relationships/image" Target="../media/image443.png"/><Relationship Id="rId61" Type="http://schemas.openxmlformats.org/officeDocument/2006/relationships/image" Target="../media/image395.png"/><Relationship Id="rId82" Type="http://schemas.openxmlformats.org/officeDocument/2006/relationships/customXml" Target="../ink/ink447.xml"/><Relationship Id="rId152" Type="http://schemas.openxmlformats.org/officeDocument/2006/relationships/customXml" Target="../ink/ink482.xml"/><Relationship Id="rId19" Type="http://schemas.openxmlformats.org/officeDocument/2006/relationships/image" Target="../media/image374.png"/><Relationship Id="rId14" Type="http://schemas.openxmlformats.org/officeDocument/2006/relationships/customXml" Target="../ink/ink413.xml"/><Relationship Id="rId30" Type="http://schemas.openxmlformats.org/officeDocument/2006/relationships/customXml" Target="../ink/ink421.xml"/><Relationship Id="rId35" Type="http://schemas.openxmlformats.org/officeDocument/2006/relationships/image" Target="../media/image382.png"/><Relationship Id="rId56" Type="http://schemas.openxmlformats.org/officeDocument/2006/relationships/customXml" Target="../ink/ink434.xml"/><Relationship Id="rId77" Type="http://schemas.openxmlformats.org/officeDocument/2006/relationships/image" Target="../media/image403.png"/><Relationship Id="rId100" Type="http://schemas.openxmlformats.org/officeDocument/2006/relationships/customXml" Target="../ink/ink456.xml"/><Relationship Id="rId105" Type="http://schemas.openxmlformats.org/officeDocument/2006/relationships/image" Target="../media/image417.png"/><Relationship Id="rId126" Type="http://schemas.openxmlformats.org/officeDocument/2006/relationships/customXml" Target="../ink/ink469.xml"/><Relationship Id="rId147" Type="http://schemas.openxmlformats.org/officeDocument/2006/relationships/image" Target="../media/image438.png"/><Relationship Id="rId8" Type="http://schemas.openxmlformats.org/officeDocument/2006/relationships/customXml" Target="../ink/ink410.xml"/><Relationship Id="rId51" Type="http://schemas.openxmlformats.org/officeDocument/2006/relationships/image" Target="../media/image390.png"/><Relationship Id="rId72" Type="http://schemas.openxmlformats.org/officeDocument/2006/relationships/customXml" Target="../ink/ink442.xml"/><Relationship Id="rId93" Type="http://schemas.openxmlformats.org/officeDocument/2006/relationships/image" Target="../media/image411.png"/><Relationship Id="rId98" Type="http://schemas.openxmlformats.org/officeDocument/2006/relationships/customXml" Target="../ink/ink455.xml"/><Relationship Id="rId121" Type="http://schemas.openxmlformats.org/officeDocument/2006/relationships/image" Target="../media/image425.png"/><Relationship Id="rId142" Type="http://schemas.openxmlformats.org/officeDocument/2006/relationships/customXml" Target="../ink/ink477.xml"/><Relationship Id="rId3" Type="http://schemas.openxmlformats.org/officeDocument/2006/relationships/image" Target="../media/image366.png"/><Relationship Id="rId25" Type="http://schemas.openxmlformats.org/officeDocument/2006/relationships/image" Target="../media/image377.png"/><Relationship Id="rId46" Type="http://schemas.openxmlformats.org/officeDocument/2006/relationships/customXml" Target="../ink/ink429.xml"/><Relationship Id="rId67" Type="http://schemas.openxmlformats.org/officeDocument/2006/relationships/image" Target="../media/image398.png"/><Relationship Id="rId116" Type="http://schemas.openxmlformats.org/officeDocument/2006/relationships/customXml" Target="../ink/ink464.xml"/><Relationship Id="rId137" Type="http://schemas.openxmlformats.org/officeDocument/2006/relationships/image" Target="../media/image433.png"/><Relationship Id="rId158" Type="http://schemas.openxmlformats.org/officeDocument/2006/relationships/customXml" Target="../ink/ink48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3.png"/><Relationship Id="rId21" Type="http://schemas.openxmlformats.org/officeDocument/2006/relationships/image" Target="../media/image375.png"/><Relationship Id="rId42" Type="http://schemas.openxmlformats.org/officeDocument/2006/relationships/customXml" Target="../ink/ink506.xml"/><Relationship Id="rId63" Type="http://schemas.openxmlformats.org/officeDocument/2006/relationships/image" Target="../media/image396.png"/><Relationship Id="rId84" Type="http://schemas.openxmlformats.org/officeDocument/2006/relationships/customXml" Target="../ink/ink527.xml"/><Relationship Id="rId138" Type="http://schemas.openxmlformats.org/officeDocument/2006/relationships/customXml" Target="../ink/ink554.xml"/><Relationship Id="rId159" Type="http://schemas.openxmlformats.org/officeDocument/2006/relationships/image" Target="../media/image456.png"/><Relationship Id="rId170" Type="http://schemas.openxmlformats.org/officeDocument/2006/relationships/customXml" Target="../ink/ink570.xml"/><Relationship Id="rId191" Type="http://schemas.openxmlformats.org/officeDocument/2006/relationships/image" Target="../media/image472.png"/><Relationship Id="rId205" Type="http://schemas.openxmlformats.org/officeDocument/2006/relationships/image" Target="../media/image479.png"/><Relationship Id="rId16" Type="http://schemas.openxmlformats.org/officeDocument/2006/relationships/customXml" Target="../ink/ink493.xml"/><Relationship Id="rId107" Type="http://schemas.openxmlformats.org/officeDocument/2006/relationships/image" Target="../media/image418.png"/><Relationship Id="rId11" Type="http://schemas.openxmlformats.org/officeDocument/2006/relationships/image" Target="../media/image370.png"/><Relationship Id="rId32" Type="http://schemas.openxmlformats.org/officeDocument/2006/relationships/customXml" Target="../ink/ink501.xml"/><Relationship Id="rId37" Type="http://schemas.openxmlformats.org/officeDocument/2006/relationships/image" Target="../media/image383.png"/><Relationship Id="rId53" Type="http://schemas.openxmlformats.org/officeDocument/2006/relationships/image" Target="../media/image391.png"/><Relationship Id="rId58" Type="http://schemas.openxmlformats.org/officeDocument/2006/relationships/customXml" Target="../ink/ink514.xml"/><Relationship Id="rId74" Type="http://schemas.openxmlformats.org/officeDocument/2006/relationships/customXml" Target="../ink/ink522.xml"/><Relationship Id="rId79" Type="http://schemas.openxmlformats.org/officeDocument/2006/relationships/image" Target="../media/image404.png"/><Relationship Id="rId102" Type="http://schemas.openxmlformats.org/officeDocument/2006/relationships/customXml" Target="../ink/ink536.xml"/><Relationship Id="rId123" Type="http://schemas.openxmlformats.org/officeDocument/2006/relationships/image" Target="../media/image426.png"/><Relationship Id="rId128" Type="http://schemas.openxmlformats.org/officeDocument/2006/relationships/customXml" Target="../ink/ink549.xml"/><Relationship Id="rId144" Type="http://schemas.openxmlformats.org/officeDocument/2006/relationships/customXml" Target="../ink/ink557.xml"/><Relationship Id="rId149" Type="http://schemas.openxmlformats.org/officeDocument/2006/relationships/image" Target="../media/image451.png"/><Relationship Id="rId5" Type="http://schemas.openxmlformats.org/officeDocument/2006/relationships/image" Target="../media/image367.png"/><Relationship Id="rId90" Type="http://schemas.openxmlformats.org/officeDocument/2006/relationships/customXml" Target="../ink/ink530.xml"/><Relationship Id="rId95" Type="http://schemas.openxmlformats.org/officeDocument/2006/relationships/image" Target="../media/image412.png"/><Relationship Id="rId160" Type="http://schemas.openxmlformats.org/officeDocument/2006/relationships/customXml" Target="../ink/ink565.xml"/><Relationship Id="rId165" Type="http://schemas.openxmlformats.org/officeDocument/2006/relationships/image" Target="../media/image459.png"/><Relationship Id="rId181" Type="http://schemas.openxmlformats.org/officeDocument/2006/relationships/image" Target="../media/image467.png"/><Relationship Id="rId186" Type="http://schemas.openxmlformats.org/officeDocument/2006/relationships/customXml" Target="../ink/ink578.xml"/><Relationship Id="rId22" Type="http://schemas.openxmlformats.org/officeDocument/2006/relationships/customXml" Target="../ink/ink496.xml"/><Relationship Id="rId27" Type="http://schemas.openxmlformats.org/officeDocument/2006/relationships/image" Target="../media/image378.png"/><Relationship Id="rId43" Type="http://schemas.openxmlformats.org/officeDocument/2006/relationships/image" Target="../media/image386.png"/><Relationship Id="rId48" Type="http://schemas.openxmlformats.org/officeDocument/2006/relationships/customXml" Target="../ink/ink509.xml"/><Relationship Id="rId64" Type="http://schemas.openxmlformats.org/officeDocument/2006/relationships/customXml" Target="../ink/ink517.xml"/><Relationship Id="rId69" Type="http://schemas.openxmlformats.org/officeDocument/2006/relationships/image" Target="../media/image399.png"/><Relationship Id="rId113" Type="http://schemas.openxmlformats.org/officeDocument/2006/relationships/image" Target="../media/image421.png"/><Relationship Id="rId118" Type="http://schemas.openxmlformats.org/officeDocument/2006/relationships/customXml" Target="../ink/ink544.xml"/><Relationship Id="rId134" Type="http://schemas.openxmlformats.org/officeDocument/2006/relationships/customXml" Target="../ink/ink552.xml"/><Relationship Id="rId139" Type="http://schemas.openxmlformats.org/officeDocument/2006/relationships/image" Target="../media/image446.png"/><Relationship Id="rId80" Type="http://schemas.openxmlformats.org/officeDocument/2006/relationships/customXml" Target="../ink/ink525.xml"/><Relationship Id="rId85" Type="http://schemas.openxmlformats.org/officeDocument/2006/relationships/image" Target="../media/image407.png"/><Relationship Id="rId150" Type="http://schemas.openxmlformats.org/officeDocument/2006/relationships/customXml" Target="../ink/ink560.xml"/><Relationship Id="rId155" Type="http://schemas.openxmlformats.org/officeDocument/2006/relationships/image" Target="../media/image454.png"/><Relationship Id="rId171" Type="http://schemas.openxmlformats.org/officeDocument/2006/relationships/image" Target="../media/image462.png"/><Relationship Id="rId176" Type="http://schemas.openxmlformats.org/officeDocument/2006/relationships/customXml" Target="../ink/ink573.xml"/><Relationship Id="rId192" Type="http://schemas.openxmlformats.org/officeDocument/2006/relationships/customXml" Target="../ink/ink581.xml"/><Relationship Id="rId197" Type="http://schemas.openxmlformats.org/officeDocument/2006/relationships/image" Target="../media/image475.png"/><Relationship Id="rId206" Type="http://schemas.openxmlformats.org/officeDocument/2006/relationships/customXml" Target="../ink/ink588.xml"/><Relationship Id="rId201" Type="http://schemas.openxmlformats.org/officeDocument/2006/relationships/image" Target="../media/image477.png"/><Relationship Id="rId12" Type="http://schemas.openxmlformats.org/officeDocument/2006/relationships/customXml" Target="../ink/ink491.xml"/><Relationship Id="rId17" Type="http://schemas.openxmlformats.org/officeDocument/2006/relationships/image" Target="../media/image373.png"/><Relationship Id="rId33" Type="http://schemas.openxmlformats.org/officeDocument/2006/relationships/image" Target="../media/image381.png"/><Relationship Id="rId38" Type="http://schemas.openxmlformats.org/officeDocument/2006/relationships/customXml" Target="../ink/ink504.xml"/><Relationship Id="rId59" Type="http://schemas.openxmlformats.org/officeDocument/2006/relationships/image" Target="../media/image394.png"/><Relationship Id="rId103" Type="http://schemas.openxmlformats.org/officeDocument/2006/relationships/image" Target="../media/image416.png"/><Relationship Id="rId108" Type="http://schemas.openxmlformats.org/officeDocument/2006/relationships/customXml" Target="../ink/ink539.xml"/><Relationship Id="rId124" Type="http://schemas.openxmlformats.org/officeDocument/2006/relationships/customXml" Target="../ink/ink547.xml"/><Relationship Id="rId129" Type="http://schemas.openxmlformats.org/officeDocument/2006/relationships/image" Target="../media/image429.png"/><Relationship Id="rId54" Type="http://schemas.openxmlformats.org/officeDocument/2006/relationships/customXml" Target="../ink/ink512.xml"/><Relationship Id="rId70" Type="http://schemas.openxmlformats.org/officeDocument/2006/relationships/customXml" Target="../ink/ink520.xml"/><Relationship Id="rId75" Type="http://schemas.openxmlformats.org/officeDocument/2006/relationships/image" Target="../media/image402.png"/><Relationship Id="rId91" Type="http://schemas.openxmlformats.org/officeDocument/2006/relationships/image" Target="../media/image410.png"/><Relationship Id="rId96" Type="http://schemas.openxmlformats.org/officeDocument/2006/relationships/customXml" Target="../ink/ink533.xml"/><Relationship Id="rId140" Type="http://schemas.openxmlformats.org/officeDocument/2006/relationships/customXml" Target="../ink/ink555.xml"/><Relationship Id="rId145" Type="http://schemas.openxmlformats.org/officeDocument/2006/relationships/image" Target="../media/image449.png"/><Relationship Id="rId161" Type="http://schemas.openxmlformats.org/officeDocument/2006/relationships/image" Target="../media/image457.png"/><Relationship Id="rId166" Type="http://schemas.openxmlformats.org/officeDocument/2006/relationships/customXml" Target="../ink/ink568.xml"/><Relationship Id="rId182" Type="http://schemas.openxmlformats.org/officeDocument/2006/relationships/customXml" Target="../ink/ink576.xml"/><Relationship Id="rId187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8.xml"/><Relationship Id="rId23" Type="http://schemas.openxmlformats.org/officeDocument/2006/relationships/image" Target="../media/image376.png"/><Relationship Id="rId28" Type="http://schemas.openxmlformats.org/officeDocument/2006/relationships/customXml" Target="../ink/ink499.xml"/><Relationship Id="rId49" Type="http://schemas.openxmlformats.org/officeDocument/2006/relationships/image" Target="../media/image389.png"/><Relationship Id="rId114" Type="http://schemas.openxmlformats.org/officeDocument/2006/relationships/customXml" Target="../ink/ink542.xml"/><Relationship Id="rId119" Type="http://schemas.openxmlformats.org/officeDocument/2006/relationships/image" Target="../media/image424.png"/><Relationship Id="rId44" Type="http://schemas.openxmlformats.org/officeDocument/2006/relationships/customXml" Target="../ink/ink507.xml"/><Relationship Id="rId60" Type="http://schemas.openxmlformats.org/officeDocument/2006/relationships/customXml" Target="../ink/ink515.xml"/><Relationship Id="rId65" Type="http://schemas.openxmlformats.org/officeDocument/2006/relationships/image" Target="../media/image397.png"/><Relationship Id="rId81" Type="http://schemas.openxmlformats.org/officeDocument/2006/relationships/image" Target="../media/image405.png"/><Relationship Id="rId86" Type="http://schemas.openxmlformats.org/officeDocument/2006/relationships/customXml" Target="../ink/ink528.xml"/><Relationship Id="rId130" Type="http://schemas.openxmlformats.org/officeDocument/2006/relationships/customXml" Target="../ink/ink550.xml"/><Relationship Id="rId135" Type="http://schemas.openxmlformats.org/officeDocument/2006/relationships/image" Target="../media/image432.png"/><Relationship Id="rId151" Type="http://schemas.openxmlformats.org/officeDocument/2006/relationships/image" Target="../media/image452.png"/><Relationship Id="rId156" Type="http://schemas.openxmlformats.org/officeDocument/2006/relationships/customXml" Target="../ink/ink563.xml"/><Relationship Id="rId177" Type="http://schemas.openxmlformats.org/officeDocument/2006/relationships/image" Target="../media/image465.png"/><Relationship Id="rId198" Type="http://schemas.openxmlformats.org/officeDocument/2006/relationships/customXml" Target="../ink/ink584.xml"/><Relationship Id="rId172" Type="http://schemas.openxmlformats.org/officeDocument/2006/relationships/customXml" Target="../ink/ink571.xml"/><Relationship Id="rId193" Type="http://schemas.openxmlformats.org/officeDocument/2006/relationships/image" Target="../media/image473.png"/><Relationship Id="rId202" Type="http://schemas.openxmlformats.org/officeDocument/2006/relationships/customXml" Target="../ink/ink586.xml"/><Relationship Id="rId207" Type="http://schemas.openxmlformats.org/officeDocument/2006/relationships/image" Target="../media/image480.png"/><Relationship Id="rId13" Type="http://schemas.openxmlformats.org/officeDocument/2006/relationships/image" Target="../media/image371.png"/><Relationship Id="rId18" Type="http://schemas.openxmlformats.org/officeDocument/2006/relationships/customXml" Target="../ink/ink494.xml"/><Relationship Id="rId39" Type="http://schemas.openxmlformats.org/officeDocument/2006/relationships/image" Target="../media/image384.png"/><Relationship Id="rId109" Type="http://schemas.openxmlformats.org/officeDocument/2006/relationships/image" Target="../media/image419.png"/><Relationship Id="rId34" Type="http://schemas.openxmlformats.org/officeDocument/2006/relationships/customXml" Target="../ink/ink502.xml"/><Relationship Id="rId50" Type="http://schemas.openxmlformats.org/officeDocument/2006/relationships/customXml" Target="../ink/ink510.xml"/><Relationship Id="rId55" Type="http://schemas.openxmlformats.org/officeDocument/2006/relationships/image" Target="../media/image392.png"/><Relationship Id="rId76" Type="http://schemas.openxmlformats.org/officeDocument/2006/relationships/customXml" Target="../ink/ink523.xml"/><Relationship Id="rId97" Type="http://schemas.openxmlformats.org/officeDocument/2006/relationships/image" Target="../media/image413.png"/><Relationship Id="rId104" Type="http://schemas.openxmlformats.org/officeDocument/2006/relationships/customXml" Target="../ink/ink537.xml"/><Relationship Id="rId120" Type="http://schemas.openxmlformats.org/officeDocument/2006/relationships/customXml" Target="../ink/ink545.xml"/><Relationship Id="rId125" Type="http://schemas.openxmlformats.org/officeDocument/2006/relationships/image" Target="../media/image427.png"/><Relationship Id="rId141" Type="http://schemas.openxmlformats.org/officeDocument/2006/relationships/image" Target="../media/image447.png"/><Relationship Id="rId146" Type="http://schemas.openxmlformats.org/officeDocument/2006/relationships/customXml" Target="../ink/ink558.xml"/><Relationship Id="rId167" Type="http://schemas.openxmlformats.org/officeDocument/2006/relationships/image" Target="../media/image460.png"/><Relationship Id="rId188" Type="http://schemas.openxmlformats.org/officeDocument/2006/relationships/customXml" Target="../ink/ink579.xml"/><Relationship Id="rId7" Type="http://schemas.openxmlformats.org/officeDocument/2006/relationships/image" Target="../media/image368.png"/><Relationship Id="rId71" Type="http://schemas.openxmlformats.org/officeDocument/2006/relationships/image" Target="../media/image400.png"/><Relationship Id="rId92" Type="http://schemas.openxmlformats.org/officeDocument/2006/relationships/customXml" Target="../ink/ink531.xml"/><Relationship Id="rId162" Type="http://schemas.openxmlformats.org/officeDocument/2006/relationships/customXml" Target="../ink/ink566.xml"/><Relationship Id="rId183" Type="http://schemas.openxmlformats.org/officeDocument/2006/relationships/image" Target="../media/image468.png"/><Relationship Id="rId2" Type="http://schemas.openxmlformats.org/officeDocument/2006/relationships/customXml" Target="../ink/ink486.xml"/><Relationship Id="rId29" Type="http://schemas.openxmlformats.org/officeDocument/2006/relationships/image" Target="../media/image379.png"/><Relationship Id="rId24" Type="http://schemas.openxmlformats.org/officeDocument/2006/relationships/customXml" Target="../ink/ink497.xml"/><Relationship Id="rId40" Type="http://schemas.openxmlformats.org/officeDocument/2006/relationships/customXml" Target="../ink/ink505.xml"/><Relationship Id="rId45" Type="http://schemas.openxmlformats.org/officeDocument/2006/relationships/image" Target="../media/image387.png"/><Relationship Id="rId66" Type="http://schemas.openxmlformats.org/officeDocument/2006/relationships/customXml" Target="../ink/ink518.xml"/><Relationship Id="rId87" Type="http://schemas.openxmlformats.org/officeDocument/2006/relationships/image" Target="../media/image408.png"/><Relationship Id="rId110" Type="http://schemas.openxmlformats.org/officeDocument/2006/relationships/customXml" Target="../ink/ink540.xml"/><Relationship Id="rId115" Type="http://schemas.openxmlformats.org/officeDocument/2006/relationships/image" Target="../media/image422.png"/><Relationship Id="rId131" Type="http://schemas.openxmlformats.org/officeDocument/2006/relationships/image" Target="../media/image430.png"/><Relationship Id="rId136" Type="http://schemas.openxmlformats.org/officeDocument/2006/relationships/customXml" Target="../ink/ink553.xml"/><Relationship Id="rId157" Type="http://schemas.openxmlformats.org/officeDocument/2006/relationships/image" Target="../media/image455.png"/><Relationship Id="rId178" Type="http://schemas.openxmlformats.org/officeDocument/2006/relationships/customXml" Target="../ink/ink574.xml"/><Relationship Id="rId61" Type="http://schemas.openxmlformats.org/officeDocument/2006/relationships/image" Target="../media/image395.png"/><Relationship Id="rId82" Type="http://schemas.openxmlformats.org/officeDocument/2006/relationships/customXml" Target="../ink/ink526.xml"/><Relationship Id="rId152" Type="http://schemas.openxmlformats.org/officeDocument/2006/relationships/customXml" Target="../ink/ink561.xml"/><Relationship Id="rId173" Type="http://schemas.openxmlformats.org/officeDocument/2006/relationships/image" Target="../media/image463.png"/><Relationship Id="rId194" Type="http://schemas.openxmlformats.org/officeDocument/2006/relationships/customXml" Target="../ink/ink582.xml"/><Relationship Id="rId199" Type="http://schemas.openxmlformats.org/officeDocument/2006/relationships/image" Target="../media/image476.png"/><Relationship Id="rId203" Type="http://schemas.openxmlformats.org/officeDocument/2006/relationships/image" Target="../media/image478.png"/><Relationship Id="rId208" Type="http://schemas.openxmlformats.org/officeDocument/2006/relationships/customXml" Target="../ink/ink589.xml"/><Relationship Id="rId19" Type="http://schemas.openxmlformats.org/officeDocument/2006/relationships/image" Target="../media/image374.png"/><Relationship Id="rId14" Type="http://schemas.openxmlformats.org/officeDocument/2006/relationships/customXml" Target="../ink/ink492.xml"/><Relationship Id="rId30" Type="http://schemas.openxmlformats.org/officeDocument/2006/relationships/customXml" Target="../ink/ink500.xml"/><Relationship Id="rId35" Type="http://schemas.openxmlformats.org/officeDocument/2006/relationships/image" Target="../media/image382.png"/><Relationship Id="rId56" Type="http://schemas.openxmlformats.org/officeDocument/2006/relationships/customXml" Target="../ink/ink513.xml"/><Relationship Id="rId77" Type="http://schemas.openxmlformats.org/officeDocument/2006/relationships/image" Target="../media/image403.png"/><Relationship Id="rId100" Type="http://schemas.openxmlformats.org/officeDocument/2006/relationships/customXml" Target="../ink/ink535.xml"/><Relationship Id="rId105" Type="http://schemas.openxmlformats.org/officeDocument/2006/relationships/image" Target="../media/image417.png"/><Relationship Id="rId126" Type="http://schemas.openxmlformats.org/officeDocument/2006/relationships/customXml" Target="../ink/ink548.xml"/><Relationship Id="rId147" Type="http://schemas.openxmlformats.org/officeDocument/2006/relationships/image" Target="../media/image450.png"/><Relationship Id="rId168" Type="http://schemas.openxmlformats.org/officeDocument/2006/relationships/customXml" Target="../ink/ink569.xml"/><Relationship Id="rId8" Type="http://schemas.openxmlformats.org/officeDocument/2006/relationships/customXml" Target="../ink/ink489.xml"/><Relationship Id="rId51" Type="http://schemas.openxmlformats.org/officeDocument/2006/relationships/image" Target="../media/image390.png"/><Relationship Id="rId72" Type="http://schemas.openxmlformats.org/officeDocument/2006/relationships/customXml" Target="../ink/ink521.xml"/><Relationship Id="rId93" Type="http://schemas.openxmlformats.org/officeDocument/2006/relationships/image" Target="../media/image411.png"/><Relationship Id="rId98" Type="http://schemas.openxmlformats.org/officeDocument/2006/relationships/customXml" Target="../ink/ink534.xml"/><Relationship Id="rId121" Type="http://schemas.openxmlformats.org/officeDocument/2006/relationships/image" Target="../media/image425.png"/><Relationship Id="rId142" Type="http://schemas.openxmlformats.org/officeDocument/2006/relationships/customXml" Target="../ink/ink556.xml"/><Relationship Id="rId163" Type="http://schemas.openxmlformats.org/officeDocument/2006/relationships/image" Target="../media/image458.png"/><Relationship Id="rId184" Type="http://schemas.openxmlformats.org/officeDocument/2006/relationships/customXml" Target="../ink/ink577.xml"/><Relationship Id="rId189" Type="http://schemas.openxmlformats.org/officeDocument/2006/relationships/image" Target="../media/image471.png"/><Relationship Id="rId3" Type="http://schemas.openxmlformats.org/officeDocument/2006/relationships/image" Target="../media/image366.png"/><Relationship Id="rId25" Type="http://schemas.openxmlformats.org/officeDocument/2006/relationships/image" Target="../media/image377.png"/><Relationship Id="rId46" Type="http://schemas.openxmlformats.org/officeDocument/2006/relationships/customXml" Target="../ink/ink508.xml"/><Relationship Id="rId67" Type="http://schemas.openxmlformats.org/officeDocument/2006/relationships/image" Target="../media/image398.png"/><Relationship Id="rId116" Type="http://schemas.openxmlformats.org/officeDocument/2006/relationships/customXml" Target="../ink/ink543.xml"/><Relationship Id="rId137" Type="http://schemas.openxmlformats.org/officeDocument/2006/relationships/image" Target="../media/image445.png"/><Relationship Id="rId158" Type="http://schemas.openxmlformats.org/officeDocument/2006/relationships/customXml" Target="../ink/ink564.xml"/><Relationship Id="rId20" Type="http://schemas.openxmlformats.org/officeDocument/2006/relationships/customXml" Target="../ink/ink495.xml"/><Relationship Id="rId41" Type="http://schemas.openxmlformats.org/officeDocument/2006/relationships/image" Target="../media/image385.png"/><Relationship Id="rId62" Type="http://schemas.openxmlformats.org/officeDocument/2006/relationships/customXml" Target="../ink/ink516.xml"/><Relationship Id="rId83" Type="http://schemas.openxmlformats.org/officeDocument/2006/relationships/image" Target="../media/image406.png"/><Relationship Id="rId88" Type="http://schemas.openxmlformats.org/officeDocument/2006/relationships/customXml" Target="../ink/ink529.xml"/><Relationship Id="rId111" Type="http://schemas.openxmlformats.org/officeDocument/2006/relationships/image" Target="../media/image420.png"/><Relationship Id="rId132" Type="http://schemas.openxmlformats.org/officeDocument/2006/relationships/customXml" Target="../ink/ink551.xml"/><Relationship Id="rId153" Type="http://schemas.openxmlformats.org/officeDocument/2006/relationships/image" Target="../media/image453.png"/><Relationship Id="rId174" Type="http://schemas.openxmlformats.org/officeDocument/2006/relationships/customXml" Target="../ink/ink572.xml"/><Relationship Id="rId179" Type="http://schemas.openxmlformats.org/officeDocument/2006/relationships/image" Target="../media/image466.png"/><Relationship Id="rId195" Type="http://schemas.openxmlformats.org/officeDocument/2006/relationships/image" Target="../media/image474.png"/><Relationship Id="rId209" Type="http://schemas.openxmlformats.org/officeDocument/2006/relationships/image" Target="../media/image481.png"/><Relationship Id="rId190" Type="http://schemas.openxmlformats.org/officeDocument/2006/relationships/customXml" Target="../ink/ink580.xml"/><Relationship Id="rId204" Type="http://schemas.openxmlformats.org/officeDocument/2006/relationships/customXml" Target="../ink/ink587.xml"/><Relationship Id="rId15" Type="http://schemas.openxmlformats.org/officeDocument/2006/relationships/image" Target="../media/image372.png"/><Relationship Id="rId36" Type="http://schemas.openxmlformats.org/officeDocument/2006/relationships/customXml" Target="../ink/ink503.xml"/><Relationship Id="rId57" Type="http://schemas.openxmlformats.org/officeDocument/2006/relationships/image" Target="../media/image393.png"/><Relationship Id="rId106" Type="http://schemas.openxmlformats.org/officeDocument/2006/relationships/customXml" Target="../ink/ink538.xml"/><Relationship Id="rId127" Type="http://schemas.openxmlformats.org/officeDocument/2006/relationships/image" Target="../media/image428.png"/><Relationship Id="rId10" Type="http://schemas.openxmlformats.org/officeDocument/2006/relationships/customXml" Target="../ink/ink490.xml"/><Relationship Id="rId31" Type="http://schemas.openxmlformats.org/officeDocument/2006/relationships/image" Target="../media/image380.png"/><Relationship Id="rId52" Type="http://schemas.openxmlformats.org/officeDocument/2006/relationships/customXml" Target="../ink/ink511.xml"/><Relationship Id="rId73" Type="http://schemas.openxmlformats.org/officeDocument/2006/relationships/image" Target="../media/image401.png"/><Relationship Id="rId78" Type="http://schemas.openxmlformats.org/officeDocument/2006/relationships/customXml" Target="../ink/ink524.xml"/><Relationship Id="rId94" Type="http://schemas.openxmlformats.org/officeDocument/2006/relationships/customXml" Target="../ink/ink532.xml"/><Relationship Id="rId99" Type="http://schemas.openxmlformats.org/officeDocument/2006/relationships/image" Target="../media/image414.png"/><Relationship Id="rId101" Type="http://schemas.openxmlformats.org/officeDocument/2006/relationships/image" Target="../media/image415.png"/><Relationship Id="rId122" Type="http://schemas.openxmlformats.org/officeDocument/2006/relationships/customXml" Target="../ink/ink546.xml"/><Relationship Id="rId143" Type="http://schemas.openxmlformats.org/officeDocument/2006/relationships/image" Target="../media/image448.png"/><Relationship Id="rId148" Type="http://schemas.openxmlformats.org/officeDocument/2006/relationships/customXml" Target="../ink/ink559.xml"/><Relationship Id="rId164" Type="http://schemas.openxmlformats.org/officeDocument/2006/relationships/customXml" Target="../ink/ink567.xml"/><Relationship Id="rId169" Type="http://schemas.openxmlformats.org/officeDocument/2006/relationships/image" Target="../media/image461.png"/><Relationship Id="rId185" Type="http://schemas.openxmlformats.org/officeDocument/2006/relationships/image" Target="../media/image469.png"/><Relationship Id="rId4" Type="http://schemas.openxmlformats.org/officeDocument/2006/relationships/customXml" Target="../ink/ink487.xml"/><Relationship Id="rId9" Type="http://schemas.openxmlformats.org/officeDocument/2006/relationships/image" Target="../media/image369.png"/><Relationship Id="rId180" Type="http://schemas.openxmlformats.org/officeDocument/2006/relationships/customXml" Target="../ink/ink575.xml"/><Relationship Id="rId26" Type="http://schemas.openxmlformats.org/officeDocument/2006/relationships/customXml" Target="../ink/ink498.xml"/><Relationship Id="rId47" Type="http://schemas.openxmlformats.org/officeDocument/2006/relationships/image" Target="../media/image388.png"/><Relationship Id="rId68" Type="http://schemas.openxmlformats.org/officeDocument/2006/relationships/customXml" Target="../ink/ink519.xml"/><Relationship Id="rId89" Type="http://schemas.openxmlformats.org/officeDocument/2006/relationships/image" Target="../media/image409.png"/><Relationship Id="rId112" Type="http://schemas.openxmlformats.org/officeDocument/2006/relationships/customXml" Target="../ink/ink541.xml"/><Relationship Id="rId133" Type="http://schemas.openxmlformats.org/officeDocument/2006/relationships/image" Target="../media/image431.png"/><Relationship Id="rId154" Type="http://schemas.openxmlformats.org/officeDocument/2006/relationships/customXml" Target="../ink/ink562.xml"/><Relationship Id="rId175" Type="http://schemas.openxmlformats.org/officeDocument/2006/relationships/image" Target="../media/image464.png"/><Relationship Id="rId196" Type="http://schemas.openxmlformats.org/officeDocument/2006/relationships/customXml" Target="../ink/ink583.xml"/><Relationship Id="rId200" Type="http://schemas.openxmlformats.org/officeDocument/2006/relationships/customXml" Target="../ink/ink5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D374-BABE-5CF4-820D-8D01A95CF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Explanation of references.py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E5ED2-E355-E6C1-8031-54E97A7F8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33, COMP130</a:t>
            </a:r>
          </a:p>
          <a:p>
            <a:r>
              <a:rPr lang="en-US" dirty="0"/>
              <a:t>J. MacCormick</a:t>
            </a:r>
          </a:p>
        </p:txBody>
      </p:sp>
    </p:spTree>
    <p:extLst>
      <p:ext uri="{BB962C8B-B14F-4D97-AF65-F5344CB8AC3E}">
        <p14:creationId xmlns:p14="http://schemas.microsoft.com/office/powerpoint/2010/main" val="313559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2002-D7D3-851D-3F5E-A769E59E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compare_strings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STAGE 1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61336E-7391-6134-0EA0-EB010FEFC463}"/>
              </a:ext>
            </a:extLst>
          </p:cNvPr>
          <p:cNvGrpSpPr/>
          <p:nvPr/>
        </p:nvGrpSpPr>
        <p:grpSpPr>
          <a:xfrm>
            <a:off x="208125" y="1922775"/>
            <a:ext cx="7237440" cy="2281680"/>
            <a:chOff x="208125" y="1922775"/>
            <a:chExt cx="7237440" cy="22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FF8AC3-62C0-D95A-BB2E-9DF7DE0F21EC}"/>
                    </a:ext>
                  </a:extLst>
                </p14:cNvPr>
                <p14:cNvContentPartPr/>
                <p14:nvPr/>
              </p14:nvContentPartPr>
              <p14:xfrm>
                <a:off x="208125" y="2413095"/>
                <a:ext cx="181800" cy="20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FF8AC3-62C0-D95A-BB2E-9DF7DE0F21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125" y="2404095"/>
                  <a:ext cx="199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D86EF4-83E5-8550-E329-48E32A5ECBB7}"/>
                    </a:ext>
                  </a:extLst>
                </p14:cNvPr>
                <p14:cNvContentPartPr/>
                <p14:nvPr/>
              </p14:nvContentPartPr>
              <p14:xfrm>
                <a:off x="423765" y="2457015"/>
                <a:ext cx="255600" cy="208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D86EF4-83E5-8550-E329-48E32A5ECB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125" y="2448375"/>
                  <a:ext cx="273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BD1FA4-C8F7-9C86-749A-335D2C5BF994}"/>
                    </a:ext>
                  </a:extLst>
                </p14:cNvPr>
                <p14:cNvContentPartPr/>
                <p14:nvPr/>
              </p14:nvContentPartPr>
              <p14:xfrm>
                <a:off x="702405" y="2484015"/>
                <a:ext cx="97920" cy="12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BD1FA4-C8F7-9C86-749A-335D2C5BF9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405" y="2475015"/>
                  <a:ext cx="115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337CD1-469A-43A9-E8A5-E63976A2C00F}"/>
                    </a:ext>
                  </a:extLst>
                </p14:cNvPr>
                <p14:cNvContentPartPr/>
                <p14:nvPr/>
              </p14:nvContentPartPr>
              <p14:xfrm>
                <a:off x="808965" y="2410215"/>
                <a:ext cx="308160" cy="16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337CD1-469A-43A9-E8A5-E63976A2C0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9965" y="2401575"/>
                  <a:ext cx="325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C26060-8B69-233D-DD6F-B27F77A4B3F9}"/>
                    </a:ext>
                  </a:extLst>
                </p14:cNvPr>
                <p14:cNvContentPartPr/>
                <p14:nvPr/>
              </p14:nvContentPartPr>
              <p14:xfrm>
                <a:off x="1171845" y="2572215"/>
                <a:ext cx="137880" cy="4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C26060-8B69-233D-DD6F-B27F77A4B3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3205" y="2563575"/>
                  <a:ext cx="155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E1BF0E-64A6-9E90-64D1-20B088D17695}"/>
                    </a:ext>
                  </a:extLst>
                </p14:cNvPr>
                <p14:cNvContentPartPr/>
                <p14:nvPr/>
              </p14:nvContentPartPr>
              <p14:xfrm>
                <a:off x="1323765" y="2413455"/>
                <a:ext cx="111240" cy="176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E1BF0E-64A6-9E90-64D1-20B088D176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4765" y="2404815"/>
                  <a:ext cx="128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A356E3-ACF0-A851-F6DE-6DC918A82A63}"/>
                    </a:ext>
                  </a:extLst>
                </p14:cNvPr>
                <p14:cNvContentPartPr/>
                <p14:nvPr/>
              </p14:nvContentPartPr>
              <p14:xfrm>
                <a:off x="1411965" y="2323455"/>
                <a:ext cx="102960" cy="26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A356E3-ACF0-A851-F6DE-6DC918A82A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02965" y="2314815"/>
                  <a:ext cx="120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F62D56-6AAB-C7C7-41EF-9F057FA3CDC2}"/>
                    </a:ext>
                  </a:extLst>
                </p14:cNvPr>
                <p14:cNvContentPartPr/>
                <p14:nvPr/>
              </p14:nvContentPartPr>
              <p14:xfrm>
                <a:off x="1431765" y="2463135"/>
                <a:ext cx="128160" cy="5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F62D56-6AAB-C7C7-41EF-9F057FA3CD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2765" y="2454495"/>
                  <a:ext cx="145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106E25-6A18-CA5D-EDD6-3490FF61A0B8}"/>
                    </a:ext>
                  </a:extLst>
                </p14:cNvPr>
                <p14:cNvContentPartPr/>
                <p14:nvPr/>
              </p14:nvContentPartPr>
              <p14:xfrm>
                <a:off x="1586205" y="2355495"/>
                <a:ext cx="101520" cy="205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106E25-6A18-CA5D-EDD6-3490FF61A0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7205" y="2346855"/>
                  <a:ext cx="119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230137-DF23-EFE6-87D5-202D44611349}"/>
                    </a:ext>
                  </a:extLst>
                </p14:cNvPr>
                <p14:cNvContentPartPr/>
                <p14:nvPr/>
              </p14:nvContentPartPr>
              <p14:xfrm>
                <a:off x="1705365" y="2454135"/>
                <a:ext cx="171360" cy="120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230137-DF23-EFE6-87D5-202D446113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96365" y="2445135"/>
                  <a:ext cx="189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7F0384-5E1B-6B5A-2F3C-C1968F4E79C4}"/>
                    </a:ext>
                  </a:extLst>
                </p14:cNvPr>
                <p14:cNvContentPartPr/>
                <p14:nvPr/>
              </p14:nvContentPartPr>
              <p14:xfrm>
                <a:off x="1870965" y="2437575"/>
                <a:ext cx="146160" cy="31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7F0384-5E1B-6B5A-2F3C-C1968F4E79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2325" y="2428935"/>
                  <a:ext cx="163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3EA6E2-A516-0D2D-857F-10BEF0BCACED}"/>
                    </a:ext>
                  </a:extLst>
                </p14:cNvPr>
                <p14:cNvContentPartPr/>
                <p14:nvPr/>
              </p14:nvContentPartPr>
              <p14:xfrm>
                <a:off x="1982565" y="2453415"/>
                <a:ext cx="102960" cy="21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3EA6E2-A516-0D2D-857F-10BEF0BCAC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3565" y="2444415"/>
                  <a:ext cx="120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388BF8-9CCB-2013-DFC9-6AA2C7DD30CA}"/>
                    </a:ext>
                  </a:extLst>
                </p14:cNvPr>
                <p14:cNvContentPartPr/>
                <p14:nvPr/>
              </p14:nvContentPartPr>
              <p14:xfrm>
                <a:off x="2261565" y="2139495"/>
                <a:ext cx="200160" cy="201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388BF8-9CCB-2013-DFC9-6AA2C7DD30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2565" y="2130855"/>
                  <a:ext cx="217800" cy="20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531179-22AE-CB16-78C2-BC3CA1806560}"/>
                    </a:ext>
                  </a:extLst>
                </p14:cNvPr>
                <p14:cNvContentPartPr/>
                <p14:nvPr/>
              </p14:nvContentPartPr>
              <p14:xfrm>
                <a:off x="2254365" y="2092695"/>
                <a:ext cx="1944360" cy="8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531179-22AE-CB16-78C2-BC3CA18065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5365" y="2084055"/>
                  <a:ext cx="1962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2A6BE7-70CB-7C58-5EF8-CEE51B106DCF}"/>
                    </a:ext>
                  </a:extLst>
                </p14:cNvPr>
                <p14:cNvContentPartPr/>
                <p14:nvPr/>
              </p14:nvContentPartPr>
              <p14:xfrm>
                <a:off x="4169565" y="2080815"/>
                <a:ext cx="261360" cy="203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2A6BE7-70CB-7C58-5EF8-CEE51B106D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60565" y="2071815"/>
                  <a:ext cx="279000" cy="20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D83270-7F0B-A502-FB59-F32908C88B10}"/>
                    </a:ext>
                  </a:extLst>
                </p14:cNvPr>
                <p14:cNvContentPartPr/>
                <p14:nvPr/>
              </p14:nvContentPartPr>
              <p14:xfrm>
                <a:off x="2403765" y="4119495"/>
                <a:ext cx="2063160" cy="84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D83270-7F0B-A502-FB59-F32908C88B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94765" y="4110855"/>
                  <a:ext cx="2080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8D2AFB-9922-72CA-20D7-468682ECA0A1}"/>
                    </a:ext>
                  </a:extLst>
                </p14:cNvPr>
                <p14:cNvContentPartPr/>
                <p14:nvPr/>
              </p14:nvContentPartPr>
              <p14:xfrm>
                <a:off x="2641725" y="2623335"/>
                <a:ext cx="237600" cy="273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8D2AFB-9922-72CA-20D7-468682ECA0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33085" y="2614335"/>
                  <a:ext cx="255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1F0415-3EAB-3CD2-B767-71900F1111BE}"/>
                    </a:ext>
                  </a:extLst>
                </p14:cNvPr>
                <p14:cNvContentPartPr/>
                <p14:nvPr/>
              </p14:nvContentPartPr>
              <p14:xfrm>
                <a:off x="3130965" y="2419935"/>
                <a:ext cx="2313360" cy="412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1F0415-3EAB-3CD2-B767-71900F1111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1965" y="2410935"/>
                  <a:ext cx="2331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440D4A-5E5C-C8A2-C2FF-0BF7812C8757}"/>
                    </a:ext>
                  </a:extLst>
                </p14:cNvPr>
                <p14:cNvContentPartPr/>
                <p14:nvPr/>
              </p14:nvContentPartPr>
              <p14:xfrm>
                <a:off x="5317605" y="2330655"/>
                <a:ext cx="156240" cy="234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440D4A-5E5C-C8A2-C2FF-0BF7812C87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8965" y="2321655"/>
                  <a:ext cx="173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7B0B83-CC3A-3551-233C-7B78D0DDE264}"/>
                    </a:ext>
                  </a:extLst>
                </p14:cNvPr>
                <p14:cNvContentPartPr/>
                <p14:nvPr/>
              </p14:nvContentPartPr>
              <p14:xfrm>
                <a:off x="5713605" y="2258655"/>
                <a:ext cx="97200" cy="50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7B0B83-CC3A-3551-233C-7B78D0DDE2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04965" y="2250015"/>
                  <a:ext cx="11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9F5C57-355E-9D29-DB7A-5F7D90FAAC56}"/>
                    </a:ext>
                  </a:extLst>
                </p14:cNvPr>
                <p14:cNvContentPartPr/>
                <p14:nvPr/>
              </p14:nvContentPartPr>
              <p14:xfrm>
                <a:off x="5717205" y="2172975"/>
                <a:ext cx="1724760" cy="63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9F5C57-355E-9D29-DB7A-5F7D90FAAC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8565" y="2163975"/>
                  <a:ext cx="17424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6F5936-EBC9-05EF-2638-D26FFD1073BC}"/>
                    </a:ext>
                  </a:extLst>
                </p14:cNvPr>
                <p14:cNvContentPartPr/>
                <p14:nvPr/>
              </p14:nvContentPartPr>
              <p14:xfrm>
                <a:off x="5771565" y="2721975"/>
                <a:ext cx="1674000" cy="15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6F5936-EBC9-05EF-2638-D26FFD1073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2565" y="2713335"/>
                  <a:ext cx="1691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A735E9-889D-70EB-B7F6-833F115A38B1}"/>
                    </a:ext>
                  </a:extLst>
                </p14:cNvPr>
                <p14:cNvContentPartPr/>
                <p14:nvPr/>
              </p14:nvContentPartPr>
              <p14:xfrm>
                <a:off x="5830605" y="2007375"/>
                <a:ext cx="85320" cy="150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A735E9-889D-70EB-B7F6-833F115A38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1965" y="1998735"/>
                  <a:ext cx="102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75224B-7303-C17D-CA79-FB45B69A6F0C}"/>
                    </a:ext>
                  </a:extLst>
                </p14:cNvPr>
                <p14:cNvContentPartPr/>
                <p14:nvPr/>
              </p14:nvContentPartPr>
              <p14:xfrm>
                <a:off x="5951205" y="1922775"/>
                <a:ext cx="48960" cy="20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75224B-7303-C17D-CA79-FB45B69A6F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42205" y="1914135"/>
                  <a:ext cx="66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526381-2555-D3E9-A119-0476A8977964}"/>
                    </a:ext>
                  </a:extLst>
                </p14:cNvPr>
                <p14:cNvContentPartPr/>
                <p14:nvPr/>
              </p14:nvContentPartPr>
              <p14:xfrm>
                <a:off x="5922405" y="2049855"/>
                <a:ext cx="115560" cy="4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526381-2555-D3E9-A119-0476A89779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13765" y="2040855"/>
                  <a:ext cx="133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9515CE-AF65-A4E0-91D5-0DBBA64E5EEA}"/>
                    </a:ext>
                  </a:extLst>
                </p14:cNvPr>
                <p14:cNvContentPartPr/>
                <p14:nvPr/>
              </p14:nvContentPartPr>
              <p14:xfrm>
                <a:off x="6030405" y="2053815"/>
                <a:ext cx="117360" cy="128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9515CE-AF65-A4E0-91D5-0DBBA64E5E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21765" y="2045175"/>
                  <a:ext cx="135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A32086-29E8-D5A9-48D0-D418F46805FC}"/>
                    </a:ext>
                  </a:extLst>
                </p14:cNvPr>
                <p14:cNvContentPartPr/>
                <p14:nvPr/>
              </p14:nvContentPartPr>
              <p14:xfrm>
                <a:off x="6203925" y="2038695"/>
                <a:ext cx="15840" cy="132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A32086-29E8-D5A9-48D0-D418F46805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95285" y="2029695"/>
                  <a:ext cx="33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08DED4-49EF-D6D3-0B7C-077FD70EBCC6}"/>
                    </a:ext>
                  </a:extLst>
                </p14:cNvPr>
                <p14:cNvContentPartPr/>
                <p14:nvPr/>
              </p14:nvContentPartPr>
              <p14:xfrm>
                <a:off x="6163605" y="1933935"/>
                <a:ext cx="29160" cy="2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08DED4-49EF-D6D3-0B7C-077FD70EBC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4965" y="1925295"/>
                  <a:ext cx="46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F7919A-EC87-1F21-D73C-CF0495AA2A61}"/>
                    </a:ext>
                  </a:extLst>
                </p14:cNvPr>
                <p14:cNvContentPartPr/>
                <p14:nvPr/>
              </p14:nvContentPartPr>
              <p14:xfrm>
                <a:off x="6251805" y="2028975"/>
                <a:ext cx="158760" cy="108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F7919A-EC87-1F21-D73C-CF0495AA2A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43165" y="2019975"/>
                  <a:ext cx="176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3DE26C-A5FD-2B00-1A61-AE9709DC7681}"/>
                    </a:ext>
                  </a:extLst>
                </p14:cNvPr>
                <p14:cNvContentPartPr/>
                <p14:nvPr/>
              </p14:nvContentPartPr>
              <p14:xfrm>
                <a:off x="6417765" y="2018175"/>
                <a:ext cx="124200" cy="232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3DE26C-A5FD-2B00-1A61-AE9709DC76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9125" y="2009175"/>
                  <a:ext cx="141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359D5A-37E7-9F78-F4D7-F7138F354063}"/>
                    </a:ext>
                  </a:extLst>
                </p14:cNvPr>
                <p14:cNvContentPartPr/>
                <p14:nvPr/>
              </p14:nvContentPartPr>
              <p14:xfrm>
                <a:off x="5926005" y="2431455"/>
                <a:ext cx="25560" cy="14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359D5A-37E7-9F78-F4D7-F7138F3540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17365" y="2422815"/>
                  <a:ext cx="43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A4A130-88C3-5FED-E4F9-CC8F66A44D72}"/>
                    </a:ext>
                  </a:extLst>
                </p14:cNvPr>
                <p14:cNvContentPartPr/>
                <p14:nvPr/>
              </p14:nvContentPartPr>
              <p14:xfrm>
                <a:off x="6037605" y="2471055"/>
                <a:ext cx="138600" cy="320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A4A130-88C3-5FED-E4F9-CC8F66A44D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28605" y="2462055"/>
                  <a:ext cx="1562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7AE61C-FD14-6B80-466F-616D2AC12715}"/>
                    </a:ext>
                  </a:extLst>
                </p14:cNvPr>
                <p14:cNvContentPartPr/>
                <p14:nvPr/>
              </p14:nvContentPartPr>
              <p14:xfrm>
                <a:off x="6247125" y="2629455"/>
                <a:ext cx="127440" cy="13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7AE61C-FD14-6B80-466F-616D2AC127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38485" y="2620455"/>
                  <a:ext cx="145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F88FA5-DD7E-4F71-3D2B-96C3348DB492}"/>
                    </a:ext>
                  </a:extLst>
                </p14:cNvPr>
                <p14:cNvContentPartPr/>
                <p14:nvPr/>
              </p14:nvContentPartPr>
              <p14:xfrm>
                <a:off x="6399405" y="2652495"/>
                <a:ext cx="201960" cy="11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F88FA5-DD7E-4F71-3D2B-96C3348DB4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90765" y="2643495"/>
                  <a:ext cx="219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EA96FD-D480-9358-0A93-21519ED3A8CF}"/>
                    </a:ext>
                  </a:extLst>
                </p14:cNvPr>
                <p14:cNvContentPartPr/>
                <p14:nvPr/>
              </p14:nvContentPartPr>
              <p14:xfrm>
                <a:off x="6626565" y="2652495"/>
                <a:ext cx="109800" cy="11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EA96FD-D480-9358-0A93-21519ED3A8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7565" y="2643855"/>
                  <a:ext cx="127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309242A-88C4-FB7C-8DD3-F261E6B68C4D}"/>
                    </a:ext>
                  </a:extLst>
                </p14:cNvPr>
                <p14:cNvContentPartPr/>
                <p14:nvPr/>
              </p14:nvContentPartPr>
              <p14:xfrm>
                <a:off x="6752205" y="2648535"/>
                <a:ext cx="205560" cy="82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309242A-88C4-FB7C-8DD3-F261E6B68C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43565" y="2639535"/>
                  <a:ext cx="223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CEEB74-DCE8-EC56-7200-6C65E65811CE}"/>
                    </a:ext>
                  </a:extLst>
                </p14:cNvPr>
                <p14:cNvContentPartPr/>
                <p14:nvPr/>
              </p14:nvContentPartPr>
              <p14:xfrm>
                <a:off x="6961725" y="2644575"/>
                <a:ext cx="134640" cy="110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CEEB74-DCE8-EC56-7200-6C65E65811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53085" y="2635575"/>
                  <a:ext cx="152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032492-B8AB-9A1A-F5F0-70DD53337DFF}"/>
                    </a:ext>
                  </a:extLst>
                </p14:cNvPr>
                <p14:cNvContentPartPr/>
                <p14:nvPr/>
              </p14:nvContentPartPr>
              <p14:xfrm>
                <a:off x="7103925" y="2362695"/>
                <a:ext cx="19080" cy="162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032492-B8AB-9A1A-F5F0-70DD53337D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95285" y="2353695"/>
                  <a:ext cx="36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C7A38F-228A-6FCE-866F-77ABDC2F1008}"/>
                    </a:ext>
                  </a:extLst>
                </p14:cNvPr>
                <p14:cNvContentPartPr/>
                <p14:nvPr/>
              </p14:nvContentPartPr>
              <p14:xfrm>
                <a:off x="2738565" y="3392655"/>
                <a:ext cx="245520" cy="40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C7A38F-228A-6FCE-866F-77ABDC2F10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29565" y="3384015"/>
                  <a:ext cx="2631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60187A-16D7-CC26-39C4-7AEEBCBB881F}"/>
                    </a:ext>
                  </a:extLst>
                </p14:cNvPr>
                <p14:cNvContentPartPr/>
                <p14:nvPr/>
              </p14:nvContentPartPr>
              <p14:xfrm>
                <a:off x="3271365" y="2781015"/>
                <a:ext cx="2246760" cy="83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60187A-16D7-CC26-39C4-7AEEBCBB881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62365" y="2772015"/>
                  <a:ext cx="226440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CE7989-2D28-971C-2E5C-4D158A9694E0}"/>
                    </a:ext>
                  </a:extLst>
                </p14:cNvPr>
                <p14:cNvContentPartPr/>
                <p14:nvPr/>
              </p14:nvContentPartPr>
              <p14:xfrm>
                <a:off x="5384205" y="2721975"/>
                <a:ext cx="205920" cy="27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CE7989-2D28-971C-2E5C-4D158A9694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5565" y="2713335"/>
                  <a:ext cx="22356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EB58F9-0960-C105-8088-60D47B2892D1}"/>
                  </a:ext>
                </a:extLst>
              </p14:cNvPr>
              <p14:cNvContentPartPr/>
              <p14:nvPr/>
            </p14:nvContentPartPr>
            <p14:xfrm>
              <a:off x="9094725" y="3256935"/>
              <a:ext cx="161640" cy="208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EB58F9-0960-C105-8088-60D47B2892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85725" y="3247935"/>
                <a:ext cx="17928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DC60A53C-40C4-E97A-95AF-78A6F595A6C8}"/>
              </a:ext>
            </a:extLst>
          </p:cNvPr>
          <p:cNvGrpSpPr/>
          <p:nvPr/>
        </p:nvGrpSpPr>
        <p:grpSpPr>
          <a:xfrm>
            <a:off x="9556605" y="3193575"/>
            <a:ext cx="243360" cy="258480"/>
            <a:chOff x="9556605" y="3193575"/>
            <a:chExt cx="24336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AE316B-4786-4CA9-3FEE-410E70CC2C05}"/>
                    </a:ext>
                  </a:extLst>
                </p14:cNvPr>
                <p14:cNvContentPartPr/>
                <p14:nvPr/>
              </p14:nvContentPartPr>
              <p14:xfrm>
                <a:off x="9594405" y="3294735"/>
                <a:ext cx="30960" cy="15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AE316B-4786-4CA9-3FEE-410E70CC2C0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85405" y="3286095"/>
                  <a:ext cx="48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46C9E8-C330-EBCF-83A4-83F083D906F2}"/>
                    </a:ext>
                  </a:extLst>
                </p14:cNvPr>
                <p14:cNvContentPartPr/>
                <p14:nvPr/>
              </p14:nvContentPartPr>
              <p14:xfrm>
                <a:off x="9556605" y="3193575"/>
                <a:ext cx="12960" cy="54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46C9E8-C330-EBCF-83A4-83F083D906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7605" y="3184575"/>
                  <a:ext cx="30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74B7CD-D426-50F5-A467-C140AE5E97BF}"/>
                    </a:ext>
                  </a:extLst>
                </p14:cNvPr>
                <p14:cNvContentPartPr/>
                <p14:nvPr/>
              </p14:nvContentPartPr>
              <p14:xfrm>
                <a:off x="9671805" y="3223815"/>
                <a:ext cx="128160" cy="219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74B7CD-D426-50F5-A467-C140AE5E97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62805" y="3215175"/>
                  <a:ext cx="14580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90DE382-E95D-CD83-4554-B9C55EAF2591}"/>
                  </a:ext>
                </a:extLst>
              </p14:cNvPr>
              <p14:cNvContentPartPr/>
              <p14:nvPr/>
            </p14:nvContentPartPr>
            <p14:xfrm>
              <a:off x="10099125" y="3108255"/>
              <a:ext cx="120240" cy="322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90DE382-E95D-CD83-4554-B9C55EAF259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90485" y="3099615"/>
                <a:ext cx="137880" cy="34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07C446FB-3AAB-71EB-9FC2-D798DB6CCC02}"/>
              </a:ext>
            </a:extLst>
          </p:cNvPr>
          <p:cNvGrpSpPr/>
          <p:nvPr/>
        </p:nvGrpSpPr>
        <p:grpSpPr>
          <a:xfrm>
            <a:off x="10513845" y="3238575"/>
            <a:ext cx="43920" cy="88560"/>
            <a:chOff x="10513845" y="3238575"/>
            <a:chExt cx="4392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1D1797-820C-8741-85A7-47FB762BFDB0}"/>
                    </a:ext>
                  </a:extLst>
                </p14:cNvPr>
                <p14:cNvContentPartPr/>
                <p14:nvPr/>
              </p14:nvContentPartPr>
              <p14:xfrm>
                <a:off x="10513845" y="3238575"/>
                <a:ext cx="18720" cy="23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1D1797-820C-8741-85A7-47FB762BFDB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04845" y="3229935"/>
                  <a:ext cx="36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F23737-1A1C-5F64-E3D8-B971D2C245D1}"/>
                    </a:ext>
                  </a:extLst>
                </p14:cNvPr>
                <p14:cNvContentPartPr/>
                <p14:nvPr/>
              </p14:nvContentPartPr>
              <p14:xfrm>
                <a:off x="10548405" y="3315615"/>
                <a:ext cx="9360" cy="11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F23737-1A1C-5F64-E3D8-B971D2C245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39405" y="3306975"/>
                  <a:ext cx="270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10E28DF-C1CC-B407-BB62-4EF285611C4A}"/>
              </a:ext>
            </a:extLst>
          </p:cNvPr>
          <p:cNvGrpSpPr/>
          <p:nvPr/>
        </p:nvGrpSpPr>
        <p:grpSpPr>
          <a:xfrm>
            <a:off x="10829205" y="3072975"/>
            <a:ext cx="752400" cy="370800"/>
            <a:chOff x="10829205" y="3072975"/>
            <a:chExt cx="75240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8EBF07-6895-6554-2DC5-179E8310F3A5}"/>
                    </a:ext>
                  </a:extLst>
                </p14:cNvPr>
                <p14:cNvContentPartPr/>
                <p14:nvPr/>
              </p14:nvContentPartPr>
              <p14:xfrm>
                <a:off x="10982205" y="3184215"/>
                <a:ext cx="30960" cy="25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8EBF07-6895-6554-2DC5-179E8310F3A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73205" y="3175215"/>
                  <a:ext cx="48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C5B7A5-D200-8185-6F57-A071A444ECB0}"/>
                    </a:ext>
                  </a:extLst>
                </p14:cNvPr>
                <p14:cNvContentPartPr/>
                <p14:nvPr/>
              </p14:nvContentPartPr>
              <p14:xfrm>
                <a:off x="10829205" y="3072975"/>
                <a:ext cx="338760" cy="101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C5B7A5-D200-8185-6F57-A071A444EC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20205" y="3064335"/>
                  <a:ext cx="356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88C334-98EC-0903-D650-66A47847EB6E}"/>
                    </a:ext>
                  </a:extLst>
                </p14:cNvPr>
                <p14:cNvContentPartPr/>
                <p14:nvPr/>
              </p14:nvContentPartPr>
              <p14:xfrm>
                <a:off x="11068605" y="3245415"/>
                <a:ext cx="111960" cy="191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88C334-98EC-0903-D650-66A47847EB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59605" y="3236415"/>
                  <a:ext cx="129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ED2864-24AC-693D-E2D0-9BD38476718E}"/>
                    </a:ext>
                  </a:extLst>
                </p14:cNvPr>
                <p14:cNvContentPartPr/>
                <p14:nvPr/>
              </p14:nvContentPartPr>
              <p14:xfrm>
                <a:off x="11196405" y="3232455"/>
                <a:ext cx="176760" cy="133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ED2864-24AC-693D-E2D0-9BD38476718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87405" y="3223815"/>
                  <a:ext cx="194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DC0C24-8CD5-61C6-FAB9-233D192BE9AA}"/>
                    </a:ext>
                  </a:extLst>
                </p14:cNvPr>
                <p14:cNvContentPartPr/>
                <p14:nvPr/>
              </p14:nvContentPartPr>
              <p14:xfrm>
                <a:off x="11371005" y="3229935"/>
                <a:ext cx="210600" cy="213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DC0C24-8CD5-61C6-FAB9-233D192BE9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62365" y="3220935"/>
                  <a:ext cx="2282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95F6A5-B0CC-F376-8C2F-D8974C00D262}"/>
              </a:ext>
            </a:extLst>
          </p:cNvPr>
          <p:cNvGrpSpPr/>
          <p:nvPr/>
        </p:nvGrpSpPr>
        <p:grpSpPr>
          <a:xfrm>
            <a:off x="9123525" y="3977295"/>
            <a:ext cx="784440" cy="250200"/>
            <a:chOff x="9123525" y="3977295"/>
            <a:chExt cx="78444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5C3955D-8251-054B-7EFB-2A4FB77E2021}"/>
                    </a:ext>
                  </a:extLst>
                </p14:cNvPr>
                <p14:cNvContentPartPr/>
                <p14:nvPr/>
              </p14:nvContentPartPr>
              <p14:xfrm>
                <a:off x="9123525" y="4029135"/>
                <a:ext cx="208440" cy="198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5C3955D-8251-054B-7EFB-2A4FB77E20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14885" y="4020135"/>
                  <a:ext cx="226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CE0DF8-38F3-D7E5-F568-7BC74AA8269A}"/>
                    </a:ext>
                  </a:extLst>
                </p14:cNvPr>
                <p14:cNvContentPartPr/>
                <p14:nvPr/>
              </p14:nvContentPartPr>
              <p14:xfrm>
                <a:off x="9457605" y="4008975"/>
                <a:ext cx="142200" cy="47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CE0DF8-38F3-D7E5-F568-7BC74AA8269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48605" y="4000335"/>
                  <a:ext cx="159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659808-C62B-A397-FFCE-5A3F3857D95B}"/>
                    </a:ext>
                  </a:extLst>
                </p14:cNvPr>
                <p14:cNvContentPartPr/>
                <p14:nvPr/>
              </p14:nvContentPartPr>
              <p14:xfrm>
                <a:off x="9459765" y="4082775"/>
                <a:ext cx="185400" cy="43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659808-C62B-A397-FFCE-5A3F3857D9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50765" y="4074135"/>
                  <a:ext cx="203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169B61-2F41-CDA9-E01B-6CBF1F180BCF}"/>
                    </a:ext>
                  </a:extLst>
                </p14:cNvPr>
                <p14:cNvContentPartPr/>
                <p14:nvPr/>
              </p14:nvContentPartPr>
              <p14:xfrm>
                <a:off x="9731205" y="3977295"/>
                <a:ext cx="90360" cy="3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169B61-2F41-CDA9-E01B-6CBF1F180B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22205" y="3968655"/>
                  <a:ext cx="108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424233-9A4A-BF08-648A-875A19464C50}"/>
                    </a:ext>
                  </a:extLst>
                </p14:cNvPr>
                <p14:cNvContentPartPr/>
                <p14:nvPr/>
              </p14:nvContentPartPr>
              <p14:xfrm>
                <a:off x="9718605" y="4062615"/>
                <a:ext cx="189360" cy="47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424233-9A4A-BF08-648A-875A19464C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09605" y="4053615"/>
                  <a:ext cx="20700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2B54ED-B4A0-D6FE-0BC9-A1D303BDD43D}"/>
              </a:ext>
            </a:extLst>
          </p:cNvPr>
          <p:cNvGrpSpPr/>
          <p:nvPr/>
        </p:nvGrpSpPr>
        <p:grpSpPr>
          <a:xfrm>
            <a:off x="10159605" y="3848775"/>
            <a:ext cx="145080" cy="322560"/>
            <a:chOff x="10159605" y="3848775"/>
            <a:chExt cx="14508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BB6F9D4-3FE4-7E81-5B8E-3B2316B83691}"/>
                    </a:ext>
                  </a:extLst>
                </p14:cNvPr>
                <p14:cNvContentPartPr/>
                <p14:nvPr/>
              </p14:nvContentPartPr>
              <p14:xfrm>
                <a:off x="10159605" y="3848775"/>
                <a:ext cx="50760" cy="256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BB6F9D4-3FE4-7E81-5B8E-3B2316B836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50605" y="3839775"/>
                  <a:ext cx="68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B5FBF0-6EEC-85BD-4FDB-C442D89716E1}"/>
                    </a:ext>
                  </a:extLst>
                </p14:cNvPr>
                <p14:cNvContentPartPr/>
                <p14:nvPr/>
              </p14:nvContentPartPr>
              <p14:xfrm>
                <a:off x="10188405" y="4025535"/>
                <a:ext cx="116280" cy="14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B5FBF0-6EEC-85BD-4FDB-C442D89716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79405" y="4016895"/>
                  <a:ext cx="13392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3186E3E-7233-F7FA-40EB-5701A5891CC1}"/>
                  </a:ext>
                </a:extLst>
              </p14:cNvPr>
              <p14:cNvContentPartPr/>
              <p14:nvPr/>
            </p14:nvContentPartPr>
            <p14:xfrm>
              <a:off x="10548405" y="3909255"/>
              <a:ext cx="20160" cy="97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3186E3E-7233-F7FA-40EB-5701A5891CC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39405" y="3900255"/>
                <a:ext cx="3780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B7420063-046C-E278-BA99-01DF9D7ABDE5}"/>
              </a:ext>
            </a:extLst>
          </p:cNvPr>
          <p:cNvGrpSpPr/>
          <p:nvPr/>
        </p:nvGrpSpPr>
        <p:grpSpPr>
          <a:xfrm>
            <a:off x="10859805" y="3775335"/>
            <a:ext cx="725400" cy="314640"/>
            <a:chOff x="10859805" y="3775335"/>
            <a:chExt cx="72540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30045AE-3866-4912-55D8-788A6983A0EB}"/>
                    </a:ext>
                  </a:extLst>
                </p14:cNvPr>
                <p14:cNvContentPartPr/>
                <p14:nvPr/>
              </p14:nvContentPartPr>
              <p14:xfrm>
                <a:off x="10944405" y="3809895"/>
                <a:ext cx="74160" cy="249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30045AE-3866-4912-55D8-788A6983A0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35405" y="3800895"/>
                  <a:ext cx="91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04F5D04-CCB6-6AF0-AB56-E7C09F7FFD41}"/>
                    </a:ext>
                  </a:extLst>
                </p14:cNvPr>
                <p14:cNvContentPartPr/>
                <p14:nvPr/>
              </p14:nvContentPartPr>
              <p14:xfrm>
                <a:off x="10859805" y="3775335"/>
                <a:ext cx="248040" cy="69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04F5D04-CCB6-6AF0-AB56-E7C09F7FFD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50805" y="3766335"/>
                  <a:ext cx="265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533857-2BBD-7F63-6395-08B5B8BFC416}"/>
                    </a:ext>
                  </a:extLst>
                </p14:cNvPr>
                <p14:cNvContentPartPr/>
                <p14:nvPr/>
              </p14:nvContentPartPr>
              <p14:xfrm>
                <a:off x="11099565" y="3862095"/>
                <a:ext cx="485640" cy="227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533857-2BBD-7F63-6395-08B5B8BFC4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90925" y="3853455"/>
                  <a:ext cx="503280" cy="24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18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2002-D7D3-851D-3F5E-A769E59E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compare_strings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STAGE 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61336E-7391-6134-0EA0-EB010FEFC463}"/>
              </a:ext>
            </a:extLst>
          </p:cNvPr>
          <p:cNvGrpSpPr/>
          <p:nvPr/>
        </p:nvGrpSpPr>
        <p:grpSpPr>
          <a:xfrm>
            <a:off x="208125" y="1922775"/>
            <a:ext cx="7237440" cy="2281680"/>
            <a:chOff x="208125" y="1922775"/>
            <a:chExt cx="7237440" cy="22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FF8AC3-62C0-D95A-BB2E-9DF7DE0F21EC}"/>
                    </a:ext>
                  </a:extLst>
                </p14:cNvPr>
                <p14:cNvContentPartPr/>
                <p14:nvPr/>
              </p14:nvContentPartPr>
              <p14:xfrm>
                <a:off x="208125" y="2413095"/>
                <a:ext cx="181800" cy="20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FF8AC3-62C0-D95A-BB2E-9DF7DE0F21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125" y="2404095"/>
                  <a:ext cx="199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D86EF4-83E5-8550-E329-48E32A5ECBB7}"/>
                    </a:ext>
                  </a:extLst>
                </p14:cNvPr>
                <p14:cNvContentPartPr/>
                <p14:nvPr/>
              </p14:nvContentPartPr>
              <p14:xfrm>
                <a:off x="423765" y="2457015"/>
                <a:ext cx="255600" cy="208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D86EF4-83E5-8550-E329-48E32A5ECB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125" y="2448375"/>
                  <a:ext cx="273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BD1FA4-C8F7-9C86-749A-335D2C5BF994}"/>
                    </a:ext>
                  </a:extLst>
                </p14:cNvPr>
                <p14:cNvContentPartPr/>
                <p14:nvPr/>
              </p14:nvContentPartPr>
              <p14:xfrm>
                <a:off x="702405" y="2484015"/>
                <a:ext cx="97920" cy="12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BD1FA4-C8F7-9C86-749A-335D2C5BF9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405" y="2475015"/>
                  <a:ext cx="115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337CD1-469A-43A9-E8A5-E63976A2C00F}"/>
                    </a:ext>
                  </a:extLst>
                </p14:cNvPr>
                <p14:cNvContentPartPr/>
                <p14:nvPr/>
              </p14:nvContentPartPr>
              <p14:xfrm>
                <a:off x="808965" y="2410215"/>
                <a:ext cx="308160" cy="16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337CD1-469A-43A9-E8A5-E63976A2C0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9965" y="2401575"/>
                  <a:ext cx="325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C26060-8B69-233D-DD6F-B27F77A4B3F9}"/>
                    </a:ext>
                  </a:extLst>
                </p14:cNvPr>
                <p14:cNvContentPartPr/>
                <p14:nvPr/>
              </p14:nvContentPartPr>
              <p14:xfrm>
                <a:off x="1171845" y="2572215"/>
                <a:ext cx="137880" cy="4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C26060-8B69-233D-DD6F-B27F77A4B3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3205" y="2563575"/>
                  <a:ext cx="155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E1BF0E-64A6-9E90-64D1-20B088D17695}"/>
                    </a:ext>
                  </a:extLst>
                </p14:cNvPr>
                <p14:cNvContentPartPr/>
                <p14:nvPr/>
              </p14:nvContentPartPr>
              <p14:xfrm>
                <a:off x="1323765" y="2413455"/>
                <a:ext cx="111240" cy="176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E1BF0E-64A6-9E90-64D1-20B088D176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4765" y="2404815"/>
                  <a:ext cx="128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A356E3-ACF0-A851-F6DE-6DC918A82A63}"/>
                    </a:ext>
                  </a:extLst>
                </p14:cNvPr>
                <p14:cNvContentPartPr/>
                <p14:nvPr/>
              </p14:nvContentPartPr>
              <p14:xfrm>
                <a:off x="1411965" y="2323455"/>
                <a:ext cx="102960" cy="26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A356E3-ACF0-A851-F6DE-6DC918A82A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02965" y="2314815"/>
                  <a:ext cx="120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F62D56-6AAB-C7C7-41EF-9F057FA3CDC2}"/>
                    </a:ext>
                  </a:extLst>
                </p14:cNvPr>
                <p14:cNvContentPartPr/>
                <p14:nvPr/>
              </p14:nvContentPartPr>
              <p14:xfrm>
                <a:off x="1431765" y="2463135"/>
                <a:ext cx="128160" cy="5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F62D56-6AAB-C7C7-41EF-9F057FA3CD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2765" y="2454495"/>
                  <a:ext cx="145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106E25-6A18-CA5D-EDD6-3490FF61A0B8}"/>
                    </a:ext>
                  </a:extLst>
                </p14:cNvPr>
                <p14:cNvContentPartPr/>
                <p14:nvPr/>
              </p14:nvContentPartPr>
              <p14:xfrm>
                <a:off x="1586205" y="2355495"/>
                <a:ext cx="101520" cy="205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106E25-6A18-CA5D-EDD6-3490FF61A0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7205" y="2346855"/>
                  <a:ext cx="119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230137-DF23-EFE6-87D5-202D44611349}"/>
                    </a:ext>
                  </a:extLst>
                </p14:cNvPr>
                <p14:cNvContentPartPr/>
                <p14:nvPr/>
              </p14:nvContentPartPr>
              <p14:xfrm>
                <a:off x="1705365" y="2454135"/>
                <a:ext cx="171360" cy="120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230137-DF23-EFE6-87D5-202D446113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96365" y="2445135"/>
                  <a:ext cx="189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7F0384-5E1B-6B5A-2F3C-C1968F4E79C4}"/>
                    </a:ext>
                  </a:extLst>
                </p14:cNvPr>
                <p14:cNvContentPartPr/>
                <p14:nvPr/>
              </p14:nvContentPartPr>
              <p14:xfrm>
                <a:off x="1870965" y="2437575"/>
                <a:ext cx="146160" cy="31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7F0384-5E1B-6B5A-2F3C-C1968F4E79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2325" y="2428935"/>
                  <a:ext cx="163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3EA6E2-A516-0D2D-857F-10BEF0BCACED}"/>
                    </a:ext>
                  </a:extLst>
                </p14:cNvPr>
                <p14:cNvContentPartPr/>
                <p14:nvPr/>
              </p14:nvContentPartPr>
              <p14:xfrm>
                <a:off x="1982565" y="2453415"/>
                <a:ext cx="102960" cy="21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3EA6E2-A516-0D2D-857F-10BEF0BCAC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3565" y="2444415"/>
                  <a:ext cx="120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388BF8-9CCB-2013-DFC9-6AA2C7DD30CA}"/>
                    </a:ext>
                  </a:extLst>
                </p14:cNvPr>
                <p14:cNvContentPartPr/>
                <p14:nvPr/>
              </p14:nvContentPartPr>
              <p14:xfrm>
                <a:off x="2261565" y="2139495"/>
                <a:ext cx="200160" cy="201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388BF8-9CCB-2013-DFC9-6AA2C7DD30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2565" y="2130855"/>
                  <a:ext cx="217800" cy="20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531179-22AE-CB16-78C2-BC3CA1806560}"/>
                    </a:ext>
                  </a:extLst>
                </p14:cNvPr>
                <p14:cNvContentPartPr/>
                <p14:nvPr/>
              </p14:nvContentPartPr>
              <p14:xfrm>
                <a:off x="2254365" y="2092695"/>
                <a:ext cx="1944360" cy="8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531179-22AE-CB16-78C2-BC3CA18065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5365" y="2084055"/>
                  <a:ext cx="1962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2A6BE7-70CB-7C58-5EF8-CEE51B106DCF}"/>
                    </a:ext>
                  </a:extLst>
                </p14:cNvPr>
                <p14:cNvContentPartPr/>
                <p14:nvPr/>
              </p14:nvContentPartPr>
              <p14:xfrm>
                <a:off x="4169565" y="2080815"/>
                <a:ext cx="261360" cy="203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2A6BE7-70CB-7C58-5EF8-CEE51B106D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60565" y="2071815"/>
                  <a:ext cx="279000" cy="20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D83270-7F0B-A502-FB59-F32908C88B10}"/>
                    </a:ext>
                  </a:extLst>
                </p14:cNvPr>
                <p14:cNvContentPartPr/>
                <p14:nvPr/>
              </p14:nvContentPartPr>
              <p14:xfrm>
                <a:off x="2403765" y="4119495"/>
                <a:ext cx="2063160" cy="84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D83270-7F0B-A502-FB59-F32908C88B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94765" y="4110855"/>
                  <a:ext cx="2080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8D2AFB-9922-72CA-20D7-468682ECA0A1}"/>
                    </a:ext>
                  </a:extLst>
                </p14:cNvPr>
                <p14:cNvContentPartPr/>
                <p14:nvPr/>
              </p14:nvContentPartPr>
              <p14:xfrm>
                <a:off x="2641725" y="2623335"/>
                <a:ext cx="237600" cy="273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8D2AFB-9922-72CA-20D7-468682ECA0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33085" y="2614335"/>
                  <a:ext cx="255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1F0415-3EAB-3CD2-B767-71900F1111BE}"/>
                    </a:ext>
                  </a:extLst>
                </p14:cNvPr>
                <p14:cNvContentPartPr/>
                <p14:nvPr/>
              </p14:nvContentPartPr>
              <p14:xfrm>
                <a:off x="3130965" y="2419935"/>
                <a:ext cx="2313360" cy="412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1F0415-3EAB-3CD2-B767-71900F1111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1965" y="2410935"/>
                  <a:ext cx="2331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440D4A-5E5C-C8A2-C2FF-0BF7812C8757}"/>
                    </a:ext>
                  </a:extLst>
                </p14:cNvPr>
                <p14:cNvContentPartPr/>
                <p14:nvPr/>
              </p14:nvContentPartPr>
              <p14:xfrm>
                <a:off x="5317605" y="2330655"/>
                <a:ext cx="156240" cy="234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440D4A-5E5C-C8A2-C2FF-0BF7812C87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8965" y="2321655"/>
                  <a:ext cx="173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7B0B83-CC3A-3551-233C-7B78D0DDE264}"/>
                    </a:ext>
                  </a:extLst>
                </p14:cNvPr>
                <p14:cNvContentPartPr/>
                <p14:nvPr/>
              </p14:nvContentPartPr>
              <p14:xfrm>
                <a:off x="5713605" y="2258655"/>
                <a:ext cx="97200" cy="50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7B0B83-CC3A-3551-233C-7B78D0DDE2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04965" y="2250015"/>
                  <a:ext cx="11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9F5C57-355E-9D29-DB7A-5F7D90FAAC56}"/>
                    </a:ext>
                  </a:extLst>
                </p14:cNvPr>
                <p14:cNvContentPartPr/>
                <p14:nvPr/>
              </p14:nvContentPartPr>
              <p14:xfrm>
                <a:off x="5717205" y="2172975"/>
                <a:ext cx="1724760" cy="63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9F5C57-355E-9D29-DB7A-5F7D90FAAC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8565" y="2163975"/>
                  <a:ext cx="17424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6F5936-EBC9-05EF-2638-D26FFD1073BC}"/>
                    </a:ext>
                  </a:extLst>
                </p14:cNvPr>
                <p14:cNvContentPartPr/>
                <p14:nvPr/>
              </p14:nvContentPartPr>
              <p14:xfrm>
                <a:off x="5771565" y="2721975"/>
                <a:ext cx="1674000" cy="15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6F5936-EBC9-05EF-2638-D26FFD1073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2565" y="2713335"/>
                  <a:ext cx="1691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A735E9-889D-70EB-B7F6-833F115A38B1}"/>
                    </a:ext>
                  </a:extLst>
                </p14:cNvPr>
                <p14:cNvContentPartPr/>
                <p14:nvPr/>
              </p14:nvContentPartPr>
              <p14:xfrm>
                <a:off x="5830605" y="2007375"/>
                <a:ext cx="85320" cy="150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A735E9-889D-70EB-B7F6-833F115A38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1965" y="1998735"/>
                  <a:ext cx="102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75224B-7303-C17D-CA79-FB45B69A6F0C}"/>
                    </a:ext>
                  </a:extLst>
                </p14:cNvPr>
                <p14:cNvContentPartPr/>
                <p14:nvPr/>
              </p14:nvContentPartPr>
              <p14:xfrm>
                <a:off x="5951205" y="1922775"/>
                <a:ext cx="48960" cy="20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75224B-7303-C17D-CA79-FB45B69A6F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42205" y="1914135"/>
                  <a:ext cx="66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526381-2555-D3E9-A119-0476A8977964}"/>
                    </a:ext>
                  </a:extLst>
                </p14:cNvPr>
                <p14:cNvContentPartPr/>
                <p14:nvPr/>
              </p14:nvContentPartPr>
              <p14:xfrm>
                <a:off x="5922405" y="2049855"/>
                <a:ext cx="115560" cy="4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526381-2555-D3E9-A119-0476A89779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13765" y="2040855"/>
                  <a:ext cx="133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9515CE-AF65-A4E0-91D5-0DBBA64E5EEA}"/>
                    </a:ext>
                  </a:extLst>
                </p14:cNvPr>
                <p14:cNvContentPartPr/>
                <p14:nvPr/>
              </p14:nvContentPartPr>
              <p14:xfrm>
                <a:off x="6030405" y="2053815"/>
                <a:ext cx="117360" cy="128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9515CE-AF65-A4E0-91D5-0DBBA64E5E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21765" y="2045175"/>
                  <a:ext cx="135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A32086-29E8-D5A9-48D0-D418F46805FC}"/>
                    </a:ext>
                  </a:extLst>
                </p14:cNvPr>
                <p14:cNvContentPartPr/>
                <p14:nvPr/>
              </p14:nvContentPartPr>
              <p14:xfrm>
                <a:off x="6203925" y="2038695"/>
                <a:ext cx="15840" cy="132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A32086-29E8-D5A9-48D0-D418F46805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95285" y="2029695"/>
                  <a:ext cx="33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08DED4-49EF-D6D3-0B7C-077FD70EBCC6}"/>
                    </a:ext>
                  </a:extLst>
                </p14:cNvPr>
                <p14:cNvContentPartPr/>
                <p14:nvPr/>
              </p14:nvContentPartPr>
              <p14:xfrm>
                <a:off x="6163605" y="1933935"/>
                <a:ext cx="29160" cy="2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08DED4-49EF-D6D3-0B7C-077FD70EBC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4965" y="1925295"/>
                  <a:ext cx="46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F7919A-EC87-1F21-D73C-CF0495AA2A61}"/>
                    </a:ext>
                  </a:extLst>
                </p14:cNvPr>
                <p14:cNvContentPartPr/>
                <p14:nvPr/>
              </p14:nvContentPartPr>
              <p14:xfrm>
                <a:off x="6251805" y="2028975"/>
                <a:ext cx="158760" cy="108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F7919A-EC87-1F21-D73C-CF0495AA2A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43165" y="2019975"/>
                  <a:ext cx="176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3DE26C-A5FD-2B00-1A61-AE9709DC7681}"/>
                    </a:ext>
                  </a:extLst>
                </p14:cNvPr>
                <p14:cNvContentPartPr/>
                <p14:nvPr/>
              </p14:nvContentPartPr>
              <p14:xfrm>
                <a:off x="6417765" y="2018175"/>
                <a:ext cx="124200" cy="232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3DE26C-A5FD-2B00-1A61-AE9709DC76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9125" y="2009175"/>
                  <a:ext cx="141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359D5A-37E7-9F78-F4D7-F7138F354063}"/>
                    </a:ext>
                  </a:extLst>
                </p14:cNvPr>
                <p14:cNvContentPartPr/>
                <p14:nvPr/>
              </p14:nvContentPartPr>
              <p14:xfrm>
                <a:off x="5926005" y="2431455"/>
                <a:ext cx="25560" cy="14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359D5A-37E7-9F78-F4D7-F7138F3540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17365" y="2422815"/>
                  <a:ext cx="43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A4A130-88C3-5FED-E4F9-CC8F66A44D72}"/>
                    </a:ext>
                  </a:extLst>
                </p14:cNvPr>
                <p14:cNvContentPartPr/>
                <p14:nvPr/>
              </p14:nvContentPartPr>
              <p14:xfrm>
                <a:off x="6037605" y="2471055"/>
                <a:ext cx="138600" cy="320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A4A130-88C3-5FED-E4F9-CC8F66A44D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28605" y="2462055"/>
                  <a:ext cx="1562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7AE61C-FD14-6B80-466F-616D2AC12715}"/>
                    </a:ext>
                  </a:extLst>
                </p14:cNvPr>
                <p14:cNvContentPartPr/>
                <p14:nvPr/>
              </p14:nvContentPartPr>
              <p14:xfrm>
                <a:off x="6247125" y="2629455"/>
                <a:ext cx="127440" cy="13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7AE61C-FD14-6B80-466F-616D2AC127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38485" y="2620455"/>
                  <a:ext cx="145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F88FA5-DD7E-4F71-3D2B-96C3348DB492}"/>
                    </a:ext>
                  </a:extLst>
                </p14:cNvPr>
                <p14:cNvContentPartPr/>
                <p14:nvPr/>
              </p14:nvContentPartPr>
              <p14:xfrm>
                <a:off x="6399405" y="2652495"/>
                <a:ext cx="201960" cy="11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F88FA5-DD7E-4F71-3D2B-96C3348DB4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90765" y="2643495"/>
                  <a:ext cx="219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EA96FD-D480-9358-0A93-21519ED3A8CF}"/>
                    </a:ext>
                  </a:extLst>
                </p14:cNvPr>
                <p14:cNvContentPartPr/>
                <p14:nvPr/>
              </p14:nvContentPartPr>
              <p14:xfrm>
                <a:off x="6626565" y="2652495"/>
                <a:ext cx="109800" cy="11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EA96FD-D480-9358-0A93-21519ED3A8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7565" y="2643855"/>
                  <a:ext cx="127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309242A-88C4-FB7C-8DD3-F261E6B68C4D}"/>
                    </a:ext>
                  </a:extLst>
                </p14:cNvPr>
                <p14:cNvContentPartPr/>
                <p14:nvPr/>
              </p14:nvContentPartPr>
              <p14:xfrm>
                <a:off x="6752205" y="2648535"/>
                <a:ext cx="205560" cy="82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309242A-88C4-FB7C-8DD3-F261E6B68C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43565" y="2639535"/>
                  <a:ext cx="223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CEEB74-DCE8-EC56-7200-6C65E65811CE}"/>
                    </a:ext>
                  </a:extLst>
                </p14:cNvPr>
                <p14:cNvContentPartPr/>
                <p14:nvPr/>
              </p14:nvContentPartPr>
              <p14:xfrm>
                <a:off x="6961725" y="2644575"/>
                <a:ext cx="134640" cy="110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CEEB74-DCE8-EC56-7200-6C65E65811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53085" y="2635575"/>
                  <a:ext cx="152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032492-B8AB-9A1A-F5F0-70DD53337DFF}"/>
                    </a:ext>
                  </a:extLst>
                </p14:cNvPr>
                <p14:cNvContentPartPr/>
                <p14:nvPr/>
              </p14:nvContentPartPr>
              <p14:xfrm>
                <a:off x="7103925" y="2362695"/>
                <a:ext cx="19080" cy="162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032492-B8AB-9A1A-F5F0-70DD53337D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95285" y="2353695"/>
                  <a:ext cx="36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C7A38F-228A-6FCE-866F-77ABDC2F1008}"/>
                    </a:ext>
                  </a:extLst>
                </p14:cNvPr>
                <p14:cNvContentPartPr/>
                <p14:nvPr/>
              </p14:nvContentPartPr>
              <p14:xfrm>
                <a:off x="2738565" y="3392655"/>
                <a:ext cx="245520" cy="40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C7A38F-228A-6FCE-866F-77ABDC2F10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29565" y="3384015"/>
                  <a:ext cx="2631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60187A-16D7-CC26-39C4-7AEEBCBB881F}"/>
                    </a:ext>
                  </a:extLst>
                </p14:cNvPr>
                <p14:cNvContentPartPr/>
                <p14:nvPr/>
              </p14:nvContentPartPr>
              <p14:xfrm>
                <a:off x="3271365" y="2781015"/>
                <a:ext cx="2246760" cy="83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60187A-16D7-CC26-39C4-7AEEBCBB881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62365" y="2772015"/>
                  <a:ext cx="226440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CE7989-2D28-971C-2E5C-4D158A9694E0}"/>
                    </a:ext>
                  </a:extLst>
                </p14:cNvPr>
                <p14:cNvContentPartPr/>
                <p14:nvPr/>
              </p14:nvContentPartPr>
              <p14:xfrm>
                <a:off x="5384205" y="2721975"/>
                <a:ext cx="205920" cy="27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CE7989-2D28-971C-2E5C-4D158A9694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5565" y="2713335"/>
                  <a:ext cx="2235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F7922A-7A75-E5A6-387C-0D3B4D910F1E}"/>
              </a:ext>
            </a:extLst>
          </p:cNvPr>
          <p:cNvGrpSpPr/>
          <p:nvPr/>
        </p:nvGrpSpPr>
        <p:grpSpPr>
          <a:xfrm>
            <a:off x="3107565" y="2306535"/>
            <a:ext cx="5155200" cy="1835280"/>
            <a:chOff x="3107565" y="2306535"/>
            <a:chExt cx="5155200" cy="18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0B6BA6-7146-D677-63C9-760C845C7546}"/>
                    </a:ext>
                  </a:extLst>
                </p14:cNvPr>
                <p14:cNvContentPartPr/>
                <p14:nvPr/>
              </p14:nvContentPartPr>
              <p14:xfrm>
                <a:off x="6921405" y="3570495"/>
                <a:ext cx="56160" cy="498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0B6BA6-7146-D677-63C9-760C845C75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12765" y="3561495"/>
                  <a:ext cx="738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9C7D82-3B73-FA00-3800-B2C4C4B2A471}"/>
                    </a:ext>
                  </a:extLst>
                </p14:cNvPr>
                <p14:cNvContentPartPr/>
                <p14:nvPr/>
              </p14:nvContentPartPr>
              <p14:xfrm>
                <a:off x="6894405" y="3297615"/>
                <a:ext cx="1368360" cy="802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9C7D82-3B73-FA00-3800-B2C4C4B2A4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85765" y="3288615"/>
                  <a:ext cx="138600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68D613-4714-6538-751C-8EF562591E92}"/>
                    </a:ext>
                  </a:extLst>
                </p14:cNvPr>
                <p14:cNvContentPartPr/>
                <p14:nvPr/>
              </p14:nvContentPartPr>
              <p14:xfrm>
                <a:off x="6936165" y="3999255"/>
                <a:ext cx="1278360" cy="14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68D613-4714-6538-751C-8EF562591E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27165" y="3990615"/>
                  <a:ext cx="1296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23CE58-E56B-E471-4637-1514A20730A1}"/>
                    </a:ext>
                  </a:extLst>
                </p14:cNvPr>
                <p14:cNvContentPartPr/>
                <p14:nvPr/>
              </p14:nvContentPartPr>
              <p14:xfrm>
                <a:off x="6931845" y="3292935"/>
                <a:ext cx="92160" cy="13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23CE58-E56B-E471-4637-1514A20730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22845" y="3283935"/>
                  <a:ext cx="109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304609-E65F-99A7-6BF1-2AF1879824A8}"/>
                    </a:ext>
                  </a:extLst>
                </p14:cNvPr>
                <p14:cNvContentPartPr/>
                <p14:nvPr/>
              </p14:nvContentPartPr>
              <p14:xfrm>
                <a:off x="7013205" y="3192495"/>
                <a:ext cx="93960" cy="19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304609-E65F-99A7-6BF1-2AF1879824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04565" y="3183855"/>
                  <a:ext cx="111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1777D0-921C-94EB-1982-5D6623D8D04D}"/>
                    </a:ext>
                  </a:extLst>
                </p14:cNvPr>
                <p14:cNvContentPartPr/>
                <p14:nvPr/>
              </p14:nvContentPartPr>
              <p14:xfrm>
                <a:off x="7033005" y="3327495"/>
                <a:ext cx="120960" cy="24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1777D0-921C-94EB-1982-5D6623D8D0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24365" y="3318495"/>
                  <a:ext cx="138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7F5833-B61B-A784-FAC5-FD46E97A7401}"/>
                    </a:ext>
                  </a:extLst>
                </p14:cNvPr>
                <p14:cNvContentPartPr/>
                <p14:nvPr/>
              </p14:nvContentPartPr>
              <p14:xfrm>
                <a:off x="7150005" y="3277095"/>
                <a:ext cx="124560" cy="137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7F5833-B61B-A784-FAC5-FD46E97A74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41365" y="3268095"/>
                  <a:ext cx="142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379E99-915E-2758-2750-0593C8399346}"/>
                    </a:ext>
                  </a:extLst>
                </p14:cNvPr>
                <p14:cNvContentPartPr/>
                <p14:nvPr/>
              </p14:nvContentPartPr>
              <p14:xfrm>
                <a:off x="7264845" y="3159735"/>
                <a:ext cx="63720" cy="216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379E99-915E-2758-2750-0593C83993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56205" y="3150735"/>
                  <a:ext cx="81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559012-3817-88CC-E652-E283044F90A4}"/>
                    </a:ext>
                  </a:extLst>
                </p14:cNvPr>
                <p14:cNvContentPartPr/>
                <p14:nvPr/>
              </p14:nvContentPartPr>
              <p14:xfrm>
                <a:off x="7342605" y="3233895"/>
                <a:ext cx="142560" cy="113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559012-3817-88CC-E652-E283044F90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33965" y="3225255"/>
                  <a:ext cx="160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C82916-50C6-A05D-B4A1-A8F6F87A85A3}"/>
                    </a:ext>
                  </a:extLst>
                </p14:cNvPr>
                <p14:cNvContentPartPr/>
                <p14:nvPr/>
              </p14:nvContentPartPr>
              <p14:xfrm>
                <a:off x="7503165" y="3198975"/>
                <a:ext cx="101880" cy="18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C82916-50C6-A05D-B4A1-A8F6F87A85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94165" y="3189975"/>
                  <a:ext cx="119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D12414-CB35-44C0-6A51-2220C1142C50}"/>
                    </a:ext>
                  </a:extLst>
                </p14:cNvPr>
                <p14:cNvContentPartPr/>
                <p14:nvPr/>
              </p14:nvContentPartPr>
              <p14:xfrm>
                <a:off x="7013205" y="3670935"/>
                <a:ext cx="65160" cy="131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D12414-CB35-44C0-6A51-2220C1142C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04565" y="3662295"/>
                  <a:ext cx="82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0F7558-6854-81C0-6702-FDB9172DF679}"/>
                    </a:ext>
                  </a:extLst>
                </p14:cNvPr>
                <p14:cNvContentPartPr/>
                <p14:nvPr/>
              </p14:nvContentPartPr>
              <p14:xfrm>
                <a:off x="7159005" y="3874335"/>
                <a:ext cx="133560" cy="171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0F7558-6854-81C0-6702-FDB9172DF6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50005" y="3865335"/>
                  <a:ext cx="151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4971C9-A15F-147A-CE8D-110B9961A785}"/>
                    </a:ext>
                  </a:extLst>
                </p14:cNvPr>
                <p14:cNvContentPartPr/>
                <p14:nvPr/>
              </p14:nvContentPartPr>
              <p14:xfrm>
                <a:off x="7269885" y="3827535"/>
                <a:ext cx="127080" cy="141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4971C9-A15F-147A-CE8D-110B9961A7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0885" y="3818895"/>
                  <a:ext cx="14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E3082A-9A36-C96B-A342-C5ECF01F024F}"/>
                    </a:ext>
                  </a:extLst>
                </p14:cNvPr>
                <p14:cNvContentPartPr/>
                <p14:nvPr/>
              </p14:nvContentPartPr>
              <p14:xfrm>
                <a:off x="7418205" y="3820335"/>
                <a:ext cx="93240" cy="118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E3082A-9A36-C96B-A342-C5ECF01F02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09565" y="3811695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F9B46F-EC42-C242-76B5-E9EF88A28AB7}"/>
                    </a:ext>
                  </a:extLst>
                </p14:cNvPr>
                <p14:cNvContentPartPr/>
                <p14:nvPr/>
              </p14:nvContentPartPr>
              <p14:xfrm>
                <a:off x="7589565" y="3813135"/>
                <a:ext cx="120600" cy="105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F9B46F-EC42-C242-76B5-E9EF88A28AB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80565" y="3804135"/>
                  <a:ext cx="138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35F9AD-ED21-7C19-34D3-9C2055CFF5DC}"/>
                    </a:ext>
                  </a:extLst>
                </p14:cNvPr>
                <p14:cNvContentPartPr/>
                <p14:nvPr/>
              </p14:nvContentPartPr>
              <p14:xfrm>
                <a:off x="7679205" y="3769935"/>
                <a:ext cx="99360" cy="15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35F9AD-ED21-7C19-34D3-9C2055CFF5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70205" y="3761295"/>
                  <a:ext cx="117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B7588C4-93A2-B788-A43D-995B71C689B7}"/>
                    </a:ext>
                  </a:extLst>
                </p14:cNvPr>
                <p14:cNvContentPartPr/>
                <p14:nvPr/>
              </p14:nvContentPartPr>
              <p14:xfrm>
                <a:off x="7780365" y="3627375"/>
                <a:ext cx="127800" cy="269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B7588C4-93A2-B788-A43D-995B71C689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71725" y="3618735"/>
                  <a:ext cx="145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AC6FA17-6BCF-4D96-D6BE-E0B22A15377B}"/>
                    </a:ext>
                  </a:extLst>
                </p14:cNvPr>
                <p14:cNvContentPartPr/>
                <p14:nvPr/>
              </p14:nvContentPartPr>
              <p14:xfrm>
                <a:off x="7925805" y="3754095"/>
                <a:ext cx="97920" cy="60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AC6FA17-6BCF-4D96-D6BE-E0B22A1537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17165" y="3745095"/>
                  <a:ext cx="115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5F1A6F-6958-697E-6906-626B81BCCE9E}"/>
                    </a:ext>
                  </a:extLst>
                </p14:cNvPr>
                <p14:cNvContentPartPr/>
                <p14:nvPr/>
              </p14:nvContentPartPr>
              <p14:xfrm>
                <a:off x="7977645" y="3484095"/>
                <a:ext cx="29520" cy="168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5F1A6F-6958-697E-6906-626B81BCCE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68645" y="3475455"/>
                  <a:ext cx="47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E5B6A2-E5AF-D945-9CDA-2342D8303DD9}"/>
                    </a:ext>
                  </a:extLst>
                </p14:cNvPr>
                <p14:cNvContentPartPr/>
                <p14:nvPr/>
              </p14:nvContentPartPr>
              <p14:xfrm>
                <a:off x="3107565" y="2759055"/>
                <a:ext cx="3745800" cy="1145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E5B6A2-E5AF-D945-9CDA-2342D8303D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98565" y="2750415"/>
                  <a:ext cx="376344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C0EE64-7B06-2FD8-87D0-1565BFC1A167}"/>
                    </a:ext>
                  </a:extLst>
                </p14:cNvPr>
                <p14:cNvContentPartPr/>
                <p14:nvPr/>
              </p14:nvContentPartPr>
              <p14:xfrm>
                <a:off x="6639165" y="3795495"/>
                <a:ext cx="250560" cy="213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C0EE64-7B06-2FD8-87D0-1565BFC1A1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30525" y="3786495"/>
                  <a:ext cx="268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F35214-5D66-0A2E-D852-40087D63C7B9}"/>
                    </a:ext>
                  </a:extLst>
                </p14:cNvPr>
                <p14:cNvContentPartPr/>
                <p14:nvPr/>
              </p14:nvContentPartPr>
              <p14:xfrm>
                <a:off x="4363605" y="2306535"/>
                <a:ext cx="1114560" cy="623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F35214-5D66-0A2E-D852-40087D63C7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54965" y="2297535"/>
                  <a:ext cx="1132200" cy="64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1CE454D-6A63-C1D6-A6E0-3DE45406C412}"/>
                  </a:ext>
                </a:extLst>
              </p14:cNvPr>
              <p14:cNvContentPartPr/>
              <p14:nvPr/>
            </p14:nvContentPartPr>
            <p14:xfrm>
              <a:off x="9520605" y="2641695"/>
              <a:ext cx="196560" cy="219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1CE454D-6A63-C1D6-A6E0-3DE45406C41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11605" y="2633055"/>
                <a:ext cx="21420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B09E319-9787-F42B-C26E-AF1F031E8363}"/>
              </a:ext>
            </a:extLst>
          </p:cNvPr>
          <p:cNvGrpSpPr/>
          <p:nvPr/>
        </p:nvGrpSpPr>
        <p:grpSpPr>
          <a:xfrm>
            <a:off x="9918405" y="2527215"/>
            <a:ext cx="266040" cy="288000"/>
            <a:chOff x="9918405" y="2527215"/>
            <a:chExt cx="26604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504FF4-8036-9553-571A-FA9833923757}"/>
                    </a:ext>
                  </a:extLst>
                </p14:cNvPr>
                <p14:cNvContentPartPr/>
                <p14:nvPr/>
              </p14:nvContentPartPr>
              <p14:xfrm>
                <a:off x="9972405" y="2656455"/>
                <a:ext cx="38160" cy="139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504FF4-8036-9553-571A-FA983392375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63405" y="2647815"/>
                  <a:ext cx="55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6EEAA9A-3E02-6764-9B49-A9D673923CCD}"/>
                    </a:ext>
                  </a:extLst>
                </p14:cNvPr>
                <p14:cNvContentPartPr/>
                <p14:nvPr/>
              </p14:nvContentPartPr>
              <p14:xfrm>
                <a:off x="9918405" y="2527215"/>
                <a:ext cx="39960" cy="38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6EEAA9A-3E02-6764-9B49-A9D673923C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09405" y="2518575"/>
                  <a:ext cx="57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87B906-C45B-1C12-CF2D-943BEE67130E}"/>
                    </a:ext>
                  </a:extLst>
                </p14:cNvPr>
                <p14:cNvContentPartPr/>
                <p14:nvPr/>
              </p14:nvContentPartPr>
              <p14:xfrm>
                <a:off x="10080405" y="2593455"/>
                <a:ext cx="104040" cy="221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87B906-C45B-1C12-CF2D-943BEE6713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71405" y="2584455"/>
                  <a:ext cx="12168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2F3B5E6-016F-CF81-50AC-81622294FFA2}"/>
              </a:ext>
            </a:extLst>
          </p:cNvPr>
          <p:cNvGrpSpPr/>
          <p:nvPr/>
        </p:nvGrpSpPr>
        <p:grpSpPr>
          <a:xfrm>
            <a:off x="10395405" y="2477535"/>
            <a:ext cx="353160" cy="328320"/>
            <a:chOff x="10395405" y="2477535"/>
            <a:chExt cx="35316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5E817E7-911D-4F9C-5E0D-1879FA5E7676}"/>
                    </a:ext>
                  </a:extLst>
                </p14:cNvPr>
                <p14:cNvContentPartPr/>
                <p14:nvPr/>
              </p14:nvContentPartPr>
              <p14:xfrm>
                <a:off x="10395405" y="2477535"/>
                <a:ext cx="193680" cy="328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5E817E7-911D-4F9C-5E0D-1879FA5E76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86405" y="2468535"/>
                  <a:ext cx="2113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1B5DEC-3736-CB20-55D6-BE7830CBE7FA}"/>
                    </a:ext>
                  </a:extLst>
                </p14:cNvPr>
                <p14:cNvContentPartPr/>
                <p14:nvPr/>
              </p14:nvContentPartPr>
              <p14:xfrm>
                <a:off x="10728405" y="2602095"/>
                <a:ext cx="20160" cy="17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1B5DEC-3736-CB20-55D6-BE7830CBE7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19405" y="2593455"/>
                  <a:ext cx="37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32E1C26-9828-D7B2-EE4B-4854DA008812}"/>
                    </a:ext>
                  </a:extLst>
                </p14:cNvPr>
                <p14:cNvContentPartPr/>
                <p14:nvPr/>
              </p14:nvContentPartPr>
              <p14:xfrm>
                <a:off x="10729845" y="2687415"/>
                <a:ext cx="16560" cy="10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32E1C26-9828-D7B2-EE4B-4854DA0088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21205" y="2678415"/>
                  <a:ext cx="342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EE6EE6B-EAEF-1F72-5F99-4120F2C08A60}"/>
              </a:ext>
            </a:extLst>
          </p:cNvPr>
          <p:cNvGrpSpPr/>
          <p:nvPr/>
        </p:nvGrpSpPr>
        <p:grpSpPr>
          <a:xfrm>
            <a:off x="11097405" y="2408055"/>
            <a:ext cx="770760" cy="364680"/>
            <a:chOff x="11097405" y="2408055"/>
            <a:chExt cx="77076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A085C0-185F-9A20-01FE-C2F1B2BF608D}"/>
                    </a:ext>
                  </a:extLst>
                </p14:cNvPr>
                <p14:cNvContentPartPr/>
                <p14:nvPr/>
              </p14:nvContentPartPr>
              <p14:xfrm>
                <a:off x="11097405" y="2408055"/>
                <a:ext cx="169200" cy="348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A085C0-185F-9A20-01FE-C2F1B2BF60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88765" y="2399055"/>
                  <a:ext cx="186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C14B385-4042-575F-6B57-C697FC2269A6}"/>
                    </a:ext>
                  </a:extLst>
                </p14:cNvPr>
                <p14:cNvContentPartPr/>
                <p14:nvPr/>
              </p14:nvContentPartPr>
              <p14:xfrm>
                <a:off x="11148525" y="2600655"/>
                <a:ext cx="143280" cy="22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C14B385-4042-575F-6B57-C697FC2269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39885" y="2591655"/>
                  <a:ext cx="160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B55EE8-76E3-020A-00B0-8AFC69C8C06A}"/>
                    </a:ext>
                  </a:extLst>
                </p14:cNvPr>
                <p14:cNvContentPartPr/>
                <p14:nvPr/>
              </p14:nvContentPartPr>
              <p14:xfrm>
                <a:off x="11293245" y="2598495"/>
                <a:ext cx="117720" cy="154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B55EE8-76E3-020A-00B0-8AFC69C8C0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284605" y="2589855"/>
                  <a:ext cx="135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0A555A6-8A26-0340-2E3C-065C660AC842}"/>
                    </a:ext>
                  </a:extLst>
                </p14:cNvPr>
                <p14:cNvContentPartPr/>
                <p14:nvPr/>
              </p14:nvContentPartPr>
              <p14:xfrm>
                <a:off x="11396205" y="2481855"/>
                <a:ext cx="72360" cy="276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0A555A6-8A26-0340-2E3C-065C660AC84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87205" y="2473215"/>
                  <a:ext cx="90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F3885C-8BDD-BE25-53CC-CD96EFFB9813}"/>
                    </a:ext>
                  </a:extLst>
                </p14:cNvPr>
                <p14:cNvContentPartPr/>
                <p14:nvPr/>
              </p14:nvContentPartPr>
              <p14:xfrm>
                <a:off x="11518605" y="2541615"/>
                <a:ext cx="90000" cy="231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F3885C-8BDD-BE25-53CC-CD96EFFB98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09605" y="2532615"/>
                  <a:ext cx="107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8D47160-A5C9-FDAB-F72C-CBABC331B344}"/>
                    </a:ext>
                  </a:extLst>
                </p14:cNvPr>
                <p14:cNvContentPartPr/>
                <p14:nvPr/>
              </p14:nvContentPartPr>
              <p14:xfrm>
                <a:off x="11599605" y="2529735"/>
                <a:ext cx="268560" cy="195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8D47160-A5C9-FDAB-F72C-CBABC331B34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90605" y="2520735"/>
                  <a:ext cx="2862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0110952-695E-A425-B700-5751BCB2D1A5}"/>
              </a:ext>
            </a:extLst>
          </p:cNvPr>
          <p:cNvGrpSpPr/>
          <p:nvPr/>
        </p:nvGrpSpPr>
        <p:grpSpPr>
          <a:xfrm>
            <a:off x="9656685" y="3207975"/>
            <a:ext cx="1165680" cy="401040"/>
            <a:chOff x="9656685" y="3207975"/>
            <a:chExt cx="116568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4B7FBC-2617-51EA-443B-7B2653F41A70}"/>
                    </a:ext>
                  </a:extLst>
                </p14:cNvPr>
                <p14:cNvContentPartPr/>
                <p14:nvPr/>
              </p14:nvContentPartPr>
              <p14:xfrm>
                <a:off x="9656685" y="3392655"/>
                <a:ext cx="236880" cy="216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4B7FBC-2617-51EA-443B-7B2653F41A7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47685" y="3384015"/>
                  <a:ext cx="254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6B465E-68DD-C7AA-2332-C25421CD3CE7}"/>
                    </a:ext>
                  </a:extLst>
                </p14:cNvPr>
                <p14:cNvContentPartPr/>
                <p14:nvPr/>
              </p14:nvContentPartPr>
              <p14:xfrm>
                <a:off x="9940005" y="3370335"/>
                <a:ext cx="140760" cy="66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6B465E-68DD-C7AA-2332-C25421CD3C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31005" y="3361335"/>
                  <a:ext cx="158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002F56E-4110-4372-320A-6DBBD137776A}"/>
                    </a:ext>
                  </a:extLst>
                </p14:cNvPr>
                <p14:cNvContentPartPr/>
                <p14:nvPr/>
              </p14:nvContentPartPr>
              <p14:xfrm>
                <a:off x="9986805" y="3426855"/>
                <a:ext cx="174960" cy="70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002F56E-4110-4372-320A-6DBBD13777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77805" y="3417855"/>
                  <a:ext cx="192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7C859F-3141-FF7B-629B-8F481F5B7BA0}"/>
                    </a:ext>
                  </a:extLst>
                </p14:cNvPr>
                <p14:cNvContentPartPr/>
                <p14:nvPr/>
              </p14:nvContentPartPr>
              <p14:xfrm>
                <a:off x="10220805" y="3369255"/>
                <a:ext cx="144360" cy="16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7C859F-3141-FF7B-629B-8F481F5B7B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11805" y="3360615"/>
                  <a:ext cx="162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EFAFFA-273F-4A96-22F9-379C2D453D36}"/>
                    </a:ext>
                  </a:extLst>
                </p14:cNvPr>
                <p14:cNvContentPartPr/>
                <p14:nvPr/>
              </p14:nvContentPartPr>
              <p14:xfrm>
                <a:off x="10233765" y="3464655"/>
                <a:ext cx="162000" cy="49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EFAFFA-273F-4A96-22F9-379C2D453D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24765" y="3456015"/>
                  <a:ext cx="179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30536E7-6891-5DA6-5DEC-80637FE44904}"/>
                    </a:ext>
                  </a:extLst>
                </p14:cNvPr>
                <p14:cNvContentPartPr/>
                <p14:nvPr/>
              </p14:nvContentPartPr>
              <p14:xfrm>
                <a:off x="10523205" y="3207975"/>
                <a:ext cx="57960" cy="313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30536E7-6891-5DA6-5DEC-80637FE449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14205" y="3199335"/>
                  <a:ext cx="75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2E057B0-DEBA-F017-DB49-32C2B147EC66}"/>
                    </a:ext>
                  </a:extLst>
                </p14:cNvPr>
                <p14:cNvContentPartPr/>
                <p14:nvPr/>
              </p14:nvContentPartPr>
              <p14:xfrm>
                <a:off x="10553805" y="3398775"/>
                <a:ext cx="147960" cy="136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2E057B0-DEBA-F017-DB49-32C2B147EC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44805" y="3390135"/>
                  <a:ext cx="165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52CC38B-A59C-B570-63BF-06E48720CE10}"/>
                    </a:ext>
                  </a:extLst>
                </p14:cNvPr>
                <p14:cNvContentPartPr/>
                <p14:nvPr/>
              </p14:nvContentPartPr>
              <p14:xfrm>
                <a:off x="10790685" y="3308415"/>
                <a:ext cx="19080" cy="15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52CC38B-A59C-B570-63BF-06E48720CE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82045" y="3299775"/>
                  <a:ext cx="36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82B629-4782-B4C1-F6C5-33BB014964BD}"/>
                    </a:ext>
                  </a:extLst>
                </p14:cNvPr>
                <p14:cNvContentPartPr/>
                <p14:nvPr/>
              </p14:nvContentPartPr>
              <p14:xfrm>
                <a:off x="10805805" y="3411375"/>
                <a:ext cx="360" cy="10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82B629-4782-B4C1-F6C5-33BB014964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96805" y="3402375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885A47-92BF-830B-5AA8-BA883928CA72}"/>
                    </a:ext>
                  </a:extLst>
                </p14:cNvPr>
                <p14:cNvContentPartPr/>
                <p14:nvPr/>
              </p14:nvContentPartPr>
              <p14:xfrm>
                <a:off x="10813005" y="3407415"/>
                <a:ext cx="9360" cy="27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885A47-92BF-830B-5AA8-BA883928CA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04005" y="3398415"/>
                  <a:ext cx="270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5B39F27-E116-F8ED-52EF-28F5DA4E932C}"/>
              </a:ext>
            </a:extLst>
          </p:cNvPr>
          <p:cNvGrpSpPr/>
          <p:nvPr/>
        </p:nvGrpSpPr>
        <p:grpSpPr>
          <a:xfrm>
            <a:off x="11211525" y="3119055"/>
            <a:ext cx="690480" cy="382680"/>
            <a:chOff x="11211525" y="3119055"/>
            <a:chExt cx="69048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31E1E-9379-74F9-020E-472081D0B76E}"/>
                    </a:ext>
                  </a:extLst>
                </p14:cNvPr>
                <p14:cNvContentPartPr/>
                <p14:nvPr/>
              </p14:nvContentPartPr>
              <p14:xfrm>
                <a:off x="11211525" y="3119055"/>
                <a:ext cx="185040" cy="367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31E1E-9379-74F9-020E-472081D0B76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02525" y="3110415"/>
                  <a:ext cx="2026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2754070-D837-AE6D-9E69-765B65C43DAF}"/>
                    </a:ext>
                  </a:extLst>
                </p14:cNvPr>
                <p14:cNvContentPartPr/>
                <p14:nvPr/>
              </p14:nvContentPartPr>
              <p14:xfrm>
                <a:off x="11241405" y="3289335"/>
                <a:ext cx="174600" cy="57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754070-D837-AE6D-9E69-765B65C43D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32765" y="3280695"/>
                  <a:ext cx="192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B88C3B0-4205-9E23-1D45-D42B71A331B5}"/>
                    </a:ext>
                  </a:extLst>
                </p14:cNvPr>
                <p14:cNvContentPartPr/>
                <p14:nvPr/>
              </p14:nvContentPartPr>
              <p14:xfrm>
                <a:off x="11370645" y="3343695"/>
                <a:ext cx="144360" cy="148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B88C3B0-4205-9E23-1D45-D42B71A331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62005" y="3335055"/>
                  <a:ext cx="162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A53D529-A6DC-8F2B-CF9C-5FEAAFD9513D}"/>
                    </a:ext>
                  </a:extLst>
                </p14:cNvPr>
                <p14:cNvContentPartPr/>
                <p14:nvPr/>
              </p14:nvContentPartPr>
              <p14:xfrm>
                <a:off x="11525085" y="3183135"/>
                <a:ext cx="60120" cy="318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A53D529-A6DC-8F2B-CF9C-5FEAAFD9513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516445" y="3174135"/>
                  <a:ext cx="77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B119403-F068-4ED8-3D1C-F6319ABB988D}"/>
                    </a:ext>
                  </a:extLst>
                </p14:cNvPr>
                <p14:cNvContentPartPr/>
                <p14:nvPr/>
              </p14:nvContentPartPr>
              <p14:xfrm>
                <a:off x="11639205" y="3267015"/>
                <a:ext cx="90000" cy="22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B119403-F068-4ED8-3D1C-F6319ABB98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30205" y="3258375"/>
                  <a:ext cx="107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B540AD8-39F3-A95C-162F-65769B021AC3}"/>
                    </a:ext>
                  </a:extLst>
                </p14:cNvPr>
                <p14:cNvContentPartPr/>
                <p14:nvPr/>
              </p14:nvContentPartPr>
              <p14:xfrm>
                <a:off x="11732805" y="3259455"/>
                <a:ext cx="169200" cy="218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B540AD8-39F3-A95C-162F-65769B021AC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724165" y="3250455"/>
                  <a:ext cx="186840" cy="23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00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A3CC-E459-0B45-1B52-18058DDB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compare_lists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STAGE 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30608FA-33A4-020E-CE46-D833790FA04B}"/>
              </a:ext>
            </a:extLst>
          </p:cNvPr>
          <p:cNvGrpSpPr/>
          <p:nvPr/>
        </p:nvGrpSpPr>
        <p:grpSpPr>
          <a:xfrm>
            <a:off x="135765" y="1539375"/>
            <a:ext cx="7599600" cy="3028320"/>
            <a:chOff x="135765" y="1539375"/>
            <a:chExt cx="7599600" cy="30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A391105-10B6-438C-D18B-DEA0C0811A29}"/>
                    </a:ext>
                  </a:extLst>
                </p14:cNvPr>
                <p14:cNvContentPartPr/>
                <p14:nvPr/>
              </p14:nvContentPartPr>
              <p14:xfrm>
                <a:off x="135765" y="2333895"/>
                <a:ext cx="208440" cy="20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A391105-10B6-438C-D18B-DEA0C0811A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125" y="2324895"/>
                  <a:ext cx="226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CBEE07-B516-0CAD-75CD-9F4863321D3E}"/>
                    </a:ext>
                  </a:extLst>
                </p14:cNvPr>
                <p14:cNvContentPartPr/>
                <p14:nvPr/>
              </p14:nvContentPartPr>
              <p14:xfrm>
                <a:off x="369765" y="2418495"/>
                <a:ext cx="301680" cy="20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CBEE07-B516-0CAD-75CD-9F4863321D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125" y="2409495"/>
                  <a:ext cx="319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2B2833-D991-45ED-FEA4-1753690C5E89}"/>
                    </a:ext>
                  </a:extLst>
                </p14:cNvPr>
                <p14:cNvContentPartPr/>
                <p14:nvPr/>
              </p14:nvContentPartPr>
              <p14:xfrm>
                <a:off x="710325" y="2396535"/>
                <a:ext cx="108000" cy="15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2B2833-D991-45ED-FEA4-1753690C5E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325" y="2387535"/>
                  <a:ext cx="125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15BE97-4203-733B-DF40-A98649EA35AC}"/>
                    </a:ext>
                  </a:extLst>
                </p14:cNvPr>
                <p14:cNvContentPartPr/>
                <p14:nvPr/>
              </p14:nvContentPartPr>
              <p14:xfrm>
                <a:off x="837765" y="2327055"/>
                <a:ext cx="232560" cy="18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15BE97-4203-733B-DF40-A98649EA35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8765" y="2318415"/>
                  <a:ext cx="250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96B2AF-AEAC-6D52-B115-759B418EC5FA}"/>
                    </a:ext>
                  </a:extLst>
                </p14:cNvPr>
                <p14:cNvContentPartPr/>
                <p14:nvPr/>
              </p14:nvContentPartPr>
              <p14:xfrm>
                <a:off x="1120365" y="2460615"/>
                <a:ext cx="138960" cy="1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96B2AF-AEAC-6D52-B115-759B418EC5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1365" y="2451615"/>
                  <a:ext cx="156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4872F3-C0CB-E6A6-0ADE-9CF6395AFA19}"/>
                    </a:ext>
                  </a:extLst>
                </p14:cNvPr>
                <p14:cNvContentPartPr/>
                <p14:nvPr/>
              </p14:nvContentPartPr>
              <p14:xfrm>
                <a:off x="1267605" y="2184495"/>
                <a:ext cx="61920" cy="30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4872F3-C0CB-E6A6-0ADE-9CF6395AFA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8605" y="2175495"/>
                  <a:ext cx="79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7BE017-6B85-596F-10DF-65478D82A403}"/>
                    </a:ext>
                  </a:extLst>
                </p14:cNvPr>
                <p14:cNvContentPartPr/>
                <p14:nvPr/>
              </p14:nvContentPartPr>
              <p14:xfrm>
                <a:off x="1352205" y="2263335"/>
                <a:ext cx="52920" cy="18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7BE017-6B85-596F-10DF-65478D82A4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3565" y="2254335"/>
                  <a:ext cx="70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CABF41-D3F0-35ED-5A87-B1A94E418869}"/>
                    </a:ext>
                  </a:extLst>
                </p14:cNvPr>
                <p14:cNvContentPartPr/>
                <p14:nvPr/>
              </p14:nvContentPartPr>
              <p14:xfrm>
                <a:off x="1469925" y="2302215"/>
                <a:ext cx="83880" cy="16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CABF41-D3F0-35ED-5A87-B1A94E4188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1285" y="2293215"/>
                  <a:ext cx="101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2B1B1F-3571-509E-5224-35289CCD7EAF}"/>
                    </a:ext>
                  </a:extLst>
                </p14:cNvPr>
                <p14:cNvContentPartPr/>
                <p14:nvPr/>
              </p14:nvContentPartPr>
              <p14:xfrm>
                <a:off x="1534365" y="2214735"/>
                <a:ext cx="75960" cy="22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2B1B1F-3571-509E-5224-35289CCD7E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25365" y="2206095"/>
                  <a:ext cx="93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8F83EE-9F5F-3695-D534-14F9935ABCC6}"/>
                    </a:ext>
                  </a:extLst>
                </p14:cNvPr>
                <p14:cNvContentPartPr/>
                <p14:nvPr/>
              </p14:nvContentPartPr>
              <p14:xfrm>
                <a:off x="1531485" y="2267655"/>
                <a:ext cx="251280" cy="18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8F83EE-9F5F-3695-D534-14F9935ABC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22485" y="2259015"/>
                  <a:ext cx="268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757047-8D62-4F6F-E60C-9E90DE5E005E}"/>
                    </a:ext>
                  </a:extLst>
                </p14:cNvPr>
                <p14:cNvContentPartPr/>
                <p14:nvPr/>
              </p14:nvContentPartPr>
              <p14:xfrm>
                <a:off x="1917765" y="2044095"/>
                <a:ext cx="181800" cy="136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757047-8D62-4F6F-E60C-9E90DE5E00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8765" y="2035455"/>
                  <a:ext cx="199440" cy="13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907C36-3C81-296D-D5BB-4D6B04C2CD33}"/>
                    </a:ext>
                  </a:extLst>
                </p14:cNvPr>
                <p14:cNvContentPartPr/>
                <p14:nvPr/>
              </p14:nvContentPartPr>
              <p14:xfrm>
                <a:off x="1888965" y="1825215"/>
                <a:ext cx="1798560" cy="153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907C36-3C81-296D-D5BB-4D6B04C2CD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79965" y="1816215"/>
                  <a:ext cx="1816200" cy="15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AC5C33-3137-53F5-35FB-54886CA578E5}"/>
                    </a:ext>
                  </a:extLst>
                </p14:cNvPr>
                <p14:cNvContentPartPr/>
                <p14:nvPr/>
              </p14:nvContentPartPr>
              <p14:xfrm>
                <a:off x="2102085" y="3319935"/>
                <a:ext cx="1631880" cy="231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AC5C33-3137-53F5-35FB-54886CA578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93445" y="3310935"/>
                  <a:ext cx="1649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8B3EED-D961-7E8A-7748-51CEE770632A}"/>
                    </a:ext>
                  </a:extLst>
                </p14:cNvPr>
                <p14:cNvContentPartPr/>
                <p14:nvPr/>
              </p14:nvContentPartPr>
              <p14:xfrm>
                <a:off x="2203605" y="2435055"/>
                <a:ext cx="168120" cy="19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8B3EED-D961-7E8A-7748-51CEE77063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94965" y="2426415"/>
                  <a:ext cx="185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0D350E-2B64-2AF9-440B-7B7D239ED1F9}"/>
                    </a:ext>
                  </a:extLst>
                </p14:cNvPr>
                <p14:cNvContentPartPr/>
                <p14:nvPr/>
              </p14:nvContentPartPr>
              <p14:xfrm>
                <a:off x="2281365" y="2964255"/>
                <a:ext cx="38160" cy="249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0D350E-2B64-2AF9-440B-7B7D239ED1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2365" y="2955615"/>
                  <a:ext cx="55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52580C-E978-39F1-9B97-1588A773BE10}"/>
                    </a:ext>
                  </a:extLst>
                </p14:cNvPr>
                <p14:cNvContentPartPr/>
                <p14:nvPr/>
              </p14:nvContentPartPr>
              <p14:xfrm>
                <a:off x="2310165" y="3114015"/>
                <a:ext cx="161640" cy="19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52580C-E978-39F1-9B97-1588A773BE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1165" y="3105015"/>
                  <a:ext cx="179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DC5680-5FE6-A58C-FA3E-AE3A7A85076C}"/>
                    </a:ext>
                  </a:extLst>
                </p14:cNvPr>
                <p14:cNvContentPartPr/>
                <p14:nvPr/>
              </p14:nvContentPartPr>
              <p14:xfrm>
                <a:off x="6615405" y="2035815"/>
                <a:ext cx="36360" cy="43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DC5680-5FE6-A58C-FA3E-AE3A7A8507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06765" y="2027175"/>
                  <a:ext cx="540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F6BB31-BE23-A6F5-D75F-6E9559E9A38F}"/>
                    </a:ext>
                  </a:extLst>
                </p14:cNvPr>
                <p14:cNvContentPartPr/>
                <p14:nvPr/>
              </p14:nvContentPartPr>
              <p14:xfrm>
                <a:off x="6606405" y="2100975"/>
                <a:ext cx="113760" cy="790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F6BB31-BE23-A6F5-D75F-6E9559E9A3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97765" y="2091975"/>
                  <a:ext cx="131400" cy="8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572A24-BBA8-B05A-173B-358739954607}"/>
                    </a:ext>
                  </a:extLst>
                </p14:cNvPr>
                <p14:cNvContentPartPr/>
                <p14:nvPr/>
              </p14:nvContentPartPr>
              <p14:xfrm>
                <a:off x="6631605" y="1691295"/>
                <a:ext cx="1103760" cy="129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572A24-BBA8-B05A-173B-3587399546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22965" y="1682655"/>
                  <a:ext cx="112140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AE6246-8065-706B-61D0-0394AE170A64}"/>
                    </a:ext>
                  </a:extLst>
                </p14:cNvPr>
                <p14:cNvContentPartPr/>
                <p14:nvPr/>
              </p14:nvContentPartPr>
              <p14:xfrm>
                <a:off x="6700005" y="1625055"/>
                <a:ext cx="16560" cy="193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AE6246-8065-706B-61D0-0394AE170A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91365" y="1616055"/>
                  <a:ext cx="3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6C03DE-2065-AF0D-AFF2-D227FC3FEC2B}"/>
                    </a:ext>
                  </a:extLst>
                </p14:cNvPr>
                <p14:cNvContentPartPr/>
                <p14:nvPr/>
              </p14:nvContentPartPr>
              <p14:xfrm>
                <a:off x="6757605" y="1741335"/>
                <a:ext cx="14760" cy="83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6C03DE-2065-AF0D-AFF2-D227FC3FEC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48965" y="1732695"/>
                  <a:ext cx="3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533E0A-6533-4A5D-1224-C71656A87A23}"/>
                    </a:ext>
                  </a:extLst>
                </p14:cNvPr>
                <p14:cNvContentPartPr/>
                <p14:nvPr/>
              </p14:nvContentPartPr>
              <p14:xfrm>
                <a:off x="6754005" y="1654215"/>
                <a:ext cx="18360" cy="2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533E0A-6533-4A5D-1224-C71656A87A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45365" y="1645215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A6FB20-7809-DA1E-44A8-621DBD7A3DC2}"/>
                    </a:ext>
                  </a:extLst>
                </p14:cNvPr>
                <p14:cNvContentPartPr/>
                <p14:nvPr/>
              </p14:nvContentPartPr>
              <p14:xfrm>
                <a:off x="6827085" y="1539375"/>
                <a:ext cx="164880" cy="27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A6FB20-7809-DA1E-44A8-621DBD7A3D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8445" y="1530735"/>
                  <a:ext cx="182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7ADE00-A968-288F-A3A1-AF476EE48776}"/>
                    </a:ext>
                  </a:extLst>
                </p14:cNvPr>
                <p14:cNvContentPartPr/>
                <p14:nvPr/>
              </p14:nvContentPartPr>
              <p14:xfrm>
                <a:off x="6860205" y="1668615"/>
                <a:ext cx="203760" cy="2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7ADE00-A968-288F-A3A1-AF476EE487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51565" y="1659615"/>
                  <a:ext cx="221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212D9D-021A-CF43-E75E-FFD731D35571}"/>
                    </a:ext>
                  </a:extLst>
                </p14:cNvPr>
                <p14:cNvContentPartPr/>
                <p14:nvPr/>
              </p14:nvContentPartPr>
              <p14:xfrm>
                <a:off x="6756525" y="2099895"/>
                <a:ext cx="138240" cy="154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212D9D-021A-CF43-E75E-FFD731D355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47885" y="2091255"/>
                  <a:ext cx="155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4DB384-A95D-A1E3-BB84-D0785900772C}"/>
                    </a:ext>
                  </a:extLst>
                </p14:cNvPr>
                <p14:cNvContentPartPr/>
                <p14:nvPr/>
              </p14:nvContentPartPr>
              <p14:xfrm>
                <a:off x="7016805" y="2084775"/>
                <a:ext cx="140760" cy="4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4DB384-A95D-A1E3-BB84-D078590077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165" y="2076135"/>
                  <a:ext cx="158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7695AF-BFE1-D518-87C2-BECA4D964592}"/>
                    </a:ext>
                  </a:extLst>
                </p14:cNvPr>
                <p14:cNvContentPartPr/>
                <p14:nvPr/>
              </p14:nvContentPartPr>
              <p14:xfrm>
                <a:off x="7121205" y="2039415"/>
                <a:ext cx="87480" cy="106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7695AF-BFE1-D518-87C2-BECA4D9645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12565" y="2030415"/>
                  <a:ext cx="105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396FA7-829A-16EA-7ACD-D0607DBDA6F9}"/>
                    </a:ext>
                  </a:extLst>
                </p14:cNvPr>
                <p14:cNvContentPartPr/>
                <p14:nvPr/>
              </p14:nvContentPartPr>
              <p14:xfrm>
                <a:off x="6815205" y="2439375"/>
                <a:ext cx="32760" cy="142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396FA7-829A-16EA-7ACD-D0607DBDA6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06565" y="2430735"/>
                  <a:ext cx="50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EEC4AE-BA0A-797E-327A-90ABCA93EEBC}"/>
                    </a:ext>
                  </a:extLst>
                </p14:cNvPr>
                <p14:cNvContentPartPr/>
                <p14:nvPr/>
              </p14:nvContentPartPr>
              <p14:xfrm>
                <a:off x="7078725" y="2435415"/>
                <a:ext cx="118440" cy="46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EEC4AE-BA0A-797E-327A-90ABCA93EE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69725" y="2426415"/>
                  <a:ext cx="136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F5FE45-9FF9-75BF-320D-0343D7491EA9}"/>
                    </a:ext>
                  </a:extLst>
                </p14:cNvPr>
                <p14:cNvContentPartPr/>
                <p14:nvPr/>
              </p14:nvContentPartPr>
              <p14:xfrm>
                <a:off x="7151805" y="2379615"/>
                <a:ext cx="87840" cy="113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F5FE45-9FF9-75BF-320D-0343D7491E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43165" y="2370615"/>
                  <a:ext cx="105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A2EA2A-4128-E204-EC0D-828170713CE4}"/>
                    </a:ext>
                  </a:extLst>
                </p14:cNvPr>
                <p14:cNvContentPartPr/>
                <p14:nvPr/>
              </p14:nvContentPartPr>
              <p14:xfrm>
                <a:off x="6768405" y="2686335"/>
                <a:ext cx="275760" cy="16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A2EA2A-4128-E204-EC0D-828170713C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59405" y="2677335"/>
                  <a:ext cx="293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84B3BF-197B-BFC9-9F1F-272845E64A2C}"/>
                    </a:ext>
                  </a:extLst>
                </p14:cNvPr>
                <p14:cNvContentPartPr/>
                <p14:nvPr/>
              </p14:nvContentPartPr>
              <p14:xfrm>
                <a:off x="7092405" y="2705415"/>
                <a:ext cx="130320" cy="67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84B3BF-197B-BFC9-9F1F-272845E64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83405" y="2696415"/>
                  <a:ext cx="147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6FC529-92AA-9043-366A-37B7A66B5854}"/>
                    </a:ext>
                  </a:extLst>
                </p14:cNvPr>
                <p14:cNvContentPartPr/>
                <p14:nvPr/>
              </p14:nvContentPartPr>
              <p14:xfrm>
                <a:off x="7178805" y="2626215"/>
                <a:ext cx="132480" cy="140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6FC529-92AA-9043-366A-37B7A66B585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70165" y="2617575"/>
                  <a:ext cx="150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BD5909-36C0-59A1-05C8-816F714C2612}"/>
                    </a:ext>
                  </a:extLst>
                </p14:cNvPr>
                <p14:cNvContentPartPr/>
                <p14:nvPr/>
              </p14:nvContentPartPr>
              <p14:xfrm>
                <a:off x="7384005" y="1936815"/>
                <a:ext cx="27360" cy="165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EBD5909-36C0-59A1-05C8-816F714C26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75365" y="1928175"/>
                  <a:ext cx="45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7F1797-D4A4-E2EA-26E0-8644B990D09A}"/>
                    </a:ext>
                  </a:extLst>
                </p14:cNvPr>
                <p14:cNvContentPartPr/>
                <p14:nvPr/>
              </p14:nvContentPartPr>
              <p14:xfrm>
                <a:off x="7366005" y="2295015"/>
                <a:ext cx="201960" cy="16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7F1797-D4A4-E2EA-26E0-8644B990D0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57365" y="2286015"/>
                  <a:ext cx="219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696804-9B82-7AEA-83C9-6A0E8B649C4A}"/>
                    </a:ext>
                  </a:extLst>
                </p14:cNvPr>
                <p14:cNvContentPartPr/>
                <p14:nvPr/>
              </p14:nvContentPartPr>
              <p14:xfrm>
                <a:off x="7414605" y="2589855"/>
                <a:ext cx="164520" cy="18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696804-9B82-7AEA-83C9-6A0E8B649C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05965" y="2581215"/>
                  <a:ext cx="182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A2B285-A2B8-FBB3-6AC0-435C81F5985D}"/>
                    </a:ext>
                  </a:extLst>
                </p14:cNvPr>
                <p14:cNvContentPartPr/>
                <p14:nvPr/>
              </p14:nvContentPartPr>
              <p14:xfrm>
                <a:off x="5341005" y="3727095"/>
                <a:ext cx="117360" cy="796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A2B285-A2B8-FBB3-6AC0-435C81F598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32365" y="3718455"/>
                  <a:ext cx="13500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7E2690-A0F1-7A3A-45B0-DA14B24C1644}"/>
                    </a:ext>
                  </a:extLst>
                </p14:cNvPr>
                <p14:cNvContentPartPr/>
                <p14:nvPr/>
              </p14:nvContentPartPr>
              <p14:xfrm>
                <a:off x="5341005" y="3478695"/>
                <a:ext cx="1049760" cy="1089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7E2690-A0F1-7A3A-45B0-DA14B24C16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32365" y="3469695"/>
                  <a:ext cx="106740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FB33A5-3F21-709E-99F4-396ECD223EFB}"/>
                    </a:ext>
                  </a:extLst>
                </p14:cNvPr>
                <p14:cNvContentPartPr/>
                <p14:nvPr/>
              </p14:nvContentPartPr>
              <p14:xfrm>
                <a:off x="5378805" y="3327855"/>
                <a:ext cx="36360" cy="21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FB33A5-3F21-709E-99F4-396ECD223E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70165" y="3319215"/>
                  <a:ext cx="54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8368ED-4B44-0C17-AB33-CE1AB638D3B3}"/>
                    </a:ext>
                  </a:extLst>
                </p14:cNvPr>
                <p14:cNvContentPartPr/>
                <p14:nvPr/>
              </p14:nvContentPartPr>
              <p14:xfrm>
                <a:off x="5449005" y="3444135"/>
                <a:ext cx="21600" cy="76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8368ED-4B44-0C17-AB33-CE1AB638D3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40365" y="3435495"/>
                  <a:ext cx="39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BF9320-5AD8-171F-C2F7-3037FA1B557D}"/>
                    </a:ext>
                  </a:extLst>
                </p14:cNvPr>
                <p14:cNvContentPartPr/>
                <p14:nvPr/>
              </p14:nvContentPartPr>
              <p14:xfrm>
                <a:off x="5452605" y="3360255"/>
                <a:ext cx="145080" cy="150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BF9320-5AD8-171F-C2F7-3037FA1B55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43965" y="3351615"/>
                  <a:ext cx="162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6CDD218-3DD9-AF3B-1A3C-F880A2A53D7F}"/>
                    </a:ext>
                  </a:extLst>
                </p14:cNvPr>
                <p14:cNvContentPartPr/>
                <p14:nvPr/>
              </p14:nvContentPartPr>
              <p14:xfrm>
                <a:off x="5587605" y="3307335"/>
                <a:ext cx="65160" cy="15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6CDD218-3DD9-AF3B-1A3C-F880A2A53D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8965" y="3298695"/>
                  <a:ext cx="82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DA2878-2405-7B9E-94C3-15FE413A9855}"/>
                    </a:ext>
                  </a:extLst>
                </p14:cNvPr>
                <p14:cNvContentPartPr/>
                <p14:nvPr/>
              </p14:nvContentPartPr>
              <p14:xfrm>
                <a:off x="5578605" y="3404175"/>
                <a:ext cx="122760" cy="1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DA2878-2405-7B9E-94C3-15FE413A98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69965" y="3395175"/>
                  <a:ext cx="140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BC240D-B41A-8EDB-6958-FD9D687A46F8}"/>
                    </a:ext>
                  </a:extLst>
                </p14:cNvPr>
                <p14:cNvContentPartPr/>
                <p14:nvPr/>
              </p14:nvContentPartPr>
              <p14:xfrm>
                <a:off x="5451165" y="3840135"/>
                <a:ext cx="122400" cy="105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BC240D-B41A-8EDB-6958-FD9D687A46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42165" y="3831495"/>
                  <a:ext cx="14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5E0450-060B-08B0-EC55-D8735F5E0F8C}"/>
                    </a:ext>
                  </a:extLst>
                </p14:cNvPr>
                <p14:cNvContentPartPr/>
                <p14:nvPr/>
              </p14:nvContentPartPr>
              <p14:xfrm>
                <a:off x="5659605" y="3828615"/>
                <a:ext cx="169560" cy="5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5E0450-060B-08B0-EC55-D8735F5E0F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50965" y="3819615"/>
                  <a:ext cx="187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DCF525-610C-1468-339F-AA54755D4B31}"/>
                    </a:ext>
                  </a:extLst>
                </p14:cNvPr>
                <p14:cNvContentPartPr/>
                <p14:nvPr/>
              </p14:nvContentPartPr>
              <p14:xfrm>
                <a:off x="5787405" y="3772455"/>
                <a:ext cx="59400" cy="14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DCF525-610C-1468-339F-AA54755D4B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78765" y="3763815"/>
                  <a:ext cx="77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F44321-1A2C-741A-597E-B8DB7F64A098}"/>
                    </a:ext>
                  </a:extLst>
                </p14:cNvPr>
                <p14:cNvContentPartPr/>
                <p14:nvPr/>
              </p14:nvContentPartPr>
              <p14:xfrm>
                <a:off x="5551605" y="4052895"/>
                <a:ext cx="54360" cy="150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F44321-1A2C-741A-597E-B8DB7F64A0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42965" y="4043895"/>
                  <a:ext cx="72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17AFDF-FB2A-ECA2-7836-0F73E4F81C68}"/>
                    </a:ext>
                  </a:extLst>
                </p14:cNvPr>
                <p14:cNvContentPartPr/>
                <p14:nvPr/>
              </p14:nvContentPartPr>
              <p14:xfrm>
                <a:off x="5729805" y="4064055"/>
                <a:ext cx="155160" cy="54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17AFDF-FB2A-ECA2-7836-0F73E4F81C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21165" y="4055415"/>
                  <a:ext cx="172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D72D2F-DD16-3FF9-82F8-EDB445137AA4}"/>
                    </a:ext>
                  </a:extLst>
                </p14:cNvPr>
                <p14:cNvContentPartPr/>
                <p14:nvPr/>
              </p14:nvContentPartPr>
              <p14:xfrm>
                <a:off x="5852205" y="4014015"/>
                <a:ext cx="66960" cy="143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D72D2F-DD16-3FF9-82F8-EDB445137A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43565" y="4005375"/>
                  <a:ext cx="84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24D3848-E02D-D992-6D0D-68B771F45290}"/>
                    </a:ext>
                  </a:extLst>
                </p14:cNvPr>
                <p14:cNvContentPartPr/>
                <p14:nvPr/>
              </p14:nvContentPartPr>
              <p14:xfrm>
                <a:off x="5514885" y="4329375"/>
                <a:ext cx="222480" cy="141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24D3848-E02D-D992-6D0D-68B771F452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05885" y="4320375"/>
                  <a:ext cx="240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F66A7A-AEF5-6EEF-D581-CF1CAA50E07B}"/>
                    </a:ext>
                  </a:extLst>
                </p14:cNvPr>
                <p14:cNvContentPartPr/>
                <p14:nvPr/>
              </p14:nvContentPartPr>
              <p14:xfrm>
                <a:off x="5755005" y="4336215"/>
                <a:ext cx="180360" cy="73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F66A7A-AEF5-6EEF-D581-CF1CAA50E0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46365" y="4327575"/>
                  <a:ext cx="198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62F9EB-2404-AB94-A8B5-0074191BABA5}"/>
                    </a:ext>
                  </a:extLst>
                </p14:cNvPr>
                <p14:cNvContentPartPr/>
                <p14:nvPr/>
              </p14:nvContentPartPr>
              <p14:xfrm>
                <a:off x="5875605" y="4261695"/>
                <a:ext cx="114840" cy="141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62F9EB-2404-AB94-A8B5-0074191BAB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66605" y="4252695"/>
                  <a:ext cx="132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DB9200-987F-6D7A-15ED-0E6D201B2D2D}"/>
                    </a:ext>
                  </a:extLst>
                </p14:cNvPr>
                <p14:cNvContentPartPr/>
                <p14:nvPr/>
              </p14:nvContentPartPr>
              <p14:xfrm>
                <a:off x="6025005" y="3678495"/>
                <a:ext cx="20160" cy="13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DB9200-987F-6D7A-15ED-0E6D201B2D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16365" y="3669855"/>
                  <a:ext cx="37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2A8021-C5F3-E248-02C4-4681BA4F2F9F}"/>
                    </a:ext>
                  </a:extLst>
                </p14:cNvPr>
                <p14:cNvContentPartPr/>
                <p14:nvPr/>
              </p14:nvContentPartPr>
              <p14:xfrm>
                <a:off x="6019605" y="3956415"/>
                <a:ext cx="182160" cy="14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2A8021-C5F3-E248-02C4-4681BA4F2F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10965" y="3947415"/>
                  <a:ext cx="19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C719F8A-0AF4-FC98-9E6D-D2CFB6170DB8}"/>
                    </a:ext>
                  </a:extLst>
                </p14:cNvPr>
                <p14:cNvContentPartPr/>
                <p14:nvPr/>
              </p14:nvContentPartPr>
              <p14:xfrm>
                <a:off x="6102765" y="4240815"/>
                <a:ext cx="128880" cy="181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C719F8A-0AF4-FC98-9E6D-D2CFB6170D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94125" y="4232175"/>
                  <a:ext cx="146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13D3E33-D329-A1BC-C388-B417B210D24A}"/>
                    </a:ext>
                  </a:extLst>
                </p14:cNvPr>
                <p14:cNvContentPartPr/>
                <p14:nvPr/>
              </p14:nvContentPartPr>
              <p14:xfrm>
                <a:off x="2569365" y="2481135"/>
                <a:ext cx="34560" cy="82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13D3E33-D329-A1BC-C388-B417B210D2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60365" y="2472495"/>
                  <a:ext cx="52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1B65AC-A208-0571-65F2-DC3A2A522BE9}"/>
                    </a:ext>
                  </a:extLst>
                </p14:cNvPr>
                <p14:cNvContentPartPr/>
                <p14:nvPr/>
              </p14:nvContentPartPr>
              <p14:xfrm>
                <a:off x="2606085" y="2052375"/>
                <a:ext cx="3655080" cy="477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1B65AC-A208-0571-65F2-DC3A2A522BE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97445" y="2043375"/>
                  <a:ext cx="36727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5DCE99-2D5F-3F5F-C644-DE4874B3BDD1}"/>
                    </a:ext>
                  </a:extLst>
                </p14:cNvPr>
                <p14:cNvContentPartPr/>
                <p14:nvPr/>
              </p14:nvContentPartPr>
              <p14:xfrm>
                <a:off x="6095205" y="1974615"/>
                <a:ext cx="228600" cy="304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5DCE99-2D5F-3F5F-C644-DE4874B3BD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86565" y="1965615"/>
                  <a:ext cx="246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97BA9A-F724-91F9-A00A-0CF0816BF5B2}"/>
                    </a:ext>
                  </a:extLst>
                </p14:cNvPr>
                <p14:cNvContentPartPr/>
                <p14:nvPr/>
              </p14:nvContentPartPr>
              <p14:xfrm>
                <a:off x="2648565" y="3165135"/>
                <a:ext cx="44280" cy="42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97BA9A-F724-91F9-A00A-0CF0816BF5B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39565" y="3156135"/>
                  <a:ext cx="61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248FC0-3A3F-BB13-5492-65BDCC5A6B81}"/>
                    </a:ext>
                  </a:extLst>
                </p14:cNvPr>
                <p14:cNvContentPartPr/>
                <p14:nvPr/>
              </p14:nvContentPartPr>
              <p14:xfrm>
                <a:off x="2693565" y="3024015"/>
                <a:ext cx="2412360" cy="798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248FC0-3A3F-BB13-5492-65BDCC5A6B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84565" y="3015015"/>
                  <a:ext cx="243000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EDEFA16-8160-8018-7119-CA9906BCEBA9}"/>
                    </a:ext>
                  </a:extLst>
                </p14:cNvPr>
                <p14:cNvContentPartPr/>
                <p14:nvPr/>
              </p14:nvContentPartPr>
              <p14:xfrm>
                <a:off x="4933125" y="3688215"/>
                <a:ext cx="244080" cy="262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EDEFA16-8160-8018-7119-CA9906BCEBA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24125" y="3679575"/>
                  <a:ext cx="2617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EF8A328-E570-5008-DBCA-C33B20B3C5C4}"/>
                  </a:ext>
                </a:extLst>
              </p14:cNvPr>
              <p14:cNvContentPartPr/>
              <p14:nvPr/>
            </p14:nvContentPartPr>
            <p14:xfrm>
              <a:off x="8935965" y="2954895"/>
              <a:ext cx="165600" cy="200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F8A328-E570-5008-DBCA-C33B20B3C5C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26965" y="2945895"/>
                <a:ext cx="18324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E8B42DB-8F9E-DC8D-3F79-C59DDC8885E4}"/>
              </a:ext>
            </a:extLst>
          </p:cNvPr>
          <p:cNvGrpSpPr/>
          <p:nvPr/>
        </p:nvGrpSpPr>
        <p:grpSpPr>
          <a:xfrm>
            <a:off x="9401805" y="2865615"/>
            <a:ext cx="208080" cy="248040"/>
            <a:chOff x="9401805" y="2865615"/>
            <a:chExt cx="20808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75B146-1C8B-5953-BC74-C4EEECB28E99}"/>
                    </a:ext>
                  </a:extLst>
                </p14:cNvPr>
                <p14:cNvContentPartPr/>
                <p14:nvPr/>
              </p14:nvContentPartPr>
              <p14:xfrm>
                <a:off x="9425205" y="2951655"/>
                <a:ext cx="30960" cy="149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75B146-1C8B-5953-BC74-C4EEECB28E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16205" y="2942655"/>
                  <a:ext cx="48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73F855-B7EC-1352-52FB-3C13DD7A0E95}"/>
                    </a:ext>
                  </a:extLst>
                </p14:cNvPr>
                <p14:cNvContentPartPr/>
                <p14:nvPr/>
              </p14:nvContentPartPr>
              <p14:xfrm>
                <a:off x="9401805" y="2865615"/>
                <a:ext cx="27360" cy="3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73F855-B7EC-1352-52FB-3C13DD7A0E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92805" y="2856615"/>
                  <a:ext cx="45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FAA557-1C34-6B9C-BB5A-02FFA411121A}"/>
                    </a:ext>
                  </a:extLst>
                </p14:cNvPr>
                <p14:cNvContentPartPr/>
                <p14:nvPr/>
              </p14:nvContentPartPr>
              <p14:xfrm>
                <a:off x="9514125" y="2898735"/>
                <a:ext cx="95760" cy="214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FAA557-1C34-6B9C-BB5A-02FFA411121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05485" y="2889735"/>
                  <a:ext cx="1134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E18E87-8659-DBB5-4527-96B43B5114EA}"/>
              </a:ext>
            </a:extLst>
          </p:cNvPr>
          <p:cNvGrpSpPr/>
          <p:nvPr/>
        </p:nvGrpSpPr>
        <p:grpSpPr>
          <a:xfrm>
            <a:off x="9907245" y="2715855"/>
            <a:ext cx="181800" cy="368640"/>
            <a:chOff x="9907245" y="2715855"/>
            <a:chExt cx="18180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CD240D-5C03-D9FC-8136-B9CC6CD88703}"/>
                    </a:ext>
                  </a:extLst>
                </p14:cNvPr>
                <p14:cNvContentPartPr/>
                <p14:nvPr/>
              </p14:nvContentPartPr>
              <p14:xfrm>
                <a:off x="9907245" y="2715855"/>
                <a:ext cx="70560" cy="345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CD240D-5C03-D9FC-8136-B9CC6CD887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98605" y="2706855"/>
                  <a:ext cx="88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DD4CA7-C423-52BF-3B66-A43008728A8A}"/>
                    </a:ext>
                  </a:extLst>
                </p14:cNvPr>
                <p14:cNvContentPartPr/>
                <p14:nvPr/>
              </p14:nvContentPartPr>
              <p14:xfrm>
                <a:off x="9956925" y="2939775"/>
                <a:ext cx="132120" cy="144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DD4CA7-C423-52BF-3B66-A43008728A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48285" y="2930775"/>
                  <a:ext cx="14976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179970C-6519-502E-27CB-84FE190163D6}"/>
                  </a:ext>
                </a:extLst>
              </p14:cNvPr>
              <p14:cNvContentPartPr/>
              <p14:nvPr/>
            </p14:nvContentPartPr>
            <p14:xfrm>
              <a:off x="10270485" y="2904495"/>
              <a:ext cx="16920" cy="60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179970C-6519-502E-27CB-84FE190163D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61845" y="2895855"/>
                <a:ext cx="3456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0BDA51D8-AB93-6794-8D10-11C23F0E1B4C}"/>
              </a:ext>
            </a:extLst>
          </p:cNvPr>
          <p:cNvGrpSpPr/>
          <p:nvPr/>
        </p:nvGrpSpPr>
        <p:grpSpPr>
          <a:xfrm>
            <a:off x="10655685" y="2737455"/>
            <a:ext cx="679320" cy="312840"/>
            <a:chOff x="10655685" y="2737455"/>
            <a:chExt cx="67932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891221-505E-40CD-642D-11FC8A31C67A}"/>
                    </a:ext>
                  </a:extLst>
                </p14:cNvPr>
                <p14:cNvContentPartPr/>
                <p14:nvPr/>
              </p14:nvContentPartPr>
              <p14:xfrm>
                <a:off x="10655685" y="2737455"/>
                <a:ext cx="162720" cy="307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891221-505E-40CD-642D-11FC8A31C6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7045" y="2728455"/>
                  <a:ext cx="180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29E448-534F-B7FD-C24F-23858657BAD4}"/>
                    </a:ext>
                  </a:extLst>
                </p14:cNvPr>
                <p14:cNvContentPartPr/>
                <p14:nvPr/>
              </p14:nvContentPartPr>
              <p14:xfrm>
                <a:off x="10701765" y="2908455"/>
                <a:ext cx="131400" cy="17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29E448-534F-B7FD-C24F-23858657BA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92765" y="2899455"/>
                  <a:ext cx="149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5593CE0-ABB9-9CAF-E974-CB2E670770A1}"/>
                    </a:ext>
                  </a:extLst>
                </p14:cNvPr>
                <p14:cNvContentPartPr/>
                <p14:nvPr/>
              </p14:nvContentPartPr>
              <p14:xfrm>
                <a:off x="10828845" y="2903055"/>
                <a:ext cx="119160" cy="147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5593CE0-ABB9-9CAF-E974-CB2E670770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20205" y="2894415"/>
                  <a:ext cx="136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E61F964-858C-C13C-3976-686B907D8391}"/>
                    </a:ext>
                  </a:extLst>
                </p14:cNvPr>
                <p14:cNvContentPartPr/>
                <p14:nvPr/>
              </p14:nvContentPartPr>
              <p14:xfrm>
                <a:off x="10962405" y="2764095"/>
                <a:ext cx="34560" cy="269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E61F964-858C-C13C-3976-686B907D839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953405" y="2755095"/>
                  <a:ext cx="52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87F30E6-E339-3346-FA3A-6EE5C6C0749C}"/>
                    </a:ext>
                  </a:extLst>
                </p14:cNvPr>
                <p14:cNvContentPartPr/>
                <p14:nvPr/>
              </p14:nvContentPartPr>
              <p14:xfrm>
                <a:off x="11068605" y="2864175"/>
                <a:ext cx="67320" cy="180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87F30E6-E339-3346-FA3A-6EE5C6C074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59605" y="2855175"/>
                  <a:ext cx="84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8F9FBD-989B-B096-E25E-1352285F3DE0}"/>
                    </a:ext>
                  </a:extLst>
                </p14:cNvPr>
                <p14:cNvContentPartPr/>
                <p14:nvPr/>
              </p14:nvContentPartPr>
              <p14:xfrm>
                <a:off x="11140245" y="2813415"/>
                <a:ext cx="194760" cy="179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8F9FBD-989B-B096-E25E-1352285F3DE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31605" y="2804775"/>
                  <a:ext cx="21240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D27271B-2B88-F4C1-1279-E321E978D510}"/>
                  </a:ext>
                </a:extLst>
              </p14:cNvPr>
              <p14:cNvContentPartPr/>
              <p14:nvPr/>
            </p14:nvContentPartPr>
            <p14:xfrm>
              <a:off x="10296405" y="2965695"/>
              <a:ext cx="5760" cy="6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D27271B-2B88-F4C1-1279-E321E978D51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287405" y="2957055"/>
                <a:ext cx="23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06E0236-0D5D-FC05-1DE2-5719081D1B4F}"/>
                  </a:ext>
                </a:extLst>
              </p14:cNvPr>
              <p14:cNvContentPartPr/>
              <p14:nvPr/>
            </p14:nvContentPartPr>
            <p14:xfrm>
              <a:off x="9010485" y="3556815"/>
              <a:ext cx="141480" cy="221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06E0236-0D5D-FC05-1DE2-5719081D1B4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001485" y="3547815"/>
                <a:ext cx="15912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7FA9DB6-E0D1-845D-7CDC-71D903808276}"/>
              </a:ext>
            </a:extLst>
          </p:cNvPr>
          <p:cNvGrpSpPr/>
          <p:nvPr/>
        </p:nvGrpSpPr>
        <p:grpSpPr>
          <a:xfrm>
            <a:off x="9364005" y="3574095"/>
            <a:ext cx="417960" cy="125280"/>
            <a:chOff x="9364005" y="3574095"/>
            <a:chExt cx="417960" cy="1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866C42-713D-AA90-9057-39EDAF5345F6}"/>
                    </a:ext>
                  </a:extLst>
                </p14:cNvPr>
                <p14:cNvContentPartPr/>
                <p14:nvPr/>
              </p14:nvContentPartPr>
              <p14:xfrm>
                <a:off x="9364005" y="3587415"/>
                <a:ext cx="146160" cy="17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866C42-713D-AA90-9057-39EDAF5345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55005" y="3578415"/>
                  <a:ext cx="163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E343B6-5654-C2F0-FCFE-2EC3BDEAD68F}"/>
                    </a:ext>
                  </a:extLst>
                </p14:cNvPr>
                <p14:cNvContentPartPr/>
                <p14:nvPr/>
              </p14:nvContentPartPr>
              <p14:xfrm>
                <a:off x="9388845" y="3668055"/>
                <a:ext cx="160920" cy="3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E343B6-5654-C2F0-FCFE-2EC3BDEAD68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80205" y="3659415"/>
                  <a:ext cx="178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5B2D8E2-BEC3-2CBD-E176-93D48181485E}"/>
                    </a:ext>
                  </a:extLst>
                </p14:cNvPr>
                <p14:cNvContentPartPr/>
                <p14:nvPr/>
              </p14:nvContentPartPr>
              <p14:xfrm>
                <a:off x="9601605" y="3574095"/>
                <a:ext cx="128160" cy="21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5B2D8E2-BEC3-2CBD-E176-93D48181485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92605" y="3565455"/>
                  <a:ext cx="145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646EBB-CA95-B3A9-E72F-7B65E4D96D51}"/>
                    </a:ext>
                  </a:extLst>
                </p14:cNvPr>
                <p14:cNvContentPartPr/>
                <p14:nvPr/>
              </p14:nvContentPartPr>
              <p14:xfrm>
                <a:off x="9645165" y="3623415"/>
                <a:ext cx="136800" cy="50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646EBB-CA95-B3A9-E72F-7B65E4D96D5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36525" y="3614775"/>
                  <a:ext cx="1544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6F270E1-8F1F-F5D4-1046-AC28EFAFB594}"/>
              </a:ext>
            </a:extLst>
          </p:cNvPr>
          <p:cNvGrpSpPr/>
          <p:nvPr/>
        </p:nvGrpSpPr>
        <p:grpSpPr>
          <a:xfrm>
            <a:off x="9975285" y="3431535"/>
            <a:ext cx="152280" cy="286200"/>
            <a:chOff x="9975285" y="3431535"/>
            <a:chExt cx="1522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43B93D-782E-DD42-030C-408326490639}"/>
                    </a:ext>
                  </a:extLst>
                </p14:cNvPr>
                <p14:cNvContentPartPr/>
                <p14:nvPr/>
              </p14:nvContentPartPr>
              <p14:xfrm>
                <a:off x="9975285" y="3431535"/>
                <a:ext cx="55080" cy="272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43B93D-782E-DD42-030C-4083264906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66645" y="3422895"/>
                  <a:ext cx="72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31F497-2211-32FC-C5E8-7C4477250E65}"/>
                    </a:ext>
                  </a:extLst>
                </p14:cNvPr>
                <p14:cNvContentPartPr/>
                <p14:nvPr/>
              </p14:nvContentPartPr>
              <p14:xfrm>
                <a:off x="10008405" y="3568335"/>
                <a:ext cx="119160" cy="149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31F497-2211-32FC-C5E8-7C4477250E6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99405" y="3559695"/>
                  <a:ext cx="1368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3D35CD-9179-01DE-F53B-B4D7626E8F15}"/>
              </a:ext>
            </a:extLst>
          </p:cNvPr>
          <p:cNvGrpSpPr/>
          <p:nvPr/>
        </p:nvGrpSpPr>
        <p:grpSpPr>
          <a:xfrm>
            <a:off x="10361925" y="3528735"/>
            <a:ext cx="12240" cy="94320"/>
            <a:chOff x="10361925" y="3528735"/>
            <a:chExt cx="1224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701FD4E-9ABF-7BC7-6764-F56B1261DBB1}"/>
                    </a:ext>
                  </a:extLst>
                </p14:cNvPr>
                <p14:cNvContentPartPr/>
                <p14:nvPr/>
              </p14:nvContentPartPr>
              <p14:xfrm>
                <a:off x="10363005" y="3528735"/>
                <a:ext cx="11160" cy="13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701FD4E-9ABF-7BC7-6764-F56B1261DB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54365" y="3519735"/>
                  <a:ext cx="28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6A2FDD-9FA3-8D0C-3266-B090257E7866}"/>
                    </a:ext>
                  </a:extLst>
                </p14:cNvPr>
                <p14:cNvContentPartPr/>
                <p14:nvPr/>
              </p14:nvContentPartPr>
              <p14:xfrm>
                <a:off x="10361925" y="3618735"/>
                <a:ext cx="6840" cy="4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6A2FDD-9FA3-8D0C-3266-B090257E786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53285" y="3609735"/>
                  <a:ext cx="2448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B66533-0131-121A-DE4D-E5D5446CF3D7}"/>
              </a:ext>
            </a:extLst>
          </p:cNvPr>
          <p:cNvGrpSpPr/>
          <p:nvPr/>
        </p:nvGrpSpPr>
        <p:grpSpPr>
          <a:xfrm>
            <a:off x="10665405" y="3372135"/>
            <a:ext cx="768600" cy="337320"/>
            <a:chOff x="10665405" y="3372135"/>
            <a:chExt cx="76860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E5D6BC-715D-2C3D-A66B-75000AB4DC78}"/>
                    </a:ext>
                  </a:extLst>
                </p14:cNvPr>
                <p14:cNvContentPartPr/>
                <p14:nvPr/>
              </p14:nvContentPartPr>
              <p14:xfrm>
                <a:off x="10809405" y="3430815"/>
                <a:ext cx="47160" cy="254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E5D6BC-715D-2C3D-A66B-75000AB4DC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00405" y="3421815"/>
                  <a:ext cx="64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066F13-7408-9E17-94CC-19BEDA811593}"/>
                    </a:ext>
                  </a:extLst>
                </p14:cNvPr>
                <p14:cNvContentPartPr/>
                <p14:nvPr/>
              </p14:nvContentPartPr>
              <p14:xfrm>
                <a:off x="10665405" y="3372135"/>
                <a:ext cx="338760" cy="105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066F13-7408-9E17-94CC-19BEDA8115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6405" y="3363495"/>
                  <a:ext cx="356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6848B68-DAD3-A17E-4EB7-EEF8F0609904}"/>
                    </a:ext>
                  </a:extLst>
                </p14:cNvPr>
                <p14:cNvContentPartPr/>
                <p14:nvPr/>
              </p14:nvContentPartPr>
              <p14:xfrm>
                <a:off x="10926405" y="3538455"/>
                <a:ext cx="113760" cy="171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6848B68-DAD3-A17E-4EB7-EEF8F060990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17405" y="3529815"/>
                  <a:ext cx="131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D8D8E22-6F85-8C95-FE29-8EBBF72F6BA6}"/>
                    </a:ext>
                  </a:extLst>
                </p14:cNvPr>
                <p14:cNvContentPartPr/>
                <p14:nvPr/>
              </p14:nvContentPartPr>
              <p14:xfrm>
                <a:off x="11061405" y="3557895"/>
                <a:ext cx="171000" cy="124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D8D8E22-6F85-8C95-FE29-8EBBF72F6B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52765" y="3548895"/>
                  <a:ext cx="188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7C089C4-A70C-3B6E-EEC3-6BE0762E2D36}"/>
                    </a:ext>
                  </a:extLst>
                </p14:cNvPr>
                <p14:cNvContentPartPr/>
                <p14:nvPr/>
              </p14:nvContentPartPr>
              <p14:xfrm>
                <a:off x="11238885" y="3515775"/>
                <a:ext cx="195120" cy="180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7C089C4-A70C-3B6E-EEC3-6BE0762E2D3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30245" y="3506775"/>
                  <a:ext cx="21276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571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A3CC-E459-0B45-1B52-18058DDB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compare_lists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/>
              <a:t>STAGE 2</a:t>
            </a:r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30608FA-33A4-020E-CE46-D833790FA04B}"/>
              </a:ext>
            </a:extLst>
          </p:cNvPr>
          <p:cNvGrpSpPr/>
          <p:nvPr/>
        </p:nvGrpSpPr>
        <p:grpSpPr>
          <a:xfrm>
            <a:off x="135765" y="1539375"/>
            <a:ext cx="7599600" cy="3028320"/>
            <a:chOff x="135765" y="1539375"/>
            <a:chExt cx="7599600" cy="30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A391105-10B6-438C-D18B-DEA0C0811A29}"/>
                    </a:ext>
                  </a:extLst>
                </p14:cNvPr>
                <p14:cNvContentPartPr/>
                <p14:nvPr/>
              </p14:nvContentPartPr>
              <p14:xfrm>
                <a:off x="135765" y="2333895"/>
                <a:ext cx="208440" cy="20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A391105-10B6-438C-D18B-DEA0C0811A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765" y="2324895"/>
                  <a:ext cx="226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CBEE07-B516-0CAD-75CD-9F4863321D3E}"/>
                    </a:ext>
                  </a:extLst>
                </p14:cNvPr>
                <p14:cNvContentPartPr/>
                <p14:nvPr/>
              </p14:nvContentPartPr>
              <p14:xfrm>
                <a:off x="369765" y="2418495"/>
                <a:ext cx="301680" cy="20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CBEE07-B516-0CAD-75CD-9F4863321D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754" y="2409495"/>
                  <a:ext cx="319341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2B2833-D991-45ED-FEA4-1753690C5E89}"/>
                    </a:ext>
                  </a:extLst>
                </p14:cNvPr>
                <p14:cNvContentPartPr/>
                <p14:nvPr/>
              </p14:nvContentPartPr>
              <p14:xfrm>
                <a:off x="710325" y="2396535"/>
                <a:ext cx="108000" cy="15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2B2833-D991-45ED-FEA4-1753690C5E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325" y="2387556"/>
                  <a:ext cx="125640" cy="1705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15BE97-4203-733B-DF40-A98649EA35AC}"/>
                    </a:ext>
                  </a:extLst>
                </p14:cNvPr>
                <p14:cNvContentPartPr/>
                <p14:nvPr/>
              </p14:nvContentPartPr>
              <p14:xfrm>
                <a:off x="837765" y="2327055"/>
                <a:ext cx="232560" cy="18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15BE97-4203-733B-DF40-A98649EA35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8765" y="2318037"/>
                  <a:ext cx="25020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96B2AF-AEAC-6D52-B115-759B418EC5FA}"/>
                    </a:ext>
                  </a:extLst>
                </p14:cNvPr>
                <p14:cNvContentPartPr/>
                <p14:nvPr/>
              </p14:nvContentPartPr>
              <p14:xfrm>
                <a:off x="1120365" y="2460615"/>
                <a:ext cx="138960" cy="1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96B2AF-AEAC-6D52-B115-759B418EC5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1365" y="2451615"/>
                  <a:ext cx="156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4872F3-C0CB-E6A6-0ADE-9CF6395AFA19}"/>
                    </a:ext>
                  </a:extLst>
                </p14:cNvPr>
                <p14:cNvContentPartPr/>
                <p14:nvPr/>
              </p14:nvContentPartPr>
              <p14:xfrm>
                <a:off x="1267605" y="2184495"/>
                <a:ext cx="61920" cy="30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4872F3-C0CB-E6A6-0ADE-9CF6395AFA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8605" y="2175506"/>
                  <a:ext cx="7956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7BE017-6B85-596F-10DF-65478D82A403}"/>
                    </a:ext>
                  </a:extLst>
                </p14:cNvPr>
                <p14:cNvContentPartPr/>
                <p14:nvPr/>
              </p14:nvContentPartPr>
              <p14:xfrm>
                <a:off x="1352205" y="2263335"/>
                <a:ext cx="52920" cy="18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7BE017-6B85-596F-10DF-65478D82A4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3143" y="2254335"/>
                  <a:ext cx="70681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CABF41-D3F0-35ED-5A87-B1A94E418869}"/>
                    </a:ext>
                  </a:extLst>
                </p14:cNvPr>
                <p14:cNvContentPartPr/>
                <p14:nvPr/>
              </p14:nvContentPartPr>
              <p14:xfrm>
                <a:off x="1469925" y="2302215"/>
                <a:ext cx="83880" cy="16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CABF41-D3F0-35ED-5A87-B1A94E4188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0925" y="2293235"/>
                  <a:ext cx="101520" cy="1792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2B1B1F-3571-509E-5224-35289CCD7EAF}"/>
                    </a:ext>
                  </a:extLst>
                </p14:cNvPr>
                <p14:cNvContentPartPr/>
                <p14:nvPr/>
              </p14:nvContentPartPr>
              <p14:xfrm>
                <a:off x="1534365" y="2214735"/>
                <a:ext cx="75960" cy="22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2B1B1F-3571-509E-5224-35289CCD7E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25365" y="2205735"/>
                  <a:ext cx="93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8F83EE-9F5F-3695-D534-14F9935ABCC6}"/>
                    </a:ext>
                  </a:extLst>
                </p14:cNvPr>
                <p14:cNvContentPartPr/>
                <p14:nvPr/>
              </p14:nvContentPartPr>
              <p14:xfrm>
                <a:off x="1531485" y="2267655"/>
                <a:ext cx="251280" cy="18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8F83EE-9F5F-3695-D534-14F9935ABC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22485" y="2258655"/>
                  <a:ext cx="268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757047-8D62-4F6F-E60C-9E90DE5E005E}"/>
                    </a:ext>
                  </a:extLst>
                </p14:cNvPr>
                <p14:cNvContentPartPr/>
                <p14:nvPr/>
              </p14:nvContentPartPr>
              <p14:xfrm>
                <a:off x="1917765" y="2044095"/>
                <a:ext cx="181800" cy="136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757047-8D62-4F6F-E60C-9E90DE5E00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8765" y="2035095"/>
                  <a:ext cx="199440" cy="13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907C36-3C81-296D-D5BB-4D6B04C2CD33}"/>
                    </a:ext>
                  </a:extLst>
                </p14:cNvPr>
                <p14:cNvContentPartPr/>
                <p14:nvPr/>
              </p14:nvContentPartPr>
              <p14:xfrm>
                <a:off x="1888965" y="1825215"/>
                <a:ext cx="1798560" cy="153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907C36-3C81-296D-D5BB-4D6B04C2CD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79965" y="1816215"/>
                  <a:ext cx="1816200" cy="15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AC5C33-3137-53F5-35FB-54886CA578E5}"/>
                    </a:ext>
                  </a:extLst>
                </p14:cNvPr>
                <p14:cNvContentPartPr/>
                <p14:nvPr/>
              </p14:nvContentPartPr>
              <p14:xfrm>
                <a:off x="2102085" y="3319935"/>
                <a:ext cx="1631880" cy="231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AC5C33-3137-53F5-35FB-54886CA578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93085" y="3310935"/>
                  <a:ext cx="1649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8B3EED-D961-7E8A-7748-51CEE770632A}"/>
                    </a:ext>
                  </a:extLst>
                </p14:cNvPr>
                <p14:cNvContentPartPr/>
                <p14:nvPr/>
              </p14:nvContentPartPr>
              <p14:xfrm>
                <a:off x="2203605" y="2435055"/>
                <a:ext cx="168120" cy="19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8B3EED-D961-7E8A-7748-51CEE77063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94586" y="2426039"/>
                  <a:ext cx="185798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0D350E-2B64-2AF9-440B-7B7D239ED1F9}"/>
                    </a:ext>
                  </a:extLst>
                </p14:cNvPr>
                <p14:cNvContentPartPr/>
                <p14:nvPr/>
              </p14:nvContentPartPr>
              <p14:xfrm>
                <a:off x="2281365" y="2964255"/>
                <a:ext cx="38160" cy="249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0D350E-2B64-2AF9-440B-7B7D239ED1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2365" y="2955255"/>
                  <a:ext cx="55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52580C-E978-39F1-9B97-1588A773BE10}"/>
                    </a:ext>
                  </a:extLst>
                </p14:cNvPr>
                <p14:cNvContentPartPr/>
                <p14:nvPr/>
              </p14:nvContentPartPr>
              <p14:xfrm>
                <a:off x="2310165" y="3114015"/>
                <a:ext cx="161640" cy="19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52580C-E978-39F1-9B97-1588A773BE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1165" y="3105015"/>
                  <a:ext cx="179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DC5680-5FE6-A58C-FA3E-AE3A7A85076C}"/>
                    </a:ext>
                  </a:extLst>
                </p14:cNvPr>
                <p14:cNvContentPartPr/>
                <p14:nvPr/>
              </p14:nvContentPartPr>
              <p14:xfrm>
                <a:off x="6615405" y="2035815"/>
                <a:ext cx="36360" cy="43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DC5680-5FE6-A58C-FA3E-AE3A7A8507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06405" y="2026815"/>
                  <a:ext cx="540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F6BB31-BE23-A6F5-D75F-6E9559E9A38F}"/>
                    </a:ext>
                  </a:extLst>
                </p14:cNvPr>
                <p14:cNvContentPartPr/>
                <p14:nvPr/>
              </p14:nvContentPartPr>
              <p14:xfrm>
                <a:off x="6606405" y="2100975"/>
                <a:ext cx="113760" cy="790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F6BB31-BE23-A6F5-D75F-6E9559E9A3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97405" y="2091975"/>
                  <a:ext cx="131400" cy="8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572A24-BBA8-B05A-173B-358739954607}"/>
                    </a:ext>
                  </a:extLst>
                </p14:cNvPr>
                <p14:cNvContentPartPr/>
                <p14:nvPr/>
              </p14:nvContentPartPr>
              <p14:xfrm>
                <a:off x="6631605" y="1691295"/>
                <a:ext cx="1103760" cy="129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572A24-BBA8-B05A-173B-3587399546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22605" y="1682295"/>
                  <a:ext cx="112140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AE6246-8065-706B-61D0-0394AE170A64}"/>
                    </a:ext>
                  </a:extLst>
                </p14:cNvPr>
                <p14:cNvContentPartPr/>
                <p14:nvPr/>
              </p14:nvContentPartPr>
              <p14:xfrm>
                <a:off x="6700005" y="1625055"/>
                <a:ext cx="16560" cy="193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AE6246-8065-706B-61D0-0394AE170A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91005" y="1616055"/>
                  <a:ext cx="3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6C03DE-2065-AF0D-AFF2-D227FC3FEC2B}"/>
                    </a:ext>
                  </a:extLst>
                </p14:cNvPr>
                <p14:cNvContentPartPr/>
                <p14:nvPr/>
              </p14:nvContentPartPr>
              <p14:xfrm>
                <a:off x="6757605" y="1741335"/>
                <a:ext cx="14760" cy="83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6C03DE-2065-AF0D-AFF2-D227FC3FEC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48605" y="1732335"/>
                  <a:ext cx="3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533E0A-6533-4A5D-1224-C71656A87A23}"/>
                    </a:ext>
                  </a:extLst>
                </p14:cNvPr>
                <p14:cNvContentPartPr/>
                <p14:nvPr/>
              </p14:nvContentPartPr>
              <p14:xfrm>
                <a:off x="6754005" y="1654215"/>
                <a:ext cx="18360" cy="2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533E0A-6533-4A5D-1224-C71656A87A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45005" y="1645215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A6FB20-7809-DA1E-44A8-621DBD7A3DC2}"/>
                    </a:ext>
                  </a:extLst>
                </p14:cNvPr>
                <p14:cNvContentPartPr/>
                <p14:nvPr/>
              </p14:nvContentPartPr>
              <p14:xfrm>
                <a:off x="6827085" y="1539375"/>
                <a:ext cx="164880" cy="27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A6FB20-7809-DA1E-44A8-621DBD7A3D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8085" y="1530363"/>
                  <a:ext cx="182520" cy="289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7ADE00-A968-288F-A3A1-AF476EE48776}"/>
                    </a:ext>
                  </a:extLst>
                </p14:cNvPr>
                <p14:cNvContentPartPr/>
                <p14:nvPr/>
              </p14:nvContentPartPr>
              <p14:xfrm>
                <a:off x="6860205" y="1668615"/>
                <a:ext cx="203760" cy="2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7ADE00-A968-288F-A3A1-AF476EE487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51205" y="1659615"/>
                  <a:ext cx="221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212D9D-021A-CF43-E75E-FFD731D35571}"/>
                    </a:ext>
                  </a:extLst>
                </p14:cNvPr>
                <p14:cNvContentPartPr/>
                <p14:nvPr/>
              </p14:nvContentPartPr>
              <p14:xfrm>
                <a:off x="6756525" y="2099895"/>
                <a:ext cx="138240" cy="154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212D9D-021A-CF43-E75E-FFD731D355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47525" y="2090874"/>
                  <a:ext cx="155880" cy="17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4DB384-A95D-A1E3-BB84-D0785900772C}"/>
                    </a:ext>
                  </a:extLst>
                </p14:cNvPr>
                <p14:cNvContentPartPr/>
                <p14:nvPr/>
              </p14:nvContentPartPr>
              <p14:xfrm>
                <a:off x="7016805" y="2084775"/>
                <a:ext cx="140760" cy="4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4DB384-A95D-A1E3-BB84-D078590077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7805" y="2075704"/>
                  <a:ext cx="158400" cy="63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7695AF-BFE1-D518-87C2-BECA4D964592}"/>
                    </a:ext>
                  </a:extLst>
                </p14:cNvPr>
                <p14:cNvContentPartPr/>
                <p14:nvPr/>
              </p14:nvContentPartPr>
              <p14:xfrm>
                <a:off x="7121205" y="2039415"/>
                <a:ext cx="87480" cy="106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7695AF-BFE1-D518-87C2-BECA4D9645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12205" y="2030415"/>
                  <a:ext cx="105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396FA7-829A-16EA-7ACD-D0607DBDA6F9}"/>
                    </a:ext>
                  </a:extLst>
                </p14:cNvPr>
                <p14:cNvContentPartPr/>
                <p14:nvPr/>
              </p14:nvContentPartPr>
              <p14:xfrm>
                <a:off x="6815205" y="2439375"/>
                <a:ext cx="32760" cy="142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396FA7-829A-16EA-7ACD-D0607DBDA6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06205" y="2430375"/>
                  <a:ext cx="50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EEC4AE-BA0A-797E-327A-90ABCA93EEBC}"/>
                    </a:ext>
                  </a:extLst>
                </p14:cNvPr>
                <p14:cNvContentPartPr/>
                <p14:nvPr/>
              </p14:nvContentPartPr>
              <p14:xfrm>
                <a:off x="7078725" y="2435415"/>
                <a:ext cx="118440" cy="46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EEC4AE-BA0A-797E-327A-90ABCA93EE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69752" y="2426484"/>
                  <a:ext cx="136027" cy="63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F5FE45-9FF9-75BF-320D-0343D7491EA9}"/>
                    </a:ext>
                  </a:extLst>
                </p14:cNvPr>
                <p14:cNvContentPartPr/>
                <p14:nvPr/>
              </p14:nvContentPartPr>
              <p14:xfrm>
                <a:off x="7151805" y="2379615"/>
                <a:ext cx="87840" cy="113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F5FE45-9FF9-75BF-320D-0343D7491E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42768" y="2370615"/>
                  <a:ext cx="105553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A2EA2A-4128-E204-EC0D-828170713CE4}"/>
                    </a:ext>
                  </a:extLst>
                </p14:cNvPr>
                <p14:cNvContentPartPr/>
                <p14:nvPr/>
              </p14:nvContentPartPr>
              <p14:xfrm>
                <a:off x="6768405" y="2686335"/>
                <a:ext cx="275760" cy="16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A2EA2A-4128-E204-EC0D-828170713C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59417" y="2677335"/>
                  <a:ext cx="293377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84B3BF-197B-BFC9-9F1F-272845E64A2C}"/>
                    </a:ext>
                  </a:extLst>
                </p14:cNvPr>
                <p14:cNvContentPartPr/>
                <p14:nvPr/>
              </p14:nvContentPartPr>
              <p14:xfrm>
                <a:off x="7092405" y="2705415"/>
                <a:ext cx="130320" cy="67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84B3BF-197B-BFC9-9F1F-272845E64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83405" y="2696415"/>
                  <a:ext cx="147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6FC529-92AA-9043-366A-37B7A66B5854}"/>
                    </a:ext>
                  </a:extLst>
                </p14:cNvPr>
                <p14:cNvContentPartPr/>
                <p14:nvPr/>
              </p14:nvContentPartPr>
              <p14:xfrm>
                <a:off x="7178805" y="2626215"/>
                <a:ext cx="132480" cy="140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6FC529-92AA-9043-366A-37B7A66B585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69805" y="2617192"/>
                  <a:ext cx="150120" cy="157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BD5909-36C0-59A1-05C8-816F714C2612}"/>
                    </a:ext>
                  </a:extLst>
                </p14:cNvPr>
                <p14:cNvContentPartPr/>
                <p14:nvPr/>
              </p14:nvContentPartPr>
              <p14:xfrm>
                <a:off x="7384005" y="1936815"/>
                <a:ext cx="27360" cy="165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EBD5909-36C0-59A1-05C8-816F714C26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75005" y="1927815"/>
                  <a:ext cx="45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7F1797-D4A4-E2EA-26E0-8644B990D09A}"/>
                    </a:ext>
                  </a:extLst>
                </p14:cNvPr>
                <p14:cNvContentPartPr/>
                <p14:nvPr/>
              </p14:nvContentPartPr>
              <p14:xfrm>
                <a:off x="7366005" y="2295015"/>
                <a:ext cx="201960" cy="16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7F1797-D4A4-E2EA-26E0-8644B990D0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57005" y="2286015"/>
                  <a:ext cx="219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696804-9B82-7AEA-83C9-6A0E8B649C4A}"/>
                    </a:ext>
                  </a:extLst>
                </p14:cNvPr>
                <p14:cNvContentPartPr/>
                <p14:nvPr/>
              </p14:nvContentPartPr>
              <p14:xfrm>
                <a:off x="7414605" y="2589855"/>
                <a:ext cx="164520" cy="18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696804-9B82-7AEA-83C9-6A0E8B649C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05605" y="2580855"/>
                  <a:ext cx="182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A2B285-A2B8-FBB3-6AC0-435C81F5985D}"/>
                    </a:ext>
                  </a:extLst>
                </p14:cNvPr>
                <p14:cNvContentPartPr/>
                <p14:nvPr/>
              </p14:nvContentPartPr>
              <p14:xfrm>
                <a:off x="5341005" y="3727095"/>
                <a:ext cx="117360" cy="796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A2B285-A2B8-FBB3-6AC0-435C81F598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31977" y="3718095"/>
                  <a:ext cx="135054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7E2690-A0F1-7A3A-45B0-DA14B24C1644}"/>
                    </a:ext>
                  </a:extLst>
                </p14:cNvPr>
                <p14:cNvContentPartPr/>
                <p14:nvPr/>
              </p14:nvContentPartPr>
              <p14:xfrm>
                <a:off x="5341005" y="3478695"/>
                <a:ext cx="1049760" cy="1089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7E2690-A0F1-7A3A-45B0-DA14B24C16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32005" y="3469695"/>
                  <a:ext cx="106740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FB33A5-3F21-709E-99F4-396ECD223EFB}"/>
                    </a:ext>
                  </a:extLst>
                </p14:cNvPr>
                <p14:cNvContentPartPr/>
                <p14:nvPr/>
              </p14:nvContentPartPr>
              <p14:xfrm>
                <a:off x="5378805" y="3327855"/>
                <a:ext cx="36360" cy="21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FB33A5-3F21-709E-99F4-396ECD223E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9805" y="3318855"/>
                  <a:ext cx="54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8368ED-4B44-0C17-AB33-CE1AB638D3B3}"/>
                    </a:ext>
                  </a:extLst>
                </p14:cNvPr>
                <p14:cNvContentPartPr/>
                <p14:nvPr/>
              </p14:nvContentPartPr>
              <p14:xfrm>
                <a:off x="5449005" y="3444135"/>
                <a:ext cx="21600" cy="76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8368ED-4B44-0C17-AB33-CE1AB638D3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40005" y="3435093"/>
                  <a:ext cx="39240" cy="94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BF9320-5AD8-171F-C2F7-3037FA1B557D}"/>
                    </a:ext>
                  </a:extLst>
                </p14:cNvPr>
                <p14:cNvContentPartPr/>
                <p14:nvPr/>
              </p14:nvContentPartPr>
              <p14:xfrm>
                <a:off x="5452605" y="3360255"/>
                <a:ext cx="145080" cy="150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BF9320-5AD8-171F-C2F7-3037FA1B55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43605" y="3351255"/>
                  <a:ext cx="162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6CDD218-3DD9-AF3B-1A3C-F880A2A53D7F}"/>
                    </a:ext>
                  </a:extLst>
                </p14:cNvPr>
                <p14:cNvContentPartPr/>
                <p14:nvPr/>
              </p14:nvContentPartPr>
              <p14:xfrm>
                <a:off x="5587605" y="3307335"/>
                <a:ext cx="65160" cy="15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6CDD218-3DD9-AF3B-1A3C-F880A2A53D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8605" y="3298315"/>
                  <a:ext cx="82800" cy="1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DA2878-2405-7B9E-94C3-15FE413A9855}"/>
                    </a:ext>
                  </a:extLst>
                </p14:cNvPr>
                <p14:cNvContentPartPr/>
                <p14:nvPr/>
              </p14:nvContentPartPr>
              <p14:xfrm>
                <a:off x="5578605" y="3404175"/>
                <a:ext cx="122760" cy="1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DA2878-2405-7B9E-94C3-15FE413A98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69605" y="3395351"/>
                  <a:ext cx="140400" cy="35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BC240D-B41A-8EDB-6958-FD9D687A46F8}"/>
                    </a:ext>
                  </a:extLst>
                </p14:cNvPr>
                <p14:cNvContentPartPr/>
                <p14:nvPr/>
              </p14:nvContentPartPr>
              <p14:xfrm>
                <a:off x="5451165" y="3840135"/>
                <a:ext cx="122400" cy="105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BC240D-B41A-8EDB-6958-FD9D687A46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42165" y="3831104"/>
                  <a:ext cx="140040" cy="123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5E0450-060B-08B0-EC55-D8735F5E0F8C}"/>
                    </a:ext>
                  </a:extLst>
                </p14:cNvPr>
                <p14:cNvContentPartPr/>
                <p14:nvPr/>
              </p14:nvContentPartPr>
              <p14:xfrm>
                <a:off x="5659605" y="3828615"/>
                <a:ext cx="169560" cy="5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5E0450-060B-08B0-EC55-D8735F5E0F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50605" y="3819615"/>
                  <a:ext cx="187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DCF525-610C-1468-339F-AA54755D4B31}"/>
                    </a:ext>
                  </a:extLst>
                </p14:cNvPr>
                <p14:cNvContentPartPr/>
                <p14:nvPr/>
              </p14:nvContentPartPr>
              <p14:xfrm>
                <a:off x="5787405" y="3772455"/>
                <a:ext cx="59400" cy="14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DCF525-610C-1468-339F-AA54755D4B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78350" y="3763432"/>
                  <a:ext cx="77148" cy="158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F44321-1A2C-741A-597E-B8DB7F64A098}"/>
                    </a:ext>
                  </a:extLst>
                </p14:cNvPr>
                <p14:cNvContentPartPr/>
                <p14:nvPr/>
              </p14:nvContentPartPr>
              <p14:xfrm>
                <a:off x="5551605" y="4052895"/>
                <a:ext cx="54360" cy="150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F44321-1A2C-741A-597E-B8DB7F64A0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42605" y="4043916"/>
                  <a:ext cx="72000" cy="168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17AFDF-FB2A-ECA2-7836-0F73E4F81C68}"/>
                    </a:ext>
                  </a:extLst>
                </p14:cNvPr>
                <p14:cNvContentPartPr/>
                <p14:nvPr/>
              </p14:nvContentPartPr>
              <p14:xfrm>
                <a:off x="5729805" y="4064055"/>
                <a:ext cx="155160" cy="54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17AFDF-FB2A-ECA2-7836-0F73E4F81C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20805" y="4055055"/>
                  <a:ext cx="172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D72D2F-DD16-3FF9-82F8-EDB445137AA4}"/>
                    </a:ext>
                  </a:extLst>
                </p14:cNvPr>
                <p14:cNvContentPartPr/>
                <p14:nvPr/>
              </p14:nvContentPartPr>
              <p14:xfrm>
                <a:off x="5852205" y="4014015"/>
                <a:ext cx="66960" cy="143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D72D2F-DD16-3FF9-82F8-EDB445137A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43156" y="4005015"/>
                  <a:ext cx="84695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24D3848-E02D-D992-6D0D-68B771F45290}"/>
                    </a:ext>
                  </a:extLst>
                </p14:cNvPr>
                <p14:cNvContentPartPr/>
                <p14:nvPr/>
              </p14:nvContentPartPr>
              <p14:xfrm>
                <a:off x="5514885" y="4329375"/>
                <a:ext cx="222480" cy="141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24D3848-E02D-D992-6D0D-68B771F452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05900" y="4320375"/>
                  <a:ext cx="240092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F66A7A-AEF5-6EEF-D581-CF1CAA50E07B}"/>
                    </a:ext>
                  </a:extLst>
                </p14:cNvPr>
                <p14:cNvContentPartPr/>
                <p14:nvPr/>
              </p14:nvContentPartPr>
              <p14:xfrm>
                <a:off x="5755005" y="4336215"/>
                <a:ext cx="180360" cy="73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F66A7A-AEF5-6EEF-D581-CF1CAA50E0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46005" y="4327215"/>
                  <a:ext cx="198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62F9EB-2404-AB94-A8B5-0074191BABA5}"/>
                    </a:ext>
                  </a:extLst>
                </p14:cNvPr>
                <p14:cNvContentPartPr/>
                <p14:nvPr/>
              </p14:nvContentPartPr>
              <p14:xfrm>
                <a:off x="5875605" y="4261695"/>
                <a:ext cx="114840" cy="141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62F9EB-2404-AB94-A8B5-0074191BAB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66605" y="4252695"/>
                  <a:ext cx="132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DB9200-987F-6D7A-15ED-0E6D201B2D2D}"/>
                    </a:ext>
                  </a:extLst>
                </p14:cNvPr>
                <p14:cNvContentPartPr/>
                <p14:nvPr/>
              </p14:nvContentPartPr>
              <p14:xfrm>
                <a:off x="6025005" y="3678495"/>
                <a:ext cx="20160" cy="13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DB9200-987F-6D7A-15ED-0E6D201B2D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16005" y="3669495"/>
                  <a:ext cx="37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2A8021-C5F3-E248-02C4-4681BA4F2F9F}"/>
                    </a:ext>
                  </a:extLst>
                </p14:cNvPr>
                <p14:cNvContentPartPr/>
                <p14:nvPr/>
              </p14:nvContentPartPr>
              <p14:xfrm>
                <a:off x="6019605" y="3956415"/>
                <a:ext cx="182160" cy="14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2A8021-C5F3-E248-02C4-4681BA4F2F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10605" y="3947437"/>
                  <a:ext cx="199800" cy="164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C719F8A-0AF4-FC98-9E6D-D2CFB6170DB8}"/>
                    </a:ext>
                  </a:extLst>
                </p14:cNvPr>
                <p14:cNvContentPartPr/>
                <p14:nvPr/>
              </p14:nvContentPartPr>
              <p14:xfrm>
                <a:off x="6102765" y="4240815"/>
                <a:ext cx="128880" cy="181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C719F8A-0AF4-FC98-9E6D-D2CFB6170D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93740" y="4231815"/>
                  <a:ext cx="146569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13D3E33-D329-A1BC-C388-B417B210D24A}"/>
                    </a:ext>
                  </a:extLst>
                </p14:cNvPr>
                <p14:cNvContentPartPr/>
                <p14:nvPr/>
              </p14:nvContentPartPr>
              <p14:xfrm>
                <a:off x="2569365" y="2481135"/>
                <a:ext cx="34560" cy="82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13D3E33-D329-A1BC-C388-B417B210D2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60365" y="2472135"/>
                  <a:ext cx="52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1B65AC-A208-0571-65F2-DC3A2A522BE9}"/>
                    </a:ext>
                  </a:extLst>
                </p14:cNvPr>
                <p14:cNvContentPartPr/>
                <p14:nvPr/>
              </p14:nvContentPartPr>
              <p14:xfrm>
                <a:off x="2606085" y="2052375"/>
                <a:ext cx="3655080" cy="477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1B65AC-A208-0571-65F2-DC3A2A522BE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97085" y="2043375"/>
                  <a:ext cx="36727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5DCE99-2D5F-3F5F-C644-DE4874B3BDD1}"/>
                    </a:ext>
                  </a:extLst>
                </p14:cNvPr>
                <p14:cNvContentPartPr/>
                <p14:nvPr/>
              </p14:nvContentPartPr>
              <p14:xfrm>
                <a:off x="6095205" y="1974615"/>
                <a:ext cx="228600" cy="304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5DCE99-2D5F-3F5F-C644-DE4874B3BD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86205" y="1965615"/>
                  <a:ext cx="246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97BA9A-F724-91F9-A00A-0CF0816BF5B2}"/>
                    </a:ext>
                  </a:extLst>
                </p14:cNvPr>
                <p14:cNvContentPartPr/>
                <p14:nvPr/>
              </p14:nvContentPartPr>
              <p14:xfrm>
                <a:off x="2648565" y="3165135"/>
                <a:ext cx="44280" cy="42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97BA9A-F724-91F9-A00A-0CF0816BF5B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39565" y="3156211"/>
                  <a:ext cx="61920" cy="59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248FC0-3A3F-BB13-5492-65BDCC5A6B81}"/>
                    </a:ext>
                  </a:extLst>
                </p14:cNvPr>
                <p14:cNvContentPartPr/>
                <p14:nvPr/>
              </p14:nvContentPartPr>
              <p14:xfrm>
                <a:off x="2693565" y="3024015"/>
                <a:ext cx="2412360" cy="798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248FC0-3A3F-BB13-5492-65BDCC5A6B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84566" y="3015019"/>
                  <a:ext cx="2429997" cy="816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EDEFA16-8160-8018-7119-CA9906BCEBA9}"/>
                    </a:ext>
                  </a:extLst>
                </p14:cNvPr>
                <p14:cNvContentPartPr/>
                <p14:nvPr/>
              </p14:nvContentPartPr>
              <p14:xfrm>
                <a:off x="4933125" y="3688215"/>
                <a:ext cx="244080" cy="262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EDEFA16-8160-8018-7119-CA9906BCEBA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24138" y="3679215"/>
                  <a:ext cx="261694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EF8A328-E570-5008-DBCA-C33B20B3C5C4}"/>
                  </a:ext>
                </a:extLst>
              </p14:cNvPr>
              <p14:cNvContentPartPr/>
              <p14:nvPr/>
            </p14:nvContentPartPr>
            <p14:xfrm>
              <a:off x="8935965" y="2954895"/>
              <a:ext cx="165600" cy="200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F8A328-E570-5008-DBCA-C33B20B3C5C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26965" y="2945895"/>
                <a:ext cx="18324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E8B42DB-8F9E-DC8D-3F79-C59DDC8885E4}"/>
              </a:ext>
            </a:extLst>
          </p:cNvPr>
          <p:cNvGrpSpPr/>
          <p:nvPr/>
        </p:nvGrpSpPr>
        <p:grpSpPr>
          <a:xfrm>
            <a:off x="9401805" y="2865615"/>
            <a:ext cx="208080" cy="248040"/>
            <a:chOff x="9401805" y="2865615"/>
            <a:chExt cx="20808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75B146-1C8B-5953-BC74-C4EEECB28E99}"/>
                    </a:ext>
                  </a:extLst>
                </p14:cNvPr>
                <p14:cNvContentPartPr/>
                <p14:nvPr/>
              </p14:nvContentPartPr>
              <p14:xfrm>
                <a:off x="9425205" y="2951655"/>
                <a:ext cx="30960" cy="149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75B146-1C8B-5953-BC74-C4EEECB28E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16205" y="2942655"/>
                  <a:ext cx="48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73F855-B7EC-1352-52FB-3C13DD7A0E95}"/>
                    </a:ext>
                  </a:extLst>
                </p14:cNvPr>
                <p14:cNvContentPartPr/>
                <p14:nvPr/>
              </p14:nvContentPartPr>
              <p14:xfrm>
                <a:off x="9401805" y="2865615"/>
                <a:ext cx="27360" cy="3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73F855-B7EC-1352-52FB-3C13DD7A0E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92805" y="2856615"/>
                  <a:ext cx="45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FAA557-1C34-6B9C-BB5A-02FFA411121A}"/>
                    </a:ext>
                  </a:extLst>
                </p14:cNvPr>
                <p14:cNvContentPartPr/>
                <p14:nvPr/>
              </p14:nvContentPartPr>
              <p14:xfrm>
                <a:off x="9514125" y="2898735"/>
                <a:ext cx="95760" cy="214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FAA557-1C34-6B9C-BB5A-02FFA411121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05125" y="2889750"/>
                  <a:ext cx="113400" cy="232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E18E87-8659-DBB5-4527-96B43B5114EA}"/>
              </a:ext>
            </a:extLst>
          </p:cNvPr>
          <p:cNvGrpSpPr/>
          <p:nvPr/>
        </p:nvGrpSpPr>
        <p:grpSpPr>
          <a:xfrm>
            <a:off x="9907245" y="2715855"/>
            <a:ext cx="181800" cy="368640"/>
            <a:chOff x="9907245" y="2715855"/>
            <a:chExt cx="18180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CD240D-5C03-D9FC-8136-B9CC6CD88703}"/>
                    </a:ext>
                  </a:extLst>
                </p14:cNvPr>
                <p14:cNvContentPartPr/>
                <p14:nvPr/>
              </p14:nvContentPartPr>
              <p14:xfrm>
                <a:off x="9907245" y="2715855"/>
                <a:ext cx="70560" cy="345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CD240D-5C03-D9FC-8136-B9CC6CD887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98245" y="2706855"/>
                  <a:ext cx="88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DD4CA7-C423-52BF-3B66-A43008728A8A}"/>
                    </a:ext>
                  </a:extLst>
                </p14:cNvPr>
                <p14:cNvContentPartPr/>
                <p14:nvPr/>
              </p14:nvContentPartPr>
              <p14:xfrm>
                <a:off x="9956925" y="2939775"/>
                <a:ext cx="132120" cy="144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DD4CA7-C423-52BF-3B66-A43008728A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47900" y="2930797"/>
                  <a:ext cx="149808" cy="16231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179970C-6519-502E-27CB-84FE190163D6}"/>
                  </a:ext>
                </a:extLst>
              </p14:cNvPr>
              <p14:cNvContentPartPr/>
              <p14:nvPr/>
            </p14:nvContentPartPr>
            <p14:xfrm>
              <a:off x="10270485" y="2904495"/>
              <a:ext cx="16920" cy="60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179970C-6519-502E-27CB-84FE190163D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61485" y="2895495"/>
                <a:ext cx="345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D27271B-2B88-F4C1-1279-E321E978D510}"/>
                  </a:ext>
                </a:extLst>
              </p14:cNvPr>
              <p14:cNvContentPartPr/>
              <p14:nvPr/>
            </p14:nvContentPartPr>
            <p14:xfrm>
              <a:off x="10296405" y="2965695"/>
              <a:ext cx="5760" cy="6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D27271B-2B88-F4C1-1279-E321E978D51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287405" y="2956695"/>
                <a:ext cx="23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06E0236-0D5D-FC05-1DE2-5719081D1B4F}"/>
                  </a:ext>
                </a:extLst>
              </p14:cNvPr>
              <p14:cNvContentPartPr/>
              <p14:nvPr/>
            </p14:nvContentPartPr>
            <p14:xfrm>
              <a:off x="9010485" y="3556815"/>
              <a:ext cx="141480" cy="221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06E0236-0D5D-FC05-1DE2-5719081D1B4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01485" y="3547815"/>
                <a:ext cx="15912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7FA9DB6-E0D1-845D-7CDC-71D903808276}"/>
              </a:ext>
            </a:extLst>
          </p:cNvPr>
          <p:cNvGrpSpPr/>
          <p:nvPr/>
        </p:nvGrpSpPr>
        <p:grpSpPr>
          <a:xfrm>
            <a:off x="9364005" y="3574095"/>
            <a:ext cx="417960" cy="125280"/>
            <a:chOff x="9364005" y="3574095"/>
            <a:chExt cx="417960" cy="1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866C42-713D-AA90-9057-39EDAF5345F6}"/>
                    </a:ext>
                  </a:extLst>
                </p14:cNvPr>
                <p14:cNvContentPartPr/>
                <p14:nvPr/>
              </p14:nvContentPartPr>
              <p14:xfrm>
                <a:off x="9364005" y="3587415"/>
                <a:ext cx="146160" cy="17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866C42-713D-AA90-9057-39EDAF5345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55005" y="3578415"/>
                  <a:ext cx="163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E343B6-5654-C2F0-FCFE-2EC3BDEAD68F}"/>
                    </a:ext>
                  </a:extLst>
                </p14:cNvPr>
                <p14:cNvContentPartPr/>
                <p14:nvPr/>
              </p14:nvContentPartPr>
              <p14:xfrm>
                <a:off x="9388845" y="3668055"/>
                <a:ext cx="160920" cy="3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E343B6-5654-C2F0-FCFE-2EC3BDEAD6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79825" y="3659055"/>
                  <a:ext cx="178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5B2D8E2-BEC3-2CBD-E176-93D48181485E}"/>
                    </a:ext>
                  </a:extLst>
                </p14:cNvPr>
                <p14:cNvContentPartPr/>
                <p14:nvPr/>
              </p14:nvContentPartPr>
              <p14:xfrm>
                <a:off x="9601605" y="3574095"/>
                <a:ext cx="128160" cy="21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5B2D8E2-BEC3-2CBD-E176-93D4818148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92605" y="3565095"/>
                  <a:ext cx="145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646EBB-CA95-B3A9-E72F-7B65E4D96D51}"/>
                    </a:ext>
                  </a:extLst>
                </p14:cNvPr>
                <p14:cNvContentPartPr/>
                <p14:nvPr/>
              </p14:nvContentPartPr>
              <p14:xfrm>
                <a:off x="9645165" y="3623415"/>
                <a:ext cx="136800" cy="50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646EBB-CA95-B3A9-E72F-7B65E4D96D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36141" y="3614415"/>
                  <a:ext cx="154487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6F270E1-8F1F-F5D4-1046-AC28EFAFB594}"/>
              </a:ext>
            </a:extLst>
          </p:cNvPr>
          <p:cNvGrpSpPr/>
          <p:nvPr/>
        </p:nvGrpSpPr>
        <p:grpSpPr>
          <a:xfrm>
            <a:off x="9975285" y="3431535"/>
            <a:ext cx="152280" cy="286200"/>
            <a:chOff x="9975285" y="3431535"/>
            <a:chExt cx="1522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43B93D-782E-DD42-030C-408326490639}"/>
                    </a:ext>
                  </a:extLst>
                </p14:cNvPr>
                <p14:cNvContentPartPr/>
                <p14:nvPr/>
              </p14:nvContentPartPr>
              <p14:xfrm>
                <a:off x="9975285" y="3431535"/>
                <a:ext cx="55080" cy="272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43B93D-782E-DD42-030C-40832649063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66226" y="3422535"/>
                  <a:ext cx="72836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31F497-2211-32FC-C5E8-7C4477250E65}"/>
                    </a:ext>
                  </a:extLst>
                </p14:cNvPr>
                <p14:cNvContentPartPr/>
                <p14:nvPr/>
              </p14:nvContentPartPr>
              <p14:xfrm>
                <a:off x="10008405" y="3568335"/>
                <a:ext cx="119160" cy="149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31F497-2211-32FC-C5E8-7C4477250E6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99432" y="3559335"/>
                  <a:ext cx="136747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3D35CD-9179-01DE-F53B-B4D7626E8F15}"/>
              </a:ext>
            </a:extLst>
          </p:cNvPr>
          <p:cNvGrpSpPr/>
          <p:nvPr/>
        </p:nvGrpSpPr>
        <p:grpSpPr>
          <a:xfrm>
            <a:off x="10361925" y="3528735"/>
            <a:ext cx="12240" cy="94320"/>
            <a:chOff x="10361925" y="3528735"/>
            <a:chExt cx="1224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701FD4E-9ABF-7BC7-6764-F56B1261DBB1}"/>
                    </a:ext>
                  </a:extLst>
                </p14:cNvPr>
                <p14:cNvContentPartPr/>
                <p14:nvPr/>
              </p14:nvContentPartPr>
              <p14:xfrm>
                <a:off x="10363005" y="3528735"/>
                <a:ext cx="11160" cy="13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701FD4E-9ABF-7BC7-6764-F56B1261DBB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53705" y="3519735"/>
                  <a:ext cx="29388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6A2FDD-9FA3-8D0C-3266-B090257E7866}"/>
                    </a:ext>
                  </a:extLst>
                </p14:cNvPr>
                <p14:cNvContentPartPr/>
                <p14:nvPr/>
              </p14:nvContentPartPr>
              <p14:xfrm>
                <a:off x="10361925" y="3618735"/>
                <a:ext cx="6840" cy="4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6A2FDD-9FA3-8D0C-3266-B090257E78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52425" y="3610427"/>
                  <a:ext cx="25460" cy="206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2E0BF-0726-3D71-E303-C33873A952B9}"/>
              </a:ext>
            </a:extLst>
          </p:cNvPr>
          <p:cNvGrpSpPr/>
          <p:nvPr/>
        </p:nvGrpSpPr>
        <p:grpSpPr>
          <a:xfrm>
            <a:off x="7331805" y="2243535"/>
            <a:ext cx="774000" cy="323280"/>
            <a:chOff x="7331805" y="2243535"/>
            <a:chExt cx="77400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924A26-206D-CB14-6B5D-BA2BCEB7D41A}"/>
                    </a:ext>
                  </a:extLst>
                </p14:cNvPr>
                <p14:cNvContentPartPr/>
                <p14:nvPr/>
              </p14:nvContentPartPr>
              <p14:xfrm>
                <a:off x="7331805" y="2304735"/>
                <a:ext cx="318600" cy="179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924A26-206D-CB14-6B5D-BA2BCEB7D4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23165" y="2295735"/>
                  <a:ext cx="336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8756E2-A0BD-DECC-36FC-2EB1C7E002E1}"/>
                    </a:ext>
                  </a:extLst>
                </p14:cNvPr>
                <p14:cNvContentPartPr/>
                <p14:nvPr/>
              </p14:nvContentPartPr>
              <p14:xfrm>
                <a:off x="7412085" y="2300415"/>
                <a:ext cx="159840" cy="266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8756E2-A0BD-DECC-36FC-2EB1C7E002E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03085" y="2291415"/>
                  <a:ext cx="177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A9B5FE-DD82-6183-7AAD-3504B870B0E8}"/>
                    </a:ext>
                  </a:extLst>
                </p14:cNvPr>
                <p14:cNvContentPartPr/>
                <p14:nvPr/>
              </p14:nvContentPartPr>
              <p14:xfrm>
                <a:off x="7618725" y="2243535"/>
                <a:ext cx="264240" cy="239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A9B5FE-DD82-6183-7AAD-3504B870B0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10085" y="2234895"/>
                  <a:ext cx="281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4B3E0C-5CE0-41D4-B127-AA7FC9E79FA2}"/>
                    </a:ext>
                  </a:extLst>
                </p14:cNvPr>
                <p14:cNvContentPartPr/>
                <p14:nvPr/>
              </p14:nvContentPartPr>
              <p14:xfrm>
                <a:off x="7889805" y="2317695"/>
                <a:ext cx="216000" cy="14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4B3E0C-5CE0-41D4-B127-AA7FC9E79FA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80805" y="2308695"/>
                  <a:ext cx="2336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1FEF6CF-CA12-C0D5-1BE8-DE51BFBE4462}"/>
              </a:ext>
            </a:extLst>
          </p:cNvPr>
          <p:cNvGrpSpPr/>
          <p:nvPr/>
        </p:nvGrpSpPr>
        <p:grpSpPr>
          <a:xfrm>
            <a:off x="10813005" y="2748255"/>
            <a:ext cx="745560" cy="356760"/>
            <a:chOff x="10813005" y="2748255"/>
            <a:chExt cx="74556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DDA340-9ABE-2EC1-FAB6-65F630235D7A}"/>
                    </a:ext>
                  </a:extLst>
                </p14:cNvPr>
                <p14:cNvContentPartPr/>
                <p14:nvPr/>
              </p14:nvContentPartPr>
              <p14:xfrm>
                <a:off x="10813005" y="2770935"/>
                <a:ext cx="191160" cy="334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DDA340-9ABE-2EC1-FAB6-65F630235D7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04005" y="2762295"/>
                  <a:ext cx="208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A0FC46-5C2A-EC98-562D-85990E3669B7}"/>
                    </a:ext>
                  </a:extLst>
                </p14:cNvPr>
                <p14:cNvContentPartPr/>
                <p14:nvPr/>
              </p14:nvContentPartPr>
              <p14:xfrm>
                <a:off x="10853685" y="2944095"/>
                <a:ext cx="168120" cy="21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A0FC46-5C2A-EC98-562D-85990E3669B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45045" y="2935095"/>
                  <a:ext cx="185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774D5A-079D-5CF0-8F17-02E3B6584283}"/>
                    </a:ext>
                  </a:extLst>
                </p14:cNvPr>
                <p14:cNvContentPartPr/>
                <p14:nvPr/>
              </p14:nvContentPartPr>
              <p14:xfrm>
                <a:off x="11012085" y="2955975"/>
                <a:ext cx="155880" cy="117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774D5A-079D-5CF0-8F17-02E3B658428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003085" y="2947335"/>
                  <a:ext cx="173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7E4FE2-C61D-7988-255D-9BEB6D480828}"/>
                    </a:ext>
                  </a:extLst>
                </p14:cNvPr>
                <p14:cNvContentPartPr/>
                <p14:nvPr/>
              </p14:nvContentPartPr>
              <p14:xfrm>
                <a:off x="11165805" y="2748255"/>
                <a:ext cx="57960" cy="27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7E4FE2-C61D-7988-255D-9BEB6D48082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56805" y="2739255"/>
                  <a:ext cx="75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13B9983-6E1D-D93E-4CA8-5A92ADF007D5}"/>
                    </a:ext>
                  </a:extLst>
                </p14:cNvPr>
                <p14:cNvContentPartPr/>
                <p14:nvPr/>
              </p14:nvContentPartPr>
              <p14:xfrm>
                <a:off x="11259405" y="2864895"/>
                <a:ext cx="84600" cy="19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13B9983-6E1D-D93E-4CA8-5A92ADF007D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50405" y="2855895"/>
                  <a:ext cx="102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BA8721-4ACC-1C48-AFFE-CC1DED501F11}"/>
                    </a:ext>
                  </a:extLst>
                </p14:cNvPr>
                <p14:cNvContentPartPr/>
                <p14:nvPr/>
              </p14:nvContentPartPr>
              <p14:xfrm>
                <a:off x="11340405" y="2835375"/>
                <a:ext cx="218160" cy="178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BA8721-4ACC-1C48-AFFE-CC1DED501F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331405" y="2826375"/>
                  <a:ext cx="2358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A55EFE-A009-0F5A-F3C0-30866D77D4B3}"/>
              </a:ext>
            </a:extLst>
          </p:cNvPr>
          <p:cNvGrpSpPr/>
          <p:nvPr/>
        </p:nvGrpSpPr>
        <p:grpSpPr>
          <a:xfrm>
            <a:off x="10830285" y="3404535"/>
            <a:ext cx="790920" cy="399240"/>
            <a:chOff x="10830285" y="3404535"/>
            <a:chExt cx="79092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5EDBF2-DE5E-B66D-139C-9519F12F7CC8}"/>
                    </a:ext>
                  </a:extLst>
                </p14:cNvPr>
                <p14:cNvContentPartPr/>
                <p14:nvPr/>
              </p14:nvContentPartPr>
              <p14:xfrm>
                <a:off x="10830285" y="3404535"/>
                <a:ext cx="162720" cy="399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5EDBF2-DE5E-B66D-139C-9519F12F7CC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21645" y="3395535"/>
                  <a:ext cx="1803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BDF8F8C-5F50-2F9A-D4A9-E5C69DEA70B3}"/>
                    </a:ext>
                  </a:extLst>
                </p14:cNvPr>
                <p14:cNvContentPartPr/>
                <p14:nvPr/>
              </p14:nvContentPartPr>
              <p14:xfrm>
                <a:off x="10845405" y="3605775"/>
                <a:ext cx="180360" cy="62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BDF8F8C-5F50-2F9A-D4A9-E5C69DEA70B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36405" y="3596775"/>
                  <a:ext cx="19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BA407E2-C2C7-C31E-7A5F-43009E5174CF}"/>
                    </a:ext>
                  </a:extLst>
                </p14:cNvPr>
                <p14:cNvContentPartPr/>
                <p14:nvPr/>
              </p14:nvContentPartPr>
              <p14:xfrm>
                <a:off x="11002725" y="3642495"/>
                <a:ext cx="172080" cy="129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BA407E2-C2C7-C31E-7A5F-43009E5174C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994085" y="3633495"/>
                  <a:ext cx="189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FE6F75-FB3C-1F27-52E7-97A49B9D0336}"/>
                    </a:ext>
                  </a:extLst>
                </p14:cNvPr>
                <p14:cNvContentPartPr/>
                <p14:nvPr/>
              </p14:nvContentPartPr>
              <p14:xfrm>
                <a:off x="11194245" y="3428655"/>
                <a:ext cx="57960" cy="351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FE6F75-FB3C-1F27-52E7-97A49B9D033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185605" y="3419655"/>
                  <a:ext cx="756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8ADE89B-E844-F46D-41D8-D8B9D8EDFDC7}"/>
                    </a:ext>
                  </a:extLst>
                </p14:cNvPr>
                <p14:cNvContentPartPr/>
                <p14:nvPr/>
              </p14:nvContentPartPr>
              <p14:xfrm>
                <a:off x="11288925" y="3579855"/>
                <a:ext cx="105120" cy="204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8ADE89B-E844-F46D-41D8-D8B9D8EDFD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79925" y="3571215"/>
                  <a:ext cx="122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0A8913B-4B69-DDB5-4434-663C2E559465}"/>
                    </a:ext>
                  </a:extLst>
                </p14:cNvPr>
                <p14:cNvContentPartPr/>
                <p14:nvPr/>
              </p14:nvContentPartPr>
              <p14:xfrm>
                <a:off x="11417445" y="3520095"/>
                <a:ext cx="203760" cy="203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0A8913B-4B69-DDB5-4434-663C2E55946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08805" y="3511095"/>
                  <a:ext cx="221400" cy="22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919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161-D06C-E2D2-0FC2-8BB49367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compare_mult_by_10(), STAGE 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453BF8A-3053-4CAE-C219-8194A26CCF2F}"/>
              </a:ext>
            </a:extLst>
          </p:cNvPr>
          <p:cNvGrpSpPr/>
          <p:nvPr/>
        </p:nvGrpSpPr>
        <p:grpSpPr>
          <a:xfrm>
            <a:off x="1243845" y="1690688"/>
            <a:ext cx="9171360" cy="3134160"/>
            <a:chOff x="100845" y="697695"/>
            <a:chExt cx="9171360" cy="31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470958-EAA6-4F39-1CF5-35FDA686A46A}"/>
                    </a:ext>
                  </a:extLst>
                </p14:cNvPr>
                <p14:cNvContentPartPr/>
                <p14:nvPr/>
              </p14:nvContentPartPr>
              <p14:xfrm>
                <a:off x="100845" y="2614335"/>
                <a:ext cx="205200" cy="17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470958-EAA6-4F39-1CF5-35FDA686A4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845" y="2605335"/>
                  <a:ext cx="222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CAFA2A-22AC-3F64-F513-1D2D77FDAE25}"/>
                    </a:ext>
                  </a:extLst>
                </p14:cNvPr>
                <p14:cNvContentPartPr/>
                <p14:nvPr/>
              </p14:nvContentPartPr>
              <p14:xfrm>
                <a:off x="339165" y="2642775"/>
                <a:ext cx="301320" cy="23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AFA2A-22AC-3F64-F513-1D2D77FDAE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525" y="2633775"/>
                  <a:ext cx="318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089FBD-2B28-962D-126C-8A0AB4E0208B}"/>
                    </a:ext>
                  </a:extLst>
                </p14:cNvPr>
                <p14:cNvContentPartPr/>
                <p14:nvPr/>
              </p14:nvContentPartPr>
              <p14:xfrm>
                <a:off x="674685" y="2616135"/>
                <a:ext cx="365040" cy="163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089FBD-2B28-962D-126C-8A0AB4E020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685" y="2607495"/>
                  <a:ext cx="382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C98DE4-5142-7B55-31B9-4840E37979A4}"/>
                    </a:ext>
                  </a:extLst>
                </p14:cNvPr>
                <p14:cNvContentPartPr/>
                <p14:nvPr/>
              </p14:nvContentPartPr>
              <p14:xfrm>
                <a:off x="1064565" y="2670135"/>
                <a:ext cx="156960" cy="60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C98DE4-5142-7B55-31B9-4840E37979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5565" y="2661495"/>
                  <a:ext cx="174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519C9C-8B41-A104-4F2E-11B417E5DF42}"/>
                    </a:ext>
                  </a:extLst>
                </p14:cNvPr>
                <p14:cNvContentPartPr/>
                <p14:nvPr/>
              </p14:nvContentPartPr>
              <p14:xfrm>
                <a:off x="1242765" y="2589855"/>
                <a:ext cx="174960" cy="14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519C9C-8B41-A104-4F2E-11B417E5DF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3765" y="2580855"/>
                  <a:ext cx="192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ED3685-9B7A-4E57-F6A7-D6329A8BC1D1}"/>
                    </a:ext>
                  </a:extLst>
                </p14:cNvPr>
                <p14:cNvContentPartPr/>
                <p14:nvPr/>
              </p14:nvContentPartPr>
              <p14:xfrm>
                <a:off x="1426365" y="2616135"/>
                <a:ext cx="120960" cy="6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ED3685-9B7A-4E57-F6A7-D6329A8BC1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7365" y="2607495"/>
                  <a:ext cx="138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9EDB8D-E8C7-89F0-42F2-77B4962D46E0}"/>
                    </a:ext>
                  </a:extLst>
                </p14:cNvPr>
                <p14:cNvContentPartPr/>
                <p14:nvPr/>
              </p14:nvContentPartPr>
              <p14:xfrm>
                <a:off x="1543365" y="2518935"/>
                <a:ext cx="32760" cy="15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9EDB8D-E8C7-89F0-42F2-77B4962D46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4365" y="2509935"/>
                  <a:ext cx="50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CEC135-57A9-23D7-1EB6-164E5955A845}"/>
                    </a:ext>
                  </a:extLst>
                </p14:cNvPr>
                <p14:cNvContentPartPr/>
                <p14:nvPr/>
              </p14:nvContentPartPr>
              <p14:xfrm>
                <a:off x="1602765" y="2481135"/>
                <a:ext cx="68760" cy="207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CEC135-57A9-23D7-1EB6-164E5955A8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3765" y="2472495"/>
                  <a:ext cx="86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DBA476-7007-9CC0-6C59-7514310ABB4B}"/>
                    </a:ext>
                  </a:extLst>
                </p14:cNvPr>
                <p14:cNvContentPartPr/>
                <p14:nvPr/>
              </p14:nvContentPartPr>
              <p14:xfrm>
                <a:off x="1564965" y="2596695"/>
                <a:ext cx="141480" cy="4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DBA476-7007-9CC0-6C59-7514310ABB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5965" y="2588055"/>
                  <a:ext cx="159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B8E340-0D53-8F3A-104B-CBA7D6B41ABB}"/>
                    </a:ext>
                  </a:extLst>
                </p14:cNvPr>
                <p14:cNvContentPartPr/>
                <p14:nvPr/>
              </p14:nvContentPartPr>
              <p14:xfrm>
                <a:off x="1739565" y="2671215"/>
                <a:ext cx="119160" cy="4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B8E340-0D53-8F3A-104B-CBA7D6B41A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0565" y="2662215"/>
                  <a:ext cx="136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05B4D8-DA95-E854-A6AC-93C8F94A5577}"/>
                    </a:ext>
                  </a:extLst>
                </p14:cNvPr>
                <p14:cNvContentPartPr/>
                <p14:nvPr/>
              </p14:nvContentPartPr>
              <p14:xfrm>
                <a:off x="1854765" y="2486535"/>
                <a:ext cx="109080" cy="230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05B4D8-DA95-E854-A6AC-93C8F94A55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5765" y="2477535"/>
                  <a:ext cx="126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8B9549-819E-C746-92D3-C1BF58208ED7}"/>
                    </a:ext>
                  </a:extLst>
                </p14:cNvPr>
                <p14:cNvContentPartPr/>
                <p14:nvPr/>
              </p14:nvContentPartPr>
              <p14:xfrm>
                <a:off x="1960965" y="2597775"/>
                <a:ext cx="154080" cy="22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8B9549-819E-C746-92D3-C1BF58208E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1965" y="2589135"/>
                  <a:ext cx="171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A48A7D-A9D4-F5A0-9770-A29230CFBEF8}"/>
                    </a:ext>
                  </a:extLst>
                </p14:cNvPr>
                <p14:cNvContentPartPr/>
                <p14:nvPr/>
              </p14:nvContentPartPr>
              <p14:xfrm>
                <a:off x="2095965" y="2637015"/>
                <a:ext cx="140760" cy="4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A48A7D-A9D4-F5A0-9770-A29230CFBE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86965" y="2628375"/>
                  <a:ext cx="158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4EEDB0-3D87-4ABD-2520-78258DD87702}"/>
                    </a:ext>
                  </a:extLst>
                </p14:cNvPr>
                <p14:cNvContentPartPr/>
                <p14:nvPr/>
              </p14:nvContentPartPr>
              <p14:xfrm>
                <a:off x="2234565" y="2462415"/>
                <a:ext cx="61560" cy="187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4EEDB0-3D87-4ABD-2520-78258DD877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5565" y="2453415"/>
                  <a:ext cx="79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3DE3AC-2574-BBA9-B544-BC57782E6177}"/>
                    </a:ext>
                  </a:extLst>
                </p14:cNvPr>
                <p14:cNvContentPartPr/>
                <p14:nvPr/>
              </p14:nvContentPartPr>
              <p14:xfrm>
                <a:off x="2317365" y="2509575"/>
                <a:ext cx="154440" cy="152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3DE3AC-2574-BBA9-B544-BC57782E61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08365" y="25009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F45802-43F1-925E-6838-64077BD04D81}"/>
                    </a:ext>
                  </a:extLst>
                </p14:cNvPr>
                <p14:cNvContentPartPr/>
                <p14:nvPr/>
              </p14:nvContentPartPr>
              <p14:xfrm>
                <a:off x="2591325" y="2127615"/>
                <a:ext cx="225000" cy="169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F45802-43F1-925E-6838-64077BD04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82325" y="2118975"/>
                  <a:ext cx="242640" cy="17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894C6E-0FCC-0F63-B4E8-1332961481FF}"/>
                    </a:ext>
                  </a:extLst>
                </p14:cNvPr>
                <p14:cNvContentPartPr/>
                <p14:nvPr/>
              </p14:nvContentPartPr>
              <p14:xfrm>
                <a:off x="2549565" y="1884615"/>
                <a:ext cx="1832040" cy="194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894C6E-0FCC-0F63-B4E8-1332961481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40565" y="1875615"/>
                  <a:ext cx="1849680" cy="19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D5A1E3-631E-D7A4-90CC-604484A440F1}"/>
                    </a:ext>
                  </a:extLst>
                </p14:cNvPr>
                <p14:cNvContentPartPr/>
                <p14:nvPr/>
              </p14:nvContentPartPr>
              <p14:xfrm>
                <a:off x="2831445" y="2293215"/>
                <a:ext cx="164880" cy="250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D5A1E3-631E-D7A4-90CC-604484A440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2445" y="2284575"/>
                  <a:ext cx="182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B7BEBF-5B7C-321C-1DA5-3B3092FB8651}"/>
                    </a:ext>
                  </a:extLst>
                </p14:cNvPr>
                <p14:cNvContentPartPr/>
                <p14:nvPr/>
              </p14:nvContentPartPr>
              <p14:xfrm>
                <a:off x="2880765" y="2750775"/>
                <a:ext cx="160560" cy="30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B7BEBF-5B7C-321C-1DA5-3B3092FB86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1765" y="2742135"/>
                  <a:ext cx="178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D20C88-5CEC-BEAE-AD2F-7FE7E03A509B}"/>
                    </a:ext>
                  </a:extLst>
                </p14:cNvPr>
                <p14:cNvContentPartPr/>
                <p14:nvPr/>
              </p14:nvContentPartPr>
              <p14:xfrm>
                <a:off x="2952405" y="3267015"/>
                <a:ext cx="198720" cy="171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D20C88-5CEC-BEAE-AD2F-7FE7E03A50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43765" y="3258015"/>
                  <a:ext cx="216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B8055A-BA0F-CC58-B219-9919CA06AF80}"/>
                    </a:ext>
                  </a:extLst>
                </p14:cNvPr>
                <p14:cNvContentPartPr/>
                <p14:nvPr/>
              </p14:nvContentPartPr>
              <p14:xfrm>
                <a:off x="8311005" y="1207455"/>
                <a:ext cx="88920" cy="76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B8055A-BA0F-CC58-B219-9919CA06AF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02005" y="1198815"/>
                  <a:ext cx="10656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399ED0-884F-C56C-F120-5D77D90CC0DB}"/>
                    </a:ext>
                  </a:extLst>
                </p14:cNvPr>
                <p14:cNvContentPartPr/>
                <p14:nvPr/>
              </p14:nvContentPartPr>
              <p14:xfrm>
                <a:off x="8323605" y="888495"/>
                <a:ext cx="948600" cy="1146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399ED0-884F-C56C-F120-5D77D90CC0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4605" y="879855"/>
                  <a:ext cx="966240" cy="11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2817A0-252F-025C-C2F1-5BE0D04EE3DB}"/>
                    </a:ext>
                  </a:extLst>
                </p14:cNvPr>
                <p14:cNvContentPartPr/>
                <p14:nvPr/>
              </p14:nvContentPartPr>
              <p14:xfrm>
                <a:off x="8371485" y="723975"/>
                <a:ext cx="31680" cy="20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2817A0-252F-025C-C2F1-5BE0D04EE3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2485" y="715335"/>
                  <a:ext cx="49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A91E5B-F106-5DC5-2CA6-9B7327A08A02}"/>
                    </a:ext>
                  </a:extLst>
                </p14:cNvPr>
                <p14:cNvContentPartPr/>
                <p14:nvPr/>
              </p14:nvContentPartPr>
              <p14:xfrm>
                <a:off x="8446005" y="774375"/>
                <a:ext cx="20160" cy="139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A91E5B-F106-5DC5-2CA6-9B7327A08A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37005" y="765375"/>
                  <a:ext cx="37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3CE4F7-B723-28CB-DEA7-0DC47F96384D}"/>
                    </a:ext>
                  </a:extLst>
                </p14:cNvPr>
                <p14:cNvContentPartPr/>
                <p14:nvPr/>
              </p14:nvContentPartPr>
              <p14:xfrm>
                <a:off x="8514045" y="789135"/>
                <a:ext cx="62280" cy="12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3CE4F7-B723-28CB-DEA7-0DC47F9638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5405" y="780135"/>
                  <a:ext cx="7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0C92C-0970-9FD3-2C6E-F6B11B12A620}"/>
                    </a:ext>
                  </a:extLst>
                </p14:cNvPr>
                <p14:cNvContentPartPr/>
                <p14:nvPr/>
              </p14:nvContentPartPr>
              <p14:xfrm>
                <a:off x="8588205" y="697695"/>
                <a:ext cx="39960" cy="17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0C92C-0970-9FD3-2C6E-F6B11B12A6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79205" y="689055"/>
                  <a:ext cx="57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0F7FE5-430B-55BB-F0C7-C4CF0EB2C8ED}"/>
                    </a:ext>
                  </a:extLst>
                </p14:cNvPr>
                <p14:cNvContentPartPr/>
                <p14:nvPr/>
              </p14:nvContentPartPr>
              <p14:xfrm>
                <a:off x="8555805" y="793455"/>
                <a:ext cx="129960" cy="2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0F7FE5-430B-55BB-F0C7-C4CF0EB2C8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46805" y="784815"/>
                  <a:ext cx="147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4711D5-AB86-9F9D-0051-ED169922C53C}"/>
                    </a:ext>
                  </a:extLst>
                </p14:cNvPr>
                <p14:cNvContentPartPr/>
                <p14:nvPr/>
              </p14:nvContentPartPr>
              <p14:xfrm>
                <a:off x="8422965" y="1161375"/>
                <a:ext cx="130320" cy="16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4711D5-AB86-9F9D-0051-ED169922C5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14325" y="1152735"/>
                  <a:ext cx="147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9E4E70-89A2-8B8A-E2A4-67D91EFB4C6F}"/>
                    </a:ext>
                  </a:extLst>
                </p14:cNvPr>
                <p14:cNvContentPartPr/>
                <p14:nvPr/>
              </p14:nvContentPartPr>
              <p14:xfrm>
                <a:off x="8663805" y="1170015"/>
                <a:ext cx="117360" cy="4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9E4E70-89A2-8B8A-E2A4-67D91EFB4C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54805" y="1161375"/>
                  <a:ext cx="135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872999-3C12-D9FE-C4C7-34983CCF35C4}"/>
                    </a:ext>
                  </a:extLst>
                </p14:cNvPr>
                <p14:cNvContentPartPr/>
                <p14:nvPr/>
              </p14:nvContentPartPr>
              <p14:xfrm>
                <a:off x="8719605" y="1133655"/>
                <a:ext cx="88560" cy="12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872999-3C12-D9FE-C4C7-34983CCF35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10605" y="1125015"/>
                  <a:ext cx="106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181A97-2743-9069-1FE9-432BA7BF9544}"/>
                    </a:ext>
                  </a:extLst>
                </p14:cNvPr>
                <p14:cNvContentPartPr/>
                <p14:nvPr/>
              </p14:nvContentPartPr>
              <p14:xfrm>
                <a:off x="9002205" y="1103055"/>
                <a:ext cx="16560" cy="18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181A97-2743-9069-1FE9-432BA7BF95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93205" y="1094055"/>
                  <a:ext cx="34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4C1F90-0673-A0BA-3D1E-A0C9118FDAD0}"/>
                    </a:ext>
                  </a:extLst>
                </p14:cNvPr>
                <p14:cNvContentPartPr/>
                <p14:nvPr/>
              </p14:nvContentPartPr>
              <p14:xfrm>
                <a:off x="8500005" y="1439295"/>
                <a:ext cx="43560" cy="16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4C1F90-0673-A0BA-3D1E-A0C9118FDA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1005" y="1430295"/>
                  <a:ext cx="61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C5F6B2-546F-FB3E-0BD2-4F76AECC412C}"/>
                    </a:ext>
                  </a:extLst>
                </p14:cNvPr>
                <p14:cNvContentPartPr/>
                <p14:nvPr/>
              </p14:nvContentPartPr>
              <p14:xfrm>
                <a:off x="8649405" y="1513815"/>
                <a:ext cx="171360" cy="2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C5F6B2-546F-FB3E-0BD2-4F76AECC41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40405" y="1504815"/>
                  <a:ext cx="189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0E00D3-C0FC-02E3-5623-4D2389BC1CAF}"/>
                    </a:ext>
                  </a:extLst>
                </p14:cNvPr>
                <p14:cNvContentPartPr/>
                <p14:nvPr/>
              </p14:nvContentPartPr>
              <p14:xfrm>
                <a:off x="8753445" y="1425615"/>
                <a:ext cx="76320" cy="133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0E00D3-C0FC-02E3-5623-4D2389BC1C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4445" y="1416615"/>
                  <a:ext cx="93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A6B2F9-7913-2D96-698D-EB72128727E0}"/>
                    </a:ext>
                  </a:extLst>
                </p14:cNvPr>
                <p14:cNvContentPartPr/>
                <p14:nvPr/>
              </p14:nvContentPartPr>
              <p14:xfrm>
                <a:off x="8963325" y="1408695"/>
                <a:ext cx="154440" cy="151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A6B2F9-7913-2D96-698D-EB72128727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4685" y="1400055"/>
                  <a:ext cx="172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92CE9E-F374-3B5A-F1D6-7E651BD6696D}"/>
                    </a:ext>
                  </a:extLst>
                </p14:cNvPr>
                <p14:cNvContentPartPr/>
                <p14:nvPr/>
              </p14:nvContentPartPr>
              <p14:xfrm>
                <a:off x="8503605" y="1717935"/>
                <a:ext cx="198360" cy="141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92CE9E-F374-3B5A-F1D6-7E651BD669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605" y="1709295"/>
                  <a:ext cx="216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5F0D90-12CF-4B6A-EC2E-2136F050022A}"/>
                    </a:ext>
                  </a:extLst>
                </p14:cNvPr>
                <p14:cNvContentPartPr/>
                <p14:nvPr/>
              </p14:nvContentPartPr>
              <p14:xfrm>
                <a:off x="8750205" y="1757175"/>
                <a:ext cx="142560" cy="42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5F0D90-12CF-4B6A-EC2E-2136F05002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41205" y="1748535"/>
                  <a:ext cx="160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659ECB-4C4A-2A90-C23C-BCEDF79ECB39}"/>
                    </a:ext>
                  </a:extLst>
                </p14:cNvPr>
                <p14:cNvContentPartPr/>
                <p14:nvPr/>
              </p14:nvContentPartPr>
              <p14:xfrm>
                <a:off x="8797005" y="1684095"/>
                <a:ext cx="92520" cy="14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659ECB-4C4A-2A90-C23C-BCEDF79ECB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88005" y="1675455"/>
                  <a:ext cx="110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A16E0E-1502-F24B-3A94-35BD8525E0FE}"/>
                    </a:ext>
                  </a:extLst>
                </p14:cNvPr>
                <p14:cNvContentPartPr/>
                <p14:nvPr/>
              </p14:nvContentPartPr>
              <p14:xfrm>
                <a:off x="9007605" y="1674735"/>
                <a:ext cx="106560" cy="20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A16E0E-1502-F24B-3A94-35BD8525E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98605" y="1666095"/>
                  <a:ext cx="124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F46CB2-FBB0-2101-0CF7-EEC1C0F124ED}"/>
                    </a:ext>
                  </a:extLst>
                </p14:cNvPr>
                <p14:cNvContentPartPr/>
                <p14:nvPr/>
              </p14:nvContentPartPr>
              <p14:xfrm>
                <a:off x="7466085" y="2465295"/>
                <a:ext cx="101880" cy="1073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F46CB2-FBB0-2101-0CF7-EEC1C0F124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57445" y="2456655"/>
                  <a:ext cx="11952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6A261D-F7F7-4097-37E4-B113B948C168}"/>
                    </a:ext>
                  </a:extLst>
                </p14:cNvPr>
                <p14:cNvContentPartPr/>
                <p14:nvPr/>
              </p14:nvContentPartPr>
              <p14:xfrm>
                <a:off x="7448805" y="2292855"/>
                <a:ext cx="888120" cy="127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6A261D-F7F7-4097-37E4-B113B948C1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40165" y="2283855"/>
                  <a:ext cx="90576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23D778-5D3A-7AB8-B8B1-AF0572F285AC}"/>
                    </a:ext>
                  </a:extLst>
                </p14:cNvPr>
                <p14:cNvContentPartPr/>
                <p14:nvPr/>
              </p14:nvContentPartPr>
              <p14:xfrm>
                <a:off x="7591005" y="2105655"/>
                <a:ext cx="43560" cy="15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23D778-5D3A-7AB8-B8B1-AF0572F285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82365" y="2097015"/>
                  <a:ext cx="61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B519F8-0086-F31A-3A91-9881F1C8FD96}"/>
                    </a:ext>
                  </a:extLst>
                </p14:cNvPr>
                <p14:cNvContentPartPr/>
                <p14:nvPr/>
              </p14:nvContentPartPr>
              <p14:xfrm>
                <a:off x="7643205" y="2171175"/>
                <a:ext cx="50760" cy="105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B519F8-0086-F31A-3A91-9881F1C8FD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34565" y="2162175"/>
                  <a:ext cx="68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A80155-DD7F-B0AF-D23C-2BACFDA51572}"/>
                    </a:ext>
                  </a:extLst>
                </p14:cNvPr>
                <p14:cNvContentPartPr/>
                <p14:nvPr/>
              </p14:nvContentPartPr>
              <p14:xfrm>
                <a:off x="7623765" y="2078295"/>
                <a:ext cx="39600" cy="1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A80155-DD7F-B0AF-D23C-2BACFDA515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15125" y="2069295"/>
                  <a:ext cx="57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94C602-903D-AE37-8AB0-B261347864BB}"/>
                    </a:ext>
                  </a:extLst>
                </p14:cNvPr>
                <p14:cNvContentPartPr/>
                <p14:nvPr/>
              </p14:nvContentPartPr>
              <p14:xfrm>
                <a:off x="7719885" y="2004495"/>
                <a:ext cx="127080" cy="26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94C602-903D-AE37-8AB0-B261347864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10885" y="1995495"/>
                  <a:ext cx="144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EC532D-5444-C163-3E4A-6869EF038E1E}"/>
                    </a:ext>
                  </a:extLst>
                </p14:cNvPr>
                <p14:cNvContentPartPr/>
                <p14:nvPr/>
              </p14:nvContentPartPr>
              <p14:xfrm>
                <a:off x="7785405" y="2137335"/>
                <a:ext cx="123480" cy="26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EC532D-5444-C163-3E4A-6869EF038E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76765" y="2128695"/>
                  <a:ext cx="14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84365F-2A31-798E-37EE-1C7B9D8FA322}"/>
                    </a:ext>
                  </a:extLst>
                </p14:cNvPr>
                <p14:cNvContentPartPr/>
                <p14:nvPr/>
              </p14:nvContentPartPr>
              <p14:xfrm>
                <a:off x="7578405" y="2535135"/>
                <a:ext cx="90360" cy="172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84365F-2A31-798E-37EE-1C7B9D8FA3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69405" y="2526135"/>
                  <a:ext cx="108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CA9BBB-AE0F-1D6E-CE58-CAA1895080B6}"/>
                    </a:ext>
                  </a:extLst>
                </p14:cNvPr>
                <p14:cNvContentPartPr/>
                <p14:nvPr/>
              </p14:nvContentPartPr>
              <p14:xfrm>
                <a:off x="7735005" y="2543055"/>
                <a:ext cx="151560" cy="3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CA9BBB-AE0F-1D6E-CE58-CAA1895080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26365" y="2534055"/>
                  <a:ext cx="169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CA1E1A-70C0-EFFC-2339-624DEE1EBE59}"/>
                    </a:ext>
                  </a:extLst>
                </p14:cNvPr>
                <p14:cNvContentPartPr/>
                <p14:nvPr/>
              </p14:nvContentPartPr>
              <p14:xfrm>
                <a:off x="7800885" y="2457375"/>
                <a:ext cx="134640" cy="14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CA1E1A-70C0-EFFC-2339-624DEE1EBE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92245" y="2448735"/>
                  <a:ext cx="152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D01BE2-ACF3-334B-61F2-95EB45A260CF}"/>
                    </a:ext>
                  </a:extLst>
                </p14:cNvPr>
                <p14:cNvContentPartPr/>
                <p14:nvPr/>
              </p14:nvContentPartPr>
              <p14:xfrm>
                <a:off x="8030205" y="2436135"/>
                <a:ext cx="21960" cy="180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D01BE2-ACF3-334B-61F2-95EB45A260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21565" y="2427495"/>
                  <a:ext cx="39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8490E4-0ACA-0DB6-EDBA-63A3039CF9B5}"/>
                    </a:ext>
                  </a:extLst>
                </p14:cNvPr>
                <p14:cNvContentPartPr/>
                <p14:nvPr/>
              </p14:nvContentPartPr>
              <p14:xfrm>
                <a:off x="7660125" y="2830335"/>
                <a:ext cx="44640" cy="140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8490E4-0ACA-0DB6-EDBA-63A3039CF9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51485" y="2821695"/>
                  <a:ext cx="62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CA186B-E34E-3BE0-BAB3-0EC3C6828999}"/>
                    </a:ext>
                  </a:extLst>
                </p14:cNvPr>
                <p14:cNvContentPartPr/>
                <p14:nvPr/>
              </p14:nvContentPartPr>
              <p14:xfrm>
                <a:off x="7753005" y="2869575"/>
                <a:ext cx="158760" cy="27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CA186B-E34E-3BE0-BAB3-0EC3C68289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44365" y="2860575"/>
                  <a:ext cx="176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F3D0042-4460-8F58-C5BF-D70CC3DAEA23}"/>
                    </a:ext>
                  </a:extLst>
                </p14:cNvPr>
                <p14:cNvContentPartPr/>
                <p14:nvPr/>
              </p14:nvContentPartPr>
              <p14:xfrm>
                <a:off x="7821405" y="2806935"/>
                <a:ext cx="101160" cy="13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F3D0042-4460-8F58-C5BF-D70CC3DAEA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12765" y="2798295"/>
                  <a:ext cx="118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E2F866-FBA8-BBC1-257B-D7530D061076}"/>
                    </a:ext>
                  </a:extLst>
                </p14:cNvPr>
                <p14:cNvContentPartPr/>
                <p14:nvPr/>
              </p14:nvContentPartPr>
              <p14:xfrm>
                <a:off x="8035605" y="2781015"/>
                <a:ext cx="138960" cy="18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E2F866-FBA8-BBC1-257B-D7530D0610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6965" y="2772375"/>
                  <a:ext cx="156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913993-6424-B4EF-C47D-71805EF75854}"/>
                    </a:ext>
                  </a:extLst>
                </p14:cNvPr>
                <p14:cNvContentPartPr/>
                <p14:nvPr/>
              </p14:nvContentPartPr>
              <p14:xfrm>
                <a:off x="7668765" y="3242175"/>
                <a:ext cx="200160" cy="156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913993-6424-B4EF-C47D-71805EF758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59765" y="3233175"/>
                  <a:ext cx="217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1A71C3-4560-03C3-80BF-54D992B42D31}"/>
                    </a:ext>
                  </a:extLst>
                </p14:cNvPr>
                <p14:cNvContentPartPr/>
                <p14:nvPr/>
              </p14:nvContentPartPr>
              <p14:xfrm>
                <a:off x="7853805" y="3294015"/>
                <a:ext cx="149760" cy="28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1A71C3-4560-03C3-80BF-54D992B42D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45165" y="3285015"/>
                  <a:ext cx="167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84F81F-7A57-CEDD-A06A-CC82FCF47DBB}"/>
                    </a:ext>
                  </a:extLst>
                </p14:cNvPr>
                <p14:cNvContentPartPr/>
                <p14:nvPr/>
              </p14:nvContentPartPr>
              <p14:xfrm>
                <a:off x="7925805" y="3255135"/>
                <a:ext cx="128880" cy="116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84F81F-7A57-CEDD-A06A-CC82FCF47D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17165" y="3246135"/>
                  <a:ext cx="146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8191D81-D228-0481-2C16-7C505FD8443D}"/>
                    </a:ext>
                  </a:extLst>
                </p14:cNvPr>
                <p14:cNvContentPartPr/>
                <p14:nvPr/>
              </p14:nvContentPartPr>
              <p14:xfrm>
                <a:off x="8039565" y="3143175"/>
                <a:ext cx="128880" cy="215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8191D81-D228-0481-2C16-7C505FD844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30565" y="3134175"/>
                  <a:ext cx="146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AD0EDC-B172-6C49-E2D4-98F6F881F88D}"/>
                    </a:ext>
                  </a:extLst>
                </p14:cNvPr>
                <p14:cNvContentPartPr/>
                <p14:nvPr/>
              </p14:nvContentPartPr>
              <p14:xfrm>
                <a:off x="3268485" y="2318055"/>
                <a:ext cx="54720" cy="66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AD0EDC-B172-6C49-E2D4-98F6F881F8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59845" y="2309055"/>
                  <a:ext cx="72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3B5A43-5AC2-B34E-CF77-A7A43FB99300}"/>
                    </a:ext>
                  </a:extLst>
                </p14:cNvPr>
                <p14:cNvContentPartPr/>
                <p14:nvPr/>
              </p14:nvContentPartPr>
              <p14:xfrm>
                <a:off x="3319965" y="1310415"/>
                <a:ext cx="4743000" cy="1062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3B5A43-5AC2-B34E-CF77-A7A43FB993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10965" y="1301415"/>
                  <a:ext cx="476064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51F85F-AEC9-F3A6-C0D7-2C5D92F5C4A5}"/>
                    </a:ext>
                  </a:extLst>
                </p14:cNvPr>
                <p14:cNvContentPartPr/>
                <p14:nvPr/>
              </p14:nvContentPartPr>
              <p14:xfrm>
                <a:off x="7897365" y="1197375"/>
                <a:ext cx="267480" cy="262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51F85F-AEC9-F3A6-C0D7-2C5D92F5C4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8365" y="1188735"/>
                  <a:ext cx="285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9F7DF4-A15F-D94C-A2DE-8B85BC2C421F}"/>
                    </a:ext>
                  </a:extLst>
                </p14:cNvPr>
                <p14:cNvContentPartPr/>
                <p14:nvPr/>
              </p14:nvContentPartPr>
              <p14:xfrm>
                <a:off x="3330765" y="2878215"/>
                <a:ext cx="41040" cy="63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9F7DF4-A15F-D94C-A2DE-8B85BC2C42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21765" y="2869215"/>
                  <a:ext cx="58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CA2CC4-575B-B906-D1F4-26BE1ACF439B}"/>
                    </a:ext>
                  </a:extLst>
                </p14:cNvPr>
                <p14:cNvContentPartPr/>
                <p14:nvPr/>
              </p14:nvContentPartPr>
              <p14:xfrm>
                <a:off x="3372165" y="1571415"/>
                <a:ext cx="4714200" cy="1345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CA2CC4-575B-B906-D1F4-26BE1ACF439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3165" y="1562415"/>
                  <a:ext cx="473184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7A66F6-6B55-D5CC-35EA-B5678568B6F7}"/>
                    </a:ext>
                  </a:extLst>
                </p14:cNvPr>
                <p14:cNvContentPartPr/>
                <p14:nvPr/>
              </p14:nvContentPartPr>
              <p14:xfrm>
                <a:off x="7791525" y="1497975"/>
                <a:ext cx="329400" cy="208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7A66F6-6B55-D5CC-35EA-B5678568B6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82525" y="1489335"/>
                  <a:ext cx="347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DCA89D-81C4-F614-5C26-258614F421AB}"/>
                    </a:ext>
                  </a:extLst>
                </p14:cNvPr>
                <p14:cNvContentPartPr/>
                <p14:nvPr/>
              </p14:nvContentPartPr>
              <p14:xfrm>
                <a:off x="3379005" y="3291495"/>
                <a:ext cx="51120" cy="69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DCA89D-81C4-F614-5C26-258614F421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70005" y="3282855"/>
                  <a:ext cx="68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02FC98F-FA1D-E440-4438-AB45BF046218}"/>
                    </a:ext>
                  </a:extLst>
                </p14:cNvPr>
                <p14:cNvContentPartPr/>
                <p14:nvPr/>
              </p14:nvContentPartPr>
              <p14:xfrm>
                <a:off x="3404565" y="2818095"/>
                <a:ext cx="3832200" cy="492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02FC98F-FA1D-E440-4438-AB45BF04621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95565" y="2809455"/>
                  <a:ext cx="38498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341A35-A198-CBE3-619F-F1A6F46CCDA6}"/>
                    </a:ext>
                  </a:extLst>
                </p14:cNvPr>
                <p14:cNvContentPartPr/>
                <p14:nvPr/>
              </p14:nvContentPartPr>
              <p14:xfrm>
                <a:off x="7081605" y="2739255"/>
                <a:ext cx="213840" cy="250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341A35-A198-CBE3-619F-F1A6F46CCD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72965" y="2730255"/>
                  <a:ext cx="231480" cy="26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274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161-D06C-E2D2-0FC2-8BB49367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compare_mult_by_10(), STAGE 2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453BF8A-3053-4CAE-C219-8194A26CCF2F}"/>
              </a:ext>
            </a:extLst>
          </p:cNvPr>
          <p:cNvGrpSpPr/>
          <p:nvPr/>
        </p:nvGrpSpPr>
        <p:grpSpPr>
          <a:xfrm>
            <a:off x="1243845" y="1690688"/>
            <a:ext cx="9171360" cy="3134160"/>
            <a:chOff x="100845" y="697695"/>
            <a:chExt cx="9171360" cy="31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470958-EAA6-4F39-1CF5-35FDA686A46A}"/>
                    </a:ext>
                  </a:extLst>
                </p14:cNvPr>
                <p14:cNvContentPartPr/>
                <p14:nvPr/>
              </p14:nvContentPartPr>
              <p14:xfrm>
                <a:off x="100845" y="2614335"/>
                <a:ext cx="205200" cy="17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470958-EAA6-4F39-1CF5-35FDA686A4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861" y="2605354"/>
                  <a:ext cx="222809" cy="190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CAFA2A-22AC-3F64-F513-1D2D77FDAE25}"/>
                    </a:ext>
                  </a:extLst>
                </p14:cNvPr>
                <p14:cNvContentPartPr/>
                <p14:nvPr/>
              </p14:nvContentPartPr>
              <p14:xfrm>
                <a:off x="339165" y="2642775"/>
                <a:ext cx="301320" cy="23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AFA2A-22AC-3F64-F513-1D2D77FDAE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154" y="2633775"/>
                  <a:ext cx="318981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089FBD-2B28-962D-126C-8A0AB4E0208B}"/>
                    </a:ext>
                  </a:extLst>
                </p14:cNvPr>
                <p14:cNvContentPartPr/>
                <p14:nvPr/>
              </p14:nvContentPartPr>
              <p14:xfrm>
                <a:off x="674685" y="2616135"/>
                <a:ext cx="365040" cy="163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089FBD-2B28-962D-126C-8A0AB4E020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685" y="2607135"/>
                  <a:ext cx="382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C98DE4-5142-7B55-31B9-4840E37979A4}"/>
                    </a:ext>
                  </a:extLst>
                </p14:cNvPr>
                <p14:cNvContentPartPr/>
                <p14:nvPr/>
              </p14:nvContentPartPr>
              <p14:xfrm>
                <a:off x="1064565" y="2670135"/>
                <a:ext cx="156960" cy="60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C98DE4-5142-7B55-31B9-4840E37979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5565" y="2661135"/>
                  <a:ext cx="174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519C9C-8B41-A104-4F2E-11B417E5DF42}"/>
                    </a:ext>
                  </a:extLst>
                </p14:cNvPr>
                <p14:cNvContentPartPr/>
                <p14:nvPr/>
              </p14:nvContentPartPr>
              <p14:xfrm>
                <a:off x="1242765" y="2589855"/>
                <a:ext cx="174960" cy="14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519C9C-8B41-A104-4F2E-11B417E5DF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3765" y="2580878"/>
                  <a:ext cx="192600" cy="158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ED3685-9B7A-4E57-F6A7-D6329A8BC1D1}"/>
                    </a:ext>
                  </a:extLst>
                </p14:cNvPr>
                <p14:cNvContentPartPr/>
                <p14:nvPr/>
              </p14:nvContentPartPr>
              <p14:xfrm>
                <a:off x="1426365" y="2616135"/>
                <a:ext cx="120960" cy="6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ED3685-9B7A-4E57-F6A7-D6329A8BC1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7365" y="2607135"/>
                  <a:ext cx="138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9EDB8D-E8C7-89F0-42F2-77B4962D46E0}"/>
                    </a:ext>
                  </a:extLst>
                </p14:cNvPr>
                <p14:cNvContentPartPr/>
                <p14:nvPr/>
              </p14:nvContentPartPr>
              <p14:xfrm>
                <a:off x="1543365" y="2518935"/>
                <a:ext cx="32760" cy="15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9EDB8D-E8C7-89F0-42F2-77B4962D46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4365" y="2509935"/>
                  <a:ext cx="50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CEC135-57A9-23D7-1EB6-164E5955A845}"/>
                    </a:ext>
                  </a:extLst>
                </p14:cNvPr>
                <p14:cNvContentPartPr/>
                <p14:nvPr/>
              </p14:nvContentPartPr>
              <p14:xfrm>
                <a:off x="1602765" y="2481135"/>
                <a:ext cx="68760" cy="207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CEC135-57A9-23D7-1EB6-164E5955A8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3765" y="2472135"/>
                  <a:ext cx="86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DBA476-7007-9CC0-6C59-7514310ABB4B}"/>
                    </a:ext>
                  </a:extLst>
                </p14:cNvPr>
                <p14:cNvContentPartPr/>
                <p14:nvPr/>
              </p14:nvContentPartPr>
              <p14:xfrm>
                <a:off x="1564965" y="2596695"/>
                <a:ext cx="141480" cy="4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DBA476-7007-9CC0-6C59-7514310ABB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5988" y="2587695"/>
                  <a:ext cx="159075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B8E340-0D53-8F3A-104B-CBA7D6B41ABB}"/>
                    </a:ext>
                  </a:extLst>
                </p14:cNvPr>
                <p14:cNvContentPartPr/>
                <p14:nvPr/>
              </p14:nvContentPartPr>
              <p14:xfrm>
                <a:off x="1739565" y="2671215"/>
                <a:ext cx="119160" cy="4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B8E340-0D53-8F3A-104B-CBA7D6B41A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0565" y="2662215"/>
                  <a:ext cx="136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05B4D8-DA95-E854-A6AC-93C8F94A5577}"/>
                    </a:ext>
                  </a:extLst>
                </p14:cNvPr>
                <p14:cNvContentPartPr/>
                <p14:nvPr/>
              </p14:nvContentPartPr>
              <p14:xfrm>
                <a:off x="1854765" y="2486535"/>
                <a:ext cx="109080" cy="230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05B4D8-DA95-E854-A6AC-93C8F94A55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5795" y="2477535"/>
                  <a:ext cx="126662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8B9549-819E-C746-92D3-C1BF58208ED7}"/>
                    </a:ext>
                  </a:extLst>
                </p14:cNvPr>
                <p14:cNvContentPartPr/>
                <p14:nvPr/>
              </p14:nvContentPartPr>
              <p14:xfrm>
                <a:off x="1960965" y="2597775"/>
                <a:ext cx="154080" cy="22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8B9549-819E-C746-92D3-C1BF58208E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1965" y="2588775"/>
                  <a:ext cx="171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A48A7D-A9D4-F5A0-9770-A29230CFBEF8}"/>
                    </a:ext>
                  </a:extLst>
                </p14:cNvPr>
                <p14:cNvContentPartPr/>
                <p14:nvPr/>
              </p14:nvContentPartPr>
              <p14:xfrm>
                <a:off x="2095965" y="2637015"/>
                <a:ext cx="140760" cy="4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A48A7D-A9D4-F5A0-9770-A29230CFBE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86965" y="2627947"/>
                  <a:ext cx="158400" cy="66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4EEDB0-3D87-4ABD-2520-78258DD87702}"/>
                    </a:ext>
                  </a:extLst>
                </p14:cNvPr>
                <p14:cNvContentPartPr/>
                <p14:nvPr/>
              </p14:nvContentPartPr>
              <p14:xfrm>
                <a:off x="2234565" y="2462415"/>
                <a:ext cx="61560" cy="187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4EEDB0-3D87-4ABD-2520-78258DD877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5565" y="2453415"/>
                  <a:ext cx="79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3DE3AC-2574-BBA9-B544-BC57782E6177}"/>
                    </a:ext>
                  </a:extLst>
                </p14:cNvPr>
                <p14:cNvContentPartPr/>
                <p14:nvPr/>
              </p14:nvContentPartPr>
              <p14:xfrm>
                <a:off x="2317365" y="2509575"/>
                <a:ext cx="154440" cy="152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3DE3AC-2574-BBA9-B544-BC57782E61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08365" y="250057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F45802-43F1-925E-6838-64077BD04D81}"/>
                    </a:ext>
                  </a:extLst>
                </p14:cNvPr>
                <p14:cNvContentPartPr/>
                <p14:nvPr/>
              </p14:nvContentPartPr>
              <p14:xfrm>
                <a:off x="2591325" y="2127615"/>
                <a:ext cx="225000" cy="169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F45802-43F1-925E-6838-64077BD04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82325" y="2118613"/>
                  <a:ext cx="242640" cy="1710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894C6E-0FCC-0F63-B4E8-1332961481FF}"/>
                    </a:ext>
                  </a:extLst>
                </p14:cNvPr>
                <p14:cNvContentPartPr/>
                <p14:nvPr/>
              </p14:nvContentPartPr>
              <p14:xfrm>
                <a:off x="2549565" y="1884615"/>
                <a:ext cx="1832040" cy="194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894C6E-0FCC-0F63-B4E8-1332961481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40565" y="1875615"/>
                  <a:ext cx="1849680" cy="19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D5A1E3-631E-D7A4-90CC-604484A440F1}"/>
                    </a:ext>
                  </a:extLst>
                </p14:cNvPr>
                <p14:cNvContentPartPr/>
                <p14:nvPr/>
              </p14:nvContentPartPr>
              <p14:xfrm>
                <a:off x="2831445" y="2293215"/>
                <a:ext cx="164880" cy="250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D5A1E3-631E-D7A4-90CC-604484A440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2445" y="2284215"/>
                  <a:ext cx="182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B7BEBF-5B7C-321C-1DA5-3B3092FB8651}"/>
                    </a:ext>
                  </a:extLst>
                </p14:cNvPr>
                <p14:cNvContentPartPr/>
                <p14:nvPr/>
              </p14:nvContentPartPr>
              <p14:xfrm>
                <a:off x="2880765" y="2750775"/>
                <a:ext cx="160560" cy="30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B7BEBF-5B7C-321C-1DA5-3B3092FB86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1765" y="2741764"/>
                  <a:ext cx="178200" cy="32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D20C88-5CEC-BEAE-AD2F-7FE7E03A509B}"/>
                    </a:ext>
                  </a:extLst>
                </p14:cNvPr>
                <p14:cNvContentPartPr/>
                <p14:nvPr/>
              </p14:nvContentPartPr>
              <p14:xfrm>
                <a:off x="2952405" y="3267015"/>
                <a:ext cx="198720" cy="171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D20C88-5CEC-BEAE-AD2F-7FE7E03A50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43389" y="3258015"/>
                  <a:ext cx="216392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B8055A-BA0F-CC58-B219-9919CA06AF80}"/>
                    </a:ext>
                  </a:extLst>
                </p14:cNvPr>
                <p14:cNvContentPartPr/>
                <p14:nvPr/>
              </p14:nvContentPartPr>
              <p14:xfrm>
                <a:off x="8311005" y="1207455"/>
                <a:ext cx="88920" cy="76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B8055A-BA0F-CC58-B219-9919CA06AF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02041" y="1198451"/>
                  <a:ext cx="106489" cy="781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399ED0-884F-C56C-F120-5D77D90CC0DB}"/>
                    </a:ext>
                  </a:extLst>
                </p14:cNvPr>
                <p14:cNvContentPartPr/>
                <p14:nvPr/>
              </p14:nvContentPartPr>
              <p14:xfrm>
                <a:off x="8323605" y="888495"/>
                <a:ext cx="948600" cy="1146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399ED0-884F-C56C-F120-5D77D90CC0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4608" y="879495"/>
                  <a:ext cx="966233" cy="11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2817A0-252F-025C-C2F1-5BE0D04EE3DB}"/>
                    </a:ext>
                  </a:extLst>
                </p14:cNvPr>
                <p14:cNvContentPartPr/>
                <p14:nvPr/>
              </p14:nvContentPartPr>
              <p14:xfrm>
                <a:off x="8371485" y="723975"/>
                <a:ext cx="31680" cy="20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2817A0-252F-025C-C2F1-5BE0D04EE3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2485" y="714975"/>
                  <a:ext cx="49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A91E5B-F106-5DC5-2CA6-9B7327A08A02}"/>
                    </a:ext>
                  </a:extLst>
                </p14:cNvPr>
                <p14:cNvContentPartPr/>
                <p14:nvPr/>
              </p14:nvContentPartPr>
              <p14:xfrm>
                <a:off x="8446005" y="774375"/>
                <a:ext cx="20160" cy="139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A91E5B-F106-5DC5-2CA6-9B7327A08A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37005" y="765375"/>
                  <a:ext cx="37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3CE4F7-B723-28CB-DEA7-0DC47F96384D}"/>
                    </a:ext>
                  </a:extLst>
                </p14:cNvPr>
                <p14:cNvContentPartPr/>
                <p14:nvPr/>
              </p14:nvContentPartPr>
              <p14:xfrm>
                <a:off x="8514045" y="789135"/>
                <a:ext cx="62280" cy="12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3CE4F7-B723-28CB-DEA7-0DC47F9638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4993" y="780135"/>
                  <a:ext cx="80023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0C92C-0970-9FD3-2C6E-F6B11B12A620}"/>
                    </a:ext>
                  </a:extLst>
                </p14:cNvPr>
                <p14:cNvContentPartPr/>
                <p14:nvPr/>
              </p14:nvContentPartPr>
              <p14:xfrm>
                <a:off x="8588205" y="697695"/>
                <a:ext cx="39960" cy="17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0C92C-0970-9FD3-2C6E-F6B11B12A6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79205" y="688695"/>
                  <a:ext cx="57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0F7FE5-430B-55BB-F0C7-C4CF0EB2C8ED}"/>
                    </a:ext>
                  </a:extLst>
                </p14:cNvPr>
                <p14:cNvContentPartPr/>
                <p14:nvPr/>
              </p14:nvContentPartPr>
              <p14:xfrm>
                <a:off x="8555805" y="793455"/>
                <a:ext cx="129960" cy="2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0F7FE5-430B-55BB-F0C7-C4CF0EB2C8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46805" y="784319"/>
                  <a:ext cx="147600" cy="4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4711D5-AB86-9F9D-0051-ED169922C53C}"/>
                    </a:ext>
                  </a:extLst>
                </p14:cNvPr>
                <p14:cNvContentPartPr/>
                <p14:nvPr/>
              </p14:nvContentPartPr>
              <p14:xfrm>
                <a:off x="8422965" y="1161375"/>
                <a:ext cx="130320" cy="16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4711D5-AB86-9F9D-0051-ED169922C5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13940" y="1152375"/>
                  <a:ext cx="148009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9E4E70-89A2-8B8A-E2A4-67D91EFB4C6F}"/>
                    </a:ext>
                  </a:extLst>
                </p14:cNvPr>
                <p14:cNvContentPartPr/>
                <p14:nvPr/>
              </p14:nvContentPartPr>
              <p14:xfrm>
                <a:off x="8663805" y="1170015"/>
                <a:ext cx="117360" cy="4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9E4E70-89A2-8B8A-E2A4-67D91EFB4C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54805" y="1160934"/>
                  <a:ext cx="135000" cy="58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872999-3C12-D9FE-C4C7-34983CCF35C4}"/>
                    </a:ext>
                  </a:extLst>
                </p14:cNvPr>
                <p14:cNvContentPartPr/>
                <p14:nvPr/>
              </p14:nvContentPartPr>
              <p14:xfrm>
                <a:off x="8719605" y="1133655"/>
                <a:ext cx="88560" cy="12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872999-3C12-D9FE-C4C7-34983CCF35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10641" y="1124655"/>
                  <a:ext cx="106129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181A97-2743-9069-1FE9-432BA7BF9544}"/>
                    </a:ext>
                  </a:extLst>
                </p14:cNvPr>
                <p14:cNvContentPartPr/>
                <p14:nvPr/>
              </p14:nvContentPartPr>
              <p14:xfrm>
                <a:off x="9002205" y="1103055"/>
                <a:ext cx="16560" cy="18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181A97-2743-9069-1FE9-432BA7BF95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93205" y="1094055"/>
                  <a:ext cx="34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4C1F90-0673-A0BA-3D1E-A0C9118FDAD0}"/>
                    </a:ext>
                  </a:extLst>
                </p14:cNvPr>
                <p14:cNvContentPartPr/>
                <p14:nvPr/>
              </p14:nvContentPartPr>
              <p14:xfrm>
                <a:off x="8500005" y="1439295"/>
                <a:ext cx="43560" cy="16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4C1F90-0673-A0BA-3D1E-A0C9118FDA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1005" y="1430295"/>
                  <a:ext cx="61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C5F6B2-546F-FB3E-0BD2-4F76AECC412C}"/>
                    </a:ext>
                  </a:extLst>
                </p14:cNvPr>
                <p14:cNvContentPartPr/>
                <p14:nvPr/>
              </p14:nvContentPartPr>
              <p14:xfrm>
                <a:off x="8649405" y="1513815"/>
                <a:ext cx="171360" cy="2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C5F6B2-546F-FB3E-0BD2-4F76AECC41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40405" y="1504815"/>
                  <a:ext cx="189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0E00D3-C0FC-02E3-5623-4D2389BC1CAF}"/>
                    </a:ext>
                  </a:extLst>
                </p14:cNvPr>
                <p14:cNvContentPartPr/>
                <p14:nvPr/>
              </p14:nvContentPartPr>
              <p14:xfrm>
                <a:off x="8753445" y="1425615"/>
                <a:ext cx="76320" cy="133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0E00D3-C0FC-02E3-5623-4D2389BC1C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4445" y="1416615"/>
                  <a:ext cx="93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A6B2F9-7913-2D96-698D-EB72128727E0}"/>
                    </a:ext>
                  </a:extLst>
                </p14:cNvPr>
                <p14:cNvContentPartPr/>
                <p14:nvPr/>
              </p14:nvContentPartPr>
              <p14:xfrm>
                <a:off x="8963325" y="1408695"/>
                <a:ext cx="154440" cy="151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A6B2F9-7913-2D96-698D-EB72128727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4304" y="1399695"/>
                  <a:ext cx="172121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92CE9E-F374-3B5A-F1D6-7E651BD6696D}"/>
                    </a:ext>
                  </a:extLst>
                </p14:cNvPr>
                <p14:cNvContentPartPr/>
                <p14:nvPr/>
              </p14:nvContentPartPr>
              <p14:xfrm>
                <a:off x="8503605" y="1717935"/>
                <a:ext cx="198360" cy="141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92CE9E-F374-3B5A-F1D6-7E651BD669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605" y="1708935"/>
                  <a:ext cx="216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5F0D90-12CF-4B6A-EC2E-2136F050022A}"/>
                    </a:ext>
                  </a:extLst>
                </p14:cNvPr>
                <p14:cNvContentPartPr/>
                <p14:nvPr/>
              </p14:nvContentPartPr>
              <p14:xfrm>
                <a:off x="8750205" y="1757175"/>
                <a:ext cx="142560" cy="42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5F0D90-12CF-4B6A-EC2E-2136F05002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41205" y="1748175"/>
                  <a:ext cx="160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659ECB-4C4A-2A90-C23C-BCEDF79ECB39}"/>
                    </a:ext>
                  </a:extLst>
                </p14:cNvPr>
                <p14:cNvContentPartPr/>
                <p14:nvPr/>
              </p14:nvContentPartPr>
              <p14:xfrm>
                <a:off x="8797005" y="1684095"/>
                <a:ext cx="92520" cy="14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659ECB-4C4A-2A90-C23C-BCEDF79ECB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88040" y="1675095"/>
                  <a:ext cx="110092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A16E0E-1502-F24B-3A94-35BD8525E0FE}"/>
                    </a:ext>
                  </a:extLst>
                </p14:cNvPr>
                <p14:cNvContentPartPr/>
                <p14:nvPr/>
              </p14:nvContentPartPr>
              <p14:xfrm>
                <a:off x="9007605" y="1674735"/>
                <a:ext cx="106560" cy="20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A16E0E-1502-F24B-3A94-35BD8525E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98635" y="1665735"/>
                  <a:ext cx="124141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F46CB2-FBB0-2101-0CF7-EEC1C0F124ED}"/>
                    </a:ext>
                  </a:extLst>
                </p14:cNvPr>
                <p14:cNvContentPartPr/>
                <p14:nvPr/>
              </p14:nvContentPartPr>
              <p14:xfrm>
                <a:off x="7466085" y="2465295"/>
                <a:ext cx="101880" cy="1073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F46CB2-FBB0-2101-0CF7-EEC1C0F124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57085" y="2456295"/>
                  <a:ext cx="11952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6A261D-F7F7-4097-37E4-B113B948C168}"/>
                    </a:ext>
                  </a:extLst>
                </p14:cNvPr>
                <p14:cNvContentPartPr/>
                <p14:nvPr/>
              </p14:nvContentPartPr>
              <p14:xfrm>
                <a:off x="7448805" y="2292855"/>
                <a:ext cx="888120" cy="127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6A261D-F7F7-4097-37E4-B113B948C1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39801" y="2283858"/>
                  <a:ext cx="905767" cy="1292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23D778-5D3A-7AB8-B8B1-AF0572F285AC}"/>
                    </a:ext>
                  </a:extLst>
                </p14:cNvPr>
                <p14:cNvContentPartPr/>
                <p14:nvPr/>
              </p14:nvContentPartPr>
              <p14:xfrm>
                <a:off x="7591005" y="2105655"/>
                <a:ext cx="43560" cy="15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23D778-5D3A-7AB8-B8B1-AF0572F285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82005" y="2096655"/>
                  <a:ext cx="61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B519F8-0086-F31A-3A91-9881F1C8FD96}"/>
                    </a:ext>
                  </a:extLst>
                </p14:cNvPr>
                <p14:cNvContentPartPr/>
                <p14:nvPr/>
              </p14:nvContentPartPr>
              <p14:xfrm>
                <a:off x="7643205" y="2171175"/>
                <a:ext cx="50760" cy="105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B519F8-0086-F31A-3A91-9881F1C8FD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34205" y="2162175"/>
                  <a:ext cx="68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A80155-DD7F-B0AF-D23C-2BACFDA51572}"/>
                    </a:ext>
                  </a:extLst>
                </p14:cNvPr>
                <p14:cNvContentPartPr/>
                <p14:nvPr/>
              </p14:nvContentPartPr>
              <p14:xfrm>
                <a:off x="7623765" y="2078295"/>
                <a:ext cx="39600" cy="1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A80155-DD7F-B0AF-D23C-2BACFDA515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14765" y="2069295"/>
                  <a:ext cx="57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94C602-903D-AE37-8AB0-B261347864BB}"/>
                    </a:ext>
                  </a:extLst>
                </p14:cNvPr>
                <p14:cNvContentPartPr/>
                <p14:nvPr/>
              </p14:nvContentPartPr>
              <p14:xfrm>
                <a:off x="7719885" y="2004495"/>
                <a:ext cx="127080" cy="26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94C602-903D-AE37-8AB0-B261347864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10910" y="1995495"/>
                  <a:ext cx="14467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EC532D-5444-C163-3E4A-6869EF038E1E}"/>
                    </a:ext>
                  </a:extLst>
                </p14:cNvPr>
                <p14:cNvContentPartPr/>
                <p14:nvPr/>
              </p14:nvContentPartPr>
              <p14:xfrm>
                <a:off x="7785405" y="2137335"/>
                <a:ext cx="123480" cy="26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EC532D-5444-C163-3E4A-6869EF038E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76405" y="2128210"/>
                  <a:ext cx="141120" cy="44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84365F-2A31-798E-37EE-1C7B9D8FA322}"/>
                    </a:ext>
                  </a:extLst>
                </p14:cNvPr>
                <p14:cNvContentPartPr/>
                <p14:nvPr/>
              </p14:nvContentPartPr>
              <p14:xfrm>
                <a:off x="7578405" y="2535135"/>
                <a:ext cx="90360" cy="172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84365F-2A31-798E-37EE-1C7B9D8FA3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69441" y="2526135"/>
                  <a:ext cx="10793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CA9BBB-AE0F-1D6E-CE58-CAA1895080B6}"/>
                    </a:ext>
                  </a:extLst>
                </p14:cNvPr>
                <p14:cNvContentPartPr/>
                <p14:nvPr/>
              </p14:nvContentPartPr>
              <p14:xfrm>
                <a:off x="7735005" y="2543055"/>
                <a:ext cx="151560" cy="3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CA9BBB-AE0F-1D6E-CE58-CAA1895080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26005" y="2534055"/>
                  <a:ext cx="169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CA1E1A-70C0-EFFC-2339-624DEE1EBE59}"/>
                    </a:ext>
                  </a:extLst>
                </p14:cNvPr>
                <p14:cNvContentPartPr/>
                <p14:nvPr/>
              </p14:nvContentPartPr>
              <p14:xfrm>
                <a:off x="7800885" y="2457375"/>
                <a:ext cx="134640" cy="14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CA1E1A-70C0-EFFC-2339-624DEE1EBE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91885" y="2448375"/>
                  <a:ext cx="152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D01BE2-ACF3-334B-61F2-95EB45A260CF}"/>
                    </a:ext>
                  </a:extLst>
                </p14:cNvPr>
                <p14:cNvContentPartPr/>
                <p14:nvPr/>
              </p14:nvContentPartPr>
              <p14:xfrm>
                <a:off x="8030205" y="2436135"/>
                <a:ext cx="21960" cy="180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D01BE2-ACF3-334B-61F2-95EB45A260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21205" y="2427117"/>
                  <a:ext cx="39600" cy="198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8490E4-0ACA-0DB6-EDBA-63A3039CF9B5}"/>
                    </a:ext>
                  </a:extLst>
                </p14:cNvPr>
                <p14:cNvContentPartPr/>
                <p14:nvPr/>
              </p14:nvContentPartPr>
              <p14:xfrm>
                <a:off x="7660125" y="2830335"/>
                <a:ext cx="44640" cy="140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8490E4-0ACA-0DB6-EDBA-63A3039CF9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51125" y="2821335"/>
                  <a:ext cx="62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CA186B-E34E-3BE0-BAB3-0EC3C6828999}"/>
                    </a:ext>
                  </a:extLst>
                </p14:cNvPr>
                <p14:cNvContentPartPr/>
                <p14:nvPr/>
              </p14:nvContentPartPr>
              <p14:xfrm>
                <a:off x="7753005" y="2869575"/>
                <a:ext cx="158760" cy="27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CA186B-E34E-3BE0-BAB3-0EC3C68289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44005" y="2860693"/>
                  <a:ext cx="176400" cy="44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F3D0042-4460-8F58-C5BF-D70CC3DAEA23}"/>
                    </a:ext>
                  </a:extLst>
                </p14:cNvPr>
                <p14:cNvContentPartPr/>
                <p14:nvPr/>
              </p14:nvContentPartPr>
              <p14:xfrm>
                <a:off x="7821405" y="2806935"/>
                <a:ext cx="101160" cy="13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F3D0042-4460-8F58-C5BF-D70CC3DAEA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12373" y="2797935"/>
                  <a:ext cx="118863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E2F866-FBA8-BBC1-257B-D7530D061076}"/>
                    </a:ext>
                  </a:extLst>
                </p14:cNvPr>
                <p14:cNvContentPartPr/>
                <p14:nvPr/>
              </p14:nvContentPartPr>
              <p14:xfrm>
                <a:off x="8035605" y="2781015"/>
                <a:ext cx="138960" cy="18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E2F866-FBA8-BBC1-257B-D7530D0610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6582" y="2772015"/>
                  <a:ext cx="156646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913993-6424-B4EF-C47D-71805EF75854}"/>
                    </a:ext>
                  </a:extLst>
                </p14:cNvPr>
                <p14:cNvContentPartPr/>
                <p14:nvPr/>
              </p14:nvContentPartPr>
              <p14:xfrm>
                <a:off x="7668765" y="3242175"/>
                <a:ext cx="200160" cy="156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913993-6424-B4EF-C47D-71805EF758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59765" y="3233196"/>
                  <a:ext cx="217800" cy="17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1A71C3-4560-03C3-80BF-54D992B42D31}"/>
                    </a:ext>
                  </a:extLst>
                </p14:cNvPr>
                <p14:cNvContentPartPr/>
                <p14:nvPr/>
              </p14:nvContentPartPr>
              <p14:xfrm>
                <a:off x="7853805" y="3294015"/>
                <a:ext cx="149760" cy="28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1A71C3-4560-03C3-80BF-54D992B42D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44805" y="3285015"/>
                  <a:ext cx="167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84F81F-7A57-CEDD-A06A-CC82FCF47DBB}"/>
                    </a:ext>
                  </a:extLst>
                </p14:cNvPr>
                <p14:cNvContentPartPr/>
                <p14:nvPr/>
              </p14:nvContentPartPr>
              <p14:xfrm>
                <a:off x="7925805" y="3255135"/>
                <a:ext cx="128880" cy="116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84F81F-7A57-CEDD-A06A-CC82FCF47D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16805" y="3246135"/>
                  <a:ext cx="146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8191D81-D228-0481-2C16-7C505FD8443D}"/>
                    </a:ext>
                  </a:extLst>
                </p14:cNvPr>
                <p14:cNvContentPartPr/>
                <p14:nvPr/>
              </p14:nvContentPartPr>
              <p14:xfrm>
                <a:off x="8039565" y="3143175"/>
                <a:ext cx="128880" cy="215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8191D81-D228-0481-2C16-7C505FD844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30565" y="3134175"/>
                  <a:ext cx="146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AD0EDC-B172-6C49-E2D4-98F6F881F88D}"/>
                    </a:ext>
                  </a:extLst>
                </p14:cNvPr>
                <p14:cNvContentPartPr/>
                <p14:nvPr/>
              </p14:nvContentPartPr>
              <p14:xfrm>
                <a:off x="3268485" y="2318055"/>
                <a:ext cx="54720" cy="66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AD0EDC-B172-6C49-E2D4-98F6F881F8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59485" y="2309055"/>
                  <a:ext cx="72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3B5A43-5AC2-B34E-CF77-A7A43FB99300}"/>
                    </a:ext>
                  </a:extLst>
                </p14:cNvPr>
                <p14:cNvContentPartPr/>
                <p14:nvPr/>
              </p14:nvContentPartPr>
              <p14:xfrm>
                <a:off x="3319965" y="1310415"/>
                <a:ext cx="4743000" cy="1062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3B5A43-5AC2-B34E-CF77-A7A43FB993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10966" y="1301415"/>
                  <a:ext cx="4760639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51F85F-AEC9-F3A6-C0D7-2C5D92F5C4A5}"/>
                    </a:ext>
                  </a:extLst>
                </p14:cNvPr>
                <p14:cNvContentPartPr/>
                <p14:nvPr/>
              </p14:nvContentPartPr>
              <p14:xfrm>
                <a:off x="7897365" y="1197375"/>
                <a:ext cx="267480" cy="262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51F85F-AEC9-F3A6-C0D7-2C5D92F5C4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8365" y="1188363"/>
                  <a:ext cx="285120" cy="280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9F7DF4-A15F-D94C-A2DE-8B85BC2C421F}"/>
                    </a:ext>
                  </a:extLst>
                </p14:cNvPr>
                <p14:cNvContentPartPr/>
                <p14:nvPr/>
              </p14:nvContentPartPr>
              <p14:xfrm>
                <a:off x="3330765" y="2878215"/>
                <a:ext cx="41040" cy="63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9F7DF4-A15F-D94C-A2DE-8B85BC2C42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21765" y="2869215"/>
                  <a:ext cx="58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CA2CC4-575B-B906-D1F4-26BE1ACF439B}"/>
                    </a:ext>
                  </a:extLst>
                </p14:cNvPr>
                <p14:cNvContentPartPr/>
                <p14:nvPr/>
              </p14:nvContentPartPr>
              <p14:xfrm>
                <a:off x="3372165" y="1571415"/>
                <a:ext cx="4714200" cy="1345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CA2CC4-575B-B906-D1F4-26BE1ACF439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3166" y="1562415"/>
                  <a:ext cx="4731839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7A66F6-6B55-D5CC-35EA-B5678568B6F7}"/>
                    </a:ext>
                  </a:extLst>
                </p14:cNvPr>
                <p14:cNvContentPartPr/>
                <p14:nvPr/>
              </p14:nvContentPartPr>
              <p14:xfrm>
                <a:off x="7791525" y="1497975"/>
                <a:ext cx="329400" cy="208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7A66F6-6B55-D5CC-35EA-B5678568B6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82525" y="1488959"/>
                  <a:ext cx="347040" cy="225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DCA89D-81C4-F614-5C26-258614F421AB}"/>
                    </a:ext>
                  </a:extLst>
                </p14:cNvPr>
                <p14:cNvContentPartPr/>
                <p14:nvPr/>
              </p14:nvContentPartPr>
              <p14:xfrm>
                <a:off x="3379005" y="3291495"/>
                <a:ext cx="51120" cy="69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DCA89D-81C4-F614-5C26-258614F421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70005" y="3282495"/>
                  <a:ext cx="68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02FC98F-FA1D-E440-4438-AB45BF046218}"/>
                    </a:ext>
                  </a:extLst>
                </p14:cNvPr>
                <p14:cNvContentPartPr/>
                <p14:nvPr/>
              </p14:nvContentPartPr>
              <p14:xfrm>
                <a:off x="3404565" y="2818095"/>
                <a:ext cx="3832200" cy="492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02FC98F-FA1D-E440-4438-AB45BF04621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95566" y="2809095"/>
                  <a:ext cx="3849838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341A35-A198-CBE3-619F-F1A6F46CCDA6}"/>
                    </a:ext>
                  </a:extLst>
                </p14:cNvPr>
                <p14:cNvContentPartPr/>
                <p14:nvPr/>
              </p14:nvContentPartPr>
              <p14:xfrm>
                <a:off x="7081605" y="2739255"/>
                <a:ext cx="213840" cy="250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341A35-A198-CBE3-619F-F1A6F46CCD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72605" y="2730255"/>
                  <a:ext cx="23148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19AE8CA-5E80-8BBE-9288-E466935CDEBA}"/>
              </a:ext>
            </a:extLst>
          </p:cNvPr>
          <p:cNvGrpSpPr/>
          <p:nvPr/>
        </p:nvGrpSpPr>
        <p:grpSpPr>
          <a:xfrm>
            <a:off x="10004805" y="2044095"/>
            <a:ext cx="739080" cy="498240"/>
            <a:chOff x="10004805" y="2044095"/>
            <a:chExt cx="73908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D99CF9-B264-D8EF-8B81-AC6A236A21F4}"/>
                    </a:ext>
                  </a:extLst>
                </p14:cNvPr>
                <p14:cNvContentPartPr/>
                <p14:nvPr/>
              </p14:nvContentPartPr>
              <p14:xfrm>
                <a:off x="10004805" y="2149575"/>
                <a:ext cx="214560" cy="168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D99CF9-B264-D8EF-8B81-AC6A236A21F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96165" y="2140575"/>
                  <a:ext cx="232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CF7F5D-ECF9-CADC-48B2-1DF8A56A8C60}"/>
                    </a:ext>
                  </a:extLst>
                </p14:cNvPr>
                <p14:cNvContentPartPr/>
                <p14:nvPr/>
              </p14:nvContentPartPr>
              <p14:xfrm>
                <a:off x="10040805" y="2154255"/>
                <a:ext cx="177120" cy="19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CF7F5D-ECF9-CADC-48B2-1DF8A56A8C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31805" y="2145255"/>
                  <a:ext cx="194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E7F811-CC6D-C477-04A3-44C6E51936B1}"/>
                    </a:ext>
                  </a:extLst>
                </p14:cNvPr>
                <p14:cNvContentPartPr/>
                <p14:nvPr/>
              </p14:nvContentPartPr>
              <p14:xfrm>
                <a:off x="10406205" y="2044095"/>
                <a:ext cx="21960" cy="19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E7F811-CC6D-C477-04A3-44C6E51936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97205" y="2035455"/>
                  <a:ext cx="39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8E3381-C5AD-B78A-2C86-8A2237FD770F}"/>
                    </a:ext>
                  </a:extLst>
                </p14:cNvPr>
                <p14:cNvContentPartPr/>
                <p14:nvPr/>
              </p14:nvContentPartPr>
              <p14:xfrm>
                <a:off x="10462005" y="2067855"/>
                <a:ext cx="144360" cy="14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8E3381-C5AD-B78A-2C86-8A2237FD77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53005" y="2058855"/>
                  <a:ext cx="162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86FFA1-50A5-9DAD-1E6B-79C9FB2A5B7F}"/>
                    </a:ext>
                  </a:extLst>
                </p14:cNvPr>
                <p14:cNvContentPartPr/>
                <p14:nvPr/>
              </p14:nvContentPartPr>
              <p14:xfrm>
                <a:off x="10057005" y="2423895"/>
                <a:ext cx="205560" cy="11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86FFA1-50A5-9DAD-1E6B-79C9FB2A5B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48005" y="2415255"/>
                  <a:ext cx="223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13737D-0D32-7E5A-25AF-9C13F556BE51}"/>
                    </a:ext>
                  </a:extLst>
                </p14:cNvPr>
                <p14:cNvContentPartPr/>
                <p14:nvPr/>
              </p14:nvContentPartPr>
              <p14:xfrm>
                <a:off x="10112805" y="2403375"/>
                <a:ext cx="115560" cy="13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13737D-0D32-7E5A-25AF-9C13F556BE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03805" y="2394735"/>
                  <a:ext cx="13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F16310-F510-D934-4149-C9558C87B512}"/>
                    </a:ext>
                  </a:extLst>
                </p14:cNvPr>
                <p14:cNvContentPartPr/>
                <p14:nvPr/>
              </p14:nvContentPartPr>
              <p14:xfrm>
                <a:off x="10372365" y="2355495"/>
                <a:ext cx="252000" cy="15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F16310-F510-D934-4149-C9558C87B5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63365" y="2346495"/>
                  <a:ext cx="269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140195-1F6D-9810-3D04-0A3565DF935A}"/>
                    </a:ext>
                  </a:extLst>
                </p14:cNvPr>
                <p14:cNvContentPartPr/>
                <p14:nvPr/>
              </p14:nvContentPartPr>
              <p14:xfrm>
                <a:off x="10629405" y="2382495"/>
                <a:ext cx="114480" cy="10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140195-1F6D-9810-3D04-0A3565DF935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20405" y="2373855"/>
                  <a:ext cx="1321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3A251DA-29E6-CBA6-E064-7454ABE1C84D}"/>
              </a:ext>
            </a:extLst>
          </p:cNvPr>
          <p:cNvGrpSpPr/>
          <p:nvPr/>
        </p:nvGrpSpPr>
        <p:grpSpPr>
          <a:xfrm>
            <a:off x="10108485" y="2633775"/>
            <a:ext cx="695520" cy="226800"/>
            <a:chOff x="10108485" y="2633775"/>
            <a:chExt cx="69552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BD1D7A-D0A3-AB31-43CA-412832A3E985}"/>
                    </a:ext>
                  </a:extLst>
                </p14:cNvPr>
                <p14:cNvContentPartPr/>
                <p14:nvPr/>
              </p14:nvContentPartPr>
              <p14:xfrm>
                <a:off x="10108485" y="2709735"/>
                <a:ext cx="227880" cy="100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BD1D7A-D0A3-AB31-43CA-412832A3E9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99485" y="2701095"/>
                  <a:ext cx="245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6812D88-926A-E096-0FD3-3B653C5E5FA3}"/>
                    </a:ext>
                  </a:extLst>
                </p14:cNvPr>
                <p14:cNvContentPartPr/>
                <p14:nvPr/>
              </p14:nvContentPartPr>
              <p14:xfrm>
                <a:off x="10199565" y="2690295"/>
                <a:ext cx="117000" cy="161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6812D88-926A-E096-0FD3-3B653C5E5F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90565" y="2681295"/>
                  <a:ext cx="134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F04A78-1854-DABE-AC3B-0E644A6EEA28}"/>
                    </a:ext>
                  </a:extLst>
                </p14:cNvPr>
                <p14:cNvContentPartPr/>
                <p14:nvPr/>
              </p14:nvContentPartPr>
              <p14:xfrm>
                <a:off x="10510965" y="2633775"/>
                <a:ext cx="126000" cy="226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F04A78-1854-DABE-AC3B-0E644A6EEA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02325" y="2624775"/>
                  <a:ext cx="143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6489E1-7BD8-E105-EAAD-7AF829320884}"/>
                    </a:ext>
                  </a:extLst>
                </p14:cNvPr>
                <p14:cNvContentPartPr/>
                <p14:nvPr/>
              </p14:nvContentPartPr>
              <p14:xfrm>
                <a:off x="10670445" y="2709015"/>
                <a:ext cx="133560" cy="146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6489E1-7BD8-E105-EAAD-7AF8293208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61445" y="2700375"/>
                  <a:ext cx="151200" cy="16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228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161-D06C-E2D2-0FC2-8BB49367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compare_mult_by_10(), STAGE 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453BF8A-3053-4CAE-C219-8194A26CCF2F}"/>
              </a:ext>
            </a:extLst>
          </p:cNvPr>
          <p:cNvGrpSpPr/>
          <p:nvPr/>
        </p:nvGrpSpPr>
        <p:grpSpPr>
          <a:xfrm>
            <a:off x="1243845" y="1690688"/>
            <a:ext cx="9171360" cy="3134160"/>
            <a:chOff x="100845" y="697695"/>
            <a:chExt cx="9171360" cy="31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470958-EAA6-4F39-1CF5-35FDA686A46A}"/>
                    </a:ext>
                  </a:extLst>
                </p14:cNvPr>
                <p14:cNvContentPartPr/>
                <p14:nvPr/>
              </p14:nvContentPartPr>
              <p14:xfrm>
                <a:off x="100845" y="2614335"/>
                <a:ext cx="205200" cy="17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470958-EAA6-4F39-1CF5-35FDA686A4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861" y="2605354"/>
                  <a:ext cx="222809" cy="190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CAFA2A-22AC-3F64-F513-1D2D77FDAE25}"/>
                    </a:ext>
                  </a:extLst>
                </p14:cNvPr>
                <p14:cNvContentPartPr/>
                <p14:nvPr/>
              </p14:nvContentPartPr>
              <p14:xfrm>
                <a:off x="339165" y="2642775"/>
                <a:ext cx="301320" cy="23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AFA2A-22AC-3F64-F513-1D2D77FDAE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154" y="2633775"/>
                  <a:ext cx="318981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089FBD-2B28-962D-126C-8A0AB4E0208B}"/>
                    </a:ext>
                  </a:extLst>
                </p14:cNvPr>
                <p14:cNvContentPartPr/>
                <p14:nvPr/>
              </p14:nvContentPartPr>
              <p14:xfrm>
                <a:off x="674685" y="2616135"/>
                <a:ext cx="365040" cy="163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089FBD-2B28-962D-126C-8A0AB4E020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685" y="2607135"/>
                  <a:ext cx="382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C98DE4-5142-7B55-31B9-4840E37979A4}"/>
                    </a:ext>
                  </a:extLst>
                </p14:cNvPr>
                <p14:cNvContentPartPr/>
                <p14:nvPr/>
              </p14:nvContentPartPr>
              <p14:xfrm>
                <a:off x="1064565" y="2670135"/>
                <a:ext cx="156960" cy="60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C98DE4-5142-7B55-31B9-4840E37979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5565" y="2661135"/>
                  <a:ext cx="174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519C9C-8B41-A104-4F2E-11B417E5DF42}"/>
                    </a:ext>
                  </a:extLst>
                </p14:cNvPr>
                <p14:cNvContentPartPr/>
                <p14:nvPr/>
              </p14:nvContentPartPr>
              <p14:xfrm>
                <a:off x="1242765" y="2589855"/>
                <a:ext cx="174960" cy="14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519C9C-8B41-A104-4F2E-11B417E5DF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3765" y="2580878"/>
                  <a:ext cx="192600" cy="158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ED3685-9B7A-4E57-F6A7-D6329A8BC1D1}"/>
                    </a:ext>
                  </a:extLst>
                </p14:cNvPr>
                <p14:cNvContentPartPr/>
                <p14:nvPr/>
              </p14:nvContentPartPr>
              <p14:xfrm>
                <a:off x="1426365" y="2616135"/>
                <a:ext cx="120960" cy="6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ED3685-9B7A-4E57-F6A7-D6329A8BC1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7365" y="2607135"/>
                  <a:ext cx="138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9EDB8D-E8C7-89F0-42F2-77B4962D46E0}"/>
                    </a:ext>
                  </a:extLst>
                </p14:cNvPr>
                <p14:cNvContentPartPr/>
                <p14:nvPr/>
              </p14:nvContentPartPr>
              <p14:xfrm>
                <a:off x="1543365" y="2518935"/>
                <a:ext cx="32760" cy="15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9EDB8D-E8C7-89F0-42F2-77B4962D46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4365" y="2509935"/>
                  <a:ext cx="50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CEC135-57A9-23D7-1EB6-164E5955A845}"/>
                    </a:ext>
                  </a:extLst>
                </p14:cNvPr>
                <p14:cNvContentPartPr/>
                <p14:nvPr/>
              </p14:nvContentPartPr>
              <p14:xfrm>
                <a:off x="1602765" y="2481135"/>
                <a:ext cx="68760" cy="207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CEC135-57A9-23D7-1EB6-164E5955A8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3765" y="2472135"/>
                  <a:ext cx="86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DBA476-7007-9CC0-6C59-7514310ABB4B}"/>
                    </a:ext>
                  </a:extLst>
                </p14:cNvPr>
                <p14:cNvContentPartPr/>
                <p14:nvPr/>
              </p14:nvContentPartPr>
              <p14:xfrm>
                <a:off x="1564965" y="2596695"/>
                <a:ext cx="141480" cy="4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DBA476-7007-9CC0-6C59-7514310ABB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5988" y="2587695"/>
                  <a:ext cx="159075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B8E340-0D53-8F3A-104B-CBA7D6B41ABB}"/>
                    </a:ext>
                  </a:extLst>
                </p14:cNvPr>
                <p14:cNvContentPartPr/>
                <p14:nvPr/>
              </p14:nvContentPartPr>
              <p14:xfrm>
                <a:off x="1739565" y="2671215"/>
                <a:ext cx="119160" cy="4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B8E340-0D53-8F3A-104B-CBA7D6B41A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0565" y="2662215"/>
                  <a:ext cx="136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05B4D8-DA95-E854-A6AC-93C8F94A5577}"/>
                    </a:ext>
                  </a:extLst>
                </p14:cNvPr>
                <p14:cNvContentPartPr/>
                <p14:nvPr/>
              </p14:nvContentPartPr>
              <p14:xfrm>
                <a:off x="1854765" y="2486535"/>
                <a:ext cx="109080" cy="230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05B4D8-DA95-E854-A6AC-93C8F94A55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5795" y="2477535"/>
                  <a:ext cx="126662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8B9549-819E-C746-92D3-C1BF58208ED7}"/>
                    </a:ext>
                  </a:extLst>
                </p14:cNvPr>
                <p14:cNvContentPartPr/>
                <p14:nvPr/>
              </p14:nvContentPartPr>
              <p14:xfrm>
                <a:off x="1960965" y="2597775"/>
                <a:ext cx="154080" cy="22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8B9549-819E-C746-92D3-C1BF58208E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1965" y="2588775"/>
                  <a:ext cx="171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A48A7D-A9D4-F5A0-9770-A29230CFBEF8}"/>
                    </a:ext>
                  </a:extLst>
                </p14:cNvPr>
                <p14:cNvContentPartPr/>
                <p14:nvPr/>
              </p14:nvContentPartPr>
              <p14:xfrm>
                <a:off x="2095965" y="2637015"/>
                <a:ext cx="140760" cy="4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A48A7D-A9D4-F5A0-9770-A29230CFBE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86965" y="2627947"/>
                  <a:ext cx="158400" cy="66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4EEDB0-3D87-4ABD-2520-78258DD87702}"/>
                    </a:ext>
                  </a:extLst>
                </p14:cNvPr>
                <p14:cNvContentPartPr/>
                <p14:nvPr/>
              </p14:nvContentPartPr>
              <p14:xfrm>
                <a:off x="2234565" y="2462415"/>
                <a:ext cx="61560" cy="187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4EEDB0-3D87-4ABD-2520-78258DD877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5565" y="2453415"/>
                  <a:ext cx="79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3DE3AC-2574-BBA9-B544-BC57782E6177}"/>
                    </a:ext>
                  </a:extLst>
                </p14:cNvPr>
                <p14:cNvContentPartPr/>
                <p14:nvPr/>
              </p14:nvContentPartPr>
              <p14:xfrm>
                <a:off x="2317365" y="2509575"/>
                <a:ext cx="154440" cy="152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3DE3AC-2574-BBA9-B544-BC57782E61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08365" y="250057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F45802-43F1-925E-6838-64077BD04D81}"/>
                    </a:ext>
                  </a:extLst>
                </p14:cNvPr>
                <p14:cNvContentPartPr/>
                <p14:nvPr/>
              </p14:nvContentPartPr>
              <p14:xfrm>
                <a:off x="2591325" y="2127615"/>
                <a:ext cx="225000" cy="169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F45802-43F1-925E-6838-64077BD04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82325" y="2118613"/>
                  <a:ext cx="242640" cy="1710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894C6E-0FCC-0F63-B4E8-1332961481FF}"/>
                    </a:ext>
                  </a:extLst>
                </p14:cNvPr>
                <p14:cNvContentPartPr/>
                <p14:nvPr/>
              </p14:nvContentPartPr>
              <p14:xfrm>
                <a:off x="2549565" y="1884615"/>
                <a:ext cx="1832040" cy="194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894C6E-0FCC-0F63-B4E8-1332961481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40565" y="1875615"/>
                  <a:ext cx="1849680" cy="19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D5A1E3-631E-D7A4-90CC-604484A440F1}"/>
                    </a:ext>
                  </a:extLst>
                </p14:cNvPr>
                <p14:cNvContentPartPr/>
                <p14:nvPr/>
              </p14:nvContentPartPr>
              <p14:xfrm>
                <a:off x="2831445" y="2293215"/>
                <a:ext cx="164880" cy="250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D5A1E3-631E-D7A4-90CC-604484A440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2445" y="2284215"/>
                  <a:ext cx="182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B7BEBF-5B7C-321C-1DA5-3B3092FB8651}"/>
                    </a:ext>
                  </a:extLst>
                </p14:cNvPr>
                <p14:cNvContentPartPr/>
                <p14:nvPr/>
              </p14:nvContentPartPr>
              <p14:xfrm>
                <a:off x="2880765" y="2750775"/>
                <a:ext cx="160560" cy="30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B7BEBF-5B7C-321C-1DA5-3B3092FB86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1765" y="2741764"/>
                  <a:ext cx="178200" cy="32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D20C88-5CEC-BEAE-AD2F-7FE7E03A509B}"/>
                    </a:ext>
                  </a:extLst>
                </p14:cNvPr>
                <p14:cNvContentPartPr/>
                <p14:nvPr/>
              </p14:nvContentPartPr>
              <p14:xfrm>
                <a:off x="2952405" y="3267015"/>
                <a:ext cx="198720" cy="171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D20C88-5CEC-BEAE-AD2F-7FE7E03A50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43389" y="3258015"/>
                  <a:ext cx="216392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B8055A-BA0F-CC58-B219-9919CA06AF80}"/>
                    </a:ext>
                  </a:extLst>
                </p14:cNvPr>
                <p14:cNvContentPartPr/>
                <p14:nvPr/>
              </p14:nvContentPartPr>
              <p14:xfrm>
                <a:off x="8311005" y="1207455"/>
                <a:ext cx="88920" cy="76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B8055A-BA0F-CC58-B219-9919CA06AF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02041" y="1198451"/>
                  <a:ext cx="106489" cy="781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399ED0-884F-C56C-F120-5D77D90CC0DB}"/>
                    </a:ext>
                  </a:extLst>
                </p14:cNvPr>
                <p14:cNvContentPartPr/>
                <p14:nvPr/>
              </p14:nvContentPartPr>
              <p14:xfrm>
                <a:off x="8323605" y="888495"/>
                <a:ext cx="948600" cy="1146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399ED0-884F-C56C-F120-5D77D90CC0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4608" y="879495"/>
                  <a:ext cx="966233" cy="11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2817A0-252F-025C-C2F1-5BE0D04EE3DB}"/>
                    </a:ext>
                  </a:extLst>
                </p14:cNvPr>
                <p14:cNvContentPartPr/>
                <p14:nvPr/>
              </p14:nvContentPartPr>
              <p14:xfrm>
                <a:off x="8371485" y="723975"/>
                <a:ext cx="31680" cy="20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2817A0-252F-025C-C2F1-5BE0D04EE3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2485" y="714975"/>
                  <a:ext cx="49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A91E5B-F106-5DC5-2CA6-9B7327A08A02}"/>
                    </a:ext>
                  </a:extLst>
                </p14:cNvPr>
                <p14:cNvContentPartPr/>
                <p14:nvPr/>
              </p14:nvContentPartPr>
              <p14:xfrm>
                <a:off x="8446005" y="774375"/>
                <a:ext cx="20160" cy="139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A91E5B-F106-5DC5-2CA6-9B7327A08A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37005" y="765375"/>
                  <a:ext cx="37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3CE4F7-B723-28CB-DEA7-0DC47F96384D}"/>
                    </a:ext>
                  </a:extLst>
                </p14:cNvPr>
                <p14:cNvContentPartPr/>
                <p14:nvPr/>
              </p14:nvContentPartPr>
              <p14:xfrm>
                <a:off x="8514045" y="789135"/>
                <a:ext cx="62280" cy="12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3CE4F7-B723-28CB-DEA7-0DC47F9638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4993" y="780135"/>
                  <a:ext cx="80023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0C92C-0970-9FD3-2C6E-F6B11B12A620}"/>
                    </a:ext>
                  </a:extLst>
                </p14:cNvPr>
                <p14:cNvContentPartPr/>
                <p14:nvPr/>
              </p14:nvContentPartPr>
              <p14:xfrm>
                <a:off x="8588205" y="697695"/>
                <a:ext cx="39960" cy="17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0C92C-0970-9FD3-2C6E-F6B11B12A6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79205" y="688695"/>
                  <a:ext cx="57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0F7FE5-430B-55BB-F0C7-C4CF0EB2C8ED}"/>
                    </a:ext>
                  </a:extLst>
                </p14:cNvPr>
                <p14:cNvContentPartPr/>
                <p14:nvPr/>
              </p14:nvContentPartPr>
              <p14:xfrm>
                <a:off x="8555805" y="793455"/>
                <a:ext cx="129960" cy="2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0F7FE5-430B-55BB-F0C7-C4CF0EB2C8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46805" y="784319"/>
                  <a:ext cx="147600" cy="4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4711D5-AB86-9F9D-0051-ED169922C53C}"/>
                    </a:ext>
                  </a:extLst>
                </p14:cNvPr>
                <p14:cNvContentPartPr/>
                <p14:nvPr/>
              </p14:nvContentPartPr>
              <p14:xfrm>
                <a:off x="8422965" y="1161375"/>
                <a:ext cx="130320" cy="16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4711D5-AB86-9F9D-0051-ED169922C5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13940" y="1152375"/>
                  <a:ext cx="148009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9E4E70-89A2-8B8A-E2A4-67D91EFB4C6F}"/>
                    </a:ext>
                  </a:extLst>
                </p14:cNvPr>
                <p14:cNvContentPartPr/>
                <p14:nvPr/>
              </p14:nvContentPartPr>
              <p14:xfrm>
                <a:off x="8663805" y="1170015"/>
                <a:ext cx="117360" cy="4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9E4E70-89A2-8B8A-E2A4-67D91EFB4C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54805" y="1160934"/>
                  <a:ext cx="135000" cy="58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872999-3C12-D9FE-C4C7-34983CCF35C4}"/>
                    </a:ext>
                  </a:extLst>
                </p14:cNvPr>
                <p14:cNvContentPartPr/>
                <p14:nvPr/>
              </p14:nvContentPartPr>
              <p14:xfrm>
                <a:off x="8719605" y="1133655"/>
                <a:ext cx="88560" cy="12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872999-3C12-D9FE-C4C7-34983CCF35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10641" y="1124655"/>
                  <a:ext cx="106129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181A97-2743-9069-1FE9-432BA7BF9544}"/>
                    </a:ext>
                  </a:extLst>
                </p14:cNvPr>
                <p14:cNvContentPartPr/>
                <p14:nvPr/>
              </p14:nvContentPartPr>
              <p14:xfrm>
                <a:off x="9002205" y="1103055"/>
                <a:ext cx="16560" cy="18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181A97-2743-9069-1FE9-432BA7BF95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93205" y="1094055"/>
                  <a:ext cx="34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4C1F90-0673-A0BA-3D1E-A0C9118FDAD0}"/>
                    </a:ext>
                  </a:extLst>
                </p14:cNvPr>
                <p14:cNvContentPartPr/>
                <p14:nvPr/>
              </p14:nvContentPartPr>
              <p14:xfrm>
                <a:off x="8500005" y="1439295"/>
                <a:ext cx="43560" cy="16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4C1F90-0673-A0BA-3D1E-A0C9118FDA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1005" y="1430295"/>
                  <a:ext cx="61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C5F6B2-546F-FB3E-0BD2-4F76AECC412C}"/>
                    </a:ext>
                  </a:extLst>
                </p14:cNvPr>
                <p14:cNvContentPartPr/>
                <p14:nvPr/>
              </p14:nvContentPartPr>
              <p14:xfrm>
                <a:off x="8649405" y="1513815"/>
                <a:ext cx="171360" cy="2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C5F6B2-546F-FB3E-0BD2-4F76AECC41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40405" y="1504815"/>
                  <a:ext cx="189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0E00D3-C0FC-02E3-5623-4D2389BC1CAF}"/>
                    </a:ext>
                  </a:extLst>
                </p14:cNvPr>
                <p14:cNvContentPartPr/>
                <p14:nvPr/>
              </p14:nvContentPartPr>
              <p14:xfrm>
                <a:off x="8753445" y="1425615"/>
                <a:ext cx="76320" cy="133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0E00D3-C0FC-02E3-5623-4D2389BC1C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4445" y="1416615"/>
                  <a:ext cx="93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A6B2F9-7913-2D96-698D-EB72128727E0}"/>
                    </a:ext>
                  </a:extLst>
                </p14:cNvPr>
                <p14:cNvContentPartPr/>
                <p14:nvPr/>
              </p14:nvContentPartPr>
              <p14:xfrm>
                <a:off x="8963325" y="1408695"/>
                <a:ext cx="154440" cy="151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A6B2F9-7913-2D96-698D-EB72128727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4304" y="1399695"/>
                  <a:ext cx="172121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92CE9E-F374-3B5A-F1D6-7E651BD6696D}"/>
                    </a:ext>
                  </a:extLst>
                </p14:cNvPr>
                <p14:cNvContentPartPr/>
                <p14:nvPr/>
              </p14:nvContentPartPr>
              <p14:xfrm>
                <a:off x="8503605" y="1717935"/>
                <a:ext cx="198360" cy="141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92CE9E-F374-3B5A-F1D6-7E651BD669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605" y="1708935"/>
                  <a:ext cx="216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5F0D90-12CF-4B6A-EC2E-2136F050022A}"/>
                    </a:ext>
                  </a:extLst>
                </p14:cNvPr>
                <p14:cNvContentPartPr/>
                <p14:nvPr/>
              </p14:nvContentPartPr>
              <p14:xfrm>
                <a:off x="8750205" y="1757175"/>
                <a:ext cx="142560" cy="42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5F0D90-12CF-4B6A-EC2E-2136F05002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41205" y="1748175"/>
                  <a:ext cx="160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659ECB-4C4A-2A90-C23C-BCEDF79ECB39}"/>
                    </a:ext>
                  </a:extLst>
                </p14:cNvPr>
                <p14:cNvContentPartPr/>
                <p14:nvPr/>
              </p14:nvContentPartPr>
              <p14:xfrm>
                <a:off x="8797005" y="1684095"/>
                <a:ext cx="92520" cy="14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659ECB-4C4A-2A90-C23C-BCEDF79ECB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88040" y="1675095"/>
                  <a:ext cx="110092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A16E0E-1502-F24B-3A94-35BD8525E0FE}"/>
                    </a:ext>
                  </a:extLst>
                </p14:cNvPr>
                <p14:cNvContentPartPr/>
                <p14:nvPr/>
              </p14:nvContentPartPr>
              <p14:xfrm>
                <a:off x="9007605" y="1674735"/>
                <a:ext cx="106560" cy="20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A16E0E-1502-F24B-3A94-35BD8525E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98635" y="1665735"/>
                  <a:ext cx="124141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F46CB2-FBB0-2101-0CF7-EEC1C0F124ED}"/>
                    </a:ext>
                  </a:extLst>
                </p14:cNvPr>
                <p14:cNvContentPartPr/>
                <p14:nvPr/>
              </p14:nvContentPartPr>
              <p14:xfrm>
                <a:off x="7466085" y="2465295"/>
                <a:ext cx="101880" cy="1073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F46CB2-FBB0-2101-0CF7-EEC1C0F124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57085" y="2456295"/>
                  <a:ext cx="11952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6A261D-F7F7-4097-37E4-B113B948C168}"/>
                    </a:ext>
                  </a:extLst>
                </p14:cNvPr>
                <p14:cNvContentPartPr/>
                <p14:nvPr/>
              </p14:nvContentPartPr>
              <p14:xfrm>
                <a:off x="7448805" y="2292855"/>
                <a:ext cx="888120" cy="127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6A261D-F7F7-4097-37E4-B113B948C1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39801" y="2283858"/>
                  <a:ext cx="905767" cy="1292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23D778-5D3A-7AB8-B8B1-AF0572F285AC}"/>
                    </a:ext>
                  </a:extLst>
                </p14:cNvPr>
                <p14:cNvContentPartPr/>
                <p14:nvPr/>
              </p14:nvContentPartPr>
              <p14:xfrm>
                <a:off x="7591005" y="2105655"/>
                <a:ext cx="43560" cy="15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23D778-5D3A-7AB8-B8B1-AF0572F285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82005" y="2096655"/>
                  <a:ext cx="61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B519F8-0086-F31A-3A91-9881F1C8FD96}"/>
                    </a:ext>
                  </a:extLst>
                </p14:cNvPr>
                <p14:cNvContentPartPr/>
                <p14:nvPr/>
              </p14:nvContentPartPr>
              <p14:xfrm>
                <a:off x="7643205" y="2171175"/>
                <a:ext cx="50760" cy="105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B519F8-0086-F31A-3A91-9881F1C8FD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34205" y="2162175"/>
                  <a:ext cx="68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A80155-DD7F-B0AF-D23C-2BACFDA51572}"/>
                    </a:ext>
                  </a:extLst>
                </p14:cNvPr>
                <p14:cNvContentPartPr/>
                <p14:nvPr/>
              </p14:nvContentPartPr>
              <p14:xfrm>
                <a:off x="7623765" y="2078295"/>
                <a:ext cx="39600" cy="1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A80155-DD7F-B0AF-D23C-2BACFDA515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14765" y="2069295"/>
                  <a:ext cx="57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94C602-903D-AE37-8AB0-B261347864BB}"/>
                    </a:ext>
                  </a:extLst>
                </p14:cNvPr>
                <p14:cNvContentPartPr/>
                <p14:nvPr/>
              </p14:nvContentPartPr>
              <p14:xfrm>
                <a:off x="7719885" y="2004495"/>
                <a:ext cx="127080" cy="26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94C602-903D-AE37-8AB0-B261347864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10910" y="1995495"/>
                  <a:ext cx="14467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EC532D-5444-C163-3E4A-6869EF038E1E}"/>
                    </a:ext>
                  </a:extLst>
                </p14:cNvPr>
                <p14:cNvContentPartPr/>
                <p14:nvPr/>
              </p14:nvContentPartPr>
              <p14:xfrm>
                <a:off x="7785405" y="2137335"/>
                <a:ext cx="123480" cy="26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EC532D-5444-C163-3E4A-6869EF038E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76405" y="2128210"/>
                  <a:ext cx="141120" cy="44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84365F-2A31-798E-37EE-1C7B9D8FA322}"/>
                    </a:ext>
                  </a:extLst>
                </p14:cNvPr>
                <p14:cNvContentPartPr/>
                <p14:nvPr/>
              </p14:nvContentPartPr>
              <p14:xfrm>
                <a:off x="7578405" y="2535135"/>
                <a:ext cx="90360" cy="172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84365F-2A31-798E-37EE-1C7B9D8FA3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69441" y="2526135"/>
                  <a:ext cx="10793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CA9BBB-AE0F-1D6E-CE58-CAA1895080B6}"/>
                    </a:ext>
                  </a:extLst>
                </p14:cNvPr>
                <p14:cNvContentPartPr/>
                <p14:nvPr/>
              </p14:nvContentPartPr>
              <p14:xfrm>
                <a:off x="7735005" y="2543055"/>
                <a:ext cx="151560" cy="3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CA9BBB-AE0F-1D6E-CE58-CAA1895080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26005" y="2534055"/>
                  <a:ext cx="169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CA1E1A-70C0-EFFC-2339-624DEE1EBE59}"/>
                    </a:ext>
                  </a:extLst>
                </p14:cNvPr>
                <p14:cNvContentPartPr/>
                <p14:nvPr/>
              </p14:nvContentPartPr>
              <p14:xfrm>
                <a:off x="7800885" y="2457375"/>
                <a:ext cx="134640" cy="14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CA1E1A-70C0-EFFC-2339-624DEE1EBE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91885" y="2448375"/>
                  <a:ext cx="152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D01BE2-ACF3-334B-61F2-95EB45A260CF}"/>
                    </a:ext>
                  </a:extLst>
                </p14:cNvPr>
                <p14:cNvContentPartPr/>
                <p14:nvPr/>
              </p14:nvContentPartPr>
              <p14:xfrm>
                <a:off x="8030205" y="2436135"/>
                <a:ext cx="21960" cy="180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D01BE2-ACF3-334B-61F2-95EB45A260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21205" y="2427117"/>
                  <a:ext cx="39600" cy="198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8490E4-0ACA-0DB6-EDBA-63A3039CF9B5}"/>
                    </a:ext>
                  </a:extLst>
                </p14:cNvPr>
                <p14:cNvContentPartPr/>
                <p14:nvPr/>
              </p14:nvContentPartPr>
              <p14:xfrm>
                <a:off x="7660125" y="2830335"/>
                <a:ext cx="44640" cy="140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8490E4-0ACA-0DB6-EDBA-63A3039CF9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51125" y="2821335"/>
                  <a:ext cx="62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CA186B-E34E-3BE0-BAB3-0EC3C6828999}"/>
                    </a:ext>
                  </a:extLst>
                </p14:cNvPr>
                <p14:cNvContentPartPr/>
                <p14:nvPr/>
              </p14:nvContentPartPr>
              <p14:xfrm>
                <a:off x="7753005" y="2869575"/>
                <a:ext cx="158760" cy="27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CA186B-E34E-3BE0-BAB3-0EC3C68289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44005" y="2860693"/>
                  <a:ext cx="176400" cy="44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F3D0042-4460-8F58-C5BF-D70CC3DAEA23}"/>
                    </a:ext>
                  </a:extLst>
                </p14:cNvPr>
                <p14:cNvContentPartPr/>
                <p14:nvPr/>
              </p14:nvContentPartPr>
              <p14:xfrm>
                <a:off x="7821405" y="2806935"/>
                <a:ext cx="101160" cy="13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F3D0042-4460-8F58-C5BF-D70CC3DAEA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12373" y="2797935"/>
                  <a:ext cx="118863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E2F866-FBA8-BBC1-257B-D7530D061076}"/>
                    </a:ext>
                  </a:extLst>
                </p14:cNvPr>
                <p14:cNvContentPartPr/>
                <p14:nvPr/>
              </p14:nvContentPartPr>
              <p14:xfrm>
                <a:off x="8035605" y="2781015"/>
                <a:ext cx="138960" cy="18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E2F866-FBA8-BBC1-257B-D7530D0610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6582" y="2772015"/>
                  <a:ext cx="156646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913993-6424-B4EF-C47D-71805EF75854}"/>
                    </a:ext>
                  </a:extLst>
                </p14:cNvPr>
                <p14:cNvContentPartPr/>
                <p14:nvPr/>
              </p14:nvContentPartPr>
              <p14:xfrm>
                <a:off x="7668765" y="3242175"/>
                <a:ext cx="200160" cy="156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913993-6424-B4EF-C47D-71805EF758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59765" y="3233196"/>
                  <a:ext cx="217800" cy="17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1A71C3-4560-03C3-80BF-54D992B42D31}"/>
                    </a:ext>
                  </a:extLst>
                </p14:cNvPr>
                <p14:cNvContentPartPr/>
                <p14:nvPr/>
              </p14:nvContentPartPr>
              <p14:xfrm>
                <a:off x="7853805" y="3294015"/>
                <a:ext cx="149760" cy="28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1A71C3-4560-03C3-80BF-54D992B42D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44805" y="3285015"/>
                  <a:ext cx="167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84F81F-7A57-CEDD-A06A-CC82FCF47DBB}"/>
                    </a:ext>
                  </a:extLst>
                </p14:cNvPr>
                <p14:cNvContentPartPr/>
                <p14:nvPr/>
              </p14:nvContentPartPr>
              <p14:xfrm>
                <a:off x="7925805" y="3255135"/>
                <a:ext cx="128880" cy="116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84F81F-7A57-CEDD-A06A-CC82FCF47D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16805" y="3246135"/>
                  <a:ext cx="146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8191D81-D228-0481-2C16-7C505FD8443D}"/>
                    </a:ext>
                  </a:extLst>
                </p14:cNvPr>
                <p14:cNvContentPartPr/>
                <p14:nvPr/>
              </p14:nvContentPartPr>
              <p14:xfrm>
                <a:off x="8039565" y="3143175"/>
                <a:ext cx="128880" cy="215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8191D81-D228-0481-2C16-7C505FD844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30565" y="3134175"/>
                  <a:ext cx="146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AD0EDC-B172-6C49-E2D4-98F6F881F88D}"/>
                    </a:ext>
                  </a:extLst>
                </p14:cNvPr>
                <p14:cNvContentPartPr/>
                <p14:nvPr/>
              </p14:nvContentPartPr>
              <p14:xfrm>
                <a:off x="3268485" y="2318055"/>
                <a:ext cx="54720" cy="66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AD0EDC-B172-6C49-E2D4-98F6F881F8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59485" y="2309055"/>
                  <a:ext cx="72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3B5A43-5AC2-B34E-CF77-A7A43FB99300}"/>
                    </a:ext>
                  </a:extLst>
                </p14:cNvPr>
                <p14:cNvContentPartPr/>
                <p14:nvPr/>
              </p14:nvContentPartPr>
              <p14:xfrm>
                <a:off x="3319965" y="1310415"/>
                <a:ext cx="4743000" cy="1062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3B5A43-5AC2-B34E-CF77-A7A43FB993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10966" y="1301415"/>
                  <a:ext cx="4760639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51F85F-AEC9-F3A6-C0D7-2C5D92F5C4A5}"/>
                    </a:ext>
                  </a:extLst>
                </p14:cNvPr>
                <p14:cNvContentPartPr/>
                <p14:nvPr/>
              </p14:nvContentPartPr>
              <p14:xfrm>
                <a:off x="7897365" y="1197375"/>
                <a:ext cx="267480" cy="262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51F85F-AEC9-F3A6-C0D7-2C5D92F5C4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8365" y="1188363"/>
                  <a:ext cx="285120" cy="280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9F7DF4-A15F-D94C-A2DE-8B85BC2C421F}"/>
                    </a:ext>
                  </a:extLst>
                </p14:cNvPr>
                <p14:cNvContentPartPr/>
                <p14:nvPr/>
              </p14:nvContentPartPr>
              <p14:xfrm>
                <a:off x="3330765" y="2878215"/>
                <a:ext cx="41040" cy="63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9F7DF4-A15F-D94C-A2DE-8B85BC2C42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21765" y="2869215"/>
                  <a:ext cx="58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CA2CC4-575B-B906-D1F4-26BE1ACF439B}"/>
                    </a:ext>
                  </a:extLst>
                </p14:cNvPr>
                <p14:cNvContentPartPr/>
                <p14:nvPr/>
              </p14:nvContentPartPr>
              <p14:xfrm>
                <a:off x="3372165" y="1571415"/>
                <a:ext cx="4714200" cy="1345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CA2CC4-575B-B906-D1F4-26BE1ACF439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3166" y="1562415"/>
                  <a:ext cx="4731839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7A66F6-6B55-D5CC-35EA-B5678568B6F7}"/>
                    </a:ext>
                  </a:extLst>
                </p14:cNvPr>
                <p14:cNvContentPartPr/>
                <p14:nvPr/>
              </p14:nvContentPartPr>
              <p14:xfrm>
                <a:off x="7791525" y="1497975"/>
                <a:ext cx="329400" cy="208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7A66F6-6B55-D5CC-35EA-B5678568B6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82525" y="1488959"/>
                  <a:ext cx="347040" cy="225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DCA89D-81C4-F614-5C26-258614F421AB}"/>
                    </a:ext>
                  </a:extLst>
                </p14:cNvPr>
                <p14:cNvContentPartPr/>
                <p14:nvPr/>
              </p14:nvContentPartPr>
              <p14:xfrm>
                <a:off x="3379005" y="3291495"/>
                <a:ext cx="51120" cy="69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DCA89D-81C4-F614-5C26-258614F421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70005" y="3282495"/>
                  <a:ext cx="68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02FC98F-FA1D-E440-4438-AB45BF046218}"/>
                    </a:ext>
                  </a:extLst>
                </p14:cNvPr>
                <p14:cNvContentPartPr/>
                <p14:nvPr/>
              </p14:nvContentPartPr>
              <p14:xfrm>
                <a:off x="3404565" y="2818095"/>
                <a:ext cx="3832200" cy="492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02FC98F-FA1D-E440-4438-AB45BF04621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95566" y="2809095"/>
                  <a:ext cx="3849838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341A35-A198-CBE3-619F-F1A6F46CCDA6}"/>
                    </a:ext>
                  </a:extLst>
                </p14:cNvPr>
                <p14:cNvContentPartPr/>
                <p14:nvPr/>
              </p14:nvContentPartPr>
              <p14:xfrm>
                <a:off x="7081605" y="2739255"/>
                <a:ext cx="213840" cy="250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341A35-A198-CBE3-619F-F1A6F46CCD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72605" y="2730255"/>
                  <a:ext cx="23148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19AE8CA-5E80-8BBE-9288-E466935CDEBA}"/>
              </a:ext>
            </a:extLst>
          </p:cNvPr>
          <p:cNvGrpSpPr/>
          <p:nvPr/>
        </p:nvGrpSpPr>
        <p:grpSpPr>
          <a:xfrm>
            <a:off x="10004805" y="2044095"/>
            <a:ext cx="739080" cy="498240"/>
            <a:chOff x="10004805" y="2044095"/>
            <a:chExt cx="73908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D99CF9-B264-D8EF-8B81-AC6A236A21F4}"/>
                    </a:ext>
                  </a:extLst>
                </p14:cNvPr>
                <p14:cNvContentPartPr/>
                <p14:nvPr/>
              </p14:nvContentPartPr>
              <p14:xfrm>
                <a:off x="10004805" y="2149575"/>
                <a:ext cx="214560" cy="168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D99CF9-B264-D8EF-8B81-AC6A236A21F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95805" y="2140594"/>
                  <a:ext cx="232200" cy="186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CF7F5D-ECF9-CADC-48B2-1DF8A56A8C60}"/>
                    </a:ext>
                  </a:extLst>
                </p14:cNvPr>
                <p14:cNvContentPartPr/>
                <p14:nvPr/>
              </p14:nvContentPartPr>
              <p14:xfrm>
                <a:off x="10040805" y="2154255"/>
                <a:ext cx="177120" cy="19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CF7F5D-ECF9-CADC-48B2-1DF8A56A8C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31805" y="2145255"/>
                  <a:ext cx="194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E7F811-CC6D-C477-04A3-44C6E51936B1}"/>
                    </a:ext>
                  </a:extLst>
                </p14:cNvPr>
                <p14:cNvContentPartPr/>
                <p14:nvPr/>
              </p14:nvContentPartPr>
              <p14:xfrm>
                <a:off x="10406205" y="2044095"/>
                <a:ext cx="21960" cy="19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E7F811-CC6D-C477-04A3-44C6E51936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97205" y="2035095"/>
                  <a:ext cx="39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8E3381-C5AD-B78A-2C86-8A2237FD770F}"/>
                    </a:ext>
                  </a:extLst>
                </p14:cNvPr>
                <p14:cNvContentPartPr/>
                <p14:nvPr/>
              </p14:nvContentPartPr>
              <p14:xfrm>
                <a:off x="10462005" y="2067855"/>
                <a:ext cx="144360" cy="14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8E3381-C5AD-B78A-2C86-8A2237FD77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53027" y="2058877"/>
                  <a:ext cx="161956" cy="164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86FFA1-50A5-9DAD-1E6B-79C9FB2A5B7F}"/>
                    </a:ext>
                  </a:extLst>
                </p14:cNvPr>
                <p14:cNvContentPartPr/>
                <p14:nvPr/>
              </p14:nvContentPartPr>
              <p14:xfrm>
                <a:off x="10057005" y="2423895"/>
                <a:ext cx="205560" cy="11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86FFA1-50A5-9DAD-1E6B-79C9FB2A5B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48005" y="2414895"/>
                  <a:ext cx="223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13737D-0D32-7E5A-25AF-9C13F556BE51}"/>
                    </a:ext>
                  </a:extLst>
                </p14:cNvPr>
                <p14:cNvContentPartPr/>
                <p14:nvPr/>
              </p14:nvContentPartPr>
              <p14:xfrm>
                <a:off x="10112805" y="2403375"/>
                <a:ext cx="115560" cy="13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13737D-0D32-7E5A-25AF-9C13F556BE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03805" y="2394375"/>
                  <a:ext cx="13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F16310-F510-D934-4149-C9558C87B512}"/>
                    </a:ext>
                  </a:extLst>
                </p14:cNvPr>
                <p14:cNvContentPartPr/>
                <p14:nvPr/>
              </p14:nvContentPartPr>
              <p14:xfrm>
                <a:off x="10372365" y="2355495"/>
                <a:ext cx="252000" cy="15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F16310-F510-D934-4149-C9558C87B5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63365" y="2346495"/>
                  <a:ext cx="269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140195-1F6D-9810-3D04-0A3565DF935A}"/>
                    </a:ext>
                  </a:extLst>
                </p14:cNvPr>
                <p14:cNvContentPartPr/>
                <p14:nvPr/>
              </p14:nvContentPartPr>
              <p14:xfrm>
                <a:off x="10629405" y="2382495"/>
                <a:ext cx="114480" cy="10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140195-1F6D-9810-3D04-0A3565DF935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20405" y="2373495"/>
                  <a:ext cx="1321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3A251DA-29E6-CBA6-E064-7454ABE1C84D}"/>
              </a:ext>
            </a:extLst>
          </p:cNvPr>
          <p:cNvGrpSpPr/>
          <p:nvPr/>
        </p:nvGrpSpPr>
        <p:grpSpPr>
          <a:xfrm>
            <a:off x="10108485" y="2633775"/>
            <a:ext cx="695520" cy="226800"/>
            <a:chOff x="10108485" y="2633775"/>
            <a:chExt cx="69552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BD1D7A-D0A3-AB31-43CA-412832A3E985}"/>
                    </a:ext>
                  </a:extLst>
                </p14:cNvPr>
                <p14:cNvContentPartPr/>
                <p14:nvPr/>
              </p14:nvContentPartPr>
              <p14:xfrm>
                <a:off x="10108485" y="2709735"/>
                <a:ext cx="227880" cy="100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BD1D7A-D0A3-AB31-43CA-412832A3E9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99485" y="2700735"/>
                  <a:ext cx="245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6812D88-926A-E096-0FD3-3B653C5E5FA3}"/>
                    </a:ext>
                  </a:extLst>
                </p14:cNvPr>
                <p14:cNvContentPartPr/>
                <p14:nvPr/>
              </p14:nvContentPartPr>
              <p14:xfrm>
                <a:off x="10199565" y="2690295"/>
                <a:ext cx="117000" cy="161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6812D88-926A-E096-0FD3-3B653C5E5F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90565" y="2681315"/>
                  <a:ext cx="134640" cy="1792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F04A78-1854-DABE-AC3B-0E644A6EEA28}"/>
                    </a:ext>
                  </a:extLst>
                </p14:cNvPr>
                <p14:cNvContentPartPr/>
                <p14:nvPr/>
              </p14:nvContentPartPr>
              <p14:xfrm>
                <a:off x="10510965" y="2633775"/>
                <a:ext cx="126000" cy="226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F04A78-1854-DABE-AC3B-0E644A6EEA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01965" y="2624775"/>
                  <a:ext cx="143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6489E1-7BD8-E105-EAAD-7AF829320884}"/>
                    </a:ext>
                  </a:extLst>
                </p14:cNvPr>
                <p14:cNvContentPartPr/>
                <p14:nvPr/>
              </p14:nvContentPartPr>
              <p14:xfrm>
                <a:off x="10670445" y="2709015"/>
                <a:ext cx="133560" cy="146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6489E1-7BD8-E105-EAAD-7AF8293208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61445" y="2700015"/>
                  <a:ext cx="1512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BD6DA-A920-CCE5-0F2F-36B7A9BFB084}"/>
              </a:ext>
            </a:extLst>
          </p:cNvPr>
          <p:cNvGrpSpPr/>
          <p:nvPr/>
        </p:nvGrpSpPr>
        <p:grpSpPr>
          <a:xfrm>
            <a:off x="4145085" y="4496775"/>
            <a:ext cx="4565880" cy="1679760"/>
            <a:chOff x="4145085" y="4496775"/>
            <a:chExt cx="4565880" cy="167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863A17E-8389-9D67-CE58-D2118D656EBB}"/>
                    </a:ext>
                  </a:extLst>
                </p14:cNvPr>
                <p14:cNvContentPartPr/>
                <p14:nvPr/>
              </p14:nvContentPartPr>
              <p14:xfrm>
                <a:off x="7850205" y="5181855"/>
                <a:ext cx="135000" cy="95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863A17E-8389-9D67-CE58-D2118D656E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41565" y="5173215"/>
                  <a:ext cx="15264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7FC7A86-1FC0-9049-033E-219F165DC258}"/>
                    </a:ext>
                  </a:extLst>
                </p14:cNvPr>
                <p14:cNvContentPartPr/>
                <p14:nvPr/>
              </p14:nvContentPartPr>
              <p14:xfrm>
                <a:off x="7848405" y="5035335"/>
                <a:ext cx="862560" cy="1141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7FC7A86-1FC0-9049-033E-219F165DC2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39765" y="5026695"/>
                  <a:ext cx="880200" cy="11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EB54C1-4B61-6AFC-FEE6-A521F2A020C6}"/>
                    </a:ext>
                  </a:extLst>
                </p14:cNvPr>
                <p14:cNvContentPartPr/>
                <p14:nvPr/>
              </p14:nvContentPartPr>
              <p14:xfrm>
                <a:off x="7924005" y="4772175"/>
                <a:ext cx="34560" cy="205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EB54C1-4B61-6AFC-FEE6-A521F2A020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15365" y="4763175"/>
                  <a:ext cx="52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9BC753-E71B-8EA5-A2F6-F6ACEC7A7046}"/>
                    </a:ext>
                  </a:extLst>
                </p14:cNvPr>
                <p14:cNvContentPartPr/>
                <p14:nvPr/>
              </p14:nvContentPartPr>
              <p14:xfrm>
                <a:off x="7963245" y="4824375"/>
                <a:ext cx="42120" cy="159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9BC753-E71B-8EA5-A2F6-F6ACEC7A70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54245" y="4815735"/>
                  <a:ext cx="59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BEFACB-6075-C7C3-D54D-A50D5B169131}"/>
                    </a:ext>
                  </a:extLst>
                </p14:cNvPr>
                <p14:cNvContentPartPr/>
                <p14:nvPr/>
              </p14:nvContentPartPr>
              <p14:xfrm>
                <a:off x="8023725" y="4852815"/>
                <a:ext cx="86760" cy="139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BEFACB-6075-C7C3-D54D-A50D5B1691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14725" y="4843815"/>
                  <a:ext cx="104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F87031-8340-C8F4-367C-301AB782BD07}"/>
                    </a:ext>
                  </a:extLst>
                </p14:cNvPr>
                <p14:cNvContentPartPr/>
                <p14:nvPr/>
              </p14:nvContentPartPr>
              <p14:xfrm>
                <a:off x="8059005" y="4766415"/>
                <a:ext cx="77760" cy="173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F87031-8340-C8F4-367C-301AB782BD0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50365" y="4757775"/>
                  <a:ext cx="95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196ED04-B2A6-F49E-F1CD-6C2F5947FB30}"/>
                    </a:ext>
                  </a:extLst>
                </p14:cNvPr>
                <p14:cNvContentPartPr/>
                <p14:nvPr/>
              </p14:nvContentPartPr>
              <p14:xfrm>
                <a:off x="8032005" y="4849215"/>
                <a:ext cx="151560" cy="27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196ED04-B2A6-F49E-F1CD-6C2F5947FB3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23365" y="4840575"/>
                  <a:ext cx="169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22454AB-6E99-4291-9C31-C1E4451C9F0C}"/>
                    </a:ext>
                  </a:extLst>
                </p14:cNvPr>
                <p14:cNvContentPartPr/>
                <p14:nvPr/>
              </p14:nvContentPartPr>
              <p14:xfrm>
                <a:off x="7946685" y="5274015"/>
                <a:ext cx="94680" cy="130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22454AB-6E99-4291-9C31-C1E4451C9F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38045" y="5265015"/>
                  <a:ext cx="112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373377C-6C56-43CD-A7E4-7AD195EE6DF5}"/>
                    </a:ext>
                  </a:extLst>
                </p14:cNvPr>
                <p14:cNvContentPartPr/>
                <p14:nvPr/>
              </p14:nvContentPartPr>
              <p14:xfrm>
                <a:off x="8123805" y="5262135"/>
                <a:ext cx="140760" cy="23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373377C-6C56-43CD-A7E4-7AD195EE6D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14805" y="5253135"/>
                  <a:ext cx="158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D77698C-33B1-D28F-20A0-2E729391CF3A}"/>
                    </a:ext>
                  </a:extLst>
                </p14:cNvPr>
                <p14:cNvContentPartPr/>
                <p14:nvPr/>
              </p14:nvContentPartPr>
              <p14:xfrm>
                <a:off x="8176005" y="5199855"/>
                <a:ext cx="121680" cy="159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D77698C-33B1-D28F-20A0-2E729391CF3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67005" y="5190855"/>
                  <a:ext cx="139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0DD9A06-2133-DE24-B6BB-A628F8FC8312}"/>
                    </a:ext>
                  </a:extLst>
                </p14:cNvPr>
                <p14:cNvContentPartPr/>
                <p14:nvPr/>
              </p14:nvContentPartPr>
              <p14:xfrm>
                <a:off x="8366805" y="5203095"/>
                <a:ext cx="27360" cy="154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0DD9A06-2133-DE24-B6BB-A628F8FC83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57805" y="5194095"/>
                  <a:ext cx="45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3CFB49-A02D-22C9-8433-5C91DFA8D457}"/>
                    </a:ext>
                  </a:extLst>
                </p14:cNvPr>
                <p14:cNvContentPartPr/>
                <p14:nvPr/>
              </p14:nvContentPartPr>
              <p14:xfrm>
                <a:off x="8417205" y="5232975"/>
                <a:ext cx="97560" cy="100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3CFB49-A02D-22C9-8433-5C91DFA8D4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08205" y="5224335"/>
                  <a:ext cx="115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0840DA-89C9-69B7-8075-5545AE513827}"/>
                    </a:ext>
                  </a:extLst>
                </p14:cNvPr>
                <p14:cNvContentPartPr/>
                <p14:nvPr/>
              </p14:nvContentPartPr>
              <p14:xfrm>
                <a:off x="8030205" y="5501175"/>
                <a:ext cx="34560" cy="177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0840DA-89C9-69B7-8075-5545AE5138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21565" y="5492175"/>
                  <a:ext cx="52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763AE5A-A4BF-142D-94A4-95E1AE983B82}"/>
                    </a:ext>
                  </a:extLst>
                </p14:cNvPr>
                <p14:cNvContentPartPr/>
                <p14:nvPr/>
              </p14:nvContentPartPr>
              <p14:xfrm>
                <a:off x="8125605" y="5557695"/>
                <a:ext cx="144360" cy="39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763AE5A-A4BF-142D-94A4-95E1AE983B8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16605" y="5549055"/>
                  <a:ext cx="162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686CF0E-F72A-234B-2E0F-132A898ECAFC}"/>
                    </a:ext>
                  </a:extLst>
                </p14:cNvPr>
                <p14:cNvContentPartPr/>
                <p14:nvPr/>
              </p14:nvContentPartPr>
              <p14:xfrm>
                <a:off x="8195805" y="5488215"/>
                <a:ext cx="105480" cy="145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686CF0E-F72A-234B-2E0F-132A898ECA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86805" y="5479215"/>
                  <a:ext cx="123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5FB1462-3813-6819-7800-285C36EA7973}"/>
                    </a:ext>
                  </a:extLst>
                </p14:cNvPr>
                <p14:cNvContentPartPr/>
                <p14:nvPr/>
              </p14:nvContentPartPr>
              <p14:xfrm>
                <a:off x="8345205" y="5496855"/>
                <a:ext cx="249120" cy="155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5FB1462-3813-6819-7800-285C36EA79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36205" y="5488215"/>
                  <a:ext cx="266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0F3F5-AC61-EC7B-B929-4E03A71BF76F}"/>
                    </a:ext>
                  </a:extLst>
                </p14:cNvPr>
                <p14:cNvContentPartPr/>
                <p14:nvPr/>
              </p14:nvContentPartPr>
              <p14:xfrm>
                <a:off x="8021205" y="5861895"/>
                <a:ext cx="187560" cy="164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0F3F5-AC61-EC7B-B929-4E03A71BF7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12565" y="5852895"/>
                  <a:ext cx="205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D1E8FC7-B60D-C443-0A3F-1F6FB7BF599D}"/>
                    </a:ext>
                  </a:extLst>
                </p14:cNvPr>
                <p14:cNvContentPartPr/>
                <p14:nvPr/>
              </p14:nvContentPartPr>
              <p14:xfrm>
                <a:off x="8197965" y="5887455"/>
                <a:ext cx="122400" cy="52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D1E8FC7-B60D-C443-0A3F-1F6FB7BF599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89325" y="5878815"/>
                  <a:ext cx="140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1B77C1-8324-605B-3B56-ED38DAEDF32F}"/>
                    </a:ext>
                  </a:extLst>
                </p14:cNvPr>
                <p14:cNvContentPartPr/>
                <p14:nvPr/>
              </p14:nvContentPartPr>
              <p14:xfrm>
                <a:off x="8244405" y="5835615"/>
                <a:ext cx="125280" cy="135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1B77C1-8324-605B-3B56-ED38DAEDF3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35405" y="5826615"/>
                  <a:ext cx="14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B0E5F6B-71C3-7533-73DB-6A67D32159CA}"/>
                    </a:ext>
                  </a:extLst>
                </p14:cNvPr>
                <p14:cNvContentPartPr/>
                <p14:nvPr/>
              </p14:nvContentPartPr>
              <p14:xfrm>
                <a:off x="8426205" y="5801415"/>
                <a:ext cx="123120" cy="152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B0E5F6B-71C3-7533-73DB-6A67D32159C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417205" y="5792775"/>
                  <a:ext cx="140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5475E0-9033-C69F-49DB-8418D69EE1F4}"/>
                    </a:ext>
                  </a:extLst>
                </p14:cNvPr>
                <p14:cNvContentPartPr/>
                <p14:nvPr/>
              </p14:nvContentPartPr>
              <p14:xfrm>
                <a:off x="8523405" y="5821575"/>
                <a:ext cx="118440" cy="90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5475E0-9033-C69F-49DB-8418D69EE1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14405" y="5812935"/>
                  <a:ext cx="136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5F3050-0BB8-1431-A99B-3D09C38171A2}"/>
                    </a:ext>
                  </a:extLst>
                </p14:cNvPr>
                <p14:cNvContentPartPr/>
                <p14:nvPr/>
              </p14:nvContentPartPr>
              <p14:xfrm>
                <a:off x="4145085" y="4496775"/>
                <a:ext cx="181080" cy="293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5F3050-0BB8-1431-A99B-3D09C38171A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36445" y="4488135"/>
                  <a:ext cx="198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1D4C91-0935-91C6-E3BD-5480AC403608}"/>
                    </a:ext>
                  </a:extLst>
                </p14:cNvPr>
                <p14:cNvContentPartPr/>
                <p14:nvPr/>
              </p14:nvContentPartPr>
              <p14:xfrm>
                <a:off x="4578525" y="4606935"/>
                <a:ext cx="49680" cy="79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1D4C91-0935-91C6-E3BD-5480AC40360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69885" y="4597935"/>
                  <a:ext cx="67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20A117-4548-8394-5B83-F59F1BB6B6C6}"/>
                    </a:ext>
                  </a:extLst>
                </p14:cNvPr>
                <p14:cNvContentPartPr/>
                <p14:nvPr/>
              </p14:nvContentPartPr>
              <p14:xfrm>
                <a:off x="4657005" y="4516575"/>
                <a:ext cx="3012120" cy="838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20A117-4548-8394-5B83-F59F1BB6B6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48365" y="4507575"/>
                  <a:ext cx="302976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341437-DA6C-6793-3EBC-80156224DD38}"/>
                    </a:ext>
                  </a:extLst>
                </p14:cNvPr>
                <p14:cNvContentPartPr/>
                <p14:nvPr/>
              </p14:nvContentPartPr>
              <p14:xfrm>
                <a:off x="7511445" y="5218935"/>
                <a:ext cx="230760" cy="240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341437-DA6C-6793-3EBC-80156224DD3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02805" y="5209935"/>
                  <a:ext cx="248400" cy="25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714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Explanation of references.py</vt:lpstr>
      <vt:lpstr>compare_strings() STAGE 1</vt:lpstr>
      <vt:lpstr>compare_strings() STAGE 2</vt:lpstr>
      <vt:lpstr>compare_lists() STAGE 1</vt:lpstr>
      <vt:lpstr>compare_lists() STAGE 2</vt:lpstr>
      <vt:lpstr>compare_mult_by_10(), STAGE 1</vt:lpstr>
      <vt:lpstr>compare_mult_by_10(), STAGE 2</vt:lpstr>
      <vt:lpstr>compare_mult_by_10(), STAGE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 of references.py</dc:title>
  <dc:creator>MacCormick, John</dc:creator>
  <cp:lastModifiedBy>MacCormick, John</cp:lastModifiedBy>
  <cp:revision>1</cp:revision>
  <dcterms:created xsi:type="dcterms:W3CDTF">2023-11-11T20:26:39Z</dcterms:created>
  <dcterms:modified xsi:type="dcterms:W3CDTF">2023-11-11T20:45:21Z</dcterms:modified>
</cp:coreProperties>
</file>