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05FB-2942-9144-B857-09C239E6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BE4E2-FE46-4B40-A3B4-B894516F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2D58-697F-1A41-9EB3-8DFA35B5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91A6-855C-764E-B257-EEFDF6BB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07AD-C123-DA4F-9A3A-69AF297D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5500-46B8-8E4E-9C3E-F2416B9B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64D3-9020-AE4D-9BEB-ECAD823DC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CD99-6B9A-2249-B0ED-68D040FA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2967-A2FF-104D-A7E5-898EE0E5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3C45-B337-8C40-9275-B7932F02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B7A3E-0806-AD47-8073-1E1B4887F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28C22-0FC6-4244-A8BD-EC2A3D11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0C97-D572-4244-94DF-21163AE0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5B79-29B3-234B-B4F6-D9999E0B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CE3F-AE11-8C47-A0FE-B16CF8CF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511-B592-B24E-BC7B-2AC17A7F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3336-CA6D-FF45-8EB8-FD58C6AB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992D-4E48-A242-B7DC-35D0CD54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7290-54DC-E141-ABE9-FCEB55C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0C76-13A1-934C-97E2-5F5C816D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3260-D717-6040-9569-A5C20F3A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5338-305B-B54C-87C4-276B2449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E4E2-A35F-8248-B91F-9E3964C5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25A1-C1FA-AE44-84A6-2BCB8978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8C2B-0F9F-454A-A0F4-A4DE3585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A73B-0E07-2E46-A3A2-64C6EB17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7C1E-A70D-BC49-84D7-34163E17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4DAE-F726-554F-902C-FC207F222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B34C8-333E-264F-A02E-07ACCDB2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0D66-8537-3441-AD15-377B2801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AE432-F3CE-D54E-A38C-E074F180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C185-D2BD-CE43-A5DC-C6786BF2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F686F-A9CB-4B4F-A29E-36F503800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8D129-56D7-C343-99A1-24A36310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31B51-DEA1-6D42-BE84-7E089B682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6E388-9F2F-6D47-86A3-F087C6E97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7E168-5842-E54B-A194-86CAA7EF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60EA6-4F08-9740-B3DC-9F3289D4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D3B3E-901A-3148-9AB7-1C1A6865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096D-A3DB-C74F-8A4D-659E588C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7278F-5CF1-AE47-949B-AFD814F1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D9AA2-5394-8940-9F1A-F0B10EC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11503-9FF2-4941-B47D-8B0F9D33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B7D74-E9C7-2B47-A083-44A810DA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47870-6149-E64C-A7BD-744AAE0B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73B75-B3D4-0E4F-90E8-B6832BAB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EA92-A963-E143-91C1-A8F475C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30ED-8F92-D240-9AAD-6EC38209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6DC-79FB-BD4C-9830-991D7E6F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167D1-AE49-1945-8793-262BAE0A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925E-217D-A84D-81AC-84623E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7E58-2726-AC46-8B70-719C86A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741C-5541-114E-B212-44F880C7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10F2D-BBF9-0148-AB0C-357C43F78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93843-6FFF-D540-8303-955DB6FF6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13F23-1202-964F-970F-A3DCEF0E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83E90-3B0D-D746-A8FD-3E764CF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46B2-F3E3-3A4B-B36B-ED817D3A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D694A-1BD9-1348-B5C5-17AA7D0C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0E34-C6FA-1640-8E8F-470DF3F1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2BBA-F129-1749-8913-461DD4335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AC2A-60F0-2C42-A881-FD75C91F196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43DD-8A0C-A446-A36E-04F65258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B60B3-7F60-4846-93B7-1B6B778C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DEAF-3D67-8A4D-98DB-9821EF91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24">
            <a:extLst>
              <a:ext uri="{FF2B5EF4-FFF2-40B4-BE49-F238E27FC236}">
                <a16:creationId xmlns:a16="http://schemas.microsoft.com/office/drawing/2014/main" id="{892B61BB-7851-3740-87FC-C8FD426610A5}"/>
              </a:ext>
            </a:extLst>
          </p:cNvPr>
          <p:cNvSpPr/>
          <p:nvPr/>
        </p:nvSpPr>
        <p:spPr>
          <a:xfrm>
            <a:off x="1593435" y="3068202"/>
            <a:ext cx="606508" cy="212788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Courier" pitchFamily="2" charset="0"/>
              </a:rPr>
              <a:t>DCgitPull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929043C-42D7-3240-B658-81E38A6CEA14}"/>
              </a:ext>
            </a:extLst>
          </p:cNvPr>
          <p:cNvSpPr/>
          <p:nvPr/>
        </p:nvSpPr>
        <p:spPr>
          <a:xfrm rot="10800000">
            <a:off x="675449" y="3390633"/>
            <a:ext cx="606508" cy="226128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err="1">
                <a:latin typeface="Courier" pitchFamily="2" charset="0"/>
              </a:rPr>
              <a:t>DCgitPush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8E01CEA-5D29-5E4D-9422-8D44A45CA209}"/>
              </a:ext>
            </a:extLst>
          </p:cNvPr>
          <p:cNvSpPr/>
          <p:nvPr/>
        </p:nvSpPr>
        <p:spPr>
          <a:xfrm rot="5400000">
            <a:off x="3329635" y="1685172"/>
            <a:ext cx="606508" cy="226128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latin typeface="Courier" pitchFamily="2" charset="0"/>
              </a:rPr>
              <a:t>DCgitCopy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D809C24-2BB0-FA4F-83FD-DD9F2C4A7747}"/>
              </a:ext>
            </a:extLst>
          </p:cNvPr>
          <p:cNvSpPr/>
          <p:nvPr/>
        </p:nvSpPr>
        <p:spPr>
          <a:xfrm rot="17687190">
            <a:off x="3082228" y="289140"/>
            <a:ext cx="606508" cy="289887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err="1">
                <a:latin typeface="Courier" pitchFamily="2" charset="0"/>
              </a:rPr>
              <a:t>DCgitBegin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7E696FC-DBD3-D94D-80C6-672A39FDD639}"/>
              </a:ext>
            </a:extLst>
          </p:cNvPr>
          <p:cNvSpPr/>
          <p:nvPr/>
        </p:nvSpPr>
        <p:spPr>
          <a:xfrm>
            <a:off x="5584708" y="3049719"/>
            <a:ext cx="606508" cy="226128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Courier" pitchFamily="2" charset="0"/>
              </a:rPr>
              <a:t>DCgitPull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2CD3416-1E09-D842-A511-16C342A000E4}"/>
              </a:ext>
            </a:extLst>
          </p:cNvPr>
          <p:cNvSpPr/>
          <p:nvPr/>
        </p:nvSpPr>
        <p:spPr>
          <a:xfrm rot="10800000">
            <a:off x="4666722" y="3372150"/>
            <a:ext cx="606508" cy="226128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err="1">
                <a:latin typeface="Courier" pitchFamily="2" charset="0"/>
              </a:rPr>
              <a:t>DCgitPush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959CF69-51D1-5B47-B797-29912339F8A1}"/>
              </a:ext>
            </a:extLst>
          </p:cNvPr>
          <p:cNvSpPr/>
          <p:nvPr/>
        </p:nvSpPr>
        <p:spPr>
          <a:xfrm>
            <a:off x="425841" y="398185"/>
            <a:ext cx="2236573" cy="1260389"/>
          </a:xfrm>
          <a:prstGeom prst="cloudCallout">
            <a:avLst>
              <a:gd name="adj1" fmla="val -32988"/>
              <a:gd name="adj2" fmla="val 144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Course</a:t>
            </a:r>
          </a:p>
          <a:p>
            <a:pPr algn="ctr"/>
            <a:r>
              <a:rPr lang="en-US" sz="1600" dirty="0"/>
              <a:t>GitHub</a:t>
            </a: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00DE3A6D-048B-C24E-A485-636B63D74AEE}"/>
              </a:ext>
            </a:extLst>
          </p:cNvPr>
          <p:cNvSpPr/>
          <p:nvPr/>
        </p:nvSpPr>
        <p:spPr>
          <a:xfrm>
            <a:off x="4366057" y="2185623"/>
            <a:ext cx="2236573" cy="1260389"/>
          </a:xfrm>
          <a:prstGeom prst="cloudCallout">
            <a:avLst>
              <a:gd name="adj1" fmla="val -32988"/>
              <a:gd name="adj2" fmla="val 14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Student’s</a:t>
            </a:r>
          </a:p>
          <a:p>
            <a:pPr algn="ctr"/>
            <a:r>
              <a:rPr lang="en-US" sz="1600" dirty="0"/>
              <a:t>GitHub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D940A2B9-86AD-3B4A-98AD-9C398ABF272B}"/>
              </a:ext>
            </a:extLst>
          </p:cNvPr>
          <p:cNvSpPr/>
          <p:nvPr/>
        </p:nvSpPr>
        <p:spPr>
          <a:xfrm>
            <a:off x="269794" y="2185621"/>
            <a:ext cx="2236573" cy="1260389"/>
          </a:xfrm>
          <a:prstGeom prst="cloudCallout">
            <a:avLst>
              <a:gd name="adj1" fmla="val -32988"/>
              <a:gd name="adj2" fmla="val 14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Partner’s</a:t>
            </a:r>
          </a:p>
          <a:p>
            <a:pPr algn="ctr"/>
            <a:r>
              <a:rPr lang="en-US" sz="1600" dirty="0"/>
              <a:t>GitHub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CD8AEA-C621-884C-8EBA-9168C510D7A3}"/>
              </a:ext>
            </a:extLst>
          </p:cNvPr>
          <p:cNvSpPr/>
          <p:nvPr/>
        </p:nvSpPr>
        <p:spPr>
          <a:xfrm>
            <a:off x="4366057" y="5196091"/>
            <a:ext cx="2174790" cy="13098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Student’s</a:t>
            </a:r>
          </a:p>
          <a:p>
            <a:pPr algn="ctr"/>
            <a:r>
              <a:rPr lang="en-US" sz="1600" dirty="0"/>
              <a:t>Computer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2A5F20-1966-AC4D-8018-1C4D65188926}"/>
              </a:ext>
            </a:extLst>
          </p:cNvPr>
          <p:cNvSpPr/>
          <p:nvPr/>
        </p:nvSpPr>
        <p:spPr>
          <a:xfrm>
            <a:off x="348510" y="5196091"/>
            <a:ext cx="2174790" cy="13098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Partner’s</a:t>
            </a:r>
          </a:p>
          <a:p>
            <a:pPr algn="ctr"/>
            <a:r>
              <a:rPr lang="en-US" sz="1600" dirty="0"/>
              <a:t>Computer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59B62-02D7-E745-8BA7-7F6635479A76}"/>
              </a:ext>
            </a:extLst>
          </p:cNvPr>
          <p:cNvSpPr txBox="1"/>
          <p:nvPr/>
        </p:nvSpPr>
        <p:spPr>
          <a:xfrm>
            <a:off x="7197249" y="1009611"/>
            <a:ext cx="4484515" cy="1015663"/>
          </a:xfrm>
          <a:prstGeom prst="rect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Get Base Materials (once on each machine):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mkdir</a:t>
            </a:r>
            <a:r>
              <a:rPr lang="en-US" sz="1200" dirty="0"/>
              <a:t> </a:t>
            </a:r>
            <a:r>
              <a:rPr lang="en-US" sz="1200" dirty="0" err="1"/>
              <a:t>CompSci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 </a:t>
            </a:r>
            <a:r>
              <a:rPr lang="en-US" sz="1200" dirty="0" err="1"/>
              <a:t>CompSci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git clone </a:t>
            </a:r>
            <a:r>
              <a:rPr lang="en-US" sz="1200" dirty="0">
                <a:hlinkClick r:id="rId2"/>
              </a:rPr>
              <a:t>https://github.com/</a:t>
            </a:r>
            <a:r>
              <a:rPr lang="en-US" sz="1200" i="1" dirty="0" err="1"/>
              <a:t>CourseURLProvidedByInstructor.git</a:t>
            </a:r>
            <a:endParaRPr 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622BD-582D-4C43-AA2A-6ED0ED04EA2D}"/>
              </a:ext>
            </a:extLst>
          </p:cNvPr>
          <p:cNvSpPr txBox="1"/>
          <p:nvPr/>
        </p:nvSpPr>
        <p:spPr>
          <a:xfrm>
            <a:off x="7534232" y="2196507"/>
            <a:ext cx="4147532" cy="646331"/>
          </a:xfrm>
          <a:prstGeom prst="rect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Begin Assignment Individually (once per assignment)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 Documents/</a:t>
            </a:r>
            <a:r>
              <a:rPr lang="en-US" sz="1200" dirty="0" err="1"/>
              <a:t>CompSci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./</a:t>
            </a:r>
            <a:r>
              <a:rPr lang="en-US" sz="1200" b="1" dirty="0" err="1"/>
              <a:t>DCgitBegin</a:t>
            </a:r>
            <a:r>
              <a:rPr lang="en-US" sz="1200" dirty="0"/>
              <a:t> </a:t>
            </a:r>
            <a:r>
              <a:rPr lang="en-US" sz="1200" i="1" dirty="0" err="1"/>
              <a:t>assignmentName</a:t>
            </a:r>
            <a:endParaRPr lang="en-US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5FA03-F537-AF4D-9EE6-DB3218E9ED87}"/>
              </a:ext>
            </a:extLst>
          </p:cNvPr>
          <p:cNvSpPr txBox="1"/>
          <p:nvPr/>
        </p:nvSpPr>
        <p:spPr>
          <a:xfrm>
            <a:off x="7541395" y="3831635"/>
            <a:ext cx="4140369" cy="646331"/>
          </a:xfrm>
          <a:prstGeom prst="rect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Get Latest Code (at start of each work 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 Documents/</a:t>
            </a:r>
            <a:r>
              <a:rPr lang="en-US" sz="1200" dirty="0" err="1"/>
              <a:t>CompSci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./</a:t>
            </a:r>
            <a:r>
              <a:rPr lang="en-US" sz="1200" b="1" dirty="0" err="1"/>
              <a:t>DCgitPull</a:t>
            </a:r>
            <a:r>
              <a:rPr lang="en-US" sz="1200" dirty="0"/>
              <a:t> </a:t>
            </a:r>
            <a:r>
              <a:rPr lang="en-US" sz="1200" i="1" dirty="0" err="1"/>
              <a:t>assignmentName</a:t>
            </a:r>
            <a:endParaRPr 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F12AB-5538-F24C-87EE-14DC977EF5AC}"/>
              </a:ext>
            </a:extLst>
          </p:cNvPr>
          <p:cNvSpPr txBox="1"/>
          <p:nvPr/>
        </p:nvSpPr>
        <p:spPr>
          <a:xfrm>
            <a:off x="7549982" y="4649199"/>
            <a:ext cx="4131782" cy="646331"/>
          </a:xfrm>
          <a:prstGeom prst="rect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Save Latest Code (at end of each work 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 Documents/</a:t>
            </a:r>
            <a:r>
              <a:rPr lang="en-US" sz="1200" dirty="0" err="1"/>
              <a:t>CompSci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./</a:t>
            </a:r>
            <a:r>
              <a:rPr lang="en-US" sz="1200" b="1" dirty="0" err="1"/>
              <a:t>DCgitPush</a:t>
            </a:r>
            <a:r>
              <a:rPr lang="en-US" sz="1200" dirty="0"/>
              <a:t> </a:t>
            </a:r>
            <a:r>
              <a:rPr lang="en-US" sz="1200" i="1" dirty="0" err="1"/>
              <a:t>assignmentName</a:t>
            </a:r>
            <a:endParaRPr lang="en-US" sz="12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AA95B-1EB3-DE43-8F36-80616616FA6C}"/>
              </a:ext>
            </a:extLst>
          </p:cNvPr>
          <p:cNvSpPr txBox="1"/>
          <p:nvPr/>
        </p:nvSpPr>
        <p:spPr>
          <a:xfrm>
            <a:off x="7549981" y="5466765"/>
            <a:ext cx="4131783" cy="1015663"/>
          </a:xfrm>
          <a:prstGeom prst="rect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Copy complete graded work from </a:t>
            </a:r>
            <a:r>
              <a:rPr lang="en-US" sz="1200" u="sng" dirty="0" err="1"/>
              <a:t>parter</a:t>
            </a:r>
            <a:r>
              <a:rPr lang="en-US" sz="1200" u="sng" dirty="0"/>
              <a:t> </a:t>
            </a:r>
            <a:br>
              <a:rPr lang="en-US" sz="1200" u="sng" dirty="0"/>
            </a:br>
            <a:r>
              <a:rPr lang="en-US" sz="1200" dirty="0"/>
              <a:t>    </a:t>
            </a:r>
            <a:r>
              <a:rPr lang="en-US" sz="1200" u="sng" dirty="0"/>
              <a:t>(once after graded work is returned)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 Documents/</a:t>
            </a:r>
            <a:r>
              <a:rPr lang="en-US" sz="1200" dirty="0" err="1"/>
              <a:t>CompSci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./</a:t>
            </a:r>
            <a:r>
              <a:rPr lang="en-US" sz="1200" b="1" dirty="0" err="1"/>
              <a:t>DCgitPull</a:t>
            </a:r>
            <a:r>
              <a:rPr lang="en-US" sz="1200" dirty="0"/>
              <a:t> </a:t>
            </a:r>
            <a:r>
              <a:rPr lang="en-US" sz="1200" i="1" dirty="0" err="1"/>
              <a:t>assignmentName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./</a:t>
            </a:r>
            <a:r>
              <a:rPr lang="en-US" sz="1200" b="1" dirty="0" err="1"/>
              <a:t>DCgitCopy</a:t>
            </a:r>
            <a:r>
              <a:rPr lang="en-US" sz="1200" dirty="0"/>
              <a:t> </a:t>
            </a:r>
            <a:r>
              <a:rPr lang="en-US" sz="1200" i="1" dirty="0" err="1"/>
              <a:t>assignmentName</a:t>
            </a:r>
            <a:endParaRPr lang="en-US" sz="1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76EC8F-7C30-FE4D-8E1E-1490D23CD1BE}"/>
              </a:ext>
            </a:extLst>
          </p:cNvPr>
          <p:cNvSpPr txBox="1"/>
          <p:nvPr/>
        </p:nvSpPr>
        <p:spPr>
          <a:xfrm>
            <a:off x="7541395" y="3014071"/>
            <a:ext cx="4140369" cy="646331"/>
          </a:xfrm>
          <a:prstGeom prst="rect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Begin Assignment with Partner (once per assignment)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 Documents/</a:t>
            </a:r>
            <a:r>
              <a:rPr lang="en-US" sz="1200" dirty="0" err="1"/>
              <a:t>CompSci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./</a:t>
            </a:r>
            <a:r>
              <a:rPr lang="en-US" sz="1200" b="1" dirty="0" err="1"/>
              <a:t>DCgitBegin</a:t>
            </a:r>
            <a:r>
              <a:rPr lang="en-US" sz="1200" dirty="0"/>
              <a:t> </a:t>
            </a:r>
            <a:r>
              <a:rPr lang="en-US" sz="1200" i="1" dirty="0" err="1"/>
              <a:t>assignmentName</a:t>
            </a:r>
            <a:r>
              <a:rPr lang="en-US" sz="1200" i="1" dirty="0"/>
              <a:t> </a:t>
            </a:r>
            <a:r>
              <a:rPr lang="en-US" sz="1200" i="1" dirty="0" err="1"/>
              <a:t>PartnerGitHubID</a:t>
            </a:r>
            <a:endParaRPr lang="en-US" sz="12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895BF0-18DD-544F-AA70-DF106BBAD37C}"/>
              </a:ext>
            </a:extLst>
          </p:cNvPr>
          <p:cNvSpPr txBox="1"/>
          <p:nvPr/>
        </p:nvSpPr>
        <p:spPr>
          <a:xfrm>
            <a:off x="3385482" y="341087"/>
            <a:ext cx="3481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DCgit</a:t>
            </a:r>
            <a:r>
              <a:rPr lang="en-US" sz="3600" b="1" dirty="0"/>
              <a:t> </a:t>
            </a:r>
            <a:r>
              <a:rPr lang="en-US" sz="3600" b="1" dirty="0" err="1"/>
              <a:t>Cheatsheet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2228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118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20</cp:revision>
  <cp:lastPrinted>2019-08-26T20:42:31Z</cp:lastPrinted>
  <dcterms:created xsi:type="dcterms:W3CDTF">2019-08-26T19:45:53Z</dcterms:created>
  <dcterms:modified xsi:type="dcterms:W3CDTF">2019-08-27T13:35:22Z</dcterms:modified>
</cp:coreProperties>
</file>