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642F-A421-DA4E-81D6-F494864B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9DA1B-EE01-7B44-AEA3-9C12A263F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8D69-FD2B-0E45-A00D-0A8AB8AF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4DD2-021A-4E40-9503-4D2F7DBC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25C7-FD28-5040-94FF-6F4A3051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D137-DD6C-9543-BDB6-DBDFD267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1F0BA-5949-9840-B300-1167B6CC0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7157-9F92-8F4E-B55E-83DFA0DF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2C0-5D4C-E74F-94D5-33DD84AE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37B5-4705-0D41-B5EF-E16D2F3A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840DB-E7DD-834C-86E9-75FCA6C5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A5BB3-0ACD-3A47-8242-D09ACDA5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4B87-3AA2-5547-BAEC-F658804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A3E1-B036-1243-9420-77A422B3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255B-A769-A448-AD45-E5FDFC76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A1EF-FAB3-B54D-91D3-08D9DD76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206F-178C-884E-A6EF-77A2A82C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BAF8-962B-0A46-8833-EFC4852B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CB72-7D24-8D48-8D74-33F119D8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2BEF-FFAD-6547-8EC5-1FCC8E6A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5F37-8290-9142-BA1A-ADDF875F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7AF5-9920-4641-A000-A87B83167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90EB-03DC-654B-9172-967298AD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ACB3-C00D-8143-888B-5236F853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418E-2512-3943-8FFA-DA08A6DC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DB4F-E457-3D4B-A424-ACDF115A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5D8A-2ACE-C74A-8A4F-27C3B00BF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0AA19-30D9-1847-A1C8-7F2001DC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5907-A869-524F-828A-98C8435B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80E5D-B00F-934D-B716-94D1929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60F2-AE15-A44A-B71D-C91102A9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AE8B-73AD-B24E-8819-3A730D83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9F8F-F290-124F-9198-8E8BE443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5AFA3-5977-2C42-8F35-0F37FEBF7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7C935-E8B0-7E46-A39F-71AD5E39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04D8E-BAB5-664C-AFB9-5460EB7AF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F3D33-4EF3-9A43-A948-92067626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F68E2-C77B-E04E-B59D-F9613194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5DC4D-28DE-694A-A450-9B94C298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8E2E-E6E8-5045-987D-B70031CD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A3BB0-DB14-1141-A3E8-63D336AE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C8A3E-14F2-CF4F-B6FB-4B8D5DBC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87C4-6F58-AE43-B960-517B8CA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F5E50-D66C-5B41-B016-FAE06B8D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D2B2A-611C-6248-9FB7-1110D9BF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A661-F97E-B04F-A530-CFDEC27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2D90-AC65-3246-A249-DA53A2F9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B5E0-365C-3540-A6C0-37FBF00D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27846-4564-F743-977C-0947945E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E2B5F-DC6C-914D-83E4-7E5D0DB2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0EB2-D067-8F45-9314-E75A1180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3F078-34F3-1C45-9B3C-415991E6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A4E-96CD-F64C-80C9-6CDE0F33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39C33-C96B-6745-8F5C-A79CC7B7D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5A43-AE38-BB4E-AE6C-E2C45FCC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1251E-6B55-2247-A42A-07DBEB31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5F44-EBDC-3E4C-8BAD-D4FD8723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00741-88FF-F042-8352-ED0D2500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CDBA6-AAC0-C74F-81B5-B3E625F5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CD0E-F10C-1243-A7B5-1C3165FF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0981-90D7-3D48-8FDF-E32BF0A2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7023-B5A8-DC4D-A137-232B4533013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BA5A-2082-174C-AF44-000811C6C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E60E-5452-8A40-8544-87691B20B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148D-EB32-9E44-BF5E-1F4BA9E2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35706D-E518-6D43-B8F5-AFD93DFC9287}"/>
              </a:ext>
            </a:extLst>
          </p:cNvPr>
          <p:cNvGrpSpPr/>
          <p:nvPr/>
        </p:nvGrpSpPr>
        <p:grpSpPr>
          <a:xfrm>
            <a:off x="1126844" y="1982520"/>
            <a:ext cx="2728464" cy="2705391"/>
            <a:chOff x="3968898" y="827903"/>
            <a:chExt cx="5874408" cy="58247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499E7B-451F-A646-A1AF-F592CE0A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898" y="1561423"/>
              <a:ext cx="3882269" cy="342886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87A46E-5566-3F47-B028-F3DAC69B7CB4}"/>
                </a:ext>
              </a:extLst>
            </p:cNvPr>
            <p:cNvSpPr/>
            <p:nvPr/>
          </p:nvSpPr>
          <p:spPr>
            <a:xfrm>
              <a:off x="7003915" y="3813243"/>
              <a:ext cx="87549" cy="8754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8AB2DD-6FD1-044E-88B7-BE5D421A746B}"/>
                </a:ext>
              </a:extLst>
            </p:cNvPr>
            <p:cNvSpPr/>
            <p:nvPr/>
          </p:nvSpPr>
          <p:spPr>
            <a:xfrm>
              <a:off x="4018575" y="827903"/>
              <a:ext cx="5824731" cy="5824731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25C5A3-86B9-D44C-BB4A-BFBEDD79B139}"/>
              </a:ext>
            </a:extLst>
          </p:cNvPr>
          <p:cNvGrpSpPr/>
          <p:nvPr/>
        </p:nvGrpSpPr>
        <p:grpSpPr>
          <a:xfrm>
            <a:off x="5720320" y="2780269"/>
            <a:ext cx="1753853" cy="1549023"/>
            <a:chOff x="5226050" y="2660649"/>
            <a:chExt cx="3073486" cy="27145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955B25-6707-5D48-A712-CA8A58CDD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050" y="2660649"/>
              <a:ext cx="3073486" cy="2714539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DA9C5F-CA3D-A445-BA96-31DDAACE3611}"/>
                </a:ext>
              </a:extLst>
            </p:cNvPr>
            <p:cNvSpPr/>
            <p:nvPr/>
          </p:nvSpPr>
          <p:spPr>
            <a:xfrm>
              <a:off x="7611762" y="4497859"/>
              <a:ext cx="135924" cy="135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50930E-0B79-C144-AEF6-172F65DE1E71}"/>
              </a:ext>
            </a:extLst>
          </p:cNvPr>
          <p:cNvGrpSpPr/>
          <p:nvPr/>
        </p:nvGrpSpPr>
        <p:grpSpPr>
          <a:xfrm>
            <a:off x="5872720" y="2932669"/>
            <a:ext cx="1753853" cy="1549023"/>
            <a:chOff x="5226050" y="2660649"/>
            <a:chExt cx="3073486" cy="27145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15EFC1-DFAA-1644-B191-27DB0957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050" y="2660649"/>
              <a:ext cx="3073486" cy="2714539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D339EE-3B7E-AC4C-9986-267BE5E5E484}"/>
                </a:ext>
              </a:extLst>
            </p:cNvPr>
            <p:cNvSpPr/>
            <p:nvPr/>
          </p:nvSpPr>
          <p:spPr>
            <a:xfrm>
              <a:off x="7611762" y="4497859"/>
              <a:ext cx="135924" cy="1359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92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4</cp:revision>
  <dcterms:created xsi:type="dcterms:W3CDTF">2019-09-24T18:17:21Z</dcterms:created>
  <dcterms:modified xsi:type="dcterms:W3CDTF">2019-09-26T07:33:22Z</dcterms:modified>
</cp:coreProperties>
</file>