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11"/>
  </p:notesMasterIdLst>
  <p:handoutMasterIdLst>
    <p:handoutMasterId r:id="rId112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81" r:id="rId27"/>
    <p:sldId id="346" r:id="rId28"/>
    <p:sldId id="379" r:id="rId29"/>
    <p:sldId id="380" r:id="rId30"/>
    <p:sldId id="377" r:id="rId31"/>
    <p:sldId id="373" r:id="rId32"/>
    <p:sldId id="375" r:id="rId33"/>
    <p:sldId id="382" r:id="rId34"/>
    <p:sldId id="378" r:id="rId35"/>
    <p:sldId id="384" r:id="rId36"/>
    <p:sldId id="391" r:id="rId37"/>
    <p:sldId id="395" r:id="rId38"/>
    <p:sldId id="394" r:id="rId39"/>
    <p:sldId id="396" r:id="rId40"/>
    <p:sldId id="387" r:id="rId41"/>
    <p:sldId id="389" r:id="rId42"/>
    <p:sldId id="390" r:id="rId43"/>
    <p:sldId id="388" r:id="rId44"/>
    <p:sldId id="356" r:id="rId45"/>
    <p:sldId id="357" r:id="rId46"/>
    <p:sldId id="358" r:id="rId47"/>
    <p:sldId id="300" r:id="rId48"/>
    <p:sldId id="307" r:id="rId49"/>
    <p:sldId id="302" r:id="rId50"/>
    <p:sldId id="305" r:id="rId51"/>
    <p:sldId id="303" r:id="rId52"/>
    <p:sldId id="304" r:id="rId53"/>
    <p:sldId id="321" r:id="rId54"/>
    <p:sldId id="308" r:id="rId55"/>
    <p:sldId id="309" r:id="rId56"/>
    <p:sldId id="310" r:id="rId57"/>
    <p:sldId id="301" r:id="rId58"/>
    <p:sldId id="288" r:id="rId59"/>
    <p:sldId id="277" r:id="rId60"/>
    <p:sldId id="257" r:id="rId61"/>
    <p:sldId id="279" r:id="rId62"/>
    <p:sldId id="280" r:id="rId63"/>
    <p:sldId id="290" r:id="rId64"/>
    <p:sldId id="282" r:id="rId65"/>
    <p:sldId id="319" r:id="rId66"/>
    <p:sldId id="312" r:id="rId67"/>
    <p:sldId id="311" r:id="rId68"/>
    <p:sldId id="283" r:id="rId69"/>
    <p:sldId id="313" r:id="rId70"/>
    <p:sldId id="320" r:id="rId71"/>
    <p:sldId id="284" r:id="rId72"/>
    <p:sldId id="314" r:id="rId73"/>
    <p:sldId id="315" r:id="rId74"/>
    <p:sldId id="338" r:id="rId75"/>
    <p:sldId id="340" r:id="rId76"/>
    <p:sldId id="339" r:id="rId77"/>
    <p:sldId id="285" r:id="rId78"/>
    <p:sldId id="286" r:id="rId79"/>
    <p:sldId id="322" r:id="rId80"/>
    <p:sldId id="325" r:id="rId81"/>
    <p:sldId id="341" r:id="rId82"/>
    <p:sldId id="326" r:id="rId83"/>
    <p:sldId id="327" r:id="rId84"/>
    <p:sldId id="328" r:id="rId85"/>
    <p:sldId id="329" r:id="rId86"/>
    <p:sldId id="316" r:id="rId87"/>
    <p:sldId id="330" r:id="rId88"/>
    <p:sldId id="318" r:id="rId89"/>
    <p:sldId id="317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291" r:id="rId98"/>
    <p:sldId id="273" r:id="rId99"/>
    <p:sldId id="294" r:id="rId100"/>
    <p:sldId id="293" r:id="rId101"/>
    <p:sldId id="270" r:id="rId102"/>
    <p:sldId id="342" r:id="rId103"/>
    <p:sldId id="344" r:id="rId104"/>
    <p:sldId id="343" r:id="rId105"/>
    <p:sldId id="296" r:id="rId106"/>
    <p:sldId id="269" r:id="rId107"/>
    <p:sldId id="298" r:id="rId108"/>
    <p:sldId id="299" r:id="rId109"/>
    <p:sldId id="266" r:id="rId11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6EFD"/>
    <a:srgbClr val="DE6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70884" autoAdjust="0"/>
  </p:normalViewPr>
  <p:slideViewPr>
    <p:cSldViewPr snapToGrid="0" snapToObjects="1">
      <p:cViewPr>
        <p:scale>
          <a:sx n="85" d="100"/>
          <a:sy n="85" d="100"/>
        </p:scale>
        <p:origin x="12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3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7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3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8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9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you get this you’ve got it</a:t>
            </a:r>
          </a:p>
          <a:p>
            <a:endParaRPr lang="en-US" baseline="0" dirty="0"/>
          </a:p>
          <a:p>
            <a:r>
              <a:rPr lang="en-US" baseline="0" dirty="0"/>
              <a:t>Ask some questions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7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origin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1EB6-E45F-C14D-8B89-20729981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9B36-11B6-2340-A1EF-BE617EC2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Full Upstream Cycle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77449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requests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loud 60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2" name="Can 61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63" name="Can 62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1ACF7-5DA9-794F-9620-A4641D312B76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68B25265-83C5-2E46-A2EE-43367D601C1B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81" name="Can 80">
              <a:extLst>
                <a:ext uri="{FF2B5EF4-FFF2-40B4-BE49-F238E27FC236}">
                  <a16:creationId xmlns:a16="http://schemas.microsoft.com/office/drawing/2014/main" id="{C9B6EDD8-31E9-2048-9202-DD45756F45F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41E10A7-8599-CD44-9C7D-C8811598BD8E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8B7ADDA-427F-FC41-9F16-05AD314F6B7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C552CF-F1EE-3448-A467-374A51C6BCED}"/>
                </a:ext>
              </a:extLst>
            </p:cNvPr>
            <p:cNvCxnSpPr>
              <a:stCxn id="87" idx="6"/>
              <a:endCxn id="89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2DFF39F-5FD8-CF4C-9ED3-A6779843F844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2C9A3C2-8EC8-CE46-AA55-0C9B7437DB97}"/>
                </a:ext>
              </a:extLst>
            </p:cNvPr>
            <p:cNvCxnSpPr>
              <a:endCxn id="97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BD6A10-5237-1240-8AF0-8E36D4CA95BF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60B169-FDEE-9948-9CA2-8AA5C725623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74975893-17DD-4F43-910E-A01FC24934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881095-E5DC-674B-8104-8CB97F9609C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93D43722-93FB-2D41-BAD0-2D13125B2F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39963F-6DC0-C646-8B54-9F9961DC0F49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C879D7D2-FE77-274F-9405-68C4697A12F6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54AFCC86-E869-0148-B434-BC9EF3C49194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362EEDE3-B081-DC45-8DB0-7DE208120103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3C0C49-3D0D-9146-B6AC-16F276F3EAFF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8B51F6B-8D4F-494A-96BC-ADADBF36C521}"/>
                </a:ext>
              </a:extLst>
            </p:cNvPr>
            <p:cNvCxnSpPr>
              <a:stCxn id="106" idx="6"/>
              <a:endCxn id="108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85985B3-4C0E-ED47-A4BB-66F977F63F9C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5F73C3-F310-6645-962F-B60D767048C9}"/>
                </a:ext>
              </a:extLst>
            </p:cNvPr>
            <p:cNvCxnSpPr>
              <a:endCxn id="110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F73FF5F-FFD5-754C-98C2-AD67AD6725B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875C0887-3866-F04F-B256-1C008899AD56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2" name="Curved Connector 111">
              <a:extLst>
                <a:ext uri="{FF2B5EF4-FFF2-40B4-BE49-F238E27FC236}">
                  <a16:creationId xmlns:a16="http://schemas.microsoft.com/office/drawing/2014/main" id="{71E604C3-BB4E-854B-8920-2071DD3AD7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29507C8-2BEB-FB4D-9D4D-4ACCF8ACDEA2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AC4514E7-59FA-3244-AF82-696A37C9E0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3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 / out of 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7977BC-0A9A-964F-9775-3E8BFA7A3B9C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FA586CF-B75C-E449-970A-EF3D653BCDD3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5CF0EE-04B4-DD41-BC90-D79D7E5C62DA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4421B28-F202-DE4F-A506-A5BB316B84E9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18A360-6774-8A4B-A26F-4166228515F1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3D55B22-2103-B94A-9314-EE7478EBB685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C0BEEBB-0450-C74B-A362-AD4007052AD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8815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D51E750-4EAE-D441-89FC-3B3A271222E4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E07CE5-518D-1C4D-B891-0C38E9D8AFF0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82DE50-B6D6-3347-AF8F-5A8C6A3CDE8E}"/>
              </a:ext>
            </a:extLst>
          </p:cNvPr>
          <p:cNvSpPr/>
          <p:nvPr/>
        </p:nvSpPr>
        <p:spPr>
          <a:xfrm>
            <a:off x="2358077" y="553161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E11E3DD-B268-9D49-A940-8F2C17E6742F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C25F4511-166F-E64A-B6C1-0B60FB7D4E4C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280EB25-5EB7-3646-A914-D3147F1DECB6}"/>
              </a:ext>
            </a:extLst>
          </p:cNvPr>
          <p:cNvSpPr/>
          <p:nvPr/>
        </p:nvSpPr>
        <p:spPr>
          <a:xfrm>
            <a:off x="2358076" y="281697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02E7C3-90AB-9F43-8C72-6907C2B3F277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3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Messed with main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DE61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125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85CF0EE-04B4-DD41-BC90-D79D7E5C62DA}"/>
              </a:ext>
            </a:extLst>
          </p:cNvPr>
          <p:cNvSpPr/>
          <p:nvPr/>
        </p:nvSpPr>
        <p:spPr>
          <a:xfrm>
            <a:off x="515844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A4E08EAA-963A-2E40-8B58-36FF7C533F56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259E2A-DB0E-8F4A-B7C8-17BD85E2D022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A068E443-B1C8-804A-B32F-73837B42986F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72" name="Can 71">
              <a:extLst>
                <a:ext uri="{FF2B5EF4-FFF2-40B4-BE49-F238E27FC236}">
                  <a16:creationId xmlns:a16="http://schemas.microsoft.com/office/drawing/2014/main" id="{FBC5FF6E-3F24-3F4D-9617-E337E584818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8FD22C1F-F594-5141-8600-5A677D36836C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E72473D-E341-CA45-886B-7BDA86091DD4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869B93-6E42-3A4B-A5BE-F1B3739C7FB8}"/>
                </a:ext>
              </a:extLst>
            </p:cNvPr>
            <p:cNvCxnSpPr>
              <a:stCxn id="102" idx="6"/>
              <a:endCxn id="104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EBBCCE-24DA-0E4B-9F77-DC3E6DBDAFF2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257B8-9399-0D49-B970-08C77A54E7AA}"/>
                </a:ext>
              </a:extLst>
            </p:cNvPr>
            <p:cNvCxnSpPr>
              <a:endCxn id="106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07A697-2CFA-3C4E-A06B-7398B78270F8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A83B92A-8F8A-BB44-8EF5-E80E8156C18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B0382AF0-BDB7-2747-8DF0-65EF1DBACE0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64D11E1-2BC0-F049-993E-1B649D8A6608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E2E9638F-0D26-ED4B-82FF-EBB4B02F5E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B5E029-EE37-624C-9EDF-080A2FB6CAD4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74225D94-9442-974B-9A26-9A8DD58D7942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13" name="Can 112">
              <a:extLst>
                <a:ext uri="{FF2B5EF4-FFF2-40B4-BE49-F238E27FC236}">
                  <a16:creationId xmlns:a16="http://schemas.microsoft.com/office/drawing/2014/main" id="{11C0454A-B35A-4345-A5A7-A06B9AAE545A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E1203A1-9723-FF45-91E8-EDCD1F494D58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496A3DB-0066-3A4D-A0C1-A6E0F4D0EB47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D1F70-F276-BD43-8693-A2319123C901}"/>
                </a:ext>
              </a:extLst>
            </p:cNvPr>
            <p:cNvCxnSpPr>
              <a:stCxn id="115" idx="6"/>
              <a:endCxn id="117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1CF08D4-01EF-FC4B-A6D4-68EA83A1D58B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5D9D9C-C1F0-334C-ADBB-061EC0A26FC4}"/>
                </a:ext>
              </a:extLst>
            </p:cNvPr>
            <p:cNvCxnSpPr>
              <a:endCxn id="119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7FEBE93-28F3-F942-81D2-3C468DA1839A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CB82DD6F-7C1A-C749-8196-94F43ED6C3FC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21" name="Curved Connector 120">
              <a:extLst>
                <a:ext uri="{FF2B5EF4-FFF2-40B4-BE49-F238E27FC236}">
                  <a16:creationId xmlns:a16="http://schemas.microsoft.com/office/drawing/2014/main" id="{374FE409-3B42-C64F-98B0-D4CB4B6F23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B8E4958-364F-7F4A-9BCB-F12187F6EE04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C5A48FA3-88E2-1144-8FDD-6D519F6133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4AFC24-57B5-FD44-98F6-4737F5E87733}"/>
              </a:ext>
            </a:extLst>
          </p:cNvPr>
          <p:cNvCxnSpPr/>
          <p:nvPr/>
        </p:nvCxnSpPr>
        <p:spPr>
          <a:xfrm flipV="1">
            <a:off x="5057932" y="287340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5" name="Up Arrow 124">
            <a:extLst>
              <a:ext uri="{FF2B5EF4-FFF2-40B4-BE49-F238E27FC236}">
                <a16:creationId xmlns:a16="http://schemas.microsoft.com/office/drawing/2014/main" id="{B7E30AB5-18A2-074F-98AE-736A95198F3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9684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50D-4294-D344-94BF-79899F8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421-24D0-3D4F-8BA1-1AAF70C8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Our Current State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13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7148-EE5F-F846-966C-B5C92073404B}"/>
              </a:ext>
            </a:extLst>
          </p:cNvPr>
          <p:cNvSpPr txBox="1"/>
          <p:nvPr/>
        </p:nvSpPr>
        <p:spPr>
          <a:xfrm>
            <a:off x="5735429" y="850265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8351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5BE8A756-B3BA-4E43-B63F-F96315D14671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7148-EE5F-F846-966C-B5C92073404B}"/>
              </a:ext>
            </a:extLst>
          </p:cNvPr>
          <p:cNvSpPr txBox="1"/>
          <p:nvPr/>
        </p:nvSpPr>
        <p:spPr>
          <a:xfrm>
            <a:off x="5735429" y="850265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F0581D-617F-E841-B41A-0095E1D96B34}"/>
              </a:ext>
            </a:extLst>
          </p:cNvPr>
          <p:cNvSpPr/>
          <p:nvPr/>
        </p:nvSpPr>
        <p:spPr>
          <a:xfrm>
            <a:off x="5172552" y="2830811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C92D12-CC14-7244-9A80-6F38F166212C}"/>
              </a:ext>
            </a:extLst>
          </p:cNvPr>
          <p:cNvCxnSpPr/>
          <p:nvPr/>
        </p:nvCxnSpPr>
        <p:spPr>
          <a:xfrm flipV="1">
            <a:off x="5045659" y="28885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0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1638761"/>
            <a:chOff x="4996963" y="593353"/>
            <a:chExt cx="3114691" cy="1638761"/>
          </a:xfrm>
        </p:grpSpPr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9B90F6-A784-0049-A3E3-CA18C1EE4443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455277" y="1399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B706057-B5A5-D04A-A815-BBDB6D0AF899}"/>
              </a:ext>
            </a:extLst>
          </p:cNvPr>
          <p:cNvSpPr/>
          <p:nvPr/>
        </p:nvSpPr>
        <p:spPr>
          <a:xfrm>
            <a:off x="7561167" y="132928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EBC3C2-EF21-B141-9E42-137CB653C9D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879284" y="362997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9AC053A-1009-434C-80EC-49BF10B2E7E4}"/>
              </a:ext>
            </a:extLst>
          </p:cNvPr>
          <p:cNvSpPr/>
          <p:nvPr/>
        </p:nvSpPr>
        <p:spPr>
          <a:xfrm>
            <a:off x="7985174" y="355993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B8A21C-DDF5-C145-9C11-9F91B8D595C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087078" y="289371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9D3B0B-61F4-7145-9A14-637F6CE3EB3A}"/>
              </a:ext>
            </a:extLst>
          </p:cNvPr>
          <p:cNvSpPr/>
          <p:nvPr/>
        </p:nvSpPr>
        <p:spPr>
          <a:xfrm>
            <a:off x="2192968" y="28236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99D09C-7E69-5646-85C9-E892A0BCF57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073561" y="5597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976B6FE4-CF10-3A4C-A3C2-92AB345F6639}"/>
              </a:ext>
            </a:extLst>
          </p:cNvPr>
          <p:cNvSpPr/>
          <p:nvPr/>
        </p:nvSpPr>
        <p:spPr>
          <a:xfrm>
            <a:off x="2179451" y="5527335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 Arrow 89">
            <a:extLst>
              <a:ext uri="{FF2B5EF4-FFF2-40B4-BE49-F238E27FC236}">
                <a16:creationId xmlns:a16="http://schemas.microsoft.com/office/drawing/2014/main" id="{84EF38F4-97BB-FB45-BDFE-8583CC36BF51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sp>
        <p:nvSpPr>
          <p:cNvPr id="110" name="Up Arrow 109">
            <a:extLst>
              <a:ext uri="{FF2B5EF4-FFF2-40B4-BE49-F238E27FC236}">
                <a16:creationId xmlns:a16="http://schemas.microsoft.com/office/drawing/2014/main" id="{C4850ED4-9169-9A49-91DA-00E1C020C40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28ED1684-49B5-A444-A069-C5CEE832E5AC}"/>
              </a:ext>
            </a:extLst>
          </p:cNvPr>
          <p:cNvSpPr/>
          <p:nvPr/>
        </p:nvSpPr>
        <p:spPr>
          <a:xfrm rot="1456893">
            <a:off x="2663930" y="557981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367A8110-A680-164D-91D9-CFE293EAC9B6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08632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 in feature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1638761"/>
            <a:chOff x="4996963" y="593353"/>
            <a:chExt cx="3114691" cy="1638761"/>
          </a:xfrm>
        </p:grpSpPr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056B5880-9549-C249-8192-EB5E0FE4A894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1422EB-2502-A644-9EE5-F74439F8A381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E44F9374-72C8-EB4C-8339-3F01CDD8156C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142369AB-F88A-FF49-8BFB-236463C132E9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2D17686-5C0A-564D-A3E7-02F7092FA5C5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72F506-FD3F-5249-A0C1-4D4F7BEAF631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714B1E-9675-BD4B-B74C-A4B22185FDD0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A5F9A6-0F00-3F46-A5C5-FB2132C34588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3A42A8A-05E5-5B42-ABE8-6A3396D6E62B}"/>
                </a:ext>
              </a:extLst>
            </p:cNvPr>
            <p:cNvCxnSpPr>
              <a:endCxn id="14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D45009-AD5D-AF47-9FF5-CFCAA904264D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A5811C1-B4E9-134C-87C9-56DE694EF8E3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CE323CAB-FFA6-9242-841B-34C39D7BAAB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371F83-4737-C644-9DEE-E532590A823B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8C05DC07-84D3-554D-907D-67A5CCF151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2165B6-F906-C140-88F5-31B844E90D9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4795656" y="288508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EA08789-EDF4-B84F-B0BE-2F51697FAAEF}"/>
              </a:ext>
            </a:extLst>
          </p:cNvPr>
          <p:cNvSpPr/>
          <p:nvPr/>
        </p:nvSpPr>
        <p:spPr>
          <a:xfrm>
            <a:off x="4901546" y="281504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9B90F6-A784-0049-A3E3-CA18C1EE4443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455277" y="1399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B706057-B5A5-D04A-A815-BBDB6D0AF899}"/>
              </a:ext>
            </a:extLst>
          </p:cNvPr>
          <p:cNvSpPr/>
          <p:nvPr/>
        </p:nvSpPr>
        <p:spPr>
          <a:xfrm>
            <a:off x="7561167" y="132928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EBC3C2-EF21-B141-9E42-137CB653C9D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879284" y="362997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9AC053A-1009-434C-80EC-49BF10B2E7E4}"/>
              </a:ext>
            </a:extLst>
          </p:cNvPr>
          <p:cNvSpPr/>
          <p:nvPr/>
        </p:nvSpPr>
        <p:spPr>
          <a:xfrm>
            <a:off x="7985174" y="355993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B8A21C-DDF5-C145-9C11-9F91B8D595C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087078" y="289371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19D3B0B-61F4-7145-9A14-637F6CE3EB3A}"/>
              </a:ext>
            </a:extLst>
          </p:cNvPr>
          <p:cNvSpPr/>
          <p:nvPr/>
        </p:nvSpPr>
        <p:spPr>
          <a:xfrm>
            <a:off x="2192968" y="28236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99D09C-7E69-5646-85C9-E892A0BCF57D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073561" y="5597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976B6FE4-CF10-3A4C-A3C2-92AB345F6639}"/>
              </a:ext>
            </a:extLst>
          </p:cNvPr>
          <p:cNvSpPr/>
          <p:nvPr/>
        </p:nvSpPr>
        <p:spPr>
          <a:xfrm>
            <a:off x="2179451" y="5527335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DFB102-DEAF-C946-B91E-D6BF0281E885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2302492" y="589763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0AF8AE0-6D35-4E43-B251-AD7EE5E627B8}"/>
              </a:ext>
            </a:extLst>
          </p:cNvPr>
          <p:cNvCxnSpPr>
            <a:cxnSpLocks/>
            <a:stCxn id="109" idx="5"/>
            <a:endCxn id="88" idx="0"/>
          </p:cNvCxnSpPr>
          <p:nvPr/>
        </p:nvCxnSpPr>
        <p:spPr>
          <a:xfrm>
            <a:off x="2299022" y="564690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0E8BBA8-B247-9145-8E27-A75B31B5EEF2}"/>
              </a:ext>
            </a:extLst>
          </p:cNvPr>
          <p:cNvSpPr/>
          <p:nvPr/>
        </p:nvSpPr>
        <p:spPr>
          <a:xfrm>
            <a:off x="2411784" y="5841689"/>
            <a:ext cx="111898" cy="111898"/>
          </a:xfrm>
          <a:prstGeom prst="ellipse">
            <a:avLst/>
          </a:prstGeom>
          <a:solidFill>
            <a:srgbClr val="FF6EFD"/>
          </a:solidFill>
          <a:ln w="60325" cmpd="dbl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A5867D5-D23B-ED48-90D2-F6E521566217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2326579" y="3186521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8939C7-C1D6-B84D-9E82-0F97D4B9FE26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323109" y="2935789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1D2B315-5BA1-AB4B-A5F3-48E994759C4F}"/>
              </a:ext>
            </a:extLst>
          </p:cNvPr>
          <p:cNvSpPr/>
          <p:nvPr/>
        </p:nvSpPr>
        <p:spPr>
          <a:xfrm>
            <a:off x="2435871" y="3130572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Up Arrow 116">
            <a:extLst>
              <a:ext uri="{FF2B5EF4-FFF2-40B4-BE49-F238E27FC236}">
                <a16:creationId xmlns:a16="http://schemas.microsoft.com/office/drawing/2014/main" id="{0416CB5C-5D50-7443-BA0E-C1ED822DEC20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EB3C2E0A-5C22-D04F-963C-4F0B186F41B6}"/>
              </a:ext>
            </a:extLst>
          </p:cNvPr>
          <p:cNvSpPr/>
          <p:nvPr/>
        </p:nvSpPr>
        <p:spPr>
          <a:xfrm>
            <a:off x="2763408" y="2311986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DBDB144-238B-2243-A24A-5E7A9D435D15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76770C2-1554-124C-8F7C-C57D0CE8967D}"/>
              </a:ext>
            </a:extLst>
          </p:cNvPr>
          <p:cNvSpPr/>
          <p:nvPr/>
        </p:nvSpPr>
        <p:spPr>
          <a:xfrm>
            <a:off x="4044525" y="6016693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rved Right Arrow 120">
            <a:extLst>
              <a:ext uri="{FF2B5EF4-FFF2-40B4-BE49-F238E27FC236}">
                <a16:creationId xmlns:a16="http://schemas.microsoft.com/office/drawing/2014/main" id="{2F04DDB3-99F7-7341-9C18-93BD394E21C5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56E4E0EF-0360-9A46-807F-22AEF27F0698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85B77C3-A8A3-4143-8EAD-54341411E92F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4E543A-B08D-E741-9572-4E7B486D5C3A}"/>
              </a:ext>
            </a:extLst>
          </p:cNvPr>
          <p:cNvSpPr txBox="1"/>
          <p:nvPr/>
        </p:nvSpPr>
        <p:spPr>
          <a:xfrm>
            <a:off x="4284714" y="610998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88185CA-7F58-864A-A190-71205E060306}"/>
              </a:ext>
            </a:extLst>
          </p:cNvPr>
          <p:cNvSpPr/>
          <p:nvPr/>
        </p:nvSpPr>
        <p:spPr>
          <a:xfrm>
            <a:off x="2462719" y="6452770"/>
            <a:ext cx="111898" cy="111898"/>
          </a:xfrm>
          <a:prstGeom prst="ellipse">
            <a:avLst/>
          </a:prstGeom>
          <a:solidFill>
            <a:srgbClr val="00B0F0"/>
          </a:solidFill>
          <a:ln w="60325" cmpd="dbl">
            <a:solidFill>
              <a:srgbClr val="FF6EFD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Full Upstream Cycle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 /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03353F-EF5E-0A41-BE0B-506D29855386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36DD70F4-AF1B-A044-BD38-6081FCA5BA1F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71" name="Can 70">
              <a:extLst>
                <a:ext uri="{FF2B5EF4-FFF2-40B4-BE49-F238E27FC236}">
                  <a16:creationId xmlns:a16="http://schemas.microsoft.com/office/drawing/2014/main" id="{928AA38E-C9F5-B243-A56E-4D0E7B88AC3A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A4E6CE61-270E-E54B-A2C2-69205A0940E3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2367675-F6F8-DC44-8047-23AB7F462C3F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7358CA-CE20-E042-A653-8BCF05B64CAB}"/>
                </a:ext>
              </a:extLst>
            </p:cNvPr>
            <p:cNvCxnSpPr>
              <a:stCxn id="97" idx="6"/>
              <a:endCxn id="99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CC0AFA1-61E6-8644-981D-9CA241AF83B3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5DF403-0552-074C-80CC-269EF0A41040}"/>
                </a:ext>
              </a:extLst>
            </p:cNvPr>
            <p:cNvCxnSpPr>
              <a:endCxn id="101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B86D9F8-6957-D84D-9406-E031D0D01624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03978F3-87D1-C947-93D9-0A34A8D3C93F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F4D28E1B-A605-7942-A9CB-293873733B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6D99D4-DA40-D240-B16B-624F26738566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EC28DA23-DB03-6E45-AAA8-22F7F6BB86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A943AE7-1CBC-794B-B2B1-6E89980E39EE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D57EF0F7-96A2-CB4B-B5CB-994390C1D781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08" name="Can 107">
              <a:extLst>
                <a:ext uri="{FF2B5EF4-FFF2-40B4-BE49-F238E27FC236}">
                  <a16:creationId xmlns:a16="http://schemas.microsoft.com/office/drawing/2014/main" id="{659F4392-E9BC-1841-87D5-36C6420F22F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468667B-CF68-D140-BE73-98F39DAD10ED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74F46C-7A5A-9B40-AC42-73082E95E670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F498A2-91BF-4B4D-9013-F752782804B7}"/>
                </a:ext>
              </a:extLst>
            </p:cNvPr>
            <p:cNvCxnSpPr>
              <a:stCxn id="110" idx="6"/>
              <a:endCxn id="112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BC634A0-3652-A845-8406-82BEC70D6992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47E905-B85C-994D-AF47-49EF0BBA2BD9}"/>
                </a:ext>
              </a:extLst>
            </p:cNvPr>
            <p:cNvCxnSpPr>
              <a:endCxn id="114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0C97B12-2BF9-3546-A97D-896DF08AD613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4C539C3B-8C40-474B-BC02-877743ED1748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0ADD6AA5-F7F9-5D47-8960-056EFC30581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E4FA6C4-F43D-DF4B-8151-09378855A201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1459DDA0-A76F-F746-B460-A6C2E74C246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DCB03B8-A9C6-6D44-93EF-39C4BFFE78D7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CAB41871-2A90-A748-8331-739805E7A028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>
            <a:extLst>
              <a:ext uri="{FF2B5EF4-FFF2-40B4-BE49-F238E27FC236}">
                <a16:creationId xmlns:a16="http://schemas.microsoft.com/office/drawing/2014/main" id="{BED67D99-B589-564B-9DEE-7F5F45AC6953}"/>
              </a:ext>
            </a:extLst>
          </p:cNvPr>
          <p:cNvSpPr/>
          <p:nvPr/>
        </p:nvSpPr>
        <p:spPr>
          <a:xfrm rot="2683904" flipV="1">
            <a:off x="3060845" y="3055546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E09B6DE3-C1D8-C743-B830-4B88706B0227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DFC8B9D-8B64-5948-B5AD-1D3ED6F60800}"/>
              </a:ext>
            </a:extLst>
          </p:cNvPr>
          <p:cNvSpPr/>
          <p:nvPr/>
        </p:nvSpPr>
        <p:spPr>
          <a:xfrm>
            <a:off x="5063192" y="280745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7F4A5AD-BC83-184B-AF69-A4B6A4C4C23E}"/>
              </a:ext>
            </a:extLst>
          </p:cNvPr>
          <p:cNvSpPr/>
          <p:nvPr/>
        </p:nvSpPr>
        <p:spPr>
          <a:xfrm>
            <a:off x="522988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4FBF22-F7F5-FE49-9DAE-95BAE678E82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9D30F36-D8E1-0B42-A4A2-7F478C1BDBC8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096BCD0-A568-B343-90FD-045F01B05979}"/>
              </a:ext>
            </a:extLst>
          </p:cNvPr>
          <p:cNvSpPr/>
          <p:nvPr/>
        </p:nvSpPr>
        <p:spPr>
          <a:xfrm>
            <a:off x="2344009" y="553161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EB5256-32CB-6A48-82A1-1BFA397D76C7}"/>
              </a:ext>
            </a:extLst>
          </p:cNvPr>
          <p:cNvSpPr/>
          <p:nvPr/>
        </p:nvSpPr>
        <p:spPr>
          <a:xfrm>
            <a:off x="2524765" y="552685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BA89DE-939A-0B42-8042-5634DA5002D2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B3A4E30-F824-204B-BCF7-011B4758E917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2C99E3F-2ADB-E641-A36E-6C2BACC998C6}"/>
              </a:ext>
            </a:extLst>
          </p:cNvPr>
          <p:cNvSpPr/>
          <p:nvPr/>
        </p:nvSpPr>
        <p:spPr>
          <a:xfrm>
            <a:off x="2344008" y="28169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39F2FF-1B3E-CA47-BFDB-EB0CB8A205BE}"/>
              </a:ext>
            </a:extLst>
          </p:cNvPr>
          <p:cNvSpPr/>
          <p:nvPr/>
        </p:nvSpPr>
        <p:spPr>
          <a:xfrm>
            <a:off x="2524764" y="281220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722CD7-C14A-D24A-8F35-319C90B60A90}"/>
              </a:ext>
            </a:extLst>
          </p:cNvPr>
          <p:cNvSpPr txBox="1"/>
          <p:nvPr/>
        </p:nvSpPr>
        <p:spPr>
          <a:xfrm>
            <a:off x="4535260" y="2957051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44140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E413-DE92-3D4C-B616-40FAA37B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33A0-82C6-F347-8D78-29075C5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0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315A-1E25-394A-B244-C2B967D5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EA75-370B-2C49-8631-78C9CECA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9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Upstream Commits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7261C7FD-BF1A-2E40-AD59-C2C55FEAF0C7}"/>
              </a:ext>
            </a:extLst>
          </p:cNvPr>
          <p:cNvSpPr/>
          <p:nvPr/>
        </p:nvSpPr>
        <p:spPr>
          <a:xfrm rot="16200000">
            <a:off x="693216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3703EFF4-BA90-A94A-9157-E09EF741DF3D}"/>
              </a:ext>
            </a:extLst>
          </p:cNvPr>
          <p:cNvSpPr/>
          <p:nvPr/>
        </p:nvSpPr>
        <p:spPr>
          <a:xfrm>
            <a:off x="2609308" y="177638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F087777-B810-E446-8078-DE4BFE96DE21}"/>
              </a:ext>
            </a:extLst>
          </p:cNvPr>
          <p:cNvSpPr/>
          <p:nvPr/>
        </p:nvSpPr>
        <p:spPr>
          <a:xfrm>
            <a:off x="1000010" y="5476599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2936D5FF-9CDD-0F49-8CC9-804CCB4173AC}"/>
              </a:ext>
            </a:extLst>
          </p:cNvPr>
          <p:cNvSpPr/>
          <p:nvPr/>
        </p:nvSpPr>
        <p:spPr>
          <a:xfrm rot="709870">
            <a:off x="2625075" y="5751442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0" name="Curved Right Arrow 79">
            <a:extLst>
              <a:ext uri="{FF2B5EF4-FFF2-40B4-BE49-F238E27FC236}">
                <a16:creationId xmlns:a16="http://schemas.microsoft.com/office/drawing/2014/main" id="{39044D56-5541-8F49-9BC9-A486FD387996}"/>
              </a:ext>
            </a:extLst>
          </p:cNvPr>
          <p:cNvSpPr/>
          <p:nvPr/>
        </p:nvSpPr>
        <p:spPr>
          <a:xfrm flipV="1">
            <a:off x="1373381" y="574892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68642CA-D3E4-8047-85AA-5F3445510BA9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487F559-F690-7348-816B-EF60CFB8FF11}"/>
              </a:ext>
            </a:extLst>
          </p:cNvPr>
          <p:cNvSpPr/>
          <p:nvPr/>
        </p:nvSpPr>
        <p:spPr>
          <a:xfrm>
            <a:off x="2439937" y="64419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>
            <a:extLst>
              <a:ext uri="{FF2B5EF4-FFF2-40B4-BE49-F238E27FC236}">
                <a16:creationId xmlns:a16="http://schemas.microsoft.com/office/drawing/2014/main" id="{18FA24A8-F2B9-6149-8698-901D4276EB39}"/>
              </a:ext>
            </a:extLst>
          </p:cNvPr>
          <p:cNvSpPr/>
          <p:nvPr/>
        </p:nvSpPr>
        <p:spPr>
          <a:xfrm>
            <a:off x="1768745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B5CF28-DF8A-5D48-998C-1E0104FC6254}"/>
              </a:ext>
            </a:extLst>
          </p:cNvPr>
          <p:cNvSpPr/>
          <p:nvPr/>
        </p:nvSpPr>
        <p:spPr>
          <a:xfrm>
            <a:off x="2763408" y="2663678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F41B4-8EDE-6E4E-A7F4-4A39586FC334}"/>
              </a:ext>
            </a:extLst>
          </p:cNvPr>
          <p:cNvSpPr txBox="1"/>
          <p:nvPr/>
        </p:nvSpPr>
        <p:spPr>
          <a:xfrm rot="16200000">
            <a:off x="923878" y="607305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794362-8859-4E4E-B06B-B4A66B914FB1}"/>
              </a:ext>
            </a:extLst>
          </p:cNvPr>
          <p:cNvSpPr txBox="1"/>
          <p:nvPr/>
        </p:nvSpPr>
        <p:spPr>
          <a:xfrm rot="16200000">
            <a:off x="561520" y="5589180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branch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7BA65E-E19F-5B4F-80F9-C60CAAD78181}"/>
              </a:ext>
            </a:extLst>
          </p:cNvPr>
          <p:cNvSpPr txBox="1"/>
          <p:nvPr/>
        </p:nvSpPr>
        <p:spPr>
          <a:xfrm>
            <a:off x="4284714" y="610998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Edit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DC5F9FD-0A23-394A-AE26-BF68918658F8}"/>
              </a:ext>
            </a:extLst>
          </p:cNvPr>
          <p:cNvCxnSpPr>
            <a:cxnSpLocks/>
          </p:cNvCxnSpPr>
          <p:nvPr/>
        </p:nvCxnSpPr>
        <p:spPr>
          <a:xfrm flipV="1">
            <a:off x="3022524" y="36691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Up Arrow 66">
            <a:extLst>
              <a:ext uri="{FF2B5EF4-FFF2-40B4-BE49-F238E27FC236}">
                <a16:creationId xmlns:a16="http://schemas.microsoft.com/office/drawing/2014/main" id="{2F6801C1-390C-AB4F-BF94-14D24CA59C91}"/>
              </a:ext>
            </a:extLst>
          </p:cNvPr>
          <p:cNvSpPr/>
          <p:nvPr/>
        </p:nvSpPr>
        <p:spPr>
          <a:xfrm rot="2683904" flipV="1">
            <a:off x="3027382" y="3053420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EE293FB-457C-5446-ABEA-4C79A3AEC15C}"/>
              </a:ext>
            </a:extLst>
          </p:cNvPr>
          <p:cNvGrpSpPr/>
          <p:nvPr/>
        </p:nvGrpSpPr>
        <p:grpSpPr>
          <a:xfrm>
            <a:off x="4996963" y="593353"/>
            <a:ext cx="3114691" cy="2244971"/>
            <a:chOff x="4996963" y="593353"/>
            <a:chExt cx="3114691" cy="2244971"/>
          </a:xfrm>
        </p:grpSpPr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D1703CB7-2A35-E648-9C46-86F2B45C369C}"/>
                </a:ext>
              </a:extLst>
            </p:cNvPr>
            <p:cNvSpPr/>
            <p:nvPr/>
          </p:nvSpPr>
          <p:spPr>
            <a:xfrm rot="20260213" flipH="1">
              <a:off x="5313240" y="1430442"/>
              <a:ext cx="1496495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6B09A098-BC75-E541-8AEC-4C2E614C5D63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26439BA-A336-8346-8E64-691C8893ACDF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C07D2-D4B6-0B43-84CE-15D30455993C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5A3EF2-8350-8741-82DF-2A0E7C1D0F22}"/>
                </a:ext>
              </a:extLst>
            </p:cNvPr>
            <p:cNvCxnSpPr>
              <a:stCxn id="99" idx="6"/>
              <a:endCxn id="101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1600AEB-4EED-8249-A377-04F8A8AF6665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C66819-3E52-3A42-9B17-A9338CD3ED93}"/>
                </a:ext>
              </a:extLst>
            </p:cNvPr>
            <p:cNvCxnSpPr>
              <a:endCxn id="103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6810601-364A-6B43-B7B1-515528B002F1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CC38E37-F0E7-6F4D-BA2B-67A49B558A60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78279643-A2B8-7A4D-9668-A504EC44F5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D00420-D44F-B341-9904-2912B1083A13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rgbClr val="FF6EFD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5618FDB0-6AD4-5444-853A-1E2771A375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96963" y="990013"/>
              <a:ext cx="1768017" cy="1242101"/>
            </a:xfrm>
            <a:prstGeom prst="curvedConnector3">
              <a:avLst>
                <a:gd name="adj1" fmla="val 106567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7977E6-ED45-2B45-AD85-6C8D2B4842D3}"/>
              </a:ext>
            </a:extLst>
          </p:cNvPr>
          <p:cNvGrpSpPr/>
          <p:nvPr/>
        </p:nvGrpSpPr>
        <p:grpSpPr>
          <a:xfrm>
            <a:off x="5416981" y="2801809"/>
            <a:ext cx="3117765" cy="1479630"/>
            <a:chOff x="4993889" y="577703"/>
            <a:chExt cx="3117765" cy="1479630"/>
          </a:xfrm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8E95957D-9F62-3645-89A0-9966FAFA00DD}"/>
                </a:ext>
              </a:extLst>
            </p:cNvPr>
            <p:cNvSpPr/>
            <p:nvPr/>
          </p:nvSpPr>
          <p:spPr>
            <a:xfrm rot="940990" flipH="1">
              <a:off x="5008484" y="605618"/>
              <a:ext cx="1766804" cy="14078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Pull Request</a:t>
              </a:r>
            </a:p>
          </p:txBody>
        </p:sp>
        <p:sp>
          <p:nvSpPr>
            <p:cNvPr id="110" name="Can 109">
              <a:extLst>
                <a:ext uri="{FF2B5EF4-FFF2-40B4-BE49-F238E27FC236}">
                  <a16:creationId xmlns:a16="http://schemas.microsoft.com/office/drawing/2014/main" id="{1FE76704-9ABE-A043-B0CA-C6C317539EF6}"/>
                </a:ext>
              </a:extLst>
            </p:cNvPr>
            <p:cNvSpPr/>
            <p:nvPr/>
          </p:nvSpPr>
          <p:spPr>
            <a:xfrm>
              <a:off x="6685177" y="593353"/>
              <a:ext cx="1426477" cy="146398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664450C6-22C2-AF40-B46D-3B91FA6800AB}"/>
                </a:ext>
              </a:extLst>
            </p:cNvPr>
            <p:cNvSpPr/>
            <p:nvPr/>
          </p:nvSpPr>
          <p:spPr>
            <a:xfrm>
              <a:off x="6771419" y="127744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F360FB-7B67-3B4C-A214-9374A51486EE}"/>
                </a:ext>
              </a:extLst>
            </p:cNvPr>
            <p:cNvSpPr/>
            <p:nvPr/>
          </p:nvSpPr>
          <p:spPr>
            <a:xfrm>
              <a:off x="6815616" y="1328444"/>
              <a:ext cx="140086" cy="14008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8E5735-DF98-DA46-8860-D5F201278A83}"/>
                </a:ext>
              </a:extLst>
            </p:cNvPr>
            <p:cNvCxnSpPr>
              <a:stCxn id="112" idx="6"/>
              <a:endCxn id="114" idx="2"/>
            </p:cNvCxnSpPr>
            <p:nvPr/>
          </p:nvCxnSpPr>
          <p:spPr>
            <a:xfrm flipV="1">
              <a:off x="6955702" y="1395199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93E4BEE-1860-AC4A-AC0B-42CB8D64D62A}"/>
                </a:ext>
              </a:extLst>
            </p:cNvPr>
            <p:cNvSpPr/>
            <p:nvPr/>
          </p:nvSpPr>
          <p:spPr>
            <a:xfrm>
              <a:off x="7061592" y="1325156"/>
              <a:ext cx="140086" cy="1400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0CB1DC8-CC9C-FA45-BDD0-42A944EEBC82}"/>
                </a:ext>
              </a:extLst>
            </p:cNvPr>
            <p:cNvCxnSpPr>
              <a:endCxn id="116" idx="2"/>
            </p:cNvCxnSpPr>
            <p:nvPr/>
          </p:nvCxnSpPr>
          <p:spPr>
            <a:xfrm flipV="1">
              <a:off x="7208118" y="1397156"/>
              <a:ext cx="105890" cy="3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227B7FF-9488-734B-BF03-C86322E076AA}"/>
                </a:ext>
              </a:extLst>
            </p:cNvPr>
            <p:cNvSpPr/>
            <p:nvPr/>
          </p:nvSpPr>
          <p:spPr>
            <a:xfrm>
              <a:off x="7314008" y="1327113"/>
              <a:ext cx="140086" cy="14008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15E1A2F3-4ED4-264C-92A3-9B86810D378A}"/>
                </a:ext>
              </a:extLst>
            </p:cNvPr>
            <p:cNvSpPr/>
            <p:nvPr/>
          </p:nvSpPr>
          <p:spPr>
            <a:xfrm>
              <a:off x="6780942" y="1582083"/>
              <a:ext cx="1253994" cy="2399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E485E42D-B09F-314D-A752-20777D610A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43504" y="1495331"/>
              <a:ext cx="238783" cy="15152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4C08B8D-3D77-7042-9FCF-DCC97E53BB21}"/>
                </a:ext>
              </a:extLst>
            </p:cNvPr>
            <p:cNvSpPr/>
            <p:nvPr/>
          </p:nvSpPr>
          <p:spPr>
            <a:xfrm>
              <a:off x="7542543" y="1624522"/>
              <a:ext cx="140086" cy="14008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Curved Connector 119">
              <a:extLst>
                <a:ext uri="{FF2B5EF4-FFF2-40B4-BE49-F238E27FC236}">
                  <a16:creationId xmlns:a16="http://schemas.microsoft.com/office/drawing/2014/main" id="{0A9B5F93-8ABC-1443-ACE4-E77AAD4650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93889" y="577703"/>
              <a:ext cx="2353196" cy="19906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accent4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2B9F0BF-2342-084F-8A1C-6B6D98F126F5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E52DDC-55EA-F042-9D28-748B4EB401DA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7DF665B-E02A-A84D-BA6E-53371A6A4493}"/>
              </a:ext>
            </a:extLst>
          </p:cNvPr>
          <p:cNvSpPr/>
          <p:nvPr/>
        </p:nvSpPr>
        <p:spPr>
          <a:xfrm>
            <a:off x="5158440" y="2802687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5814AD4-D4DE-0245-8F80-DAF2C1AAE49F}"/>
              </a:ext>
            </a:extLst>
          </p:cNvPr>
          <p:cNvCxnSpPr/>
          <p:nvPr/>
        </p:nvCxnSpPr>
        <p:spPr>
          <a:xfrm flipV="1">
            <a:off x="5057932" y="287340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2BC1DA8-185C-0647-AAA8-8EC544AD5FA1}"/>
              </a:ext>
            </a:extLst>
          </p:cNvPr>
          <p:cNvCxnSpPr/>
          <p:nvPr/>
        </p:nvCxnSpPr>
        <p:spPr>
          <a:xfrm flipV="1">
            <a:off x="2082047" y="559638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B915BA5-E05E-6449-9B64-279757B68618}"/>
              </a:ext>
            </a:extLst>
          </p:cNvPr>
          <p:cNvSpPr/>
          <p:nvPr/>
        </p:nvSpPr>
        <p:spPr>
          <a:xfrm>
            <a:off x="2182563" y="552566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814D852-B049-6E46-AB90-F3CC3A75A631}"/>
              </a:ext>
            </a:extLst>
          </p:cNvPr>
          <p:cNvSpPr/>
          <p:nvPr/>
        </p:nvSpPr>
        <p:spPr>
          <a:xfrm>
            <a:off x="2434971" y="552090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372CF7-A460-AE41-B530-DE74AF69D272}"/>
              </a:ext>
            </a:extLst>
          </p:cNvPr>
          <p:cNvCxnSpPr/>
          <p:nvPr/>
        </p:nvCxnSpPr>
        <p:spPr>
          <a:xfrm flipV="1">
            <a:off x="2334463" y="55916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A472CCE-D7F3-6447-8370-AAA7271FF165}"/>
              </a:ext>
            </a:extLst>
          </p:cNvPr>
          <p:cNvCxnSpPr/>
          <p:nvPr/>
        </p:nvCxnSpPr>
        <p:spPr>
          <a:xfrm flipV="1">
            <a:off x="2090252" y="289336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46921785-DA5C-DE40-9A0B-4CC8A32CA180}"/>
              </a:ext>
            </a:extLst>
          </p:cNvPr>
          <p:cNvSpPr/>
          <p:nvPr/>
        </p:nvSpPr>
        <p:spPr>
          <a:xfrm>
            <a:off x="2190768" y="282264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7D5CBF-C824-8B4C-A188-83E983A0AF2F}"/>
              </a:ext>
            </a:extLst>
          </p:cNvPr>
          <p:cNvSpPr/>
          <p:nvPr/>
        </p:nvSpPr>
        <p:spPr>
          <a:xfrm>
            <a:off x="2443176" y="281787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5B9123-A059-5E45-A4B3-A3993A13FD14}"/>
              </a:ext>
            </a:extLst>
          </p:cNvPr>
          <p:cNvCxnSpPr/>
          <p:nvPr/>
        </p:nvCxnSpPr>
        <p:spPr>
          <a:xfrm flipV="1">
            <a:off x="2342668" y="288859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76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38208</TotalTime>
  <Words>7312</Words>
  <Application>Microsoft Macintosh PowerPoint</Application>
  <PresentationFormat>On-screen Show (4:3)</PresentationFormat>
  <Paragraphs>2155</Paragraphs>
  <Slides>109</Slides>
  <Notes>98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origin</vt:lpstr>
      <vt:lpstr>Pull reqeust</vt:lpstr>
      <vt:lpstr>PowerPoint Presentation</vt:lpstr>
      <vt:lpstr>PowerPoint Presentation</vt:lpstr>
      <vt:lpstr>Full Upstream Cycle</vt:lpstr>
      <vt:lpstr>Pull requests</vt:lpstr>
      <vt:lpstr>Merge / out of synch</vt:lpstr>
      <vt:lpstr>Synch</vt:lpstr>
      <vt:lpstr>Delete</vt:lpstr>
      <vt:lpstr>Messed with main</vt:lpstr>
      <vt:lpstr>PowerPoint Presentation</vt:lpstr>
      <vt:lpstr>Our Current State</vt:lpstr>
      <vt:lpstr>Upstream commits</vt:lpstr>
      <vt:lpstr>Upstream commits</vt:lpstr>
      <vt:lpstr>synch</vt:lpstr>
      <vt:lpstr>Merge in feature</vt:lpstr>
      <vt:lpstr>Full Upstream Cycle</vt:lpstr>
      <vt:lpstr>PowerPoint Presentation</vt:lpstr>
      <vt:lpstr>PowerPoint Presentation</vt:lpstr>
      <vt:lpstr>Upstream Commits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440</cp:revision>
  <cp:lastPrinted>2018-09-27T00:50:10Z</cp:lastPrinted>
  <dcterms:created xsi:type="dcterms:W3CDTF">2016-09-13T18:37:45Z</dcterms:created>
  <dcterms:modified xsi:type="dcterms:W3CDTF">2021-11-01T20:31:31Z</dcterms:modified>
</cp:coreProperties>
</file>