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notesMasterIdLst>
    <p:notesMasterId r:id="rId112"/>
  </p:notesMasterIdLst>
  <p:handoutMasterIdLst>
    <p:handoutMasterId r:id="rId113"/>
  </p:handoutMasterIdLst>
  <p:sldIdLst>
    <p:sldId id="324" r:id="rId2"/>
    <p:sldId id="256" r:id="rId3"/>
    <p:sldId id="276" r:id="rId4"/>
    <p:sldId id="350" r:id="rId5"/>
    <p:sldId id="306" r:id="rId6"/>
    <p:sldId id="345" r:id="rId7"/>
    <p:sldId id="347" r:id="rId8"/>
    <p:sldId id="351" r:id="rId9"/>
    <p:sldId id="348" r:id="rId10"/>
    <p:sldId id="349" r:id="rId11"/>
    <p:sldId id="352" r:id="rId12"/>
    <p:sldId id="353" r:id="rId13"/>
    <p:sldId id="355" r:id="rId14"/>
    <p:sldId id="354" r:id="rId15"/>
    <p:sldId id="359" r:id="rId16"/>
    <p:sldId id="361" r:id="rId17"/>
    <p:sldId id="376" r:id="rId18"/>
    <p:sldId id="364" r:id="rId19"/>
    <p:sldId id="365" r:id="rId20"/>
    <p:sldId id="366" r:id="rId21"/>
    <p:sldId id="367" r:id="rId22"/>
    <p:sldId id="374" r:id="rId23"/>
    <p:sldId id="368" r:id="rId24"/>
    <p:sldId id="369" r:id="rId25"/>
    <p:sldId id="370" r:id="rId26"/>
    <p:sldId id="381" r:id="rId27"/>
    <p:sldId id="346" r:id="rId28"/>
    <p:sldId id="379" r:id="rId29"/>
    <p:sldId id="380" r:id="rId30"/>
    <p:sldId id="377" r:id="rId31"/>
    <p:sldId id="373" r:id="rId32"/>
    <p:sldId id="375" r:id="rId33"/>
    <p:sldId id="382" r:id="rId34"/>
    <p:sldId id="378" r:id="rId35"/>
    <p:sldId id="384" r:id="rId36"/>
    <p:sldId id="391" r:id="rId37"/>
    <p:sldId id="395" r:id="rId38"/>
    <p:sldId id="394" r:id="rId39"/>
    <p:sldId id="396" r:id="rId40"/>
    <p:sldId id="385" r:id="rId41"/>
    <p:sldId id="387" r:id="rId42"/>
    <p:sldId id="389" r:id="rId43"/>
    <p:sldId id="390" r:id="rId44"/>
    <p:sldId id="388" r:id="rId45"/>
    <p:sldId id="356" r:id="rId46"/>
    <p:sldId id="357" r:id="rId47"/>
    <p:sldId id="358" r:id="rId48"/>
    <p:sldId id="300" r:id="rId49"/>
    <p:sldId id="307" r:id="rId50"/>
    <p:sldId id="302" r:id="rId51"/>
    <p:sldId id="305" r:id="rId52"/>
    <p:sldId id="303" r:id="rId53"/>
    <p:sldId id="304" r:id="rId54"/>
    <p:sldId id="321" r:id="rId55"/>
    <p:sldId id="308" r:id="rId56"/>
    <p:sldId id="309" r:id="rId57"/>
    <p:sldId id="310" r:id="rId58"/>
    <p:sldId id="301" r:id="rId59"/>
    <p:sldId id="288" r:id="rId60"/>
    <p:sldId id="277" r:id="rId61"/>
    <p:sldId id="257" r:id="rId62"/>
    <p:sldId id="279" r:id="rId63"/>
    <p:sldId id="280" r:id="rId64"/>
    <p:sldId id="290" r:id="rId65"/>
    <p:sldId id="282" r:id="rId66"/>
    <p:sldId id="319" r:id="rId67"/>
    <p:sldId id="312" r:id="rId68"/>
    <p:sldId id="311" r:id="rId69"/>
    <p:sldId id="283" r:id="rId70"/>
    <p:sldId id="313" r:id="rId71"/>
    <p:sldId id="320" r:id="rId72"/>
    <p:sldId id="284" r:id="rId73"/>
    <p:sldId id="314" r:id="rId74"/>
    <p:sldId id="315" r:id="rId75"/>
    <p:sldId id="338" r:id="rId76"/>
    <p:sldId id="340" r:id="rId77"/>
    <p:sldId id="339" r:id="rId78"/>
    <p:sldId id="285" r:id="rId79"/>
    <p:sldId id="286" r:id="rId80"/>
    <p:sldId id="322" r:id="rId81"/>
    <p:sldId id="325" r:id="rId82"/>
    <p:sldId id="341" r:id="rId83"/>
    <p:sldId id="326" r:id="rId84"/>
    <p:sldId id="327" r:id="rId85"/>
    <p:sldId id="328" r:id="rId86"/>
    <p:sldId id="329" r:id="rId87"/>
    <p:sldId id="316" r:id="rId88"/>
    <p:sldId id="330" r:id="rId89"/>
    <p:sldId id="318" r:id="rId90"/>
    <p:sldId id="317" r:id="rId91"/>
    <p:sldId id="331" r:id="rId92"/>
    <p:sldId id="332" r:id="rId93"/>
    <p:sldId id="333" r:id="rId94"/>
    <p:sldId id="334" r:id="rId95"/>
    <p:sldId id="335" r:id="rId96"/>
    <p:sldId id="336" r:id="rId97"/>
    <p:sldId id="337" r:id="rId98"/>
    <p:sldId id="291" r:id="rId99"/>
    <p:sldId id="273" r:id="rId100"/>
    <p:sldId id="294" r:id="rId101"/>
    <p:sldId id="293" r:id="rId102"/>
    <p:sldId id="270" r:id="rId103"/>
    <p:sldId id="342" r:id="rId104"/>
    <p:sldId id="344" r:id="rId105"/>
    <p:sldId id="343" r:id="rId106"/>
    <p:sldId id="296" r:id="rId107"/>
    <p:sldId id="269" r:id="rId108"/>
    <p:sldId id="298" r:id="rId109"/>
    <p:sldId id="299" r:id="rId110"/>
    <p:sldId id="266" r:id="rId111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clrMru>
    <a:srgbClr val="FF6EFD"/>
    <a:srgbClr val="DE61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65"/>
    <p:restoredTop sz="70884" autoAdjust="0"/>
  </p:normalViewPr>
  <p:slideViewPr>
    <p:cSldViewPr snapToGrid="0" snapToObjects="1">
      <p:cViewPr>
        <p:scale>
          <a:sx n="85" d="100"/>
          <a:sy n="85" d="100"/>
        </p:scale>
        <p:origin x="1208" y="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handoutMaster" Target="handoutMasters/handout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96729-D986-F444-A97E-0799AF2D4A89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A5567-2FB1-5E41-B7D7-E21027272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07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3C03B-78D1-9A4D-ABCB-3C7707D0673B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97CCA-D498-2344-B0BC-2CAC181C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95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Complicated</a:t>
            </a:r>
          </a:p>
          <a:p>
            <a:r>
              <a:rPr lang="en-US" baseline="0" dirty="0"/>
              <a:t> - No one overview or activity is going to be sufficient.</a:t>
            </a:r>
          </a:p>
          <a:p>
            <a:r>
              <a:rPr lang="en-US" baseline="0" dirty="0"/>
              <a:t> - Goal here is to walk through the fundamentals once.</a:t>
            </a:r>
          </a:p>
          <a:p>
            <a:endParaRPr lang="en-US" baseline="0" dirty="0"/>
          </a:p>
          <a:p>
            <a:r>
              <a:rPr lang="en-US" baseline="0" dirty="0"/>
              <a:t>Process:</a:t>
            </a:r>
          </a:p>
          <a:p>
            <a:r>
              <a:rPr lang="en-US" baseline="0" dirty="0"/>
              <a:t> - Web-page with checkpoints</a:t>
            </a:r>
          </a:p>
          <a:p>
            <a:r>
              <a:rPr lang="en-US" baseline="0" dirty="0"/>
              <a:t> - Work entirely in VM</a:t>
            </a:r>
          </a:p>
          <a:p>
            <a:r>
              <a:rPr lang="en-US" baseline="0" dirty="0"/>
              <a:t>  - Can copy and paste easily</a:t>
            </a:r>
          </a:p>
          <a:p>
            <a:r>
              <a:rPr lang="en-US" baseline="0" dirty="0"/>
              <a:t>    - Ctrl-C / Ctrl-V (browser)</a:t>
            </a:r>
          </a:p>
          <a:p>
            <a:r>
              <a:rPr lang="en-US" baseline="0" dirty="0"/>
              <a:t>    - Shift-Ctrl-C / Shift-Ctrl-V (terminal)</a:t>
            </a:r>
          </a:p>
          <a:p>
            <a:r>
              <a:rPr lang="en-US" baseline="0" dirty="0"/>
              <a:t> - Be disciplined</a:t>
            </a:r>
          </a:p>
          <a:p>
            <a:r>
              <a:rPr lang="en-US" baseline="0" dirty="0"/>
              <a:t>  - stop at checkpoints</a:t>
            </a:r>
          </a:p>
          <a:p>
            <a:r>
              <a:rPr lang="en-US" baseline="0" dirty="0"/>
              <a:t>  - Don’t work ahead, just wait patiently</a:t>
            </a:r>
          </a:p>
          <a:p>
            <a:r>
              <a:rPr lang="en-US" baseline="0" dirty="0"/>
              <a:t>  - let me know you have finished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  - I’ll come around and verify or ask you to verify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3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44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0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31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653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542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26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66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157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305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71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604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456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02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068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761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824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337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522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674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845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51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627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137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487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298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471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851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If you get this you’ve got it</a:t>
            </a:r>
          </a:p>
          <a:p>
            <a:endParaRPr lang="en-US" baseline="0" dirty="0"/>
          </a:p>
          <a:p>
            <a:r>
              <a:rPr lang="en-US" baseline="0" dirty="0"/>
              <a:t>Ask some questions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823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577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229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34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82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914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0676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707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5375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0602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396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9771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1496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4014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Complicated</a:t>
            </a:r>
          </a:p>
          <a:p>
            <a:r>
              <a:rPr lang="en-US" baseline="0" dirty="0"/>
              <a:t> - No one overview or activity is going to be sufficient.</a:t>
            </a:r>
          </a:p>
          <a:p>
            <a:r>
              <a:rPr lang="en-US" baseline="0" dirty="0"/>
              <a:t> - Goal here is to walk through the fundamentals once.</a:t>
            </a:r>
          </a:p>
          <a:p>
            <a:endParaRPr lang="en-US" baseline="0" dirty="0"/>
          </a:p>
          <a:p>
            <a:r>
              <a:rPr lang="en-US" baseline="0" dirty="0"/>
              <a:t>Process:</a:t>
            </a:r>
          </a:p>
          <a:p>
            <a:r>
              <a:rPr lang="en-US" baseline="0" dirty="0"/>
              <a:t> - Web-page with checkpoints</a:t>
            </a:r>
          </a:p>
          <a:p>
            <a:r>
              <a:rPr lang="en-US" baseline="0" dirty="0"/>
              <a:t> - Work entirely in VM</a:t>
            </a:r>
          </a:p>
          <a:p>
            <a:r>
              <a:rPr lang="en-US" baseline="0" dirty="0"/>
              <a:t>  - Can copy and paste easily</a:t>
            </a:r>
          </a:p>
          <a:p>
            <a:r>
              <a:rPr lang="en-US" baseline="0" dirty="0"/>
              <a:t>    - Ctrl-C / Ctrl-V (browser)</a:t>
            </a:r>
          </a:p>
          <a:p>
            <a:r>
              <a:rPr lang="en-US" baseline="0" dirty="0"/>
              <a:t>    - Shift-Ctrl-C / Shift-Ctrl-V (terminal)</a:t>
            </a:r>
          </a:p>
          <a:p>
            <a:r>
              <a:rPr lang="en-US" baseline="0" dirty="0"/>
              <a:t> - Be disciplined</a:t>
            </a:r>
          </a:p>
          <a:p>
            <a:r>
              <a:rPr lang="en-US" baseline="0" dirty="0"/>
              <a:t>  - stop at checkpoints</a:t>
            </a:r>
          </a:p>
          <a:p>
            <a:r>
              <a:rPr lang="en-US" baseline="0" dirty="0"/>
              <a:t>  - Don’t work ahead, just wait patiently</a:t>
            </a:r>
          </a:p>
          <a:p>
            <a:r>
              <a:rPr lang="en-US" baseline="0" dirty="0"/>
              <a:t>  - let me know you have finished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  - I’ll come around and verify or ask you to verify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5143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Upstream</a:t>
            </a:r>
            <a:r>
              <a:rPr lang="en-US" baseline="0" dirty="0"/>
              <a:t>: Project repository (typically read-only to you)</a:t>
            </a:r>
          </a:p>
          <a:p>
            <a:r>
              <a:rPr lang="en-US" baseline="0" dirty="0"/>
              <a:t>Master branch – conventional name for the main thread of development.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32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2670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Fork copies the full upstream repository into your GitHub account.</a:t>
            </a:r>
          </a:p>
          <a:p>
            <a:r>
              <a:rPr lang="en-US" baseline="0" dirty="0"/>
              <a:t>Your fork keeps a record of where it came from so that you’ll be able to contribute code back to the project (more later).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4699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Clone makes a copy of your Origin repository onto your local machine.</a:t>
            </a:r>
          </a:p>
          <a:p>
            <a:r>
              <a:rPr lang="en-US" baseline="0" dirty="0"/>
              <a:t>In addition the most recent version of the files in the repository’s master branch appear in the directory on your machine.</a:t>
            </a:r>
          </a:p>
          <a:p>
            <a:endParaRPr lang="en-US" baseline="0" dirty="0"/>
          </a:p>
          <a:p>
            <a:r>
              <a:rPr lang="en-US" baseline="0" dirty="0"/>
              <a:t>Local repo keeps track of the Origin so that you can push changes to the code to GitHub</a:t>
            </a:r>
          </a:p>
          <a:p>
            <a:r>
              <a:rPr lang="en-US" baseline="0" dirty="0"/>
              <a:t>And then ultimately contribute it back to the upstream.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4543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There are potentially many developers contributing to the upstream.</a:t>
            </a:r>
          </a:p>
          <a:p>
            <a:r>
              <a:rPr lang="en-US" baseline="0" dirty="0"/>
              <a:t>So it may change and we’ll need to be able to get those changes and to integrate them into our repositories (Local and Origin)</a:t>
            </a:r>
          </a:p>
          <a:p>
            <a:endParaRPr lang="en-US" baseline="0" dirty="0"/>
          </a:p>
          <a:p>
            <a:r>
              <a:rPr lang="en-US" baseline="0" dirty="0"/>
              <a:t>However:</a:t>
            </a:r>
          </a:p>
          <a:p>
            <a:r>
              <a:rPr lang="en-US" baseline="0" dirty="0"/>
              <a:t>The local repository does not know about the upstream</a:t>
            </a:r>
          </a:p>
          <a:p>
            <a:r>
              <a:rPr lang="en-US" baseline="0" dirty="0"/>
              <a:t>The Origin has no way to get new updates from the upstream </a:t>
            </a:r>
          </a:p>
          <a:p>
            <a:endParaRPr lang="en-US" baseline="0" dirty="0"/>
          </a:p>
          <a:p>
            <a:r>
              <a:rPr lang="en-US" baseline="0" dirty="0"/>
              <a:t>So the way it will work is:</a:t>
            </a:r>
          </a:p>
          <a:p>
            <a:r>
              <a:rPr lang="en-US" baseline="0" dirty="0"/>
              <a:t>We’ll tell the local about the upstream</a:t>
            </a:r>
          </a:p>
          <a:p>
            <a:r>
              <a:rPr lang="en-US" baseline="0" dirty="0"/>
              <a:t>Then well bring changes to the local repository</a:t>
            </a:r>
          </a:p>
          <a:p>
            <a:r>
              <a:rPr lang="en-US" baseline="0" dirty="0"/>
              <a:t>And then push them up to our origin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3879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Complicated</a:t>
            </a:r>
          </a:p>
          <a:p>
            <a:r>
              <a:rPr lang="en-US" baseline="0" dirty="0"/>
              <a:t> - No one overview or activity is going to be sufficient.</a:t>
            </a:r>
          </a:p>
          <a:p>
            <a:r>
              <a:rPr lang="en-US" baseline="0" dirty="0"/>
              <a:t> - Goal here is to walk through the fundamentals once.</a:t>
            </a:r>
          </a:p>
          <a:p>
            <a:endParaRPr lang="en-US" baseline="0" dirty="0"/>
          </a:p>
          <a:p>
            <a:r>
              <a:rPr lang="en-US" baseline="0" dirty="0"/>
              <a:t>Process:</a:t>
            </a:r>
          </a:p>
          <a:p>
            <a:r>
              <a:rPr lang="en-US" baseline="0" dirty="0"/>
              <a:t> - Web-page with checkpoints</a:t>
            </a:r>
          </a:p>
          <a:p>
            <a:r>
              <a:rPr lang="en-US" baseline="0" dirty="0"/>
              <a:t> - Work entirely in VM</a:t>
            </a:r>
          </a:p>
          <a:p>
            <a:r>
              <a:rPr lang="en-US" baseline="0" dirty="0"/>
              <a:t>  - Can copy and paste easily</a:t>
            </a:r>
          </a:p>
          <a:p>
            <a:r>
              <a:rPr lang="en-US" baseline="0" dirty="0"/>
              <a:t>    - Ctrl-C / Ctrl-V (browser)</a:t>
            </a:r>
          </a:p>
          <a:p>
            <a:r>
              <a:rPr lang="en-US" baseline="0" dirty="0"/>
              <a:t>    - Shift-Ctrl-C / Shift-Ctrl-V (terminal)</a:t>
            </a:r>
          </a:p>
          <a:p>
            <a:r>
              <a:rPr lang="en-US" baseline="0" dirty="0"/>
              <a:t> - Be disciplined</a:t>
            </a:r>
          </a:p>
          <a:p>
            <a:r>
              <a:rPr lang="en-US" baseline="0" dirty="0"/>
              <a:t>  - stop at checkpoints</a:t>
            </a:r>
          </a:p>
          <a:p>
            <a:r>
              <a:rPr lang="en-US" baseline="0" dirty="0"/>
              <a:t>  - Don’t work ahead, just wait patiently</a:t>
            </a:r>
          </a:p>
          <a:p>
            <a:r>
              <a:rPr lang="en-US" baseline="0" dirty="0"/>
              <a:t>  - let me know you have finished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  - I’ll come around and verify or ask you to verify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2757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Branch: A copy of the last</a:t>
            </a:r>
            <a:r>
              <a:rPr lang="en-US" baseline="0" dirty="0"/>
              <a:t> commit</a:t>
            </a:r>
            <a:r>
              <a:rPr lang="en-US" dirty="0"/>
              <a:t> in the</a:t>
            </a:r>
            <a:r>
              <a:rPr lang="en-US" baseline="0" dirty="0"/>
              <a:t> repo</a:t>
            </a:r>
            <a:endParaRPr lang="en-US" dirty="0"/>
          </a:p>
          <a:p>
            <a:r>
              <a:rPr lang="en-US" dirty="0"/>
              <a:t> - Not</a:t>
            </a:r>
            <a:r>
              <a:rPr lang="en-US" baseline="0" dirty="0"/>
              <a:t> really a full copy but it behaves like it.</a:t>
            </a:r>
          </a:p>
          <a:p>
            <a:r>
              <a:rPr lang="en-US" baseline="0" dirty="0"/>
              <a:t> - So don’t worry about the space being used.</a:t>
            </a:r>
          </a:p>
          <a:p>
            <a:endParaRPr lang="en-US" dirty="0"/>
          </a:p>
          <a:p>
            <a:r>
              <a:rPr lang="en-US" dirty="0"/>
              <a:t>git branch</a:t>
            </a:r>
            <a:r>
              <a:rPr lang="en-US" baseline="0" dirty="0"/>
              <a:t>:</a:t>
            </a:r>
          </a:p>
          <a:p>
            <a:r>
              <a:rPr lang="en-US" baseline="0" dirty="0"/>
              <a:t> - lists all of the branches in your repo</a:t>
            </a:r>
          </a:p>
          <a:p>
            <a:r>
              <a:rPr lang="en-US" dirty="0"/>
              <a:t> - creates a new branch</a:t>
            </a:r>
          </a:p>
          <a:p>
            <a:endParaRPr lang="en-US" dirty="0"/>
          </a:p>
          <a:p>
            <a:r>
              <a:rPr lang="en-US" dirty="0"/>
              <a:t>Feature Branch:</a:t>
            </a:r>
          </a:p>
          <a:p>
            <a:r>
              <a:rPr lang="en-US" dirty="0"/>
              <a:t> - Make</a:t>
            </a:r>
            <a:r>
              <a:rPr lang="en-US" baseline="0" dirty="0"/>
              <a:t> one of these each time you want to make changes</a:t>
            </a:r>
          </a:p>
          <a:p>
            <a:r>
              <a:rPr lang="en-US" baseline="0" dirty="0"/>
              <a:t> - Do not make edits in the master branch.</a:t>
            </a:r>
          </a:p>
          <a:p>
            <a:r>
              <a:rPr lang="en-US" baseline="0" dirty="0"/>
              <a:t>  - This way you retain a clean copy </a:t>
            </a:r>
          </a:p>
          <a:p>
            <a:r>
              <a:rPr lang="en-US" baseline="0" dirty="0"/>
              <a:t>    - can go back to it if you screw up or change your mind</a:t>
            </a:r>
          </a:p>
          <a:p>
            <a:r>
              <a:rPr lang="en-US" baseline="0" dirty="0"/>
              <a:t>    - makes it easier to merge in changes to the upstream (we’ll see this later)</a:t>
            </a:r>
          </a:p>
          <a:p>
            <a:endParaRPr lang="en-US" baseline="0" dirty="0"/>
          </a:p>
          <a:p>
            <a:r>
              <a:rPr lang="en-US" baseline="0" dirty="0"/>
              <a:t>checkout:</a:t>
            </a:r>
          </a:p>
          <a:p>
            <a:r>
              <a:rPr lang="en-US" baseline="0" dirty="0"/>
              <a:t> - Switches your files to those in a different branch.</a:t>
            </a:r>
          </a:p>
          <a:p>
            <a:r>
              <a:rPr lang="en-US" baseline="0" dirty="0"/>
              <a:t> - checkout feature</a:t>
            </a:r>
          </a:p>
          <a:p>
            <a:r>
              <a:rPr lang="en-US" baseline="0" dirty="0"/>
              <a:t> - checkout master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How can you tell which branch you are on?</a:t>
            </a:r>
          </a:p>
          <a:p>
            <a:r>
              <a:rPr lang="en-US" baseline="0" dirty="0"/>
              <a:t>  * in the output of git branch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1923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Branch: A copy of the last</a:t>
            </a:r>
            <a:r>
              <a:rPr lang="en-US" baseline="0" dirty="0"/>
              <a:t> commit</a:t>
            </a:r>
            <a:r>
              <a:rPr lang="en-US" dirty="0"/>
              <a:t> in the</a:t>
            </a:r>
            <a:r>
              <a:rPr lang="en-US" baseline="0" dirty="0"/>
              <a:t> repo</a:t>
            </a:r>
            <a:endParaRPr lang="en-US" dirty="0"/>
          </a:p>
          <a:p>
            <a:r>
              <a:rPr lang="en-US" dirty="0"/>
              <a:t> - Not</a:t>
            </a:r>
            <a:r>
              <a:rPr lang="en-US" baseline="0" dirty="0"/>
              <a:t> really a full copy but it behaves like it.</a:t>
            </a:r>
          </a:p>
          <a:p>
            <a:r>
              <a:rPr lang="en-US" baseline="0" dirty="0"/>
              <a:t> - So don’t worry about the space being used.</a:t>
            </a:r>
          </a:p>
          <a:p>
            <a:endParaRPr lang="en-US" dirty="0"/>
          </a:p>
          <a:p>
            <a:r>
              <a:rPr lang="en-US" dirty="0"/>
              <a:t>git branch</a:t>
            </a:r>
            <a:r>
              <a:rPr lang="en-US" baseline="0" dirty="0"/>
              <a:t>:</a:t>
            </a:r>
          </a:p>
          <a:p>
            <a:r>
              <a:rPr lang="en-US" baseline="0" dirty="0"/>
              <a:t> - lists all of the branches in your repo</a:t>
            </a:r>
          </a:p>
          <a:p>
            <a:r>
              <a:rPr lang="en-US" dirty="0"/>
              <a:t> - creates a new branch</a:t>
            </a:r>
          </a:p>
          <a:p>
            <a:endParaRPr lang="en-US" dirty="0"/>
          </a:p>
          <a:p>
            <a:r>
              <a:rPr lang="en-US" dirty="0"/>
              <a:t>Feature Branch:</a:t>
            </a:r>
          </a:p>
          <a:p>
            <a:r>
              <a:rPr lang="en-US" dirty="0"/>
              <a:t> - Make</a:t>
            </a:r>
            <a:r>
              <a:rPr lang="en-US" baseline="0" dirty="0"/>
              <a:t> one of these each time you want to make changes</a:t>
            </a:r>
          </a:p>
          <a:p>
            <a:r>
              <a:rPr lang="en-US" baseline="0" dirty="0"/>
              <a:t> - Do not make edits in the master branch.</a:t>
            </a:r>
          </a:p>
          <a:p>
            <a:r>
              <a:rPr lang="en-US" baseline="0" dirty="0"/>
              <a:t>  - This way you retain a clean copy </a:t>
            </a:r>
          </a:p>
          <a:p>
            <a:r>
              <a:rPr lang="en-US" baseline="0" dirty="0"/>
              <a:t>    - can go back to it if you screw up or change your mind</a:t>
            </a:r>
          </a:p>
          <a:p>
            <a:r>
              <a:rPr lang="en-US" baseline="0" dirty="0"/>
              <a:t>    - makes it easier to merge in changes to the upstream (we’ll see this later)</a:t>
            </a:r>
          </a:p>
          <a:p>
            <a:endParaRPr lang="en-US" baseline="0" dirty="0"/>
          </a:p>
          <a:p>
            <a:r>
              <a:rPr lang="en-US" baseline="0" dirty="0"/>
              <a:t>checkout:</a:t>
            </a:r>
          </a:p>
          <a:p>
            <a:r>
              <a:rPr lang="en-US" baseline="0" dirty="0"/>
              <a:t> - Switches your files to those in a different branch.</a:t>
            </a:r>
          </a:p>
          <a:p>
            <a:r>
              <a:rPr lang="en-US" baseline="0" dirty="0"/>
              <a:t> - checkout feature</a:t>
            </a:r>
          </a:p>
          <a:p>
            <a:r>
              <a:rPr lang="en-US" baseline="0" dirty="0"/>
              <a:t> - checkout master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How can you tell which branch you are on?</a:t>
            </a:r>
          </a:p>
          <a:p>
            <a:r>
              <a:rPr lang="en-US" baseline="0" dirty="0"/>
              <a:t>  * in the output of git branch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4283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Branch: A copy of the last</a:t>
            </a:r>
            <a:r>
              <a:rPr lang="en-US" baseline="0" dirty="0"/>
              <a:t> commit</a:t>
            </a:r>
            <a:r>
              <a:rPr lang="en-US" dirty="0"/>
              <a:t> in the</a:t>
            </a:r>
            <a:r>
              <a:rPr lang="en-US" baseline="0" dirty="0"/>
              <a:t> repo</a:t>
            </a:r>
            <a:endParaRPr lang="en-US" dirty="0"/>
          </a:p>
          <a:p>
            <a:r>
              <a:rPr lang="en-US" dirty="0"/>
              <a:t> - Not</a:t>
            </a:r>
            <a:r>
              <a:rPr lang="en-US" baseline="0" dirty="0"/>
              <a:t> really a full copy but it behaves like it.</a:t>
            </a:r>
          </a:p>
          <a:p>
            <a:r>
              <a:rPr lang="en-US" baseline="0" dirty="0"/>
              <a:t> - So don’t worry about the space being used.</a:t>
            </a:r>
          </a:p>
          <a:p>
            <a:endParaRPr lang="en-US" dirty="0"/>
          </a:p>
          <a:p>
            <a:r>
              <a:rPr lang="en-US" dirty="0"/>
              <a:t>git branch</a:t>
            </a:r>
            <a:r>
              <a:rPr lang="en-US" baseline="0" dirty="0"/>
              <a:t>:</a:t>
            </a:r>
          </a:p>
          <a:p>
            <a:r>
              <a:rPr lang="en-US" baseline="0" dirty="0"/>
              <a:t> - lists all of the branches in your repo</a:t>
            </a:r>
          </a:p>
          <a:p>
            <a:r>
              <a:rPr lang="en-US" dirty="0"/>
              <a:t> - creates a new branch</a:t>
            </a:r>
          </a:p>
          <a:p>
            <a:endParaRPr lang="en-US" dirty="0"/>
          </a:p>
          <a:p>
            <a:r>
              <a:rPr lang="en-US" dirty="0"/>
              <a:t>Feature Branch:</a:t>
            </a:r>
          </a:p>
          <a:p>
            <a:r>
              <a:rPr lang="en-US" dirty="0"/>
              <a:t> - Make</a:t>
            </a:r>
            <a:r>
              <a:rPr lang="en-US" baseline="0" dirty="0"/>
              <a:t> one of these each time you want to make changes</a:t>
            </a:r>
          </a:p>
          <a:p>
            <a:r>
              <a:rPr lang="en-US" baseline="0" dirty="0"/>
              <a:t> - Do not make edits in the master branch.</a:t>
            </a:r>
          </a:p>
          <a:p>
            <a:r>
              <a:rPr lang="en-US" baseline="0" dirty="0"/>
              <a:t>  - This way you retain a clean copy </a:t>
            </a:r>
          </a:p>
          <a:p>
            <a:r>
              <a:rPr lang="en-US" baseline="0" dirty="0"/>
              <a:t>    - can go back to it if you screw up or change your mind</a:t>
            </a:r>
          </a:p>
          <a:p>
            <a:r>
              <a:rPr lang="en-US" baseline="0" dirty="0"/>
              <a:t>    - makes it easier to merge in changes to the upstream (we’ll see this later)</a:t>
            </a:r>
          </a:p>
          <a:p>
            <a:endParaRPr lang="en-US" baseline="0" dirty="0"/>
          </a:p>
          <a:p>
            <a:r>
              <a:rPr lang="en-US" baseline="0" dirty="0"/>
              <a:t>checkout:</a:t>
            </a:r>
          </a:p>
          <a:p>
            <a:r>
              <a:rPr lang="en-US" baseline="0" dirty="0"/>
              <a:t> - Switches your files to those in a different branch.</a:t>
            </a:r>
          </a:p>
          <a:p>
            <a:r>
              <a:rPr lang="en-US" baseline="0" dirty="0"/>
              <a:t> - checkout feature</a:t>
            </a:r>
          </a:p>
          <a:p>
            <a:r>
              <a:rPr lang="en-US" baseline="0" dirty="0"/>
              <a:t> - checkout master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How can you tell which branch you are on?</a:t>
            </a:r>
          </a:p>
          <a:p>
            <a:r>
              <a:rPr lang="en-US" baseline="0" dirty="0"/>
              <a:t>  * in the output of git branch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2103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Branch: A copy of the last</a:t>
            </a:r>
            <a:r>
              <a:rPr lang="en-US" baseline="0" dirty="0"/>
              <a:t> commit</a:t>
            </a:r>
            <a:r>
              <a:rPr lang="en-US" dirty="0"/>
              <a:t> in the</a:t>
            </a:r>
            <a:r>
              <a:rPr lang="en-US" baseline="0" dirty="0"/>
              <a:t> repo</a:t>
            </a:r>
            <a:endParaRPr lang="en-US" dirty="0"/>
          </a:p>
          <a:p>
            <a:r>
              <a:rPr lang="en-US" dirty="0"/>
              <a:t> - Not</a:t>
            </a:r>
            <a:r>
              <a:rPr lang="en-US" baseline="0" dirty="0"/>
              <a:t> really a full copy but it behaves like it.</a:t>
            </a:r>
          </a:p>
          <a:p>
            <a:r>
              <a:rPr lang="en-US" baseline="0" dirty="0"/>
              <a:t> - So don’t worry about the space being used.</a:t>
            </a:r>
          </a:p>
          <a:p>
            <a:endParaRPr lang="en-US" dirty="0"/>
          </a:p>
          <a:p>
            <a:r>
              <a:rPr lang="en-US" dirty="0"/>
              <a:t>git branch</a:t>
            </a:r>
            <a:r>
              <a:rPr lang="en-US" baseline="0" dirty="0"/>
              <a:t>:</a:t>
            </a:r>
          </a:p>
          <a:p>
            <a:r>
              <a:rPr lang="en-US" baseline="0" dirty="0"/>
              <a:t> - lists all of the branches in your repo</a:t>
            </a:r>
          </a:p>
          <a:p>
            <a:r>
              <a:rPr lang="en-US" dirty="0"/>
              <a:t> - creates a new branch</a:t>
            </a:r>
          </a:p>
          <a:p>
            <a:endParaRPr lang="en-US" dirty="0"/>
          </a:p>
          <a:p>
            <a:r>
              <a:rPr lang="en-US" dirty="0"/>
              <a:t>Feature Branch:</a:t>
            </a:r>
          </a:p>
          <a:p>
            <a:r>
              <a:rPr lang="en-US" dirty="0"/>
              <a:t> - Make</a:t>
            </a:r>
            <a:r>
              <a:rPr lang="en-US" baseline="0" dirty="0"/>
              <a:t> one of these each time you want to make changes</a:t>
            </a:r>
          </a:p>
          <a:p>
            <a:r>
              <a:rPr lang="en-US" baseline="0" dirty="0"/>
              <a:t> - Do not make edits in the master branch.</a:t>
            </a:r>
          </a:p>
          <a:p>
            <a:r>
              <a:rPr lang="en-US" baseline="0" dirty="0"/>
              <a:t>  - This way you retain a clean copy </a:t>
            </a:r>
          </a:p>
          <a:p>
            <a:r>
              <a:rPr lang="en-US" baseline="0" dirty="0"/>
              <a:t>    - can go back to it if you screw up or change your mind</a:t>
            </a:r>
          </a:p>
          <a:p>
            <a:r>
              <a:rPr lang="en-US" baseline="0" dirty="0"/>
              <a:t>    - makes it easier to merge in changes to the upstream (we’ll see this later)</a:t>
            </a:r>
          </a:p>
          <a:p>
            <a:endParaRPr lang="en-US" baseline="0" dirty="0"/>
          </a:p>
          <a:p>
            <a:r>
              <a:rPr lang="en-US" baseline="0" dirty="0"/>
              <a:t>checkout:</a:t>
            </a:r>
          </a:p>
          <a:p>
            <a:r>
              <a:rPr lang="en-US" baseline="0" dirty="0"/>
              <a:t> - Switches your files to those in a different branch.</a:t>
            </a:r>
          </a:p>
          <a:p>
            <a:r>
              <a:rPr lang="en-US" baseline="0" dirty="0"/>
              <a:t> - checkout feature</a:t>
            </a:r>
          </a:p>
          <a:p>
            <a:r>
              <a:rPr lang="en-US" baseline="0" dirty="0"/>
              <a:t> - checkout master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How can you tell which branch you are on?</a:t>
            </a:r>
          </a:p>
          <a:p>
            <a:r>
              <a:rPr lang="en-US" baseline="0" dirty="0"/>
              <a:t>  * in the output of git branch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31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status: </a:t>
            </a:r>
          </a:p>
          <a:p>
            <a:r>
              <a:rPr lang="en-US" dirty="0"/>
              <a:t> - displays information about what has been changed since last commit</a:t>
            </a:r>
          </a:p>
          <a:p>
            <a:endParaRPr lang="en-US" dirty="0"/>
          </a:p>
          <a:p>
            <a:r>
              <a:rPr lang="en-US" dirty="0"/>
              <a:t>add:</a:t>
            </a:r>
            <a:r>
              <a:rPr lang="en-US" baseline="0" dirty="0"/>
              <a:t> </a:t>
            </a:r>
          </a:p>
          <a:p>
            <a:r>
              <a:rPr lang="en-US" baseline="0" dirty="0"/>
              <a:t> - places modified files onto the “Stage”</a:t>
            </a:r>
          </a:p>
          <a:p>
            <a:r>
              <a:rPr lang="en-US" baseline="0" dirty="0"/>
              <a:t> - a list of things to be included in the next commit</a:t>
            </a:r>
          </a:p>
          <a:p>
            <a:endParaRPr lang="en-US" baseline="0" dirty="0"/>
          </a:p>
          <a:p>
            <a:r>
              <a:rPr lang="en-US" baseline="0" dirty="0"/>
              <a:t>commit: </a:t>
            </a:r>
          </a:p>
          <a:p>
            <a:r>
              <a:rPr lang="en-US" baseline="0" dirty="0"/>
              <a:t> - copies changes on the stage into the current branch.</a:t>
            </a:r>
          </a:p>
          <a:p>
            <a:r>
              <a:rPr lang="en-US" baseline="0" dirty="0"/>
              <a:t> - do this each time you have </a:t>
            </a:r>
            <a:r>
              <a:rPr lang="en-US" u="sng" baseline="0" dirty="0"/>
              <a:t>completed a “nameable piece of work”</a:t>
            </a:r>
          </a:p>
          <a:p>
            <a:r>
              <a:rPr lang="en-US" baseline="0" dirty="0"/>
              <a:t> - include a descriptive comment that explains what this set of changes accomplished.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8650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status: </a:t>
            </a:r>
          </a:p>
          <a:p>
            <a:r>
              <a:rPr lang="en-US" dirty="0"/>
              <a:t> - displays information about what has been changed since last commit</a:t>
            </a:r>
          </a:p>
          <a:p>
            <a:endParaRPr lang="en-US" dirty="0"/>
          </a:p>
          <a:p>
            <a:r>
              <a:rPr lang="en-US" dirty="0"/>
              <a:t>add:</a:t>
            </a:r>
            <a:r>
              <a:rPr lang="en-US" baseline="0" dirty="0"/>
              <a:t> </a:t>
            </a:r>
          </a:p>
          <a:p>
            <a:r>
              <a:rPr lang="en-US" baseline="0" dirty="0"/>
              <a:t> - places modified files onto the “Stage”</a:t>
            </a:r>
          </a:p>
          <a:p>
            <a:r>
              <a:rPr lang="en-US" baseline="0" dirty="0"/>
              <a:t> - a list of things to be included in the next commit</a:t>
            </a:r>
          </a:p>
          <a:p>
            <a:endParaRPr lang="en-US" baseline="0" dirty="0"/>
          </a:p>
          <a:p>
            <a:r>
              <a:rPr lang="en-US" baseline="0" dirty="0"/>
              <a:t>commit: </a:t>
            </a:r>
          </a:p>
          <a:p>
            <a:r>
              <a:rPr lang="en-US" baseline="0" dirty="0"/>
              <a:t> - copies changes on the stage into the current branch.</a:t>
            </a:r>
          </a:p>
          <a:p>
            <a:r>
              <a:rPr lang="en-US" baseline="0" dirty="0"/>
              <a:t> - do this each time you have </a:t>
            </a:r>
            <a:r>
              <a:rPr lang="en-US" u="sng" baseline="0" dirty="0"/>
              <a:t>completed a “nameable piece of work”</a:t>
            </a:r>
          </a:p>
          <a:p>
            <a:r>
              <a:rPr lang="en-US" baseline="0" dirty="0"/>
              <a:t> - include a descriptive comment that explains what this set of changes accomplished.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75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771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status: </a:t>
            </a:r>
          </a:p>
          <a:p>
            <a:r>
              <a:rPr lang="en-US" dirty="0"/>
              <a:t> - displays information about what has been changed since last commit</a:t>
            </a:r>
          </a:p>
          <a:p>
            <a:endParaRPr lang="en-US" dirty="0"/>
          </a:p>
          <a:p>
            <a:r>
              <a:rPr lang="en-US" dirty="0"/>
              <a:t>add:</a:t>
            </a:r>
            <a:r>
              <a:rPr lang="en-US" baseline="0" dirty="0"/>
              <a:t> </a:t>
            </a:r>
          </a:p>
          <a:p>
            <a:r>
              <a:rPr lang="en-US" baseline="0" dirty="0"/>
              <a:t> - places modified files onto the “Stage”</a:t>
            </a:r>
          </a:p>
          <a:p>
            <a:r>
              <a:rPr lang="en-US" baseline="0" dirty="0"/>
              <a:t> - a list of things to be included in the next commit</a:t>
            </a:r>
          </a:p>
          <a:p>
            <a:endParaRPr lang="en-US" baseline="0" dirty="0"/>
          </a:p>
          <a:p>
            <a:r>
              <a:rPr lang="en-US" baseline="0" dirty="0"/>
              <a:t>commit: </a:t>
            </a:r>
          </a:p>
          <a:p>
            <a:r>
              <a:rPr lang="en-US" baseline="0" dirty="0"/>
              <a:t> - copies changes on the stage into the current branch.</a:t>
            </a:r>
          </a:p>
          <a:p>
            <a:r>
              <a:rPr lang="en-US" baseline="0" dirty="0"/>
              <a:t> - do this each time you have </a:t>
            </a:r>
            <a:r>
              <a:rPr lang="en-US" u="sng" baseline="0" dirty="0"/>
              <a:t>completed a “nameable piece of work”</a:t>
            </a:r>
          </a:p>
          <a:p>
            <a:r>
              <a:rPr lang="en-US" baseline="0" dirty="0"/>
              <a:t> - include a descriptive comment that explains what this set of changes accomplished.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7500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7023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5797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5671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4793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5886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push:</a:t>
            </a:r>
          </a:p>
          <a:p>
            <a:r>
              <a:rPr lang="en-US" dirty="0"/>
              <a:t> - Copies</a:t>
            </a:r>
            <a:r>
              <a:rPr lang="en-US" baseline="0" dirty="0"/>
              <a:t> the changes to the branch to the remote (e.g. origin)</a:t>
            </a:r>
          </a:p>
          <a:p>
            <a:endParaRPr lang="en-US" baseline="0" dirty="0"/>
          </a:p>
          <a:p>
            <a:r>
              <a:rPr lang="en-US" baseline="0" dirty="0"/>
              <a:t>Pull Request:</a:t>
            </a:r>
          </a:p>
          <a:p>
            <a:r>
              <a:rPr lang="en-US" baseline="0" dirty="0"/>
              <a:t> - Issued through </a:t>
            </a:r>
            <a:r>
              <a:rPr lang="en-US" baseline="0" dirty="0" err="1"/>
              <a:t>GitHub</a:t>
            </a:r>
            <a:r>
              <a:rPr lang="en-US" baseline="0" dirty="0"/>
              <a:t> web interface in browser.</a:t>
            </a:r>
          </a:p>
          <a:p>
            <a:r>
              <a:rPr lang="en-US" baseline="0" dirty="0"/>
              <a:t> - Asks upstream project manager to “pull” your changes into the project.</a:t>
            </a:r>
          </a:p>
          <a:p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Multiple commits indicate that more than one pull request may have been handled by the mangers.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As long as they don’t conflict there can be lots of pull requests merged into the upstream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7820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1535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0477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17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7019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7993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9127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6124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0250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4204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2268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5838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384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8213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64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8407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9995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4948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2889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6562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5366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2374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Complicated</a:t>
            </a:r>
          </a:p>
          <a:p>
            <a:r>
              <a:rPr lang="en-US" baseline="0" dirty="0"/>
              <a:t> - No one overview or activity is going to be sufficient.</a:t>
            </a:r>
          </a:p>
          <a:p>
            <a:r>
              <a:rPr lang="en-US" baseline="0" dirty="0"/>
              <a:t> - Goal here is to walk through the fundamentals once.</a:t>
            </a:r>
          </a:p>
          <a:p>
            <a:endParaRPr lang="en-US" baseline="0" dirty="0"/>
          </a:p>
          <a:p>
            <a:r>
              <a:rPr lang="en-US" baseline="0" dirty="0"/>
              <a:t>Process:</a:t>
            </a:r>
          </a:p>
          <a:p>
            <a:r>
              <a:rPr lang="en-US" baseline="0" dirty="0"/>
              <a:t> - Web-page with checkpoints</a:t>
            </a:r>
          </a:p>
          <a:p>
            <a:r>
              <a:rPr lang="en-US" baseline="0" dirty="0"/>
              <a:t> - Work entirely in VM</a:t>
            </a:r>
          </a:p>
          <a:p>
            <a:r>
              <a:rPr lang="en-US" baseline="0" dirty="0"/>
              <a:t>  - Can copy and paste easily</a:t>
            </a:r>
          </a:p>
          <a:p>
            <a:r>
              <a:rPr lang="en-US" baseline="0" dirty="0"/>
              <a:t>    - Ctrl-C / Ctrl-V (browser)</a:t>
            </a:r>
          </a:p>
          <a:p>
            <a:r>
              <a:rPr lang="en-US" baseline="0" dirty="0"/>
              <a:t>    - Shift-Ctrl-C / Shift-Ctrl-V (terminal)</a:t>
            </a:r>
          </a:p>
          <a:p>
            <a:r>
              <a:rPr lang="en-US" baseline="0" dirty="0"/>
              <a:t> - Be disciplined</a:t>
            </a:r>
          </a:p>
          <a:p>
            <a:r>
              <a:rPr lang="en-US" baseline="0" dirty="0"/>
              <a:t>  - stop at checkpoints</a:t>
            </a:r>
          </a:p>
          <a:p>
            <a:r>
              <a:rPr lang="en-US" baseline="0" dirty="0"/>
              <a:t>  - Don’t work ahead, just wait patiently</a:t>
            </a:r>
          </a:p>
          <a:p>
            <a:r>
              <a:rPr lang="en-US" baseline="0" dirty="0"/>
              <a:t>  - let me know you have finished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  - I’ll come around and verify or ask you to verify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6243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baseline="0" dirty="0"/>
              <a:t>t may be the case that others are making changes to the same sections of code that you are.</a:t>
            </a:r>
          </a:p>
          <a:p>
            <a:r>
              <a:rPr lang="en-US" baseline="0" dirty="0"/>
              <a:t>This can lead to situations where the code you issue a pull request for conflicts with changes that have been made to the upstream.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2955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/>
          </a:p>
          <a:p>
            <a:pPr marL="0" indent="0">
              <a:buFontTx/>
              <a:buNone/>
            </a:pPr>
            <a:r>
              <a:rPr lang="en-US" baseline="0" dirty="0"/>
              <a:t>But now:</a:t>
            </a:r>
          </a:p>
          <a:p>
            <a:pPr marL="0" indent="0">
              <a:buFontTx/>
              <a:buNone/>
            </a:pPr>
            <a:r>
              <a:rPr lang="en-US" baseline="0" dirty="0"/>
              <a:t> - upstream master has been changed in a way that is incompatible with your changes.</a:t>
            </a:r>
          </a:p>
          <a:p>
            <a:r>
              <a:rPr lang="en-US" baseline="0" dirty="0"/>
              <a:t> - thus there is a conflict that must be resolved</a:t>
            </a:r>
          </a:p>
          <a:p>
            <a:r>
              <a:rPr lang="en-US" baseline="0" dirty="0"/>
              <a:t> - the pull request cannot be merged automatically</a:t>
            </a:r>
          </a:p>
          <a:p>
            <a:r>
              <a:rPr lang="en-US" baseline="0" dirty="0"/>
              <a:t>  - use your changes?</a:t>
            </a:r>
          </a:p>
          <a:p>
            <a:r>
              <a:rPr lang="en-US" baseline="0" dirty="0"/>
              <a:t>  - keep the upstream changes?</a:t>
            </a:r>
          </a:p>
          <a:p>
            <a:r>
              <a:rPr lang="en-US" baseline="0" dirty="0"/>
              <a:t>  - some combination?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3727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Complicated</a:t>
            </a:r>
          </a:p>
          <a:p>
            <a:r>
              <a:rPr lang="en-US" baseline="0" dirty="0"/>
              <a:t> - No one overview or activity is going to be sufficient.</a:t>
            </a:r>
          </a:p>
          <a:p>
            <a:r>
              <a:rPr lang="en-US" baseline="0" dirty="0"/>
              <a:t> - Goal here is to walk through the fundamentals once.</a:t>
            </a:r>
          </a:p>
          <a:p>
            <a:endParaRPr lang="en-US" baseline="0" dirty="0"/>
          </a:p>
          <a:p>
            <a:r>
              <a:rPr lang="en-US" baseline="0" dirty="0"/>
              <a:t>Process:</a:t>
            </a:r>
          </a:p>
          <a:p>
            <a:r>
              <a:rPr lang="en-US" baseline="0" dirty="0"/>
              <a:t> - Web-page with checkpoints</a:t>
            </a:r>
          </a:p>
          <a:p>
            <a:r>
              <a:rPr lang="en-US" baseline="0" dirty="0"/>
              <a:t> - Work entirely in VM</a:t>
            </a:r>
          </a:p>
          <a:p>
            <a:r>
              <a:rPr lang="en-US" baseline="0" dirty="0"/>
              <a:t>  - Can copy and paste easily</a:t>
            </a:r>
          </a:p>
          <a:p>
            <a:r>
              <a:rPr lang="en-US" baseline="0" dirty="0"/>
              <a:t>    - Ctrl-C / Ctrl-V (browser)</a:t>
            </a:r>
          </a:p>
          <a:p>
            <a:r>
              <a:rPr lang="en-US" baseline="0" dirty="0"/>
              <a:t>    - Shift-Ctrl-C / Shift-Ctrl-V (terminal)</a:t>
            </a:r>
          </a:p>
          <a:p>
            <a:r>
              <a:rPr lang="en-US" baseline="0" dirty="0"/>
              <a:t> - Be disciplined</a:t>
            </a:r>
          </a:p>
          <a:p>
            <a:r>
              <a:rPr lang="en-US" baseline="0" dirty="0"/>
              <a:t>  - stop at checkpoints</a:t>
            </a:r>
          </a:p>
          <a:p>
            <a:r>
              <a:rPr lang="en-US" baseline="0" dirty="0"/>
              <a:t>  - Don’t work ahead, just wait patiently</a:t>
            </a:r>
          </a:p>
          <a:p>
            <a:r>
              <a:rPr lang="en-US" baseline="0" dirty="0"/>
              <a:t>  - let me know you have finished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  - I’ll come around and verify or ask you to verify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52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5377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Might</a:t>
            </a:r>
            <a:r>
              <a:rPr lang="en-US" baseline="0" dirty="0"/>
              <a:t> imagine project manager taking care of the conflict.</a:t>
            </a:r>
          </a:p>
          <a:p>
            <a:r>
              <a:rPr lang="en-US" baseline="0" dirty="0"/>
              <a:t>They are busy people…  Might ask you…</a:t>
            </a:r>
          </a:p>
          <a:p>
            <a:endParaRPr lang="en-US" baseline="0" dirty="0"/>
          </a:p>
          <a:p>
            <a:r>
              <a:rPr lang="en-US" baseline="0" dirty="0"/>
              <a:t>Synch with upstream again…</a:t>
            </a:r>
          </a:p>
          <a:p>
            <a:r>
              <a:rPr lang="en-US" baseline="0" dirty="0"/>
              <a:t> - switch to master branch</a:t>
            </a:r>
          </a:p>
          <a:p>
            <a:r>
              <a:rPr lang="en-US" baseline="0" dirty="0"/>
              <a:t> - fetch upstream/master</a:t>
            </a:r>
          </a:p>
          <a:p>
            <a:r>
              <a:rPr lang="en-US" baseline="0" dirty="0"/>
              <a:t> - merge into your master</a:t>
            </a:r>
          </a:p>
          <a:p>
            <a:r>
              <a:rPr lang="en-US" baseline="0" dirty="0"/>
              <a:t> - push to your remote</a:t>
            </a:r>
          </a:p>
          <a:p>
            <a:endParaRPr lang="en-US" baseline="0" dirty="0"/>
          </a:p>
          <a:p>
            <a:r>
              <a:rPr lang="en-US" baseline="0" dirty="0"/>
              <a:t>Now you have the up to date changes to master.</a:t>
            </a:r>
          </a:p>
          <a:p>
            <a:r>
              <a:rPr lang="en-US" baseline="0" dirty="0"/>
              <a:t>Next you’ll do the merge.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6341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Might</a:t>
            </a:r>
            <a:r>
              <a:rPr lang="en-US" baseline="0" dirty="0"/>
              <a:t> imagine project manager taking care of the conflict.</a:t>
            </a:r>
          </a:p>
          <a:p>
            <a:r>
              <a:rPr lang="en-US" baseline="0" dirty="0"/>
              <a:t>They are busy people…  Might ask you…</a:t>
            </a:r>
          </a:p>
          <a:p>
            <a:endParaRPr lang="en-US" baseline="0" dirty="0"/>
          </a:p>
          <a:p>
            <a:r>
              <a:rPr lang="en-US" baseline="0" dirty="0"/>
              <a:t>Synch with upstream again…</a:t>
            </a:r>
          </a:p>
          <a:p>
            <a:r>
              <a:rPr lang="en-US" baseline="0" dirty="0"/>
              <a:t> - switch to master branch</a:t>
            </a:r>
          </a:p>
          <a:p>
            <a:r>
              <a:rPr lang="en-US" baseline="0" dirty="0"/>
              <a:t> - fetch upstream/master</a:t>
            </a:r>
          </a:p>
          <a:p>
            <a:r>
              <a:rPr lang="en-US" baseline="0" dirty="0"/>
              <a:t> - merge into your master</a:t>
            </a:r>
          </a:p>
          <a:p>
            <a:r>
              <a:rPr lang="en-US" baseline="0" dirty="0"/>
              <a:t> - push to your remote</a:t>
            </a:r>
          </a:p>
          <a:p>
            <a:endParaRPr lang="en-US" baseline="0" dirty="0"/>
          </a:p>
          <a:p>
            <a:r>
              <a:rPr lang="en-US" baseline="0" dirty="0"/>
              <a:t>Now you have the up to date changes to master.</a:t>
            </a:r>
          </a:p>
          <a:p>
            <a:r>
              <a:rPr lang="en-US" baseline="0" dirty="0"/>
              <a:t>Next you’ll do the merge.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5057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Might</a:t>
            </a:r>
            <a:r>
              <a:rPr lang="en-US" baseline="0" dirty="0"/>
              <a:t> imagine project manager taking care of the conflict.</a:t>
            </a:r>
          </a:p>
          <a:p>
            <a:r>
              <a:rPr lang="en-US" baseline="0" dirty="0"/>
              <a:t>They are busy people…  Might ask you…</a:t>
            </a:r>
          </a:p>
          <a:p>
            <a:endParaRPr lang="en-US" baseline="0" dirty="0"/>
          </a:p>
          <a:p>
            <a:r>
              <a:rPr lang="en-US" baseline="0" dirty="0"/>
              <a:t>Synch with upstream again…</a:t>
            </a:r>
          </a:p>
          <a:p>
            <a:r>
              <a:rPr lang="en-US" baseline="0" dirty="0"/>
              <a:t> - switch to master branch</a:t>
            </a:r>
          </a:p>
          <a:p>
            <a:r>
              <a:rPr lang="en-US" baseline="0" dirty="0"/>
              <a:t> - fetch upstream/master</a:t>
            </a:r>
          </a:p>
          <a:p>
            <a:r>
              <a:rPr lang="en-US" baseline="0" dirty="0"/>
              <a:t> - merge into your master</a:t>
            </a:r>
          </a:p>
          <a:p>
            <a:r>
              <a:rPr lang="en-US" baseline="0" dirty="0"/>
              <a:t> - push to your remote</a:t>
            </a:r>
          </a:p>
          <a:p>
            <a:endParaRPr lang="en-US" baseline="0" dirty="0"/>
          </a:p>
          <a:p>
            <a:r>
              <a:rPr lang="en-US" baseline="0" dirty="0"/>
              <a:t>Now you have the up to date changes to master.</a:t>
            </a:r>
          </a:p>
          <a:p>
            <a:r>
              <a:rPr lang="en-US" baseline="0" dirty="0"/>
              <a:t>Next you’ll do the merge.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6518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Might</a:t>
            </a:r>
            <a:r>
              <a:rPr lang="en-US" baseline="0" dirty="0"/>
              <a:t> imagine project manager taking care of the conflict.</a:t>
            </a:r>
          </a:p>
          <a:p>
            <a:r>
              <a:rPr lang="en-US" baseline="0" dirty="0"/>
              <a:t>They are busy people…  Might ask you…</a:t>
            </a:r>
          </a:p>
          <a:p>
            <a:endParaRPr lang="en-US" baseline="0" dirty="0"/>
          </a:p>
          <a:p>
            <a:r>
              <a:rPr lang="en-US" baseline="0" dirty="0"/>
              <a:t>Synch with upstream again…</a:t>
            </a:r>
          </a:p>
          <a:p>
            <a:r>
              <a:rPr lang="en-US" baseline="0" dirty="0"/>
              <a:t> - switch to master branch</a:t>
            </a:r>
          </a:p>
          <a:p>
            <a:r>
              <a:rPr lang="en-US" baseline="0" dirty="0"/>
              <a:t> - fetch upstream/master</a:t>
            </a:r>
          </a:p>
          <a:p>
            <a:r>
              <a:rPr lang="en-US" baseline="0" dirty="0"/>
              <a:t> - merge into your master</a:t>
            </a:r>
          </a:p>
          <a:p>
            <a:r>
              <a:rPr lang="en-US" baseline="0" dirty="0"/>
              <a:t> - push to your remote</a:t>
            </a:r>
          </a:p>
          <a:p>
            <a:endParaRPr lang="en-US" baseline="0" dirty="0"/>
          </a:p>
          <a:p>
            <a:r>
              <a:rPr lang="en-US" baseline="0" dirty="0"/>
              <a:t>Now you have the up to date changes to master.</a:t>
            </a:r>
          </a:p>
          <a:p>
            <a:r>
              <a:rPr lang="en-US" baseline="0" dirty="0"/>
              <a:t>Next you’ll do the merge.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0119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87793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mergetool</a:t>
            </a:r>
            <a:r>
              <a:rPr lang="en-US" dirty="0"/>
              <a:t>:</a:t>
            </a:r>
          </a:p>
          <a:p>
            <a:r>
              <a:rPr lang="en-US" baseline="0" dirty="0"/>
              <a:t> - launches</a:t>
            </a:r>
            <a:r>
              <a:rPr lang="en-US" dirty="0"/>
              <a:t> a graphical</a:t>
            </a:r>
            <a:r>
              <a:rPr lang="en-US" baseline="0" dirty="0"/>
              <a:t> Merge Tool</a:t>
            </a:r>
          </a:p>
          <a:p>
            <a:r>
              <a:rPr lang="en-US" baseline="0" dirty="0"/>
              <a:t>  - meld – because we configured it.</a:t>
            </a:r>
          </a:p>
          <a:p>
            <a:endParaRPr lang="en-US" baseline="0" dirty="0"/>
          </a:p>
          <a:p>
            <a:r>
              <a:rPr lang="en-US" baseline="0" dirty="0"/>
              <a:t>Left - Feature Branch:</a:t>
            </a:r>
          </a:p>
          <a:p>
            <a:r>
              <a:rPr lang="en-US" baseline="0" dirty="0"/>
              <a:t> - shows the changes that you made locally.</a:t>
            </a:r>
          </a:p>
          <a:p>
            <a:r>
              <a:rPr lang="en-US" baseline="0" dirty="0"/>
              <a:t>Right - Master Branch</a:t>
            </a:r>
          </a:p>
          <a:p>
            <a:r>
              <a:rPr lang="en-US" baseline="0" dirty="0"/>
              <a:t> - shows your local master branch</a:t>
            </a:r>
          </a:p>
          <a:p>
            <a:r>
              <a:rPr lang="en-US" baseline="0" dirty="0"/>
              <a:t> - includes changes to the upstream master from synch.</a:t>
            </a:r>
          </a:p>
          <a:p>
            <a:r>
              <a:rPr lang="en-US" baseline="0" dirty="0"/>
              <a:t>Center – resolution</a:t>
            </a:r>
          </a:p>
          <a:p>
            <a:r>
              <a:rPr lang="en-US" baseline="0" dirty="0"/>
              <a:t> - shows original file before your changes or the upstream changes</a:t>
            </a:r>
          </a:p>
          <a:p>
            <a:r>
              <a:rPr lang="en-US" baseline="0" dirty="0"/>
              <a:t> - Resolve the conflict…</a:t>
            </a:r>
          </a:p>
          <a:p>
            <a:r>
              <a:rPr lang="en-US" baseline="0" dirty="0"/>
              <a:t>  - move code in from left or right</a:t>
            </a:r>
          </a:p>
          <a:p>
            <a:r>
              <a:rPr lang="en-US" baseline="0" dirty="0"/>
              <a:t>  - edit directly</a:t>
            </a:r>
          </a:p>
          <a:p>
            <a:r>
              <a:rPr lang="en-US" baseline="0" dirty="0"/>
              <a:t>  - Save!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91465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53370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61672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9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B21635A-1188-C340-857D-5B18C0B4CE1A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026400" y="6443943"/>
            <a:ext cx="1117600" cy="3937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hyperlink" Target="http://foss2serve.org/index.php/Git:_GitHub_Issues_and_Pull_Request" TargetMode="External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oss2serve.org/index.php/Git:_Working_Locally_from_the_Command_Line" TargetMode="External"/><Relationship Id="rId5" Type="http://schemas.openxmlformats.org/officeDocument/2006/relationships/hyperlink" Target="https://github.com/StoneyJackson/github-workflow-activity/blob/master/presentation.pptx" TargetMode="External"/><Relationship Id="rId4" Type="http://schemas.openxmlformats.org/officeDocument/2006/relationships/hyperlink" Target="http://foss2serve.org/index.php/Git:_GitHub_Workflow_Activity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5DA59-BBB9-4D4E-ACC6-0161B1329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15F23-7D10-0A44-9006-A147F13E8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DECK IS NOT FOR USE….</a:t>
            </a:r>
          </a:p>
          <a:p>
            <a:r>
              <a:rPr lang="en-US" dirty="0"/>
              <a:t>IT HAS A BUNCH OF COPIES OF SLIDES THAT WERE MODIFIED TO MAKE THE 07 and 08 DECKS.</a:t>
            </a:r>
          </a:p>
          <a:p>
            <a:r>
              <a:rPr lang="en-US" dirty="0"/>
              <a:t>IT IS A BIG MESS!</a:t>
            </a:r>
          </a:p>
        </p:txBody>
      </p:sp>
    </p:spTree>
    <p:extLst>
      <p:ext uri="{BB962C8B-B14F-4D97-AF65-F5344CB8AC3E}">
        <p14:creationId xmlns:p14="http://schemas.microsoft.com/office/powerpoint/2010/main" val="2971134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6BB3CBAF-0353-894F-A776-A1CBDF6A0CC6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CFB8488E-758E-9C4D-A346-ED2888F8093E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3E517F-1BE5-D34E-A1A7-515BB48B6155}"/>
              </a:ext>
            </a:extLst>
          </p:cNvPr>
          <p:cNvSpPr txBox="1"/>
          <p:nvPr/>
        </p:nvSpPr>
        <p:spPr>
          <a:xfrm>
            <a:off x="1331844" y="2378999"/>
            <a:ext cx="1351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Remote</a:t>
            </a:r>
          </a:p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16DBB0C4-C470-DE48-BEC7-3ABEAEB1301D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D19978-184B-634A-AFCE-A25F1783D3ED}"/>
              </a:ext>
            </a:extLst>
          </p:cNvPr>
          <p:cNvSpPr txBox="1"/>
          <p:nvPr/>
        </p:nvSpPr>
        <p:spPr>
          <a:xfrm>
            <a:off x="1219559" y="5525433"/>
            <a:ext cx="15840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Local Copy</a:t>
            </a:r>
          </a:p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Of Your</a:t>
            </a:r>
          </a:p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Copy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10AD2A75-77D1-9040-8C4A-1C593585EC5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4A392D62-BC2F-0445-9E72-E1EC7D6C3F43}"/>
              </a:ext>
            </a:extLst>
          </p:cNvPr>
          <p:cNvCxnSpPr>
            <a:cxnSpLocks/>
            <a:stCxn id="21" idx="2"/>
            <a:endCxn id="20" idx="1"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Up Arrow 25">
            <a:extLst>
              <a:ext uri="{FF2B5EF4-FFF2-40B4-BE49-F238E27FC236}">
                <a16:creationId xmlns:a16="http://schemas.microsoft.com/office/drawing/2014/main" id="{163CAD44-1E49-1B4D-9B3C-ED35A04B22E5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253497947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624232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Fix a Round 2 Issue: Concurrent Changes (part 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1" y="2460921"/>
            <a:ext cx="34676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status </a:t>
            </a:r>
          </a:p>
          <a:p>
            <a:r>
              <a:rPr lang="en-US" sz="1600" dirty="0"/>
              <a:t>git add </a:t>
            </a:r>
            <a:r>
              <a:rPr lang="en-US" sz="1600" i="1" dirty="0"/>
              <a:t>&lt;filenames&gt;</a:t>
            </a:r>
          </a:p>
          <a:p>
            <a:r>
              <a:rPr lang="en-US" sz="1600" dirty="0"/>
              <a:t>git commit –m </a:t>
            </a:r>
            <a:r>
              <a:rPr lang="en-US" sz="1600" i="1" dirty="0"/>
              <a:t>“message”</a:t>
            </a:r>
          </a:p>
          <a:p>
            <a:r>
              <a:rPr lang="en-US" sz="1600" dirty="0"/>
              <a:t>git push origin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Make pull request</a:t>
            </a:r>
          </a:p>
          <a:p>
            <a:r>
              <a:rPr lang="en-US" sz="1600" dirty="0"/>
              <a:t>  - Cannot be merged </a:t>
            </a:r>
            <a:br>
              <a:rPr lang="en-US" sz="1600" dirty="0"/>
            </a:br>
            <a:r>
              <a:rPr lang="en-US" sz="1600" dirty="0"/>
              <a:t>     automatically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7" name="Cloud 6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000" dirty="0"/>
              </a:b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2990911" y="3091630"/>
              <a:ext cx="2020" cy="16731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18" name="Right Arrow 17"/>
          <p:cNvSpPr/>
          <p:nvPr/>
        </p:nvSpPr>
        <p:spPr>
          <a:xfrm rot="152922">
            <a:off x="2636243" y="5763798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>
            <a:off x="1359744" y="3557206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Pull Request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6"/>
            <a:endCxn id="26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8" name="Straight Connector 27"/>
          <p:cNvCxnSpPr>
            <a:endCxn id="26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9" idx="6"/>
            <a:endCxn id="30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3" name="Oval 32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6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2" idx="6"/>
            <a:endCxn id="43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2" name="Oval 61"/>
          <p:cNvSpPr/>
          <p:nvPr/>
        </p:nvSpPr>
        <p:spPr>
          <a:xfrm>
            <a:off x="4359801" y="2820553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03604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072918" y="594820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FDC470D-CE97-D044-8DB4-A672342B8988}"/>
              </a:ext>
            </a:extLst>
          </p:cNvPr>
          <p:cNvCxnSpPr>
            <a:cxnSpLocks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9" name="Right Arrow 68">
            <a:extLst>
              <a:ext uri="{FF2B5EF4-FFF2-40B4-BE49-F238E27FC236}">
                <a16:creationId xmlns:a16="http://schemas.microsoft.com/office/drawing/2014/main" id="{E1421FFC-0A64-E348-B683-A4EEDA164070}"/>
              </a:ext>
            </a:extLst>
          </p:cNvPr>
          <p:cNvSpPr/>
          <p:nvPr/>
        </p:nvSpPr>
        <p:spPr>
          <a:xfrm rot="20628835" flipH="1">
            <a:off x="2607898" y="6196154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add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4D9D702-CDA9-C140-83B1-5119B42E29BA}"/>
              </a:ext>
            </a:extLst>
          </p:cNvPr>
          <p:cNvSpPr txBox="1"/>
          <p:nvPr/>
        </p:nvSpPr>
        <p:spPr>
          <a:xfrm rot="16200000">
            <a:off x="622176" y="6068593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Commit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51A0CE53-530B-BA43-8211-8D6CE1972118}"/>
              </a:ext>
            </a:extLst>
          </p:cNvPr>
          <p:cNvSpPr/>
          <p:nvPr/>
        </p:nvSpPr>
        <p:spPr>
          <a:xfrm>
            <a:off x="2462846" y="645080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urved Right Arrow 77">
            <a:extLst>
              <a:ext uri="{FF2B5EF4-FFF2-40B4-BE49-F238E27FC236}">
                <a16:creationId xmlns:a16="http://schemas.microsoft.com/office/drawing/2014/main" id="{9094E006-0418-FA4F-ADFE-050D65FEF3C8}"/>
              </a:ext>
            </a:extLst>
          </p:cNvPr>
          <p:cNvSpPr/>
          <p:nvPr/>
        </p:nvSpPr>
        <p:spPr>
          <a:xfrm flipV="1">
            <a:off x="1231487" y="5754405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87527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4 – Hands-on in the Second Class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Grant Braught</a:t>
            </a:r>
          </a:p>
          <a:p>
            <a:r>
              <a:rPr lang="en-US" dirty="0"/>
              <a:t>Dickinson College</a:t>
            </a:r>
          </a:p>
          <a:p>
            <a:r>
              <a:rPr lang="en-US" dirty="0"/>
              <a:t>COMP491</a:t>
            </a:r>
          </a:p>
          <a:p>
            <a:r>
              <a:rPr lang="en-US" dirty="0"/>
              <a:t>Fall 2018</a:t>
            </a:r>
          </a:p>
        </p:txBody>
      </p:sp>
      <p:sp>
        <p:nvSpPr>
          <p:cNvPr id="4" name="Rectangle 3"/>
          <p:cNvSpPr/>
          <p:nvPr/>
        </p:nvSpPr>
        <p:spPr>
          <a:xfrm>
            <a:off x="4156655" y="6460511"/>
            <a:ext cx="383592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Licensed under a Creative Commons Attribution-</a:t>
            </a:r>
            <a:r>
              <a:rPr lang="en-US" sz="1050" dirty="0" err="1"/>
              <a:t>NonCommercial</a:t>
            </a:r>
            <a:r>
              <a:rPr lang="en-US" sz="1050" dirty="0"/>
              <a:t>-</a:t>
            </a:r>
            <a:r>
              <a:rPr lang="en-US" sz="1050" dirty="0" err="1"/>
              <a:t>ShareAlike</a:t>
            </a:r>
            <a:r>
              <a:rPr lang="en-US" sz="1050" dirty="0"/>
              <a:t> 4.0 International License.</a:t>
            </a:r>
          </a:p>
        </p:txBody>
      </p:sp>
    </p:spTree>
    <p:extLst>
      <p:ext uri="{BB962C8B-B14F-4D97-AF65-F5344CB8AC3E}">
        <p14:creationId xmlns:p14="http://schemas.microsoft.com/office/powerpoint/2010/main" val="350200598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 Upstream Changes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1" y="2081094"/>
            <a:ext cx="34676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maser</a:t>
            </a:r>
          </a:p>
          <a:p>
            <a:r>
              <a:rPr lang="en-US" sz="1600" dirty="0"/>
              <a:t>git push origin master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7" name="Cloud 6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000" dirty="0"/>
              </a:b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2990911" y="3091630"/>
              <a:ext cx="2020" cy="16731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18" name="Right Arrow 17"/>
          <p:cNvSpPr/>
          <p:nvPr/>
        </p:nvSpPr>
        <p:spPr>
          <a:xfrm rot="1671201">
            <a:off x="2636243" y="5598626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6"/>
            <a:endCxn id="26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8" name="Straight Connector 27"/>
          <p:cNvCxnSpPr>
            <a:endCxn id="26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9" idx="6"/>
            <a:endCxn id="30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3" name="Oval 32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6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2" idx="6"/>
            <a:endCxn id="43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2" name="Oval 61"/>
          <p:cNvSpPr/>
          <p:nvPr/>
        </p:nvSpPr>
        <p:spPr>
          <a:xfrm>
            <a:off x="4359801" y="2820553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03604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1836301" y="556092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1957741" y="550234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1825020" y="288140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933624" y="281136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047320" y="593695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Arrow 75"/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Pull Request</a:t>
            </a:r>
          </a:p>
        </p:txBody>
      </p:sp>
      <p:sp>
        <p:nvSpPr>
          <p:cNvPr id="63" name="Left Arrow 62">
            <a:extLst>
              <a:ext uri="{FF2B5EF4-FFF2-40B4-BE49-F238E27FC236}">
                <a16:creationId xmlns:a16="http://schemas.microsoft.com/office/drawing/2014/main" id="{F4908212-4186-A74B-AAE5-E6C0E663775E}"/>
              </a:ext>
            </a:extLst>
          </p:cNvPr>
          <p:cNvSpPr/>
          <p:nvPr/>
        </p:nvSpPr>
        <p:spPr>
          <a:xfrm rot="19647564">
            <a:off x="1780649" y="3614787"/>
            <a:ext cx="3240504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</a:t>
            </a:r>
          </a:p>
        </p:txBody>
      </p:sp>
      <p:sp>
        <p:nvSpPr>
          <p:cNvPr id="19" name="Up Arrow 18"/>
          <p:cNvSpPr/>
          <p:nvPr/>
        </p:nvSpPr>
        <p:spPr>
          <a:xfrm>
            <a:off x="1359744" y="3557206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102042361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 Upstream Changes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1" y="2081094"/>
            <a:ext cx="34676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maser</a:t>
            </a:r>
          </a:p>
          <a:p>
            <a:r>
              <a:rPr lang="en-US" sz="1600" dirty="0"/>
              <a:t>git push origin master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7" name="Cloud 6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000" dirty="0"/>
              </a:br>
              <a:endParaRPr lang="en-US" sz="20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6"/>
            <a:endCxn id="26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8" name="Straight Connector 27"/>
          <p:cNvCxnSpPr>
            <a:endCxn id="26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9" idx="6"/>
            <a:endCxn id="30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3" name="Oval 32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6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2" name="Oval 61"/>
          <p:cNvSpPr/>
          <p:nvPr/>
        </p:nvSpPr>
        <p:spPr>
          <a:xfrm>
            <a:off x="4359801" y="2820553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03604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1836301" y="556092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1957741" y="550234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1825020" y="288140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933624" y="281136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047320" y="5936957"/>
            <a:ext cx="140086" cy="140086"/>
          </a:xfrm>
          <a:prstGeom prst="ellipse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223E799-8A03-0B4F-B843-DAD0B816B2A6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A20E0A9B-725C-AB40-8C23-EA5530D89583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4F41874A-D496-824E-A89F-29E0CAC1F31D}"/>
              </a:ext>
            </a:extLst>
          </p:cNvPr>
          <p:cNvSpPr/>
          <p:nvPr/>
        </p:nvSpPr>
        <p:spPr>
          <a:xfrm rot="152922">
            <a:off x="2636243" y="5763798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6725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 Upstream Changes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1" y="2081094"/>
            <a:ext cx="34676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maser</a:t>
            </a:r>
          </a:p>
          <a:p>
            <a:r>
              <a:rPr lang="en-US" sz="1600" dirty="0"/>
              <a:t>git push origin master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7" name="Cloud 6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000" dirty="0"/>
              </a:br>
              <a:endParaRPr lang="en-US" sz="20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6"/>
            <a:endCxn id="26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8" name="Straight Connector 27"/>
          <p:cNvCxnSpPr>
            <a:endCxn id="26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cxnSpLocks/>
            <a:stCxn id="29" idx="6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3" name="Oval 32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6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2" name="Oval 61"/>
          <p:cNvSpPr/>
          <p:nvPr/>
        </p:nvSpPr>
        <p:spPr>
          <a:xfrm>
            <a:off x="4359801" y="2820553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03604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1836301" y="556092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1957741" y="550234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1825020" y="288140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933624" y="281136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047320" y="5936957"/>
            <a:ext cx="140086" cy="140086"/>
          </a:xfrm>
          <a:prstGeom prst="ellipse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223E799-8A03-0B4F-B843-DAD0B816B2A6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A20E0A9B-725C-AB40-8C23-EA5530D89583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4F41874A-D496-824E-A89F-29E0CAC1F31D}"/>
              </a:ext>
            </a:extLst>
          </p:cNvPr>
          <p:cNvSpPr/>
          <p:nvPr/>
        </p:nvSpPr>
        <p:spPr>
          <a:xfrm rot="152922">
            <a:off x="2636243" y="5763798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4D03E30-6725-6849-8A22-C512F7B0CFA3}"/>
              </a:ext>
            </a:extLst>
          </p:cNvPr>
          <p:cNvSpPr/>
          <p:nvPr/>
        </p:nvSpPr>
        <p:spPr>
          <a:xfrm>
            <a:off x="2368418" y="5829524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67E51E3-EF30-D24A-9331-0B1C61BCB23C}"/>
              </a:ext>
            </a:extLst>
          </p:cNvPr>
          <p:cNvCxnSpPr>
            <a:endCxn id="47" idx="2"/>
          </p:cNvCxnSpPr>
          <p:nvPr/>
        </p:nvCxnSpPr>
        <p:spPr>
          <a:xfrm flipV="1">
            <a:off x="2215577" y="5899567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2E6D17D-C904-C942-A7B7-FBE7774AE89D}"/>
              </a:ext>
            </a:extLst>
          </p:cNvPr>
          <p:cNvSpPr/>
          <p:nvPr/>
        </p:nvSpPr>
        <p:spPr>
          <a:xfrm>
            <a:off x="2095853" y="582619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3297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 Upstream Changes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1" y="2081094"/>
            <a:ext cx="34676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maser</a:t>
            </a:r>
          </a:p>
          <a:p>
            <a:r>
              <a:rPr lang="en-US" sz="1600" dirty="0"/>
              <a:t>git push origin master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7" name="Cloud 6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000" dirty="0"/>
              </a:br>
              <a:endParaRPr lang="en-US" sz="20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6"/>
            <a:endCxn id="26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8" name="Straight Connector 27"/>
          <p:cNvCxnSpPr>
            <a:endCxn id="26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9" idx="6"/>
            <a:endCxn id="30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3" name="Oval 32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6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2" name="Oval 61"/>
          <p:cNvSpPr/>
          <p:nvPr/>
        </p:nvSpPr>
        <p:spPr>
          <a:xfrm>
            <a:off x="4359801" y="2820553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1825020" y="288140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933624" y="281136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047320" y="5936957"/>
            <a:ext cx="140086" cy="140086"/>
          </a:xfrm>
          <a:prstGeom prst="ellipse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223E799-8A03-0B4F-B843-DAD0B816B2A6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A20E0A9B-725C-AB40-8C23-EA5530D89583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4F41874A-D496-824E-A89F-29E0CAC1F31D}"/>
              </a:ext>
            </a:extLst>
          </p:cNvPr>
          <p:cNvSpPr/>
          <p:nvPr/>
        </p:nvSpPr>
        <p:spPr>
          <a:xfrm rot="152922">
            <a:off x="2636243" y="5763798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A30FCD6-4BD5-F748-8578-19B8570A969D}"/>
              </a:ext>
            </a:extLst>
          </p:cNvPr>
          <p:cNvSpPr txBox="1"/>
          <p:nvPr/>
        </p:nvSpPr>
        <p:spPr>
          <a:xfrm rot="16200000">
            <a:off x="579312" y="6068593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Commit</a:t>
            </a:r>
          </a:p>
        </p:txBody>
      </p:sp>
      <p:sp>
        <p:nvSpPr>
          <p:cNvPr id="48" name="Curved Right Arrow 47">
            <a:extLst>
              <a:ext uri="{FF2B5EF4-FFF2-40B4-BE49-F238E27FC236}">
                <a16:creationId xmlns:a16="http://schemas.microsoft.com/office/drawing/2014/main" id="{5E04F73D-23E9-C14C-A37D-1A4B098A78C2}"/>
              </a:ext>
            </a:extLst>
          </p:cNvPr>
          <p:cNvSpPr/>
          <p:nvPr/>
        </p:nvSpPr>
        <p:spPr>
          <a:xfrm flipV="1">
            <a:off x="1231487" y="5754405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9EF4F6C5-A1A8-B64F-BFC6-DF98EC2E44FB}"/>
              </a:ext>
            </a:extLst>
          </p:cNvPr>
          <p:cNvSpPr/>
          <p:nvPr/>
        </p:nvSpPr>
        <p:spPr>
          <a:xfrm rot="20628835" flipH="1">
            <a:off x="2607898" y="6196154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add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F7C4E7F-DF8A-A24C-940E-C36AD1F75A3D}"/>
              </a:ext>
            </a:extLst>
          </p:cNvPr>
          <p:cNvSpPr/>
          <p:nvPr/>
        </p:nvSpPr>
        <p:spPr>
          <a:xfrm>
            <a:off x="2456641" y="6446548"/>
            <a:ext cx="140086" cy="140086"/>
          </a:xfrm>
          <a:prstGeom prst="ellipse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6858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9609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Merge master Branch Changes into feature Branch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1" y="2081094"/>
            <a:ext cx="3467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checkout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merge master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7" name="Cloud 6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000" dirty="0"/>
              </a:b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2990911" y="3091630"/>
              <a:ext cx="2020" cy="16731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6"/>
            <a:endCxn id="26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8" name="Straight Connector 27"/>
          <p:cNvCxnSpPr>
            <a:endCxn id="26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43890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9" idx="6"/>
            <a:endCxn id="30" idx="2"/>
          </p:cNvCxnSpPr>
          <p:nvPr/>
        </p:nvCxnSpPr>
        <p:spPr>
          <a:xfrm flipV="1">
            <a:off x="1920301" y="5904332"/>
            <a:ext cx="51860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3" name="Oval 32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6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2" idx="6"/>
            <a:endCxn id="43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2" name="Oval 61"/>
          <p:cNvSpPr/>
          <p:nvPr/>
        </p:nvSpPr>
        <p:spPr>
          <a:xfrm>
            <a:off x="4359801" y="2820553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03604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1836301" y="556092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1957741" y="550234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1825020" y="288140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933624" y="281136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Arrow 75"/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Pull Request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9EE1B7C-7D45-7148-A42A-FA0CA620A065}"/>
              </a:ext>
            </a:extLst>
          </p:cNvPr>
          <p:cNvCxnSpPr>
            <a:cxnSpLocks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Right Arrow 54">
            <a:extLst>
              <a:ext uri="{FF2B5EF4-FFF2-40B4-BE49-F238E27FC236}">
                <a16:creationId xmlns:a16="http://schemas.microsoft.com/office/drawing/2014/main" id="{8E922074-B1F3-4348-972F-5A6606A9BEB0}"/>
              </a:ext>
            </a:extLst>
          </p:cNvPr>
          <p:cNvSpPr/>
          <p:nvPr/>
        </p:nvSpPr>
        <p:spPr>
          <a:xfrm rot="152922">
            <a:off x="2636243" y="5763798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970580D-33FD-5147-9FE1-3DA4EC4AD8EE}"/>
              </a:ext>
            </a:extLst>
          </p:cNvPr>
          <p:cNvSpPr/>
          <p:nvPr/>
        </p:nvSpPr>
        <p:spPr>
          <a:xfrm>
            <a:off x="2110141" y="5837624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8BD0C14-91A8-7F4E-832E-AA84B127AB77}"/>
              </a:ext>
            </a:extLst>
          </p:cNvPr>
          <p:cNvSpPr/>
          <p:nvPr/>
        </p:nvSpPr>
        <p:spPr>
          <a:xfrm>
            <a:off x="4068413" y="594448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9523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A3FE48-0F07-8644-9A95-D43487FE7A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975" y="1383769"/>
            <a:ext cx="7965095" cy="49996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Merge Tool (meld)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40588" y="785498"/>
            <a:ext cx="2203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git</a:t>
            </a:r>
            <a:r>
              <a:rPr lang="en-US" sz="1600" dirty="0"/>
              <a:t> </a:t>
            </a:r>
            <a:r>
              <a:rPr lang="en-US" sz="1600" dirty="0" err="1"/>
              <a:t>mergetool</a:t>
            </a:r>
            <a:endParaRPr lang="en-US" sz="1600" dirty="0"/>
          </a:p>
        </p:txBody>
      </p:sp>
      <p:sp>
        <p:nvSpPr>
          <p:cNvPr id="94" name="Rounded Rectangle 93"/>
          <p:cNvSpPr/>
          <p:nvPr/>
        </p:nvSpPr>
        <p:spPr>
          <a:xfrm>
            <a:off x="6215753" y="5821294"/>
            <a:ext cx="2162433" cy="5695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Master Branch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772174" y="5813589"/>
            <a:ext cx="2162433" cy="56953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Feature Branch</a:t>
            </a:r>
          </a:p>
        </p:txBody>
      </p:sp>
      <p:sp>
        <p:nvSpPr>
          <p:cNvPr id="96" name="Rounded Rectangle 95"/>
          <p:cNvSpPr/>
          <p:nvPr/>
        </p:nvSpPr>
        <p:spPr>
          <a:xfrm>
            <a:off x="3459325" y="5639139"/>
            <a:ext cx="2162433" cy="7516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Original File / Merged Result</a:t>
            </a:r>
          </a:p>
        </p:txBody>
      </p:sp>
    </p:spTree>
    <p:extLst>
      <p:ext uri="{BB962C8B-B14F-4D97-AF65-F5344CB8AC3E}">
        <p14:creationId xmlns:p14="http://schemas.microsoft.com/office/powerpoint/2010/main" val="272963170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9609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Commit and Push (Update Pull Request)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1" y="2081094"/>
            <a:ext cx="3467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status</a:t>
            </a:r>
            <a:endParaRPr lang="en-US" sz="1600" i="1" dirty="0"/>
          </a:p>
          <a:p>
            <a:r>
              <a:rPr lang="en-US" sz="1600" dirty="0"/>
              <a:t>git commit –m </a:t>
            </a:r>
            <a:r>
              <a:rPr lang="en-US" sz="1600" i="1" dirty="0"/>
              <a:t>“merged …”</a:t>
            </a:r>
          </a:p>
          <a:p>
            <a:r>
              <a:rPr lang="en-US" sz="1600" dirty="0"/>
              <a:t>git push origin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7" name="Cloud 6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000" dirty="0"/>
              </a:b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2990911" y="3091630"/>
              <a:ext cx="2020" cy="16731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6"/>
            <a:endCxn id="26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8" name="Straight Connector 27"/>
          <p:cNvCxnSpPr>
            <a:endCxn id="26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43890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9" idx="6"/>
            <a:endCxn id="30" idx="2"/>
          </p:cNvCxnSpPr>
          <p:nvPr/>
        </p:nvCxnSpPr>
        <p:spPr>
          <a:xfrm flipV="1">
            <a:off x="1920301" y="5904332"/>
            <a:ext cx="51860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3" name="Oval 32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6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2" name="Oval 61"/>
          <p:cNvSpPr/>
          <p:nvPr/>
        </p:nvSpPr>
        <p:spPr>
          <a:xfrm>
            <a:off x="4359801" y="2820553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03604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1836301" y="556092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1957741" y="550234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1825020" y="288140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933624" y="281136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Arrow 75"/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Pull Request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9EE1B7C-7D45-7148-A42A-FA0CA620A065}"/>
              </a:ext>
            </a:extLst>
          </p:cNvPr>
          <p:cNvCxnSpPr>
            <a:cxnSpLocks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Right Arrow 54">
            <a:extLst>
              <a:ext uri="{FF2B5EF4-FFF2-40B4-BE49-F238E27FC236}">
                <a16:creationId xmlns:a16="http://schemas.microsoft.com/office/drawing/2014/main" id="{8E922074-B1F3-4348-972F-5A6606A9BEB0}"/>
              </a:ext>
            </a:extLst>
          </p:cNvPr>
          <p:cNvSpPr/>
          <p:nvPr/>
        </p:nvSpPr>
        <p:spPr>
          <a:xfrm rot="152922">
            <a:off x="2636243" y="5763798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970580D-33FD-5147-9FE1-3DA4EC4AD8EE}"/>
              </a:ext>
            </a:extLst>
          </p:cNvPr>
          <p:cNvSpPr/>
          <p:nvPr/>
        </p:nvSpPr>
        <p:spPr>
          <a:xfrm>
            <a:off x="2110141" y="5837624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8BD0C14-91A8-7F4E-832E-AA84B127AB77}"/>
              </a:ext>
            </a:extLst>
          </p:cNvPr>
          <p:cNvSpPr/>
          <p:nvPr/>
        </p:nvSpPr>
        <p:spPr>
          <a:xfrm>
            <a:off x="4068413" y="594448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Up Arrow 60">
            <a:extLst>
              <a:ext uri="{FF2B5EF4-FFF2-40B4-BE49-F238E27FC236}">
                <a16:creationId xmlns:a16="http://schemas.microsoft.com/office/drawing/2014/main" id="{1602A3B7-B798-9046-BB37-45D2A57F67DF}"/>
              </a:ext>
            </a:extLst>
          </p:cNvPr>
          <p:cNvSpPr/>
          <p:nvPr/>
        </p:nvSpPr>
        <p:spPr>
          <a:xfrm>
            <a:off x="1359744" y="3557206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AD621CCE-559F-9244-B73A-59A8E6ED1DAC}"/>
              </a:ext>
            </a:extLst>
          </p:cNvPr>
          <p:cNvSpPr/>
          <p:nvPr/>
        </p:nvSpPr>
        <p:spPr>
          <a:xfrm>
            <a:off x="1422226" y="311403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631690C-3748-EA42-8249-7FC1C2C4A991}"/>
              </a:ext>
            </a:extLst>
          </p:cNvPr>
          <p:cNvSpPr/>
          <p:nvPr/>
        </p:nvSpPr>
        <p:spPr>
          <a:xfrm>
            <a:off x="1806003" y="316229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3E2593D-CC6C-964D-AAC9-AEFA549F579D}"/>
              </a:ext>
            </a:extLst>
          </p:cNvPr>
          <p:cNvSpPr/>
          <p:nvPr/>
        </p:nvSpPr>
        <p:spPr>
          <a:xfrm>
            <a:off x="2464690" y="315908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263F30A-65CD-464E-BA8F-B5811D2A87BD}"/>
              </a:ext>
            </a:extLst>
          </p:cNvPr>
          <p:cNvCxnSpPr>
            <a:stCxn id="70" idx="6"/>
            <a:endCxn id="71" idx="2"/>
          </p:cNvCxnSpPr>
          <p:nvPr/>
        </p:nvCxnSpPr>
        <p:spPr>
          <a:xfrm flipV="1">
            <a:off x="1946089" y="3229126"/>
            <a:ext cx="51860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D7D815C2-29A1-8D4C-92D3-5A26B48DF8AC}"/>
              </a:ext>
            </a:extLst>
          </p:cNvPr>
          <p:cNvSpPr/>
          <p:nvPr/>
        </p:nvSpPr>
        <p:spPr>
          <a:xfrm>
            <a:off x="2135929" y="3162418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3923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9609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 with Upstream and Delete Feature Branch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1" y="2081094"/>
            <a:ext cx="34676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  <a:br>
              <a:rPr lang="en-US" sz="1600" i="1" dirty="0"/>
            </a:br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  <a:p>
            <a:r>
              <a:rPr lang="en-US" sz="1600" dirty="0"/>
              <a:t>git branch –d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push origin :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  <a:endParaRPr lang="en-US" sz="1600" dirty="0"/>
          </a:p>
        </p:txBody>
      </p:sp>
      <p:sp>
        <p:nvSpPr>
          <p:cNvPr id="4" name="Parallelogram 3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7" name="Cloud 6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000" dirty="0"/>
              </a:b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2990911" y="3091630"/>
              <a:ext cx="2020" cy="16731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6" name="Rounded Rectangle 35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6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9EE1B7C-7D45-7148-A42A-FA0CA620A065}"/>
              </a:ext>
            </a:extLst>
          </p:cNvPr>
          <p:cNvCxnSpPr>
            <a:cxnSpLocks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58BD0C14-91A8-7F4E-832E-AA84B127AB77}"/>
              </a:ext>
            </a:extLst>
          </p:cNvPr>
          <p:cNvSpPr/>
          <p:nvPr/>
        </p:nvSpPr>
        <p:spPr>
          <a:xfrm>
            <a:off x="4068413" y="594448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Left Arrow 64">
            <a:extLst>
              <a:ext uri="{FF2B5EF4-FFF2-40B4-BE49-F238E27FC236}">
                <a16:creationId xmlns:a16="http://schemas.microsoft.com/office/drawing/2014/main" id="{38F5693D-47ED-9E4A-B16D-F077FED43DF6}"/>
              </a:ext>
            </a:extLst>
          </p:cNvPr>
          <p:cNvSpPr/>
          <p:nvPr/>
        </p:nvSpPr>
        <p:spPr>
          <a:xfrm rot="19647564">
            <a:off x="1780649" y="3614787"/>
            <a:ext cx="3240504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</a:t>
            </a:r>
          </a:p>
        </p:txBody>
      </p:sp>
      <p:sp>
        <p:nvSpPr>
          <p:cNvPr id="61" name="Up Arrow 60">
            <a:extLst>
              <a:ext uri="{FF2B5EF4-FFF2-40B4-BE49-F238E27FC236}">
                <a16:creationId xmlns:a16="http://schemas.microsoft.com/office/drawing/2014/main" id="{1602A3B7-B798-9046-BB37-45D2A57F67DF}"/>
              </a:ext>
            </a:extLst>
          </p:cNvPr>
          <p:cNvSpPr/>
          <p:nvPr/>
        </p:nvSpPr>
        <p:spPr>
          <a:xfrm>
            <a:off x="1359744" y="3557206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6D98485-796D-9A47-B058-A2A9563FE966}"/>
              </a:ext>
            </a:extLst>
          </p:cNvPr>
          <p:cNvCxnSpPr>
            <a:cxnSpLocks/>
          </p:cNvCxnSpPr>
          <p:nvPr/>
        </p:nvCxnSpPr>
        <p:spPr>
          <a:xfrm flipV="1">
            <a:off x="4419657" y="2875086"/>
            <a:ext cx="51860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603604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359801" y="2820553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32DFC61-6EEC-3A40-BD91-F3E8B4AEFB72}"/>
              </a:ext>
            </a:extLst>
          </p:cNvPr>
          <p:cNvSpPr/>
          <p:nvPr/>
        </p:nvSpPr>
        <p:spPr>
          <a:xfrm>
            <a:off x="4896054" y="2819112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3967D647-B5B6-064F-95E9-DE2F1B1FE0A8}"/>
              </a:ext>
            </a:extLst>
          </p:cNvPr>
          <p:cNvSpPr/>
          <p:nvPr/>
        </p:nvSpPr>
        <p:spPr>
          <a:xfrm>
            <a:off x="1381938" y="2771023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1576AF4-8BE6-2944-A497-5D3873D6575B}"/>
              </a:ext>
            </a:extLst>
          </p:cNvPr>
          <p:cNvSpPr/>
          <p:nvPr/>
        </p:nvSpPr>
        <p:spPr>
          <a:xfrm>
            <a:off x="1426135" y="2822024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F1EA831-4DAB-A144-9FAF-AEBD2435EF4F}"/>
              </a:ext>
            </a:extLst>
          </p:cNvPr>
          <p:cNvCxnSpPr>
            <a:stCxn id="77" idx="6"/>
          </p:cNvCxnSpPr>
          <p:nvPr/>
        </p:nvCxnSpPr>
        <p:spPr>
          <a:xfrm flipV="1">
            <a:off x="1566221" y="2888779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4B8CA8E-7754-A54C-8EB8-D11C4902DBCC}"/>
              </a:ext>
            </a:extLst>
          </p:cNvPr>
          <p:cNvCxnSpPr/>
          <p:nvPr/>
        </p:nvCxnSpPr>
        <p:spPr>
          <a:xfrm flipV="1">
            <a:off x="1803537" y="2882875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B5CA803-7934-5E49-8B11-6AAD8CF6FCE9}"/>
              </a:ext>
            </a:extLst>
          </p:cNvPr>
          <p:cNvCxnSpPr>
            <a:cxnSpLocks/>
          </p:cNvCxnSpPr>
          <p:nvPr/>
        </p:nvCxnSpPr>
        <p:spPr>
          <a:xfrm flipV="1">
            <a:off x="1728194" y="2875021"/>
            <a:ext cx="51860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78977996-F992-5049-BB5C-8EE4DCE335DF}"/>
              </a:ext>
            </a:extLst>
          </p:cNvPr>
          <p:cNvSpPr/>
          <p:nvPr/>
        </p:nvSpPr>
        <p:spPr>
          <a:xfrm>
            <a:off x="1912141" y="2812832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957EFCF-83BE-BE48-A9A1-D9004FF147B9}"/>
              </a:ext>
            </a:extLst>
          </p:cNvPr>
          <p:cNvSpPr/>
          <p:nvPr/>
        </p:nvSpPr>
        <p:spPr>
          <a:xfrm>
            <a:off x="1668338" y="2820488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F8FBBEA-A16C-554B-A83F-906FD6D2342F}"/>
              </a:ext>
            </a:extLst>
          </p:cNvPr>
          <p:cNvSpPr/>
          <p:nvPr/>
        </p:nvSpPr>
        <p:spPr>
          <a:xfrm>
            <a:off x="2204591" y="281904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F8EE11B-2552-8D45-A322-8F3A0792E33A}"/>
              </a:ext>
            </a:extLst>
          </p:cNvPr>
          <p:cNvSpPr/>
          <p:nvPr/>
        </p:nvSpPr>
        <p:spPr>
          <a:xfrm>
            <a:off x="1494127" y="5520678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1E360E7-2E2C-954F-8E85-9705C6B249B9}"/>
              </a:ext>
            </a:extLst>
          </p:cNvPr>
          <p:cNvCxnSpPr>
            <a:stCxn id="93" idx="6"/>
          </p:cNvCxnSpPr>
          <p:nvPr/>
        </p:nvCxnSpPr>
        <p:spPr>
          <a:xfrm flipV="1">
            <a:off x="1634213" y="5587433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6EB57A0-75C6-A443-8D75-6E8A275755EE}"/>
              </a:ext>
            </a:extLst>
          </p:cNvPr>
          <p:cNvCxnSpPr/>
          <p:nvPr/>
        </p:nvCxnSpPr>
        <p:spPr>
          <a:xfrm flipV="1">
            <a:off x="1871529" y="5581529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F198089-3250-5A4A-9B03-9890176D8EA8}"/>
              </a:ext>
            </a:extLst>
          </p:cNvPr>
          <p:cNvCxnSpPr>
            <a:cxnSpLocks/>
          </p:cNvCxnSpPr>
          <p:nvPr/>
        </p:nvCxnSpPr>
        <p:spPr>
          <a:xfrm flipV="1">
            <a:off x="1796186" y="5573675"/>
            <a:ext cx="51860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E80795F7-4504-404E-B695-D691413CFA37}"/>
              </a:ext>
            </a:extLst>
          </p:cNvPr>
          <p:cNvSpPr/>
          <p:nvPr/>
        </p:nvSpPr>
        <p:spPr>
          <a:xfrm>
            <a:off x="1980133" y="5511486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B6FE162A-B21A-0B43-AF13-8D3102A276E0}"/>
              </a:ext>
            </a:extLst>
          </p:cNvPr>
          <p:cNvSpPr/>
          <p:nvPr/>
        </p:nvSpPr>
        <p:spPr>
          <a:xfrm>
            <a:off x="1736330" y="5519142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883FF5B7-2107-CE43-8C9E-5988B887599C}"/>
              </a:ext>
            </a:extLst>
          </p:cNvPr>
          <p:cNvSpPr/>
          <p:nvPr/>
        </p:nvSpPr>
        <p:spPr>
          <a:xfrm>
            <a:off x="2272583" y="551770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D90F6C2F-454D-3241-9D3A-EB2482C260C7}"/>
              </a:ext>
            </a:extLst>
          </p:cNvPr>
          <p:cNvSpPr/>
          <p:nvPr/>
        </p:nvSpPr>
        <p:spPr>
          <a:xfrm rot="1671201">
            <a:off x="2636243" y="5598626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41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6BB3CBAF-0353-894F-A776-A1CBDF6A0CC6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CFB8488E-758E-9C4D-A346-ED2888F8093E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3E517F-1BE5-D34E-A1A7-515BB48B6155}"/>
              </a:ext>
            </a:extLst>
          </p:cNvPr>
          <p:cNvSpPr txBox="1"/>
          <p:nvPr/>
        </p:nvSpPr>
        <p:spPr>
          <a:xfrm>
            <a:off x="1331844" y="2378999"/>
            <a:ext cx="1351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Remote</a:t>
            </a:r>
          </a:p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16DBB0C4-C470-DE48-BEC7-3ABEAEB1301D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D19978-184B-634A-AFCE-A25F1783D3ED}"/>
              </a:ext>
            </a:extLst>
          </p:cNvPr>
          <p:cNvSpPr txBox="1"/>
          <p:nvPr/>
        </p:nvSpPr>
        <p:spPr>
          <a:xfrm>
            <a:off x="1219559" y="5525433"/>
            <a:ext cx="15840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Local Copy</a:t>
            </a:r>
          </a:p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Of Your</a:t>
            </a:r>
          </a:p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Copy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10AD2A75-77D1-9040-8C4A-1C593585EC5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4A392D62-BC2F-0445-9E72-E1EC7D6C3F43}"/>
              </a:ext>
            </a:extLst>
          </p:cNvPr>
          <p:cNvCxnSpPr>
            <a:cxnSpLocks/>
            <a:stCxn id="21" idx="2"/>
            <a:endCxn id="20" idx="1"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ight Arrow 21">
            <a:extLst>
              <a:ext uri="{FF2B5EF4-FFF2-40B4-BE49-F238E27FC236}">
                <a16:creationId xmlns:a16="http://schemas.microsoft.com/office/drawing/2014/main" id="{0330F731-D5F0-604B-B408-D149C67BB7CD}"/>
              </a:ext>
            </a:extLst>
          </p:cNvPr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Pull Request</a:t>
            </a:r>
          </a:p>
        </p:txBody>
      </p:sp>
    </p:spTree>
    <p:extLst>
      <p:ext uri="{BB962C8B-B14F-4D97-AF65-F5344CB8AC3E}">
        <p14:creationId xmlns:p14="http://schemas.microsoft.com/office/powerpoint/2010/main" val="86601410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Calibri"/>
                <a:cs typeface="Calibri"/>
                <a:hlinkClick r:id="rId3"/>
              </a:rPr>
              <a:t>http://foss2serve.org/index.php/Git:_GitHub_Issues_and_Pull_Request</a:t>
            </a:r>
            <a:endParaRPr lang="en-US" sz="1600" dirty="0">
              <a:latin typeface="Calibri"/>
              <a:cs typeface="Calibri"/>
            </a:endParaRPr>
          </a:p>
          <a:p>
            <a:pPr lvl="1"/>
            <a:r>
              <a:rPr lang="en-US" sz="1400" dirty="0">
                <a:latin typeface="Calibri"/>
                <a:cs typeface="Calibri"/>
              </a:rPr>
              <a:t>A similar activity produced by Chris Murphy. </a:t>
            </a:r>
          </a:p>
          <a:p>
            <a:r>
              <a:rPr lang="en-US" sz="1600" dirty="0">
                <a:latin typeface="Calibri"/>
                <a:cs typeface="Calibri"/>
                <a:hlinkClick r:id="rId4"/>
              </a:rPr>
              <a:t>http://foss2serve.org/index.php/Git:_GitHub_Workflow_Activity</a:t>
            </a:r>
            <a:endParaRPr lang="en-US" sz="1600" dirty="0">
              <a:latin typeface="Calibri"/>
              <a:cs typeface="Calibri"/>
            </a:endParaRPr>
          </a:p>
          <a:p>
            <a:pPr lvl="1"/>
            <a:r>
              <a:rPr lang="en-US" sz="1400" dirty="0">
                <a:latin typeface="Calibri"/>
                <a:cs typeface="Calibri"/>
              </a:rPr>
              <a:t>A similar activity produced by </a:t>
            </a:r>
            <a:r>
              <a:rPr lang="en-US" sz="1400" dirty="0" err="1">
                <a:latin typeface="Calibri"/>
                <a:cs typeface="Calibri"/>
              </a:rPr>
              <a:t>Darci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dirty="0" err="1">
                <a:latin typeface="Calibri"/>
                <a:cs typeface="Calibri"/>
              </a:rPr>
              <a:t>Burdge</a:t>
            </a:r>
            <a:r>
              <a:rPr lang="en-US" sz="1400" dirty="0">
                <a:latin typeface="Calibri"/>
                <a:cs typeface="Calibri"/>
              </a:rPr>
              <a:t> and </a:t>
            </a:r>
            <a:r>
              <a:rPr lang="en-US" sz="1400" dirty="0" err="1">
                <a:latin typeface="Calibri"/>
                <a:cs typeface="Calibri"/>
              </a:rPr>
              <a:t>Stoney</a:t>
            </a:r>
            <a:r>
              <a:rPr lang="en-US" sz="1400" dirty="0">
                <a:latin typeface="Calibri"/>
                <a:cs typeface="Calibri"/>
              </a:rPr>
              <a:t> Jackson.</a:t>
            </a:r>
          </a:p>
          <a:p>
            <a:r>
              <a:rPr lang="en-US" sz="1600" dirty="0">
                <a:latin typeface="Calibri"/>
                <a:cs typeface="Calibri"/>
                <a:hlinkClick r:id="rId5"/>
              </a:rPr>
              <a:t>https://github.com/StoneyJackson/github-workflow-activity/blob/master/presentation.pptx</a:t>
            </a:r>
            <a:endParaRPr lang="en-US" sz="1600" dirty="0">
              <a:latin typeface="Calibri"/>
              <a:cs typeface="Calibri"/>
            </a:endParaRPr>
          </a:p>
          <a:p>
            <a:pPr lvl="1"/>
            <a:r>
              <a:rPr lang="en-US" sz="1400" dirty="0">
                <a:latin typeface="Calibri"/>
                <a:cs typeface="Calibri"/>
              </a:rPr>
              <a:t>Slides used by </a:t>
            </a:r>
            <a:r>
              <a:rPr lang="en-US" sz="1400" dirty="0" err="1">
                <a:latin typeface="Calibri"/>
                <a:cs typeface="Calibri"/>
              </a:rPr>
              <a:t>Darci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dirty="0" err="1">
                <a:latin typeface="Calibri"/>
                <a:cs typeface="Calibri"/>
              </a:rPr>
              <a:t>Burdge</a:t>
            </a:r>
            <a:r>
              <a:rPr lang="en-US" sz="1400" dirty="0">
                <a:latin typeface="Calibri"/>
                <a:cs typeface="Calibri"/>
              </a:rPr>
              <a:t> and Stony Jackson with the above activity.</a:t>
            </a:r>
          </a:p>
          <a:p>
            <a:pPr lvl="1"/>
            <a:r>
              <a:rPr lang="en-US" sz="1400" dirty="0">
                <a:latin typeface="Calibri"/>
                <a:cs typeface="Calibri"/>
              </a:rPr>
              <a:t>Basic </a:t>
            </a:r>
            <a:r>
              <a:rPr lang="en-US" sz="1400" dirty="0" err="1">
                <a:latin typeface="Calibri"/>
                <a:cs typeface="Calibri"/>
              </a:rPr>
              <a:t>GitHub</a:t>
            </a:r>
            <a:r>
              <a:rPr lang="en-US" sz="1400" dirty="0">
                <a:latin typeface="Calibri"/>
                <a:cs typeface="Calibri"/>
              </a:rPr>
              <a:t> elements (cloud/arrows/</a:t>
            </a:r>
            <a:r>
              <a:rPr lang="en-US" sz="1400" dirty="0" err="1">
                <a:latin typeface="Calibri"/>
                <a:cs typeface="Calibri"/>
              </a:rPr>
              <a:t>filesystems</a:t>
            </a:r>
            <a:r>
              <a:rPr lang="en-US" sz="1400" dirty="0">
                <a:latin typeface="Calibri"/>
                <a:cs typeface="Calibri"/>
              </a:rPr>
              <a:t>) were copied from this slide set.</a:t>
            </a:r>
          </a:p>
          <a:p>
            <a:r>
              <a:rPr lang="en-US" sz="1600" dirty="0">
                <a:latin typeface="Calibri"/>
                <a:cs typeface="Calibri"/>
                <a:hlinkClick r:id="rId6"/>
              </a:rPr>
              <a:t>http://foss2serve.org/index.php/Git:_Working_Locally_from_the_Command_Line</a:t>
            </a:r>
            <a:endParaRPr lang="en-US" sz="1600" dirty="0">
              <a:latin typeface="Calibri"/>
              <a:cs typeface="Calibri"/>
            </a:endParaRPr>
          </a:p>
          <a:p>
            <a:pPr lvl="1"/>
            <a:r>
              <a:rPr lang="en-US" sz="1400" dirty="0">
                <a:latin typeface="Calibri"/>
                <a:cs typeface="Calibri"/>
              </a:rPr>
              <a:t>Activity introducing some of the basic </a:t>
            </a:r>
            <a:r>
              <a:rPr lang="en-US" sz="1400" dirty="0" err="1">
                <a:latin typeface="Calibri"/>
                <a:cs typeface="Calibri"/>
              </a:rPr>
              <a:t>git</a:t>
            </a:r>
            <a:r>
              <a:rPr lang="en-US" sz="1400" dirty="0">
                <a:latin typeface="Calibri"/>
                <a:cs typeface="Calibri"/>
              </a:rPr>
              <a:t> commands produced by </a:t>
            </a:r>
            <a:r>
              <a:rPr lang="en-US" sz="1400" dirty="0" err="1">
                <a:latin typeface="Calibri"/>
                <a:cs typeface="Calibri"/>
              </a:rPr>
              <a:t>Stoney</a:t>
            </a:r>
            <a:r>
              <a:rPr lang="en-US" sz="1400" dirty="0">
                <a:latin typeface="Calibri"/>
                <a:cs typeface="Calibri"/>
              </a:rPr>
              <a:t> Jackson, Nick </a:t>
            </a:r>
            <a:r>
              <a:rPr lang="en-US" sz="1400" dirty="0" err="1">
                <a:latin typeface="Calibri"/>
                <a:cs typeface="Calibri"/>
              </a:rPr>
              <a:t>Yeates</a:t>
            </a:r>
            <a:r>
              <a:rPr lang="en-US" sz="1400" dirty="0">
                <a:latin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5807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Repo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6BB3CBAF-0353-894F-A776-A1CBDF6A0CC6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CFB8488E-758E-9C4D-A346-ED2888F8093E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3E517F-1BE5-D34E-A1A7-515BB48B6155}"/>
              </a:ext>
            </a:extLst>
          </p:cNvPr>
          <p:cNvSpPr txBox="1"/>
          <p:nvPr/>
        </p:nvSpPr>
        <p:spPr>
          <a:xfrm>
            <a:off x="1331844" y="2378999"/>
            <a:ext cx="1351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Remote</a:t>
            </a:r>
          </a:p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16DBB0C4-C470-DE48-BEC7-3ABEAEB1301D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D19978-184B-634A-AFCE-A25F1783D3ED}"/>
              </a:ext>
            </a:extLst>
          </p:cNvPr>
          <p:cNvSpPr txBox="1"/>
          <p:nvPr/>
        </p:nvSpPr>
        <p:spPr>
          <a:xfrm>
            <a:off x="1219559" y="5525433"/>
            <a:ext cx="15840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Local Copy</a:t>
            </a:r>
          </a:p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Of Your</a:t>
            </a:r>
          </a:p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Copy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10AD2A75-77D1-9040-8C4A-1C593585EC5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4A392D62-BC2F-0445-9E72-E1EC7D6C3F43}"/>
              </a:ext>
            </a:extLst>
          </p:cNvPr>
          <p:cNvCxnSpPr>
            <a:cxnSpLocks/>
            <a:stCxn id="21" idx="2"/>
            <a:endCxn id="20" idx="1"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844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BE6C0-983E-9049-92AC-93719477A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19D02-265B-E646-9D2A-F781DA6AE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88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6BB3CBAF-0353-894F-A776-A1CBDF6A0CC6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CFB8488E-758E-9C4D-A346-ED2888F8093E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3E517F-1BE5-D34E-A1A7-515BB48B6155}"/>
              </a:ext>
            </a:extLst>
          </p:cNvPr>
          <p:cNvSpPr txBox="1"/>
          <p:nvPr/>
        </p:nvSpPr>
        <p:spPr>
          <a:xfrm>
            <a:off x="1331844" y="2378999"/>
            <a:ext cx="1351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Remote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16DBB0C4-C470-DE48-BEC7-3ABEAEB1301D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514FC15E-9322-544A-9AE5-8A94E23658ED}"/>
              </a:ext>
            </a:extLst>
          </p:cNvPr>
          <p:cNvSpPr/>
          <p:nvPr/>
        </p:nvSpPr>
        <p:spPr>
          <a:xfrm rot="16200000">
            <a:off x="1193288" y="3891353"/>
            <a:ext cx="1660132" cy="10190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 </a:t>
            </a:r>
            <a:r>
              <a:rPr lang="en-US" sz="3200" b="1" dirty="0">
                <a:solidFill>
                  <a:srgbClr val="FFFF00"/>
                </a:solidFill>
              </a:rPr>
              <a:t>clone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D19978-184B-634A-AFCE-A25F1783D3ED}"/>
              </a:ext>
            </a:extLst>
          </p:cNvPr>
          <p:cNvSpPr txBox="1"/>
          <p:nvPr/>
        </p:nvSpPr>
        <p:spPr>
          <a:xfrm>
            <a:off x="1219559" y="5525433"/>
            <a:ext cx="15840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Local Copy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Of Your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10AD2A75-77D1-9040-8C4A-1C593585EC5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4A392D62-BC2F-0445-9E72-E1EC7D6C3F43}"/>
              </a:ext>
            </a:extLst>
          </p:cNvPr>
          <p:cNvCxnSpPr>
            <a:cxnSpLocks/>
            <a:stCxn id="21" idx="2"/>
            <a:endCxn id="20" idx="1"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Left Arrow 25">
            <a:extLst>
              <a:ext uri="{FF2B5EF4-FFF2-40B4-BE49-F238E27FC236}">
                <a16:creationId xmlns:a16="http://schemas.microsoft.com/office/drawing/2014/main" id="{066EF5E1-1DC3-6843-83FB-053FDB572181}"/>
              </a:ext>
            </a:extLst>
          </p:cNvPr>
          <p:cNvSpPr/>
          <p:nvPr/>
        </p:nvSpPr>
        <p:spPr>
          <a:xfrm>
            <a:off x="2609308" y="2233586"/>
            <a:ext cx="1386729" cy="1219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fork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583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Fork/clone and branches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12288872-1B25-824D-86ED-8AD9C7DE1C1F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0" name="Left Arrow 49">
            <a:extLst>
              <a:ext uri="{FF2B5EF4-FFF2-40B4-BE49-F238E27FC236}">
                <a16:creationId xmlns:a16="http://schemas.microsoft.com/office/drawing/2014/main" id="{542B3B59-ED15-9045-8D58-F5B91049B589}"/>
              </a:ext>
            </a:extLst>
          </p:cNvPr>
          <p:cNvSpPr/>
          <p:nvPr/>
        </p:nvSpPr>
        <p:spPr>
          <a:xfrm rot="16200000">
            <a:off x="1193288" y="3891353"/>
            <a:ext cx="1660132" cy="10190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 </a:t>
            </a:r>
            <a:r>
              <a:rPr lang="en-US" sz="3200" b="1" dirty="0">
                <a:solidFill>
                  <a:srgbClr val="FFFF00"/>
                </a:solidFill>
              </a:rPr>
              <a:t>clone</a:t>
            </a:r>
          </a:p>
        </p:txBody>
      </p:sp>
      <p:sp>
        <p:nvSpPr>
          <p:cNvPr id="51" name="Left Arrow 50">
            <a:extLst>
              <a:ext uri="{FF2B5EF4-FFF2-40B4-BE49-F238E27FC236}">
                <a16:creationId xmlns:a16="http://schemas.microsoft.com/office/drawing/2014/main" id="{0F6DED09-2749-9141-95C5-3F92E457026D}"/>
              </a:ext>
            </a:extLst>
          </p:cNvPr>
          <p:cNvSpPr/>
          <p:nvPr/>
        </p:nvSpPr>
        <p:spPr>
          <a:xfrm>
            <a:off x="2609308" y="2233586"/>
            <a:ext cx="1386729" cy="1219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fork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031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Local Files vs repo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5" name="Right Arrow 54">
            <a:extLst>
              <a:ext uri="{FF2B5EF4-FFF2-40B4-BE49-F238E27FC236}">
                <a16:creationId xmlns:a16="http://schemas.microsoft.com/office/drawing/2014/main" id="{817D2287-6638-BF4F-9C78-0F20ABEADC0A}"/>
              </a:ext>
            </a:extLst>
          </p:cNvPr>
          <p:cNvSpPr/>
          <p:nvPr/>
        </p:nvSpPr>
        <p:spPr>
          <a:xfrm rot="1456893">
            <a:off x="2559699" y="5585114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11B6616-A962-3E43-BD03-10CC903F3A88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39" name="Left Arrow 38">
            <a:extLst>
              <a:ext uri="{FF2B5EF4-FFF2-40B4-BE49-F238E27FC236}">
                <a16:creationId xmlns:a16="http://schemas.microsoft.com/office/drawing/2014/main" id="{6CC58614-FB37-CC42-B6D5-FFBC7211E6E4}"/>
              </a:ext>
            </a:extLst>
          </p:cNvPr>
          <p:cNvSpPr/>
          <p:nvPr/>
        </p:nvSpPr>
        <p:spPr>
          <a:xfrm rot="16200000">
            <a:off x="1193288" y="3891353"/>
            <a:ext cx="1660132" cy="10190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 </a:t>
            </a:r>
            <a:r>
              <a:rPr lang="en-US" sz="3200" b="1" dirty="0">
                <a:solidFill>
                  <a:srgbClr val="FFFF00"/>
                </a:solidFill>
              </a:rPr>
              <a:t>clone</a:t>
            </a:r>
          </a:p>
        </p:txBody>
      </p:sp>
      <p:sp>
        <p:nvSpPr>
          <p:cNvPr id="40" name="Left Arrow 39">
            <a:extLst>
              <a:ext uri="{FF2B5EF4-FFF2-40B4-BE49-F238E27FC236}">
                <a16:creationId xmlns:a16="http://schemas.microsoft.com/office/drawing/2014/main" id="{556EB582-6728-1A4D-BC3A-59F0275D1B6A}"/>
              </a:ext>
            </a:extLst>
          </p:cNvPr>
          <p:cNvSpPr/>
          <p:nvPr/>
        </p:nvSpPr>
        <p:spPr>
          <a:xfrm>
            <a:off x="2609308" y="2233586"/>
            <a:ext cx="1386729" cy="1219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fork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188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Local Files vs repo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5" name="Right Arrow 54">
            <a:extLst>
              <a:ext uri="{FF2B5EF4-FFF2-40B4-BE49-F238E27FC236}">
                <a16:creationId xmlns:a16="http://schemas.microsoft.com/office/drawing/2014/main" id="{817D2287-6638-BF4F-9C78-0F20ABEADC0A}"/>
              </a:ext>
            </a:extLst>
          </p:cNvPr>
          <p:cNvSpPr/>
          <p:nvPr/>
        </p:nvSpPr>
        <p:spPr>
          <a:xfrm rot="1456893">
            <a:off x="2559699" y="5585114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11B6616-A962-3E43-BD03-10CC903F3A88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</p:spTree>
    <p:extLst>
      <p:ext uri="{BB962C8B-B14F-4D97-AF65-F5344CB8AC3E}">
        <p14:creationId xmlns:p14="http://schemas.microsoft.com/office/powerpoint/2010/main" val="1490734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Branch and Switch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51FD7B-39DB-7B40-A92C-ED626F66C7AB}"/>
              </a:ext>
            </a:extLst>
          </p:cNvPr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778CF24-AB9C-544E-8DF7-241319E3B578}"/>
              </a:ext>
            </a:extLst>
          </p:cNvPr>
          <p:cNvSpPr txBox="1"/>
          <p:nvPr/>
        </p:nvSpPr>
        <p:spPr>
          <a:xfrm rot="16200000">
            <a:off x="137897" y="5584002"/>
            <a:ext cx="1023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branch</a:t>
            </a:r>
          </a:p>
        </p:txBody>
      </p:sp>
      <p:sp>
        <p:nvSpPr>
          <p:cNvPr id="53" name="Curved Right Arrow 52">
            <a:extLst>
              <a:ext uri="{FF2B5EF4-FFF2-40B4-BE49-F238E27FC236}">
                <a16:creationId xmlns:a16="http://schemas.microsoft.com/office/drawing/2014/main" id="{7CDBCEAE-E645-ED4E-98B7-250AC979A2FD}"/>
              </a:ext>
            </a:extLst>
          </p:cNvPr>
          <p:cNvSpPr/>
          <p:nvPr/>
        </p:nvSpPr>
        <p:spPr>
          <a:xfrm>
            <a:off x="847610" y="5481367"/>
            <a:ext cx="374861" cy="605380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DF3EECA-41B0-584F-B8A5-4B1D34594EEE}"/>
              </a:ext>
            </a:extLst>
          </p:cNvPr>
          <p:cNvSpPr/>
          <p:nvPr/>
        </p:nvSpPr>
        <p:spPr>
          <a:xfrm>
            <a:off x="4413017" y="534038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02E0466B-5331-0744-B4FB-8EDA372CDCF5}"/>
              </a:ext>
            </a:extLst>
          </p:cNvPr>
          <p:cNvSpPr/>
          <p:nvPr/>
        </p:nvSpPr>
        <p:spPr>
          <a:xfrm rot="709870">
            <a:off x="2559699" y="5756567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switch</a:t>
            </a: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AC33409-D790-D14B-9CD1-3D2EB998B4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59000" y="570248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A1D6B249-7103-1148-8274-28F301CCB7D1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</p:spTree>
    <p:extLst>
      <p:ext uri="{BB962C8B-B14F-4D97-AF65-F5344CB8AC3E}">
        <p14:creationId xmlns:p14="http://schemas.microsoft.com/office/powerpoint/2010/main" val="2068073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Local edits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51FD7B-39DB-7B40-A92C-ED626F66C7AB}"/>
              </a:ext>
            </a:extLst>
          </p:cNvPr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DF3EECA-41B0-584F-B8A5-4B1D34594EEE}"/>
              </a:ext>
            </a:extLst>
          </p:cNvPr>
          <p:cNvSpPr/>
          <p:nvPr/>
        </p:nvSpPr>
        <p:spPr>
          <a:xfrm>
            <a:off x="4413017" y="534038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02E0466B-5331-0744-B4FB-8EDA372CDCF5}"/>
              </a:ext>
            </a:extLst>
          </p:cNvPr>
          <p:cNvSpPr/>
          <p:nvPr/>
        </p:nvSpPr>
        <p:spPr>
          <a:xfrm rot="709870">
            <a:off x="2559699" y="5756567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AC33409-D790-D14B-9CD1-3D2EB998B4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59000" y="570248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A1D6B249-7103-1148-8274-28F301CCB7D1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</p:spTree>
    <p:extLst>
      <p:ext uri="{BB962C8B-B14F-4D97-AF65-F5344CB8AC3E}">
        <p14:creationId xmlns:p14="http://schemas.microsoft.com/office/powerpoint/2010/main" val="3573631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Git</a:t>
            </a:r>
            <a:r>
              <a:rPr lang="en-US" dirty="0"/>
              <a:t>/</a:t>
            </a:r>
            <a:r>
              <a:rPr lang="en-US" dirty="0" err="1"/>
              <a:t>GitHub</a:t>
            </a:r>
            <a:r>
              <a:rPr lang="en-US" dirty="0"/>
              <a:t> Workflow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Grant Braught</a:t>
            </a:r>
          </a:p>
          <a:p>
            <a:r>
              <a:rPr lang="en-US" dirty="0"/>
              <a:t>Dickinson College</a:t>
            </a:r>
          </a:p>
          <a:p>
            <a:r>
              <a:rPr lang="en-US" dirty="0"/>
              <a:t>COMP491</a:t>
            </a:r>
          </a:p>
          <a:p>
            <a:r>
              <a:rPr lang="en-US" dirty="0"/>
              <a:t>Fall 2018</a:t>
            </a:r>
          </a:p>
        </p:txBody>
      </p:sp>
      <p:sp>
        <p:nvSpPr>
          <p:cNvPr id="4" name="Rectangle 3"/>
          <p:cNvSpPr/>
          <p:nvPr/>
        </p:nvSpPr>
        <p:spPr>
          <a:xfrm>
            <a:off x="4156655" y="6460511"/>
            <a:ext cx="383592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Licensed under a Creative Commons Attribution-</a:t>
            </a:r>
            <a:r>
              <a:rPr lang="en-US" sz="1050" dirty="0" err="1"/>
              <a:t>NonCommercial</a:t>
            </a:r>
            <a:r>
              <a:rPr lang="en-US" sz="1050" dirty="0"/>
              <a:t>-</a:t>
            </a:r>
            <a:r>
              <a:rPr lang="en-US" sz="1050" dirty="0" err="1"/>
              <a:t>ShareAlike</a:t>
            </a:r>
            <a:r>
              <a:rPr lang="en-US" sz="1050" dirty="0"/>
              <a:t> 4.0 International License.</a:t>
            </a:r>
          </a:p>
        </p:txBody>
      </p:sp>
    </p:spTree>
    <p:extLst>
      <p:ext uri="{BB962C8B-B14F-4D97-AF65-F5344CB8AC3E}">
        <p14:creationId xmlns:p14="http://schemas.microsoft.com/office/powerpoint/2010/main" val="447040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Stage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51FD7B-39DB-7B40-A92C-ED626F66C7AB}"/>
              </a:ext>
            </a:extLst>
          </p:cNvPr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DF3EECA-41B0-584F-B8A5-4B1D34594EEE}"/>
              </a:ext>
            </a:extLst>
          </p:cNvPr>
          <p:cNvSpPr/>
          <p:nvPr/>
        </p:nvSpPr>
        <p:spPr>
          <a:xfrm>
            <a:off x="4413017" y="534038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02E0466B-5331-0744-B4FB-8EDA372CDCF5}"/>
              </a:ext>
            </a:extLst>
          </p:cNvPr>
          <p:cNvSpPr/>
          <p:nvPr/>
        </p:nvSpPr>
        <p:spPr>
          <a:xfrm rot="709870">
            <a:off x="2559699" y="5756567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AC33409-D790-D14B-9CD1-3D2EB998B4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59000" y="570248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ight Arrow 51">
            <a:extLst>
              <a:ext uri="{FF2B5EF4-FFF2-40B4-BE49-F238E27FC236}">
                <a16:creationId xmlns:a16="http://schemas.microsoft.com/office/drawing/2014/main" id="{4E2B0981-2F55-B545-B0F2-519840920A9A}"/>
              </a:ext>
            </a:extLst>
          </p:cNvPr>
          <p:cNvSpPr/>
          <p:nvPr/>
        </p:nvSpPr>
        <p:spPr>
          <a:xfrm rot="20628835" flipH="1">
            <a:off x="2607898" y="6196154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add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9F356B4-39A6-CF41-A477-C6E5AB8E7DD1}"/>
              </a:ext>
            </a:extLst>
          </p:cNvPr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9C49657-B229-494D-BB7C-F9DAE17FC297}"/>
              </a:ext>
            </a:extLst>
          </p:cNvPr>
          <p:cNvSpPr/>
          <p:nvPr/>
        </p:nvSpPr>
        <p:spPr>
          <a:xfrm>
            <a:off x="2462846" y="6450809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0BF45B0-B175-0348-B6B6-2FD20B0CAAD9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</p:spTree>
    <p:extLst>
      <p:ext uri="{BB962C8B-B14F-4D97-AF65-F5344CB8AC3E}">
        <p14:creationId xmlns:p14="http://schemas.microsoft.com/office/powerpoint/2010/main" val="2638888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Commit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51FD7B-39DB-7B40-A92C-ED626F66C7AB}"/>
              </a:ext>
            </a:extLst>
          </p:cNvPr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DF3EECA-41B0-584F-B8A5-4B1D34594EEE}"/>
              </a:ext>
            </a:extLst>
          </p:cNvPr>
          <p:cNvSpPr/>
          <p:nvPr/>
        </p:nvSpPr>
        <p:spPr>
          <a:xfrm>
            <a:off x="4413017" y="534038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02E0466B-5331-0744-B4FB-8EDA372CDCF5}"/>
              </a:ext>
            </a:extLst>
          </p:cNvPr>
          <p:cNvSpPr/>
          <p:nvPr/>
        </p:nvSpPr>
        <p:spPr>
          <a:xfrm rot="709870">
            <a:off x="2559699" y="5756567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AC33409-D790-D14B-9CD1-3D2EB998B4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59000" y="570248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9F356B4-39A6-CF41-A477-C6E5AB8E7DD1}"/>
              </a:ext>
            </a:extLst>
          </p:cNvPr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F74CE7-E315-6B47-95F2-02031216ECED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B65788-2F00-8149-A6F3-7EF347A735C0}"/>
              </a:ext>
            </a:extLst>
          </p:cNvPr>
          <p:cNvSpPr txBox="1"/>
          <p:nvPr/>
        </p:nvSpPr>
        <p:spPr>
          <a:xfrm rot="16200000">
            <a:off x="486338" y="6037815"/>
            <a:ext cx="1152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Commit</a:t>
            </a:r>
          </a:p>
        </p:txBody>
      </p:sp>
      <p:sp>
        <p:nvSpPr>
          <p:cNvPr id="67" name="Curved Right Arrow 66">
            <a:extLst>
              <a:ext uri="{FF2B5EF4-FFF2-40B4-BE49-F238E27FC236}">
                <a16:creationId xmlns:a16="http://schemas.microsoft.com/office/drawing/2014/main" id="{606AED4B-A26E-AF48-BC10-02C4D5540387}"/>
              </a:ext>
            </a:extLst>
          </p:cNvPr>
          <p:cNvSpPr/>
          <p:nvPr/>
        </p:nvSpPr>
        <p:spPr>
          <a:xfrm flipV="1">
            <a:off x="1231487" y="5754405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7A2C94C-9A71-D149-8CD5-7D8259B33B55}"/>
              </a:ext>
            </a:extLst>
          </p:cNvPr>
          <p:cNvSpPr/>
          <p:nvPr/>
        </p:nvSpPr>
        <p:spPr>
          <a:xfrm>
            <a:off x="2158039" y="5831675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59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Stage &amp; Commit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51FD7B-39DB-7B40-A92C-ED626F66C7AB}"/>
              </a:ext>
            </a:extLst>
          </p:cNvPr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DF3EECA-41B0-584F-B8A5-4B1D34594EEE}"/>
              </a:ext>
            </a:extLst>
          </p:cNvPr>
          <p:cNvSpPr/>
          <p:nvPr/>
        </p:nvSpPr>
        <p:spPr>
          <a:xfrm>
            <a:off x="4413017" y="534038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02E0466B-5331-0744-B4FB-8EDA372CDCF5}"/>
              </a:ext>
            </a:extLst>
          </p:cNvPr>
          <p:cNvSpPr/>
          <p:nvPr/>
        </p:nvSpPr>
        <p:spPr>
          <a:xfrm rot="709870">
            <a:off x="2559699" y="5756567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AC33409-D790-D14B-9CD1-3D2EB998B4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59000" y="570248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9F356B4-39A6-CF41-A477-C6E5AB8E7DD1}"/>
              </a:ext>
            </a:extLst>
          </p:cNvPr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F74CE7-E315-6B47-95F2-02031216ECED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B65788-2F00-8149-A6F3-7EF347A735C0}"/>
              </a:ext>
            </a:extLst>
          </p:cNvPr>
          <p:cNvSpPr txBox="1"/>
          <p:nvPr/>
        </p:nvSpPr>
        <p:spPr>
          <a:xfrm rot="16200000">
            <a:off x="507978" y="6037815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commit</a:t>
            </a:r>
          </a:p>
        </p:txBody>
      </p:sp>
      <p:sp>
        <p:nvSpPr>
          <p:cNvPr id="67" name="Curved Right Arrow 66">
            <a:extLst>
              <a:ext uri="{FF2B5EF4-FFF2-40B4-BE49-F238E27FC236}">
                <a16:creationId xmlns:a16="http://schemas.microsoft.com/office/drawing/2014/main" id="{606AED4B-A26E-AF48-BC10-02C4D5540387}"/>
              </a:ext>
            </a:extLst>
          </p:cNvPr>
          <p:cNvSpPr/>
          <p:nvPr/>
        </p:nvSpPr>
        <p:spPr>
          <a:xfrm flipV="1">
            <a:off x="1231487" y="5754405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7A2C94C-9A71-D149-8CD5-7D8259B33B55}"/>
              </a:ext>
            </a:extLst>
          </p:cNvPr>
          <p:cNvSpPr/>
          <p:nvPr/>
        </p:nvSpPr>
        <p:spPr>
          <a:xfrm>
            <a:off x="2158039" y="5831675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8DD85CD6-576F-BC4D-8C3D-ACC86AFCFEA5}"/>
              </a:ext>
            </a:extLst>
          </p:cNvPr>
          <p:cNvSpPr/>
          <p:nvPr/>
        </p:nvSpPr>
        <p:spPr>
          <a:xfrm rot="20628835" flipH="1">
            <a:off x="2607898" y="6196154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add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AB0C242-FEF3-5240-9F51-F6C6F396773A}"/>
              </a:ext>
            </a:extLst>
          </p:cNvPr>
          <p:cNvSpPr/>
          <p:nvPr/>
        </p:nvSpPr>
        <p:spPr>
          <a:xfrm>
            <a:off x="2462846" y="6450809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59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More edits?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51FD7B-39DB-7B40-A92C-ED626F66C7AB}"/>
              </a:ext>
            </a:extLst>
          </p:cNvPr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DF3EECA-41B0-584F-B8A5-4B1D34594EEE}"/>
              </a:ext>
            </a:extLst>
          </p:cNvPr>
          <p:cNvSpPr/>
          <p:nvPr/>
        </p:nvSpPr>
        <p:spPr>
          <a:xfrm>
            <a:off x="4413017" y="534038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02E0466B-5331-0744-B4FB-8EDA372CDCF5}"/>
              </a:ext>
            </a:extLst>
          </p:cNvPr>
          <p:cNvSpPr/>
          <p:nvPr/>
        </p:nvSpPr>
        <p:spPr>
          <a:xfrm rot="709870">
            <a:off x="2559699" y="5756567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AC33409-D790-D14B-9CD1-3D2EB998B4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59000" y="570248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9F356B4-39A6-CF41-A477-C6E5AB8E7DD1}"/>
              </a:ext>
            </a:extLst>
          </p:cNvPr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9C49657-B229-494D-BB7C-F9DAE17FC297}"/>
              </a:ext>
            </a:extLst>
          </p:cNvPr>
          <p:cNvSpPr/>
          <p:nvPr/>
        </p:nvSpPr>
        <p:spPr>
          <a:xfrm>
            <a:off x="2462846" y="6450809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F74CE7-E315-6B47-95F2-02031216ECED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B65788-2F00-8149-A6F3-7EF347A735C0}"/>
              </a:ext>
            </a:extLst>
          </p:cNvPr>
          <p:cNvSpPr txBox="1"/>
          <p:nvPr/>
        </p:nvSpPr>
        <p:spPr>
          <a:xfrm rot="16200000">
            <a:off x="507978" y="6037815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</a:t>
            </a:r>
            <a:r>
              <a:rPr lang="en-US" sz="2000" b="1"/>
              <a:t>ommit</a:t>
            </a:r>
            <a:endParaRPr lang="en-US" sz="2000" b="1" dirty="0"/>
          </a:p>
        </p:txBody>
      </p:sp>
      <p:sp>
        <p:nvSpPr>
          <p:cNvPr id="67" name="Curved Right Arrow 66">
            <a:extLst>
              <a:ext uri="{FF2B5EF4-FFF2-40B4-BE49-F238E27FC236}">
                <a16:creationId xmlns:a16="http://schemas.microsoft.com/office/drawing/2014/main" id="{606AED4B-A26E-AF48-BC10-02C4D5540387}"/>
              </a:ext>
            </a:extLst>
          </p:cNvPr>
          <p:cNvSpPr/>
          <p:nvPr/>
        </p:nvSpPr>
        <p:spPr>
          <a:xfrm flipV="1">
            <a:off x="1231487" y="5754405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7A2C94C-9A71-D149-8CD5-7D8259B33B55}"/>
              </a:ext>
            </a:extLst>
          </p:cNvPr>
          <p:cNvSpPr/>
          <p:nvPr/>
        </p:nvSpPr>
        <p:spPr>
          <a:xfrm>
            <a:off x="2158039" y="5831675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E8102096-35E7-D344-9EBC-A97E414DAED3}"/>
              </a:ext>
            </a:extLst>
          </p:cNvPr>
          <p:cNvSpPr/>
          <p:nvPr/>
        </p:nvSpPr>
        <p:spPr>
          <a:xfrm rot="20628835" flipH="1">
            <a:off x="2607898" y="6196154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add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D5415F9-D2D4-6D4E-8739-8F1E97E3ABBD}"/>
              </a:ext>
            </a:extLst>
          </p:cNvPr>
          <p:cNvSpPr/>
          <p:nvPr/>
        </p:nvSpPr>
        <p:spPr>
          <a:xfrm>
            <a:off x="2415215" y="5831677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A72AE26-8927-7A47-B9AE-6120998F9EEC}"/>
              </a:ext>
            </a:extLst>
          </p:cNvPr>
          <p:cNvCxnSpPr/>
          <p:nvPr/>
        </p:nvCxnSpPr>
        <p:spPr>
          <a:xfrm flipV="1">
            <a:off x="2307714" y="5898378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496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Push to origin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51FD7B-39DB-7B40-A92C-ED626F66C7AB}"/>
              </a:ext>
            </a:extLst>
          </p:cNvPr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DF3EECA-41B0-584F-B8A5-4B1D34594EEE}"/>
              </a:ext>
            </a:extLst>
          </p:cNvPr>
          <p:cNvSpPr/>
          <p:nvPr/>
        </p:nvSpPr>
        <p:spPr>
          <a:xfrm>
            <a:off x="4413017" y="534038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02E0466B-5331-0744-B4FB-8EDA372CDCF5}"/>
              </a:ext>
            </a:extLst>
          </p:cNvPr>
          <p:cNvSpPr/>
          <p:nvPr/>
        </p:nvSpPr>
        <p:spPr>
          <a:xfrm rot="709870">
            <a:off x="2559699" y="5756567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AC33409-D790-D14B-9CD1-3D2EB998B4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59000" y="570248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9F356B4-39A6-CF41-A477-C6E5AB8E7DD1}"/>
              </a:ext>
            </a:extLst>
          </p:cNvPr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F74CE7-E315-6B47-95F2-02031216ECED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7A2C94C-9A71-D149-8CD5-7D8259B33B55}"/>
              </a:ext>
            </a:extLst>
          </p:cNvPr>
          <p:cNvSpPr/>
          <p:nvPr/>
        </p:nvSpPr>
        <p:spPr>
          <a:xfrm>
            <a:off x="2158039" y="5831675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Up Arrow 70">
            <a:extLst>
              <a:ext uri="{FF2B5EF4-FFF2-40B4-BE49-F238E27FC236}">
                <a16:creationId xmlns:a16="http://schemas.microsoft.com/office/drawing/2014/main" id="{19B50C4F-7888-1540-96F0-BB2C83BAA4FA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push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7A9C10BC-FF3F-AF49-9757-DF4627E56C73}"/>
              </a:ext>
            </a:extLst>
          </p:cNvPr>
          <p:cNvSpPr/>
          <p:nvPr/>
        </p:nvSpPr>
        <p:spPr>
          <a:xfrm>
            <a:off x="1405960" y="306982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BA3D614E-4040-F74E-BC11-9A460A097E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68522" y="2983072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08B61A1A-11ED-6544-8A7F-8DB09DFF6B5A}"/>
              </a:ext>
            </a:extLst>
          </p:cNvPr>
          <p:cNvSpPr/>
          <p:nvPr/>
        </p:nvSpPr>
        <p:spPr>
          <a:xfrm>
            <a:off x="2167561" y="3112263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75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Pull </a:t>
            </a:r>
            <a:r>
              <a:rPr lang="en-US" dirty="0" err="1"/>
              <a:t>reqeust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51FD7B-39DB-7B40-A92C-ED626F66C7AB}"/>
              </a:ext>
            </a:extLst>
          </p:cNvPr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DF3EECA-41B0-584F-B8A5-4B1D34594EEE}"/>
              </a:ext>
            </a:extLst>
          </p:cNvPr>
          <p:cNvSpPr/>
          <p:nvPr/>
        </p:nvSpPr>
        <p:spPr>
          <a:xfrm>
            <a:off x="4413017" y="534038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02E0466B-5331-0744-B4FB-8EDA372CDCF5}"/>
              </a:ext>
            </a:extLst>
          </p:cNvPr>
          <p:cNvSpPr/>
          <p:nvPr/>
        </p:nvSpPr>
        <p:spPr>
          <a:xfrm rot="709870">
            <a:off x="2559699" y="5756567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AC33409-D790-D14B-9CD1-3D2EB998B4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59000" y="570248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9F356B4-39A6-CF41-A477-C6E5AB8E7DD1}"/>
              </a:ext>
            </a:extLst>
          </p:cNvPr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F74CE7-E315-6B47-95F2-02031216ECED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7A2C94C-9A71-D149-8CD5-7D8259B33B55}"/>
              </a:ext>
            </a:extLst>
          </p:cNvPr>
          <p:cNvSpPr/>
          <p:nvPr/>
        </p:nvSpPr>
        <p:spPr>
          <a:xfrm>
            <a:off x="2158039" y="5831675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7A9C10BC-FF3F-AF49-9757-DF4627E56C73}"/>
              </a:ext>
            </a:extLst>
          </p:cNvPr>
          <p:cNvSpPr/>
          <p:nvPr/>
        </p:nvSpPr>
        <p:spPr>
          <a:xfrm>
            <a:off x="1405960" y="306982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BA3D614E-4040-F74E-BC11-9A460A097E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68522" y="2983072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08B61A1A-11ED-6544-8A7F-8DB09DFF6B5A}"/>
              </a:ext>
            </a:extLst>
          </p:cNvPr>
          <p:cNvSpPr/>
          <p:nvPr/>
        </p:nvSpPr>
        <p:spPr>
          <a:xfrm>
            <a:off x="2167561" y="3112263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87CED40E-113E-0D40-97F4-87CCC7194615}"/>
              </a:ext>
            </a:extLst>
          </p:cNvPr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Pull Request</a:t>
            </a:r>
          </a:p>
        </p:txBody>
      </p:sp>
    </p:spTree>
    <p:extLst>
      <p:ext uri="{BB962C8B-B14F-4D97-AF65-F5344CB8AC3E}">
        <p14:creationId xmlns:p14="http://schemas.microsoft.com/office/powerpoint/2010/main" val="1435375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A1EB6-E45F-C14D-8B89-207299815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F9B36-11B6-2340-A1EF-BE617EC20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454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83F8F-6F64-7540-9363-D16768F66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31EDF-5EF8-2A42-9DE2-4CDB98AF1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34827597-D38D-8946-8D8D-7371DC13CF59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9563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Full Upstream Cycle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51FD7B-39DB-7B40-A92C-ED626F66C7AB}"/>
              </a:ext>
            </a:extLst>
          </p:cNvPr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DF3EECA-41B0-584F-B8A5-4B1D34594EEE}"/>
              </a:ext>
            </a:extLst>
          </p:cNvPr>
          <p:cNvSpPr/>
          <p:nvPr/>
        </p:nvSpPr>
        <p:spPr>
          <a:xfrm>
            <a:off x="4413017" y="534038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AC33409-D790-D14B-9CD1-3D2EB998B4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59000" y="570248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9F356B4-39A6-CF41-A477-C6E5AB8E7DD1}"/>
              </a:ext>
            </a:extLst>
          </p:cNvPr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F74CE7-E315-6B47-95F2-02031216ECED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7A2C94C-9A71-D149-8CD5-7D8259B33B55}"/>
              </a:ext>
            </a:extLst>
          </p:cNvPr>
          <p:cNvSpPr/>
          <p:nvPr/>
        </p:nvSpPr>
        <p:spPr>
          <a:xfrm>
            <a:off x="2158039" y="5831675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7A9C10BC-FF3F-AF49-9757-DF4627E56C73}"/>
              </a:ext>
            </a:extLst>
          </p:cNvPr>
          <p:cNvSpPr/>
          <p:nvPr/>
        </p:nvSpPr>
        <p:spPr>
          <a:xfrm>
            <a:off x="1405960" y="306982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BA3D614E-4040-F74E-BC11-9A460A097E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68522" y="2983072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08B61A1A-11ED-6544-8A7F-8DB09DFF6B5A}"/>
              </a:ext>
            </a:extLst>
          </p:cNvPr>
          <p:cNvSpPr/>
          <p:nvPr/>
        </p:nvSpPr>
        <p:spPr>
          <a:xfrm>
            <a:off x="2167561" y="3112263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Arrow 51">
            <a:extLst>
              <a:ext uri="{FF2B5EF4-FFF2-40B4-BE49-F238E27FC236}">
                <a16:creationId xmlns:a16="http://schemas.microsoft.com/office/drawing/2014/main" id="{7261C7FD-BF1A-2E40-AD59-C2C55FEAF0C7}"/>
              </a:ext>
            </a:extLst>
          </p:cNvPr>
          <p:cNvSpPr/>
          <p:nvPr/>
        </p:nvSpPr>
        <p:spPr>
          <a:xfrm rot="16200000">
            <a:off x="693216" y="3891353"/>
            <a:ext cx="1660132" cy="10190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 </a:t>
            </a:r>
            <a:r>
              <a:rPr lang="en-US" sz="3200" b="1" dirty="0">
                <a:solidFill>
                  <a:srgbClr val="FFFF00"/>
                </a:solidFill>
              </a:rPr>
              <a:t>clone</a:t>
            </a:r>
          </a:p>
        </p:txBody>
      </p:sp>
      <p:sp>
        <p:nvSpPr>
          <p:cNvPr id="69" name="Left Arrow 68">
            <a:extLst>
              <a:ext uri="{FF2B5EF4-FFF2-40B4-BE49-F238E27FC236}">
                <a16:creationId xmlns:a16="http://schemas.microsoft.com/office/drawing/2014/main" id="{3703EFF4-BA90-A94A-9157-E09EF741DF3D}"/>
              </a:ext>
            </a:extLst>
          </p:cNvPr>
          <p:cNvSpPr/>
          <p:nvPr/>
        </p:nvSpPr>
        <p:spPr>
          <a:xfrm>
            <a:off x="2609308" y="1776382"/>
            <a:ext cx="1386729" cy="1219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fork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75" name="Curved Right Arrow 74">
            <a:extLst>
              <a:ext uri="{FF2B5EF4-FFF2-40B4-BE49-F238E27FC236}">
                <a16:creationId xmlns:a16="http://schemas.microsoft.com/office/drawing/2014/main" id="{BF087777-B810-E446-8078-DE4BFE96DE21}"/>
              </a:ext>
            </a:extLst>
          </p:cNvPr>
          <p:cNvSpPr/>
          <p:nvPr/>
        </p:nvSpPr>
        <p:spPr>
          <a:xfrm>
            <a:off x="1000010" y="5476599"/>
            <a:ext cx="374861" cy="605380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ight Arrow 75">
            <a:extLst>
              <a:ext uri="{FF2B5EF4-FFF2-40B4-BE49-F238E27FC236}">
                <a16:creationId xmlns:a16="http://schemas.microsoft.com/office/drawing/2014/main" id="{2936D5FF-9CDD-0F49-8CC9-804CCB4173AC}"/>
              </a:ext>
            </a:extLst>
          </p:cNvPr>
          <p:cNvSpPr/>
          <p:nvPr/>
        </p:nvSpPr>
        <p:spPr>
          <a:xfrm rot="709870">
            <a:off x="2625075" y="5751442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switch</a:t>
            </a:r>
          </a:p>
        </p:txBody>
      </p:sp>
      <p:sp>
        <p:nvSpPr>
          <p:cNvPr id="80" name="Curved Right Arrow 79">
            <a:extLst>
              <a:ext uri="{FF2B5EF4-FFF2-40B4-BE49-F238E27FC236}">
                <a16:creationId xmlns:a16="http://schemas.microsoft.com/office/drawing/2014/main" id="{39044D56-5541-8F49-9BC9-A486FD387996}"/>
              </a:ext>
            </a:extLst>
          </p:cNvPr>
          <p:cNvSpPr/>
          <p:nvPr/>
        </p:nvSpPr>
        <p:spPr>
          <a:xfrm flipV="1">
            <a:off x="1373381" y="5748926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Right Arrow 80">
            <a:extLst>
              <a:ext uri="{FF2B5EF4-FFF2-40B4-BE49-F238E27FC236}">
                <a16:creationId xmlns:a16="http://schemas.microsoft.com/office/drawing/2014/main" id="{C68642CA-D3E4-8047-85AA-5F3445510BA9}"/>
              </a:ext>
            </a:extLst>
          </p:cNvPr>
          <p:cNvSpPr/>
          <p:nvPr/>
        </p:nvSpPr>
        <p:spPr>
          <a:xfrm rot="20628835" flipH="1">
            <a:off x="2607898" y="6196154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add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487F559-F690-7348-816B-EF60CFB8FF11}"/>
              </a:ext>
            </a:extLst>
          </p:cNvPr>
          <p:cNvSpPr/>
          <p:nvPr/>
        </p:nvSpPr>
        <p:spPr>
          <a:xfrm>
            <a:off x="2439937" y="6441966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Up Arrow 86">
            <a:extLst>
              <a:ext uri="{FF2B5EF4-FFF2-40B4-BE49-F238E27FC236}">
                <a16:creationId xmlns:a16="http://schemas.microsoft.com/office/drawing/2014/main" id="{18FA24A8-F2B9-6149-8698-901D4276EB39}"/>
              </a:ext>
            </a:extLst>
          </p:cNvPr>
          <p:cNvSpPr/>
          <p:nvPr/>
        </p:nvSpPr>
        <p:spPr>
          <a:xfrm>
            <a:off x="1768745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push</a:t>
            </a:r>
          </a:p>
        </p:txBody>
      </p:sp>
      <p:sp>
        <p:nvSpPr>
          <p:cNvPr id="88" name="Right Arrow 87">
            <a:extLst>
              <a:ext uri="{FF2B5EF4-FFF2-40B4-BE49-F238E27FC236}">
                <a16:creationId xmlns:a16="http://schemas.microsoft.com/office/drawing/2014/main" id="{C6B5CF28-DF8A-5D48-998C-1E0104FC6254}"/>
              </a:ext>
            </a:extLst>
          </p:cNvPr>
          <p:cNvSpPr/>
          <p:nvPr/>
        </p:nvSpPr>
        <p:spPr>
          <a:xfrm>
            <a:off x="2763408" y="2663678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Pull Request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A7F41B4-8EDE-6E4E-A7F4-4A39586FC334}"/>
              </a:ext>
            </a:extLst>
          </p:cNvPr>
          <p:cNvSpPr txBox="1"/>
          <p:nvPr/>
        </p:nvSpPr>
        <p:spPr>
          <a:xfrm rot="16200000">
            <a:off x="923878" y="6073054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commit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B794362-8859-4E4E-B06B-B4A66B914FB1}"/>
              </a:ext>
            </a:extLst>
          </p:cNvPr>
          <p:cNvSpPr txBox="1"/>
          <p:nvPr/>
        </p:nvSpPr>
        <p:spPr>
          <a:xfrm rot="16200000">
            <a:off x="561520" y="5589180"/>
            <a:ext cx="1023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branch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B7BA65E-E19F-5B4F-80F9-C60CAAD78181}"/>
              </a:ext>
            </a:extLst>
          </p:cNvPr>
          <p:cNvSpPr txBox="1"/>
          <p:nvPr/>
        </p:nvSpPr>
        <p:spPr>
          <a:xfrm>
            <a:off x="4284714" y="6109982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Edit</a:t>
            </a:r>
          </a:p>
        </p:txBody>
      </p:sp>
    </p:spTree>
    <p:extLst>
      <p:ext uri="{BB962C8B-B14F-4D97-AF65-F5344CB8AC3E}">
        <p14:creationId xmlns:p14="http://schemas.microsoft.com/office/powerpoint/2010/main" val="774497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Pull requests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Cloud 60"/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62" name="Can 61"/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upstream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63" name="Can 62"/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51FD7B-39DB-7B40-A92C-ED626F66C7AB}"/>
              </a:ext>
            </a:extLst>
          </p:cNvPr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DF3EECA-41B0-584F-B8A5-4B1D34594EEE}"/>
              </a:ext>
            </a:extLst>
          </p:cNvPr>
          <p:cNvSpPr/>
          <p:nvPr/>
        </p:nvSpPr>
        <p:spPr>
          <a:xfrm>
            <a:off x="4413017" y="534038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02E0466B-5331-0744-B4FB-8EDA372CDCF5}"/>
              </a:ext>
            </a:extLst>
          </p:cNvPr>
          <p:cNvSpPr/>
          <p:nvPr/>
        </p:nvSpPr>
        <p:spPr>
          <a:xfrm rot="709870">
            <a:off x="2559699" y="5756567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AC33409-D790-D14B-9CD1-3D2EB998B4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59000" y="570248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9F356B4-39A6-CF41-A477-C6E5AB8E7DD1}"/>
              </a:ext>
            </a:extLst>
          </p:cNvPr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F74CE7-E315-6B47-95F2-02031216ECED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7A2C94C-9A71-D149-8CD5-7D8259B33B55}"/>
              </a:ext>
            </a:extLst>
          </p:cNvPr>
          <p:cNvSpPr/>
          <p:nvPr/>
        </p:nvSpPr>
        <p:spPr>
          <a:xfrm>
            <a:off x="2158039" y="5831675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7A9C10BC-FF3F-AF49-9757-DF4627E56C73}"/>
              </a:ext>
            </a:extLst>
          </p:cNvPr>
          <p:cNvSpPr/>
          <p:nvPr/>
        </p:nvSpPr>
        <p:spPr>
          <a:xfrm>
            <a:off x="1405960" y="306982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BA3D614E-4040-F74E-BC11-9A460A097E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68522" y="2983072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08B61A1A-11ED-6544-8A7F-8DB09DFF6B5A}"/>
              </a:ext>
            </a:extLst>
          </p:cNvPr>
          <p:cNvSpPr/>
          <p:nvPr/>
        </p:nvSpPr>
        <p:spPr>
          <a:xfrm>
            <a:off x="2167561" y="3112263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87CED40E-113E-0D40-97F4-87CCC7194615}"/>
              </a:ext>
            </a:extLst>
          </p:cNvPr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Pull Request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B21ACF7-5DA9-794F-9620-A4641D312B76}"/>
              </a:ext>
            </a:extLst>
          </p:cNvPr>
          <p:cNvGrpSpPr/>
          <p:nvPr/>
        </p:nvGrpSpPr>
        <p:grpSpPr>
          <a:xfrm>
            <a:off x="4996963" y="593353"/>
            <a:ext cx="3114691" cy="2244971"/>
            <a:chOff x="4996963" y="593353"/>
            <a:chExt cx="3114691" cy="2244971"/>
          </a:xfrm>
        </p:grpSpPr>
        <p:sp>
          <p:nvSpPr>
            <p:cNvPr id="55" name="Right Arrow 54">
              <a:extLst>
                <a:ext uri="{FF2B5EF4-FFF2-40B4-BE49-F238E27FC236}">
                  <a16:creationId xmlns:a16="http://schemas.microsoft.com/office/drawing/2014/main" id="{68B25265-83C5-2E46-A2EE-43367D601C1B}"/>
                </a:ext>
              </a:extLst>
            </p:cNvPr>
            <p:cNvSpPr/>
            <p:nvPr/>
          </p:nvSpPr>
          <p:spPr>
            <a:xfrm rot="20260213" flipH="1">
              <a:off x="5313240" y="1430442"/>
              <a:ext cx="1496495" cy="1407882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Pull Request</a:t>
              </a:r>
            </a:p>
          </p:txBody>
        </p:sp>
        <p:sp>
          <p:nvSpPr>
            <p:cNvPr id="81" name="Can 80">
              <a:extLst>
                <a:ext uri="{FF2B5EF4-FFF2-40B4-BE49-F238E27FC236}">
                  <a16:creationId xmlns:a16="http://schemas.microsoft.com/office/drawing/2014/main" id="{C9B6EDD8-31E9-2048-9202-DD45756F45F3}"/>
                </a:ext>
              </a:extLst>
            </p:cNvPr>
            <p:cNvSpPr/>
            <p:nvPr/>
          </p:nvSpPr>
          <p:spPr>
            <a:xfrm>
              <a:off x="6685177" y="593353"/>
              <a:ext cx="1426477" cy="146398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86" name="Rounded Rectangle 85">
              <a:extLst>
                <a:ext uri="{FF2B5EF4-FFF2-40B4-BE49-F238E27FC236}">
                  <a16:creationId xmlns:a16="http://schemas.microsoft.com/office/drawing/2014/main" id="{541E10A7-8599-CD44-9C7D-C8811598BD8E}"/>
                </a:ext>
              </a:extLst>
            </p:cNvPr>
            <p:cNvSpPr/>
            <p:nvPr/>
          </p:nvSpPr>
          <p:spPr>
            <a:xfrm>
              <a:off x="6771419" y="1277443"/>
              <a:ext cx="1253994" cy="23992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B8B7ADDA-427F-FC41-9F16-05AD314F6B7C}"/>
                </a:ext>
              </a:extLst>
            </p:cNvPr>
            <p:cNvSpPr/>
            <p:nvPr/>
          </p:nvSpPr>
          <p:spPr>
            <a:xfrm>
              <a:off x="6815616" y="1328444"/>
              <a:ext cx="140086" cy="14008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BC552CF-F1EE-3448-A467-374A51C6BCED}"/>
                </a:ext>
              </a:extLst>
            </p:cNvPr>
            <p:cNvCxnSpPr>
              <a:stCxn id="87" idx="6"/>
              <a:endCxn id="89" idx="2"/>
            </p:cNvCxnSpPr>
            <p:nvPr/>
          </p:nvCxnSpPr>
          <p:spPr>
            <a:xfrm flipV="1">
              <a:off x="6955702" y="1395199"/>
              <a:ext cx="105890" cy="3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E2DFF39F-5FD8-CF4C-9ED3-A6779843F844}"/>
                </a:ext>
              </a:extLst>
            </p:cNvPr>
            <p:cNvSpPr/>
            <p:nvPr/>
          </p:nvSpPr>
          <p:spPr>
            <a:xfrm>
              <a:off x="7061592" y="1325156"/>
              <a:ext cx="140086" cy="14008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2C9A3C2-8EC8-CE46-AA55-0C9B7437DB97}"/>
                </a:ext>
              </a:extLst>
            </p:cNvPr>
            <p:cNvCxnSpPr>
              <a:endCxn id="97" idx="2"/>
            </p:cNvCxnSpPr>
            <p:nvPr/>
          </p:nvCxnSpPr>
          <p:spPr>
            <a:xfrm flipV="1">
              <a:off x="7208118" y="1397156"/>
              <a:ext cx="105890" cy="3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A8BD6A10-5237-1240-8AF0-8E36D4CA95BF}"/>
                </a:ext>
              </a:extLst>
            </p:cNvPr>
            <p:cNvSpPr/>
            <p:nvPr/>
          </p:nvSpPr>
          <p:spPr>
            <a:xfrm>
              <a:off x="7314008" y="1327113"/>
              <a:ext cx="140086" cy="14008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4B60B169-FDEE-9948-9CA2-8AA5C7256236}"/>
                </a:ext>
              </a:extLst>
            </p:cNvPr>
            <p:cNvSpPr/>
            <p:nvPr/>
          </p:nvSpPr>
          <p:spPr>
            <a:xfrm>
              <a:off x="6780942" y="1582083"/>
              <a:ext cx="1253994" cy="23992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99" name="Curved Connector 98">
              <a:extLst>
                <a:ext uri="{FF2B5EF4-FFF2-40B4-BE49-F238E27FC236}">
                  <a16:creationId xmlns:a16="http://schemas.microsoft.com/office/drawing/2014/main" id="{74975893-17DD-4F43-910E-A01FC249348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343504" y="1495331"/>
              <a:ext cx="238783" cy="151524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26881095-E5DC-674B-8104-8CB97F9609C2}"/>
                </a:ext>
              </a:extLst>
            </p:cNvPr>
            <p:cNvSpPr/>
            <p:nvPr/>
          </p:nvSpPr>
          <p:spPr>
            <a:xfrm>
              <a:off x="7542543" y="1624522"/>
              <a:ext cx="140086" cy="14008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Curved Connector 100">
              <a:extLst>
                <a:ext uri="{FF2B5EF4-FFF2-40B4-BE49-F238E27FC236}">
                  <a16:creationId xmlns:a16="http://schemas.microsoft.com/office/drawing/2014/main" id="{93D43722-93FB-2D41-BAD0-2D13125B2FD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996963" y="990013"/>
              <a:ext cx="1768017" cy="1242101"/>
            </a:xfrm>
            <a:prstGeom prst="curvedConnector3">
              <a:avLst>
                <a:gd name="adj1" fmla="val 106567"/>
              </a:avLst>
            </a:prstGeom>
            <a:ln w="63500">
              <a:solidFill>
                <a:schemeClr val="accent4"/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039963F-6DC0-C646-8B54-9F9961DC0F49}"/>
              </a:ext>
            </a:extLst>
          </p:cNvPr>
          <p:cNvGrpSpPr/>
          <p:nvPr/>
        </p:nvGrpSpPr>
        <p:grpSpPr>
          <a:xfrm>
            <a:off x="5416981" y="2801809"/>
            <a:ext cx="3117765" cy="1479630"/>
            <a:chOff x="4993889" y="577703"/>
            <a:chExt cx="3117765" cy="1479630"/>
          </a:xfrm>
        </p:grpSpPr>
        <p:sp>
          <p:nvSpPr>
            <p:cNvPr id="103" name="Right Arrow 102">
              <a:extLst>
                <a:ext uri="{FF2B5EF4-FFF2-40B4-BE49-F238E27FC236}">
                  <a16:creationId xmlns:a16="http://schemas.microsoft.com/office/drawing/2014/main" id="{C879D7D2-FE77-274F-9405-68C4697A12F6}"/>
                </a:ext>
              </a:extLst>
            </p:cNvPr>
            <p:cNvSpPr/>
            <p:nvPr/>
          </p:nvSpPr>
          <p:spPr>
            <a:xfrm rot="940990" flipH="1">
              <a:off x="5008484" y="605618"/>
              <a:ext cx="1766804" cy="1407882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Pull Request</a:t>
              </a:r>
            </a:p>
          </p:txBody>
        </p:sp>
        <p:sp>
          <p:nvSpPr>
            <p:cNvPr id="104" name="Can 103">
              <a:extLst>
                <a:ext uri="{FF2B5EF4-FFF2-40B4-BE49-F238E27FC236}">
                  <a16:creationId xmlns:a16="http://schemas.microsoft.com/office/drawing/2014/main" id="{54AFCC86-E869-0148-B434-BC9EF3C49194}"/>
                </a:ext>
              </a:extLst>
            </p:cNvPr>
            <p:cNvSpPr/>
            <p:nvPr/>
          </p:nvSpPr>
          <p:spPr>
            <a:xfrm>
              <a:off x="6685177" y="593353"/>
              <a:ext cx="1426477" cy="146398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362EEDE3-B081-DC45-8DB0-7DE208120103}"/>
                </a:ext>
              </a:extLst>
            </p:cNvPr>
            <p:cNvSpPr/>
            <p:nvPr/>
          </p:nvSpPr>
          <p:spPr>
            <a:xfrm>
              <a:off x="6771419" y="1277443"/>
              <a:ext cx="1253994" cy="23992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083C0C49-3D0D-9146-B6AC-16F276F3EAFF}"/>
                </a:ext>
              </a:extLst>
            </p:cNvPr>
            <p:cNvSpPr/>
            <p:nvPr/>
          </p:nvSpPr>
          <p:spPr>
            <a:xfrm>
              <a:off x="6815616" y="1328444"/>
              <a:ext cx="140086" cy="14008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8B51F6B-8D4F-494A-96BC-ADADBF36C521}"/>
                </a:ext>
              </a:extLst>
            </p:cNvPr>
            <p:cNvCxnSpPr>
              <a:stCxn id="106" idx="6"/>
              <a:endCxn id="108" idx="2"/>
            </p:cNvCxnSpPr>
            <p:nvPr/>
          </p:nvCxnSpPr>
          <p:spPr>
            <a:xfrm flipV="1">
              <a:off x="6955702" y="1395199"/>
              <a:ext cx="105890" cy="3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285985B3-4C0E-ED47-A4BB-66F977F63F9C}"/>
                </a:ext>
              </a:extLst>
            </p:cNvPr>
            <p:cNvSpPr/>
            <p:nvPr/>
          </p:nvSpPr>
          <p:spPr>
            <a:xfrm>
              <a:off x="7061592" y="1325156"/>
              <a:ext cx="140086" cy="14008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65F73C3-F310-6645-962F-B60D767048C9}"/>
                </a:ext>
              </a:extLst>
            </p:cNvPr>
            <p:cNvCxnSpPr>
              <a:endCxn id="110" idx="2"/>
            </p:cNvCxnSpPr>
            <p:nvPr/>
          </p:nvCxnSpPr>
          <p:spPr>
            <a:xfrm flipV="1">
              <a:off x="7208118" y="1397156"/>
              <a:ext cx="105890" cy="3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BF73FF5F-FFD5-754C-98C2-AD67AD6725B1}"/>
                </a:ext>
              </a:extLst>
            </p:cNvPr>
            <p:cNvSpPr/>
            <p:nvPr/>
          </p:nvSpPr>
          <p:spPr>
            <a:xfrm>
              <a:off x="7314008" y="1327113"/>
              <a:ext cx="140086" cy="14008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ounded Rectangle 110">
              <a:extLst>
                <a:ext uri="{FF2B5EF4-FFF2-40B4-BE49-F238E27FC236}">
                  <a16:creationId xmlns:a16="http://schemas.microsoft.com/office/drawing/2014/main" id="{875C0887-3866-F04F-B256-1C008899AD56}"/>
                </a:ext>
              </a:extLst>
            </p:cNvPr>
            <p:cNvSpPr/>
            <p:nvPr/>
          </p:nvSpPr>
          <p:spPr>
            <a:xfrm>
              <a:off x="6780942" y="1582083"/>
              <a:ext cx="1253994" cy="23992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112" name="Curved Connector 111">
              <a:extLst>
                <a:ext uri="{FF2B5EF4-FFF2-40B4-BE49-F238E27FC236}">
                  <a16:creationId xmlns:a16="http://schemas.microsoft.com/office/drawing/2014/main" id="{71E604C3-BB4E-854B-8920-2071DD3AD74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343504" y="1495331"/>
              <a:ext cx="238783" cy="151524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229507C8-2BEB-FB4D-9D4D-4ACCF8ACDEA2}"/>
                </a:ext>
              </a:extLst>
            </p:cNvPr>
            <p:cNvSpPr/>
            <p:nvPr/>
          </p:nvSpPr>
          <p:spPr>
            <a:xfrm>
              <a:off x="7542543" y="1624522"/>
              <a:ext cx="140086" cy="14008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Curved Connector 113">
              <a:extLst>
                <a:ext uri="{FF2B5EF4-FFF2-40B4-BE49-F238E27FC236}">
                  <a16:creationId xmlns:a16="http://schemas.microsoft.com/office/drawing/2014/main" id="{AC4514E7-59FA-3244-AF82-696A37C9E02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993889" y="577703"/>
              <a:ext cx="2353196" cy="199066"/>
            </a:xfrm>
            <a:prstGeom prst="curvedConnector3">
              <a:avLst>
                <a:gd name="adj1" fmla="val 50000"/>
              </a:avLst>
            </a:prstGeom>
            <a:ln w="63500">
              <a:solidFill>
                <a:schemeClr val="accent4"/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0334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upstream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199E74C9-C9F3-CA43-BE3D-23F3D121B91E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31C3116-3A4E-564F-ADA8-148226952082}"/>
              </a:ext>
            </a:extLst>
          </p:cNvPr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FCD03D7E-4E57-0D45-90F3-E6AED95E2C37}"/>
              </a:ext>
            </a:extLst>
          </p:cNvPr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15291F4-7B88-A241-8D4B-87F985375979}"/>
              </a:ext>
            </a:extLst>
          </p:cNvPr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88074CB-1B73-DA42-8CC4-F616CBB0FFDF}"/>
              </a:ext>
            </a:extLst>
          </p:cNvPr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2DC7840-215B-2E46-AD6D-7D07102535C3}"/>
              </a:ext>
            </a:extLst>
          </p:cNvPr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EF8A328-597E-EF49-A2E6-8DEF535C149C}"/>
              </a:ext>
            </a:extLst>
          </p:cNvPr>
          <p:cNvCxnSpPr>
            <a:stCxn id="25" idx="6"/>
            <a:endCxn id="27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D7F5817B-2CEA-5D41-AB73-71A1506535A0}"/>
              </a:ext>
            </a:extLst>
          </p:cNvPr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3BD7EE3-8C96-BD45-A0C5-413A5C279C60}"/>
              </a:ext>
            </a:extLst>
          </p:cNvPr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FE38C92-45E9-004D-85E0-9A0F23721D6A}"/>
              </a:ext>
            </a:extLst>
          </p:cNvPr>
          <p:cNvCxnSpPr>
            <a:cxnSpLocks/>
            <a:stCxn id="28" idx="6"/>
            <a:endCxn id="30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9503C583-BE7B-8841-842F-FD5DCDD19E5D}"/>
              </a:ext>
            </a:extLst>
          </p:cNvPr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D9193EF-B5A5-2449-933D-101C5716F895}"/>
              </a:ext>
            </a:extLst>
          </p:cNvPr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83D6D94-508A-104D-9F0B-316012BE52E8}"/>
              </a:ext>
            </a:extLst>
          </p:cNvPr>
          <p:cNvCxnSpPr>
            <a:cxnSpLocks/>
            <a:stCxn id="31" idx="6"/>
            <a:endCxn id="33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D394EF30-00E7-BC43-A64C-5A89A4675CBD}"/>
              </a:ext>
            </a:extLst>
          </p:cNvPr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C4CAA24-C830-794A-87A3-73BF0F4E0A39}"/>
              </a:ext>
            </a:extLst>
          </p:cNvPr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536760C-4CB1-FF4D-A7C2-2C34D785211A}"/>
              </a:ext>
            </a:extLst>
          </p:cNvPr>
          <p:cNvSpPr/>
          <p:nvPr/>
        </p:nvSpPr>
        <p:spPr>
          <a:xfrm>
            <a:off x="4059191" y="5946660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4F53F0-16D3-F946-9A37-83A09819FF3B}"/>
              </a:ext>
            </a:extLst>
          </p:cNvPr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D51A2CD-E0C4-DC48-A4CB-D379B9D31CC3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4796780" y="3573567"/>
            <a:ext cx="1826158" cy="898919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16D0CA3-90F7-3F4B-A8C8-CD69513DE956}"/>
              </a:ext>
            </a:extLst>
          </p:cNvPr>
          <p:cNvSpPr txBox="1"/>
          <p:nvPr/>
        </p:nvSpPr>
        <p:spPr>
          <a:xfrm>
            <a:off x="6622938" y="3872321"/>
            <a:ext cx="2208628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/>
              <a:t>Upstream </a:t>
            </a:r>
            <a:r>
              <a:rPr lang="en-US" dirty="0"/>
              <a:t>belongs to the project. You will have read-only access.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5284000-BF22-8048-AFB1-6D80B9429741}"/>
              </a:ext>
            </a:extLst>
          </p:cNvPr>
          <p:cNvSpPr txBox="1"/>
          <p:nvPr/>
        </p:nvSpPr>
        <p:spPr>
          <a:xfrm>
            <a:off x="171540" y="260662"/>
            <a:ext cx="2924249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/>
              <a:t>Origin </a:t>
            </a:r>
            <a:r>
              <a:rPr lang="en-US" dirty="0"/>
              <a:t>Is a copy (</a:t>
            </a:r>
            <a:r>
              <a:rPr lang="en-US" b="1" i="1" dirty="0"/>
              <a:t>fork</a:t>
            </a:r>
            <a:r>
              <a:rPr lang="en-US" dirty="0"/>
              <a:t>) of the upstream repository in your GitHub. You will have read/write access.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2004B57-CA32-244F-904C-3BB990A35929}"/>
              </a:ext>
            </a:extLst>
          </p:cNvPr>
          <p:cNvCxnSpPr>
            <a:cxnSpLocks/>
            <a:stCxn id="10" idx="1"/>
            <a:endCxn id="44" idx="2"/>
          </p:cNvCxnSpPr>
          <p:nvPr/>
        </p:nvCxnSpPr>
        <p:spPr>
          <a:xfrm flipH="1" flipV="1">
            <a:off x="1633665" y="1460991"/>
            <a:ext cx="389769" cy="620103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A6BFF2F-4454-2147-9E3A-042FC9AFA7A9}"/>
              </a:ext>
            </a:extLst>
          </p:cNvPr>
          <p:cNvSpPr txBox="1"/>
          <p:nvPr/>
        </p:nvSpPr>
        <p:spPr>
          <a:xfrm>
            <a:off x="1403095" y="3638855"/>
            <a:ext cx="2904032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/>
              <a:t>Local </a:t>
            </a:r>
            <a:r>
              <a:rPr lang="en-US" dirty="0"/>
              <a:t>is a copy (</a:t>
            </a:r>
            <a:r>
              <a:rPr lang="en-US" b="1" i="1" dirty="0"/>
              <a:t>clone</a:t>
            </a:r>
            <a:r>
              <a:rPr lang="en-US" dirty="0"/>
              <a:t>) of your origin repository on your local machine.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757B0C8-3B4D-7F4E-BE4E-FFF378D9701F}"/>
              </a:ext>
            </a:extLst>
          </p:cNvPr>
          <p:cNvCxnSpPr>
            <a:cxnSpLocks/>
            <a:stCxn id="4" idx="1"/>
            <a:endCxn id="49" idx="2"/>
          </p:cNvCxnSpPr>
          <p:nvPr/>
        </p:nvCxnSpPr>
        <p:spPr>
          <a:xfrm flipV="1">
            <a:off x="2023434" y="4562185"/>
            <a:ext cx="831677" cy="509698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C3BA23C-95C4-FA46-AE8A-D8B084A1F203}"/>
              </a:ext>
            </a:extLst>
          </p:cNvPr>
          <p:cNvSpPr txBox="1"/>
          <p:nvPr/>
        </p:nvSpPr>
        <p:spPr>
          <a:xfrm>
            <a:off x="5346840" y="5295286"/>
            <a:ext cx="2638274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/>
              <a:t>Files</a:t>
            </a:r>
            <a:r>
              <a:rPr lang="en-US" dirty="0"/>
              <a:t> are the version of the files that you are currently working with on your local machine.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F350D08-3D10-A540-B110-1D18ADE17989}"/>
              </a:ext>
            </a:extLst>
          </p:cNvPr>
          <p:cNvCxnSpPr>
            <a:cxnSpLocks/>
            <a:stCxn id="18" idx="2"/>
            <a:endCxn id="58" idx="1"/>
          </p:cNvCxnSpPr>
          <p:nvPr/>
        </p:nvCxnSpPr>
        <p:spPr>
          <a:xfrm flipV="1">
            <a:off x="4609636" y="5895451"/>
            <a:ext cx="737204" cy="187713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F82FC72-BBB8-8443-9BD4-B65E531CAB2D}"/>
              </a:ext>
            </a:extLst>
          </p:cNvPr>
          <p:cNvSpPr txBox="1"/>
          <p:nvPr/>
        </p:nvSpPr>
        <p:spPr>
          <a:xfrm>
            <a:off x="6332158" y="2522615"/>
            <a:ext cx="2699300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/>
              <a:t>Branch</a:t>
            </a:r>
            <a:r>
              <a:rPr lang="en-US" i="1" dirty="0"/>
              <a:t> a sequence of snapshots </a:t>
            </a:r>
            <a:r>
              <a:rPr lang="en-US" b="1" i="1" dirty="0"/>
              <a:t>(commits)</a:t>
            </a:r>
            <a:r>
              <a:rPr lang="en-US" i="1" dirty="0"/>
              <a:t> that make up the development history</a:t>
            </a:r>
            <a:endParaRPr lang="en-US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FC4D7A8-F168-B541-A65F-573136EFE345}"/>
              </a:ext>
            </a:extLst>
          </p:cNvPr>
          <p:cNvCxnSpPr>
            <a:cxnSpLocks/>
            <a:stCxn id="20" idx="3"/>
            <a:endCxn id="69" idx="1"/>
          </p:cNvCxnSpPr>
          <p:nvPr/>
        </p:nvCxnSpPr>
        <p:spPr>
          <a:xfrm>
            <a:off x="5371469" y="2885145"/>
            <a:ext cx="960689" cy="237635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0E62DAA-D856-C846-A039-41AA15A13BF5}"/>
              </a:ext>
            </a:extLst>
          </p:cNvPr>
          <p:cNvSpPr txBox="1"/>
          <p:nvPr/>
        </p:nvSpPr>
        <p:spPr>
          <a:xfrm>
            <a:off x="6622938" y="1170877"/>
            <a:ext cx="2208628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/>
              <a:t>Repository</a:t>
            </a:r>
            <a:r>
              <a:rPr lang="en-US" i="1" dirty="0"/>
              <a:t> holds all of the code and the history of the project.</a:t>
            </a:r>
            <a:endParaRPr lang="en-US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E35E673-5330-3C44-843D-187115AA2665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5346840" y="1771042"/>
            <a:ext cx="1276098" cy="479789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52EFF5C-D075-4747-A398-566ED74A950E}"/>
              </a:ext>
            </a:extLst>
          </p:cNvPr>
          <p:cNvCxnSpPr>
            <a:cxnSpLocks/>
          </p:cNvCxnSpPr>
          <p:nvPr/>
        </p:nvCxnSpPr>
        <p:spPr>
          <a:xfrm flipV="1">
            <a:off x="2736672" y="1771042"/>
            <a:ext cx="3870046" cy="479789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0163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Merge / out of synch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51FD7B-39DB-7B40-A92C-ED626F66C7AB}"/>
              </a:ext>
            </a:extLst>
          </p:cNvPr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DF3EECA-41B0-584F-B8A5-4B1D34594EEE}"/>
              </a:ext>
            </a:extLst>
          </p:cNvPr>
          <p:cNvSpPr/>
          <p:nvPr/>
        </p:nvSpPr>
        <p:spPr>
          <a:xfrm>
            <a:off x="4413017" y="534038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02E0466B-5331-0744-B4FB-8EDA372CDCF5}"/>
              </a:ext>
            </a:extLst>
          </p:cNvPr>
          <p:cNvSpPr/>
          <p:nvPr/>
        </p:nvSpPr>
        <p:spPr>
          <a:xfrm rot="709870">
            <a:off x="2559699" y="5756567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AC33409-D790-D14B-9CD1-3D2EB998B4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59000" y="570248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9F356B4-39A6-CF41-A477-C6E5AB8E7DD1}"/>
              </a:ext>
            </a:extLst>
          </p:cNvPr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F74CE7-E315-6B47-95F2-02031216ECED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7A2C94C-9A71-D149-8CD5-7D8259B33B55}"/>
              </a:ext>
            </a:extLst>
          </p:cNvPr>
          <p:cNvSpPr/>
          <p:nvPr/>
        </p:nvSpPr>
        <p:spPr>
          <a:xfrm>
            <a:off x="2158039" y="5831675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7A9C10BC-FF3F-AF49-9757-DF4627E56C73}"/>
              </a:ext>
            </a:extLst>
          </p:cNvPr>
          <p:cNvSpPr/>
          <p:nvPr/>
        </p:nvSpPr>
        <p:spPr>
          <a:xfrm>
            <a:off x="1405960" y="306982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BA3D614E-4040-F74E-BC11-9A460A097E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68522" y="2983072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08B61A1A-11ED-6544-8A7F-8DB09DFF6B5A}"/>
              </a:ext>
            </a:extLst>
          </p:cNvPr>
          <p:cNvSpPr/>
          <p:nvPr/>
        </p:nvSpPr>
        <p:spPr>
          <a:xfrm>
            <a:off x="2167561" y="3112263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9B46F60-15D4-6F4A-96AF-9659D58146CF}"/>
              </a:ext>
            </a:extLst>
          </p:cNvPr>
          <p:cNvCxnSpPr/>
          <p:nvPr/>
        </p:nvCxnSpPr>
        <p:spPr>
          <a:xfrm flipV="1">
            <a:off x="4805516" y="2878174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A570F761-2CF5-E944-81C9-1B5849FFECAD}"/>
              </a:ext>
            </a:extLst>
          </p:cNvPr>
          <p:cNvSpPr/>
          <p:nvPr/>
        </p:nvSpPr>
        <p:spPr>
          <a:xfrm>
            <a:off x="4906032" y="2807452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A4DB00E-1B9B-DF49-97E5-84C205673804}"/>
              </a:ext>
            </a:extLst>
          </p:cNvPr>
          <p:cNvSpPr/>
          <p:nvPr/>
        </p:nvSpPr>
        <p:spPr>
          <a:xfrm>
            <a:off x="5063192" y="2807454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47977BC-0A9A-964F-9775-3E8BFA7A3B9C}"/>
              </a:ext>
            </a:extLst>
          </p:cNvPr>
          <p:cNvSpPr/>
          <p:nvPr/>
        </p:nvSpPr>
        <p:spPr>
          <a:xfrm>
            <a:off x="5229880" y="2802687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122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Synch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9F356B4-39A6-CF41-A477-C6E5AB8E7DD1}"/>
              </a:ext>
            </a:extLst>
          </p:cNvPr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F74CE7-E315-6B47-95F2-02031216ECED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9B46F60-15D4-6F4A-96AF-9659D58146CF}"/>
              </a:ext>
            </a:extLst>
          </p:cNvPr>
          <p:cNvCxnSpPr/>
          <p:nvPr/>
        </p:nvCxnSpPr>
        <p:spPr>
          <a:xfrm flipV="1">
            <a:off x="4805516" y="2878174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A570F761-2CF5-E944-81C9-1B5849FFECAD}"/>
              </a:ext>
            </a:extLst>
          </p:cNvPr>
          <p:cNvSpPr/>
          <p:nvPr/>
        </p:nvSpPr>
        <p:spPr>
          <a:xfrm>
            <a:off x="4906032" y="2807452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5961105-D4C9-5F4B-9A67-44DB52696320}"/>
              </a:ext>
            </a:extLst>
          </p:cNvPr>
          <p:cNvCxnSpPr/>
          <p:nvPr/>
        </p:nvCxnSpPr>
        <p:spPr>
          <a:xfrm flipV="1">
            <a:off x="2086118" y="288769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A88AF375-02F5-4A4B-8A27-88FA66096CC3}"/>
              </a:ext>
            </a:extLst>
          </p:cNvPr>
          <p:cNvSpPr/>
          <p:nvPr/>
        </p:nvSpPr>
        <p:spPr>
          <a:xfrm>
            <a:off x="2186634" y="2816974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Up Arrow 67">
            <a:extLst>
              <a:ext uri="{FF2B5EF4-FFF2-40B4-BE49-F238E27FC236}">
                <a16:creationId xmlns:a16="http://schemas.microsoft.com/office/drawing/2014/main" id="{B274D2EC-3BA8-3649-A62C-0D8432A1F26F}"/>
              </a:ext>
            </a:extLst>
          </p:cNvPr>
          <p:cNvSpPr/>
          <p:nvPr/>
        </p:nvSpPr>
        <p:spPr>
          <a:xfrm rot="2683904" flipV="1">
            <a:off x="2741530" y="2938239"/>
            <a:ext cx="1363560" cy="2762219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pull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9E4923D-CD0A-414F-9C98-9C8F713E4DAA}"/>
              </a:ext>
            </a:extLst>
          </p:cNvPr>
          <p:cNvCxnSpPr/>
          <p:nvPr/>
        </p:nvCxnSpPr>
        <p:spPr>
          <a:xfrm flipV="1">
            <a:off x="2081352" y="558329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B3B6EB1C-434C-6747-9A12-6A819448F6C2}"/>
              </a:ext>
            </a:extLst>
          </p:cNvPr>
          <p:cNvSpPr/>
          <p:nvPr/>
        </p:nvSpPr>
        <p:spPr>
          <a:xfrm>
            <a:off x="2181868" y="5526862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C4D97464-E77E-1D43-A867-385695969457}"/>
              </a:ext>
            </a:extLst>
          </p:cNvPr>
          <p:cNvSpPr/>
          <p:nvPr/>
        </p:nvSpPr>
        <p:spPr>
          <a:xfrm>
            <a:off x="1405960" y="306982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A292EB28-D1A6-9645-B34B-5B789C8B43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68522" y="2983072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64FA6CFB-A870-104D-BF7A-0B82AD47CD81}"/>
              </a:ext>
            </a:extLst>
          </p:cNvPr>
          <p:cNvSpPr/>
          <p:nvPr/>
        </p:nvSpPr>
        <p:spPr>
          <a:xfrm>
            <a:off x="2167561" y="3112263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7DF7DD90-AA16-904E-AE48-B20B404367E1}"/>
              </a:ext>
            </a:extLst>
          </p:cNvPr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B5989FFF-6E45-3744-A536-31CEC1E093F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59000" y="570248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031FA20F-31A0-174B-BCB4-8A329B0C6001}"/>
              </a:ext>
            </a:extLst>
          </p:cNvPr>
          <p:cNvSpPr/>
          <p:nvPr/>
        </p:nvSpPr>
        <p:spPr>
          <a:xfrm>
            <a:off x="2158039" y="5831675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99E3C6C4-49AB-3F41-933A-F32CC4B46058}"/>
              </a:ext>
            </a:extLst>
          </p:cNvPr>
          <p:cNvSpPr/>
          <p:nvPr/>
        </p:nvSpPr>
        <p:spPr>
          <a:xfrm>
            <a:off x="4413017" y="534038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98" name="Up Arrow 97">
            <a:extLst>
              <a:ext uri="{FF2B5EF4-FFF2-40B4-BE49-F238E27FC236}">
                <a16:creationId xmlns:a16="http://schemas.microsoft.com/office/drawing/2014/main" id="{B6A1BFF8-1E86-CC49-9148-527060472ACE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push</a:t>
            </a:r>
          </a:p>
        </p:txBody>
      </p:sp>
      <p:cxnSp>
        <p:nvCxnSpPr>
          <p:cNvPr id="99" name="Curved Connector 98">
            <a:extLst>
              <a:ext uri="{FF2B5EF4-FFF2-40B4-BE49-F238E27FC236}">
                <a16:creationId xmlns:a16="http://schemas.microsoft.com/office/drawing/2014/main" id="{FC5FF4C0-0E35-1E45-8CE6-A970AF0FB063}"/>
              </a:ext>
            </a:extLst>
          </p:cNvPr>
          <p:cNvCxnSpPr>
            <a:cxnSpLocks/>
            <a:stCxn id="79" idx="4"/>
          </p:cNvCxnSpPr>
          <p:nvPr/>
        </p:nvCxnSpPr>
        <p:spPr>
          <a:xfrm flipV="1">
            <a:off x="2736672" y="3553979"/>
            <a:ext cx="2093022" cy="2357489"/>
          </a:xfrm>
          <a:prstGeom prst="curvedConnector2">
            <a:avLst/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0FA586CF-B75C-E449-970A-EF3D653BCDD3}"/>
              </a:ext>
            </a:extLst>
          </p:cNvPr>
          <p:cNvSpPr/>
          <p:nvPr/>
        </p:nvSpPr>
        <p:spPr>
          <a:xfrm>
            <a:off x="5063192" y="2807454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85CF0EE-04B4-DD41-BC90-D79D7E5C62DA}"/>
              </a:ext>
            </a:extLst>
          </p:cNvPr>
          <p:cNvSpPr/>
          <p:nvPr/>
        </p:nvSpPr>
        <p:spPr>
          <a:xfrm>
            <a:off x="5229880" y="2802687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24421B28-F202-DE4F-A506-A5BB316B84E9}"/>
              </a:ext>
            </a:extLst>
          </p:cNvPr>
          <p:cNvSpPr/>
          <p:nvPr/>
        </p:nvSpPr>
        <p:spPr>
          <a:xfrm>
            <a:off x="2358077" y="5531619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C18A360-6774-8A4B-A26F-4166228515F1}"/>
              </a:ext>
            </a:extLst>
          </p:cNvPr>
          <p:cNvSpPr/>
          <p:nvPr/>
        </p:nvSpPr>
        <p:spPr>
          <a:xfrm>
            <a:off x="2524765" y="5526852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03D55B22-2103-B94A-9314-EE7478EBB685}"/>
              </a:ext>
            </a:extLst>
          </p:cNvPr>
          <p:cNvSpPr/>
          <p:nvPr/>
        </p:nvSpPr>
        <p:spPr>
          <a:xfrm>
            <a:off x="2358076" y="2816974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6C0BEEBB-0450-C74B-A362-AD4007052AD7}"/>
              </a:ext>
            </a:extLst>
          </p:cNvPr>
          <p:cNvSpPr/>
          <p:nvPr/>
        </p:nvSpPr>
        <p:spPr>
          <a:xfrm>
            <a:off x="2524764" y="2812207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ight Arrow 79">
            <a:extLst>
              <a:ext uri="{FF2B5EF4-FFF2-40B4-BE49-F238E27FC236}">
                <a16:creationId xmlns:a16="http://schemas.microsoft.com/office/drawing/2014/main" id="{8A860EAD-BC94-3042-9062-6752ED14A4CF}"/>
              </a:ext>
            </a:extLst>
          </p:cNvPr>
          <p:cNvSpPr/>
          <p:nvPr/>
        </p:nvSpPr>
        <p:spPr>
          <a:xfrm rot="1456893">
            <a:off x="2663930" y="5579811"/>
            <a:ext cx="1141566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26881525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Delete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9F356B4-39A6-CF41-A477-C6E5AB8E7DD1}"/>
              </a:ext>
            </a:extLst>
          </p:cNvPr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F74CE7-E315-6B47-95F2-02031216ECED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9B46F60-15D4-6F4A-96AF-9659D58146CF}"/>
              </a:ext>
            </a:extLst>
          </p:cNvPr>
          <p:cNvCxnSpPr/>
          <p:nvPr/>
        </p:nvCxnSpPr>
        <p:spPr>
          <a:xfrm flipV="1">
            <a:off x="4805516" y="2878174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A570F761-2CF5-E944-81C9-1B5849FFECAD}"/>
              </a:ext>
            </a:extLst>
          </p:cNvPr>
          <p:cNvSpPr/>
          <p:nvPr/>
        </p:nvSpPr>
        <p:spPr>
          <a:xfrm>
            <a:off x="4906032" y="2807452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5961105-D4C9-5F4B-9A67-44DB52696320}"/>
              </a:ext>
            </a:extLst>
          </p:cNvPr>
          <p:cNvCxnSpPr/>
          <p:nvPr/>
        </p:nvCxnSpPr>
        <p:spPr>
          <a:xfrm flipV="1">
            <a:off x="2086118" y="288769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A88AF375-02F5-4A4B-8A27-88FA66096CC3}"/>
              </a:ext>
            </a:extLst>
          </p:cNvPr>
          <p:cNvSpPr/>
          <p:nvPr/>
        </p:nvSpPr>
        <p:spPr>
          <a:xfrm>
            <a:off x="2186634" y="2816974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9E4923D-CD0A-414F-9C98-9C8F713E4DAA}"/>
              </a:ext>
            </a:extLst>
          </p:cNvPr>
          <p:cNvCxnSpPr/>
          <p:nvPr/>
        </p:nvCxnSpPr>
        <p:spPr>
          <a:xfrm flipV="1">
            <a:off x="2081352" y="558329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B3B6EB1C-434C-6747-9A12-6A819448F6C2}"/>
              </a:ext>
            </a:extLst>
          </p:cNvPr>
          <p:cNvSpPr/>
          <p:nvPr/>
        </p:nvSpPr>
        <p:spPr>
          <a:xfrm>
            <a:off x="2181868" y="5526862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59BC6EFC-D562-F641-B96B-5FD019F182DC}"/>
              </a:ext>
            </a:extLst>
          </p:cNvPr>
          <p:cNvCxnSpPr>
            <a:cxnSpLocks/>
          </p:cNvCxnSpPr>
          <p:nvPr/>
        </p:nvCxnSpPr>
        <p:spPr>
          <a:xfrm flipV="1">
            <a:off x="2736672" y="3553979"/>
            <a:ext cx="2093022" cy="2357489"/>
          </a:xfrm>
          <a:prstGeom prst="curvedConnector2">
            <a:avLst/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FD51E750-4EAE-D441-89FC-3B3A271222E4}"/>
              </a:ext>
            </a:extLst>
          </p:cNvPr>
          <p:cNvSpPr/>
          <p:nvPr/>
        </p:nvSpPr>
        <p:spPr>
          <a:xfrm>
            <a:off x="5063192" y="2807454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8E07CE5-518D-1C4D-B891-0C38E9D8AFF0}"/>
              </a:ext>
            </a:extLst>
          </p:cNvPr>
          <p:cNvSpPr/>
          <p:nvPr/>
        </p:nvSpPr>
        <p:spPr>
          <a:xfrm>
            <a:off x="5229880" y="2802687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FA82DE50-B6D6-3347-AF8F-5A8C6A3CDE8E}"/>
              </a:ext>
            </a:extLst>
          </p:cNvPr>
          <p:cNvSpPr/>
          <p:nvPr/>
        </p:nvSpPr>
        <p:spPr>
          <a:xfrm>
            <a:off x="2358077" y="5531619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E11E3DD-B268-9D49-A940-8F2C17E6742F}"/>
              </a:ext>
            </a:extLst>
          </p:cNvPr>
          <p:cNvSpPr/>
          <p:nvPr/>
        </p:nvSpPr>
        <p:spPr>
          <a:xfrm>
            <a:off x="2524765" y="5526852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ight Arrow 79">
            <a:extLst>
              <a:ext uri="{FF2B5EF4-FFF2-40B4-BE49-F238E27FC236}">
                <a16:creationId xmlns:a16="http://schemas.microsoft.com/office/drawing/2014/main" id="{C25F4511-166F-E64A-B6C1-0B60FB7D4E4C}"/>
              </a:ext>
            </a:extLst>
          </p:cNvPr>
          <p:cNvSpPr/>
          <p:nvPr/>
        </p:nvSpPr>
        <p:spPr>
          <a:xfrm rot="1456893">
            <a:off x="2663930" y="5579811"/>
            <a:ext cx="1141566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280EB25-5EB7-3646-A914-D3147F1DECB6}"/>
              </a:ext>
            </a:extLst>
          </p:cNvPr>
          <p:cNvSpPr/>
          <p:nvPr/>
        </p:nvSpPr>
        <p:spPr>
          <a:xfrm>
            <a:off x="2358076" y="2816974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E02E7C3-90AB-9F43-8C72-6907C2B3F277}"/>
              </a:ext>
            </a:extLst>
          </p:cNvPr>
          <p:cNvSpPr/>
          <p:nvPr/>
        </p:nvSpPr>
        <p:spPr>
          <a:xfrm>
            <a:off x="2524764" y="2812207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034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Messed with main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DE61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9F356B4-39A6-CF41-A477-C6E5AB8E7DD1}"/>
              </a:ext>
            </a:extLst>
          </p:cNvPr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F74CE7-E315-6B47-95F2-02031216ECED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9B46F60-15D4-6F4A-96AF-9659D58146CF}"/>
              </a:ext>
            </a:extLst>
          </p:cNvPr>
          <p:cNvCxnSpPr/>
          <p:nvPr/>
        </p:nvCxnSpPr>
        <p:spPr>
          <a:xfrm flipV="1">
            <a:off x="4805516" y="2878174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A570F761-2CF5-E944-81C9-1B5849FFECAD}"/>
              </a:ext>
            </a:extLst>
          </p:cNvPr>
          <p:cNvSpPr/>
          <p:nvPr/>
        </p:nvSpPr>
        <p:spPr>
          <a:xfrm>
            <a:off x="4906032" y="2807452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9E4923D-CD0A-414F-9C98-9C8F713E4DAA}"/>
              </a:ext>
            </a:extLst>
          </p:cNvPr>
          <p:cNvCxnSpPr/>
          <p:nvPr/>
        </p:nvCxnSpPr>
        <p:spPr>
          <a:xfrm flipV="1">
            <a:off x="2081352" y="558329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B3B6EB1C-434C-6747-9A12-6A819448F6C2}"/>
              </a:ext>
            </a:extLst>
          </p:cNvPr>
          <p:cNvSpPr/>
          <p:nvPr/>
        </p:nvSpPr>
        <p:spPr>
          <a:xfrm>
            <a:off x="2181868" y="5512574"/>
            <a:ext cx="140086" cy="140086"/>
          </a:xfrm>
          <a:prstGeom prst="ellipse">
            <a:avLst/>
          </a:prstGeom>
          <a:solidFill>
            <a:srgbClr val="FF6EFD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99E3C6C4-49AB-3F41-933A-F32CC4B46058}"/>
              </a:ext>
            </a:extLst>
          </p:cNvPr>
          <p:cNvSpPr/>
          <p:nvPr/>
        </p:nvSpPr>
        <p:spPr>
          <a:xfrm>
            <a:off x="4413017" y="534038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99" name="Curved Connector 98">
            <a:extLst>
              <a:ext uri="{FF2B5EF4-FFF2-40B4-BE49-F238E27FC236}">
                <a16:creationId xmlns:a16="http://schemas.microsoft.com/office/drawing/2014/main" id="{FC5FF4C0-0E35-1E45-8CE6-A970AF0FB063}"/>
              </a:ext>
            </a:extLst>
          </p:cNvPr>
          <p:cNvCxnSpPr>
            <a:cxnSpLocks/>
            <a:stCxn id="79" idx="4"/>
          </p:cNvCxnSpPr>
          <p:nvPr/>
        </p:nvCxnSpPr>
        <p:spPr>
          <a:xfrm flipV="1">
            <a:off x="2736672" y="3553979"/>
            <a:ext cx="2093022" cy="2357489"/>
          </a:xfrm>
          <a:prstGeom prst="curvedConnector2">
            <a:avLst/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D85CF0EE-04B4-DD41-BC90-D79D7E5C62DA}"/>
              </a:ext>
            </a:extLst>
          </p:cNvPr>
          <p:cNvSpPr/>
          <p:nvPr/>
        </p:nvSpPr>
        <p:spPr>
          <a:xfrm>
            <a:off x="5158440" y="2802687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>
            <a:extLst>
              <a:ext uri="{FF2B5EF4-FFF2-40B4-BE49-F238E27FC236}">
                <a16:creationId xmlns:a16="http://schemas.microsoft.com/office/drawing/2014/main" id="{A4E08EAA-963A-2E40-8B58-36FF7C533F56}"/>
              </a:ext>
            </a:extLst>
          </p:cNvPr>
          <p:cNvSpPr/>
          <p:nvPr/>
        </p:nvSpPr>
        <p:spPr>
          <a:xfrm rot="1456893">
            <a:off x="2663930" y="5579811"/>
            <a:ext cx="1141566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5259E2A-DB0E-8F4A-B7C8-17BD85E2D022}"/>
              </a:ext>
            </a:extLst>
          </p:cNvPr>
          <p:cNvGrpSpPr/>
          <p:nvPr/>
        </p:nvGrpSpPr>
        <p:grpSpPr>
          <a:xfrm>
            <a:off x="4996963" y="593353"/>
            <a:ext cx="3114691" cy="2244971"/>
            <a:chOff x="4996963" y="593353"/>
            <a:chExt cx="3114691" cy="2244971"/>
          </a:xfrm>
        </p:grpSpPr>
        <p:sp>
          <p:nvSpPr>
            <p:cNvPr id="71" name="Right Arrow 70">
              <a:extLst>
                <a:ext uri="{FF2B5EF4-FFF2-40B4-BE49-F238E27FC236}">
                  <a16:creationId xmlns:a16="http://schemas.microsoft.com/office/drawing/2014/main" id="{A068E443-B1C8-804A-B32F-73837B42986F}"/>
                </a:ext>
              </a:extLst>
            </p:cNvPr>
            <p:cNvSpPr/>
            <p:nvPr/>
          </p:nvSpPr>
          <p:spPr>
            <a:xfrm rot="20260213" flipH="1">
              <a:off x="5313240" y="1430442"/>
              <a:ext cx="1496495" cy="1407882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Pull Request</a:t>
              </a:r>
            </a:p>
          </p:txBody>
        </p:sp>
        <p:sp>
          <p:nvSpPr>
            <p:cNvPr id="72" name="Can 71">
              <a:extLst>
                <a:ext uri="{FF2B5EF4-FFF2-40B4-BE49-F238E27FC236}">
                  <a16:creationId xmlns:a16="http://schemas.microsoft.com/office/drawing/2014/main" id="{FBC5FF6E-3F24-3F4D-9617-E337E5848183}"/>
                </a:ext>
              </a:extLst>
            </p:cNvPr>
            <p:cNvSpPr/>
            <p:nvPr/>
          </p:nvSpPr>
          <p:spPr>
            <a:xfrm>
              <a:off x="6685177" y="593353"/>
              <a:ext cx="1426477" cy="146398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8FD22C1F-F594-5141-8600-5A677D36836C}"/>
                </a:ext>
              </a:extLst>
            </p:cNvPr>
            <p:cNvSpPr/>
            <p:nvPr/>
          </p:nvSpPr>
          <p:spPr>
            <a:xfrm>
              <a:off x="6771419" y="1277443"/>
              <a:ext cx="1253994" cy="23992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CE72473D-E341-CA45-886B-7BDA86091DD4}"/>
                </a:ext>
              </a:extLst>
            </p:cNvPr>
            <p:cNvSpPr/>
            <p:nvPr/>
          </p:nvSpPr>
          <p:spPr>
            <a:xfrm>
              <a:off x="6815616" y="1328444"/>
              <a:ext cx="140086" cy="14008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9869B93-6E42-3A4B-A5BE-F1B3739C7FB8}"/>
                </a:ext>
              </a:extLst>
            </p:cNvPr>
            <p:cNvCxnSpPr>
              <a:stCxn id="102" idx="6"/>
              <a:endCxn id="104" idx="2"/>
            </p:cNvCxnSpPr>
            <p:nvPr/>
          </p:nvCxnSpPr>
          <p:spPr>
            <a:xfrm flipV="1">
              <a:off x="6955702" y="1395199"/>
              <a:ext cx="105890" cy="3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BEBBCCE-24DA-0E4B-9F77-DC3E6DBDAFF2}"/>
                </a:ext>
              </a:extLst>
            </p:cNvPr>
            <p:cNvSpPr/>
            <p:nvPr/>
          </p:nvSpPr>
          <p:spPr>
            <a:xfrm>
              <a:off x="7061592" y="1325156"/>
              <a:ext cx="140086" cy="14008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2E257B8-9399-0D49-B970-08C77A54E7AA}"/>
                </a:ext>
              </a:extLst>
            </p:cNvPr>
            <p:cNvCxnSpPr>
              <a:endCxn id="106" idx="2"/>
            </p:cNvCxnSpPr>
            <p:nvPr/>
          </p:nvCxnSpPr>
          <p:spPr>
            <a:xfrm flipV="1">
              <a:off x="7208118" y="1397156"/>
              <a:ext cx="105890" cy="3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8F07A697-2CFA-3C4E-A06B-7398B78270F8}"/>
                </a:ext>
              </a:extLst>
            </p:cNvPr>
            <p:cNvSpPr/>
            <p:nvPr/>
          </p:nvSpPr>
          <p:spPr>
            <a:xfrm>
              <a:off x="7314008" y="1327113"/>
              <a:ext cx="140086" cy="14008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AA83B92A-8F8A-BB44-8EF5-E80E8156C180}"/>
                </a:ext>
              </a:extLst>
            </p:cNvPr>
            <p:cNvSpPr/>
            <p:nvPr/>
          </p:nvSpPr>
          <p:spPr>
            <a:xfrm>
              <a:off x="6780942" y="1582083"/>
              <a:ext cx="1253994" cy="23992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108" name="Curved Connector 107">
              <a:extLst>
                <a:ext uri="{FF2B5EF4-FFF2-40B4-BE49-F238E27FC236}">
                  <a16:creationId xmlns:a16="http://schemas.microsoft.com/office/drawing/2014/main" id="{B0382AF0-BDB7-2747-8DF0-65EF1DBACE0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343504" y="1495331"/>
              <a:ext cx="238783" cy="151524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764D11E1-2BC0-F049-993E-1B649D8A6608}"/>
                </a:ext>
              </a:extLst>
            </p:cNvPr>
            <p:cNvSpPr/>
            <p:nvPr/>
          </p:nvSpPr>
          <p:spPr>
            <a:xfrm>
              <a:off x="7542543" y="1624522"/>
              <a:ext cx="140086" cy="140086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Curved Connector 109">
              <a:extLst>
                <a:ext uri="{FF2B5EF4-FFF2-40B4-BE49-F238E27FC236}">
                  <a16:creationId xmlns:a16="http://schemas.microsoft.com/office/drawing/2014/main" id="{E2E9638F-0D26-ED4B-82FF-EBB4B02F5E9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996963" y="990013"/>
              <a:ext cx="1768017" cy="1242101"/>
            </a:xfrm>
            <a:prstGeom prst="curvedConnector3">
              <a:avLst>
                <a:gd name="adj1" fmla="val 106567"/>
              </a:avLst>
            </a:prstGeom>
            <a:ln w="63500">
              <a:solidFill>
                <a:schemeClr val="accent4"/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3B5E029-EE37-624C-9EDF-080A2FB6CAD4}"/>
              </a:ext>
            </a:extLst>
          </p:cNvPr>
          <p:cNvGrpSpPr/>
          <p:nvPr/>
        </p:nvGrpSpPr>
        <p:grpSpPr>
          <a:xfrm>
            <a:off x="5416981" y="2801809"/>
            <a:ext cx="3117765" cy="1479630"/>
            <a:chOff x="4993889" y="577703"/>
            <a:chExt cx="3117765" cy="1479630"/>
          </a:xfrm>
        </p:grpSpPr>
        <p:sp>
          <p:nvSpPr>
            <p:cNvPr id="112" name="Right Arrow 111">
              <a:extLst>
                <a:ext uri="{FF2B5EF4-FFF2-40B4-BE49-F238E27FC236}">
                  <a16:creationId xmlns:a16="http://schemas.microsoft.com/office/drawing/2014/main" id="{74225D94-9442-974B-9A26-9A8DD58D7942}"/>
                </a:ext>
              </a:extLst>
            </p:cNvPr>
            <p:cNvSpPr/>
            <p:nvPr/>
          </p:nvSpPr>
          <p:spPr>
            <a:xfrm rot="940990" flipH="1">
              <a:off x="5008484" y="605618"/>
              <a:ext cx="1766804" cy="1407882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Pull Request</a:t>
              </a:r>
            </a:p>
          </p:txBody>
        </p:sp>
        <p:sp>
          <p:nvSpPr>
            <p:cNvPr id="113" name="Can 112">
              <a:extLst>
                <a:ext uri="{FF2B5EF4-FFF2-40B4-BE49-F238E27FC236}">
                  <a16:creationId xmlns:a16="http://schemas.microsoft.com/office/drawing/2014/main" id="{11C0454A-B35A-4345-A5A7-A06B9AAE545A}"/>
                </a:ext>
              </a:extLst>
            </p:cNvPr>
            <p:cNvSpPr/>
            <p:nvPr/>
          </p:nvSpPr>
          <p:spPr>
            <a:xfrm>
              <a:off x="6685177" y="593353"/>
              <a:ext cx="1426477" cy="146398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4" name="Rounded Rectangle 113">
              <a:extLst>
                <a:ext uri="{FF2B5EF4-FFF2-40B4-BE49-F238E27FC236}">
                  <a16:creationId xmlns:a16="http://schemas.microsoft.com/office/drawing/2014/main" id="{4E1203A1-9723-FF45-91E8-EDCD1F494D58}"/>
                </a:ext>
              </a:extLst>
            </p:cNvPr>
            <p:cNvSpPr/>
            <p:nvPr/>
          </p:nvSpPr>
          <p:spPr>
            <a:xfrm>
              <a:off x="6771419" y="1277443"/>
              <a:ext cx="1253994" cy="23992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2496A3DB-0066-3A4D-A0C1-A6E0F4D0EB47}"/>
                </a:ext>
              </a:extLst>
            </p:cNvPr>
            <p:cNvSpPr/>
            <p:nvPr/>
          </p:nvSpPr>
          <p:spPr>
            <a:xfrm>
              <a:off x="6815616" y="1328444"/>
              <a:ext cx="140086" cy="14008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68D1F70-F276-BD43-8693-A2319123C901}"/>
                </a:ext>
              </a:extLst>
            </p:cNvPr>
            <p:cNvCxnSpPr>
              <a:stCxn id="115" idx="6"/>
              <a:endCxn id="117" idx="2"/>
            </p:cNvCxnSpPr>
            <p:nvPr/>
          </p:nvCxnSpPr>
          <p:spPr>
            <a:xfrm flipV="1">
              <a:off x="6955702" y="1395199"/>
              <a:ext cx="105890" cy="3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61CF08D4-01EF-FC4B-A6D4-68EA83A1D58B}"/>
                </a:ext>
              </a:extLst>
            </p:cNvPr>
            <p:cNvSpPr/>
            <p:nvPr/>
          </p:nvSpPr>
          <p:spPr>
            <a:xfrm>
              <a:off x="7061592" y="1325156"/>
              <a:ext cx="140086" cy="14008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55D9D9C-C1F0-334C-ADBB-061EC0A26FC4}"/>
                </a:ext>
              </a:extLst>
            </p:cNvPr>
            <p:cNvCxnSpPr>
              <a:endCxn id="119" idx="2"/>
            </p:cNvCxnSpPr>
            <p:nvPr/>
          </p:nvCxnSpPr>
          <p:spPr>
            <a:xfrm flipV="1">
              <a:off x="7208118" y="1397156"/>
              <a:ext cx="105890" cy="3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7FEBE93-28F3-F942-81D2-3C468DA1839A}"/>
                </a:ext>
              </a:extLst>
            </p:cNvPr>
            <p:cNvSpPr/>
            <p:nvPr/>
          </p:nvSpPr>
          <p:spPr>
            <a:xfrm>
              <a:off x="7314008" y="1327113"/>
              <a:ext cx="140086" cy="14008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ounded Rectangle 119">
              <a:extLst>
                <a:ext uri="{FF2B5EF4-FFF2-40B4-BE49-F238E27FC236}">
                  <a16:creationId xmlns:a16="http://schemas.microsoft.com/office/drawing/2014/main" id="{CB82DD6F-7C1A-C749-8196-94F43ED6C3FC}"/>
                </a:ext>
              </a:extLst>
            </p:cNvPr>
            <p:cNvSpPr/>
            <p:nvPr/>
          </p:nvSpPr>
          <p:spPr>
            <a:xfrm>
              <a:off x="6780942" y="1582083"/>
              <a:ext cx="1253994" cy="23992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121" name="Curved Connector 120">
              <a:extLst>
                <a:ext uri="{FF2B5EF4-FFF2-40B4-BE49-F238E27FC236}">
                  <a16:creationId xmlns:a16="http://schemas.microsoft.com/office/drawing/2014/main" id="{374FE409-3B42-C64F-98B0-D4CB4B6F23B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343504" y="1495331"/>
              <a:ext cx="238783" cy="151524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5B8E4958-364F-7F4A-9BCB-F12187F6EE04}"/>
                </a:ext>
              </a:extLst>
            </p:cNvPr>
            <p:cNvSpPr/>
            <p:nvPr/>
          </p:nvSpPr>
          <p:spPr>
            <a:xfrm>
              <a:off x="7542543" y="1624522"/>
              <a:ext cx="140086" cy="14008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Curved Connector 122">
              <a:extLst>
                <a:ext uri="{FF2B5EF4-FFF2-40B4-BE49-F238E27FC236}">
                  <a16:creationId xmlns:a16="http://schemas.microsoft.com/office/drawing/2014/main" id="{C5A48FA3-88E2-1144-8FDD-6D519F61337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993889" y="577703"/>
              <a:ext cx="2353196" cy="199066"/>
            </a:xfrm>
            <a:prstGeom prst="curvedConnector3">
              <a:avLst>
                <a:gd name="adj1" fmla="val 50000"/>
              </a:avLst>
            </a:prstGeom>
            <a:ln w="63500">
              <a:solidFill>
                <a:schemeClr val="accent4"/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294AFC24-57B5-FD44-98F6-4737F5E87733}"/>
              </a:ext>
            </a:extLst>
          </p:cNvPr>
          <p:cNvCxnSpPr/>
          <p:nvPr/>
        </p:nvCxnSpPr>
        <p:spPr>
          <a:xfrm flipV="1">
            <a:off x="5057932" y="287340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5" name="Up Arrow 124">
            <a:extLst>
              <a:ext uri="{FF2B5EF4-FFF2-40B4-BE49-F238E27FC236}">
                <a16:creationId xmlns:a16="http://schemas.microsoft.com/office/drawing/2014/main" id="{B7E30AB5-18A2-074F-98AE-736A95198F3F}"/>
              </a:ext>
            </a:extLst>
          </p:cNvPr>
          <p:cNvSpPr/>
          <p:nvPr/>
        </p:nvSpPr>
        <p:spPr>
          <a:xfrm rot="2683904" flipV="1">
            <a:off x="2741530" y="2938239"/>
            <a:ext cx="1363560" cy="2762219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22968445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5450D-4294-D344-94BF-79899F84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9C421-24D0-3D4F-8BA1-1AAF70C8E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921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Our Current State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51FD7B-39DB-7B40-A92C-ED626F66C7AB}"/>
              </a:ext>
            </a:extLst>
          </p:cNvPr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DF3EECA-41B0-584F-B8A5-4B1D34594EEE}"/>
              </a:ext>
            </a:extLst>
          </p:cNvPr>
          <p:cNvSpPr/>
          <p:nvPr/>
        </p:nvSpPr>
        <p:spPr>
          <a:xfrm>
            <a:off x="4413017" y="534038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AC33409-D790-D14B-9CD1-3D2EB998B4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59000" y="570248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9F356B4-39A6-CF41-A477-C6E5AB8E7DD1}"/>
              </a:ext>
            </a:extLst>
          </p:cNvPr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F74CE7-E315-6B47-95F2-02031216ECED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7A2C94C-9A71-D149-8CD5-7D8259B33B55}"/>
              </a:ext>
            </a:extLst>
          </p:cNvPr>
          <p:cNvSpPr/>
          <p:nvPr/>
        </p:nvSpPr>
        <p:spPr>
          <a:xfrm>
            <a:off x="2158039" y="5831675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7A9C10BC-FF3F-AF49-9757-DF4627E56C73}"/>
              </a:ext>
            </a:extLst>
          </p:cNvPr>
          <p:cNvSpPr/>
          <p:nvPr/>
        </p:nvSpPr>
        <p:spPr>
          <a:xfrm>
            <a:off x="1405960" y="306982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BA3D614E-4040-F74E-BC11-9A460A097E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68522" y="2983072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08B61A1A-11ED-6544-8A7F-8DB09DFF6B5A}"/>
              </a:ext>
            </a:extLst>
          </p:cNvPr>
          <p:cNvSpPr/>
          <p:nvPr/>
        </p:nvSpPr>
        <p:spPr>
          <a:xfrm>
            <a:off x="2167561" y="3112263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ight Arrow 87">
            <a:extLst>
              <a:ext uri="{FF2B5EF4-FFF2-40B4-BE49-F238E27FC236}">
                <a16:creationId xmlns:a16="http://schemas.microsoft.com/office/drawing/2014/main" id="{C6B5CF28-DF8A-5D48-998C-1E0104FC6254}"/>
              </a:ext>
            </a:extLst>
          </p:cNvPr>
          <p:cNvSpPr/>
          <p:nvPr/>
        </p:nvSpPr>
        <p:spPr>
          <a:xfrm>
            <a:off x="2763408" y="2311986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Pull Request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EE293FB-457C-5446-ABEA-4C79A3AEC15C}"/>
              </a:ext>
            </a:extLst>
          </p:cNvPr>
          <p:cNvGrpSpPr/>
          <p:nvPr/>
        </p:nvGrpSpPr>
        <p:grpSpPr>
          <a:xfrm>
            <a:off x="4996963" y="593353"/>
            <a:ext cx="3114691" cy="2244971"/>
            <a:chOff x="4996963" y="593353"/>
            <a:chExt cx="3114691" cy="2244971"/>
          </a:xfrm>
        </p:grpSpPr>
        <p:sp>
          <p:nvSpPr>
            <p:cNvPr id="90" name="Right Arrow 89">
              <a:extLst>
                <a:ext uri="{FF2B5EF4-FFF2-40B4-BE49-F238E27FC236}">
                  <a16:creationId xmlns:a16="http://schemas.microsoft.com/office/drawing/2014/main" id="{D1703CB7-2A35-E648-9C46-86F2B45C369C}"/>
                </a:ext>
              </a:extLst>
            </p:cNvPr>
            <p:cNvSpPr/>
            <p:nvPr/>
          </p:nvSpPr>
          <p:spPr>
            <a:xfrm rot="20260213" flipH="1">
              <a:off x="5313240" y="1430442"/>
              <a:ext cx="1496495" cy="1407882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Pull Request</a:t>
              </a:r>
            </a:p>
          </p:txBody>
        </p:sp>
        <p:sp>
          <p:nvSpPr>
            <p:cNvPr id="97" name="Can 96">
              <a:extLst>
                <a:ext uri="{FF2B5EF4-FFF2-40B4-BE49-F238E27FC236}">
                  <a16:creationId xmlns:a16="http://schemas.microsoft.com/office/drawing/2014/main" id="{6B09A098-BC75-E541-8AEC-4C2E614C5D63}"/>
                </a:ext>
              </a:extLst>
            </p:cNvPr>
            <p:cNvSpPr/>
            <p:nvPr/>
          </p:nvSpPr>
          <p:spPr>
            <a:xfrm>
              <a:off x="6685177" y="593353"/>
              <a:ext cx="1426477" cy="146398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D26439BA-A336-8346-8E64-691C8893ACDF}"/>
                </a:ext>
              </a:extLst>
            </p:cNvPr>
            <p:cNvSpPr/>
            <p:nvPr/>
          </p:nvSpPr>
          <p:spPr>
            <a:xfrm>
              <a:off x="6771419" y="1277443"/>
              <a:ext cx="1253994" cy="23992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560C07D2-D4B6-0B43-84CE-15D30455993C}"/>
                </a:ext>
              </a:extLst>
            </p:cNvPr>
            <p:cNvSpPr/>
            <p:nvPr/>
          </p:nvSpPr>
          <p:spPr>
            <a:xfrm>
              <a:off x="6815616" y="1328444"/>
              <a:ext cx="140086" cy="14008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075A3EF2-8350-8741-82DF-2A0E7C1D0F22}"/>
                </a:ext>
              </a:extLst>
            </p:cNvPr>
            <p:cNvCxnSpPr>
              <a:stCxn id="99" idx="6"/>
              <a:endCxn id="101" idx="2"/>
            </p:cNvCxnSpPr>
            <p:nvPr/>
          </p:nvCxnSpPr>
          <p:spPr>
            <a:xfrm flipV="1">
              <a:off x="6955702" y="1395199"/>
              <a:ext cx="105890" cy="3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1600AEB-4EED-8249-A377-04F8A8AF6665}"/>
                </a:ext>
              </a:extLst>
            </p:cNvPr>
            <p:cNvSpPr/>
            <p:nvPr/>
          </p:nvSpPr>
          <p:spPr>
            <a:xfrm>
              <a:off x="7061592" y="1325156"/>
              <a:ext cx="140086" cy="14008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C66819-3E52-3A42-9B17-A9338CD3ED93}"/>
                </a:ext>
              </a:extLst>
            </p:cNvPr>
            <p:cNvCxnSpPr>
              <a:endCxn id="103" idx="2"/>
            </p:cNvCxnSpPr>
            <p:nvPr/>
          </p:nvCxnSpPr>
          <p:spPr>
            <a:xfrm flipV="1">
              <a:off x="7208118" y="1397156"/>
              <a:ext cx="105890" cy="3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56810601-364A-6B43-B7B1-515528B002F1}"/>
                </a:ext>
              </a:extLst>
            </p:cNvPr>
            <p:cNvSpPr/>
            <p:nvPr/>
          </p:nvSpPr>
          <p:spPr>
            <a:xfrm>
              <a:off x="7314008" y="1327113"/>
              <a:ext cx="140086" cy="14008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ounded Rectangle 103">
              <a:extLst>
                <a:ext uri="{FF2B5EF4-FFF2-40B4-BE49-F238E27FC236}">
                  <a16:creationId xmlns:a16="http://schemas.microsoft.com/office/drawing/2014/main" id="{9CC38E37-F0E7-6F4D-BA2B-67A49B558A60}"/>
                </a:ext>
              </a:extLst>
            </p:cNvPr>
            <p:cNvSpPr/>
            <p:nvPr/>
          </p:nvSpPr>
          <p:spPr>
            <a:xfrm>
              <a:off x="6780942" y="1582083"/>
              <a:ext cx="1253994" cy="23992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105" name="Curved Connector 104">
              <a:extLst>
                <a:ext uri="{FF2B5EF4-FFF2-40B4-BE49-F238E27FC236}">
                  <a16:creationId xmlns:a16="http://schemas.microsoft.com/office/drawing/2014/main" id="{78279643-A2B8-7A4D-9668-A504EC44F53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343504" y="1495331"/>
              <a:ext cx="238783" cy="151524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FD00420-D44F-B341-9904-2912B1083A13}"/>
                </a:ext>
              </a:extLst>
            </p:cNvPr>
            <p:cNvSpPr/>
            <p:nvPr/>
          </p:nvSpPr>
          <p:spPr>
            <a:xfrm>
              <a:off x="7542543" y="1624522"/>
              <a:ext cx="140086" cy="140086"/>
            </a:xfrm>
            <a:prstGeom prst="ellipse">
              <a:avLst/>
            </a:prstGeom>
            <a:solidFill>
              <a:srgbClr val="FF6EFD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Curved Connector 106">
              <a:extLst>
                <a:ext uri="{FF2B5EF4-FFF2-40B4-BE49-F238E27FC236}">
                  <a16:creationId xmlns:a16="http://schemas.microsoft.com/office/drawing/2014/main" id="{5618FDB0-6AD4-5444-853A-1E2771A3757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996963" y="990013"/>
              <a:ext cx="1768017" cy="1242101"/>
            </a:xfrm>
            <a:prstGeom prst="curvedConnector3">
              <a:avLst>
                <a:gd name="adj1" fmla="val 106567"/>
              </a:avLst>
            </a:prstGeom>
            <a:ln w="63500">
              <a:solidFill>
                <a:schemeClr val="accent4"/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3" name="Curved Connector 132">
            <a:extLst>
              <a:ext uri="{FF2B5EF4-FFF2-40B4-BE49-F238E27FC236}">
                <a16:creationId xmlns:a16="http://schemas.microsoft.com/office/drawing/2014/main" id="{056B5880-9549-C249-8192-EB5E0FE4A894}"/>
              </a:ext>
            </a:extLst>
          </p:cNvPr>
          <p:cNvCxnSpPr>
            <a:cxnSpLocks/>
          </p:cNvCxnSpPr>
          <p:nvPr/>
        </p:nvCxnSpPr>
        <p:spPr>
          <a:xfrm flipV="1">
            <a:off x="2736672" y="3553979"/>
            <a:ext cx="2093022" cy="2357489"/>
          </a:xfrm>
          <a:prstGeom prst="curvedConnector2">
            <a:avLst/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Right Arrow 133">
            <a:extLst>
              <a:ext uri="{FF2B5EF4-FFF2-40B4-BE49-F238E27FC236}">
                <a16:creationId xmlns:a16="http://schemas.microsoft.com/office/drawing/2014/main" id="{5BE8A756-B3BA-4E43-B63F-F96315D14671}"/>
              </a:ext>
            </a:extLst>
          </p:cNvPr>
          <p:cNvSpPr/>
          <p:nvPr/>
        </p:nvSpPr>
        <p:spPr>
          <a:xfrm rot="709870">
            <a:off x="2559699" y="5756567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31422EB-2502-A644-9EE5-F74439F8A381}"/>
              </a:ext>
            </a:extLst>
          </p:cNvPr>
          <p:cNvGrpSpPr/>
          <p:nvPr/>
        </p:nvGrpSpPr>
        <p:grpSpPr>
          <a:xfrm>
            <a:off x="5416981" y="2801809"/>
            <a:ext cx="3117765" cy="1479630"/>
            <a:chOff x="4993889" y="577703"/>
            <a:chExt cx="3117765" cy="1479630"/>
          </a:xfrm>
        </p:grpSpPr>
        <p:sp>
          <p:nvSpPr>
            <p:cNvPr id="136" name="Right Arrow 135">
              <a:extLst>
                <a:ext uri="{FF2B5EF4-FFF2-40B4-BE49-F238E27FC236}">
                  <a16:creationId xmlns:a16="http://schemas.microsoft.com/office/drawing/2014/main" id="{E44F9374-72C8-EB4C-8339-3F01CDD8156C}"/>
                </a:ext>
              </a:extLst>
            </p:cNvPr>
            <p:cNvSpPr/>
            <p:nvPr/>
          </p:nvSpPr>
          <p:spPr>
            <a:xfrm rot="940990" flipH="1">
              <a:off x="5008484" y="605618"/>
              <a:ext cx="1766804" cy="1407882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Pull Request</a:t>
              </a:r>
            </a:p>
          </p:txBody>
        </p:sp>
        <p:sp>
          <p:nvSpPr>
            <p:cNvPr id="137" name="Can 136">
              <a:extLst>
                <a:ext uri="{FF2B5EF4-FFF2-40B4-BE49-F238E27FC236}">
                  <a16:creationId xmlns:a16="http://schemas.microsoft.com/office/drawing/2014/main" id="{142369AB-F88A-FF49-8BFB-236463C132E9}"/>
                </a:ext>
              </a:extLst>
            </p:cNvPr>
            <p:cNvSpPr/>
            <p:nvPr/>
          </p:nvSpPr>
          <p:spPr>
            <a:xfrm>
              <a:off x="6685177" y="593353"/>
              <a:ext cx="1426477" cy="146398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38" name="Rounded Rectangle 137">
              <a:extLst>
                <a:ext uri="{FF2B5EF4-FFF2-40B4-BE49-F238E27FC236}">
                  <a16:creationId xmlns:a16="http://schemas.microsoft.com/office/drawing/2014/main" id="{B2D17686-5C0A-564D-A3E7-02F7092FA5C5}"/>
                </a:ext>
              </a:extLst>
            </p:cNvPr>
            <p:cNvSpPr/>
            <p:nvPr/>
          </p:nvSpPr>
          <p:spPr>
            <a:xfrm>
              <a:off x="6771419" y="1277443"/>
              <a:ext cx="1253994" cy="23992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4C72F506-FD3F-5249-A0C1-4D4F7BEAF631}"/>
                </a:ext>
              </a:extLst>
            </p:cNvPr>
            <p:cNvSpPr/>
            <p:nvPr/>
          </p:nvSpPr>
          <p:spPr>
            <a:xfrm>
              <a:off x="6815616" y="1328444"/>
              <a:ext cx="140086" cy="14008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56714B1E-9675-BD4B-B74C-A4B22185FDD0}"/>
                </a:ext>
              </a:extLst>
            </p:cNvPr>
            <p:cNvCxnSpPr>
              <a:stCxn id="139" idx="6"/>
              <a:endCxn id="141" idx="2"/>
            </p:cNvCxnSpPr>
            <p:nvPr/>
          </p:nvCxnSpPr>
          <p:spPr>
            <a:xfrm flipV="1">
              <a:off x="6955702" y="1395199"/>
              <a:ext cx="105890" cy="3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6BA5F9A6-0F00-3F46-A5C5-FB2132C34588}"/>
                </a:ext>
              </a:extLst>
            </p:cNvPr>
            <p:cNvSpPr/>
            <p:nvPr/>
          </p:nvSpPr>
          <p:spPr>
            <a:xfrm>
              <a:off x="7061592" y="1325156"/>
              <a:ext cx="140086" cy="14008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13A42A8A-05E5-5B42-ABE8-6A3396D6E62B}"/>
                </a:ext>
              </a:extLst>
            </p:cNvPr>
            <p:cNvCxnSpPr>
              <a:endCxn id="143" idx="2"/>
            </p:cNvCxnSpPr>
            <p:nvPr/>
          </p:nvCxnSpPr>
          <p:spPr>
            <a:xfrm flipV="1">
              <a:off x="7208118" y="1397156"/>
              <a:ext cx="105890" cy="3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A6D45009-AD5D-AF47-9FF5-CFCAA904264D}"/>
                </a:ext>
              </a:extLst>
            </p:cNvPr>
            <p:cNvSpPr/>
            <p:nvPr/>
          </p:nvSpPr>
          <p:spPr>
            <a:xfrm>
              <a:off x="7314008" y="1327113"/>
              <a:ext cx="140086" cy="14008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ounded Rectangle 143">
              <a:extLst>
                <a:ext uri="{FF2B5EF4-FFF2-40B4-BE49-F238E27FC236}">
                  <a16:creationId xmlns:a16="http://schemas.microsoft.com/office/drawing/2014/main" id="{4A5811C1-B4E9-134C-87C9-56DE694EF8E3}"/>
                </a:ext>
              </a:extLst>
            </p:cNvPr>
            <p:cNvSpPr/>
            <p:nvPr/>
          </p:nvSpPr>
          <p:spPr>
            <a:xfrm>
              <a:off x="6780942" y="1582083"/>
              <a:ext cx="1253994" cy="23992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145" name="Curved Connector 144">
              <a:extLst>
                <a:ext uri="{FF2B5EF4-FFF2-40B4-BE49-F238E27FC236}">
                  <a16:creationId xmlns:a16="http://schemas.microsoft.com/office/drawing/2014/main" id="{CE323CAB-FFA6-9242-841B-34C39D7BAAB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343504" y="1495331"/>
              <a:ext cx="238783" cy="151524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35371F83-4737-C644-9DEE-E532590A823B}"/>
                </a:ext>
              </a:extLst>
            </p:cNvPr>
            <p:cNvSpPr/>
            <p:nvPr/>
          </p:nvSpPr>
          <p:spPr>
            <a:xfrm>
              <a:off x="7542543" y="1624522"/>
              <a:ext cx="140086" cy="14008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Curved Connector 146">
              <a:extLst>
                <a:ext uri="{FF2B5EF4-FFF2-40B4-BE49-F238E27FC236}">
                  <a16:creationId xmlns:a16="http://schemas.microsoft.com/office/drawing/2014/main" id="{8C05DC07-84D3-554D-907D-67A5CCF1517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993889" y="577703"/>
              <a:ext cx="2353196" cy="199066"/>
            </a:xfrm>
            <a:prstGeom prst="curvedConnector3">
              <a:avLst>
                <a:gd name="adj1" fmla="val 50000"/>
              </a:avLst>
            </a:prstGeom>
            <a:ln w="63500">
              <a:solidFill>
                <a:schemeClr val="accent4"/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41315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Upstream commits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51FD7B-39DB-7B40-A92C-ED626F66C7AB}"/>
              </a:ext>
            </a:extLst>
          </p:cNvPr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DF3EECA-41B0-584F-B8A5-4B1D34594EEE}"/>
              </a:ext>
            </a:extLst>
          </p:cNvPr>
          <p:cNvSpPr/>
          <p:nvPr/>
        </p:nvSpPr>
        <p:spPr>
          <a:xfrm>
            <a:off x="4413017" y="534038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AC33409-D790-D14B-9CD1-3D2EB998B4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59000" y="570248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9F356B4-39A6-CF41-A477-C6E5AB8E7DD1}"/>
              </a:ext>
            </a:extLst>
          </p:cNvPr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F74CE7-E315-6B47-95F2-02031216ECED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7A2C94C-9A71-D149-8CD5-7D8259B33B55}"/>
              </a:ext>
            </a:extLst>
          </p:cNvPr>
          <p:cNvSpPr/>
          <p:nvPr/>
        </p:nvSpPr>
        <p:spPr>
          <a:xfrm>
            <a:off x="2158039" y="5831675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7A9C10BC-FF3F-AF49-9757-DF4627E56C73}"/>
              </a:ext>
            </a:extLst>
          </p:cNvPr>
          <p:cNvSpPr/>
          <p:nvPr/>
        </p:nvSpPr>
        <p:spPr>
          <a:xfrm>
            <a:off x="1405960" y="306982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BA3D614E-4040-F74E-BC11-9A460A097E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68522" y="2983072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08B61A1A-11ED-6544-8A7F-8DB09DFF6B5A}"/>
              </a:ext>
            </a:extLst>
          </p:cNvPr>
          <p:cNvSpPr/>
          <p:nvPr/>
        </p:nvSpPr>
        <p:spPr>
          <a:xfrm>
            <a:off x="2167561" y="3112263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ight Arrow 87">
            <a:extLst>
              <a:ext uri="{FF2B5EF4-FFF2-40B4-BE49-F238E27FC236}">
                <a16:creationId xmlns:a16="http://schemas.microsoft.com/office/drawing/2014/main" id="{C6B5CF28-DF8A-5D48-998C-1E0104FC6254}"/>
              </a:ext>
            </a:extLst>
          </p:cNvPr>
          <p:cNvSpPr/>
          <p:nvPr/>
        </p:nvSpPr>
        <p:spPr>
          <a:xfrm>
            <a:off x="2763408" y="2311986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Pull Request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EE293FB-457C-5446-ABEA-4C79A3AEC15C}"/>
              </a:ext>
            </a:extLst>
          </p:cNvPr>
          <p:cNvGrpSpPr/>
          <p:nvPr/>
        </p:nvGrpSpPr>
        <p:grpSpPr>
          <a:xfrm>
            <a:off x="4996963" y="593353"/>
            <a:ext cx="3114691" cy="2244971"/>
            <a:chOff x="4996963" y="593353"/>
            <a:chExt cx="3114691" cy="2244971"/>
          </a:xfrm>
        </p:grpSpPr>
        <p:sp>
          <p:nvSpPr>
            <p:cNvPr id="90" name="Right Arrow 89">
              <a:extLst>
                <a:ext uri="{FF2B5EF4-FFF2-40B4-BE49-F238E27FC236}">
                  <a16:creationId xmlns:a16="http://schemas.microsoft.com/office/drawing/2014/main" id="{D1703CB7-2A35-E648-9C46-86F2B45C369C}"/>
                </a:ext>
              </a:extLst>
            </p:cNvPr>
            <p:cNvSpPr/>
            <p:nvPr/>
          </p:nvSpPr>
          <p:spPr>
            <a:xfrm rot="20260213" flipH="1">
              <a:off x="5313240" y="1430442"/>
              <a:ext cx="1496495" cy="1407882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Pull Request</a:t>
              </a:r>
            </a:p>
          </p:txBody>
        </p:sp>
        <p:sp>
          <p:nvSpPr>
            <p:cNvPr id="97" name="Can 96">
              <a:extLst>
                <a:ext uri="{FF2B5EF4-FFF2-40B4-BE49-F238E27FC236}">
                  <a16:creationId xmlns:a16="http://schemas.microsoft.com/office/drawing/2014/main" id="{6B09A098-BC75-E541-8AEC-4C2E614C5D63}"/>
                </a:ext>
              </a:extLst>
            </p:cNvPr>
            <p:cNvSpPr/>
            <p:nvPr/>
          </p:nvSpPr>
          <p:spPr>
            <a:xfrm>
              <a:off x="6685177" y="593353"/>
              <a:ext cx="1426477" cy="146398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D26439BA-A336-8346-8E64-691C8893ACDF}"/>
                </a:ext>
              </a:extLst>
            </p:cNvPr>
            <p:cNvSpPr/>
            <p:nvPr/>
          </p:nvSpPr>
          <p:spPr>
            <a:xfrm>
              <a:off x="6771419" y="1277443"/>
              <a:ext cx="1253994" cy="23992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560C07D2-D4B6-0B43-84CE-15D30455993C}"/>
                </a:ext>
              </a:extLst>
            </p:cNvPr>
            <p:cNvSpPr/>
            <p:nvPr/>
          </p:nvSpPr>
          <p:spPr>
            <a:xfrm>
              <a:off x="6815616" y="1328444"/>
              <a:ext cx="140086" cy="14008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075A3EF2-8350-8741-82DF-2A0E7C1D0F22}"/>
                </a:ext>
              </a:extLst>
            </p:cNvPr>
            <p:cNvCxnSpPr>
              <a:stCxn id="99" idx="6"/>
              <a:endCxn id="101" idx="2"/>
            </p:cNvCxnSpPr>
            <p:nvPr/>
          </p:nvCxnSpPr>
          <p:spPr>
            <a:xfrm flipV="1">
              <a:off x="6955702" y="1395199"/>
              <a:ext cx="105890" cy="3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1600AEB-4EED-8249-A377-04F8A8AF6665}"/>
                </a:ext>
              </a:extLst>
            </p:cNvPr>
            <p:cNvSpPr/>
            <p:nvPr/>
          </p:nvSpPr>
          <p:spPr>
            <a:xfrm>
              <a:off x="7061592" y="1325156"/>
              <a:ext cx="140086" cy="14008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C66819-3E52-3A42-9B17-A9338CD3ED93}"/>
                </a:ext>
              </a:extLst>
            </p:cNvPr>
            <p:cNvCxnSpPr>
              <a:endCxn id="103" idx="2"/>
            </p:cNvCxnSpPr>
            <p:nvPr/>
          </p:nvCxnSpPr>
          <p:spPr>
            <a:xfrm flipV="1">
              <a:off x="7208118" y="1397156"/>
              <a:ext cx="105890" cy="3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56810601-364A-6B43-B7B1-515528B002F1}"/>
                </a:ext>
              </a:extLst>
            </p:cNvPr>
            <p:cNvSpPr/>
            <p:nvPr/>
          </p:nvSpPr>
          <p:spPr>
            <a:xfrm>
              <a:off x="7314008" y="1327113"/>
              <a:ext cx="140086" cy="14008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ounded Rectangle 103">
              <a:extLst>
                <a:ext uri="{FF2B5EF4-FFF2-40B4-BE49-F238E27FC236}">
                  <a16:creationId xmlns:a16="http://schemas.microsoft.com/office/drawing/2014/main" id="{9CC38E37-F0E7-6F4D-BA2B-67A49B558A60}"/>
                </a:ext>
              </a:extLst>
            </p:cNvPr>
            <p:cNvSpPr/>
            <p:nvPr/>
          </p:nvSpPr>
          <p:spPr>
            <a:xfrm>
              <a:off x="6780942" y="1582083"/>
              <a:ext cx="1253994" cy="23992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105" name="Curved Connector 104">
              <a:extLst>
                <a:ext uri="{FF2B5EF4-FFF2-40B4-BE49-F238E27FC236}">
                  <a16:creationId xmlns:a16="http://schemas.microsoft.com/office/drawing/2014/main" id="{78279643-A2B8-7A4D-9668-A504EC44F53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343504" y="1495331"/>
              <a:ext cx="238783" cy="151524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FD00420-D44F-B341-9904-2912B1083A13}"/>
                </a:ext>
              </a:extLst>
            </p:cNvPr>
            <p:cNvSpPr/>
            <p:nvPr/>
          </p:nvSpPr>
          <p:spPr>
            <a:xfrm>
              <a:off x="7542543" y="1624522"/>
              <a:ext cx="140086" cy="140086"/>
            </a:xfrm>
            <a:prstGeom prst="ellipse">
              <a:avLst/>
            </a:prstGeom>
            <a:solidFill>
              <a:srgbClr val="FF6EFD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Curved Connector 106">
              <a:extLst>
                <a:ext uri="{FF2B5EF4-FFF2-40B4-BE49-F238E27FC236}">
                  <a16:creationId xmlns:a16="http://schemas.microsoft.com/office/drawing/2014/main" id="{5618FDB0-6AD4-5444-853A-1E2771A3757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996963" y="990013"/>
              <a:ext cx="1768017" cy="1242101"/>
            </a:xfrm>
            <a:prstGeom prst="curvedConnector3">
              <a:avLst>
                <a:gd name="adj1" fmla="val 106567"/>
              </a:avLst>
            </a:prstGeom>
            <a:ln w="63500">
              <a:solidFill>
                <a:schemeClr val="accent4"/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3" name="Curved Connector 132">
            <a:extLst>
              <a:ext uri="{FF2B5EF4-FFF2-40B4-BE49-F238E27FC236}">
                <a16:creationId xmlns:a16="http://schemas.microsoft.com/office/drawing/2014/main" id="{056B5880-9549-C249-8192-EB5E0FE4A894}"/>
              </a:ext>
            </a:extLst>
          </p:cNvPr>
          <p:cNvCxnSpPr>
            <a:cxnSpLocks/>
          </p:cNvCxnSpPr>
          <p:nvPr/>
        </p:nvCxnSpPr>
        <p:spPr>
          <a:xfrm flipV="1">
            <a:off x="2736672" y="3553979"/>
            <a:ext cx="2093022" cy="2357489"/>
          </a:xfrm>
          <a:prstGeom prst="curvedConnector2">
            <a:avLst/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Right Arrow 133">
            <a:extLst>
              <a:ext uri="{FF2B5EF4-FFF2-40B4-BE49-F238E27FC236}">
                <a16:creationId xmlns:a16="http://schemas.microsoft.com/office/drawing/2014/main" id="{5BE8A756-B3BA-4E43-B63F-F96315D14671}"/>
              </a:ext>
            </a:extLst>
          </p:cNvPr>
          <p:cNvSpPr/>
          <p:nvPr/>
        </p:nvSpPr>
        <p:spPr>
          <a:xfrm rot="709870">
            <a:off x="2559699" y="5756567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31422EB-2502-A644-9EE5-F74439F8A381}"/>
              </a:ext>
            </a:extLst>
          </p:cNvPr>
          <p:cNvGrpSpPr/>
          <p:nvPr/>
        </p:nvGrpSpPr>
        <p:grpSpPr>
          <a:xfrm>
            <a:off x="5416981" y="2801809"/>
            <a:ext cx="3117765" cy="1479630"/>
            <a:chOff x="4993889" y="577703"/>
            <a:chExt cx="3117765" cy="1479630"/>
          </a:xfrm>
        </p:grpSpPr>
        <p:sp>
          <p:nvSpPr>
            <p:cNvPr id="136" name="Right Arrow 135">
              <a:extLst>
                <a:ext uri="{FF2B5EF4-FFF2-40B4-BE49-F238E27FC236}">
                  <a16:creationId xmlns:a16="http://schemas.microsoft.com/office/drawing/2014/main" id="{E44F9374-72C8-EB4C-8339-3F01CDD8156C}"/>
                </a:ext>
              </a:extLst>
            </p:cNvPr>
            <p:cNvSpPr/>
            <p:nvPr/>
          </p:nvSpPr>
          <p:spPr>
            <a:xfrm rot="940990" flipH="1">
              <a:off x="5008484" y="605618"/>
              <a:ext cx="1766804" cy="1407882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Pull Request</a:t>
              </a:r>
            </a:p>
          </p:txBody>
        </p:sp>
        <p:sp>
          <p:nvSpPr>
            <p:cNvPr id="137" name="Can 136">
              <a:extLst>
                <a:ext uri="{FF2B5EF4-FFF2-40B4-BE49-F238E27FC236}">
                  <a16:creationId xmlns:a16="http://schemas.microsoft.com/office/drawing/2014/main" id="{142369AB-F88A-FF49-8BFB-236463C132E9}"/>
                </a:ext>
              </a:extLst>
            </p:cNvPr>
            <p:cNvSpPr/>
            <p:nvPr/>
          </p:nvSpPr>
          <p:spPr>
            <a:xfrm>
              <a:off x="6685177" y="593353"/>
              <a:ext cx="1426477" cy="146398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38" name="Rounded Rectangle 137">
              <a:extLst>
                <a:ext uri="{FF2B5EF4-FFF2-40B4-BE49-F238E27FC236}">
                  <a16:creationId xmlns:a16="http://schemas.microsoft.com/office/drawing/2014/main" id="{B2D17686-5C0A-564D-A3E7-02F7092FA5C5}"/>
                </a:ext>
              </a:extLst>
            </p:cNvPr>
            <p:cNvSpPr/>
            <p:nvPr/>
          </p:nvSpPr>
          <p:spPr>
            <a:xfrm>
              <a:off x="6771419" y="1277443"/>
              <a:ext cx="1253994" cy="23992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4C72F506-FD3F-5249-A0C1-4D4F7BEAF631}"/>
                </a:ext>
              </a:extLst>
            </p:cNvPr>
            <p:cNvSpPr/>
            <p:nvPr/>
          </p:nvSpPr>
          <p:spPr>
            <a:xfrm>
              <a:off x="6815616" y="1328444"/>
              <a:ext cx="140086" cy="14008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56714B1E-9675-BD4B-B74C-A4B22185FDD0}"/>
                </a:ext>
              </a:extLst>
            </p:cNvPr>
            <p:cNvCxnSpPr>
              <a:stCxn id="139" idx="6"/>
              <a:endCxn id="141" idx="2"/>
            </p:cNvCxnSpPr>
            <p:nvPr/>
          </p:nvCxnSpPr>
          <p:spPr>
            <a:xfrm flipV="1">
              <a:off x="6955702" y="1395199"/>
              <a:ext cx="105890" cy="3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6BA5F9A6-0F00-3F46-A5C5-FB2132C34588}"/>
                </a:ext>
              </a:extLst>
            </p:cNvPr>
            <p:cNvSpPr/>
            <p:nvPr/>
          </p:nvSpPr>
          <p:spPr>
            <a:xfrm>
              <a:off x="7061592" y="1325156"/>
              <a:ext cx="140086" cy="14008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13A42A8A-05E5-5B42-ABE8-6A3396D6E62B}"/>
                </a:ext>
              </a:extLst>
            </p:cNvPr>
            <p:cNvCxnSpPr>
              <a:endCxn id="143" idx="2"/>
            </p:cNvCxnSpPr>
            <p:nvPr/>
          </p:nvCxnSpPr>
          <p:spPr>
            <a:xfrm flipV="1">
              <a:off x="7208118" y="1397156"/>
              <a:ext cx="105890" cy="3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A6D45009-AD5D-AF47-9FF5-CFCAA904264D}"/>
                </a:ext>
              </a:extLst>
            </p:cNvPr>
            <p:cNvSpPr/>
            <p:nvPr/>
          </p:nvSpPr>
          <p:spPr>
            <a:xfrm>
              <a:off x="7314008" y="1327113"/>
              <a:ext cx="140086" cy="14008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ounded Rectangle 143">
              <a:extLst>
                <a:ext uri="{FF2B5EF4-FFF2-40B4-BE49-F238E27FC236}">
                  <a16:creationId xmlns:a16="http://schemas.microsoft.com/office/drawing/2014/main" id="{4A5811C1-B4E9-134C-87C9-56DE694EF8E3}"/>
                </a:ext>
              </a:extLst>
            </p:cNvPr>
            <p:cNvSpPr/>
            <p:nvPr/>
          </p:nvSpPr>
          <p:spPr>
            <a:xfrm>
              <a:off x="6780942" y="1582083"/>
              <a:ext cx="1253994" cy="23992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145" name="Curved Connector 144">
              <a:extLst>
                <a:ext uri="{FF2B5EF4-FFF2-40B4-BE49-F238E27FC236}">
                  <a16:creationId xmlns:a16="http://schemas.microsoft.com/office/drawing/2014/main" id="{CE323CAB-FFA6-9242-841B-34C39D7BAAB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343504" y="1495331"/>
              <a:ext cx="238783" cy="151524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35371F83-4737-C644-9DEE-E532590A823B}"/>
                </a:ext>
              </a:extLst>
            </p:cNvPr>
            <p:cNvSpPr/>
            <p:nvPr/>
          </p:nvSpPr>
          <p:spPr>
            <a:xfrm>
              <a:off x="7542543" y="1624522"/>
              <a:ext cx="140086" cy="14008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Curved Connector 146">
              <a:extLst>
                <a:ext uri="{FF2B5EF4-FFF2-40B4-BE49-F238E27FC236}">
                  <a16:creationId xmlns:a16="http://schemas.microsoft.com/office/drawing/2014/main" id="{8C05DC07-84D3-554D-907D-67A5CCF1517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993889" y="577703"/>
              <a:ext cx="2353196" cy="199066"/>
            </a:xfrm>
            <a:prstGeom prst="curvedConnector3">
              <a:avLst>
                <a:gd name="adj1" fmla="val 50000"/>
              </a:avLst>
            </a:prstGeom>
            <a:ln w="63500">
              <a:solidFill>
                <a:schemeClr val="accent4"/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92165B6-F906-C140-88F5-31B844E90D95}"/>
              </a:ext>
            </a:extLst>
          </p:cNvPr>
          <p:cNvCxnSpPr>
            <a:endCxn id="76" idx="2"/>
          </p:cNvCxnSpPr>
          <p:nvPr/>
        </p:nvCxnSpPr>
        <p:spPr>
          <a:xfrm flipV="1">
            <a:off x="4795656" y="2885085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1EA08789-EDF4-B84F-B0BE-2F51697FAAEF}"/>
              </a:ext>
            </a:extLst>
          </p:cNvPr>
          <p:cNvSpPr/>
          <p:nvPr/>
        </p:nvSpPr>
        <p:spPr>
          <a:xfrm>
            <a:off x="4901546" y="2815042"/>
            <a:ext cx="140086" cy="140086"/>
          </a:xfrm>
          <a:prstGeom prst="ellipse">
            <a:avLst/>
          </a:prstGeom>
          <a:solidFill>
            <a:srgbClr val="FF6EFD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AF7148-EE5F-F846-966C-B5C92073404B}"/>
              </a:ext>
            </a:extLst>
          </p:cNvPr>
          <p:cNvSpPr txBox="1"/>
          <p:nvPr/>
        </p:nvSpPr>
        <p:spPr>
          <a:xfrm>
            <a:off x="5735429" y="850265"/>
            <a:ext cx="8194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</a:rPr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28835175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Upstream commits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51FD7B-39DB-7B40-A92C-ED626F66C7AB}"/>
              </a:ext>
            </a:extLst>
          </p:cNvPr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DF3EECA-41B0-584F-B8A5-4B1D34594EEE}"/>
              </a:ext>
            </a:extLst>
          </p:cNvPr>
          <p:cNvSpPr/>
          <p:nvPr/>
        </p:nvSpPr>
        <p:spPr>
          <a:xfrm>
            <a:off x="4413017" y="534038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AC33409-D790-D14B-9CD1-3D2EB998B4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59000" y="570248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9F356B4-39A6-CF41-A477-C6E5AB8E7DD1}"/>
              </a:ext>
            </a:extLst>
          </p:cNvPr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F74CE7-E315-6B47-95F2-02031216ECED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7A2C94C-9A71-D149-8CD5-7D8259B33B55}"/>
              </a:ext>
            </a:extLst>
          </p:cNvPr>
          <p:cNvSpPr/>
          <p:nvPr/>
        </p:nvSpPr>
        <p:spPr>
          <a:xfrm>
            <a:off x="2158039" y="5831675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7A9C10BC-FF3F-AF49-9757-DF4627E56C73}"/>
              </a:ext>
            </a:extLst>
          </p:cNvPr>
          <p:cNvSpPr/>
          <p:nvPr/>
        </p:nvSpPr>
        <p:spPr>
          <a:xfrm>
            <a:off x="1405960" y="306982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BA3D614E-4040-F74E-BC11-9A460A097E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68522" y="2983072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08B61A1A-11ED-6544-8A7F-8DB09DFF6B5A}"/>
              </a:ext>
            </a:extLst>
          </p:cNvPr>
          <p:cNvSpPr/>
          <p:nvPr/>
        </p:nvSpPr>
        <p:spPr>
          <a:xfrm>
            <a:off x="2167561" y="3112263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ight Arrow 87">
            <a:extLst>
              <a:ext uri="{FF2B5EF4-FFF2-40B4-BE49-F238E27FC236}">
                <a16:creationId xmlns:a16="http://schemas.microsoft.com/office/drawing/2014/main" id="{C6B5CF28-DF8A-5D48-998C-1E0104FC6254}"/>
              </a:ext>
            </a:extLst>
          </p:cNvPr>
          <p:cNvSpPr/>
          <p:nvPr/>
        </p:nvSpPr>
        <p:spPr>
          <a:xfrm>
            <a:off x="2763408" y="2311986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Pull Request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EE293FB-457C-5446-ABEA-4C79A3AEC15C}"/>
              </a:ext>
            </a:extLst>
          </p:cNvPr>
          <p:cNvGrpSpPr/>
          <p:nvPr/>
        </p:nvGrpSpPr>
        <p:grpSpPr>
          <a:xfrm>
            <a:off x="4996963" y="593353"/>
            <a:ext cx="3114691" cy="2244971"/>
            <a:chOff x="4996963" y="593353"/>
            <a:chExt cx="3114691" cy="2244971"/>
          </a:xfrm>
        </p:grpSpPr>
        <p:sp>
          <p:nvSpPr>
            <p:cNvPr id="90" name="Right Arrow 89">
              <a:extLst>
                <a:ext uri="{FF2B5EF4-FFF2-40B4-BE49-F238E27FC236}">
                  <a16:creationId xmlns:a16="http://schemas.microsoft.com/office/drawing/2014/main" id="{D1703CB7-2A35-E648-9C46-86F2B45C369C}"/>
                </a:ext>
              </a:extLst>
            </p:cNvPr>
            <p:cNvSpPr/>
            <p:nvPr/>
          </p:nvSpPr>
          <p:spPr>
            <a:xfrm rot="20260213" flipH="1">
              <a:off x="5313240" y="1430442"/>
              <a:ext cx="1496495" cy="1407882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Pull Request</a:t>
              </a:r>
            </a:p>
          </p:txBody>
        </p:sp>
        <p:sp>
          <p:nvSpPr>
            <p:cNvPr id="97" name="Can 96">
              <a:extLst>
                <a:ext uri="{FF2B5EF4-FFF2-40B4-BE49-F238E27FC236}">
                  <a16:creationId xmlns:a16="http://schemas.microsoft.com/office/drawing/2014/main" id="{6B09A098-BC75-E541-8AEC-4C2E614C5D63}"/>
                </a:ext>
              </a:extLst>
            </p:cNvPr>
            <p:cNvSpPr/>
            <p:nvPr/>
          </p:nvSpPr>
          <p:spPr>
            <a:xfrm>
              <a:off x="6685177" y="593353"/>
              <a:ext cx="1426477" cy="146398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D26439BA-A336-8346-8E64-691C8893ACDF}"/>
                </a:ext>
              </a:extLst>
            </p:cNvPr>
            <p:cNvSpPr/>
            <p:nvPr/>
          </p:nvSpPr>
          <p:spPr>
            <a:xfrm>
              <a:off x="6771419" y="1277443"/>
              <a:ext cx="1253994" cy="23992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560C07D2-D4B6-0B43-84CE-15D30455993C}"/>
                </a:ext>
              </a:extLst>
            </p:cNvPr>
            <p:cNvSpPr/>
            <p:nvPr/>
          </p:nvSpPr>
          <p:spPr>
            <a:xfrm>
              <a:off x="6815616" y="1328444"/>
              <a:ext cx="140086" cy="14008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075A3EF2-8350-8741-82DF-2A0E7C1D0F22}"/>
                </a:ext>
              </a:extLst>
            </p:cNvPr>
            <p:cNvCxnSpPr>
              <a:stCxn id="99" idx="6"/>
              <a:endCxn id="101" idx="2"/>
            </p:cNvCxnSpPr>
            <p:nvPr/>
          </p:nvCxnSpPr>
          <p:spPr>
            <a:xfrm flipV="1">
              <a:off x="6955702" y="1395199"/>
              <a:ext cx="105890" cy="3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1600AEB-4EED-8249-A377-04F8A8AF6665}"/>
                </a:ext>
              </a:extLst>
            </p:cNvPr>
            <p:cNvSpPr/>
            <p:nvPr/>
          </p:nvSpPr>
          <p:spPr>
            <a:xfrm>
              <a:off x="7061592" y="1325156"/>
              <a:ext cx="140086" cy="14008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C66819-3E52-3A42-9B17-A9338CD3ED93}"/>
                </a:ext>
              </a:extLst>
            </p:cNvPr>
            <p:cNvCxnSpPr>
              <a:endCxn id="103" idx="2"/>
            </p:cNvCxnSpPr>
            <p:nvPr/>
          </p:nvCxnSpPr>
          <p:spPr>
            <a:xfrm flipV="1">
              <a:off x="7208118" y="1397156"/>
              <a:ext cx="105890" cy="3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56810601-364A-6B43-B7B1-515528B002F1}"/>
                </a:ext>
              </a:extLst>
            </p:cNvPr>
            <p:cNvSpPr/>
            <p:nvPr/>
          </p:nvSpPr>
          <p:spPr>
            <a:xfrm>
              <a:off x="7314008" y="1327113"/>
              <a:ext cx="140086" cy="14008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ounded Rectangle 103">
              <a:extLst>
                <a:ext uri="{FF2B5EF4-FFF2-40B4-BE49-F238E27FC236}">
                  <a16:creationId xmlns:a16="http://schemas.microsoft.com/office/drawing/2014/main" id="{9CC38E37-F0E7-6F4D-BA2B-67A49B558A60}"/>
                </a:ext>
              </a:extLst>
            </p:cNvPr>
            <p:cNvSpPr/>
            <p:nvPr/>
          </p:nvSpPr>
          <p:spPr>
            <a:xfrm>
              <a:off x="6780942" y="1582083"/>
              <a:ext cx="1253994" cy="23992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105" name="Curved Connector 104">
              <a:extLst>
                <a:ext uri="{FF2B5EF4-FFF2-40B4-BE49-F238E27FC236}">
                  <a16:creationId xmlns:a16="http://schemas.microsoft.com/office/drawing/2014/main" id="{78279643-A2B8-7A4D-9668-A504EC44F53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343504" y="1495331"/>
              <a:ext cx="238783" cy="151524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FD00420-D44F-B341-9904-2912B1083A13}"/>
                </a:ext>
              </a:extLst>
            </p:cNvPr>
            <p:cNvSpPr/>
            <p:nvPr/>
          </p:nvSpPr>
          <p:spPr>
            <a:xfrm>
              <a:off x="7542543" y="1624522"/>
              <a:ext cx="140086" cy="140086"/>
            </a:xfrm>
            <a:prstGeom prst="ellipse">
              <a:avLst/>
            </a:prstGeom>
            <a:solidFill>
              <a:srgbClr val="FF6EFD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Curved Connector 106">
              <a:extLst>
                <a:ext uri="{FF2B5EF4-FFF2-40B4-BE49-F238E27FC236}">
                  <a16:creationId xmlns:a16="http://schemas.microsoft.com/office/drawing/2014/main" id="{5618FDB0-6AD4-5444-853A-1E2771A3757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996963" y="990013"/>
              <a:ext cx="1768017" cy="1242101"/>
            </a:xfrm>
            <a:prstGeom prst="curvedConnector3">
              <a:avLst>
                <a:gd name="adj1" fmla="val 106567"/>
              </a:avLst>
            </a:prstGeom>
            <a:ln w="63500">
              <a:solidFill>
                <a:schemeClr val="accent4"/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3" name="Curved Connector 132">
            <a:extLst>
              <a:ext uri="{FF2B5EF4-FFF2-40B4-BE49-F238E27FC236}">
                <a16:creationId xmlns:a16="http://schemas.microsoft.com/office/drawing/2014/main" id="{056B5880-9549-C249-8192-EB5E0FE4A894}"/>
              </a:ext>
            </a:extLst>
          </p:cNvPr>
          <p:cNvCxnSpPr>
            <a:cxnSpLocks/>
          </p:cNvCxnSpPr>
          <p:nvPr/>
        </p:nvCxnSpPr>
        <p:spPr>
          <a:xfrm flipV="1">
            <a:off x="2736672" y="3553979"/>
            <a:ext cx="2093022" cy="2357489"/>
          </a:xfrm>
          <a:prstGeom prst="curvedConnector2">
            <a:avLst/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Right Arrow 133">
            <a:extLst>
              <a:ext uri="{FF2B5EF4-FFF2-40B4-BE49-F238E27FC236}">
                <a16:creationId xmlns:a16="http://schemas.microsoft.com/office/drawing/2014/main" id="{5BE8A756-B3BA-4E43-B63F-F96315D14671}"/>
              </a:ext>
            </a:extLst>
          </p:cNvPr>
          <p:cNvSpPr/>
          <p:nvPr/>
        </p:nvSpPr>
        <p:spPr>
          <a:xfrm rot="709870">
            <a:off x="2559699" y="5756567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31422EB-2502-A644-9EE5-F74439F8A381}"/>
              </a:ext>
            </a:extLst>
          </p:cNvPr>
          <p:cNvGrpSpPr/>
          <p:nvPr/>
        </p:nvGrpSpPr>
        <p:grpSpPr>
          <a:xfrm>
            <a:off x="5416981" y="2801809"/>
            <a:ext cx="3117765" cy="1479630"/>
            <a:chOff x="4993889" y="577703"/>
            <a:chExt cx="3117765" cy="1479630"/>
          </a:xfrm>
        </p:grpSpPr>
        <p:sp>
          <p:nvSpPr>
            <p:cNvPr id="136" name="Right Arrow 135">
              <a:extLst>
                <a:ext uri="{FF2B5EF4-FFF2-40B4-BE49-F238E27FC236}">
                  <a16:creationId xmlns:a16="http://schemas.microsoft.com/office/drawing/2014/main" id="{E44F9374-72C8-EB4C-8339-3F01CDD8156C}"/>
                </a:ext>
              </a:extLst>
            </p:cNvPr>
            <p:cNvSpPr/>
            <p:nvPr/>
          </p:nvSpPr>
          <p:spPr>
            <a:xfrm rot="940990" flipH="1">
              <a:off x="5008484" y="605618"/>
              <a:ext cx="1766804" cy="1407882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Pull Request</a:t>
              </a:r>
            </a:p>
          </p:txBody>
        </p:sp>
        <p:sp>
          <p:nvSpPr>
            <p:cNvPr id="137" name="Can 136">
              <a:extLst>
                <a:ext uri="{FF2B5EF4-FFF2-40B4-BE49-F238E27FC236}">
                  <a16:creationId xmlns:a16="http://schemas.microsoft.com/office/drawing/2014/main" id="{142369AB-F88A-FF49-8BFB-236463C132E9}"/>
                </a:ext>
              </a:extLst>
            </p:cNvPr>
            <p:cNvSpPr/>
            <p:nvPr/>
          </p:nvSpPr>
          <p:spPr>
            <a:xfrm>
              <a:off x="6685177" y="593353"/>
              <a:ext cx="1426477" cy="146398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38" name="Rounded Rectangle 137">
              <a:extLst>
                <a:ext uri="{FF2B5EF4-FFF2-40B4-BE49-F238E27FC236}">
                  <a16:creationId xmlns:a16="http://schemas.microsoft.com/office/drawing/2014/main" id="{B2D17686-5C0A-564D-A3E7-02F7092FA5C5}"/>
                </a:ext>
              </a:extLst>
            </p:cNvPr>
            <p:cNvSpPr/>
            <p:nvPr/>
          </p:nvSpPr>
          <p:spPr>
            <a:xfrm>
              <a:off x="6771419" y="1277443"/>
              <a:ext cx="1253994" cy="23992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4C72F506-FD3F-5249-A0C1-4D4F7BEAF631}"/>
                </a:ext>
              </a:extLst>
            </p:cNvPr>
            <p:cNvSpPr/>
            <p:nvPr/>
          </p:nvSpPr>
          <p:spPr>
            <a:xfrm>
              <a:off x="6815616" y="1328444"/>
              <a:ext cx="140086" cy="14008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56714B1E-9675-BD4B-B74C-A4B22185FDD0}"/>
                </a:ext>
              </a:extLst>
            </p:cNvPr>
            <p:cNvCxnSpPr>
              <a:stCxn id="139" idx="6"/>
              <a:endCxn id="141" idx="2"/>
            </p:cNvCxnSpPr>
            <p:nvPr/>
          </p:nvCxnSpPr>
          <p:spPr>
            <a:xfrm flipV="1">
              <a:off x="6955702" y="1395199"/>
              <a:ext cx="105890" cy="3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6BA5F9A6-0F00-3F46-A5C5-FB2132C34588}"/>
                </a:ext>
              </a:extLst>
            </p:cNvPr>
            <p:cNvSpPr/>
            <p:nvPr/>
          </p:nvSpPr>
          <p:spPr>
            <a:xfrm>
              <a:off x="7061592" y="1325156"/>
              <a:ext cx="140086" cy="14008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13A42A8A-05E5-5B42-ABE8-6A3396D6E62B}"/>
                </a:ext>
              </a:extLst>
            </p:cNvPr>
            <p:cNvCxnSpPr>
              <a:endCxn id="143" idx="2"/>
            </p:cNvCxnSpPr>
            <p:nvPr/>
          </p:nvCxnSpPr>
          <p:spPr>
            <a:xfrm flipV="1">
              <a:off x="7208118" y="1397156"/>
              <a:ext cx="105890" cy="3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A6D45009-AD5D-AF47-9FF5-CFCAA904264D}"/>
                </a:ext>
              </a:extLst>
            </p:cNvPr>
            <p:cNvSpPr/>
            <p:nvPr/>
          </p:nvSpPr>
          <p:spPr>
            <a:xfrm>
              <a:off x="7314008" y="1327113"/>
              <a:ext cx="140086" cy="14008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ounded Rectangle 143">
              <a:extLst>
                <a:ext uri="{FF2B5EF4-FFF2-40B4-BE49-F238E27FC236}">
                  <a16:creationId xmlns:a16="http://schemas.microsoft.com/office/drawing/2014/main" id="{4A5811C1-B4E9-134C-87C9-56DE694EF8E3}"/>
                </a:ext>
              </a:extLst>
            </p:cNvPr>
            <p:cNvSpPr/>
            <p:nvPr/>
          </p:nvSpPr>
          <p:spPr>
            <a:xfrm>
              <a:off x="6780942" y="1582083"/>
              <a:ext cx="1253994" cy="23992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145" name="Curved Connector 144">
              <a:extLst>
                <a:ext uri="{FF2B5EF4-FFF2-40B4-BE49-F238E27FC236}">
                  <a16:creationId xmlns:a16="http://schemas.microsoft.com/office/drawing/2014/main" id="{CE323CAB-FFA6-9242-841B-34C39D7BAAB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343504" y="1495331"/>
              <a:ext cx="238783" cy="151524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35371F83-4737-C644-9DEE-E532590A823B}"/>
                </a:ext>
              </a:extLst>
            </p:cNvPr>
            <p:cNvSpPr/>
            <p:nvPr/>
          </p:nvSpPr>
          <p:spPr>
            <a:xfrm>
              <a:off x="7542543" y="1624522"/>
              <a:ext cx="140086" cy="14008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Curved Connector 146">
              <a:extLst>
                <a:ext uri="{FF2B5EF4-FFF2-40B4-BE49-F238E27FC236}">
                  <a16:creationId xmlns:a16="http://schemas.microsoft.com/office/drawing/2014/main" id="{8C05DC07-84D3-554D-907D-67A5CCF1517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993889" y="577703"/>
              <a:ext cx="2353196" cy="199066"/>
            </a:xfrm>
            <a:prstGeom prst="curvedConnector3">
              <a:avLst>
                <a:gd name="adj1" fmla="val 50000"/>
              </a:avLst>
            </a:prstGeom>
            <a:ln w="63500">
              <a:solidFill>
                <a:schemeClr val="accent4"/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92165B6-F906-C140-88F5-31B844E90D95}"/>
              </a:ext>
            </a:extLst>
          </p:cNvPr>
          <p:cNvCxnSpPr>
            <a:endCxn id="76" idx="2"/>
          </p:cNvCxnSpPr>
          <p:nvPr/>
        </p:nvCxnSpPr>
        <p:spPr>
          <a:xfrm flipV="1">
            <a:off x="4795656" y="2885085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1EA08789-EDF4-B84F-B0BE-2F51697FAAEF}"/>
              </a:ext>
            </a:extLst>
          </p:cNvPr>
          <p:cNvSpPr/>
          <p:nvPr/>
        </p:nvSpPr>
        <p:spPr>
          <a:xfrm>
            <a:off x="4901546" y="2815042"/>
            <a:ext cx="140086" cy="140086"/>
          </a:xfrm>
          <a:prstGeom prst="ellipse">
            <a:avLst/>
          </a:prstGeom>
          <a:solidFill>
            <a:srgbClr val="FF6EFD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AF7148-EE5F-F846-966C-B5C92073404B}"/>
              </a:ext>
            </a:extLst>
          </p:cNvPr>
          <p:cNvSpPr txBox="1"/>
          <p:nvPr/>
        </p:nvSpPr>
        <p:spPr>
          <a:xfrm>
            <a:off x="5735429" y="850265"/>
            <a:ext cx="8194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</a:rPr>
              <a:t>✓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AF0581D-617F-E841-B41A-0095E1D96B34}"/>
              </a:ext>
            </a:extLst>
          </p:cNvPr>
          <p:cNvSpPr/>
          <p:nvPr/>
        </p:nvSpPr>
        <p:spPr>
          <a:xfrm>
            <a:off x="5172552" y="2830811"/>
            <a:ext cx="111898" cy="111898"/>
          </a:xfrm>
          <a:prstGeom prst="ellipse">
            <a:avLst/>
          </a:prstGeom>
          <a:solidFill>
            <a:srgbClr val="00B0F0"/>
          </a:solidFill>
          <a:ln w="60325" cmpd="dbl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9C92D12-CC14-7244-9A80-6F38F166212C}"/>
              </a:ext>
            </a:extLst>
          </p:cNvPr>
          <p:cNvCxnSpPr/>
          <p:nvPr/>
        </p:nvCxnSpPr>
        <p:spPr>
          <a:xfrm flipV="1">
            <a:off x="5045659" y="28885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0064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synch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51FD7B-39DB-7B40-A92C-ED626F66C7AB}"/>
              </a:ext>
            </a:extLst>
          </p:cNvPr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FF6EFD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DF3EECA-41B0-584F-B8A5-4B1D34594EEE}"/>
              </a:ext>
            </a:extLst>
          </p:cNvPr>
          <p:cNvSpPr/>
          <p:nvPr/>
        </p:nvSpPr>
        <p:spPr>
          <a:xfrm>
            <a:off x="4413017" y="534038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AC33409-D790-D14B-9CD1-3D2EB998B4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59000" y="570248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9F356B4-39A6-CF41-A477-C6E5AB8E7DD1}"/>
              </a:ext>
            </a:extLst>
          </p:cNvPr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F74CE7-E315-6B47-95F2-02031216ECED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7A2C94C-9A71-D149-8CD5-7D8259B33B55}"/>
              </a:ext>
            </a:extLst>
          </p:cNvPr>
          <p:cNvSpPr/>
          <p:nvPr/>
        </p:nvSpPr>
        <p:spPr>
          <a:xfrm>
            <a:off x="2158039" y="5831675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7A9C10BC-FF3F-AF49-9757-DF4627E56C73}"/>
              </a:ext>
            </a:extLst>
          </p:cNvPr>
          <p:cNvSpPr/>
          <p:nvPr/>
        </p:nvSpPr>
        <p:spPr>
          <a:xfrm>
            <a:off x="1405960" y="306982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BA3D614E-4040-F74E-BC11-9A460A097E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68522" y="2983072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08B61A1A-11ED-6544-8A7F-8DB09DFF6B5A}"/>
              </a:ext>
            </a:extLst>
          </p:cNvPr>
          <p:cNvSpPr/>
          <p:nvPr/>
        </p:nvSpPr>
        <p:spPr>
          <a:xfrm>
            <a:off x="2167561" y="3112263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EE293FB-457C-5446-ABEA-4C79A3AEC15C}"/>
              </a:ext>
            </a:extLst>
          </p:cNvPr>
          <p:cNvGrpSpPr/>
          <p:nvPr/>
        </p:nvGrpSpPr>
        <p:grpSpPr>
          <a:xfrm>
            <a:off x="4996963" y="593353"/>
            <a:ext cx="3114691" cy="1638761"/>
            <a:chOff x="4996963" y="593353"/>
            <a:chExt cx="3114691" cy="1638761"/>
          </a:xfrm>
        </p:grpSpPr>
        <p:sp>
          <p:nvSpPr>
            <p:cNvPr id="97" name="Can 96">
              <a:extLst>
                <a:ext uri="{FF2B5EF4-FFF2-40B4-BE49-F238E27FC236}">
                  <a16:creationId xmlns:a16="http://schemas.microsoft.com/office/drawing/2014/main" id="{6B09A098-BC75-E541-8AEC-4C2E614C5D63}"/>
                </a:ext>
              </a:extLst>
            </p:cNvPr>
            <p:cNvSpPr/>
            <p:nvPr/>
          </p:nvSpPr>
          <p:spPr>
            <a:xfrm>
              <a:off x="6685177" y="593353"/>
              <a:ext cx="1426477" cy="146398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D26439BA-A336-8346-8E64-691C8893ACDF}"/>
                </a:ext>
              </a:extLst>
            </p:cNvPr>
            <p:cNvSpPr/>
            <p:nvPr/>
          </p:nvSpPr>
          <p:spPr>
            <a:xfrm>
              <a:off x="6771419" y="1277443"/>
              <a:ext cx="1253994" cy="23992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560C07D2-D4B6-0B43-84CE-15D30455993C}"/>
                </a:ext>
              </a:extLst>
            </p:cNvPr>
            <p:cNvSpPr/>
            <p:nvPr/>
          </p:nvSpPr>
          <p:spPr>
            <a:xfrm>
              <a:off x="6815616" y="1328444"/>
              <a:ext cx="140086" cy="14008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075A3EF2-8350-8741-82DF-2A0E7C1D0F22}"/>
                </a:ext>
              </a:extLst>
            </p:cNvPr>
            <p:cNvCxnSpPr>
              <a:cxnSpLocks/>
              <a:stCxn id="99" idx="6"/>
              <a:endCxn id="101" idx="2"/>
            </p:cNvCxnSpPr>
            <p:nvPr/>
          </p:nvCxnSpPr>
          <p:spPr>
            <a:xfrm flipV="1">
              <a:off x="6955702" y="1395199"/>
              <a:ext cx="105890" cy="3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1600AEB-4EED-8249-A377-04F8A8AF6665}"/>
                </a:ext>
              </a:extLst>
            </p:cNvPr>
            <p:cNvSpPr/>
            <p:nvPr/>
          </p:nvSpPr>
          <p:spPr>
            <a:xfrm>
              <a:off x="7061592" y="1325156"/>
              <a:ext cx="140086" cy="14008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C66819-3E52-3A42-9B17-A9338CD3ED93}"/>
                </a:ext>
              </a:extLst>
            </p:cNvPr>
            <p:cNvCxnSpPr>
              <a:cxnSpLocks/>
              <a:endCxn id="103" idx="2"/>
            </p:cNvCxnSpPr>
            <p:nvPr/>
          </p:nvCxnSpPr>
          <p:spPr>
            <a:xfrm flipV="1">
              <a:off x="7208118" y="1397156"/>
              <a:ext cx="105890" cy="3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56810601-364A-6B43-B7B1-515528B002F1}"/>
                </a:ext>
              </a:extLst>
            </p:cNvPr>
            <p:cNvSpPr/>
            <p:nvPr/>
          </p:nvSpPr>
          <p:spPr>
            <a:xfrm>
              <a:off x="7314008" y="1327113"/>
              <a:ext cx="140086" cy="14008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ounded Rectangle 103">
              <a:extLst>
                <a:ext uri="{FF2B5EF4-FFF2-40B4-BE49-F238E27FC236}">
                  <a16:creationId xmlns:a16="http://schemas.microsoft.com/office/drawing/2014/main" id="{9CC38E37-F0E7-6F4D-BA2B-67A49B558A60}"/>
                </a:ext>
              </a:extLst>
            </p:cNvPr>
            <p:cNvSpPr/>
            <p:nvPr/>
          </p:nvSpPr>
          <p:spPr>
            <a:xfrm>
              <a:off x="6780942" y="1582083"/>
              <a:ext cx="1253994" cy="23992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105" name="Curved Connector 104">
              <a:extLst>
                <a:ext uri="{FF2B5EF4-FFF2-40B4-BE49-F238E27FC236}">
                  <a16:creationId xmlns:a16="http://schemas.microsoft.com/office/drawing/2014/main" id="{78279643-A2B8-7A4D-9668-A504EC44F53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343504" y="1495331"/>
              <a:ext cx="238783" cy="151524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FD00420-D44F-B341-9904-2912B1083A13}"/>
                </a:ext>
              </a:extLst>
            </p:cNvPr>
            <p:cNvSpPr/>
            <p:nvPr/>
          </p:nvSpPr>
          <p:spPr>
            <a:xfrm>
              <a:off x="7542543" y="1624522"/>
              <a:ext cx="140086" cy="140086"/>
            </a:xfrm>
            <a:prstGeom prst="ellipse">
              <a:avLst/>
            </a:prstGeom>
            <a:solidFill>
              <a:srgbClr val="FF6EFD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Curved Connector 106">
              <a:extLst>
                <a:ext uri="{FF2B5EF4-FFF2-40B4-BE49-F238E27FC236}">
                  <a16:creationId xmlns:a16="http://schemas.microsoft.com/office/drawing/2014/main" id="{5618FDB0-6AD4-5444-853A-1E2771A3757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996963" y="990013"/>
              <a:ext cx="1768017" cy="1242101"/>
            </a:xfrm>
            <a:prstGeom prst="curvedConnector3">
              <a:avLst>
                <a:gd name="adj1" fmla="val 106567"/>
              </a:avLst>
            </a:prstGeom>
            <a:ln w="63500">
              <a:solidFill>
                <a:schemeClr val="accent4"/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3" name="Curved Connector 132">
            <a:extLst>
              <a:ext uri="{FF2B5EF4-FFF2-40B4-BE49-F238E27FC236}">
                <a16:creationId xmlns:a16="http://schemas.microsoft.com/office/drawing/2014/main" id="{056B5880-9549-C249-8192-EB5E0FE4A894}"/>
              </a:ext>
            </a:extLst>
          </p:cNvPr>
          <p:cNvCxnSpPr>
            <a:cxnSpLocks/>
          </p:cNvCxnSpPr>
          <p:nvPr/>
        </p:nvCxnSpPr>
        <p:spPr>
          <a:xfrm flipV="1">
            <a:off x="2736672" y="3553979"/>
            <a:ext cx="2093022" cy="2357489"/>
          </a:xfrm>
          <a:prstGeom prst="curvedConnector2">
            <a:avLst/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31422EB-2502-A644-9EE5-F74439F8A381}"/>
              </a:ext>
            </a:extLst>
          </p:cNvPr>
          <p:cNvGrpSpPr/>
          <p:nvPr/>
        </p:nvGrpSpPr>
        <p:grpSpPr>
          <a:xfrm>
            <a:off x="5416981" y="2801809"/>
            <a:ext cx="3117765" cy="1479630"/>
            <a:chOff x="4993889" y="577703"/>
            <a:chExt cx="3117765" cy="1479630"/>
          </a:xfrm>
        </p:grpSpPr>
        <p:sp>
          <p:nvSpPr>
            <p:cNvPr id="136" name="Right Arrow 135">
              <a:extLst>
                <a:ext uri="{FF2B5EF4-FFF2-40B4-BE49-F238E27FC236}">
                  <a16:creationId xmlns:a16="http://schemas.microsoft.com/office/drawing/2014/main" id="{E44F9374-72C8-EB4C-8339-3F01CDD8156C}"/>
                </a:ext>
              </a:extLst>
            </p:cNvPr>
            <p:cNvSpPr/>
            <p:nvPr/>
          </p:nvSpPr>
          <p:spPr>
            <a:xfrm rot="940990" flipH="1">
              <a:off x="5008484" y="605618"/>
              <a:ext cx="1766804" cy="1407882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Pull Request</a:t>
              </a:r>
            </a:p>
          </p:txBody>
        </p:sp>
        <p:sp>
          <p:nvSpPr>
            <p:cNvPr id="137" name="Can 136">
              <a:extLst>
                <a:ext uri="{FF2B5EF4-FFF2-40B4-BE49-F238E27FC236}">
                  <a16:creationId xmlns:a16="http://schemas.microsoft.com/office/drawing/2014/main" id="{142369AB-F88A-FF49-8BFB-236463C132E9}"/>
                </a:ext>
              </a:extLst>
            </p:cNvPr>
            <p:cNvSpPr/>
            <p:nvPr/>
          </p:nvSpPr>
          <p:spPr>
            <a:xfrm>
              <a:off x="6685177" y="593353"/>
              <a:ext cx="1426477" cy="146398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38" name="Rounded Rectangle 137">
              <a:extLst>
                <a:ext uri="{FF2B5EF4-FFF2-40B4-BE49-F238E27FC236}">
                  <a16:creationId xmlns:a16="http://schemas.microsoft.com/office/drawing/2014/main" id="{B2D17686-5C0A-564D-A3E7-02F7092FA5C5}"/>
                </a:ext>
              </a:extLst>
            </p:cNvPr>
            <p:cNvSpPr/>
            <p:nvPr/>
          </p:nvSpPr>
          <p:spPr>
            <a:xfrm>
              <a:off x="6771419" y="1277443"/>
              <a:ext cx="1253994" cy="23992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4C72F506-FD3F-5249-A0C1-4D4F7BEAF631}"/>
                </a:ext>
              </a:extLst>
            </p:cNvPr>
            <p:cNvSpPr/>
            <p:nvPr/>
          </p:nvSpPr>
          <p:spPr>
            <a:xfrm>
              <a:off x="6815616" y="1328444"/>
              <a:ext cx="140086" cy="14008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56714B1E-9675-BD4B-B74C-A4B22185FDD0}"/>
                </a:ext>
              </a:extLst>
            </p:cNvPr>
            <p:cNvCxnSpPr>
              <a:stCxn id="139" idx="6"/>
              <a:endCxn id="141" idx="2"/>
            </p:cNvCxnSpPr>
            <p:nvPr/>
          </p:nvCxnSpPr>
          <p:spPr>
            <a:xfrm flipV="1">
              <a:off x="6955702" y="1395199"/>
              <a:ext cx="105890" cy="3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6BA5F9A6-0F00-3F46-A5C5-FB2132C34588}"/>
                </a:ext>
              </a:extLst>
            </p:cNvPr>
            <p:cNvSpPr/>
            <p:nvPr/>
          </p:nvSpPr>
          <p:spPr>
            <a:xfrm>
              <a:off x="7061592" y="1325156"/>
              <a:ext cx="140086" cy="14008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13A42A8A-05E5-5B42-ABE8-6A3396D6E62B}"/>
                </a:ext>
              </a:extLst>
            </p:cNvPr>
            <p:cNvCxnSpPr>
              <a:endCxn id="143" idx="2"/>
            </p:cNvCxnSpPr>
            <p:nvPr/>
          </p:nvCxnSpPr>
          <p:spPr>
            <a:xfrm flipV="1">
              <a:off x="7208118" y="1397156"/>
              <a:ext cx="105890" cy="3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A6D45009-AD5D-AF47-9FF5-CFCAA904264D}"/>
                </a:ext>
              </a:extLst>
            </p:cNvPr>
            <p:cNvSpPr/>
            <p:nvPr/>
          </p:nvSpPr>
          <p:spPr>
            <a:xfrm>
              <a:off x="7314008" y="1327113"/>
              <a:ext cx="140086" cy="14008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ounded Rectangle 143">
              <a:extLst>
                <a:ext uri="{FF2B5EF4-FFF2-40B4-BE49-F238E27FC236}">
                  <a16:creationId xmlns:a16="http://schemas.microsoft.com/office/drawing/2014/main" id="{4A5811C1-B4E9-134C-87C9-56DE694EF8E3}"/>
                </a:ext>
              </a:extLst>
            </p:cNvPr>
            <p:cNvSpPr/>
            <p:nvPr/>
          </p:nvSpPr>
          <p:spPr>
            <a:xfrm>
              <a:off x="6780942" y="1582083"/>
              <a:ext cx="1253994" cy="23992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145" name="Curved Connector 144">
              <a:extLst>
                <a:ext uri="{FF2B5EF4-FFF2-40B4-BE49-F238E27FC236}">
                  <a16:creationId xmlns:a16="http://schemas.microsoft.com/office/drawing/2014/main" id="{CE323CAB-FFA6-9242-841B-34C39D7BAAB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343504" y="1495331"/>
              <a:ext cx="238783" cy="151524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35371F83-4737-C644-9DEE-E532590A823B}"/>
                </a:ext>
              </a:extLst>
            </p:cNvPr>
            <p:cNvSpPr/>
            <p:nvPr/>
          </p:nvSpPr>
          <p:spPr>
            <a:xfrm>
              <a:off x="7542543" y="1624522"/>
              <a:ext cx="140086" cy="14008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Curved Connector 146">
              <a:extLst>
                <a:ext uri="{FF2B5EF4-FFF2-40B4-BE49-F238E27FC236}">
                  <a16:creationId xmlns:a16="http://schemas.microsoft.com/office/drawing/2014/main" id="{8C05DC07-84D3-554D-907D-67A5CCF1517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993889" y="577703"/>
              <a:ext cx="2353196" cy="199066"/>
            </a:xfrm>
            <a:prstGeom prst="curvedConnector3">
              <a:avLst>
                <a:gd name="adj1" fmla="val 50000"/>
              </a:avLst>
            </a:prstGeom>
            <a:ln w="63500">
              <a:solidFill>
                <a:schemeClr val="accent4"/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92165B6-F906-C140-88F5-31B844E90D95}"/>
              </a:ext>
            </a:extLst>
          </p:cNvPr>
          <p:cNvCxnSpPr>
            <a:cxnSpLocks/>
            <a:endCxn id="76" idx="2"/>
          </p:cNvCxnSpPr>
          <p:nvPr/>
        </p:nvCxnSpPr>
        <p:spPr>
          <a:xfrm flipV="1">
            <a:off x="4795656" y="2885085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1EA08789-EDF4-B84F-B0BE-2F51697FAAEF}"/>
              </a:ext>
            </a:extLst>
          </p:cNvPr>
          <p:cNvSpPr/>
          <p:nvPr/>
        </p:nvSpPr>
        <p:spPr>
          <a:xfrm>
            <a:off x="4901546" y="2815042"/>
            <a:ext cx="140086" cy="140086"/>
          </a:xfrm>
          <a:prstGeom prst="ellipse">
            <a:avLst/>
          </a:prstGeom>
          <a:solidFill>
            <a:srgbClr val="FF6EFD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E9B90F6-A784-0049-A3E3-CA18C1EE4443}"/>
              </a:ext>
            </a:extLst>
          </p:cNvPr>
          <p:cNvCxnSpPr>
            <a:cxnSpLocks/>
            <a:endCxn id="80" idx="2"/>
          </p:cNvCxnSpPr>
          <p:nvPr/>
        </p:nvCxnSpPr>
        <p:spPr>
          <a:xfrm flipV="1">
            <a:off x="7455277" y="139933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6B706057-B5A5-D04A-A815-BBDB6D0AF899}"/>
              </a:ext>
            </a:extLst>
          </p:cNvPr>
          <p:cNvSpPr/>
          <p:nvPr/>
        </p:nvSpPr>
        <p:spPr>
          <a:xfrm>
            <a:off x="7561167" y="1329289"/>
            <a:ext cx="140086" cy="140086"/>
          </a:xfrm>
          <a:prstGeom prst="ellipse">
            <a:avLst/>
          </a:prstGeom>
          <a:solidFill>
            <a:srgbClr val="FF6EFD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4EBC3C2-EF21-B141-9E42-137CB653C9DC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7879284" y="3629979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A9AC053A-1009-434C-80EC-49BF10B2E7E4}"/>
              </a:ext>
            </a:extLst>
          </p:cNvPr>
          <p:cNvSpPr/>
          <p:nvPr/>
        </p:nvSpPr>
        <p:spPr>
          <a:xfrm>
            <a:off x="7985174" y="3559936"/>
            <a:ext cx="140086" cy="140086"/>
          </a:xfrm>
          <a:prstGeom prst="ellipse">
            <a:avLst/>
          </a:prstGeom>
          <a:solidFill>
            <a:srgbClr val="FF6EFD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3B8A21C-DDF5-C145-9C11-9F91B8D595C8}"/>
              </a:ext>
            </a:extLst>
          </p:cNvPr>
          <p:cNvCxnSpPr>
            <a:cxnSpLocks/>
            <a:endCxn id="89" idx="2"/>
          </p:cNvCxnSpPr>
          <p:nvPr/>
        </p:nvCxnSpPr>
        <p:spPr>
          <a:xfrm flipV="1">
            <a:off x="2087078" y="289371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F19D3B0B-61F4-7145-9A14-637F6CE3EB3A}"/>
              </a:ext>
            </a:extLst>
          </p:cNvPr>
          <p:cNvSpPr/>
          <p:nvPr/>
        </p:nvSpPr>
        <p:spPr>
          <a:xfrm>
            <a:off x="2192968" y="2823674"/>
            <a:ext cx="140086" cy="140086"/>
          </a:xfrm>
          <a:prstGeom prst="ellipse">
            <a:avLst/>
          </a:prstGeom>
          <a:solidFill>
            <a:srgbClr val="FF6EFD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499D09C-7E69-5646-85C9-E892A0BCF57D}"/>
              </a:ext>
            </a:extLst>
          </p:cNvPr>
          <p:cNvCxnSpPr>
            <a:cxnSpLocks/>
            <a:endCxn id="109" idx="2"/>
          </p:cNvCxnSpPr>
          <p:nvPr/>
        </p:nvCxnSpPr>
        <p:spPr>
          <a:xfrm flipV="1">
            <a:off x="2073561" y="5597378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976B6FE4-CF10-3A4C-A3C2-92AB345F6639}"/>
              </a:ext>
            </a:extLst>
          </p:cNvPr>
          <p:cNvSpPr/>
          <p:nvPr/>
        </p:nvSpPr>
        <p:spPr>
          <a:xfrm>
            <a:off x="2179451" y="5527335"/>
            <a:ext cx="140086" cy="140086"/>
          </a:xfrm>
          <a:prstGeom prst="ellipse">
            <a:avLst/>
          </a:prstGeom>
          <a:solidFill>
            <a:srgbClr val="FF6EFD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Up Arrow 89">
            <a:extLst>
              <a:ext uri="{FF2B5EF4-FFF2-40B4-BE49-F238E27FC236}">
                <a16:creationId xmlns:a16="http://schemas.microsoft.com/office/drawing/2014/main" id="{84EF38F4-97BB-FB45-BDFE-8583CC36BF51}"/>
              </a:ext>
            </a:extLst>
          </p:cNvPr>
          <p:cNvSpPr/>
          <p:nvPr/>
        </p:nvSpPr>
        <p:spPr>
          <a:xfrm rot="2683904" flipV="1">
            <a:off x="2741530" y="2938239"/>
            <a:ext cx="1363560" cy="2762219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pull</a:t>
            </a:r>
          </a:p>
        </p:txBody>
      </p:sp>
      <p:sp>
        <p:nvSpPr>
          <p:cNvPr id="110" name="Up Arrow 109">
            <a:extLst>
              <a:ext uri="{FF2B5EF4-FFF2-40B4-BE49-F238E27FC236}">
                <a16:creationId xmlns:a16="http://schemas.microsoft.com/office/drawing/2014/main" id="{C4850ED4-9169-9A49-91DA-00E1C020C405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push</a:t>
            </a:r>
          </a:p>
        </p:txBody>
      </p:sp>
      <p:sp>
        <p:nvSpPr>
          <p:cNvPr id="111" name="Right Arrow 110">
            <a:extLst>
              <a:ext uri="{FF2B5EF4-FFF2-40B4-BE49-F238E27FC236}">
                <a16:creationId xmlns:a16="http://schemas.microsoft.com/office/drawing/2014/main" id="{28ED1684-49B5-A444-A069-C5CEE832E5AC}"/>
              </a:ext>
            </a:extLst>
          </p:cNvPr>
          <p:cNvSpPr/>
          <p:nvPr/>
        </p:nvSpPr>
        <p:spPr>
          <a:xfrm rot="1456893">
            <a:off x="2663930" y="5579811"/>
            <a:ext cx="1141566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Switch</a:t>
            </a:r>
          </a:p>
        </p:txBody>
      </p:sp>
      <p:sp>
        <p:nvSpPr>
          <p:cNvPr id="112" name="Right Arrow 111">
            <a:extLst>
              <a:ext uri="{FF2B5EF4-FFF2-40B4-BE49-F238E27FC236}">
                <a16:creationId xmlns:a16="http://schemas.microsoft.com/office/drawing/2014/main" id="{367A8110-A680-164D-91D9-CFE293EAC9B6}"/>
              </a:ext>
            </a:extLst>
          </p:cNvPr>
          <p:cNvSpPr/>
          <p:nvPr/>
        </p:nvSpPr>
        <p:spPr>
          <a:xfrm>
            <a:off x="2763408" y="2311986"/>
            <a:ext cx="1394208" cy="1407882"/>
          </a:xfrm>
          <a:prstGeom prst="rightArrow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Pull Request</a:t>
            </a:r>
          </a:p>
        </p:txBody>
      </p:sp>
    </p:spTree>
    <p:extLst>
      <p:ext uri="{BB962C8B-B14F-4D97-AF65-F5344CB8AC3E}">
        <p14:creationId xmlns:p14="http://schemas.microsoft.com/office/powerpoint/2010/main" val="30863252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Merge in feature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51FD7B-39DB-7B40-A92C-ED626F66C7AB}"/>
              </a:ext>
            </a:extLst>
          </p:cNvPr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DF3EECA-41B0-584F-B8A5-4B1D34594EEE}"/>
              </a:ext>
            </a:extLst>
          </p:cNvPr>
          <p:cNvSpPr/>
          <p:nvPr/>
        </p:nvSpPr>
        <p:spPr>
          <a:xfrm>
            <a:off x="4413017" y="534038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AC33409-D790-D14B-9CD1-3D2EB998B4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59000" y="570248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9F356B4-39A6-CF41-A477-C6E5AB8E7DD1}"/>
              </a:ext>
            </a:extLst>
          </p:cNvPr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F74CE7-E315-6B47-95F2-02031216ECED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7A2C94C-9A71-D149-8CD5-7D8259B33B55}"/>
              </a:ext>
            </a:extLst>
          </p:cNvPr>
          <p:cNvSpPr/>
          <p:nvPr/>
        </p:nvSpPr>
        <p:spPr>
          <a:xfrm>
            <a:off x="2158039" y="5831675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7A9C10BC-FF3F-AF49-9757-DF4627E56C73}"/>
              </a:ext>
            </a:extLst>
          </p:cNvPr>
          <p:cNvSpPr/>
          <p:nvPr/>
        </p:nvSpPr>
        <p:spPr>
          <a:xfrm>
            <a:off x="1405960" y="306982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BA3D614E-4040-F74E-BC11-9A460A097E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68522" y="2983072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08B61A1A-11ED-6544-8A7F-8DB09DFF6B5A}"/>
              </a:ext>
            </a:extLst>
          </p:cNvPr>
          <p:cNvSpPr/>
          <p:nvPr/>
        </p:nvSpPr>
        <p:spPr>
          <a:xfrm>
            <a:off x="2167561" y="3112263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EE293FB-457C-5446-ABEA-4C79A3AEC15C}"/>
              </a:ext>
            </a:extLst>
          </p:cNvPr>
          <p:cNvGrpSpPr/>
          <p:nvPr/>
        </p:nvGrpSpPr>
        <p:grpSpPr>
          <a:xfrm>
            <a:off x="4996963" y="593353"/>
            <a:ext cx="3114691" cy="1638761"/>
            <a:chOff x="4996963" y="593353"/>
            <a:chExt cx="3114691" cy="1638761"/>
          </a:xfrm>
        </p:grpSpPr>
        <p:sp>
          <p:nvSpPr>
            <p:cNvPr id="97" name="Can 96">
              <a:extLst>
                <a:ext uri="{FF2B5EF4-FFF2-40B4-BE49-F238E27FC236}">
                  <a16:creationId xmlns:a16="http://schemas.microsoft.com/office/drawing/2014/main" id="{6B09A098-BC75-E541-8AEC-4C2E614C5D63}"/>
                </a:ext>
              </a:extLst>
            </p:cNvPr>
            <p:cNvSpPr/>
            <p:nvPr/>
          </p:nvSpPr>
          <p:spPr>
            <a:xfrm>
              <a:off x="6685177" y="593353"/>
              <a:ext cx="1426477" cy="146398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D26439BA-A336-8346-8E64-691C8893ACDF}"/>
                </a:ext>
              </a:extLst>
            </p:cNvPr>
            <p:cNvSpPr/>
            <p:nvPr/>
          </p:nvSpPr>
          <p:spPr>
            <a:xfrm>
              <a:off x="6771419" y="1277443"/>
              <a:ext cx="1253994" cy="23992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560C07D2-D4B6-0B43-84CE-15D30455993C}"/>
                </a:ext>
              </a:extLst>
            </p:cNvPr>
            <p:cNvSpPr/>
            <p:nvPr/>
          </p:nvSpPr>
          <p:spPr>
            <a:xfrm>
              <a:off x="6815616" y="1328444"/>
              <a:ext cx="140086" cy="14008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075A3EF2-8350-8741-82DF-2A0E7C1D0F22}"/>
                </a:ext>
              </a:extLst>
            </p:cNvPr>
            <p:cNvCxnSpPr>
              <a:cxnSpLocks/>
              <a:stCxn id="99" idx="6"/>
              <a:endCxn id="101" idx="2"/>
            </p:cNvCxnSpPr>
            <p:nvPr/>
          </p:nvCxnSpPr>
          <p:spPr>
            <a:xfrm flipV="1">
              <a:off x="6955702" y="1395199"/>
              <a:ext cx="105890" cy="3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1600AEB-4EED-8249-A377-04F8A8AF6665}"/>
                </a:ext>
              </a:extLst>
            </p:cNvPr>
            <p:cNvSpPr/>
            <p:nvPr/>
          </p:nvSpPr>
          <p:spPr>
            <a:xfrm>
              <a:off x="7061592" y="1325156"/>
              <a:ext cx="140086" cy="14008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C66819-3E52-3A42-9B17-A9338CD3ED93}"/>
                </a:ext>
              </a:extLst>
            </p:cNvPr>
            <p:cNvCxnSpPr>
              <a:cxnSpLocks/>
              <a:endCxn id="103" idx="2"/>
            </p:cNvCxnSpPr>
            <p:nvPr/>
          </p:nvCxnSpPr>
          <p:spPr>
            <a:xfrm flipV="1">
              <a:off x="7208118" y="1397156"/>
              <a:ext cx="105890" cy="3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56810601-364A-6B43-B7B1-515528B002F1}"/>
                </a:ext>
              </a:extLst>
            </p:cNvPr>
            <p:cNvSpPr/>
            <p:nvPr/>
          </p:nvSpPr>
          <p:spPr>
            <a:xfrm>
              <a:off x="7314008" y="1327113"/>
              <a:ext cx="140086" cy="14008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ounded Rectangle 103">
              <a:extLst>
                <a:ext uri="{FF2B5EF4-FFF2-40B4-BE49-F238E27FC236}">
                  <a16:creationId xmlns:a16="http://schemas.microsoft.com/office/drawing/2014/main" id="{9CC38E37-F0E7-6F4D-BA2B-67A49B558A60}"/>
                </a:ext>
              </a:extLst>
            </p:cNvPr>
            <p:cNvSpPr/>
            <p:nvPr/>
          </p:nvSpPr>
          <p:spPr>
            <a:xfrm>
              <a:off x="6780942" y="1582083"/>
              <a:ext cx="1253994" cy="23992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105" name="Curved Connector 104">
              <a:extLst>
                <a:ext uri="{FF2B5EF4-FFF2-40B4-BE49-F238E27FC236}">
                  <a16:creationId xmlns:a16="http://schemas.microsoft.com/office/drawing/2014/main" id="{78279643-A2B8-7A4D-9668-A504EC44F53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343504" y="1495331"/>
              <a:ext cx="238783" cy="151524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FD00420-D44F-B341-9904-2912B1083A13}"/>
                </a:ext>
              </a:extLst>
            </p:cNvPr>
            <p:cNvSpPr/>
            <p:nvPr/>
          </p:nvSpPr>
          <p:spPr>
            <a:xfrm>
              <a:off x="7542543" y="1624522"/>
              <a:ext cx="140086" cy="140086"/>
            </a:xfrm>
            <a:prstGeom prst="ellipse">
              <a:avLst/>
            </a:prstGeom>
            <a:solidFill>
              <a:srgbClr val="FF6EFD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Curved Connector 106">
              <a:extLst>
                <a:ext uri="{FF2B5EF4-FFF2-40B4-BE49-F238E27FC236}">
                  <a16:creationId xmlns:a16="http://schemas.microsoft.com/office/drawing/2014/main" id="{5618FDB0-6AD4-5444-853A-1E2771A3757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996963" y="990013"/>
              <a:ext cx="1768017" cy="1242101"/>
            </a:xfrm>
            <a:prstGeom prst="curvedConnector3">
              <a:avLst>
                <a:gd name="adj1" fmla="val 106567"/>
              </a:avLst>
            </a:prstGeom>
            <a:ln w="63500">
              <a:solidFill>
                <a:schemeClr val="accent4"/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3" name="Curved Connector 132">
            <a:extLst>
              <a:ext uri="{FF2B5EF4-FFF2-40B4-BE49-F238E27FC236}">
                <a16:creationId xmlns:a16="http://schemas.microsoft.com/office/drawing/2014/main" id="{056B5880-9549-C249-8192-EB5E0FE4A894}"/>
              </a:ext>
            </a:extLst>
          </p:cNvPr>
          <p:cNvCxnSpPr>
            <a:cxnSpLocks/>
          </p:cNvCxnSpPr>
          <p:nvPr/>
        </p:nvCxnSpPr>
        <p:spPr>
          <a:xfrm flipV="1">
            <a:off x="2736672" y="3553979"/>
            <a:ext cx="2093022" cy="2357489"/>
          </a:xfrm>
          <a:prstGeom prst="curvedConnector2">
            <a:avLst/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31422EB-2502-A644-9EE5-F74439F8A381}"/>
              </a:ext>
            </a:extLst>
          </p:cNvPr>
          <p:cNvGrpSpPr/>
          <p:nvPr/>
        </p:nvGrpSpPr>
        <p:grpSpPr>
          <a:xfrm>
            <a:off x="5416981" y="2801809"/>
            <a:ext cx="3117765" cy="1479630"/>
            <a:chOff x="4993889" y="577703"/>
            <a:chExt cx="3117765" cy="1479630"/>
          </a:xfrm>
        </p:grpSpPr>
        <p:sp>
          <p:nvSpPr>
            <p:cNvPr id="136" name="Right Arrow 135">
              <a:extLst>
                <a:ext uri="{FF2B5EF4-FFF2-40B4-BE49-F238E27FC236}">
                  <a16:creationId xmlns:a16="http://schemas.microsoft.com/office/drawing/2014/main" id="{E44F9374-72C8-EB4C-8339-3F01CDD8156C}"/>
                </a:ext>
              </a:extLst>
            </p:cNvPr>
            <p:cNvSpPr/>
            <p:nvPr/>
          </p:nvSpPr>
          <p:spPr>
            <a:xfrm rot="940990" flipH="1">
              <a:off x="5008484" y="605618"/>
              <a:ext cx="1766804" cy="1407882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Pull Request</a:t>
              </a:r>
            </a:p>
          </p:txBody>
        </p:sp>
        <p:sp>
          <p:nvSpPr>
            <p:cNvPr id="137" name="Can 136">
              <a:extLst>
                <a:ext uri="{FF2B5EF4-FFF2-40B4-BE49-F238E27FC236}">
                  <a16:creationId xmlns:a16="http://schemas.microsoft.com/office/drawing/2014/main" id="{142369AB-F88A-FF49-8BFB-236463C132E9}"/>
                </a:ext>
              </a:extLst>
            </p:cNvPr>
            <p:cNvSpPr/>
            <p:nvPr/>
          </p:nvSpPr>
          <p:spPr>
            <a:xfrm>
              <a:off x="6685177" y="593353"/>
              <a:ext cx="1426477" cy="146398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38" name="Rounded Rectangle 137">
              <a:extLst>
                <a:ext uri="{FF2B5EF4-FFF2-40B4-BE49-F238E27FC236}">
                  <a16:creationId xmlns:a16="http://schemas.microsoft.com/office/drawing/2014/main" id="{B2D17686-5C0A-564D-A3E7-02F7092FA5C5}"/>
                </a:ext>
              </a:extLst>
            </p:cNvPr>
            <p:cNvSpPr/>
            <p:nvPr/>
          </p:nvSpPr>
          <p:spPr>
            <a:xfrm>
              <a:off x="6771419" y="1277443"/>
              <a:ext cx="1253994" cy="23992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4C72F506-FD3F-5249-A0C1-4D4F7BEAF631}"/>
                </a:ext>
              </a:extLst>
            </p:cNvPr>
            <p:cNvSpPr/>
            <p:nvPr/>
          </p:nvSpPr>
          <p:spPr>
            <a:xfrm>
              <a:off x="6815616" y="1328444"/>
              <a:ext cx="140086" cy="14008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56714B1E-9675-BD4B-B74C-A4B22185FDD0}"/>
                </a:ext>
              </a:extLst>
            </p:cNvPr>
            <p:cNvCxnSpPr>
              <a:stCxn id="139" idx="6"/>
              <a:endCxn id="141" idx="2"/>
            </p:cNvCxnSpPr>
            <p:nvPr/>
          </p:nvCxnSpPr>
          <p:spPr>
            <a:xfrm flipV="1">
              <a:off x="6955702" y="1395199"/>
              <a:ext cx="105890" cy="3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6BA5F9A6-0F00-3F46-A5C5-FB2132C34588}"/>
                </a:ext>
              </a:extLst>
            </p:cNvPr>
            <p:cNvSpPr/>
            <p:nvPr/>
          </p:nvSpPr>
          <p:spPr>
            <a:xfrm>
              <a:off x="7061592" y="1325156"/>
              <a:ext cx="140086" cy="14008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13A42A8A-05E5-5B42-ABE8-6A3396D6E62B}"/>
                </a:ext>
              </a:extLst>
            </p:cNvPr>
            <p:cNvCxnSpPr>
              <a:endCxn id="143" idx="2"/>
            </p:cNvCxnSpPr>
            <p:nvPr/>
          </p:nvCxnSpPr>
          <p:spPr>
            <a:xfrm flipV="1">
              <a:off x="7208118" y="1397156"/>
              <a:ext cx="105890" cy="3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A6D45009-AD5D-AF47-9FF5-CFCAA904264D}"/>
                </a:ext>
              </a:extLst>
            </p:cNvPr>
            <p:cNvSpPr/>
            <p:nvPr/>
          </p:nvSpPr>
          <p:spPr>
            <a:xfrm>
              <a:off x="7314008" y="1327113"/>
              <a:ext cx="140086" cy="14008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ounded Rectangle 143">
              <a:extLst>
                <a:ext uri="{FF2B5EF4-FFF2-40B4-BE49-F238E27FC236}">
                  <a16:creationId xmlns:a16="http://schemas.microsoft.com/office/drawing/2014/main" id="{4A5811C1-B4E9-134C-87C9-56DE694EF8E3}"/>
                </a:ext>
              </a:extLst>
            </p:cNvPr>
            <p:cNvSpPr/>
            <p:nvPr/>
          </p:nvSpPr>
          <p:spPr>
            <a:xfrm>
              <a:off x="6780942" y="1582083"/>
              <a:ext cx="1253994" cy="23992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145" name="Curved Connector 144">
              <a:extLst>
                <a:ext uri="{FF2B5EF4-FFF2-40B4-BE49-F238E27FC236}">
                  <a16:creationId xmlns:a16="http://schemas.microsoft.com/office/drawing/2014/main" id="{CE323CAB-FFA6-9242-841B-34C39D7BAAB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343504" y="1495331"/>
              <a:ext cx="238783" cy="151524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35371F83-4737-C644-9DEE-E532590A823B}"/>
                </a:ext>
              </a:extLst>
            </p:cNvPr>
            <p:cNvSpPr/>
            <p:nvPr/>
          </p:nvSpPr>
          <p:spPr>
            <a:xfrm>
              <a:off x="7542543" y="1624522"/>
              <a:ext cx="140086" cy="14008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Curved Connector 146">
              <a:extLst>
                <a:ext uri="{FF2B5EF4-FFF2-40B4-BE49-F238E27FC236}">
                  <a16:creationId xmlns:a16="http://schemas.microsoft.com/office/drawing/2014/main" id="{8C05DC07-84D3-554D-907D-67A5CCF1517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993889" y="577703"/>
              <a:ext cx="2353196" cy="199066"/>
            </a:xfrm>
            <a:prstGeom prst="curvedConnector3">
              <a:avLst>
                <a:gd name="adj1" fmla="val 50000"/>
              </a:avLst>
            </a:prstGeom>
            <a:ln w="63500">
              <a:solidFill>
                <a:schemeClr val="accent4"/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92165B6-F906-C140-88F5-31B844E90D95}"/>
              </a:ext>
            </a:extLst>
          </p:cNvPr>
          <p:cNvCxnSpPr>
            <a:cxnSpLocks/>
            <a:endCxn id="76" idx="2"/>
          </p:cNvCxnSpPr>
          <p:nvPr/>
        </p:nvCxnSpPr>
        <p:spPr>
          <a:xfrm flipV="1">
            <a:off x="4795656" y="2885085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1EA08789-EDF4-B84F-B0BE-2F51697FAAEF}"/>
              </a:ext>
            </a:extLst>
          </p:cNvPr>
          <p:cNvSpPr/>
          <p:nvPr/>
        </p:nvSpPr>
        <p:spPr>
          <a:xfrm>
            <a:off x="4901546" y="2815042"/>
            <a:ext cx="140086" cy="140086"/>
          </a:xfrm>
          <a:prstGeom prst="ellipse">
            <a:avLst/>
          </a:prstGeom>
          <a:solidFill>
            <a:srgbClr val="FF6EFD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E9B90F6-A784-0049-A3E3-CA18C1EE4443}"/>
              </a:ext>
            </a:extLst>
          </p:cNvPr>
          <p:cNvCxnSpPr>
            <a:cxnSpLocks/>
            <a:endCxn id="80" idx="2"/>
          </p:cNvCxnSpPr>
          <p:nvPr/>
        </p:nvCxnSpPr>
        <p:spPr>
          <a:xfrm flipV="1">
            <a:off x="7455277" y="139933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6B706057-B5A5-D04A-A815-BBDB6D0AF899}"/>
              </a:ext>
            </a:extLst>
          </p:cNvPr>
          <p:cNvSpPr/>
          <p:nvPr/>
        </p:nvSpPr>
        <p:spPr>
          <a:xfrm>
            <a:off x="7561167" y="1329289"/>
            <a:ext cx="140086" cy="140086"/>
          </a:xfrm>
          <a:prstGeom prst="ellipse">
            <a:avLst/>
          </a:prstGeom>
          <a:solidFill>
            <a:srgbClr val="FF6EFD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4EBC3C2-EF21-B141-9E42-137CB653C9DC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7879284" y="3629979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A9AC053A-1009-434C-80EC-49BF10B2E7E4}"/>
              </a:ext>
            </a:extLst>
          </p:cNvPr>
          <p:cNvSpPr/>
          <p:nvPr/>
        </p:nvSpPr>
        <p:spPr>
          <a:xfrm>
            <a:off x="7985174" y="3559936"/>
            <a:ext cx="140086" cy="140086"/>
          </a:xfrm>
          <a:prstGeom prst="ellipse">
            <a:avLst/>
          </a:prstGeom>
          <a:solidFill>
            <a:srgbClr val="FF6EFD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3B8A21C-DDF5-C145-9C11-9F91B8D595C8}"/>
              </a:ext>
            </a:extLst>
          </p:cNvPr>
          <p:cNvCxnSpPr>
            <a:cxnSpLocks/>
            <a:endCxn id="89" idx="2"/>
          </p:cNvCxnSpPr>
          <p:nvPr/>
        </p:nvCxnSpPr>
        <p:spPr>
          <a:xfrm flipV="1">
            <a:off x="2087078" y="289371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F19D3B0B-61F4-7145-9A14-637F6CE3EB3A}"/>
              </a:ext>
            </a:extLst>
          </p:cNvPr>
          <p:cNvSpPr/>
          <p:nvPr/>
        </p:nvSpPr>
        <p:spPr>
          <a:xfrm>
            <a:off x="2192968" y="2823674"/>
            <a:ext cx="140086" cy="140086"/>
          </a:xfrm>
          <a:prstGeom prst="ellipse">
            <a:avLst/>
          </a:prstGeom>
          <a:solidFill>
            <a:srgbClr val="FF6EFD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499D09C-7E69-5646-85C9-E892A0BCF57D}"/>
              </a:ext>
            </a:extLst>
          </p:cNvPr>
          <p:cNvCxnSpPr>
            <a:cxnSpLocks/>
            <a:endCxn id="109" idx="2"/>
          </p:cNvCxnSpPr>
          <p:nvPr/>
        </p:nvCxnSpPr>
        <p:spPr>
          <a:xfrm flipV="1">
            <a:off x="2073561" y="5597378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976B6FE4-CF10-3A4C-A3C2-92AB345F6639}"/>
              </a:ext>
            </a:extLst>
          </p:cNvPr>
          <p:cNvSpPr/>
          <p:nvPr/>
        </p:nvSpPr>
        <p:spPr>
          <a:xfrm>
            <a:off x="2179451" y="5527335"/>
            <a:ext cx="140086" cy="140086"/>
          </a:xfrm>
          <a:prstGeom prst="ellipse">
            <a:avLst/>
          </a:prstGeom>
          <a:solidFill>
            <a:srgbClr val="FF6EFD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FDFB102-DEAF-C946-B91E-D6BF0281E885}"/>
              </a:ext>
            </a:extLst>
          </p:cNvPr>
          <p:cNvCxnSpPr>
            <a:cxnSpLocks/>
            <a:endCxn id="88" idx="2"/>
          </p:cNvCxnSpPr>
          <p:nvPr/>
        </p:nvCxnSpPr>
        <p:spPr>
          <a:xfrm flipV="1">
            <a:off x="2302492" y="5897638"/>
            <a:ext cx="109292" cy="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0AF8AE0-6D35-4E43-B251-AD7EE5E627B8}"/>
              </a:ext>
            </a:extLst>
          </p:cNvPr>
          <p:cNvCxnSpPr>
            <a:cxnSpLocks/>
            <a:stCxn id="109" idx="5"/>
            <a:endCxn id="88" idx="0"/>
          </p:cNvCxnSpPr>
          <p:nvPr/>
        </p:nvCxnSpPr>
        <p:spPr>
          <a:xfrm>
            <a:off x="2299022" y="5646906"/>
            <a:ext cx="168711" cy="1947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30E8BBA8-B247-9145-8E27-A75B31B5EEF2}"/>
              </a:ext>
            </a:extLst>
          </p:cNvPr>
          <p:cNvSpPr/>
          <p:nvPr/>
        </p:nvSpPr>
        <p:spPr>
          <a:xfrm>
            <a:off x="2411784" y="5841689"/>
            <a:ext cx="111898" cy="111898"/>
          </a:xfrm>
          <a:prstGeom prst="ellipse">
            <a:avLst/>
          </a:prstGeom>
          <a:solidFill>
            <a:srgbClr val="FF6EFD"/>
          </a:solidFill>
          <a:ln w="60325" cmpd="dbl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A5867D5-D23B-ED48-90D2-F6E521566217}"/>
              </a:ext>
            </a:extLst>
          </p:cNvPr>
          <p:cNvCxnSpPr>
            <a:cxnSpLocks/>
            <a:endCxn id="116" idx="2"/>
          </p:cNvCxnSpPr>
          <p:nvPr/>
        </p:nvCxnSpPr>
        <p:spPr>
          <a:xfrm flipV="1">
            <a:off x="2326579" y="3186521"/>
            <a:ext cx="109292" cy="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68939C7-C1D6-B84D-9E82-0F97D4B9FE26}"/>
              </a:ext>
            </a:extLst>
          </p:cNvPr>
          <p:cNvCxnSpPr>
            <a:cxnSpLocks/>
            <a:endCxn id="116" idx="0"/>
          </p:cNvCxnSpPr>
          <p:nvPr/>
        </p:nvCxnSpPr>
        <p:spPr>
          <a:xfrm>
            <a:off x="2323109" y="2935789"/>
            <a:ext cx="168711" cy="1947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11D2B315-5BA1-AB4B-A5F3-48E994759C4F}"/>
              </a:ext>
            </a:extLst>
          </p:cNvPr>
          <p:cNvSpPr/>
          <p:nvPr/>
        </p:nvSpPr>
        <p:spPr>
          <a:xfrm>
            <a:off x="2435871" y="3130572"/>
            <a:ext cx="111898" cy="111898"/>
          </a:xfrm>
          <a:prstGeom prst="ellipse">
            <a:avLst/>
          </a:prstGeom>
          <a:solidFill>
            <a:srgbClr val="00B0F0"/>
          </a:solidFill>
          <a:ln w="60325" cmpd="dbl">
            <a:solidFill>
              <a:srgbClr val="FF6EFD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Up Arrow 116">
            <a:extLst>
              <a:ext uri="{FF2B5EF4-FFF2-40B4-BE49-F238E27FC236}">
                <a16:creationId xmlns:a16="http://schemas.microsoft.com/office/drawing/2014/main" id="{0416CB5C-5D50-7443-BA0E-C1ED822DEC20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push</a:t>
            </a:r>
          </a:p>
        </p:txBody>
      </p:sp>
      <p:sp>
        <p:nvSpPr>
          <p:cNvPr id="118" name="Right Arrow 117">
            <a:extLst>
              <a:ext uri="{FF2B5EF4-FFF2-40B4-BE49-F238E27FC236}">
                <a16:creationId xmlns:a16="http://schemas.microsoft.com/office/drawing/2014/main" id="{EB3C2E0A-5C22-D04F-963C-4F0B186F41B6}"/>
              </a:ext>
            </a:extLst>
          </p:cNvPr>
          <p:cNvSpPr/>
          <p:nvPr/>
        </p:nvSpPr>
        <p:spPr>
          <a:xfrm>
            <a:off x="2763408" y="2311986"/>
            <a:ext cx="1394208" cy="1407882"/>
          </a:xfrm>
          <a:prstGeom prst="rightArrow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Pull Request</a:t>
            </a:r>
          </a:p>
        </p:txBody>
      </p:sp>
      <p:sp>
        <p:nvSpPr>
          <p:cNvPr id="119" name="Right Arrow 118">
            <a:extLst>
              <a:ext uri="{FF2B5EF4-FFF2-40B4-BE49-F238E27FC236}">
                <a16:creationId xmlns:a16="http://schemas.microsoft.com/office/drawing/2014/main" id="{CDBDB144-238B-2243-A24A-5E7A9D435D15}"/>
              </a:ext>
            </a:extLst>
          </p:cNvPr>
          <p:cNvSpPr/>
          <p:nvPr/>
        </p:nvSpPr>
        <p:spPr>
          <a:xfrm rot="709870">
            <a:off x="2625075" y="5751442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switch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76770C2-1554-124C-8F7C-C57D0CE8967D}"/>
              </a:ext>
            </a:extLst>
          </p:cNvPr>
          <p:cNvSpPr/>
          <p:nvPr/>
        </p:nvSpPr>
        <p:spPr>
          <a:xfrm>
            <a:off x="4044525" y="6016693"/>
            <a:ext cx="111898" cy="111898"/>
          </a:xfrm>
          <a:prstGeom prst="ellipse">
            <a:avLst/>
          </a:prstGeom>
          <a:solidFill>
            <a:srgbClr val="00B0F0"/>
          </a:solidFill>
          <a:ln w="60325" cmpd="dbl">
            <a:solidFill>
              <a:srgbClr val="FF6EFD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Curved Right Arrow 120">
            <a:extLst>
              <a:ext uri="{FF2B5EF4-FFF2-40B4-BE49-F238E27FC236}">
                <a16:creationId xmlns:a16="http://schemas.microsoft.com/office/drawing/2014/main" id="{2F04DDB3-99F7-7341-9C18-93BD394E21C5}"/>
              </a:ext>
            </a:extLst>
          </p:cNvPr>
          <p:cNvSpPr/>
          <p:nvPr/>
        </p:nvSpPr>
        <p:spPr>
          <a:xfrm flipV="1">
            <a:off x="1373381" y="5748926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2" name="Right Arrow 121">
            <a:extLst>
              <a:ext uri="{FF2B5EF4-FFF2-40B4-BE49-F238E27FC236}">
                <a16:creationId xmlns:a16="http://schemas.microsoft.com/office/drawing/2014/main" id="{56E4E0EF-0360-9A46-807F-22AEF27F0698}"/>
              </a:ext>
            </a:extLst>
          </p:cNvPr>
          <p:cNvSpPr/>
          <p:nvPr/>
        </p:nvSpPr>
        <p:spPr>
          <a:xfrm rot="20628835" flipH="1">
            <a:off x="2607898" y="6196154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add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85B77C3-A8A3-4143-8EAD-54341411E92F}"/>
              </a:ext>
            </a:extLst>
          </p:cNvPr>
          <p:cNvSpPr txBox="1"/>
          <p:nvPr/>
        </p:nvSpPr>
        <p:spPr>
          <a:xfrm rot="16200000">
            <a:off x="923878" y="6073054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commit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24E543A-B08D-E741-9572-4E7B486D5C3A}"/>
              </a:ext>
            </a:extLst>
          </p:cNvPr>
          <p:cNvSpPr txBox="1"/>
          <p:nvPr/>
        </p:nvSpPr>
        <p:spPr>
          <a:xfrm>
            <a:off x="4284714" y="6109982"/>
            <a:ext cx="968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merge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88185CA-7F58-864A-A190-71205E060306}"/>
              </a:ext>
            </a:extLst>
          </p:cNvPr>
          <p:cNvSpPr/>
          <p:nvPr/>
        </p:nvSpPr>
        <p:spPr>
          <a:xfrm>
            <a:off x="2462719" y="6452770"/>
            <a:ext cx="111898" cy="111898"/>
          </a:xfrm>
          <a:prstGeom prst="ellipse">
            <a:avLst/>
          </a:prstGeom>
          <a:solidFill>
            <a:srgbClr val="00B0F0"/>
          </a:solidFill>
          <a:ln w="60325" cmpd="dbl">
            <a:solidFill>
              <a:srgbClr val="FF6EFD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96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</p:spTree>
    <p:extLst>
      <p:ext uri="{BB962C8B-B14F-4D97-AF65-F5344CB8AC3E}">
        <p14:creationId xmlns:p14="http://schemas.microsoft.com/office/powerpoint/2010/main" val="24612709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3E3D6-0F76-974D-B85D-D8A1BA861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31200-B955-1949-B8E6-577DEED40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738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Full Upstream Cycle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51FD7B-39DB-7B40-A92C-ED626F66C7AB}"/>
              </a:ext>
            </a:extLst>
          </p:cNvPr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DF3EECA-41B0-584F-B8A5-4B1D34594EEE}"/>
              </a:ext>
            </a:extLst>
          </p:cNvPr>
          <p:cNvSpPr/>
          <p:nvPr/>
        </p:nvSpPr>
        <p:spPr>
          <a:xfrm>
            <a:off x="4413017" y="534038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AC33409-D790-D14B-9CD1-3D2EB998B4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59000" y="570248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9F356B4-39A6-CF41-A477-C6E5AB8E7DD1}"/>
              </a:ext>
            </a:extLst>
          </p:cNvPr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F74CE7-E315-6B47-95F2-02031216ECED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7A2C94C-9A71-D149-8CD5-7D8259B33B55}"/>
              </a:ext>
            </a:extLst>
          </p:cNvPr>
          <p:cNvSpPr/>
          <p:nvPr/>
        </p:nvSpPr>
        <p:spPr>
          <a:xfrm>
            <a:off x="2158039" y="5831675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7A9C10BC-FF3F-AF49-9757-DF4627E56C73}"/>
              </a:ext>
            </a:extLst>
          </p:cNvPr>
          <p:cNvSpPr/>
          <p:nvPr/>
        </p:nvSpPr>
        <p:spPr>
          <a:xfrm>
            <a:off x="1405960" y="306982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BA3D614E-4040-F74E-BC11-9A460A097E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68522" y="2983072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08B61A1A-11ED-6544-8A7F-8DB09DFF6B5A}"/>
              </a:ext>
            </a:extLst>
          </p:cNvPr>
          <p:cNvSpPr/>
          <p:nvPr/>
        </p:nvSpPr>
        <p:spPr>
          <a:xfrm>
            <a:off x="2167561" y="3112263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Arrow 51">
            <a:extLst>
              <a:ext uri="{FF2B5EF4-FFF2-40B4-BE49-F238E27FC236}">
                <a16:creationId xmlns:a16="http://schemas.microsoft.com/office/drawing/2014/main" id="{7261C7FD-BF1A-2E40-AD59-C2C55FEAF0C7}"/>
              </a:ext>
            </a:extLst>
          </p:cNvPr>
          <p:cNvSpPr/>
          <p:nvPr/>
        </p:nvSpPr>
        <p:spPr>
          <a:xfrm rot="16200000">
            <a:off x="693216" y="3891353"/>
            <a:ext cx="1660132" cy="10190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 </a:t>
            </a:r>
            <a:r>
              <a:rPr lang="en-US" sz="3200" b="1" dirty="0">
                <a:solidFill>
                  <a:srgbClr val="FFFF00"/>
                </a:solidFill>
              </a:rPr>
              <a:t>clone</a:t>
            </a:r>
          </a:p>
        </p:txBody>
      </p:sp>
      <p:sp>
        <p:nvSpPr>
          <p:cNvPr id="69" name="Left Arrow 68">
            <a:extLst>
              <a:ext uri="{FF2B5EF4-FFF2-40B4-BE49-F238E27FC236}">
                <a16:creationId xmlns:a16="http://schemas.microsoft.com/office/drawing/2014/main" id="{3703EFF4-BA90-A94A-9157-E09EF741DF3D}"/>
              </a:ext>
            </a:extLst>
          </p:cNvPr>
          <p:cNvSpPr/>
          <p:nvPr/>
        </p:nvSpPr>
        <p:spPr>
          <a:xfrm>
            <a:off x="2609308" y="1776382"/>
            <a:ext cx="1386729" cy="1219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fork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75" name="Curved Right Arrow 74">
            <a:extLst>
              <a:ext uri="{FF2B5EF4-FFF2-40B4-BE49-F238E27FC236}">
                <a16:creationId xmlns:a16="http://schemas.microsoft.com/office/drawing/2014/main" id="{BF087777-B810-E446-8078-DE4BFE96DE21}"/>
              </a:ext>
            </a:extLst>
          </p:cNvPr>
          <p:cNvSpPr/>
          <p:nvPr/>
        </p:nvSpPr>
        <p:spPr>
          <a:xfrm>
            <a:off x="1000010" y="5476599"/>
            <a:ext cx="374861" cy="605380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ight Arrow 75">
            <a:extLst>
              <a:ext uri="{FF2B5EF4-FFF2-40B4-BE49-F238E27FC236}">
                <a16:creationId xmlns:a16="http://schemas.microsoft.com/office/drawing/2014/main" id="{2936D5FF-9CDD-0F49-8CC9-804CCB4173AC}"/>
              </a:ext>
            </a:extLst>
          </p:cNvPr>
          <p:cNvSpPr/>
          <p:nvPr/>
        </p:nvSpPr>
        <p:spPr>
          <a:xfrm rot="709870">
            <a:off x="2625075" y="5751442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switch</a:t>
            </a:r>
          </a:p>
        </p:txBody>
      </p:sp>
      <p:sp>
        <p:nvSpPr>
          <p:cNvPr id="80" name="Curved Right Arrow 79">
            <a:extLst>
              <a:ext uri="{FF2B5EF4-FFF2-40B4-BE49-F238E27FC236}">
                <a16:creationId xmlns:a16="http://schemas.microsoft.com/office/drawing/2014/main" id="{39044D56-5541-8F49-9BC9-A486FD387996}"/>
              </a:ext>
            </a:extLst>
          </p:cNvPr>
          <p:cNvSpPr/>
          <p:nvPr/>
        </p:nvSpPr>
        <p:spPr>
          <a:xfrm flipV="1">
            <a:off x="1373381" y="5748926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Right Arrow 80">
            <a:extLst>
              <a:ext uri="{FF2B5EF4-FFF2-40B4-BE49-F238E27FC236}">
                <a16:creationId xmlns:a16="http://schemas.microsoft.com/office/drawing/2014/main" id="{C68642CA-D3E4-8047-85AA-5F3445510BA9}"/>
              </a:ext>
            </a:extLst>
          </p:cNvPr>
          <p:cNvSpPr/>
          <p:nvPr/>
        </p:nvSpPr>
        <p:spPr>
          <a:xfrm rot="20628835" flipH="1">
            <a:off x="2607898" y="6196154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add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487F559-F690-7348-816B-EF60CFB8FF11}"/>
              </a:ext>
            </a:extLst>
          </p:cNvPr>
          <p:cNvSpPr/>
          <p:nvPr/>
        </p:nvSpPr>
        <p:spPr>
          <a:xfrm>
            <a:off x="2439937" y="6441966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Up Arrow 86">
            <a:extLst>
              <a:ext uri="{FF2B5EF4-FFF2-40B4-BE49-F238E27FC236}">
                <a16:creationId xmlns:a16="http://schemas.microsoft.com/office/drawing/2014/main" id="{18FA24A8-F2B9-6149-8698-901D4276EB39}"/>
              </a:ext>
            </a:extLst>
          </p:cNvPr>
          <p:cNvSpPr/>
          <p:nvPr/>
        </p:nvSpPr>
        <p:spPr>
          <a:xfrm>
            <a:off x="1768745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push</a:t>
            </a:r>
          </a:p>
        </p:txBody>
      </p:sp>
      <p:sp>
        <p:nvSpPr>
          <p:cNvPr id="88" name="Right Arrow 87">
            <a:extLst>
              <a:ext uri="{FF2B5EF4-FFF2-40B4-BE49-F238E27FC236}">
                <a16:creationId xmlns:a16="http://schemas.microsoft.com/office/drawing/2014/main" id="{C6B5CF28-DF8A-5D48-998C-1E0104FC6254}"/>
              </a:ext>
            </a:extLst>
          </p:cNvPr>
          <p:cNvSpPr/>
          <p:nvPr/>
        </p:nvSpPr>
        <p:spPr>
          <a:xfrm>
            <a:off x="2763408" y="2663678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Pull Request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A7F41B4-8EDE-6E4E-A7F4-4A39586FC334}"/>
              </a:ext>
            </a:extLst>
          </p:cNvPr>
          <p:cNvSpPr txBox="1"/>
          <p:nvPr/>
        </p:nvSpPr>
        <p:spPr>
          <a:xfrm rot="16200000">
            <a:off x="923878" y="6073054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commit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B794362-8859-4E4E-B06B-B4A66B914FB1}"/>
              </a:ext>
            </a:extLst>
          </p:cNvPr>
          <p:cNvSpPr txBox="1"/>
          <p:nvPr/>
        </p:nvSpPr>
        <p:spPr>
          <a:xfrm rot="16200000">
            <a:off x="561520" y="5589180"/>
            <a:ext cx="1023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branch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B7BA65E-E19F-5B4F-80F9-C60CAAD78181}"/>
              </a:ext>
            </a:extLst>
          </p:cNvPr>
          <p:cNvSpPr txBox="1"/>
          <p:nvPr/>
        </p:nvSpPr>
        <p:spPr>
          <a:xfrm>
            <a:off x="4284714" y="6109982"/>
            <a:ext cx="9685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Edit /</a:t>
            </a:r>
          </a:p>
          <a:p>
            <a:r>
              <a:rPr lang="en-US" sz="2000" b="1" dirty="0">
                <a:solidFill>
                  <a:srgbClr val="FFFF00"/>
                </a:solidFill>
              </a:rPr>
              <a:t>merge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C03353F-EF5E-0A41-BE0B-506D29855386}"/>
              </a:ext>
            </a:extLst>
          </p:cNvPr>
          <p:cNvGrpSpPr/>
          <p:nvPr/>
        </p:nvGrpSpPr>
        <p:grpSpPr>
          <a:xfrm>
            <a:off x="4996963" y="593353"/>
            <a:ext cx="3114691" cy="2244971"/>
            <a:chOff x="4996963" y="593353"/>
            <a:chExt cx="3114691" cy="2244971"/>
          </a:xfrm>
        </p:grpSpPr>
        <p:sp>
          <p:nvSpPr>
            <p:cNvPr id="67" name="Right Arrow 66">
              <a:extLst>
                <a:ext uri="{FF2B5EF4-FFF2-40B4-BE49-F238E27FC236}">
                  <a16:creationId xmlns:a16="http://schemas.microsoft.com/office/drawing/2014/main" id="{36DD70F4-AF1B-A044-BD38-6081FCA5BA1F}"/>
                </a:ext>
              </a:extLst>
            </p:cNvPr>
            <p:cNvSpPr/>
            <p:nvPr/>
          </p:nvSpPr>
          <p:spPr>
            <a:xfrm rot="20260213" flipH="1">
              <a:off x="5313240" y="1430442"/>
              <a:ext cx="1496495" cy="1407882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Pull Request</a:t>
              </a:r>
            </a:p>
          </p:txBody>
        </p:sp>
        <p:sp>
          <p:nvSpPr>
            <p:cNvPr id="71" name="Can 70">
              <a:extLst>
                <a:ext uri="{FF2B5EF4-FFF2-40B4-BE49-F238E27FC236}">
                  <a16:creationId xmlns:a16="http://schemas.microsoft.com/office/drawing/2014/main" id="{928AA38E-C9F5-B243-A56E-4D0E7B88AC3A}"/>
                </a:ext>
              </a:extLst>
            </p:cNvPr>
            <p:cNvSpPr/>
            <p:nvPr/>
          </p:nvSpPr>
          <p:spPr>
            <a:xfrm>
              <a:off x="6685177" y="593353"/>
              <a:ext cx="1426477" cy="146398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A4E6CE61-270E-E54B-A2C2-69205A0940E3}"/>
                </a:ext>
              </a:extLst>
            </p:cNvPr>
            <p:cNvSpPr/>
            <p:nvPr/>
          </p:nvSpPr>
          <p:spPr>
            <a:xfrm>
              <a:off x="6771419" y="1277443"/>
              <a:ext cx="1253994" cy="23992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72367675-F6F8-DC44-8047-23AB7F462C3F}"/>
                </a:ext>
              </a:extLst>
            </p:cNvPr>
            <p:cNvSpPr/>
            <p:nvPr/>
          </p:nvSpPr>
          <p:spPr>
            <a:xfrm>
              <a:off x="6815616" y="1328444"/>
              <a:ext cx="140086" cy="14008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47358CA-CE20-E042-A653-8BCF05B64CAB}"/>
                </a:ext>
              </a:extLst>
            </p:cNvPr>
            <p:cNvCxnSpPr>
              <a:stCxn id="97" idx="6"/>
              <a:endCxn id="99" idx="2"/>
            </p:cNvCxnSpPr>
            <p:nvPr/>
          </p:nvCxnSpPr>
          <p:spPr>
            <a:xfrm flipV="1">
              <a:off x="6955702" y="1395199"/>
              <a:ext cx="105890" cy="3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CCC0AFA1-61E6-8644-981D-9CA241AF83B3}"/>
                </a:ext>
              </a:extLst>
            </p:cNvPr>
            <p:cNvSpPr/>
            <p:nvPr/>
          </p:nvSpPr>
          <p:spPr>
            <a:xfrm>
              <a:off x="7061592" y="1325156"/>
              <a:ext cx="140086" cy="14008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95DF403-0552-074C-80CC-269EF0A41040}"/>
                </a:ext>
              </a:extLst>
            </p:cNvPr>
            <p:cNvCxnSpPr>
              <a:endCxn id="101" idx="2"/>
            </p:cNvCxnSpPr>
            <p:nvPr/>
          </p:nvCxnSpPr>
          <p:spPr>
            <a:xfrm flipV="1">
              <a:off x="7208118" y="1397156"/>
              <a:ext cx="105890" cy="3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AB86D9F8-6957-D84D-9406-E031D0D01624}"/>
                </a:ext>
              </a:extLst>
            </p:cNvPr>
            <p:cNvSpPr/>
            <p:nvPr/>
          </p:nvSpPr>
          <p:spPr>
            <a:xfrm>
              <a:off x="7314008" y="1327113"/>
              <a:ext cx="140086" cy="14008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ounded Rectangle 101">
              <a:extLst>
                <a:ext uri="{FF2B5EF4-FFF2-40B4-BE49-F238E27FC236}">
                  <a16:creationId xmlns:a16="http://schemas.microsoft.com/office/drawing/2014/main" id="{803978F3-87D1-C947-93D9-0A34A8D3C93F}"/>
                </a:ext>
              </a:extLst>
            </p:cNvPr>
            <p:cNvSpPr/>
            <p:nvPr/>
          </p:nvSpPr>
          <p:spPr>
            <a:xfrm>
              <a:off x="6780942" y="1582083"/>
              <a:ext cx="1253994" cy="23992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103" name="Curved Connector 102">
              <a:extLst>
                <a:ext uri="{FF2B5EF4-FFF2-40B4-BE49-F238E27FC236}">
                  <a16:creationId xmlns:a16="http://schemas.microsoft.com/office/drawing/2014/main" id="{F4D28E1B-A605-7942-A9CB-293873733B2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343504" y="1495331"/>
              <a:ext cx="238783" cy="151524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8E6D99D4-DA40-D240-B16B-624F26738566}"/>
                </a:ext>
              </a:extLst>
            </p:cNvPr>
            <p:cNvSpPr/>
            <p:nvPr/>
          </p:nvSpPr>
          <p:spPr>
            <a:xfrm>
              <a:off x="7542543" y="1624522"/>
              <a:ext cx="140086" cy="140086"/>
            </a:xfrm>
            <a:prstGeom prst="ellipse">
              <a:avLst/>
            </a:prstGeom>
            <a:solidFill>
              <a:srgbClr val="FF6EFD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Curved Connector 104">
              <a:extLst>
                <a:ext uri="{FF2B5EF4-FFF2-40B4-BE49-F238E27FC236}">
                  <a16:creationId xmlns:a16="http://schemas.microsoft.com/office/drawing/2014/main" id="{EC28DA23-DB03-6E45-AAA8-22F7F6BB86B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996963" y="990013"/>
              <a:ext cx="1768017" cy="1242101"/>
            </a:xfrm>
            <a:prstGeom prst="curvedConnector3">
              <a:avLst>
                <a:gd name="adj1" fmla="val 106567"/>
              </a:avLst>
            </a:prstGeom>
            <a:ln w="63500">
              <a:solidFill>
                <a:schemeClr val="accent4"/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A943AE7-1CBC-794B-B2B1-6E89980E39EE}"/>
              </a:ext>
            </a:extLst>
          </p:cNvPr>
          <p:cNvGrpSpPr/>
          <p:nvPr/>
        </p:nvGrpSpPr>
        <p:grpSpPr>
          <a:xfrm>
            <a:off x="5416981" y="2801809"/>
            <a:ext cx="3117765" cy="1479630"/>
            <a:chOff x="4993889" y="577703"/>
            <a:chExt cx="3117765" cy="1479630"/>
          </a:xfrm>
        </p:grpSpPr>
        <p:sp>
          <p:nvSpPr>
            <p:cNvPr id="107" name="Right Arrow 106">
              <a:extLst>
                <a:ext uri="{FF2B5EF4-FFF2-40B4-BE49-F238E27FC236}">
                  <a16:creationId xmlns:a16="http://schemas.microsoft.com/office/drawing/2014/main" id="{D57EF0F7-96A2-CB4B-B5CB-994390C1D781}"/>
                </a:ext>
              </a:extLst>
            </p:cNvPr>
            <p:cNvSpPr/>
            <p:nvPr/>
          </p:nvSpPr>
          <p:spPr>
            <a:xfrm rot="940990" flipH="1">
              <a:off x="5008484" y="605618"/>
              <a:ext cx="1766804" cy="1407882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Pull Request</a:t>
              </a:r>
            </a:p>
          </p:txBody>
        </p:sp>
        <p:sp>
          <p:nvSpPr>
            <p:cNvPr id="108" name="Can 107">
              <a:extLst>
                <a:ext uri="{FF2B5EF4-FFF2-40B4-BE49-F238E27FC236}">
                  <a16:creationId xmlns:a16="http://schemas.microsoft.com/office/drawing/2014/main" id="{659F4392-E9BC-1841-87D5-36C6420F22F3}"/>
                </a:ext>
              </a:extLst>
            </p:cNvPr>
            <p:cNvSpPr/>
            <p:nvPr/>
          </p:nvSpPr>
          <p:spPr>
            <a:xfrm>
              <a:off x="6685177" y="593353"/>
              <a:ext cx="1426477" cy="146398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09" name="Rounded Rectangle 108">
              <a:extLst>
                <a:ext uri="{FF2B5EF4-FFF2-40B4-BE49-F238E27FC236}">
                  <a16:creationId xmlns:a16="http://schemas.microsoft.com/office/drawing/2014/main" id="{D468667B-CF68-D140-BE73-98F39DAD10ED}"/>
                </a:ext>
              </a:extLst>
            </p:cNvPr>
            <p:cNvSpPr/>
            <p:nvPr/>
          </p:nvSpPr>
          <p:spPr>
            <a:xfrm>
              <a:off x="6771419" y="1277443"/>
              <a:ext cx="1253994" cy="23992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E74F46C-7A5A-9B40-AC42-73082E95E670}"/>
                </a:ext>
              </a:extLst>
            </p:cNvPr>
            <p:cNvSpPr/>
            <p:nvPr/>
          </p:nvSpPr>
          <p:spPr>
            <a:xfrm>
              <a:off x="6815616" y="1328444"/>
              <a:ext cx="140086" cy="14008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BF498A2-91BF-4B4D-9013-F752782804B7}"/>
                </a:ext>
              </a:extLst>
            </p:cNvPr>
            <p:cNvCxnSpPr>
              <a:stCxn id="110" idx="6"/>
              <a:endCxn id="112" idx="2"/>
            </p:cNvCxnSpPr>
            <p:nvPr/>
          </p:nvCxnSpPr>
          <p:spPr>
            <a:xfrm flipV="1">
              <a:off x="6955702" y="1395199"/>
              <a:ext cx="105890" cy="3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0BC634A0-3652-A845-8406-82BEC70D6992}"/>
                </a:ext>
              </a:extLst>
            </p:cNvPr>
            <p:cNvSpPr/>
            <p:nvPr/>
          </p:nvSpPr>
          <p:spPr>
            <a:xfrm>
              <a:off x="7061592" y="1325156"/>
              <a:ext cx="140086" cy="14008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647E905-B85C-994D-AF47-49EF0BBA2BD9}"/>
                </a:ext>
              </a:extLst>
            </p:cNvPr>
            <p:cNvCxnSpPr>
              <a:endCxn id="114" idx="2"/>
            </p:cNvCxnSpPr>
            <p:nvPr/>
          </p:nvCxnSpPr>
          <p:spPr>
            <a:xfrm flipV="1">
              <a:off x="7208118" y="1397156"/>
              <a:ext cx="105890" cy="3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0C97B12-2BF9-3546-A97D-896DF08AD613}"/>
                </a:ext>
              </a:extLst>
            </p:cNvPr>
            <p:cNvSpPr/>
            <p:nvPr/>
          </p:nvSpPr>
          <p:spPr>
            <a:xfrm>
              <a:off x="7314008" y="1327113"/>
              <a:ext cx="140086" cy="14008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ed Rectangle 114">
              <a:extLst>
                <a:ext uri="{FF2B5EF4-FFF2-40B4-BE49-F238E27FC236}">
                  <a16:creationId xmlns:a16="http://schemas.microsoft.com/office/drawing/2014/main" id="{4C539C3B-8C40-474B-BC02-877743ED1748}"/>
                </a:ext>
              </a:extLst>
            </p:cNvPr>
            <p:cNvSpPr/>
            <p:nvPr/>
          </p:nvSpPr>
          <p:spPr>
            <a:xfrm>
              <a:off x="6780942" y="1582083"/>
              <a:ext cx="1253994" cy="23992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116" name="Curved Connector 115">
              <a:extLst>
                <a:ext uri="{FF2B5EF4-FFF2-40B4-BE49-F238E27FC236}">
                  <a16:creationId xmlns:a16="http://schemas.microsoft.com/office/drawing/2014/main" id="{0ADD6AA5-F7F9-5D47-8960-056EFC30581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343504" y="1495331"/>
              <a:ext cx="238783" cy="151524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3E4FA6C4-F43D-DF4B-8151-09378855A201}"/>
                </a:ext>
              </a:extLst>
            </p:cNvPr>
            <p:cNvSpPr/>
            <p:nvPr/>
          </p:nvSpPr>
          <p:spPr>
            <a:xfrm>
              <a:off x="7542543" y="1624522"/>
              <a:ext cx="140086" cy="14008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Curved Connector 117">
              <a:extLst>
                <a:ext uri="{FF2B5EF4-FFF2-40B4-BE49-F238E27FC236}">
                  <a16:creationId xmlns:a16="http://schemas.microsoft.com/office/drawing/2014/main" id="{1459DDA0-A76F-F746-B460-A6C2E74C246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993889" y="577703"/>
              <a:ext cx="2353196" cy="199066"/>
            </a:xfrm>
            <a:prstGeom prst="curvedConnector3">
              <a:avLst>
                <a:gd name="adj1" fmla="val 50000"/>
              </a:avLst>
            </a:prstGeom>
            <a:ln w="63500">
              <a:solidFill>
                <a:schemeClr val="accent4"/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DCB03B8-A9C6-6D44-93EF-39C4BFFE78D7}"/>
              </a:ext>
            </a:extLst>
          </p:cNvPr>
          <p:cNvCxnSpPr/>
          <p:nvPr/>
        </p:nvCxnSpPr>
        <p:spPr>
          <a:xfrm flipV="1">
            <a:off x="4805516" y="2878174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CAB41871-2A90-A748-8331-739805E7A028}"/>
              </a:ext>
            </a:extLst>
          </p:cNvPr>
          <p:cNvSpPr/>
          <p:nvPr/>
        </p:nvSpPr>
        <p:spPr>
          <a:xfrm>
            <a:off x="4906032" y="2807452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Up Arrow 120">
            <a:extLst>
              <a:ext uri="{FF2B5EF4-FFF2-40B4-BE49-F238E27FC236}">
                <a16:creationId xmlns:a16="http://schemas.microsoft.com/office/drawing/2014/main" id="{BED67D99-B589-564B-9DEE-7F5F45AC6953}"/>
              </a:ext>
            </a:extLst>
          </p:cNvPr>
          <p:cNvSpPr/>
          <p:nvPr/>
        </p:nvSpPr>
        <p:spPr>
          <a:xfrm rot="2683904" flipV="1">
            <a:off x="3060845" y="3055546"/>
            <a:ext cx="1363560" cy="2762219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pull</a:t>
            </a:r>
          </a:p>
        </p:txBody>
      </p:sp>
      <p:cxnSp>
        <p:nvCxnSpPr>
          <p:cNvPr id="122" name="Curved Connector 121">
            <a:extLst>
              <a:ext uri="{FF2B5EF4-FFF2-40B4-BE49-F238E27FC236}">
                <a16:creationId xmlns:a16="http://schemas.microsoft.com/office/drawing/2014/main" id="{E09B6DE3-C1D8-C743-B830-4B88706B0227}"/>
              </a:ext>
            </a:extLst>
          </p:cNvPr>
          <p:cNvCxnSpPr>
            <a:cxnSpLocks/>
          </p:cNvCxnSpPr>
          <p:nvPr/>
        </p:nvCxnSpPr>
        <p:spPr>
          <a:xfrm flipV="1">
            <a:off x="2736672" y="3553979"/>
            <a:ext cx="2093022" cy="2357489"/>
          </a:xfrm>
          <a:prstGeom prst="curvedConnector2">
            <a:avLst/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FDFC8B9D-8B64-5948-B5AD-1D3ED6F60800}"/>
              </a:ext>
            </a:extLst>
          </p:cNvPr>
          <p:cNvSpPr/>
          <p:nvPr/>
        </p:nvSpPr>
        <p:spPr>
          <a:xfrm>
            <a:off x="5063192" y="2807454"/>
            <a:ext cx="140086" cy="140086"/>
          </a:xfrm>
          <a:prstGeom prst="ellipse">
            <a:avLst/>
          </a:prstGeom>
          <a:solidFill>
            <a:srgbClr val="FF6EFD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97F4A5AD-BC83-184B-AF69-A4B6A4C4C23E}"/>
              </a:ext>
            </a:extLst>
          </p:cNvPr>
          <p:cNvSpPr/>
          <p:nvPr/>
        </p:nvSpPr>
        <p:spPr>
          <a:xfrm>
            <a:off x="5229880" y="2802687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C4FBF22-F7F5-FE49-9DAE-95BAE678E82A}"/>
              </a:ext>
            </a:extLst>
          </p:cNvPr>
          <p:cNvCxnSpPr/>
          <p:nvPr/>
        </p:nvCxnSpPr>
        <p:spPr>
          <a:xfrm flipV="1">
            <a:off x="2081352" y="558329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39D30F36-D8E1-0B42-A4A2-7F478C1BDBC8}"/>
              </a:ext>
            </a:extLst>
          </p:cNvPr>
          <p:cNvSpPr/>
          <p:nvPr/>
        </p:nvSpPr>
        <p:spPr>
          <a:xfrm>
            <a:off x="2181868" y="5526862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4096BCD0-A568-B343-90FD-045F01B05979}"/>
              </a:ext>
            </a:extLst>
          </p:cNvPr>
          <p:cNvSpPr/>
          <p:nvPr/>
        </p:nvSpPr>
        <p:spPr>
          <a:xfrm>
            <a:off x="2344009" y="5531619"/>
            <a:ext cx="140086" cy="140086"/>
          </a:xfrm>
          <a:prstGeom prst="ellipse">
            <a:avLst/>
          </a:prstGeom>
          <a:solidFill>
            <a:srgbClr val="FF6EFD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79EB5256-32CB-6A48-82A1-1BFA397D76C7}"/>
              </a:ext>
            </a:extLst>
          </p:cNvPr>
          <p:cNvSpPr/>
          <p:nvPr/>
        </p:nvSpPr>
        <p:spPr>
          <a:xfrm>
            <a:off x="2524765" y="5526852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9BA89DE-939A-0B42-8042-5634DA5002D2}"/>
              </a:ext>
            </a:extLst>
          </p:cNvPr>
          <p:cNvCxnSpPr/>
          <p:nvPr/>
        </p:nvCxnSpPr>
        <p:spPr>
          <a:xfrm flipV="1">
            <a:off x="2086118" y="288769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BB3A4E30-F824-204B-BCF7-011B4758E917}"/>
              </a:ext>
            </a:extLst>
          </p:cNvPr>
          <p:cNvSpPr/>
          <p:nvPr/>
        </p:nvSpPr>
        <p:spPr>
          <a:xfrm>
            <a:off x="2186634" y="2816974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82C99E3F-2ADB-E641-A36E-6C2BACC998C6}"/>
              </a:ext>
            </a:extLst>
          </p:cNvPr>
          <p:cNvSpPr/>
          <p:nvPr/>
        </p:nvSpPr>
        <p:spPr>
          <a:xfrm>
            <a:off x="2344008" y="2816974"/>
            <a:ext cx="140086" cy="140086"/>
          </a:xfrm>
          <a:prstGeom prst="ellipse">
            <a:avLst/>
          </a:prstGeom>
          <a:solidFill>
            <a:srgbClr val="FF6EFD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7239F2FF-1B3E-CA47-BFDB-EB0CB8A205BE}"/>
              </a:ext>
            </a:extLst>
          </p:cNvPr>
          <p:cNvSpPr/>
          <p:nvPr/>
        </p:nvSpPr>
        <p:spPr>
          <a:xfrm>
            <a:off x="2524764" y="2812207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2722CD7-C14A-D24A-8F35-319C90B60A90}"/>
              </a:ext>
            </a:extLst>
          </p:cNvPr>
          <p:cNvSpPr txBox="1"/>
          <p:nvPr/>
        </p:nvSpPr>
        <p:spPr>
          <a:xfrm>
            <a:off x="4535260" y="2957051"/>
            <a:ext cx="962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23441400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5E413-DE92-3D4C-B616-40FAA37B6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933A0-82C6-F347-8D78-29075C520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808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B315A-1E25-394A-B244-C2B967D5E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5EA75-370B-2C49-8631-78C9CECA3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894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Upstream Commits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51FD7B-39DB-7B40-A92C-ED626F66C7AB}"/>
              </a:ext>
            </a:extLst>
          </p:cNvPr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DF3EECA-41B0-584F-B8A5-4B1D34594EEE}"/>
              </a:ext>
            </a:extLst>
          </p:cNvPr>
          <p:cNvSpPr/>
          <p:nvPr/>
        </p:nvSpPr>
        <p:spPr>
          <a:xfrm>
            <a:off x="4413017" y="534038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AC33409-D790-D14B-9CD1-3D2EB998B4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59000" y="570248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9F356B4-39A6-CF41-A477-C6E5AB8E7DD1}"/>
              </a:ext>
            </a:extLst>
          </p:cNvPr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F74CE7-E315-6B47-95F2-02031216ECED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7A2C94C-9A71-D149-8CD5-7D8259B33B55}"/>
              </a:ext>
            </a:extLst>
          </p:cNvPr>
          <p:cNvSpPr/>
          <p:nvPr/>
        </p:nvSpPr>
        <p:spPr>
          <a:xfrm>
            <a:off x="2158039" y="5831675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7A9C10BC-FF3F-AF49-9757-DF4627E56C73}"/>
              </a:ext>
            </a:extLst>
          </p:cNvPr>
          <p:cNvSpPr/>
          <p:nvPr/>
        </p:nvSpPr>
        <p:spPr>
          <a:xfrm>
            <a:off x="1405960" y="306982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BA3D614E-4040-F74E-BC11-9A460A097E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68522" y="2983072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08B61A1A-11ED-6544-8A7F-8DB09DFF6B5A}"/>
              </a:ext>
            </a:extLst>
          </p:cNvPr>
          <p:cNvSpPr/>
          <p:nvPr/>
        </p:nvSpPr>
        <p:spPr>
          <a:xfrm>
            <a:off x="2167561" y="3112263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Arrow 51">
            <a:extLst>
              <a:ext uri="{FF2B5EF4-FFF2-40B4-BE49-F238E27FC236}">
                <a16:creationId xmlns:a16="http://schemas.microsoft.com/office/drawing/2014/main" id="{7261C7FD-BF1A-2E40-AD59-C2C55FEAF0C7}"/>
              </a:ext>
            </a:extLst>
          </p:cNvPr>
          <p:cNvSpPr/>
          <p:nvPr/>
        </p:nvSpPr>
        <p:spPr>
          <a:xfrm rot="16200000">
            <a:off x="693216" y="3891353"/>
            <a:ext cx="1660132" cy="10190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 </a:t>
            </a:r>
            <a:r>
              <a:rPr lang="en-US" sz="3200" b="1" dirty="0">
                <a:solidFill>
                  <a:srgbClr val="FFFF00"/>
                </a:solidFill>
              </a:rPr>
              <a:t>clone</a:t>
            </a:r>
          </a:p>
        </p:txBody>
      </p:sp>
      <p:sp>
        <p:nvSpPr>
          <p:cNvPr id="69" name="Left Arrow 68">
            <a:extLst>
              <a:ext uri="{FF2B5EF4-FFF2-40B4-BE49-F238E27FC236}">
                <a16:creationId xmlns:a16="http://schemas.microsoft.com/office/drawing/2014/main" id="{3703EFF4-BA90-A94A-9157-E09EF741DF3D}"/>
              </a:ext>
            </a:extLst>
          </p:cNvPr>
          <p:cNvSpPr/>
          <p:nvPr/>
        </p:nvSpPr>
        <p:spPr>
          <a:xfrm>
            <a:off x="2609308" y="1776382"/>
            <a:ext cx="1386729" cy="1219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fork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75" name="Curved Right Arrow 74">
            <a:extLst>
              <a:ext uri="{FF2B5EF4-FFF2-40B4-BE49-F238E27FC236}">
                <a16:creationId xmlns:a16="http://schemas.microsoft.com/office/drawing/2014/main" id="{BF087777-B810-E446-8078-DE4BFE96DE21}"/>
              </a:ext>
            </a:extLst>
          </p:cNvPr>
          <p:cNvSpPr/>
          <p:nvPr/>
        </p:nvSpPr>
        <p:spPr>
          <a:xfrm>
            <a:off x="1000010" y="5476599"/>
            <a:ext cx="374861" cy="605380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ight Arrow 75">
            <a:extLst>
              <a:ext uri="{FF2B5EF4-FFF2-40B4-BE49-F238E27FC236}">
                <a16:creationId xmlns:a16="http://schemas.microsoft.com/office/drawing/2014/main" id="{2936D5FF-9CDD-0F49-8CC9-804CCB4173AC}"/>
              </a:ext>
            </a:extLst>
          </p:cNvPr>
          <p:cNvSpPr/>
          <p:nvPr/>
        </p:nvSpPr>
        <p:spPr>
          <a:xfrm rot="709870">
            <a:off x="2625075" y="5751442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switch</a:t>
            </a:r>
          </a:p>
        </p:txBody>
      </p:sp>
      <p:sp>
        <p:nvSpPr>
          <p:cNvPr id="80" name="Curved Right Arrow 79">
            <a:extLst>
              <a:ext uri="{FF2B5EF4-FFF2-40B4-BE49-F238E27FC236}">
                <a16:creationId xmlns:a16="http://schemas.microsoft.com/office/drawing/2014/main" id="{39044D56-5541-8F49-9BC9-A486FD387996}"/>
              </a:ext>
            </a:extLst>
          </p:cNvPr>
          <p:cNvSpPr/>
          <p:nvPr/>
        </p:nvSpPr>
        <p:spPr>
          <a:xfrm flipV="1">
            <a:off x="1373381" y="5748926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Right Arrow 80">
            <a:extLst>
              <a:ext uri="{FF2B5EF4-FFF2-40B4-BE49-F238E27FC236}">
                <a16:creationId xmlns:a16="http://schemas.microsoft.com/office/drawing/2014/main" id="{C68642CA-D3E4-8047-85AA-5F3445510BA9}"/>
              </a:ext>
            </a:extLst>
          </p:cNvPr>
          <p:cNvSpPr/>
          <p:nvPr/>
        </p:nvSpPr>
        <p:spPr>
          <a:xfrm rot="20628835" flipH="1">
            <a:off x="2607898" y="6196154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add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487F559-F690-7348-816B-EF60CFB8FF11}"/>
              </a:ext>
            </a:extLst>
          </p:cNvPr>
          <p:cNvSpPr/>
          <p:nvPr/>
        </p:nvSpPr>
        <p:spPr>
          <a:xfrm>
            <a:off x="2439937" y="6441966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Up Arrow 86">
            <a:extLst>
              <a:ext uri="{FF2B5EF4-FFF2-40B4-BE49-F238E27FC236}">
                <a16:creationId xmlns:a16="http://schemas.microsoft.com/office/drawing/2014/main" id="{18FA24A8-F2B9-6149-8698-901D4276EB39}"/>
              </a:ext>
            </a:extLst>
          </p:cNvPr>
          <p:cNvSpPr/>
          <p:nvPr/>
        </p:nvSpPr>
        <p:spPr>
          <a:xfrm>
            <a:off x="1768745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push</a:t>
            </a:r>
          </a:p>
        </p:txBody>
      </p:sp>
      <p:sp>
        <p:nvSpPr>
          <p:cNvPr id="88" name="Right Arrow 87">
            <a:extLst>
              <a:ext uri="{FF2B5EF4-FFF2-40B4-BE49-F238E27FC236}">
                <a16:creationId xmlns:a16="http://schemas.microsoft.com/office/drawing/2014/main" id="{C6B5CF28-DF8A-5D48-998C-1E0104FC6254}"/>
              </a:ext>
            </a:extLst>
          </p:cNvPr>
          <p:cNvSpPr/>
          <p:nvPr/>
        </p:nvSpPr>
        <p:spPr>
          <a:xfrm>
            <a:off x="2763408" y="2663678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Pull Request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A7F41B4-8EDE-6E4E-A7F4-4A39586FC334}"/>
              </a:ext>
            </a:extLst>
          </p:cNvPr>
          <p:cNvSpPr txBox="1"/>
          <p:nvPr/>
        </p:nvSpPr>
        <p:spPr>
          <a:xfrm rot="16200000">
            <a:off x="923878" y="6073054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commit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B794362-8859-4E4E-B06B-B4A66B914FB1}"/>
              </a:ext>
            </a:extLst>
          </p:cNvPr>
          <p:cNvSpPr txBox="1"/>
          <p:nvPr/>
        </p:nvSpPr>
        <p:spPr>
          <a:xfrm rot="16200000">
            <a:off x="561520" y="5589180"/>
            <a:ext cx="1023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branch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B7BA65E-E19F-5B4F-80F9-C60CAAD78181}"/>
              </a:ext>
            </a:extLst>
          </p:cNvPr>
          <p:cNvSpPr txBox="1"/>
          <p:nvPr/>
        </p:nvSpPr>
        <p:spPr>
          <a:xfrm>
            <a:off x="4284714" y="6109982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Edit</a:t>
            </a:r>
          </a:p>
        </p:txBody>
      </p:sp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4DC5F9FD-0A23-394A-AE26-BF68918658F8}"/>
              </a:ext>
            </a:extLst>
          </p:cNvPr>
          <p:cNvCxnSpPr>
            <a:cxnSpLocks/>
          </p:cNvCxnSpPr>
          <p:nvPr/>
        </p:nvCxnSpPr>
        <p:spPr>
          <a:xfrm flipV="1">
            <a:off x="3022524" y="3669160"/>
            <a:ext cx="2093022" cy="2357489"/>
          </a:xfrm>
          <a:prstGeom prst="curvedConnector2">
            <a:avLst/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Up Arrow 66">
            <a:extLst>
              <a:ext uri="{FF2B5EF4-FFF2-40B4-BE49-F238E27FC236}">
                <a16:creationId xmlns:a16="http://schemas.microsoft.com/office/drawing/2014/main" id="{2F6801C1-390C-AB4F-BF94-14D24CA59C91}"/>
              </a:ext>
            </a:extLst>
          </p:cNvPr>
          <p:cNvSpPr/>
          <p:nvPr/>
        </p:nvSpPr>
        <p:spPr>
          <a:xfrm rot="2683904" flipV="1">
            <a:off x="3027382" y="3053420"/>
            <a:ext cx="1363560" cy="2762219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pull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EE293FB-457C-5446-ABEA-4C79A3AEC15C}"/>
              </a:ext>
            </a:extLst>
          </p:cNvPr>
          <p:cNvGrpSpPr/>
          <p:nvPr/>
        </p:nvGrpSpPr>
        <p:grpSpPr>
          <a:xfrm>
            <a:off x="4996963" y="593353"/>
            <a:ext cx="3114691" cy="2244971"/>
            <a:chOff x="4996963" y="593353"/>
            <a:chExt cx="3114691" cy="2244971"/>
          </a:xfrm>
        </p:grpSpPr>
        <p:sp>
          <p:nvSpPr>
            <p:cNvPr id="90" name="Right Arrow 89">
              <a:extLst>
                <a:ext uri="{FF2B5EF4-FFF2-40B4-BE49-F238E27FC236}">
                  <a16:creationId xmlns:a16="http://schemas.microsoft.com/office/drawing/2014/main" id="{D1703CB7-2A35-E648-9C46-86F2B45C369C}"/>
                </a:ext>
              </a:extLst>
            </p:cNvPr>
            <p:cNvSpPr/>
            <p:nvPr/>
          </p:nvSpPr>
          <p:spPr>
            <a:xfrm rot="20260213" flipH="1">
              <a:off x="5313240" y="1430442"/>
              <a:ext cx="1496495" cy="1407882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Pull Request</a:t>
              </a:r>
            </a:p>
          </p:txBody>
        </p:sp>
        <p:sp>
          <p:nvSpPr>
            <p:cNvPr id="97" name="Can 96">
              <a:extLst>
                <a:ext uri="{FF2B5EF4-FFF2-40B4-BE49-F238E27FC236}">
                  <a16:creationId xmlns:a16="http://schemas.microsoft.com/office/drawing/2014/main" id="{6B09A098-BC75-E541-8AEC-4C2E614C5D63}"/>
                </a:ext>
              </a:extLst>
            </p:cNvPr>
            <p:cNvSpPr/>
            <p:nvPr/>
          </p:nvSpPr>
          <p:spPr>
            <a:xfrm>
              <a:off x="6685177" y="593353"/>
              <a:ext cx="1426477" cy="146398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D26439BA-A336-8346-8E64-691C8893ACDF}"/>
                </a:ext>
              </a:extLst>
            </p:cNvPr>
            <p:cNvSpPr/>
            <p:nvPr/>
          </p:nvSpPr>
          <p:spPr>
            <a:xfrm>
              <a:off x="6771419" y="1277443"/>
              <a:ext cx="1253994" cy="23992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560C07D2-D4B6-0B43-84CE-15D30455993C}"/>
                </a:ext>
              </a:extLst>
            </p:cNvPr>
            <p:cNvSpPr/>
            <p:nvPr/>
          </p:nvSpPr>
          <p:spPr>
            <a:xfrm>
              <a:off x="6815616" y="1328444"/>
              <a:ext cx="140086" cy="14008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075A3EF2-8350-8741-82DF-2A0E7C1D0F22}"/>
                </a:ext>
              </a:extLst>
            </p:cNvPr>
            <p:cNvCxnSpPr>
              <a:stCxn id="99" idx="6"/>
              <a:endCxn id="101" idx="2"/>
            </p:cNvCxnSpPr>
            <p:nvPr/>
          </p:nvCxnSpPr>
          <p:spPr>
            <a:xfrm flipV="1">
              <a:off x="6955702" y="1395199"/>
              <a:ext cx="105890" cy="3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1600AEB-4EED-8249-A377-04F8A8AF6665}"/>
                </a:ext>
              </a:extLst>
            </p:cNvPr>
            <p:cNvSpPr/>
            <p:nvPr/>
          </p:nvSpPr>
          <p:spPr>
            <a:xfrm>
              <a:off x="7061592" y="1325156"/>
              <a:ext cx="140086" cy="14008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C66819-3E52-3A42-9B17-A9338CD3ED93}"/>
                </a:ext>
              </a:extLst>
            </p:cNvPr>
            <p:cNvCxnSpPr>
              <a:endCxn id="103" idx="2"/>
            </p:cNvCxnSpPr>
            <p:nvPr/>
          </p:nvCxnSpPr>
          <p:spPr>
            <a:xfrm flipV="1">
              <a:off x="7208118" y="1397156"/>
              <a:ext cx="105890" cy="3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56810601-364A-6B43-B7B1-515528B002F1}"/>
                </a:ext>
              </a:extLst>
            </p:cNvPr>
            <p:cNvSpPr/>
            <p:nvPr/>
          </p:nvSpPr>
          <p:spPr>
            <a:xfrm>
              <a:off x="7314008" y="1327113"/>
              <a:ext cx="140086" cy="14008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ounded Rectangle 103">
              <a:extLst>
                <a:ext uri="{FF2B5EF4-FFF2-40B4-BE49-F238E27FC236}">
                  <a16:creationId xmlns:a16="http://schemas.microsoft.com/office/drawing/2014/main" id="{9CC38E37-F0E7-6F4D-BA2B-67A49B558A60}"/>
                </a:ext>
              </a:extLst>
            </p:cNvPr>
            <p:cNvSpPr/>
            <p:nvPr/>
          </p:nvSpPr>
          <p:spPr>
            <a:xfrm>
              <a:off x="6780942" y="1582083"/>
              <a:ext cx="1253994" cy="23992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105" name="Curved Connector 104">
              <a:extLst>
                <a:ext uri="{FF2B5EF4-FFF2-40B4-BE49-F238E27FC236}">
                  <a16:creationId xmlns:a16="http://schemas.microsoft.com/office/drawing/2014/main" id="{78279643-A2B8-7A4D-9668-A504EC44F53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343504" y="1495331"/>
              <a:ext cx="238783" cy="151524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FD00420-D44F-B341-9904-2912B1083A13}"/>
                </a:ext>
              </a:extLst>
            </p:cNvPr>
            <p:cNvSpPr/>
            <p:nvPr/>
          </p:nvSpPr>
          <p:spPr>
            <a:xfrm>
              <a:off x="7542543" y="1624522"/>
              <a:ext cx="140086" cy="140086"/>
            </a:xfrm>
            <a:prstGeom prst="ellipse">
              <a:avLst/>
            </a:prstGeom>
            <a:solidFill>
              <a:srgbClr val="FF6EFD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Curved Connector 106">
              <a:extLst>
                <a:ext uri="{FF2B5EF4-FFF2-40B4-BE49-F238E27FC236}">
                  <a16:creationId xmlns:a16="http://schemas.microsoft.com/office/drawing/2014/main" id="{5618FDB0-6AD4-5444-853A-1E2771A3757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996963" y="990013"/>
              <a:ext cx="1768017" cy="1242101"/>
            </a:xfrm>
            <a:prstGeom prst="curvedConnector3">
              <a:avLst>
                <a:gd name="adj1" fmla="val 106567"/>
              </a:avLst>
            </a:prstGeom>
            <a:ln w="63500">
              <a:solidFill>
                <a:schemeClr val="accent4"/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07977E6-ED45-2B45-AD85-6C8D2B4842D3}"/>
              </a:ext>
            </a:extLst>
          </p:cNvPr>
          <p:cNvGrpSpPr/>
          <p:nvPr/>
        </p:nvGrpSpPr>
        <p:grpSpPr>
          <a:xfrm>
            <a:off x="5416981" y="2801809"/>
            <a:ext cx="3117765" cy="1479630"/>
            <a:chOff x="4993889" y="577703"/>
            <a:chExt cx="3117765" cy="1479630"/>
          </a:xfrm>
        </p:grpSpPr>
        <p:sp>
          <p:nvSpPr>
            <p:cNvPr id="109" name="Right Arrow 108">
              <a:extLst>
                <a:ext uri="{FF2B5EF4-FFF2-40B4-BE49-F238E27FC236}">
                  <a16:creationId xmlns:a16="http://schemas.microsoft.com/office/drawing/2014/main" id="{8E95957D-9F62-3645-89A0-9966FAFA00DD}"/>
                </a:ext>
              </a:extLst>
            </p:cNvPr>
            <p:cNvSpPr/>
            <p:nvPr/>
          </p:nvSpPr>
          <p:spPr>
            <a:xfrm rot="940990" flipH="1">
              <a:off x="5008484" y="605618"/>
              <a:ext cx="1766804" cy="1407882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Pull Request</a:t>
              </a:r>
            </a:p>
          </p:txBody>
        </p:sp>
        <p:sp>
          <p:nvSpPr>
            <p:cNvPr id="110" name="Can 109">
              <a:extLst>
                <a:ext uri="{FF2B5EF4-FFF2-40B4-BE49-F238E27FC236}">
                  <a16:creationId xmlns:a16="http://schemas.microsoft.com/office/drawing/2014/main" id="{1FE76704-9ABE-A043-B0CA-C6C317539EF6}"/>
                </a:ext>
              </a:extLst>
            </p:cNvPr>
            <p:cNvSpPr/>
            <p:nvPr/>
          </p:nvSpPr>
          <p:spPr>
            <a:xfrm>
              <a:off x="6685177" y="593353"/>
              <a:ext cx="1426477" cy="146398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1" name="Rounded Rectangle 110">
              <a:extLst>
                <a:ext uri="{FF2B5EF4-FFF2-40B4-BE49-F238E27FC236}">
                  <a16:creationId xmlns:a16="http://schemas.microsoft.com/office/drawing/2014/main" id="{664450C6-22C2-AF40-B46D-3B91FA6800AB}"/>
                </a:ext>
              </a:extLst>
            </p:cNvPr>
            <p:cNvSpPr/>
            <p:nvPr/>
          </p:nvSpPr>
          <p:spPr>
            <a:xfrm>
              <a:off x="6771419" y="1277443"/>
              <a:ext cx="1253994" cy="23992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76F360FB-7B67-3B4C-A214-9374A51486EE}"/>
                </a:ext>
              </a:extLst>
            </p:cNvPr>
            <p:cNvSpPr/>
            <p:nvPr/>
          </p:nvSpPr>
          <p:spPr>
            <a:xfrm>
              <a:off x="6815616" y="1328444"/>
              <a:ext cx="140086" cy="14008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38E5735-DF98-DA46-8860-D5F201278A83}"/>
                </a:ext>
              </a:extLst>
            </p:cNvPr>
            <p:cNvCxnSpPr>
              <a:stCxn id="112" idx="6"/>
              <a:endCxn id="114" idx="2"/>
            </p:cNvCxnSpPr>
            <p:nvPr/>
          </p:nvCxnSpPr>
          <p:spPr>
            <a:xfrm flipV="1">
              <a:off x="6955702" y="1395199"/>
              <a:ext cx="105890" cy="3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293E4BEE-1860-AC4A-AC0B-42CB8D64D62A}"/>
                </a:ext>
              </a:extLst>
            </p:cNvPr>
            <p:cNvSpPr/>
            <p:nvPr/>
          </p:nvSpPr>
          <p:spPr>
            <a:xfrm>
              <a:off x="7061592" y="1325156"/>
              <a:ext cx="140086" cy="14008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0CB1DC8-CC9C-FA45-BDD0-42A944EEBC82}"/>
                </a:ext>
              </a:extLst>
            </p:cNvPr>
            <p:cNvCxnSpPr>
              <a:endCxn id="116" idx="2"/>
            </p:cNvCxnSpPr>
            <p:nvPr/>
          </p:nvCxnSpPr>
          <p:spPr>
            <a:xfrm flipV="1">
              <a:off x="7208118" y="1397156"/>
              <a:ext cx="105890" cy="3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5227B7FF-9488-734B-BF03-C86322E076AA}"/>
                </a:ext>
              </a:extLst>
            </p:cNvPr>
            <p:cNvSpPr/>
            <p:nvPr/>
          </p:nvSpPr>
          <p:spPr>
            <a:xfrm>
              <a:off x="7314008" y="1327113"/>
              <a:ext cx="140086" cy="14008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ounded Rectangle 116">
              <a:extLst>
                <a:ext uri="{FF2B5EF4-FFF2-40B4-BE49-F238E27FC236}">
                  <a16:creationId xmlns:a16="http://schemas.microsoft.com/office/drawing/2014/main" id="{15E1A2F3-4ED4-264C-92A3-9B86810D378A}"/>
                </a:ext>
              </a:extLst>
            </p:cNvPr>
            <p:cNvSpPr/>
            <p:nvPr/>
          </p:nvSpPr>
          <p:spPr>
            <a:xfrm>
              <a:off x="6780942" y="1582083"/>
              <a:ext cx="1253994" cy="23992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118" name="Curved Connector 117">
              <a:extLst>
                <a:ext uri="{FF2B5EF4-FFF2-40B4-BE49-F238E27FC236}">
                  <a16:creationId xmlns:a16="http://schemas.microsoft.com/office/drawing/2014/main" id="{E485E42D-B09F-314D-A752-20777D610AB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343504" y="1495331"/>
              <a:ext cx="238783" cy="151524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14C08B8D-3D77-7042-9FCF-DCC97E53BB21}"/>
                </a:ext>
              </a:extLst>
            </p:cNvPr>
            <p:cNvSpPr/>
            <p:nvPr/>
          </p:nvSpPr>
          <p:spPr>
            <a:xfrm>
              <a:off x="7542543" y="1624522"/>
              <a:ext cx="140086" cy="14008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Curved Connector 119">
              <a:extLst>
                <a:ext uri="{FF2B5EF4-FFF2-40B4-BE49-F238E27FC236}">
                  <a16:creationId xmlns:a16="http://schemas.microsoft.com/office/drawing/2014/main" id="{0A9B5F93-8ABC-1443-ACE4-E77AAD4650D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993889" y="577703"/>
              <a:ext cx="2353196" cy="199066"/>
            </a:xfrm>
            <a:prstGeom prst="curvedConnector3">
              <a:avLst>
                <a:gd name="adj1" fmla="val 50000"/>
              </a:avLst>
            </a:prstGeom>
            <a:ln w="63500">
              <a:solidFill>
                <a:schemeClr val="accent4"/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2B9F0BF-2342-084F-8A1C-6B6D98F126F5}"/>
              </a:ext>
            </a:extLst>
          </p:cNvPr>
          <p:cNvCxnSpPr/>
          <p:nvPr/>
        </p:nvCxnSpPr>
        <p:spPr>
          <a:xfrm flipV="1">
            <a:off x="4805516" y="2878174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61E52DDC-55EA-F042-9D28-748B4EB401DA}"/>
              </a:ext>
            </a:extLst>
          </p:cNvPr>
          <p:cNvSpPr/>
          <p:nvPr/>
        </p:nvSpPr>
        <p:spPr>
          <a:xfrm>
            <a:off x="4906032" y="2807452"/>
            <a:ext cx="140086" cy="140086"/>
          </a:xfrm>
          <a:prstGeom prst="ellipse">
            <a:avLst/>
          </a:prstGeom>
          <a:solidFill>
            <a:srgbClr val="FF6EFD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27DF665B-E02A-A84D-BA6E-53371A6A4493}"/>
              </a:ext>
            </a:extLst>
          </p:cNvPr>
          <p:cNvSpPr/>
          <p:nvPr/>
        </p:nvSpPr>
        <p:spPr>
          <a:xfrm>
            <a:off x="5158440" y="2802687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25814AD4-D4DE-0245-8F80-DAF2C1AAE49F}"/>
              </a:ext>
            </a:extLst>
          </p:cNvPr>
          <p:cNvCxnSpPr/>
          <p:nvPr/>
        </p:nvCxnSpPr>
        <p:spPr>
          <a:xfrm flipV="1">
            <a:off x="5057932" y="287340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2BC1DA8-185C-0647-AAA8-8EC544AD5FA1}"/>
              </a:ext>
            </a:extLst>
          </p:cNvPr>
          <p:cNvCxnSpPr/>
          <p:nvPr/>
        </p:nvCxnSpPr>
        <p:spPr>
          <a:xfrm flipV="1">
            <a:off x="2082047" y="5596389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0B915BA5-E05E-6449-9B64-279757B68618}"/>
              </a:ext>
            </a:extLst>
          </p:cNvPr>
          <p:cNvSpPr/>
          <p:nvPr/>
        </p:nvSpPr>
        <p:spPr>
          <a:xfrm>
            <a:off x="2182563" y="5525667"/>
            <a:ext cx="140086" cy="140086"/>
          </a:xfrm>
          <a:prstGeom prst="ellipse">
            <a:avLst/>
          </a:prstGeom>
          <a:solidFill>
            <a:srgbClr val="FF6EFD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D814D852-B049-6E46-AB90-F3CC3A75A631}"/>
              </a:ext>
            </a:extLst>
          </p:cNvPr>
          <p:cNvSpPr/>
          <p:nvPr/>
        </p:nvSpPr>
        <p:spPr>
          <a:xfrm>
            <a:off x="2434971" y="5520902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A0372CF7-A460-AE41-B530-DE74AF69D272}"/>
              </a:ext>
            </a:extLst>
          </p:cNvPr>
          <p:cNvCxnSpPr/>
          <p:nvPr/>
        </p:nvCxnSpPr>
        <p:spPr>
          <a:xfrm flipV="1">
            <a:off x="2334463" y="5591621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EA472CCE-D7F3-6447-8370-AAA7271FF165}"/>
              </a:ext>
            </a:extLst>
          </p:cNvPr>
          <p:cNvCxnSpPr/>
          <p:nvPr/>
        </p:nvCxnSpPr>
        <p:spPr>
          <a:xfrm flipV="1">
            <a:off x="2090252" y="2893363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46921785-DA5C-DE40-9A0B-4CC8A32CA180}"/>
              </a:ext>
            </a:extLst>
          </p:cNvPr>
          <p:cNvSpPr/>
          <p:nvPr/>
        </p:nvSpPr>
        <p:spPr>
          <a:xfrm>
            <a:off x="2190768" y="2822641"/>
            <a:ext cx="140086" cy="140086"/>
          </a:xfrm>
          <a:prstGeom prst="ellipse">
            <a:avLst/>
          </a:prstGeom>
          <a:solidFill>
            <a:srgbClr val="FF6EFD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867D5CBF-C824-8B4C-A188-83E983A0AF2F}"/>
              </a:ext>
            </a:extLst>
          </p:cNvPr>
          <p:cNvSpPr/>
          <p:nvPr/>
        </p:nvSpPr>
        <p:spPr>
          <a:xfrm>
            <a:off x="2443176" y="2817876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75B9123-A059-5E45-A4B3-A3993A13FD14}"/>
              </a:ext>
            </a:extLst>
          </p:cNvPr>
          <p:cNvCxnSpPr/>
          <p:nvPr/>
        </p:nvCxnSpPr>
        <p:spPr>
          <a:xfrm flipV="1">
            <a:off x="2342668" y="2888595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3763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4BAC9-0311-8C40-A5A4-461148D24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C6411-F3EC-1344-92E4-4C22C8C3B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485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5E80-8C19-FC44-A8A7-2D97CE356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93D21-2FBF-C741-AC87-FDB783493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328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06568-AB46-C24F-9A9B-CA5C3FB5F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DFEDE-4B0C-024A-8F4B-8241AA564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737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43" name="Left Arrow 42">
            <a:extLst>
              <a:ext uri="{FF2B5EF4-FFF2-40B4-BE49-F238E27FC236}">
                <a16:creationId xmlns:a16="http://schemas.microsoft.com/office/drawing/2014/main" id="{DFB5C392-C91D-9E4F-95D1-1A27F93E7A9D}"/>
              </a:ext>
            </a:extLst>
          </p:cNvPr>
          <p:cNvSpPr/>
          <p:nvPr/>
        </p:nvSpPr>
        <p:spPr>
          <a:xfrm>
            <a:off x="2609308" y="2233586"/>
            <a:ext cx="1386729" cy="1219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fork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A65030-2E0D-4146-829C-CDB798FB3BA8}"/>
              </a:ext>
            </a:extLst>
          </p:cNvPr>
          <p:cNvSpPr txBox="1"/>
          <p:nvPr/>
        </p:nvSpPr>
        <p:spPr>
          <a:xfrm>
            <a:off x="1531417" y="2750479"/>
            <a:ext cx="95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3210DD-A818-6F4E-9A51-1C5FDD85691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EF4416-F9E1-1844-B382-A741B6F0E6CE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24DE6E-A4BE-C64E-9E7D-FC92C10B8758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</p:spTree>
    <p:extLst>
      <p:ext uri="{BB962C8B-B14F-4D97-AF65-F5344CB8AC3E}">
        <p14:creationId xmlns:p14="http://schemas.microsoft.com/office/powerpoint/2010/main" val="19538429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43" name="Left Arrow 42">
            <a:extLst>
              <a:ext uri="{FF2B5EF4-FFF2-40B4-BE49-F238E27FC236}">
                <a16:creationId xmlns:a16="http://schemas.microsoft.com/office/drawing/2014/main" id="{DFB5C392-C91D-9E4F-95D1-1A27F93E7A9D}"/>
              </a:ext>
            </a:extLst>
          </p:cNvPr>
          <p:cNvSpPr/>
          <p:nvPr/>
        </p:nvSpPr>
        <p:spPr>
          <a:xfrm>
            <a:off x="2609308" y="2233586"/>
            <a:ext cx="1386729" cy="1219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fork</a:t>
            </a:r>
          </a:p>
        </p:txBody>
      </p:sp>
      <p:sp>
        <p:nvSpPr>
          <p:cNvPr id="45" name="Left Arrow 44">
            <a:extLst>
              <a:ext uri="{FF2B5EF4-FFF2-40B4-BE49-F238E27FC236}">
                <a16:creationId xmlns:a16="http://schemas.microsoft.com/office/drawing/2014/main" id="{0F0108E4-A7E3-5D47-A627-723E70A2E936}"/>
              </a:ext>
            </a:extLst>
          </p:cNvPr>
          <p:cNvSpPr/>
          <p:nvPr/>
        </p:nvSpPr>
        <p:spPr>
          <a:xfrm rot="16200000">
            <a:off x="1193288" y="3891353"/>
            <a:ext cx="1660132" cy="10190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   clone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A65030-2E0D-4146-829C-CDB798FB3BA8}"/>
              </a:ext>
            </a:extLst>
          </p:cNvPr>
          <p:cNvSpPr txBox="1"/>
          <p:nvPr/>
        </p:nvSpPr>
        <p:spPr>
          <a:xfrm>
            <a:off x="1531417" y="2750479"/>
            <a:ext cx="95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93F60E-A598-AF41-801E-B214B9A6D264}"/>
              </a:ext>
            </a:extLst>
          </p:cNvPr>
          <p:cNvSpPr txBox="1"/>
          <p:nvPr/>
        </p:nvSpPr>
        <p:spPr>
          <a:xfrm>
            <a:off x="1315814" y="5508642"/>
            <a:ext cx="1362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 of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2739EF-C2CB-8443-8088-6A3ACE2E7185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F37C75-0EED-5F4E-91C3-A5DC3825A09E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5140BB-4881-5E4A-BE2F-474C77C81E3A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</p:spTree>
    <p:extLst>
      <p:ext uri="{BB962C8B-B14F-4D97-AF65-F5344CB8AC3E}">
        <p14:creationId xmlns:p14="http://schemas.microsoft.com/office/powerpoint/2010/main" val="395205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</p:spTree>
    <p:extLst>
      <p:ext uri="{BB962C8B-B14F-4D97-AF65-F5344CB8AC3E}">
        <p14:creationId xmlns:p14="http://schemas.microsoft.com/office/powerpoint/2010/main" val="29806582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A65030-2E0D-4146-829C-CDB798FB3BA8}"/>
              </a:ext>
            </a:extLst>
          </p:cNvPr>
          <p:cNvSpPr txBox="1"/>
          <p:nvPr/>
        </p:nvSpPr>
        <p:spPr>
          <a:xfrm>
            <a:off x="1531417" y="2750479"/>
            <a:ext cx="95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93F60E-A598-AF41-801E-B214B9A6D264}"/>
              </a:ext>
            </a:extLst>
          </p:cNvPr>
          <p:cNvSpPr txBox="1"/>
          <p:nvPr/>
        </p:nvSpPr>
        <p:spPr>
          <a:xfrm>
            <a:off x="1315814" y="5508642"/>
            <a:ext cx="1362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 of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AE6C61-2C17-3F4E-A6AD-783F0F8083DB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97ADD2-1840-5147-AEFB-D8CC6EC25C0D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82B88F-D330-6E41-B821-47E0FB530F8B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</p:spTree>
    <p:extLst>
      <p:ext uri="{BB962C8B-B14F-4D97-AF65-F5344CB8AC3E}">
        <p14:creationId xmlns:p14="http://schemas.microsoft.com/office/powerpoint/2010/main" val="40195690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A65030-2E0D-4146-829C-CDB798FB3BA8}"/>
              </a:ext>
            </a:extLst>
          </p:cNvPr>
          <p:cNvSpPr txBox="1"/>
          <p:nvPr/>
        </p:nvSpPr>
        <p:spPr>
          <a:xfrm>
            <a:off x="1531417" y="2750479"/>
            <a:ext cx="95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93F60E-A598-AF41-801E-B214B9A6D264}"/>
              </a:ext>
            </a:extLst>
          </p:cNvPr>
          <p:cNvSpPr txBox="1"/>
          <p:nvPr/>
        </p:nvSpPr>
        <p:spPr>
          <a:xfrm>
            <a:off x="1315814" y="5508642"/>
            <a:ext cx="1362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 of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EC51C6-1628-EF4C-ADE0-E740F4DF9069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905D27-11A3-8442-BADA-5563287FE6B7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7B4FF1-5DBD-0941-93C6-D7B21B24EFF8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</p:spTree>
    <p:extLst>
      <p:ext uri="{BB962C8B-B14F-4D97-AF65-F5344CB8AC3E}">
        <p14:creationId xmlns:p14="http://schemas.microsoft.com/office/powerpoint/2010/main" val="42290121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A65030-2E0D-4146-829C-CDB798FB3BA8}"/>
              </a:ext>
            </a:extLst>
          </p:cNvPr>
          <p:cNvSpPr txBox="1"/>
          <p:nvPr/>
        </p:nvSpPr>
        <p:spPr>
          <a:xfrm>
            <a:off x="1531417" y="2750479"/>
            <a:ext cx="95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93F60E-A598-AF41-801E-B214B9A6D264}"/>
              </a:ext>
            </a:extLst>
          </p:cNvPr>
          <p:cNvSpPr txBox="1"/>
          <p:nvPr/>
        </p:nvSpPr>
        <p:spPr>
          <a:xfrm>
            <a:off x="1315814" y="5508642"/>
            <a:ext cx="1362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 of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07FF5412-C95E-454B-BF70-EE59B8612D44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934C07-7AF1-0B42-A4B9-6683E7DB2846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5FBB5D-B813-1F4A-B0C2-1156ED1C8AF5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D49384-CFB6-8F4E-A024-6AE40BBC8F26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</p:spTree>
    <p:extLst>
      <p:ext uri="{BB962C8B-B14F-4D97-AF65-F5344CB8AC3E}">
        <p14:creationId xmlns:p14="http://schemas.microsoft.com/office/powerpoint/2010/main" val="9739455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745102"/>
            <a:ext cx="12875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Project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A65030-2E0D-4146-829C-CDB798FB3BA8}"/>
              </a:ext>
            </a:extLst>
          </p:cNvPr>
          <p:cNvSpPr txBox="1"/>
          <p:nvPr/>
        </p:nvSpPr>
        <p:spPr>
          <a:xfrm>
            <a:off x="1531417" y="2750479"/>
            <a:ext cx="95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93F60E-A598-AF41-801E-B214B9A6D264}"/>
              </a:ext>
            </a:extLst>
          </p:cNvPr>
          <p:cNvSpPr txBox="1"/>
          <p:nvPr/>
        </p:nvSpPr>
        <p:spPr>
          <a:xfrm>
            <a:off x="1315814" y="5508642"/>
            <a:ext cx="1362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 of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07FF5412-C95E-454B-BF70-EE59B8612D44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E68A925C-9FA7-AC42-B4B1-44CE29719CD5}"/>
              </a:ext>
            </a:extLst>
          </p:cNvPr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Pull Request</a:t>
            </a:r>
          </a:p>
        </p:txBody>
      </p:sp>
    </p:spTree>
    <p:extLst>
      <p:ext uri="{BB962C8B-B14F-4D97-AF65-F5344CB8AC3E}">
        <p14:creationId xmlns:p14="http://schemas.microsoft.com/office/powerpoint/2010/main" val="810704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Synchronized State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 rot="1633762">
            <a:off x="3896276" y="2745102"/>
            <a:ext cx="1696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Upstream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A65030-2E0D-4146-829C-CDB798FB3BA8}"/>
              </a:ext>
            </a:extLst>
          </p:cNvPr>
          <p:cNvSpPr txBox="1"/>
          <p:nvPr/>
        </p:nvSpPr>
        <p:spPr>
          <a:xfrm>
            <a:off x="1554661" y="2579023"/>
            <a:ext cx="9060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Fork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93F60E-A598-AF41-801E-B214B9A6D264}"/>
              </a:ext>
            </a:extLst>
          </p:cNvPr>
          <p:cNvSpPr txBox="1"/>
          <p:nvPr/>
        </p:nvSpPr>
        <p:spPr>
          <a:xfrm>
            <a:off x="1485732" y="5651522"/>
            <a:ext cx="10230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Clone</a:t>
            </a:r>
          </a:p>
        </p:txBody>
      </p:sp>
    </p:spTree>
    <p:extLst>
      <p:ext uri="{BB962C8B-B14F-4D97-AF65-F5344CB8AC3E}">
        <p14:creationId xmlns:p14="http://schemas.microsoft.com/office/powerpoint/2010/main" val="12521546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A65030-2E0D-4146-829C-CDB798FB3BA8}"/>
              </a:ext>
            </a:extLst>
          </p:cNvPr>
          <p:cNvSpPr txBox="1"/>
          <p:nvPr/>
        </p:nvSpPr>
        <p:spPr>
          <a:xfrm>
            <a:off x="1531417" y="2750479"/>
            <a:ext cx="95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93F60E-A598-AF41-801E-B214B9A6D264}"/>
              </a:ext>
            </a:extLst>
          </p:cNvPr>
          <p:cNvSpPr txBox="1"/>
          <p:nvPr/>
        </p:nvSpPr>
        <p:spPr>
          <a:xfrm>
            <a:off x="1315814" y="5508642"/>
            <a:ext cx="1362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 of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730946AB-9AA1-4040-B22E-64DE18F01A84}"/>
              </a:ext>
            </a:extLst>
          </p:cNvPr>
          <p:cNvSpPr/>
          <p:nvPr/>
        </p:nvSpPr>
        <p:spPr>
          <a:xfrm rot="20456761" flipH="1">
            <a:off x="5438028" y="1662470"/>
            <a:ext cx="1728422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Pull Request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745102"/>
            <a:ext cx="12875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8803371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Left Arrow 19">
            <a:extLst>
              <a:ext uri="{FF2B5EF4-FFF2-40B4-BE49-F238E27FC236}">
                <a16:creationId xmlns:a16="http://schemas.microsoft.com/office/drawing/2014/main" id="{60741776-34EF-434C-89E9-3EFB395594FD}"/>
              </a:ext>
            </a:extLst>
          </p:cNvPr>
          <p:cNvSpPr/>
          <p:nvPr/>
        </p:nvSpPr>
        <p:spPr>
          <a:xfrm rot="19647564">
            <a:off x="1780649" y="3614787"/>
            <a:ext cx="3240504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A65030-2E0D-4146-829C-CDB798FB3BA8}"/>
              </a:ext>
            </a:extLst>
          </p:cNvPr>
          <p:cNvSpPr txBox="1"/>
          <p:nvPr/>
        </p:nvSpPr>
        <p:spPr>
          <a:xfrm>
            <a:off x="1531417" y="2750479"/>
            <a:ext cx="95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93F60E-A598-AF41-801E-B214B9A6D264}"/>
              </a:ext>
            </a:extLst>
          </p:cNvPr>
          <p:cNvSpPr txBox="1"/>
          <p:nvPr/>
        </p:nvSpPr>
        <p:spPr>
          <a:xfrm>
            <a:off x="1315814" y="5508642"/>
            <a:ext cx="1362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Copy of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730946AB-9AA1-4040-B22E-64DE18F01A84}"/>
              </a:ext>
            </a:extLst>
          </p:cNvPr>
          <p:cNvSpPr/>
          <p:nvPr/>
        </p:nvSpPr>
        <p:spPr>
          <a:xfrm rot="20456761" flipH="1">
            <a:off x="5438028" y="1662470"/>
            <a:ext cx="1728422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Pull Request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745102"/>
            <a:ext cx="12875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14565006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Left Arrow 19">
            <a:extLst>
              <a:ext uri="{FF2B5EF4-FFF2-40B4-BE49-F238E27FC236}">
                <a16:creationId xmlns:a16="http://schemas.microsoft.com/office/drawing/2014/main" id="{60741776-34EF-434C-89E9-3EFB395594FD}"/>
              </a:ext>
            </a:extLst>
          </p:cNvPr>
          <p:cNvSpPr/>
          <p:nvPr/>
        </p:nvSpPr>
        <p:spPr>
          <a:xfrm rot="19647564">
            <a:off x="1780649" y="3614787"/>
            <a:ext cx="3240504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A65030-2E0D-4146-829C-CDB798FB3BA8}"/>
              </a:ext>
            </a:extLst>
          </p:cNvPr>
          <p:cNvSpPr txBox="1"/>
          <p:nvPr/>
        </p:nvSpPr>
        <p:spPr>
          <a:xfrm>
            <a:off x="1531417" y="2750479"/>
            <a:ext cx="95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93F60E-A598-AF41-801E-B214B9A6D264}"/>
              </a:ext>
            </a:extLst>
          </p:cNvPr>
          <p:cNvSpPr txBox="1"/>
          <p:nvPr/>
        </p:nvSpPr>
        <p:spPr>
          <a:xfrm>
            <a:off x="1315814" y="5508642"/>
            <a:ext cx="1362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Copy of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730946AB-9AA1-4040-B22E-64DE18F01A84}"/>
              </a:ext>
            </a:extLst>
          </p:cNvPr>
          <p:cNvSpPr/>
          <p:nvPr/>
        </p:nvSpPr>
        <p:spPr>
          <a:xfrm rot="20456761" flipH="1">
            <a:off x="5438028" y="1662470"/>
            <a:ext cx="1728422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Pull Request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745102"/>
            <a:ext cx="12875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Project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C19F58CE-671E-DF44-BAF6-2A12CB32C5C3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14371936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upstream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3" name="Left Arrow 42">
            <a:extLst>
              <a:ext uri="{FF2B5EF4-FFF2-40B4-BE49-F238E27FC236}">
                <a16:creationId xmlns:a16="http://schemas.microsoft.com/office/drawing/2014/main" id="{DFB5C392-C91D-9E4F-95D1-1A27F93E7A9D}"/>
              </a:ext>
            </a:extLst>
          </p:cNvPr>
          <p:cNvSpPr/>
          <p:nvPr/>
        </p:nvSpPr>
        <p:spPr>
          <a:xfrm>
            <a:off x="2609308" y="2233586"/>
            <a:ext cx="1386729" cy="1219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fork</a:t>
            </a:r>
          </a:p>
        </p:txBody>
      </p:sp>
      <p:sp>
        <p:nvSpPr>
          <p:cNvPr id="45" name="Left Arrow 44">
            <a:extLst>
              <a:ext uri="{FF2B5EF4-FFF2-40B4-BE49-F238E27FC236}">
                <a16:creationId xmlns:a16="http://schemas.microsoft.com/office/drawing/2014/main" id="{0F0108E4-A7E3-5D47-A627-723E70A2E936}"/>
              </a:ext>
            </a:extLst>
          </p:cNvPr>
          <p:cNvSpPr/>
          <p:nvPr/>
        </p:nvSpPr>
        <p:spPr>
          <a:xfrm rot="16200000">
            <a:off x="1193288" y="3891353"/>
            <a:ext cx="1660132" cy="10190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   clone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 rot="20685548">
            <a:off x="6748835" y="2235713"/>
            <a:ext cx="12875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15010998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1- Before the First Class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Grant Braught</a:t>
            </a:r>
          </a:p>
          <a:p>
            <a:r>
              <a:rPr lang="en-US" dirty="0"/>
              <a:t>Dickinson College</a:t>
            </a:r>
          </a:p>
          <a:p>
            <a:r>
              <a:rPr lang="en-US" dirty="0"/>
              <a:t>COMP491</a:t>
            </a:r>
          </a:p>
          <a:p>
            <a:r>
              <a:rPr lang="en-US" dirty="0"/>
              <a:t>Fall 2018</a:t>
            </a:r>
          </a:p>
        </p:txBody>
      </p:sp>
      <p:sp>
        <p:nvSpPr>
          <p:cNvPr id="4" name="Rectangle 3"/>
          <p:cNvSpPr/>
          <p:nvPr/>
        </p:nvSpPr>
        <p:spPr>
          <a:xfrm>
            <a:off x="4156655" y="6460511"/>
            <a:ext cx="383592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Licensed under a Creative Commons Attribution-</a:t>
            </a:r>
            <a:r>
              <a:rPr lang="en-US" sz="1050" dirty="0" err="1"/>
              <a:t>NonCommercial</a:t>
            </a:r>
            <a:r>
              <a:rPr lang="en-US" sz="1050" dirty="0"/>
              <a:t>-</a:t>
            </a:r>
            <a:r>
              <a:rPr lang="en-US" sz="1050" dirty="0" err="1"/>
              <a:t>ShareAlike</a:t>
            </a:r>
            <a:r>
              <a:rPr lang="en-US" sz="1050" dirty="0"/>
              <a:t> 4.0 International License.</a:t>
            </a:r>
          </a:p>
        </p:txBody>
      </p:sp>
    </p:spTree>
    <p:extLst>
      <p:ext uri="{BB962C8B-B14F-4D97-AF65-F5344CB8AC3E}">
        <p14:creationId xmlns:p14="http://schemas.microsoft.com/office/powerpoint/2010/main" val="1372298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6BB3CBAF-0353-894F-A776-A1CBDF6A0CC6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8" name="Left Arrow 17">
            <a:extLst>
              <a:ext uri="{FF2B5EF4-FFF2-40B4-BE49-F238E27FC236}">
                <a16:creationId xmlns:a16="http://schemas.microsoft.com/office/drawing/2014/main" id="{87846C70-964E-1845-AF71-9F07643EAD20}"/>
              </a:ext>
            </a:extLst>
          </p:cNvPr>
          <p:cNvSpPr/>
          <p:nvPr/>
        </p:nvSpPr>
        <p:spPr>
          <a:xfrm>
            <a:off x="2609308" y="2233586"/>
            <a:ext cx="1386729" cy="1219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fork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CFB8488E-758E-9C4D-A346-ED2888F8093E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3E517F-1BE5-D34E-A1A7-515BB48B6155}"/>
              </a:ext>
            </a:extLst>
          </p:cNvPr>
          <p:cNvSpPr txBox="1"/>
          <p:nvPr/>
        </p:nvSpPr>
        <p:spPr>
          <a:xfrm>
            <a:off x="1331844" y="2378999"/>
            <a:ext cx="1351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Remote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EA5EA8C-A74C-C344-ACE7-A054E603BAE6}"/>
              </a:ext>
            </a:extLst>
          </p:cNvPr>
          <p:cNvCxnSpPr>
            <a:cxnSpLocks/>
            <a:stCxn id="20" idx="0"/>
            <a:endCxn id="3" idx="0"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7280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8" y="455419"/>
            <a:ext cx="8582134" cy="895056"/>
          </a:xfrm>
        </p:spPr>
        <p:txBody>
          <a:bodyPr/>
          <a:lstStyle/>
          <a:p>
            <a:pPr algn="l"/>
            <a:r>
              <a:rPr lang="en-US" dirty="0"/>
              <a:t>Forking the Upstream (before)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73" name="Parallelogram 72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0" name="Rounded Rectangle 79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998670" y="512416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</p:spTree>
    <p:extLst>
      <p:ext uri="{BB962C8B-B14F-4D97-AF65-F5344CB8AC3E}">
        <p14:creationId xmlns:p14="http://schemas.microsoft.com/office/powerpoint/2010/main" val="6286387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624337" cy="895056"/>
          </a:xfrm>
        </p:spPr>
        <p:txBody>
          <a:bodyPr/>
          <a:lstStyle/>
          <a:p>
            <a:pPr algn="l"/>
            <a:r>
              <a:rPr lang="en-US" dirty="0"/>
              <a:t>Forking the Upstream (after)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876882" y="2081094"/>
            <a:ext cx="2050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Fork repo on GitHub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7" name="Left Arrow 66"/>
            <p:cNvSpPr/>
            <p:nvPr/>
          </p:nvSpPr>
          <p:spPr>
            <a:xfrm>
              <a:off x="3761545" y="1654430"/>
              <a:ext cx="1819262" cy="133692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fork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73" name="Parallelogram 72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0" name="Rounded Rectangle 79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998670" y="512416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736672" y="2887579"/>
            <a:ext cx="12435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4494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7949087" cy="895056"/>
          </a:xfrm>
        </p:spPr>
        <p:txBody>
          <a:bodyPr/>
          <a:lstStyle/>
          <a:p>
            <a:pPr algn="l"/>
            <a:r>
              <a:rPr lang="en-US" dirty="0"/>
              <a:t>Cloning the Upstream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876881" y="2081094"/>
            <a:ext cx="27606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cd Documents</a:t>
            </a:r>
          </a:p>
          <a:p>
            <a:r>
              <a:rPr lang="en-US" sz="1600" dirty="0"/>
              <a:t>git clone </a:t>
            </a:r>
            <a:r>
              <a:rPr lang="en-US" sz="1600" i="1" dirty="0"/>
              <a:t>&lt;URL&gt;</a:t>
            </a:r>
            <a:endParaRPr lang="en-US" sz="1600" dirty="0"/>
          </a:p>
          <a:p>
            <a:r>
              <a:rPr lang="en-US" sz="1600" dirty="0"/>
              <a:t>cd </a:t>
            </a:r>
            <a:r>
              <a:rPr lang="en-US" sz="1600" dirty="0" err="1"/>
              <a:t>github</a:t>
            </a:r>
            <a:r>
              <a:rPr lang="en-US" sz="1600" dirty="0"/>
              <a:t>-issues-activity</a:t>
            </a:r>
          </a:p>
          <a:p>
            <a:r>
              <a:rPr lang="en-US" sz="1600" dirty="0" err="1"/>
              <a:t>ls</a:t>
            </a:r>
            <a:endParaRPr lang="en-US" sz="1600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3575206"/>
            <a:chOff x="1355581" y="1021204"/>
            <a:chExt cx="6524194" cy="3917903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6" name="Left Arrow 65"/>
            <p:cNvSpPr/>
            <p:nvPr/>
          </p:nvSpPr>
          <p:spPr>
            <a:xfrm rot="16200000">
              <a:off x="2083196" y="3361012"/>
              <a:ext cx="1819262" cy="133692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   clone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H="1" flipV="1">
              <a:off x="2990911" y="3091629"/>
              <a:ext cx="2020" cy="16731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73" name="Parallelogram 72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5" name="Right Arrow 74"/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0" name="Rounded Rectangle 79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998670" y="512416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9" name="Oval 98"/>
          <p:cNvSpPr/>
          <p:nvPr/>
        </p:nvSpPr>
        <p:spPr>
          <a:xfrm>
            <a:off x="4059191" y="5946660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736672" y="2887579"/>
            <a:ext cx="12435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3027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Setting the Upstream Remote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876881" y="2081094"/>
            <a:ext cx="3548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remote –v</a:t>
            </a:r>
          </a:p>
          <a:p>
            <a:r>
              <a:rPr lang="en-US" sz="1600" dirty="0"/>
              <a:t>git remote add upstream </a:t>
            </a:r>
            <a:r>
              <a:rPr lang="en-US" sz="1600" i="1" dirty="0"/>
              <a:t>&lt;URL&gt;</a:t>
            </a:r>
          </a:p>
          <a:p>
            <a:r>
              <a:rPr lang="en-US" sz="1600" dirty="0"/>
              <a:t>git remote -v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73" name="Parallelogram 72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5" name="Right Arrow 74"/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0" name="Rounded Rectangle 79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9" name="Oval 98"/>
          <p:cNvSpPr/>
          <p:nvPr/>
        </p:nvSpPr>
        <p:spPr>
          <a:xfrm>
            <a:off x="4059191" y="5946660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B4008F-13A0-2244-90F9-8BB6021B4CD8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21AACC7-24CA-B148-B061-49076BE744B5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</p:spTree>
    <p:extLst>
      <p:ext uri="{BB962C8B-B14F-4D97-AF65-F5344CB8AC3E}">
        <p14:creationId xmlns:p14="http://schemas.microsoft.com/office/powerpoint/2010/main" val="356702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2 - Hands-on in the First Class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Grant Braught</a:t>
            </a:r>
          </a:p>
          <a:p>
            <a:r>
              <a:rPr lang="en-US" dirty="0"/>
              <a:t>Dickinson College</a:t>
            </a:r>
          </a:p>
          <a:p>
            <a:r>
              <a:rPr lang="en-US" dirty="0"/>
              <a:t>COMP491</a:t>
            </a:r>
          </a:p>
          <a:p>
            <a:r>
              <a:rPr lang="en-US" dirty="0"/>
              <a:t>Fall 2018</a:t>
            </a:r>
          </a:p>
        </p:txBody>
      </p:sp>
      <p:sp>
        <p:nvSpPr>
          <p:cNvPr id="4" name="Rectangle 3"/>
          <p:cNvSpPr/>
          <p:nvPr/>
        </p:nvSpPr>
        <p:spPr>
          <a:xfrm>
            <a:off x="4156655" y="6460511"/>
            <a:ext cx="383592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Licensed under a Creative Commons Attribution-</a:t>
            </a:r>
            <a:r>
              <a:rPr lang="en-US" sz="1050" dirty="0" err="1"/>
              <a:t>NonCommercial</a:t>
            </a:r>
            <a:r>
              <a:rPr lang="en-US" sz="1050" dirty="0"/>
              <a:t>-</a:t>
            </a:r>
            <a:r>
              <a:rPr lang="en-US" sz="1050" dirty="0" err="1"/>
              <a:t>ShareAlike</a:t>
            </a:r>
            <a:r>
              <a:rPr lang="en-US" sz="1050" dirty="0"/>
              <a:t> 4.0 International License.</a:t>
            </a:r>
          </a:p>
        </p:txBody>
      </p:sp>
    </p:spTree>
    <p:extLst>
      <p:ext uri="{BB962C8B-B14F-4D97-AF65-F5344CB8AC3E}">
        <p14:creationId xmlns:p14="http://schemas.microsoft.com/office/powerpoint/2010/main" val="307534849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an 45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6469141" cy="895056"/>
          </a:xfrm>
        </p:spPr>
        <p:txBody>
          <a:bodyPr/>
          <a:lstStyle/>
          <a:p>
            <a:pPr algn="l"/>
            <a:r>
              <a:rPr lang="en-US" dirty="0"/>
              <a:t>Branch and Fix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28328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branch</a:t>
            </a:r>
          </a:p>
          <a:p>
            <a:r>
              <a:rPr lang="en-US" sz="1600" dirty="0"/>
              <a:t>git branch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checkout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i="1" dirty="0"/>
              <a:t>Make changes to files</a:t>
            </a:r>
          </a:p>
          <a:p>
            <a:endParaRPr lang="en-US" sz="16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0" name="Parallelogram 3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7" name="Oval 56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>
            <a:stCxn id="57" idx="6"/>
            <a:endCxn id="59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1" name="Oval 60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>
            <a:stCxn id="61" idx="6"/>
            <a:endCxn id="63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2" name="Straight Connector 71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49BFB7E-053A-A44E-96C7-12521303C876}"/>
              </a:ext>
            </a:extLst>
          </p:cNvPr>
          <p:cNvSpPr/>
          <p:nvPr/>
        </p:nvSpPr>
        <p:spPr>
          <a:xfrm>
            <a:off x="8011957" y="3148104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5BC59300-38A7-2A42-A89E-C3D3A8A367D3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442B7C-FD7D-8D49-826C-2E54D4FCADD6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EA0E60-9BB9-3841-A15F-0247C183BA4C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8C8C46EB-804D-8B4E-A2C8-B2637253F44A}"/>
              </a:ext>
            </a:extLst>
          </p:cNvPr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D37A853-837B-4F41-B3AB-191F1D23AF9C}"/>
              </a:ext>
            </a:extLst>
          </p:cNvPr>
          <p:cNvSpPr/>
          <p:nvPr/>
        </p:nvSpPr>
        <p:spPr>
          <a:xfrm>
            <a:off x="4059191" y="5946660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>
            <a:extLst>
              <a:ext uri="{FF2B5EF4-FFF2-40B4-BE49-F238E27FC236}">
                <a16:creationId xmlns:a16="http://schemas.microsoft.com/office/drawing/2014/main" id="{8B6EE4B2-EA63-564C-8A22-F6BE675BAF4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1D8709F-8698-E547-840E-7461B8A982B0}"/>
              </a:ext>
            </a:extLst>
          </p:cNvPr>
          <p:cNvSpPr txBox="1"/>
          <p:nvPr/>
        </p:nvSpPr>
        <p:spPr>
          <a:xfrm rot="16200000">
            <a:off x="213430" y="5614780"/>
            <a:ext cx="872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Branch</a:t>
            </a:r>
          </a:p>
        </p:txBody>
      </p:sp>
      <p:sp>
        <p:nvSpPr>
          <p:cNvPr id="56" name="Curved Right Arrow 55">
            <a:extLst>
              <a:ext uri="{FF2B5EF4-FFF2-40B4-BE49-F238E27FC236}">
                <a16:creationId xmlns:a16="http://schemas.microsoft.com/office/drawing/2014/main" id="{EE92BF1E-4D1E-4443-90A0-EA7E2AEB89DF}"/>
              </a:ext>
            </a:extLst>
          </p:cNvPr>
          <p:cNvSpPr/>
          <p:nvPr/>
        </p:nvSpPr>
        <p:spPr>
          <a:xfrm>
            <a:off x="847610" y="5481367"/>
            <a:ext cx="374861" cy="605380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5183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an 45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6469141" cy="895056"/>
          </a:xfrm>
        </p:spPr>
        <p:txBody>
          <a:bodyPr/>
          <a:lstStyle/>
          <a:p>
            <a:pPr algn="l"/>
            <a:r>
              <a:rPr lang="en-US" dirty="0"/>
              <a:t>Branch and Fix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28328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branch</a:t>
            </a:r>
          </a:p>
          <a:p>
            <a:r>
              <a:rPr lang="en-US" sz="1600" dirty="0"/>
              <a:t>git branch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checkout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i="1" dirty="0"/>
              <a:t>Make changes to files</a:t>
            </a:r>
          </a:p>
          <a:p>
            <a:endParaRPr lang="en-US" sz="16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7" name="Oval 56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>
            <a:stCxn id="57" idx="6"/>
            <a:endCxn id="59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1" name="Oval 60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>
            <a:stCxn id="61" idx="6"/>
            <a:endCxn id="63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2" name="Straight Connector 71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49BFB7E-053A-A44E-96C7-12521303C876}"/>
              </a:ext>
            </a:extLst>
          </p:cNvPr>
          <p:cNvSpPr/>
          <p:nvPr/>
        </p:nvSpPr>
        <p:spPr>
          <a:xfrm>
            <a:off x="8011957" y="3148104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5BC59300-38A7-2A42-A89E-C3D3A8A367D3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442B7C-FD7D-8D49-826C-2E54D4FCADD6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EA0E60-9BB9-3841-A15F-0247C183BA4C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1D8709F-8698-E547-840E-7461B8A982B0}"/>
              </a:ext>
            </a:extLst>
          </p:cNvPr>
          <p:cNvSpPr txBox="1"/>
          <p:nvPr/>
        </p:nvSpPr>
        <p:spPr>
          <a:xfrm rot="16200000">
            <a:off x="213430" y="5614780"/>
            <a:ext cx="872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Branch</a:t>
            </a:r>
          </a:p>
        </p:txBody>
      </p:sp>
      <p:sp>
        <p:nvSpPr>
          <p:cNvPr id="56" name="Curved Right Arrow 55">
            <a:extLst>
              <a:ext uri="{FF2B5EF4-FFF2-40B4-BE49-F238E27FC236}">
                <a16:creationId xmlns:a16="http://schemas.microsoft.com/office/drawing/2014/main" id="{EE92BF1E-4D1E-4443-90A0-EA7E2AEB89DF}"/>
              </a:ext>
            </a:extLst>
          </p:cNvPr>
          <p:cNvSpPr/>
          <p:nvPr/>
        </p:nvSpPr>
        <p:spPr>
          <a:xfrm>
            <a:off x="847610" y="5481367"/>
            <a:ext cx="374861" cy="605380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1657B986-6764-9E48-9E2D-1AFD16C2967E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8AA4B09B-861A-4443-9D5D-4AC4B362C1A9}"/>
              </a:ext>
            </a:extLst>
          </p:cNvPr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checkout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DD81274E-0F11-394D-9290-F7B58A40DC0E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1A63129-0AC8-6543-B5D8-04202E7CCCA8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173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an 45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6469141" cy="895056"/>
          </a:xfrm>
        </p:spPr>
        <p:txBody>
          <a:bodyPr/>
          <a:lstStyle/>
          <a:p>
            <a:pPr algn="l"/>
            <a:r>
              <a:rPr lang="en-US" dirty="0"/>
              <a:t>Branch and Fix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28328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branch</a:t>
            </a:r>
          </a:p>
          <a:p>
            <a:r>
              <a:rPr lang="en-US" sz="1600" dirty="0"/>
              <a:t>git branch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checkout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i="1" dirty="0"/>
              <a:t>Make changes to files</a:t>
            </a:r>
          </a:p>
          <a:p>
            <a:endParaRPr lang="en-US" sz="16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0" name="Parallelogram 3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2" name="Right Arrow 41"/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checkout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7" name="Oval 56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>
            <a:stCxn id="57" idx="6"/>
            <a:endCxn id="59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1" name="Oval 60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>
            <a:stCxn id="61" idx="6"/>
            <a:endCxn id="63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2" name="Straight Connector 71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49BFB7E-053A-A44E-96C7-12521303C876}"/>
              </a:ext>
            </a:extLst>
          </p:cNvPr>
          <p:cNvSpPr/>
          <p:nvPr/>
        </p:nvSpPr>
        <p:spPr>
          <a:xfrm>
            <a:off x="8011957" y="3148104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5BC59300-38A7-2A42-A89E-C3D3A8A367D3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7B2A0E1-2392-9948-B923-C7EEB24B3328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442B7C-FD7D-8D49-826C-2E54D4FCADD6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EA0E60-9BB9-3841-A15F-0247C183BA4C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</p:spTree>
    <p:extLst>
      <p:ext uri="{BB962C8B-B14F-4D97-AF65-F5344CB8AC3E}">
        <p14:creationId xmlns:p14="http://schemas.microsoft.com/office/powerpoint/2010/main" val="429418882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an 45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6469141" cy="895056"/>
          </a:xfrm>
        </p:spPr>
        <p:txBody>
          <a:bodyPr/>
          <a:lstStyle/>
          <a:p>
            <a:pPr algn="l"/>
            <a:r>
              <a:rPr lang="en-US" dirty="0"/>
              <a:t>Branch and Fix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28328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branch</a:t>
            </a:r>
          </a:p>
          <a:p>
            <a:r>
              <a:rPr lang="en-US" sz="1600" dirty="0"/>
              <a:t>git branch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checkout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i="1" dirty="0"/>
              <a:t>Make changes to files</a:t>
            </a:r>
          </a:p>
          <a:p>
            <a:endParaRPr lang="en-US" sz="16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0" name="Parallelogram 3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2" name="Right Arrow 41"/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7" name="Oval 56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>
            <a:stCxn id="57" idx="6"/>
            <a:endCxn id="59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1" name="Oval 60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>
            <a:stCxn id="61" idx="6"/>
            <a:endCxn id="63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2" name="Straight Connector 71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49BFB7E-053A-A44E-96C7-12521303C876}"/>
              </a:ext>
            </a:extLst>
          </p:cNvPr>
          <p:cNvSpPr/>
          <p:nvPr/>
        </p:nvSpPr>
        <p:spPr>
          <a:xfrm>
            <a:off x="8011957" y="3148104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C1F275B-54F3-7248-A840-BF0FA88199E4}"/>
              </a:ext>
            </a:extLst>
          </p:cNvPr>
          <p:cNvSpPr/>
          <p:nvPr/>
        </p:nvSpPr>
        <p:spPr>
          <a:xfrm>
            <a:off x="4026876" y="600553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5BC59300-38A7-2A42-A89E-C3D3A8A367D3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63F7A12-B50A-674E-894F-3B940AB2D860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AD25FD-BF73-BB44-A7A7-6A1BF873A34C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</p:spTree>
    <p:extLst>
      <p:ext uri="{BB962C8B-B14F-4D97-AF65-F5344CB8AC3E}">
        <p14:creationId xmlns:p14="http://schemas.microsoft.com/office/powerpoint/2010/main" val="222068204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an 49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Status, Stage and Commit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26420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status</a:t>
            </a:r>
          </a:p>
          <a:p>
            <a:r>
              <a:rPr lang="en-US" sz="1600" dirty="0"/>
              <a:t>git add &lt;</a:t>
            </a:r>
            <a:r>
              <a:rPr lang="en-US" sz="1600" i="1" dirty="0"/>
              <a:t>filenames&gt;</a:t>
            </a:r>
          </a:p>
          <a:p>
            <a:r>
              <a:rPr lang="en-US" sz="1600" dirty="0"/>
              <a:t>git commit –m </a:t>
            </a:r>
            <a:r>
              <a:rPr lang="en-US" sz="1600" i="1" dirty="0"/>
              <a:t>“message”</a:t>
            </a:r>
          </a:p>
          <a:p>
            <a:r>
              <a:rPr lang="en-US" sz="1600" dirty="0"/>
              <a:t>git status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2" name="Right Arrow 41"/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20628835" flipH="1">
            <a:off x="2607898" y="6196154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add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cxnSpLocks/>
            <a:stCxn id="55" idx="6"/>
            <a:endCxn id="5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Oval 5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cxnSpLocks/>
            <a:stCxn id="59" idx="6"/>
            <a:endCxn id="6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3" name="Oval 62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cxnSpLocks/>
            <a:stCxn id="63" idx="6"/>
            <a:endCxn id="65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7" name="Straight Connector 66"/>
          <p:cNvCxnSpPr>
            <a:cxnSpLocks/>
            <a:endCxn id="65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462846" y="645080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78" name="Parallelogram 77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2" name="Oval 81"/>
          <p:cNvSpPr/>
          <p:nvPr/>
        </p:nvSpPr>
        <p:spPr>
          <a:xfrm>
            <a:off x="4026876" y="600553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D9BD2F0-A0C5-3743-A941-DD65229D8405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A010E02-3D2D-194D-9072-F022DA9FD4D2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27001D39-4D41-CF4F-B25A-5C7D2F766CE6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DD03171C-C48A-EC45-9CA6-39F56BADB3E8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</p:spTree>
    <p:extLst>
      <p:ext uri="{BB962C8B-B14F-4D97-AF65-F5344CB8AC3E}">
        <p14:creationId xmlns:p14="http://schemas.microsoft.com/office/powerpoint/2010/main" val="3911476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6BB3CBAF-0353-894F-A776-A1CBDF6A0CC6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CFB8488E-758E-9C4D-A346-ED2888F8093E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3E517F-1BE5-D34E-A1A7-515BB48B6155}"/>
              </a:ext>
            </a:extLst>
          </p:cNvPr>
          <p:cNvSpPr txBox="1"/>
          <p:nvPr/>
        </p:nvSpPr>
        <p:spPr>
          <a:xfrm>
            <a:off x="1331844" y="2378999"/>
            <a:ext cx="1351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Remote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16DBB0C4-C470-DE48-BEC7-3ABEAEB1301D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514FC15E-9322-544A-9AE5-8A94E23658ED}"/>
              </a:ext>
            </a:extLst>
          </p:cNvPr>
          <p:cNvSpPr/>
          <p:nvPr/>
        </p:nvSpPr>
        <p:spPr>
          <a:xfrm rot="16200000">
            <a:off x="1193288" y="3891353"/>
            <a:ext cx="1660132" cy="10190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 </a:t>
            </a:r>
            <a:r>
              <a:rPr lang="en-US" sz="3200" b="1" dirty="0">
                <a:solidFill>
                  <a:srgbClr val="FFFF00"/>
                </a:solidFill>
              </a:rPr>
              <a:t>clone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D19978-184B-634A-AFCE-A25F1783D3ED}"/>
              </a:ext>
            </a:extLst>
          </p:cNvPr>
          <p:cNvSpPr txBox="1"/>
          <p:nvPr/>
        </p:nvSpPr>
        <p:spPr>
          <a:xfrm>
            <a:off x="1219559" y="5525433"/>
            <a:ext cx="15840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Local Copy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Of Your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10AD2A75-77D1-9040-8C4A-1C593585EC5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4A392D62-BC2F-0445-9E72-E1EC7D6C3F43}"/>
              </a:ext>
            </a:extLst>
          </p:cNvPr>
          <p:cNvCxnSpPr>
            <a:cxnSpLocks/>
            <a:stCxn id="21" idx="2"/>
            <a:endCxn id="20" idx="1"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3646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an 49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Status, Stage and Commit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26420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status</a:t>
            </a:r>
          </a:p>
          <a:p>
            <a:r>
              <a:rPr lang="en-US" sz="1600" dirty="0"/>
              <a:t>git add &lt;</a:t>
            </a:r>
            <a:r>
              <a:rPr lang="en-US" sz="1600" i="1" dirty="0"/>
              <a:t>filenames&gt;</a:t>
            </a:r>
          </a:p>
          <a:p>
            <a:r>
              <a:rPr lang="en-US" sz="1600" dirty="0"/>
              <a:t>git commit –m </a:t>
            </a:r>
            <a:r>
              <a:rPr lang="en-US" sz="1600" i="1" dirty="0"/>
              <a:t>“message”</a:t>
            </a:r>
          </a:p>
          <a:p>
            <a:r>
              <a:rPr lang="en-US" sz="1600" dirty="0"/>
              <a:t>git status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2" name="Right Arrow 41"/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579312" y="6068593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Commit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55" idx="6"/>
            <a:endCxn id="5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Oval 5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stCxn id="59" idx="6"/>
            <a:endCxn id="6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3" name="Oval 62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3" idx="6"/>
            <a:endCxn id="65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7" name="Straight Connector 66"/>
          <p:cNvCxnSpPr>
            <a:endCxn id="65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462846" y="645080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77" name="Straight Connector 76"/>
          <p:cNvCxnSpPr>
            <a:stCxn id="68" idx="6"/>
            <a:endCxn id="73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Curved Right Arrow 24"/>
          <p:cNvSpPr/>
          <p:nvPr/>
        </p:nvSpPr>
        <p:spPr>
          <a:xfrm flipV="1">
            <a:off x="1231487" y="5754405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Parallelogram 77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2" name="Oval 81"/>
          <p:cNvSpPr/>
          <p:nvPr/>
        </p:nvSpPr>
        <p:spPr>
          <a:xfrm>
            <a:off x="4026876" y="600553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D9BD2F0-A0C5-3743-A941-DD65229D8405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A010E02-3D2D-194D-9072-F022DA9FD4D2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B54F1723-4D6A-684C-97D0-EE5955BB98AA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9951D7DB-DD67-EA48-B9AA-F4637D0E60E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</p:spTree>
    <p:extLst>
      <p:ext uri="{BB962C8B-B14F-4D97-AF65-F5344CB8AC3E}">
        <p14:creationId xmlns:p14="http://schemas.microsoft.com/office/powerpoint/2010/main" val="25147122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an 49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Status, Stage and Commit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26420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status</a:t>
            </a:r>
          </a:p>
          <a:p>
            <a:r>
              <a:rPr lang="en-US" sz="1600" dirty="0"/>
              <a:t>git add &lt;</a:t>
            </a:r>
            <a:r>
              <a:rPr lang="en-US" sz="1600" i="1" dirty="0"/>
              <a:t>filenames&gt;</a:t>
            </a:r>
          </a:p>
          <a:p>
            <a:r>
              <a:rPr lang="en-US" sz="1600" dirty="0"/>
              <a:t>git commit –m </a:t>
            </a:r>
            <a:r>
              <a:rPr lang="en-US" sz="1600" i="1" dirty="0"/>
              <a:t>“message”</a:t>
            </a:r>
          </a:p>
          <a:p>
            <a:r>
              <a:rPr lang="en-US" sz="1600" dirty="0"/>
              <a:t>git status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2" name="Right Arrow 41"/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579312" y="6068593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Commit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55" idx="6"/>
            <a:endCxn id="5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Oval 5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stCxn id="59" idx="6"/>
            <a:endCxn id="6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3" name="Oval 62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3" idx="6"/>
            <a:endCxn id="65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7" name="Straight Connector 66"/>
          <p:cNvCxnSpPr>
            <a:endCxn id="65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462846" y="645080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77" name="Straight Connector 76"/>
          <p:cNvCxnSpPr>
            <a:stCxn id="68" idx="6"/>
            <a:endCxn id="73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Curved Right Arrow 24"/>
          <p:cNvSpPr/>
          <p:nvPr/>
        </p:nvSpPr>
        <p:spPr>
          <a:xfrm flipV="1">
            <a:off x="1231487" y="5754405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Parallelogram 77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2" name="Oval 81"/>
          <p:cNvSpPr/>
          <p:nvPr/>
        </p:nvSpPr>
        <p:spPr>
          <a:xfrm>
            <a:off x="4026876" y="600553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D9BD2F0-A0C5-3743-A941-DD65229D8405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A010E02-3D2D-194D-9072-F022DA9FD4D2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B54F1723-4D6A-684C-97D0-EE5955BB98AA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9951D7DB-DD67-EA48-B9AA-F4637D0E60E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CA7958DC-45A4-FA45-BEB8-76D89002530D}"/>
              </a:ext>
            </a:extLst>
          </p:cNvPr>
          <p:cNvSpPr/>
          <p:nvPr/>
        </p:nvSpPr>
        <p:spPr>
          <a:xfrm rot="20628835" flipH="1">
            <a:off x="2607898" y="6196154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23630734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an 49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Push Branch to Origin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3121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push origin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loud 27"/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29" name="Can 28"/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upstream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0" name="Can 29"/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2" name="Right Arrow 41"/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55" idx="6"/>
            <a:endCxn id="5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Oval 5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stCxn id="59" idx="6"/>
            <a:endCxn id="6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3" name="Oval 62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3" idx="6"/>
            <a:endCxn id="65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7" name="Straight Connector 66"/>
          <p:cNvCxnSpPr>
            <a:endCxn id="65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77" name="Straight Connector 76"/>
          <p:cNvCxnSpPr>
            <a:stCxn id="68" idx="6"/>
            <a:endCxn id="73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Parallelogram 77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2" name="Oval 81"/>
          <p:cNvSpPr/>
          <p:nvPr/>
        </p:nvSpPr>
        <p:spPr>
          <a:xfrm>
            <a:off x="4026876" y="600553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2021894" y="3545074"/>
            <a:ext cx="1540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Up Arrow 47">
            <a:extLst>
              <a:ext uri="{FF2B5EF4-FFF2-40B4-BE49-F238E27FC236}">
                <a16:creationId xmlns:a16="http://schemas.microsoft.com/office/drawing/2014/main" id="{61210577-5337-2648-B448-A700924CA523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787E4BC2-E98B-254E-80E6-8AC35B35C29C}"/>
              </a:ext>
            </a:extLst>
          </p:cNvPr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ECB8604-9543-304F-B406-52B4E237D5D1}"/>
              </a:ext>
            </a:extLst>
          </p:cNvPr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7C5FF880-2E67-1947-BF60-15BFD92CD75E}"/>
              </a:ext>
            </a:extLst>
          </p:cNvPr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8E729FD-1DFB-B846-8552-DFE8B93D00F3}"/>
              </a:ext>
            </a:extLst>
          </p:cNvPr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FD6AB3A-7DBA-1C40-87EB-87099F4D40EB}"/>
              </a:ext>
            </a:extLst>
          </p:cNvPr>
          <p:cNvCxnSpPr>
            <a:stCxn id="69" idx="6"/>
            <a:endCxn id="70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93E1C42-94E3-A84A-AAA1-CC361960111C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235338B-2436-D446-916C-977F3A0BDF92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D00E9CDE-824D-C241-BFA4-10D372BCBC24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50CEC10C-FC08-FB4E-A34F-C5FFF38B3536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</p:spTree>
    <p:extLst>
      <p:ext uri="{BB962C8B-B14F-4D97-AF65-F5344CB8AC3E}">
        <p14:creationId xmlns:p14="http://schemas.microsoft.com/office/powerpoint/2010/main" val="54388260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an 49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Push Branch to Origin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3121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push origin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loud 27"/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29" name="Can 28"/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upstream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0" name="Can 29"/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2" name="Right Arrow 41"/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55" idx="6"/>
            <a:endCxn id="5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Oval 5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stCxn id="59" idx="6"/>
            <a:endCxn id="6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3" name="Oval 62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3" idx="6"/>
            <a:endCxn id="65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7" name="Straight Connector 66"/>
          <p:cNvCxnSpPr>
            <a:endCxn id="65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77" name="Straight Connector 76"/>
          <p:cNvCxnSpPr>
            <a:stCxn id="68" idx="6"/>
            <a:endCxn id="73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Parallelogram 77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2" name="Oval 81"/>
          <p:cNvSpPr/>
          <p:nvPr/>
        </p:nvSpPr>
        <p:spPr>
          <a:xfrm>
            <a:off x="4026876" y="600553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2021894" y="3545074"/>
            <a:ext cx="1540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Up Arrow 47">
            <a:extLst>
              <a:ext uri="{FF2B5EF4-FFF2-40B4-BE49-F238E27FC236}">
                <a16:creationId xmlns:a16="http://schemas.microsoft.com/office/drawing/2014/main" id="{61210577-5337-2648-B448-A700924CA523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787E4BC2-E98B-254E-80E6-8AC35B35C29C}"/>
              </a:ext>
            </a:extLst>
          </p:cNvPr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ECB8604-9543-304F-B406-52B4E237D5D1}"/>
              </a:ext>
            </a:extLst>
          </p:cNvPr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7C5FF880-2E67-1947-BF60-15BFD92CD75E}"/>
              </a:ext>
            </a:extLst>
          </p:cNvPr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8E729FD-1DFB-B846-8552-DFE8B93D00F3}"/>
              </a:ext>
            </a:extLst>
          </p:cNvPr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FD6AB3A-7DBA-1C40-87EB-87099F4D40EB}"/>
              </a:ext>
            </a:extLst>
          </p:cNvPr>
          <p:cNvCxnSpPr>
            <a:stCxn id="69" idx="6"/>
            <a:endCxn id="70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93E1C42-94E3-A84A-AAA1-CC361960111C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235338B-2436-D446-916C-977F3A0BDF92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D00E9CDE-824D-C241-BFA4-10D372BCBC24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50CEC10C-FC08-FB4E-A34F-C5FFF38B3536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56557517-C363-9C43-B52A-FB77BB7D5769}"/>
              </a:ext>
            </a:extLst>
          </p:cNvPr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pull request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CE1E0B0C-5AA9-B64B-B61E-948C83EBE934}"/>
              </a:ext>
            </a:extLst>
          </p:cNvPr>
          <p:cNvSpPr/>
          <p:nvPr/>
        </p:nvSpPr>
        <p:spPr>
          <a:xfrm>
            <a:off x="4080954" y="310551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A8AB537-491C-9142-89A6-A1AD559DBD88}"/>
              </a:ext>
            </a:extLst>
          </p:cNvPr>
          <p:cNvCxnSpPr/>
          <p:nvPr/>
        </p:nvCxnSpPr>
        <p:spPr>
          <a:xfrm flipH="1" flipV="1">
            <a:off x="4441169" y="296508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D168A3E0-E58D-8642-A949-624ACBEBB1B3}"/>
              </a:ext>
            </a:extLst>
          </p:cNvPr>
          <p:cNvSpPr/>
          <p:nvPr/>
        </p:nvSpPr>
        <p:spPr>
          <a:xfrm>
            <a:off x="4464731" y="315377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C1046AC-4EC3-2844-84B9-231E97713667}"/>
              </a:ext>
            </a:extLst>
          </p:cNvPr>
          <p:cNvSpPr/>
          <p:nvPr/>
        </p:nvSpPr>
        <p:spPr>
          <a:xfrm>
            <a:off x="4757658" y="315056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2B30D63-F2BC-7F4B-BE44-E7CBC93A1AF4}"/>
              </a:ext>
            </a:extLst>
          </p:cNvPr>
          <p:cNvCxnSpPr>
            <a:stCxn id="85" idx="6"/>
            <a:endCxn id="86" idx="2"/>
          </p:cNvCxnSpPr>
          <p:nvPr/>
        </p:nvCxnSpPr>
        <p:spPr>
          <a:xfrm flipV="1">
            <a:off x="4604817" y="322060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4F41EF22-DC9B-0C49-BBA8-C1EC40D73CCC}"/>
              </a:ext>
            </a:extLst>
          </p:cNvPr>
          <p:cNvSpPr txBox="1"/>
          <p:nvPr/>
        </p:nvSpPr>
        <p:spPr>
          <a:xfrm rot="16200000">
            <a:off x="579312" y="6068593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Commit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A57FB506-70B3-2648-A5CA-4FA600533678}"/>
              </a:ext>
            </a:extLst>
          </p:cNvPr>
          <p:cNvSpPr/>
          <p:nvPr/>
        </p:nvSpPr>
        <p:spPr>
          <a:xfrm>
            <a:off x="2462846" y="645080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Curved Right Arrow 89">
            <a:extLst>
              <a:ext uri="{FF2B5EF4-FFF2-40B4-BE49-F238E27FC236}">
                <a16:creationId xmlns:a16="http://schemas.microsoft.com/office/drawing/2014/main" id="{3B9B56C9-B715-AF49-A0A9-7C2AD43A7629}"/>
              </a:ext>
            </a:extLst>
          </p:cNvPr>
          <p:cNvSpPr/>
          <p:nvPr/>
        </p:nvSpPr>
        <p:spPr>
          <a:xfrm flipV="1">
            <a:off x="1231487" y="5754405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Right Arrow 90">
            <a:extLst>
              <a:ext uri="{FF2B5EF4-FFF2-40B4-BE49-F238E27FC236}">
                <a16:creationId xmlns:a16="http://schemas.microsoft.com/office/drawing/2014/main" id="{728A7D7A-2637-C141-A1C8-C85FB86949E4}"/>
              </a:ext>
            </a:extLst>
          </p:cNvPr>
          <p:cNvSpPr/>
          <p:nvPr/>
        </p:nvSpPr>
        <p:spPr>
          <a:xfrm rot="20628835" flipH="1">
            <a:off x="2607898" y="6196154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238393995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an 49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Push Branch to Origin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3121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push origin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loud 27"/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29" name="Can 28"/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upstream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0" name="Can 29"/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2" name="Right Arrow 41"/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55" idx="6"/>
            <a:endCxn id="5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3" name="Oval 62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3" idx="6"/>
            <a:endCxn id="65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7" name="Straight Connector 66"/>
          <p:cNvCxnSpPr>
            <a:endCxn id="65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77" name="Straight Connector 76"/>
          <p:cNvCxnSpPr>
            <a:stCxn id="68" idx="6"/>
            <a:endCxn id="73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Parallelogram 77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2" name="Oval 81"/>
          <p:cNvSpPr/>
          <p:nvPr/>
        </p:nvSpPr>
        <p:spPr>
          <a:xfrm>
            <a:off x="4026876" y="600553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2021894" y="3545074"/>
            <a:ext cx="1540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Up Arrow 47">
            <a:extLst>
              <a:ext uri="{FF2B5EF4-FFF2-40B4-BE49-F238E27FC236}">
                <a16:creationId xmlns:a16="http://schemas.microsoft.com/office/drawing/2014/main" id="{61210577-5337-2648-B448-A700924CA523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787E4BC2-E98B-254E-80E6-8AC35B35C29C}"/>
              </a:ext>
            </a:extLst>
          </p:cNvPr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ECB8604-9543-304F-B406-52B4E237D5D1}"/>
              </a:ext>
            </a:extLst>
          </p:cNvPr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7C5FF880-2E67-1947-BF60-15BFD92CD75E}"/>
              </a:ext>
            </a:extLst>
          </p:cNvPr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8E729FD-1DFB-B846-8552-DFE8B93D00F3}"/>
              </a:ext>
            </a:extLst>
          </p:cNvPr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FD6AB3A-7DBA-1C40-87EB-87099F4D40EB}"/>
              </a:ext>
            </a:extLst>
          </p:cNvPr>
          <p:cNvCxnSpPr>
            <a:stCxn id="69" idx="6"/>
            <a:endCxn id="70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93E1C42-94E3-A84A-AAA1-CC361960111C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235338B-2436-D446-916C-977F3A0BDF92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D00E9CDE-824D-C241-BFA4-10D372BCBC24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50CEC10C-FC08-FB4E-A34F-C5FFF38B3536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56557517-C363-9C43-B52A-FB77BB7D5769}"/>
              </a:ext>
            </a:extLst>
          </p:cNvPr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pull request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542204-46ED-6845-A0E2-844874F80824}"/>
              </a:ext>
            </a:extLst>
          </p:cNvPr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460AAF3B-ACD7-EF47-8237-2B7B075AF0FF}"/>
              </a:ext>
            </a:extLst>
          </p:cNvPr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573826D-47E8-764D-9E49-410420F47DD8}"/>
              </a:ext>
            </a:extLst>
          </p:cNvPr>
          <p:cNvCxnSpPr>
            <a:stCxn id="89" idx="6"/>
            <a:endCxn id="9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C018B94A-A236-6848-9398-AB81932EFC5D}"/>
              </a:ext>
            </a:extLst>
          </p:cNvPr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821BFD3-F7F8-1B46-BFAB-EA587510AA68}"/>
              </a:ext>
            </a:extLst>
          </p:cNvPr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D0BDDFE-CDF9-CF4C-928C-81A312C12385}"/>
              </a:ext>
            </a:extLst>
          </p:cNvPr>
          <p:cNvCxnSpPr>
            <a:cxnSpLocks/>
            <a:endCxn id="92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57558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an 49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Push Branch to Origin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3121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push origin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loud 27"/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29" name="Can 28"/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upstream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0" name="Can 29"/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55" idx="6"/>
            <a:endCxn id="5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3" name="Oval 62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3" idx="6"/>
            <a:endCxn id="65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7" name="Straight Connector 66"/>
          <p:cNvCxnSpPr>
            <a:endCxn id="65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77" name="Straight Connector 76"/>
          <p:cNvCxnSpPr>
            <a:stCxn id="68" idx="6"/>
            <a:endCxn id="73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Parallelogram 77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787E4BC2-E98B-254E-80E6-8AC35B35C29C}"/>
              </a:ext>
            </a:extLst>
          </p:cNvPr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ECB8604-9543-304F-B406-52B4E237D5D1}"/>
              </a:ext>
            </a:extLst>
          </p:cNvPr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7C5FF880-2E67-1947-BF60-15BFD92CD75E}"/>
              </a:ext>
            </a:extLst>
          </p:cNvPr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8E729FD-1DFB-B846-8552-DFE8B93D00F3}"/>
              </a:ext>
            </a:extLst>
          </p:cNvPr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FD6AB3A-7DBA-1C40-87EB-87099F4D40EB}"/>
              </a:ext>
            </a:extLst>
          </p:cNvPr>
          <p:cNvCxnSpPr>
            <a:stCxn id="69" idx="6"/>
            <a:endCxn id="70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93E1C42-94E3-A84A-AAA1-CC361960111C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235338B-2436-D446-916C-977F3A0BDF92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D00E9CDE-824D-C241-BFA4-10D372BCBC24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50CEC10C-FC08-FB4E-A34F-C5FFF38B3536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542204-46ED-6845-A0E2-844874F80824}"/>
              </a:ext>
            </a:extLst>
          </p:cNvPr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460AAF3B-ACD7-EF47-8237-2B7B075AF0FF}"/>
              </a:ext>
            </a:extLst>
          </p:cNvPr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573826D-47E8-764D-9E49-410420F47DD8}"/>
              </a:ext>
            </a:extLst>
          </p:cNvPr>
          <p:cNvCxnSpPr>
            <a:stCxn id="89" idx="6"/>
            <a:endCxn id="9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C018B94A-A236-6848-9398-AB81932EFC5D}"/>
              </a:ext>
            </a:extLst>
          </p:cNvPr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821BFD3-F7F8-1B46-BFAB-EA587510AA68}"/>
              </a:ext>
            </a:extLst>
          </p:cNvPr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D0BDDFE-CDF9-CF4C-928C-81A312C12385}"/>
              </a:ext>
            </a:extLst>
          </p:cNvPr>
          <p:cNvCxnSpPr>
            <a:cxnSpLocks/>
            <a:endCxn id="92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3" name="Right Arrow 52">
            <a:extLst>
              <a:ext uri="{FF2B5EF4-FFF2-40B4-BE49-F238E27FC236}">
                <a16:creationId xmlns:a16="http://schemas.microsoft.com/office/drawing/2014/main" id="{3B0C5C38-8D45-CA4A-BB4E-62131908AA7F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7F5055E-6ADE-DC44-97F3-7AF88A57DF5A}"/>
              </a:ext>
            </a:extLst>
          </p:cNvPr>
          <p:cNvSpPr/>
          <p:nvPr/>
        </p:nvSpPr>
        <p:spPr>
          <a:xfrm>
            <a:off x="4025009" y="6018319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3895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an 49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Push Branch to Origin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3121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push origin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loud 27"/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29" name="Can 28"/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upstream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0" name="Can 29"/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55" idx="6"/>
            <a:endCxn id="5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3" name="Oval 62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3" idx="6"/>
            <a:endCxn id="65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7" name="Straight Connector 66"/>
          <p:cNvCxnSpPr>
            <a:endCxn id="65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77" name="Straight Connector 76"/>
          <p:cNvCxnSpPr>
            <a:stCxn id="68" idx="6"/>
            <a:endCxn id="73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Parallelogram 77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787E4BC2-E98B-254E-80E6-8AC35B35C29C}"/>
              </a:ext>
            </a:extLst>
          </p:cNvPr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ECB8604-9543-304F-B406-52B4E237D5D1}"/>
              </a:ext>
            </a:extLst>
          </p:cNvPr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7C5FF880-2E67-1947-BF60-15BFD92CD75E}"/>
              </a:ext>
            </a:extLst>
          </p:cNvPr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8E729FD-1DFB-B846-8552-DFE8B93D00F3}"/>
              </a:ext>
            </a:extLst>
          </p:cNvPr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FD6AB3A-7DBA-1C40-87EB-87099F4D40EB}"/>
              </a:ext>
            </a:extLst>
          </p:cNvPr>
          <p:cNvCxnSpPr>
            <a:stCxn id="69" idx="6"/>
            <a:endCxn id="70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93E1C42-94E3-A84A-AAA1-CC361960111C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235338B-2436-D446-916C-977F3A0BDF92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D00E9CDE-824D-C241-BFA4-10D372BCBC24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50CEC10C-FC08-FB4E-A34F-C5FFF38B3536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542204-46ED-6845-A0E2-844874F80824}"/>
              </a:ext>
            </a:extLst>
          </p:cNvPr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460AAF3B-ACD7-EF47-8237-2B7B075AF0FF}"/>
              </a:ext>
            </a:extLst>
          </p:cNvPr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573826D-47E8-764D-9E49-410420F47DD8}"/>
              </a:ext>
            </a:extLst>
          </p:cNvPr>
          <p:cNvCxnSpPr>
            <a:stCxn id="89" idx="6"/>
            <a:endCxn id="9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C018B94A-A236-6848-9398-AB81932EFC5D}"/>
              </a:ext>
            </a:extLst>
          </p:cNvPr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821BFD3-F7F8-1B46-BFAB-EA587510AA68}"/>
              </a:ext>
            </a:extLst>
          </p:cNvPr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D0BDDFE-CDF9-CF4C-928C-81A312C12385}"/>
              </a:ext>
            </a:extLst>
          </p:cNvPr>
          <p:cNvCxnSpPr>
            <a:cxnSpLocks/>
            <a:endCxn id="92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3" name="Right Arrow 52">
            <a:extLst>
              <a:ext uri="{FF2B5EF4-FFF2-40B4-BE49-F238E27FC236}">
                <a16:creationId xmlns:a16="http://schemas.microsoft.com/office/drawing/2014/main" id="{3B0C5C38-8D45-CA4A-BB4E-62131908AA7F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85B2ECC-BFC5-5A42-B034-FC4B6B6EDE0A}"/>
              </a:ext>
            </a:extLst>
          </p:cNvPr>
          <p:cNvSpPr/>
          <p:nvPr/>
        </p:nvSpPr>
        <p:spPr>
          <a:xfrm>
            <a:off x="1996936" y="548662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C6971DE-289D-4942-A76F-A01B72B61279}"/>
              </a:ext>
            </a:extLst>
          </p:cNvPr>
          <p:cNvCxnSpPr>
            <a:endCxn id="47" idx="2"/>
          </p:cNvCxnSpPr>
          <p:nvPr/>
        </p:nvCxnSpPr>
        <p:spPr>
          <a:xfrm flipV="1">
            <a:off x="1844095" y="555666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2C44E3C0-ECB8-B946-96B5-AF72A7D31A7A}"/>
              </a:ext>
            </a:extLst>
          </p:cNvPr>
          <p:cNvSpPr/>
          <p:nvPr/>
        </p:nvSpPr>
        <p:spPr>
          <a:xfrm>
            <a:off x="4049580" y="601050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068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D1638-2ACA-BA40-B62A-6DE77CFA6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F65C3-4915-0B46-AB31-8C217B090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4848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Making a Pull Request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90249" y="1574657"/>
            <a:ext cx="34676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New Pull Request</a:t>
            </a:r>
          </a:p>
          <a:p>
            <a:r>
              <a:rPr lang="en-US" sz="1600" dirty="0"/>
              <a:t>Check ”base fork” is master</a:t>
            </a:r>
          </a:p>
          <a:p>
            <a:r>
              <a:rPr lang="en-US" sz="1600" dirty="0"/>
              <a:t>Check “head fork” is branch</a:t>
            </a:r>
          </a:p>
          <a:p>
            <a:r>
              <a:rPr lang="en-US" sz="1600" dirty="0"/>
              <a:t>Check comparison</a:t>
            </a:r>
          </a:p>
          <a:p>
            <a:r>
              <a:rPr lang="en-US" sz="1600" dirty="0"/>
              <a:t>Create Pull Request</a:t>
            </a:r>
          </a:p>
          <a:p>
            <a:r>
              <a:rPr lang="en-US" sz="1600" dirty="0"/>
              <a:t>Edit comment</a:t>
            </a:r>
          </a:p>
          <a:p>
            <a:r>
              <a:rPr lang="en-US" sz="1600" dirty="0"/>
              <a:t>	include “Fixes #</a:t>
            </a:r>
            <a:r>
              <a:rPr lang="en-US" sz="1600" i="1" dirty="0"/>
              <a:t>&lt;</a:t>
            </a:r>
            <a:r>
              <a:rPr lang="en-US" sz="1600" i="1" dirty="0" err="1"/>
              <a:t>bugid</a:t>
            </a:r>
            <a:r>
              <a:rPr lang="en-US" sz="1600" i="1" dirty="0"/>
              <a:t>&gt;</a:t>
            </a:r>
            <a:r>
              <a:rPr lang="en-US" sz="1600" dirty="0"/>
              <a:t>”</a:t>
            </a:r>
          </a:p>
          <a:p>
            <a:r>
              <a:rPr lang="en-US" sz="1600" dirty="0"/>
              <a:t>Create Pull Request</a:t>
            </a:r>
          </a:p>
          <a:p>
            <a:r>
              <a:rPr lang="en-US" sz="1600" dirty="0"/>
              <a:t>Changes merged into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1" name="Right Arrow 50"/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pull request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59" name="Right Arrow 58"/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3" name="Oval 62"/>
          <p:cNvSpPr/>
          <p:nvPr/>
        </p:nvSpPr>
        <p:spPr>
          <a:xfrm>
            <a:off x="4026876" y="600553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3" name="Straight Connector 82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stCxn id="84" idx="6"/>
            <a:endCxn id="85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cxnSpLocks/>
          </p:cNvCxnSpPr>
          <p:nvPr/>
        </p:nvCxnSpPr>
        <p:spPr>
          <a:xfrm flipV="1">
            <a:off x="4800761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5AC1214B-E8CA-1045-93B4-7252C97E65F0}"/>
              </a:ext>
            </a:extLst>
          </p:cNvPr>
          <p:cNvSpPr/>
          <p:nvPr/>
        </p:nvSpPr>
        <p:spPr>
          <a:xfrm>
            <a:off x="4953602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6BE00B5-E611-754B-99CF-10B75D626233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CEE41E5-D095-2F43-A53B-4880D1C2D2FA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80" name="Up Arrow 179">
            <a:extLst>
              <a:ext uri="{FF2B5EF4-FFF2-40B4-BE49-F238E27FC236}">
                <a16:creationId xmlns:a16="http://schemas.microsoft.com/office/drawing/2014/main" id="{20B9D1EC-AAC6-4F40-B63C-7E4C6D92A052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181" name="Rounded Rectangle 180">
            <a:extLst>
              <a:ext uri="{FF2B5EF4-FFF2-40B4-BE49-F238E27FC236}">
                <a16:creationId xmlns:a16="http://schemas.microsoft.com/office/drawing/2014/main" id="{1238EA25-B73C-1343-B41D-E0A06C17F9B6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82" name="Rounded Rectangle 181">
            <a:extLst>
              <a:ext uri="{FF2B5EF4-FFF2-40B4-BE49-F238E27FC236}">
                <a16:creationId xmlns:a16="http://schemas.microsoft.com/office/drawing/2014/main" id="{DBD0F434-094B-7C4E-91D8-871A42F23AFB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</p:spTree>
    <p:extLst>
      <p:ext uri="{BB962C8B-B14F-4D97-AF65-F5344CB8AC3E}">
        <p14:creationId xmlns:p14="http://schemas.microsoft.com/office/powerpoint/2010/main" val="21467027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3" name="Straight Connector 82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stCxn id="84" idx="6"/>
            <a:endCxn id="85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cxnSpLocks/>
          </p:cNvCxnSpPr>
          <p:nvPr/>
        </p:nvCxnSpPr>
        <p:spPr>
          <a:xfrm flipV="1">
            <a:off x="4800761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FBEAC19-ADAF-E84B-A24B-A6E7066DB892}"/>
              </a:ext>
            </a:extLst>
          </p:cNvPr>
          <p:cNvCxnSpPr>
            <a:cxnSpLocks/>
            <a:stCxn id="55" idx="1"/>
            <a:endCxn id="29" idx="3"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5AC1214B-E8CA-1045-93B4-7252C97E65F0}"/>
              </a:ext>
            </a:extLst>
          </p:cNvPr>
          <p:cNvSpPr/>
          <p:nvPr/>
        </p:nvSpPr>
        <p:spPr>
          <a:xfrm>
            <a:off x="4953602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 Arrow 53">
            <a:extLst>
              <a:ext uri="{FF2B5EF4-FFF2-40B4-BE49-F238E27FC236}">
                <a16:creationId xmlns:a16="http://schemas.microsoft.com/office/drawing/2014/main" id="{D9F75181-7F7C-2746-B917-10252046CEC6}"/>
              </a:ext>
            </a:extLst>
          </p:cNvPr>
          <p:cNvSpPr/>
          <p:nvPr/>
        </p:nvSpPr>
        <p:spPr>
          <a:xfrm rot="19647564">
            <a:off x="1780649" y="3614787"/>
            <a:ext cx="3240504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611509B-3FE9-064D-A59C-92272069E1DB}"/>
              </a:ext>
            </a:extLst>
          </p:cNvPr>
          <p:cNvCxnSpPr>
            <a:cxnSpLocks/>
          </p:cNvCxnSpPr>
          <p:nvPr/>
        </p:nvCxnSpPr>
        <p:spPr>
          <a:xfrm flipV="1">
            <a:off x="2139618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C250FD92-2C26-9A41-AE4D-39360A6973D2}"/>
              </a:ext>
            </a:extLst>
          </p:cNvPr>
          <p:cNvSpPr/>
          <p:nvPr/>
        </p:nvSpPr>
        <p:spPr>
          <a:xfrm>
            <a:off x="2292459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335648B5-34EE-1A42-8A00-234A0BAFF49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955423CA-630F-574A-A42E-2C166ADDD873}"/>
              </a:ext>
            </a:extLst>
          </p:cNvPr>
          <p:cNvSpPr/>
          <p:nvPr/>
        </p:nvSpPr>
        <p:spPr>
          <a:xfrm>
            <a:off x="4034507" y="6001580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</p:spTree>
    <p:extLst>
      <p:ext uri="{BB962C8B-B14F-4D97-AF65-F5344CB8AC3E}">
        <p14:creationId xmlns:p14="http://schemas.microsoft.com/office/powerpoint/2010/main" val="279441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6BB3CBAF-0353-894F-A776-A1CBDF6A0CC6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CFB8488E-758E-9C4D-A346-ED2888F8093E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3E517F-1BE5-D34E-A1A7-515BB48B6155}"/>
              </a:ext>
            </a:extLst>
          </p:cNvPr>
          <p:cNvSpPr txBox="1"/>
          <p:nvPr/>
        </p:nvSpPr>
        <p:spPr>
          <a:xfrm>
            <a:off x="1331844" y="2378999"/>
            <a:ext cx="1351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Remote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16DBB0C4-C470-DE48-BEC7-3ABEAEB1301D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D19978-184B-634A-AFCE-A25F1783D3ED}"/>
              </a:ext>
            </a:extLst>
          </p:cNvPr>
          <p:cNvSpPr txBox="1"/>
          <p:nvPr/>
        </p:nvSpPr>
        <p:spPr>
          <a:xfrm>
            <a:off x="1219559" y="5525433"/>
            <a:ext cx="15840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Local Copy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Of Your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10AD2A75-77D1-9040-8C4A-1C593585EC5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4A392D62-BC2F-0445-9E72-E1EC7D6C3F43}"/>
              </a:ext>
            </a:extLst>
          </p:cNvPr>
          <p:cNvCxnSpPr>
            <a:cxnSpLocks/>
            <a:stCxn id="21" idx="2"/>
            <a:endCxn id="20" idx="1"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88092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3" name="Straight Connector 82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stCxn id="84" idx="6"/>
            <a:endCxn id="85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FBEAC19-ADAF-E84B-A24B-A6E7066DB892}"/>
              </a:ext>
            </a:extLst>
          </p:cNvPr>
          <p:cNvCxnSpPr>
            <a:cxnSpLocks/>
            <a:stCxn id="55" idx="1"/>
            <a:endCxn id="29" idx="3"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Left Arrow 53">
            <a:extLst>
              <a:ext uri="{FF2B5EF4-FFF2-40B4-BE49-F238E27FC236}">
                <a16:creationId xmlns:a16="http://schemas.microsoft.com/office/drawing/2014/main" id="{D9F75181-7F7C-2746-B917-10252046CEC6}"/>
              </a:ext>
            </a:extLst>
          </p:cNvPr>
          <p:cNvSpPr/>
          <p:nvPr/>
        </p:nvSpPr>
        <p:spPr>
          <a:xfrm rot="19647564">
            <a:off x="1780649" y="3614787"/>
            <a:ext cx="3240504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335648B5-34EE-1A42-8A00-234A0BAFF49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8973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3" name="Straight Connector 82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stCxn id="84" idx="6"/>
            <a:endCxn id="85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FBEAC19-ADAF-E84B-A24B-A6E7066DB892}"/>
              </a:ext>
            </a:extLst>
          </p:cNvPr>
          <p:cNvCxnSpPr>
            <a:cxnSpLocks/>
            <a:stCxn id="55" idx="1"/>
            <a:endCxn id="29" idx="3"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Left Arrow 53">
            <a:extLst>
              <a:ext uri="{FF2B5EF4-FFF2-40B4-BE49-F238E27FC236}">
                <a16:creationId xmlns:a16="http://schemas.microsoft.com/office/drawing/2014/main" id="{D9F75181-7F7C-2746-B917-10252046CEC6}"/>
              </a:ext>
            </a:extLst>
          </p:cNvPr>
          <p:cNvSpPr/>
          <p:nvPr/>
        </p:nvSpPr>
        <p:spPr>
          <a:xfrm rot="19647564">
            <a:off x="1780649" y="3614787"/>
            <a:ext cx="3240504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335648B5-34EE-1A42-8A00-234A0BAFF49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Up Arrow 52">
            <a:extLst>
              <a:ext uri="{FF2B5EF4-FFF2-40B4-BE49-F238E27FC236}">
                <a16:creationId xmlns:a16="http://schemas.microsoft.com/office/drawing/2014/main" id="{50444A95-C0F3-5C4E-8A70-F411BDA7C311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02166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3" name="Straight Connector 82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stCxn id="84" idx="6"/>
            <a:endCxn id="85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335648B5-34EE-1A42-8A00-234A0BAFF49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75139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3" name="Straight Connector 82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stCxn id="84" idx="6"/>
            <a:endCxn id="85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335648B5-34EE-1A42-8A00-234A0BAFF49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27568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335648B5-34EE-1A42-8A00-234A0BAFF49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9" name="Up Arrow 118">
            <a:extLst>
              <a:ext uri="{FF2B5EF4-FFF2-40B4-BE49-F238E27FC236}">
                <a16:creationId xmlns:a16="http://schemas.microsoft.com/office/drawing/2014/main" id="{FCDEE2B7-1375-4840-9D7D-30554E41F7FD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370096183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335648B5-34EE-1A42-8A00-234A0BAFF49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9" name="Up Arrow 118">
            <a:extLst>
              <a:ext uri="{FF2B5EF4-FFF2-40B4-BE49-F238E27FC236}">
                <a16:creationId xmlns:a16="http://schemas.microsoft.com/office/drawing/2014/main" id="{FCDEE2B7-1375-4840-9D7D-30554E41F7FD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66265758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335648B5-34EE-1A42-8A00-234A0BAFF49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3C8787F-7E06-7446-AE11-2383742C676E}"/>
              </a:ext>
            </a:extLst>
          </p:cNvPr>
          <p:cNvCxnSpPr>
            <a:cxnSpLocks/>
          </p:cNvCxnSpPr>
          <p:nvPr/>
        </p:nvCxnSpPr>
        <p:spPr>
          <a:xfrm flipV="1">
            <a:off x="4800761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8289C1E1-4379-E643-B82A-CBAA1E17009C}"/>
              </a:ext>
            </a:extLst>
          </p:cNvPr>
          <p:cNvSpPr/>
          <p:nvPr/>
        </p:nvSpPr>
        <p:spPr>
          <a:xfrm>
            <a:off x="4953602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9766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3416135"/>
            <a:chOff x="1355581" y="1021204"/>
            <a:chExt cx="6524194" cy="3743584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 flipV="1">
              <a:off x="2990911" y="3091629"/>
              <a:ext cx="2020" cy="16731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3" name="Straight Connector 82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stCxn id="84" idx="6"/>
            <a:endCxn id="85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cxnSpLocks/>
          </p:cNvCxnSpPr>
          <p:nvPr/>
        </p:nvCxnSpPr>
        <p:spPr>
          <a:xfrm flipV="1">
            <a:off x="4800761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FBEAC19-ADAF-E84B-A24B-A6E7066DB892}"/>
              </a:ext>
            </a:extLst>
          </p:cNvPr>
          <p:cNvCxnSpPr>
            <a:cxnSpLocks/>
            <a:stCxn id="55" idx="1"/>
            <a:endCxn id="29" idx="3"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5AC1214B-E8CA-1045-93B4-7252C97E65F0}"/>
              </a:ext>
            </a:extLst>
          </p:cNvPr>
          <p:cNvSpPr/>
          <p:nvPr/>
        </p:nvSpPr>
        <p:spPr>
          <a:xfrm>
            <a:off x="4953602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 Arrow 53">
            <a:extLst>
              <a:ext uri="{FF2B5EF4-FFF2-40B4-BE49-F238E27FC236}">
                <a16:creationId xmlns:a16="http://schemas.microsoft.com/office/drawing/2014/main" id="{D9F75181-7F7C-2746-B917-10252046CEC6}"/>
              </a:ext>
            </a:extLst>
          </p:cNvPr>
          <p:cNvSpPr/>
          <p:nvPr/>
        </p:nvSpPr>
        <p:spPr>
          <a:xfrm rot="19647564">
            <a:off x="1780649" y="3614787"/>
            <a:ext cx="3240504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611509B-3FE9-064D-A59C-92272069E1DB}"/>
              </a:ext>
            </a:extLst>
          </p:cNvPr>
          <p:cNvCxnSpPr>
            <a:cxnSpLocks/>
          </p:cNvCxnSpPr>
          <p:nvPr/>
        </p:nvCxnSpPr>
        <p:spPr>
          <a:xfrm flipV="1">
            <a:off x="2139618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C250FD92-2C26-9A41-AE4D-39360A6973D2}"/>
              </a:ext>
            </a:extLst>
          </p:cNvPr>
          <p:cNvSpPr/>
          <p:nvPr/>
        </p:nvSpPr>
        <p:spPr>
          <a:xfrm>
            <a:off x="2292459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Up Arrow 94">
            <a:extLst>
              <a:ext uri="{FF2B5EF4-FFF2-40B4-BE49-F238E27FC236}">
                <a16:creationId xmlns:a16="http://schemas.microsoft.com/office/drawing/2014/main" id="{60109267-2F7E-5144-BD19-02CCA592312D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19EF7D8-1A8A-954D-9550-021F82E6000F}"/>
              </a:ext>
            </a:extLst>
          </p:cNvPr>
          <p:cNvSpPr/>
          <p:nvPr/>
        </p:nvSpPr>
        <p:spPr>
          <a:xfrm>
            <a:off x="2000766" y="281054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C38425A-C176-8E47-B747-166D229EC947}"/>
              </a:ext>
            </a:extLst>
          </p:cNvPr>
          <p:cNvCxnSpPr>
            <a:cxnSpLocks/>
            <a:endCxn id="96" idx="2"/>
          </p:cNvCxnSpPr>
          <p:nvPr/>
        </p:nvCxnSpPr>
        <p:spPr>
          <a:xfrm flipV="1">
            <a:off x="1847925" y="288059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8B39C58-49BF-0B4D-B7FC-E87BC1F2ECA3}"/>
              </a:ext>
            </a:extLst>
          </p:cNvPr>
          <p:cNvCxnSpPr>
            <a:cxnSpLocks/>
          </p:cNvCxnSpPr>
          <p:nvPr/>
        </p:nvCxnSpPr>
        <p:spPr>
          <a:xfrm flipV="1">
            <a:off x="2153686" y="288059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BFDC3543-F53C-2E40-BBB3-650D6849DCFE}"/>
              </a:ext>
            </a:extLst>
          </p:cNvPr>
          <p:cNvSpPr/>
          <p:nvPr/>
        </p:nvSpPr>
        <p:spPr>
          <a:xfrm>
            <a:off x="2306527" y="281054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335648B5-34EE-1A42-8A00-234A0BAFF49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955423CA-630F-574A-A42E-2C166ADDD873}"/>
              </a:ext>
            </a:extLst>
          </p:cNvPr>
          <p:cNvSpPr/>
          <p:nvPr/>
        </p:nvSpPr>
        <p:spPr>
          <a:xfrm>
            <a:off x="4034507" y="6001580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</p:spTree>
    <p:extLst>
      <p:ext uri="{BB962C8B-B14F-4D97-AF65-F5344CB8AC3E}">
        <p14:creationId xmlns:p14="http://schemas.microsoft.com/office/powerpoint/2010/main" val="197965124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3416135"/>
            <a:chOff x="1355581" y="1021204"/>
            <a:chExt cx="6524194" cy="3743584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 flipV="1">
              <a:off x="2990911" y="3091629"/>
              <a:ext cx="2020" cy="16731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cxnSpLocks/>
          </p:cNvCxnSpPr>
          <p:nvPr/>
        </p:nvCxnSpPr>
        <p:spPr>
          <a:xfrm flipV="1">
            <a:off x="4800761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FBEAC19-ADAF-E84B-A24B-A6E7066DB892}"/>
              </a:ext>
            </a:extLst>
          </p:cNvPr>
          <p:cNvCxnSpPr>
            <a:cxnSpLocks/>
            <a:stCxn id="55" idx="1"/>
            <a:endCxn id="29" idx="3"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5AC1214B-E8CA-1045-93B4-7252C97E65F0}"/>
              </a:ext>
            </a:extLst>
          </p:cNvPr>
          <p:cNvSpPr/>
          <p:nvPr/>
        </p:nvSpPr>
        <p:spPr>
          <a:xfrm>
            <a:off x="4953602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 Arrow 53">
            <a:extLst>
              <a:ext uri="{FF2B5EF4-FFF2-40B4-BE49-F238E27FC236}">
                <a16:creationId xmlns:a16="http://schemas.microsoft.com/office/drawing/2014/main" id="{D9F75181-7F7C-2746-B917-10252046CEC6}"/>
              </a:ext>
            </a:extLst>
          </p:cNvPr>
          <p:cNvSpPr/>
          <p:nvPr/>
        </p:nvSpPr>
        <p:spPr>
          <a:xfrm rot="19647564">
            <a:off x="1780649" y="3614787"/>
            <a:ext cx="3240504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611509B-3FE9-064D-A59C-92272069E1DB}"/>
              </a:ext>
            </a:extLst>
          </p:cNvPr>
          <p:cNvCxnSpPr>
            <a:cxnSpLocks/>
          </p:cNvCxnSpPr>
          <p:nvPr/>
        </p:nvCxnSpPr>
        <p:spPr>
          <a:xfrm flipV="1">
            <a:off x="2139618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C250FD92-2C26-9A41-AE4D-39360A6973D2}"/>
              </a:ext>
            </a:extLst>
          </p:cNvPr>
          <p:cNvSpPr/>
          <p:nvPr/>
        </p:nvSpPr>
        <p:spPr>
          <a:xfrm>
            <a:off x="2292459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Up Arrow 94">
            <a:extLst>
              <a:ext uri="{FF2B5EF4-FFF2-40B4-BE49-F238E27FC236}">
                <a16:creationId xmlns:a16="http://schemas.microsoft.com/office/drawing/2014/main" id="{60109267-2F7E-5144-BD19-02CCA592312D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19EF7D8-1A8A-954D-9550-021F82E6000F}"/>
              </a:ext>
            </a:extLst>
          </p:cNvPr>
          <p:cNvSpPr/>
          <p:nvPr/>
        </p:nvSpPr>
        <p:spPr>
          <a:xfrm>
            <a:off x="2000766" y="281054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C38425A-C176-8E47-B747-166D229EC947}"/>
              </a:ext>
            </a:extLst>
          </p:cNvPr>
          <p:cNvCxnSpPr>
            <a:cxnSpLocks/>
            <a:endCxn id="96" idx="2"/>
          </p:cNvCxnSpPr>
          <p:nvPr/>
        </p:nvCxnSpPr>
        <p:spPr>
          <a:xfrm flipV="1">
            <a:off x="1847925" y="288059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8B39C58-49BF-0B4D-B7FC-E87BC1F2ECA3}"/>
              </a:ext>
            </a:extLst>
          </p:cNvPr>
          <p:cNvCxnSpPr>
            <a:cxnSpLocks/>
          </p:cNvCxnSpPr>
          <p:nvPr/>
        </p:nvCxnSpPr>
        <p:spPr>
          <a:xfrm flipV="1">
            <a:off x="2153686" y="288059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BFDC3543-F53C-2E40-BBB3-650D6849DCFE}"/>
              </a:ext>
            </a:extLst>
          </p:cNvPr>
          <p:cNvSpPr/>
          <p:nvPr/>
        </p:nvSpPr>
        <p:spPr>
          <a:xfrm>
            <a:off x="2306527" y="281054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335648B5-34EE-1A42-8A00-234A0BAFF49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955423CA-630F-574A-A42E-2C166ADDD873}"/>
              </a:ext>
            </a:extLst>
          </p:cNvPr>
          <p:cNvSpPr/>
          <p:nvPr/>
        </p:nvSpPr>
        <p:spPr>
          <a:xfrm>
            <a:off x="4034507" y="6001580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</p:spTree>
    <p:extLst>
      <p:ext uri="{BB962C8B-B14F-4D97-AF65-F5344CB8AC3E}">
        <p14:creationId xmlns:p14="http://schemas.microsoft.com/office/powerpoint/2010/main" val="4219615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3" name="Straight Connector 82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stCxn id="84" idx="6"/>
            <a:endCxn id="85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cxnSpLocks/>
          </p:cNvCxnSpPr>
          <p:nvPr/>
        </p:nvCxnSpPr>
        <p:spPr>
          <a:xfrm flipV="1">
            <a:off x="4800761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5AC1214B-E8CA-1045-93B4-7252C97E65F0}"/>
              </a:ext>
            </a:extLst>
          </p:cNvPr>
          <p:cNvSpPr/>
          <p:nvPr/>
        </p:nvSpPr>
        <p:spPr>
          <a:xfrm>
            <a:off x="4953602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611509B-3FE9-064D-A59C-92272069E1DB}"/>
              </a:ext>
            </a:extLst>
          </p:cNvPr>
          <p:cNvCxnSpPr>
            <a:cxnSpLocks/>
          </p:cNvCxnSpPr>
          <p:nvPr/>
        </p:nvCxnSpPr>
        <p:spPr>
          <a:xfrm flipV="1">
            <a:off x="2139618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C250FD92-2C26-9A41-AE4D-39360A6973D2}"/>
              </a:ext>
            </a:extLst>
          </p:cNvPr>
          <p:cNvSpPr/>
          <p:nvPr/>
        </p:nvSpPr>
        <p:spPr>
          <a:xfrm>
            <a:off x="2292459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19EF7D8-1A8A-954D-9550-021F82E6000F}"/>
              </a:ext>
            </a:extLst>
          </p:cNvPr>
          <p:cNvSpPr/>
          <p:nvPr/>
        </p:nvSpPr>
        <p:spPr>
          <a:xfrm>
            <a:off x="2000766" y="281054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C38425A-C176-8E47-B747-166D229EC947}"/>
              </a:ext>
            </a:extLst>
          </p:cNvPr>
          <p:cNvCxnSpPr>
            <a:cxnSpLocks/>
            <a:endCxn id="96" idx="2"/>
          </p:cNvCxnSpPr>
          <p:nvPr/>
        </p:nvCxnSpPr>
        <p:spPr>
          <a:xfrm flipV="1">
            <a:off x="1847925" y="288059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8B39C58-49BF-0B4D-B7FC-E87BC1F2ECA3}"/>
              </a:ext>
            </a:extLst>
          </p:cNvPr>
          <p:cNvCxnSpPr>
            <a:cxnSpLocks/>
          </p:cNvCxnSpPr>
          <p:nvPr/>
        </p:nvCxnSpPr>
        <p:spPr>
          <a:xfrm flipV="1">
            <a:off x="2153686" y="288059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BFDC3543-F53C-2E40-BBB3-650D6849DCFE}"/>
              </a:ext>
            </a:extLst>
          </p:cNvPr>
          <p:cNvSpPr/>
          <p:nvPr/>
        </p:nvSpPr>
        <p:spPr>
          <a:xfrm>
            <a:off x="2306527" y="281054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335648B5-34EE-1A42-8A00-234A0BAFF49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955423CA-630F-574A-A42E-2C166ADDD873}"/>
              </a:ext>
            </a:extLst>
          </p:cNvPr>
          <p:cNvSpPr/>
          <p:nvPr/>
        </p:nvSpPr>
        <p:spPr>
          <a:xfrm>
            <a:off x="4034507" y="6001580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</p:spTree>
    <p:extLst>
      <p:ext uri="{BB962C8B-B14F-4D97-AF65-F5344CB8AC3E}">
        <p14:creationId xmlns:p14="http://schemas.microsoft.com/office/powerpoint/2010/main" val="3350619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6BB3CBAF-0353-894F-A776-A1CBDF6A0CC6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CFB8488E-758E-9C4D-A346-ED2888F8093E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3E517F-1BE5-D34E-A1A7-515BB48B6155}"/>
              </a:ext>
            </a:extLst>
          </p:cNvPr>
          <p:cNvSpPr txBox="1"/>
          <p:nvPr/>
        </p:nvSpPr>
        <p:spPr>
          <a:xfrm>
            <a:off x="1331844" y="2378999"/>
            <a:ext cx="1351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Remote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16DBB0C4-C470-DE48-BEC7-3ABEAEB1301D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D19978-184B-634A-AFCE-A25F1783D3ED}"/>
              </a:ext>
            </a:extLst>
          </p:cNvPr>
          <p:cNvSpPr txBox="1"/>
          <p:nvPr/>
        </p:nvSpPr>
        <p:spPr>
          <a:xfrm>
            <a:off x="1219559" y="5525433"/>
            <a:ext cx="15840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Local Copy</a:t>
            </a:r>
          </a:p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Of Your</a:t>
            </a:r>
          </a:p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Copy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10AD2A75-77D1-9040-8C4A-1C593585EC5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4A392D62-BC2F-0445-9E72-E1EC7D6C3F43}"/>
              </a:ext>
            </a:extLst>
          </p:cNvPr>
          <p:cNvCxnSpPr>
            <a:cxnSpLocks/>
            <a:stCxn id="21" idx="2"/>
            <a:endCxn id="20" idx="1"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38394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an 49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Delete Feature Branch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311963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branch -d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push origin :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  <a:endParaRPr lang="en-US" sz="1600" dirty="0"/>
          </a:p>
          <a:p>
            <a:endParaRPr lang="en-US" sz="1600" i="1" dirty="0"/>
          </a:p>
          <a:p>
            <a:endParaRPr lang="en-US" sz="1600" i="1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loud 27"/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29" name="Can 28"/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upstream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0" name="Can 29"/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78" name="Parallelogram 77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2" name="Right Arrow 71">
            <a:extLst>
              <a:ext uri="{FF2B5EF4-FFF2-40B4-BE49-F238E27FC236}">
                <a16:creationId xmlns:a16="http://schemas.microsoft.com/office/drawing/2014/main" id="{7097936F-F3EE-1D49-B13D-2873119269FE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ECD402C1-19CA-904D-AE98-632A77819E63}"/>
              </a:ext>
            </a:extLst>
          </p:cNvPr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5ACA1F5-84AD-1A4B-9471-42F084A55060}"/>
              </a:ext>
            </a:extLst>
          </p:cNvPr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E95849A-174E-4C40-BA3F-16019FEB6F78}"/>
              </a:ext>
            </a:extLst>
          </p:cNvPr>
          <p:cNvCxnSpPr>
            <a:stCxn id="81" idx="6"/>
            <a:endCxn id="84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DFF5ED0C-3D7A-9B4F-90D4-9C23871F845F}"/>
              </a:ext>
            </a:extLst>
          </p:cNvPr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4CAA5C58-82D5-0244-8BDE-C04531E6BED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C6B952B-DAFB-684F-988F-8F715AA69B8F}"/>
              </a:ext>
            </a:extLst>
          </p:cNvPr>
          <p:cNvCxnSpPr>
            <a:cxnSpLocks/>
            <a:endCxn id="90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374D88C-2E36-3E4C-9C56-96F0A6AB4971}"/>
              </a:ext>
            </a:extLst>
          </p:cNvPr>
          <p:cNvCxnSpPr>
            <a:cxnSpLocks/>
          </p:cNvCxnSpPr>
          <p:nvPr/>
        </p:nvCxnSpPr>
        <p:spPr>
          <a:xfrm flipV="1">
            <a:off x="2139618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D14C5592-5B3D-4B41-B531-CFFC1F169208}"/>
              </a:ext>
            </a:extLst>
          </p:cNvPr>
          <p:cNvSpPr/>
          <p:nvPr/>
        </p:nvSpPr>
        <p:spPr>
          <a:xfrm>
            <a:off x="2292459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A7A696FE-3DBF-8840-AE38-8331461C1969}"/>
              </a:ext>
            </a:extLst>
          </p:cNvPr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232815D9-25D9-984A-B829-2CD968B07538}"/>
              </a:ext>
            </a:extLst>
          </p:cNvPr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EBF6146-59D6-1D49-89CB-BFCA92808EBA}"/>
              </a:ext>
            </a:extLst>
          </p:cNvPr>
          <p:cNvCxnSpPr>
            <a:stCxn id="95" idx="6"/>
            <a:endCxn id="9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4E9C1747-15AF-3947-A0E5-B493D0E78EB8}"/>
              </a:ext>
            </a:extLst>
          </p:cNvPr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B7B89AA-CBF5-4149-A8CA-68F5B6DCC0BF}"/>
              </a:ext>
            </a:extLst>
          </p:cNvPr>
          <p:cNvSpPr/>
          <p:nvPr/>
        </p:nvSpPr>
        <p:spPr>
          <a:xfrm>
            <a:off x="2000766" y="281054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9CFBF1D-B230-0E4D-B6A2-21D0437AE4A0}"/>
              </a:ext>
            </a:extLst>
          </p:cNvPr>
          <p:cNvCxnSpPr>
            <a:cxnSpLocks/>
            <a:endCxn id="103" idx="2"/>
          </p:cNvCxnSpPr>
          <p:nvPr/>
        </p:nvCxnSpPr>
        <p:spPr>
          <a:xfrm flipV="1">
            <a:off x="1847925" y="288059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8B5B687-7B04-6E40-94B9-A7A16159B727}"/>
              </a:ext>
            </a:extLst>
          </p:cNvPr>
          <p:cNvCxnSpPr>
            <a:cxnSpLocks/>
          </p:cNvCxnSpPr>
          <p:nvPr/>
        </p:nvCxnSpPr>
        <p:spPr>
          <a:xfrm flipV="1">
            <a:off x="2153686" y="288059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2B510FAE-C5B5-ED48-9168-B32D6CAD05CF}"/>
              </a:ext>
            </a:extLst>
          </p:cNvPr>
          <p:cNvSpPr/>
          <p:nvPr/>
        </p:nvSpPr>
        <p:spPr>
          <a:xfrm>
            <a:off x="2306527" y="281054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DD59FF14-2900-9D42-994F-7EEB8C859175}"/>
              </a:ext>
            </a:extLst>
          </p:cNvPr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9BBF3AB3-AC6E-2E4F-90BC-25D106A6F3C8}"/>
              </a:ext>
            </a:extLst>
          </p:cNvPr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44AA0F5-41DB-594E-88D7-209952F3D2C2}"/>
              </a:ext>
            </a:extLst>
          </p:cNvPr>
          <p:cNvCxnSpPr>
            <a:stCxn id="108" idx="6"/>
            <a:endCxn id="110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2EC4DDBD-FD13-8848-B7D4-7A4ECA1F4A41}"/>
              </a:ext>
            </a:extLst>
          </p:cNvPr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F8344EA0-F3D8-DC46-AEBA-D7D168A93439}"/>
              </a:ext>
            </a:extLst>
          </p:cNvPr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0AF527F-B532-B642-8641-60B8064F3E24}"/>
              </a:ext>
            </a:extLst>
          </p:cNvPr>
          <p:cNvCxnSpPr>
            <a:cxnSpLocks/>
            <a:endCxn id="111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71C94DD-2466-DD49-B975-B2BAEA84E9BA}"/>
              </a:ext>
            </a:extLst>
          </p:cNvPr>
          <p:cNvCxnSpPr>
            <a:cxnSpLocks/>
          </p:cNvCxnSpPr>
          <p:nvPr/>
        </p:nvCxnSpPr>
        <p:spPr>
          <a:xfrm flipV="1">
            <a:off x="4800761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1EDD28B9-0AFF-AE48-A8CB-A211BF6D3F0D}"/>
              </a:ext>
            </a:extLst>
          </p:cNvPr>
          <p:cNvSpPr/>
          <p:nvPr/>
        </p:nvSpPr>
        <p:spPr>
          <a:xfrm>
            <a:off x="4953602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C668231B-A14B-7446-9DDB-1A00AE8BF574}"/>
              </a:ext>
            </a:extLst>
          </p:cNvPr>
          <p:cNvSpPr/>
          <p:nvPr/>
        </p:nvSpPr>
        <p:spPr>
          <a:xfrm>
            <a:off x="4034505" y="6001580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564331A-49CE-9E46-8CFD-A8CB0E28D50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3CBA72-A9A7-2A42-B8F5-3325F2F95891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F70796C0-4519-F441-B74A-7262EFFB718B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4" name="Up Arrow 53">
            <a:extLst>
              <a:ext uri="{FF2B5EF4-FFF2-40B4-BE49-F238E27FC236}">
                <a16:creationId xmlns:a16="http://schemas.microsoft.com/office/drawing/2014/main" id="{6865A37F-B55E-4B44-85C1-EA224F955DB2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404516254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81A0954-A668-C946-AD7F-B4602B0AC06F}"/>
              </a:ext>
            </a:extLst>
          </p:cNvPr>
          <p:cNvCxnSpPr>
            <a:cxnSpLocks/>
          </p:cNvCxnSpPr>
          <p:nvPr/>
        </p:nvCxnSpPr>
        <p:spPr>
          <a:xfrm flipV="1">
            <a:off x="4800761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0B07FF11-1878-C343-9983-B3AC44FACA07}"/>
              </a:ext>
            </a:extLst>
          </p:cNvPr>
          <p:cNvSpPr/>
          <p:nvPr/>
        </p:nvSpPr>
        <p:spPr>
          <a:xfrm>
            <a:off x="4953602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Arrow 94">
            <a:extLst>
              <a:ext uri="{FF2B5EF4-FFF2-40B4-BE49-F238E27FC236}">
                <a16:creationId xmlns:a16="http://schemas.microsoft.com/office/drawing/2014/main" id="{D8324883-B67D-1447-AF77-0A4C87CED8CC}"/>
              </a:ext>
            </a:extLst>
          </p:cNvPr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D0D1435-EAA4-C948-8808-B0CBD04D6387}"/>
              </a:ext>
            </a:extLst>
          </p:cNvPr>
          <p:cNvSpPr/>
          <p:nvPr/>
        </p:nvSpPr>
        <p:spPr>
          <a:xfrm>
            <a:off x="2396996" y="5829523"/>
            <a:ext cx="140086" cy="140086"/>
          </a:xfrm>
          <a:prstGeom prst="ellipse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2DA17D2-C720-0F4A-BE56-44DB5D5EEC40}"/>
              </a:ext>
            </a:extLst>
          </p:cNvPr>
          <p:cNvCxnSpPr>
            <a:endCxn id="96" idx="2"/>
          </p:cNvCxnSpPr>
          <p:nvPr/>
        </p:nvCxnSpPr>
        <p:spPr>
          <a:xfrm flipV="1">
            <a:off x="2244155" y="58995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2F7DD91E-586C-4B46-BEA1-F13DD3A0DDBD}"/>
              </a:ext>
            </a:extLst>
          </p:cNvPr>
          <p:cNvSpPr txBox="1"/>
          <p:nvPr/>
        </p:nvSpPr>
        <p:spPr>
          <a:xfrm rot="16200000">
            <a:off x="579312" y="6068593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Commit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D5A470DE-13BD-8E4F-9A80-307ECD388511}"/>
              </a:ext>
            </a:extLst>
          </p:cNvPr>
          <p:cNvSpPr/>
          <p:nvPr/>
        </p:nvSpPr>
        <p:spPr>
          <a:xfrm>
            <a:off x="2462846" y="6450809"/>
            <a:ext cx="140086" cy="140086"/>
          </a:xfrm>
          <a:prstGeom prst="ellipse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Curved Right Arrow 158">
            <a:extLst>
              <a:ext uri="{FF2B5EF4-FFF2-40B4-BE49-F238E27FC236}">
                <a16:creationId xmlns:a16="http://schemas.microsoft.com/office/drawing/2014/main" id="{32BF1672-CFEE-5845-9503-20DB63AB63F3}"/>
              </a:ext>
            </a:extLst>
          </p:cNvPr>
          <p:cNvSpPr/>
          <p:nvPr/>
        </p:nvSpPr>
        <p:spPr>
          <a:xfrm flipV="1">
            <a:off x="1231487" y="5754405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0" name="Right Arrow 159">
            <a:extLst>
              <a:ext uri="{FF2B5EF4-FFF2-40B4-BE49-F238E27FC236}">
                <a16:creationId xmlns:a16="http://schemas.microsoft.com/office/drawing/2014/main" id="{07B74413-E689-6040-A11E-E323C205FC30}"/>
              </a:ext>
            </a:extLst>
          </p:cNvPr>
          <p:cNvSpPr/>
          <p:nvPr/>
        </p:nvSpPr>
        <p:spPr>
          <a:xfrm rot="20628835" flipH="1">
            <a:off x="2607898" y="6196154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175749101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81A0954-A668-C946-AD7F-B4602B0AC06F}"/>
              </a:ext>
            </a:extLst>
          </p:cNvPr>
          <p:cNvCxnSpPr>
            <a:cxnSpLocks/>
          </p:cNvCxnSpPr>
          <p:nvPr/>
        </p:nvCxnSpPr>
        <p:spPr>
          <a:xfrm flipV="1">
            <a:off x="4772185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0B07FF11-1878-C343-9983-B3AC44FACA07}"/>
              </a:ext>
            </a:extLst>
          </p:cNvPr>
          <p:cNvSpPr/>
          <p:nvPr/>
        </p:nvSpPr>
        <p:spPr>
          <a:xfrm>
            <a:off x="4925026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Arrow 94">
            <a:extLst>
              <a:ext uri="{FF2B5EF4-FFF2-40B4-BE49-F238E27FC236}">
                <a16:creationId xmlns:a16="http://schemas.microsoft.com/office/drawing/2014/main" id="{D8324883-B67D-1447-AF77-0A4C87CED8CC}"/>
              </a:ext>
            </a:extLst>
          </p:cNvPr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D0D1435-EAA4-C948-8808-B0CBD04D6387}"/>
              </a:ext>
            </a:extLst>
          </p:cNvPr>
          <p:cNvSpPr/>
          <p:nvPr/>
        </p:nvSpPr>
        <p:spPr>
          <a:xfrm>
            <a:off x="2396996" y="5829523"/>
            <a:ext cx="140086" cy="140086"/>
          </a:xfrm>
          <a:prstGeom prst="ellipse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2DA17D2-C720-0F4A-BE56-44DB5D5EEC40}"/>
              </a:ext>
            </a:extLst>
          </p:cNvPr>
          <p:cNvCxnSpPr>
            <a:endCxn id="96" idx="2"/>
          </p:cNvCxnSpPr>
          <p:nvPr/>
        </p:nvCxnSpPr>
        <p:spPr>
          <a:xfrm flipV="1">
            <a:off x="2244155" y="58995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1" name="Left Arrow 50">
            <a:extLst>
              <a:ext uri="{FF2B5EF4-FFF2-40B4-BE49-F238E27FC236}">
                <a16:creationId xmlns:a16="http://schemas.microsoft.com/office/drawing/2014/main" id="{6E5EE1B4-E1E4-AC44-A4FC-F51A737CED29}"/>
              </a:ext>
            </a:extLst>
          </p:cNvPr>
          <p:cNvSpPr/>
          <p:nvPr/>
        </p:nvSpPr>
        <p:spPr>
          <a:xfrm rot="19647564">
            <a:off x="1780649" y="3614787"/>
            <a:ext cx="3240504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</a:t>
            </a:r>
          </a:p>
        </p:txBody>
      </p:sp>
      <p:sp>
        <p:nvSpPr>
          <p:cNvPr id="52" name="Up Arrow 51">
            <a:extLst>
              <a:ext uri="{FF2B5EF4-FFF2-40B4-BE49-F238E27FC236}">
                <a16:creationId xmlns:a16="http://schemas.microsoft.com/office/drawing/2014/main" id="{07CBA537-59D2-C84D-AFC0-DCE87870E2CE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922EA53-C9A7-1E4E-A48D-CBF1FA442F2F}"/>
              </a:ext>
            </a:extLst>
          </p:cNvPr>
          <p:cNvCxnSpPr>
            <a:cxnSpLocks/>
          </p:cNvCxnSpPr>
          <p:nvPr/>
        </p:nvCxnSpPr>
        <p:spPr>
          <a:xfrm flipV="1">
            <a:off x="2124218" y="55785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91F769F-9E1E-3744-80B6-FA3F431F629E}"/>
              </a:ext>
            </a:extLst>
          </p:cNvPr>
          <p:cNvSpPr/>
          <p:nvPr/>
        </p:nvSpPr>
        <p:spPr>
          <a:xfrm>
            <a:off x="2277059" y="55084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92FCDE-9C82-274C-B27D-5EAA6E246BEB}"/>
              </a:ext>
            </a:extLst>
          </p:cNvPr>
          <p:cNvCxnSpPr>
            <a:cxnSpLocks/>
          </p:cNvCxnSpPr>
          <p:nvPr/>
        </p:nvCxnSpPr>
        <p:spPr>
          <a:xfrm flipV="1">
            <a:off x="2133738" y="288771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A9DC319-9519-184E-9FA7-2531F2F9B8F4}"/>
              </a:ext>
            </a:extLst>
          </p:cNvPr>
          <p:cNvSpPr/>
          <p:nvPr/>
        </p:nvSpPr>
        <p:spPr>
          <a:xfrm>
            <a:off x="2286579" y="281766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444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81A0954-A668-C946-AD7F-B4602B0AC06F}"/>
              </a:ext>
            </a:extLst>
          </p:cNvPr>
          <p:cNvCxnSpPr>
            <a:cxnSpLocks/>
          </p:cNvCxnSpPr>
          <p:nvPr/>
        </p:nvCxnSpPr>
        <p:spPr>
          <a:xfrm flipV="1">
            <a:off x="4772185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0B07FF11-1878-C343-9983-B3AC44FACA07}"/>
              </a:ext>
            </a:extLst>
          </p:cNvPr>
          <p:cNvSpPr/>
          <p:nvPr/>
        </p:nvSpPr>
        <p:spPr>
          <a:xfrm>
            <a:off x="4925026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Arrow 94">
            <a:extLst>
              <a:ext uri="{FF2B5EF4-FFF2-40B4-BE49-F238E27FC236}">
                <a16:creationId xmlns:a16="http://schemas.microsoft.com/office/drawing/2014/main" id="{D8324883-B67D-1447-AF77-0A4C87CED8CC}"/>
              </a:ext>
            </a:extLst>
          </p:cNvPr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D0D1435-EAA4-C948-8808-B0CBD04D6387}"/>
              </a:ext>
            </a:extLst>
          </p:cNvPr>
          <p:cNvSpPr/>
          <p:nvPr/>
        </p:nvSpPr>
        <p:spPr>
          <a:xfrm>
            <a:off x="2382707" y="5829523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2DA17D2-C720-0F4A-BE56-44DB5D5EEC40}"/>
              </a:ext>
            </a:extLst>
          </p:cNvPr>
          <p:cNvCxnSpPr>
            <a:endCxn id="96" idx="2"/>
          </p:cNvCxnSpPr>
          <p:nvPr/>
        </p:nvCxnSpPr>
        <p:spPr>
          <a:xfrm flipV="1">
            <a:off x="2229866" y="58995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922EA53-C9A7-1E4E-A48D-CBF1FA442F2F}"/>
              </a:ext>
            </a:extLst>
          </p:cNvPr>
          <p:cNvCxnSpPr>
            <a:cxnSpLocks/>
          </p:cNvCxnSpPr>
          <p:nvPr/>
        </p:nvCxnSpPr>
        <p:spPr>
          <a:xfrm flipV="1">
            <a:off x="2124218" y="55785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91F769F-9E1E-3744-80B6-FA3F431F629E}"/>
              </a:ext>
            </a:extLst>
          </p:cNvPr>
          <p:cNvSpPr/>
          <p:nvPr/>
        </p:nvSpPr>
        <p:spPr>
          <a:xfrm>
            <a:off x="2277059" y="55084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92FCDE-9C82-274C-B27D-5EAA6E246BEB}"/>
              </a:ext>
            </a:extLst>
          </p:cNvPr>
          <p:cNvCxnSpPr>
            <a:cxnSpLocks/>
          </p:cNvCxnSpPr>
          <p:nvPr/>
        </p:nvCxnSpPr>
        <p:spPr>
          <a:xfrm flipV="1">
            <a:off x="2133738" y="288771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A9DC319-9519-184E-9FA7-2531F2F9B8F4}"/>
              </a:ext>
            </a:extLst>
          </p:cNvPr>
          <p:cNvSpPr/>
          <p:nvPr/>
        </p:nvSpPr>
        <p:spPr>
          <a:xfrm>
            <a:off x="2286579" y="281766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519703C-FC19-124F-BCC2-61A98D8D0028}"/>
              </a:ext>
            </a:extLst>
          </p:cNvPr>
          <p:cNvSpPr txBox="1"/>
          <p:nvPr/>
        </p:nvSpPr>
        <p:spPr>
          <a:xfrm rot="16200000">
            <a:off x="579312" y="6068593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Commit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973D1CD-C561-B448-A2E2-34935F0444B2}"/>
              </a:ext>
            </a:extLst>
          </p:cNvPr>
          <p:cNvSpPr/>
          <p:nvPr/>
        </p:nvSpPr>
        <p:spPr>
          <a:xfrm>
            <a:off x="2462846" y="6450809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Curved Right Arrow 98">
            <a:extLst>
              <a:ext uri="{FF2B5EF4-FFF2-40B4-BE49-F238E27FC236}">
                <a16:creationId xmlns:a16="http://schemas.microsoft.com/office/drawing/2014/main" id="{2FF77F8E-F56E-F34D-9ED4-E3AA41A0042E}"/>
              </a:ext>
            </a:extLst>
          </p:cNvPr>
          <p:cNvSpPr/>
          <p:nvPr/>
        </p:nvSpPr>
        <p:spPr>
          <a:xfrm flipV="1">
            <a:off x="1231487" y="5754405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71FE2291-4995-B846-A884-C917804E9972}"/>
              </a:ext>
            </a:extLst>
          </p:cNvPr>
          <p:cNvSpPr/>
          <p:nvPr/>
        </p:nvSpPr>
        <p:spPr>
          <a:xfrm rot="20628835" flipH="1">
            <a:off x="2607898" y="6196154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77512924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81A0954-A668-C946-AD7F-B4602B0AC06F}"/>
              </a:ext>
            </a:extLst>
          </p:cNvPr>
          <p:cNvCxnSpPr>
            <a:cxnSpLocks/>
          </p:cNvCxnSpPr>
          <p:nvPr/>
        </p:nvCxnSpPr>
        <p:spPr>
          <a:xfrm flipV="1">
            <a:off x="4772185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0B07FF11-1878-C343-9983-B3AC44FACA07}"/>
              </a:ext>
            </a:extLst>
          </p:cNvPr>
          <p:cNvSpPr/>
          <p:nvPr/>
        </p:nvSpPr>
        <p:spPr>
          <a:xfrm>
            <a:off x="4925026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Arrow 94">
            <a:extLst>
              <a:ext uri="{FF2B5EF4-FFF2-40B4-BE49-F238E27FC236}">
                <a16:creationId xmlns:a16="http://schemas.microsoft.com/office/drawing/2014/main" id="{D8324883-B67D-1447-AF77-0A4C87CED8CC}"/>
              </a:ext>
            </a:extLst>
          </p:cNvPr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D0D1435-EAA4-C948-8808-B0CBD04D6387}"/>
              </a:ext>
            </a:extLst>
          </p:cNvPr>
          <p:cNvSpPr/>
          <p:nvPr/>
        </p:nvSpPr>
        <p:spPr>
          <a:xfrm>
            <a:off x="2382702" y="5829523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2DA17D2-C720-0F4A-BE56-44DB5D5EEC40}"/>
              </a:ext>
            </a:extLst>
          </p:cNvPr>
          <p:cNvCxnSpPr>
            <a:endCxn id="96" idx="2"/>
          </p:cNvCxnSpPr>
          <p:nvPr/>
        </p:nvCxnSpPr>
        <p:spPr>
          <a:xfrm flipV="1">
            <a:off x="2229861" y="58995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922EA53-C9A7-1E4E-A48D-CBF1FA442F2F}"/>
              </a:ext>
            </a:extLst>
          </p:cNvPr>
          <p:cNvCxnSpPr>
            <a:cxnSpLocks/>
          </p:cNvCxnSpPr>
          <p:nvPr/>
        </p:nvCxnSpPr>
        <p:spPr>
          <a:xfrm flipV="1">
            <a:off x="2124218" y="55785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91F769F-9E1E-3744-80B6-FA3F431F629E}"/>
              </a:ext>
            </a:extLst>
          </p:cNvPr>
          <p:cNvSpPr/>
          <p:nvPr/>
        </p:nvSpPr>
        <p:spPr>
          <a:xfrm>
            <a:off x="2277059" y="55084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92FCDE-9C82-274C-B27D-5EAA6E246BEB}"/>
              </a:ext>
            </a:extLst>
          </p:cNvPr>
          <p:cNvCxnSpPr>
            <a:cxnSpLocks/>
          </p:cNvCxnSpPr>
          <p:nvPr/>
        </p:nvCxnSpPr>
        <p:spPr>
          <a:xfrm flipV="1">
            <a:off x="2133738" y="288771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A9DC319-9519-184E-9FA7-2531F2F9B8F4}"/>
              </a:ext>
            </a:extLst>
          </p:cNvPr>
          <p:cNvSpPr/>
          <p:nvPr/>
        </p:nvSpPr>
        <p:spPr>
          <a:xfrm>
            <a:off x="2286579" y="281766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Up Arrow 100">
            <a:extLst>
              <a:ext uri="{FF2B5EF4-FFF2-40B4-BE49-F238E27FC236}">
                <a16:creationId xmlns:a16="http://schemas.microsoft.com/office/drawing/2014/main" id="{B4AA0EC1-D659-3541-9D33-27F2DD3CF557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105" name="Right Arrow 104">
            <a:extLst>
              <a:ext uri="{FF2B5EF4-FFF2-40B4-BE49-F238E27FC236}">
                <a16:creationId xmlns:a16="http://schemas.microsoft.com/office/drawing/2014/main" id="{11AD4550-6CD4-8145-B815-8041C8EA0910}"/>
              </a:ext>
            </a:extLst>
          </p:cNvPr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pull request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DE961D45-D531-1C47-B7C2-EA1814F09D6B}"/>
              </a:ext>
            </a:extLst>
          </p:cNvPr>
          <p:cNvSpPr/>
          <p:nvPr/>
        </p:nvSpPr>
        <p:spPr>
          <a:xfrm>
            <a:off x="1394847" y="307040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3B5BB53-3217-024A-9EDF-EA091F5DEE08}"/>
              </a:ext>
            </a:extLst>
          </p:cNvPr>
          <p:cNvCxnSpPr/>
          <p:nvPr/>
        </p:nvCxnSpPr>
        <p:spPr>
          <a:xfrm flipH="1" flipV="1">
            <a:off x="1755062" y="2929986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34BE69B8-CDF0-9B41-B34B-BA30133EEEBA}"/>
              </a:ext>
            </a:extLst>
          </p:cNvPr>
          <p:cNvSpPr/>
          <p:nvPr/>
        </p:nvSpPr>
        <p:spPr>
          <a:xfrm>
            <a:off x="1778624" y="3118670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68796F55-1EBF-BE48-9778-A3252A25913D}"/>
              </a:ext>
            </a:extLst>
          </p:cNvPr>
          <p:cNvSpPr/>
          <p:nvPr/>
        </p:nvSpPr>
        <p:spPr>
          <a:xfrm>
            <a:off x="2071551" y="311546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BBB30B0-0E68-9C47-BCD8-BBF06C1C7A0B}"/>
              </a:ext>
            </a:extLst>
          </p:cNvPr>
          <p:cNvCxnSpPr>
            <a:stCxn id="108" idx="6"/>
            <a:endCxn id="109" idx="2"/>
          </p:cNvCxnSpPr>
          <p:nvPr/>
        </p:nvCxnSpPr>
        <p:spPr>
          <a:xfrm flipV="1">
            <a:off x="1918710" y="318550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ED601967-E045-1B4E-805F-1EE78AC99EA9}"/>
              </a:ext>
            </a:extLst>
          </p:cNvPr>
          <p:cNvSpPr/>
          <p:nvPr/>
        </p:nvSpPr>
        <p:spPr>
          <a:xfrm>
            <a:off x="2381114" y="3110695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6FABBB8-8794-AC4C-AD9C-A32DF71365BD}"/>
              </a:ext>
            </a:extLst>
          </p:cNvPr>
          <p:cNvCxnSpPr>
            <a:endCxn id="111" idx="2"/>
          </p:cNvCxnSpPr>
          <p:nvPr/>
        </p:nvCxnSpPr>
        <p:spPr>
          <a:xfrm flipV="1">
            <a:off x="2228273" y="3180738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00DFF148-9B38-6D45-AB7D-20434BD646BF}"/>
              </a:ext>
            </a:extLst>
          </p:cNvPr>
          <p:cNvSpPr/>
          <p:nvPr/>
        </p:nvSpPr>
        <p:spPr>
          <a:xfrm>
            <a:off x="4078232" y="308131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FD8DE4A-5D67-6346-8AE6-C42526557A41}"/>
              </a:ext>
            </a:extLst>
          </p:cNvPr>
          <p:cNvCxnSpPr/>
          <p:nvPr/>
        </p:nvCxnSpPr>
        <p:spPr>
          <a:xfrm flipH="1" flipV="1">
            <a:off x="4438447" y="2940896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B31F77C6-B79E-AC4D-B130-53739A49C42E}"/>
              </a:ext>
            </a:extLst>
          </p:cNvPr>
          <p:cNvSpPr/>
          <p:nvPr/>
        </p:nvSpPr>
        <p:spPr>
          <a:xfrm>
            <a:off x="4462009" y="3129580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4D2733A6-FAAC-6942-A11F-880BA6E62D83}"/>
              </a:ext>
            </a:extLst>
          </p:cNvPr>
          <p:cNvSpPr/>
          <p:nvPr/>
        </p:nvSpPr>
        <p:spPr>
          <a:xfrm>
            <a:off x="4754936" y="312637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6AA820F-9A53-A441-A38F-83A313C8C199}"/>
              </a:ext>
            </a:extLst>
          </p:cNvPr>
          <p:cNvCxnSpPr>
            <a:stCxn id="117" idx="6"/>
            <a:endCxn id="118" idx="2"/>
          </p:cNvCxnSpPr>
          <p:nvPr/>
        </p:nvCxnSpPr>
        <p:spPr>
          <a:xfrm flipV="1">
            <a:off x="4602095" y="319641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D88E721E-5E50-4C45-8EB8-36C37E0C61F3}"/>
              </a:ext>
            </a:extLst>
          </p:cNvPr>
          <p:cNvSpPr/>
          <p:nvPr/>
        </p:nvSpPr>
        <p:spPr>
          <a:xfrm>
            <a:off x="5064498" y="3121605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27D55429-6935-9249-8C41-0C3B1A8604ED}"/>
              </a:ext>
            </a:extLst>
          </p:cNvPr>
          <p:cNvCxnSpPr>
            <a:endCxn id="120" idx="2"/>
          </p:cNvCxnSpPr>
          <p:nvPr/>
        </p:nvCxnSpPr>
        <p:spPr>
          <a:xfrm flipV="1">
            <a:off x="4911657" y="3191648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37821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81A0954-A668-C946-AD7F-B4602B0AC06F}"/>
              </a:ext>
            </a:extLst>
          </p:cNvPr>
          <p:cNvCxnSpPr>
            <a:cxnSpLocks/>
          </p:cNvCxnSpPr>
          <p:nvPr/>
        </p:nvCxnSpPr>
        <p:spPr>
          <a:xfrm flipV="1">
            <a:off x="4772185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0B07FF11-1878-C343-9983-B3AC44FACA07}"/>
              </a:ext>
            </a:extLst>
          </p:cNvPr>
          <p:cNvSpPr/>
          <p:nvPr/>
        </p:nvSpPr>
        <p:spPr>
          <a:xfrm>
            <a:off x="4925026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Arrow 94">
            <a:extLst>
              <a:ext uri="{FF2B5EF4-FFF2-40B4-BE49-F238E27FC236}">
                <a16:creationId xmlns:a16="http://schemas.microsoft.com/office/drawing/2014/main" id="{D8324883-B67D-1447-AF77-0A4C87CED8CC}"/>
              </a:ext>
            </a:extLst>
          </p:cNvPr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D0D1435-EAA4-C948-8808-B0CBD04D6387}"/>
              </a:ext>
            </a:extLst>
          </p:cNvPr>
          <p:cNvSpPr/>
          <p:nvPr/>
        </p:nvSpPr>
        <p:spPr>
          <a:xfrm>
            <a:off x="2625598" y="5829523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2DA17D2-C720-0F4A-BE56-44DB5D5EEC40}"/>
              </a:ext>
            </a:extLst>
          </p:cNvPr>
          <p:cNvCxnSpPr>
            <a:endCxn id="96" idx="2"/>
          </p:cNvCxnSpPr>
          <p:nvPr/>
        </p:nvCxnSpPr>
        <p:spPr>
          <a:xfrm flipV="1">
            <a:off x="2472757" y="58995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922EA53-C9A7-1E4E-A48D-CBF1FA442F2F}"/>
              </a:ext>
            </a:extLst>
          </p:cNvPr>
          <p:cNvCxnSpPr>
            <a:cxnSpLocks/>
          </p:cNvCxnSpPr>
          <p:nvPr/>
        </p:nvCxnSpPr>
        <p:spPr>
          <a:xfrm flipV="1">
            <a:off x="2124218" y="55785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91F769F-9E1E-3744-80B6-FA3F431F629E}"/>
              </a:ext>
            </a:extLst>
          </p:cNvPr>
          <p:cNvSpPr/>
          <p:nvPr/>
        </p:nvSpPr>
        <p:spPr>
          <a:xfrm>
            <a:off x="2277059" y="55084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92FCDE-9C82-274C-B27D-5EAA6E246BEB}"/>
              </a:ext>
            </a:extLst>
          </p:cNvPr>
          <p:cNvCxnSpPr>
            <a:cxnSpLocks/>
          </p:cNvCxnSpPr>
          <p:nvPr/>
        </p:nvCxnSpPr>
        <p:spPr>
          <a:xfrm flipV="1">
            <a:off x="2133738" y="288771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A9DC319-9519-184E-9FA7-2531F2F9B8F4}"/>
              </a:ext>
            </a:extLst>
          </p:cNvPr>
          <p:cNvSpPr/>
          <p:nvPr/>
        </p:nvSpPr>
        <p:spPr>
          <a:xfrm>
            <a:off x="2286579" y="281766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9FE33A4-6DA7-FA43-9F91-2C26133CD896}"/>
              </a:ext>
            </a:extLst>
          </p:cNvPr>
          <p:cNvCxnSpPr>
            <a:cxnSpLocks/>
          </p:cNvCxnSpPr>
          <p:nvPr/>
        </p:nvCxnSpPr>
        <p:spPr>
          <a:xfrm flipV="1">
            <a:off x="2190891" y="5902383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B689601E-E341-744B-9DC4-71267B5025E2}"/>
              </a:ext>
            </a:extLst>
          </p:cNvPr>
          <p:cNvSpPr/>
          <p:nvPr/>
        </p:nvSpPr>
        <p:spPr>
          <a:xfrm>
            <a:off x="2343732" y="5832340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DE961D45-D531-1C47-B7C2-EA1814F09D6B}"/>
              </a:ext>
            </a:extLst>
          </p:cNvPr>
          <p:cNvSpPr/>
          <p:nvPr/>
        </p:nvSpPr>
        <p:spPr>
          <a:xfrm>
            <a:off x="1394847" y="307040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3B5BB53-3217-024A-9EDF-EA091F5DEE08}"/>
              </a:ext>
            </a:extLst>
          </p:cNvPr>
          <p:cNvCxnSpPr/>
          <p:nvPr/>
        </p:nvCxnSpPr>
        <p:spPr>
          <a:xfrm flipH="1" flipV="1">
            <a:off x="1755062" y="2929986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34BE69B8-CDF0-9B41-B34B-BA30133EEEBA}"/>
              </a:ext>
            </a:extLst>
          </p:cNvPr>
          <p:cNvSpPr/>
          <p:nvPr/>
        </p:nvSpPr>
        <p:spPr>
          <a:xfrm>
            <a:off x="1778624" y="3118670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68796F55-1EBF-BE48-9778-A3252A25913D}"/>
              </a:ext>
            </a:extLst>
          </p:cNvPr>
          <p:cNvSpPr/>
          <p:nvPr/>
        </p:nvSpPr>
        <p:spPr>
          <a:xfrm>
            <a:off x="2071551" y="311546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BBB30B0-0E68-9C47-BCD8-BBF06C1C7A0B}"/>
              </a:ext>
            </a:extLst>
          </p:cNvPr>
          <p:cNvCxnSpPr>
            <a:stCxn id="108" idx="6"/>
            <a:endCxn id="109" idx="2"/>
          </p:cNvCxnSpPr>
          <p:nvPr/>
        </p:nvCxnSpPr>
        <p:spPr>
          <a:xfrm flipV="1">
            <a:off x="1918710" y="318550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ED601967-E045-1B4E-805F-1EE78AC99EA9}"/>
              </a:ext>
            </a:extLst>
          </p:cNvPr>
          <p:cNvSpPr/>
          <p:nvPr/>
        </p:nvSpPr>
        <p:spPr>
          <a:xfrm>
            <a:off x="2624007" y="3110695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6FABBB8-8794-AC4C-AD9C-A32DF71365BD}"/>
              </a:ext>
            </a:extLst>
          </p:cNvPr>
          <p:cNvCxnSpPr>
            <a:endCxn id="111" idx="2"/>
          </p:cNvCxnSpPr>
          <p:nvPr/>
        </p:nvCxnSpPr>
        <p:spPr>
          <a:xfrm flipV="1">
            <a:off x="2471166" y="3180738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C4CF53A-E859-9543-B61B-0D49BD7DAC43}"/>
              </a:ext>
            </a:extLst>
          </p:cNvPr>
          <p:cNvCxnSpPr>
            <a:cxnSpLocks/>
          </p:cNvCxnSpPr>
          <p:nvPr/>
        </p:nvCxnSpPr>
        <p:spPr>
          <a:xfrm flipV="1">
            <a:off x="2189300" y="3183555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ABDAB2A0-2A81-794E-923C-1BA1FC53199A}"/>
              </a:ext>
            </a:extLst>
          </p:cNvPr>
          <p:cNvSpPr/>
          <p:nvPr/>
        </p:nvSpPr>
        <p:spPr>
          <a:xfrm>
            <a:off x="2342141" y="3113512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0688864-B848-154E-AC78-4537DFC6B943}"/>
              </a:ext>
            </a:extLst>
          </p:cNvPr>
          <p:cNvSpPr/>
          <p:nvPr/>
        </p:nvSpPr>
        <p:spPr>
          <a:xfrm>
            <a:off x="5231188" y="2816802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5637519-A73F-EF40-B4E3-373838EE510D}"/>
              </a:ext>
            </a:extLst>
          </p:cNvPr>
          <p:cNvCxnSpPr>
            <a:endCxn id="86" idx="2"/>
          </p:cNvCxnSpPr>
          <p:nvPr/>
        </p:nvCxnSpPr>
        <p:spPr>
          <a:xfrm flipV="1">
            <a:off x="5078347" y="2886845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85369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ight Arrow 115">
            <a:extLst>
              <a:ext uri="{FF2B5EF4-FFF2-40B4-BE49-F238E27FC236}">
                <a16:creationId xmlns:a16="http://schemas.microsoft.com/office/drawing/2014/main" id="{654B73C9-450E-0D46-A3E6-18333CDCE18F}"/>
              </a:ext>
            </a:extLst>
          </p:cNvPr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cxnSpLocks/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cxnSpLocks/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6D0D1435-EAA4-C948-8808-B0CBD04D6387}"/>
              </a:ext>
            </a:extLst>
          </p:cNvPr>
          <p:cNvSpPr/>
          <p:nvPr/>
        </p:nvSpPr>
        <p:spPr>
          <a:xfrm>
            <a:off x="2368420" y="5829523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2DA17D2-C720-0F4A-BE56-44DB5D5EEC40}"/>
              </a:ext>
            </a:extLst>
          </p:cNvPr>
          <p:cNvCxnSpPr>
            <a:cxnSpLocks/>
            <a:endCxn id="96" idx="2"/>
          </p:cNvCxnSpPr>
          <p:nvPr/>
        </p:nvCxnSpPr>
        <p:spPr>
          <a:xfrm flipV="1">
            <a:off x="2215579" y="58995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DE961D45-D531-1C47-B7C2-EA1814F09D6B}"/>
              </a:ext>
            </a:extLst>
          </p:cNvPr>
          <p:cNvSpPr/>
          <p:nvPr/>
        </p:nvSpPr>
        <p:spPr>
          <a:xfrm>
            <a:off x="1394847" y="307040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3B5BB53-3217-024A-9EDF-EA091F5DEE08}"/>
              </a:ext>
            </a:extLst>
          </p:cNvPr>
          <p:cNvCxnSpPr/>
          <p:nvPr/>
        </p:nvCxnSpPr>
        <p:spPr>
          <a:xfrm flipH="1" flipV="1">
            <a:off x="1755062" y="2929986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34BE69B8-CDF0-9B41-B34B-BA30133EEEBA}"/>
              </a:ext>
            </a:extLst>
          </p:cNvPr>
          <p:cNvSpPr/>
          <p:nvPr/>
        </p:nvSpPr>
        <p:spPr>
          <a:xfrm>
            <a:off x="1778624" y="3118670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68796F55-1EBF-BE48-9778-A3252A25913D}"/>
              </a:ext>
            </a:extLst>
          </p:cNvPr>
          <p:cNvSpPr/>
          <p:nvPr/>
        </p:nvSpPr>
        <p:spPr>
          <a:xfrm>
            <a:off x="2071551" y="311546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BBB30B0-0E68-9C47-BCD8-BBF06C1C7A0B}"/>
              </a:ext>
            </a:extLst>
          </p:cNvPr>
          <p:cNvCxnSpPr>
            <a:cxnSpLocks/>
            <a:stCxn id="108" idx="6"/>
            <a:endCxn id="109" idx="2"/>
          </p:cNvCxnSpPr>
          <p:nvPr/>
        </p:nvCxnSpPr>
        <p:spPr>
          <a:xfrm flipV="1">
            <a:off x="1918710" y="318550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ED601967-E045-1B4E-805F-1EE78AC99EA9}"/>
              </a:ext>
            </a:extLst>
          </p:cNvPr>
          <p:cNvSpPr/>
          <p:nvPr/>
        </p:nvSpPr>
        <p:spPr>
          <a:xfrm>
            <a:off x="2381114" y="3110695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6FABBB8-8794-AC4C-AD9C-A32DF71365BD}"/>
              </a:ext>
            </a:extLst>
          </p:cNvPr>
          <p:cNvCxnSpPr>
            <a:cxnSpLocks/>
            <a:endCxn id="111" idx="2"/>
          </p:cNvCxnSpPr>
          <p:nvPr/>
        </p:nvCxnSpPr>
        <p:spPr>
          <a:xfrm flipV="1">
            <a:off x="2228273" y="3180738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00688864-B848-154E-AC78-4537DFC6B943}"/>
              </a:ext>
            </a:extLst>
          </p:cNvPr>
          <p:cNvSpPr/>
          <p:nvPr/>
        </p:nvSpPr>
        <p:spPr>
          <a:xfrm>
            <a:off x="4945434" y="2816802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5637519-A73F-EF40-B4E3-373838EE510D}"/>
              </a:ext>
            </a:extLst>
          </p:cNvPr>
          <p:cNvCxnSpPr>
            <a:endCxn id="86" idx="2"/>
          </p:cNvCxnSpPr>
          <p:nvPr/>
        </p:nvCxnSpPr>
        <p:spPr>
          <a:xfrm flipV="1">
            <a:off x="4792593" y="2886845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9" name="Left Arrow 98">
            <a:extLst>
              <a:ext uri="{FF2B5EF4-FFF2-40B4-BE49-F238E27FC236}">
                <a16:creationId xmlns:a16="http://schemas.microsoft.com/office/drawing/2014/main" id="{D7CB3CD2-BD4A-A84F-AE76-CBD961E78D81}"/>
              </a:ext>
            </a:extLst>
          </p:cNvPr>
          <p:cNvSpPr/>
          <p:nvPr/>
        </p:nvSpPr>
        <p:spPr>
          <a:xfrm rot="19647564">
            <a:off x="1780649" y="3614787"/>
            <a:ext cx="3240504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</a:t>
            </a:r>
          </a:p>
        </p:txBody>
      </p:sp>
      <p:sp>
        <p:nvSpPr>
          <p:cNvPr id="100" name="Up Arrow 99">
            <a:extLst>
              <a:ext uri="{FF2B5EF4-FFF2-40B4-BE49-F238E27FC236}">
                <a16:creationId xmlns:a16="http://schemas.microsoft.com/office/drawing/2014/main" id="{17E18404-1DC6-1A4B-AA08-22588BB271C1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DE84302A-1B94-164D-B5D4-BDE7A67DD507}"/>
              </a:ext>
            </a:extLst>
          </p:cNvPr>
          <p:cNvSpPr/>
          <p:nvPr/>
        </p:nvSpPr>
        <p:spPr>
          <a:xfrm>
            <a:off x="2297440" y="5498130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F20606B-709D-2E47-BC23-94C55273250E}"/>
              </a:ext>
            </a:extLst>
          </p:cNvPr>
          <p:cNvCxnSpPr>
            <a:endCxn id="101" idx="2"/>
          </p:cNvCxnSpPr>
          <p:nvPr/>
        </p:nvCxnSpPr>
        <p:spPr>
          <a:xfrm flipV="1">
            <a:off x="2144599" y="5568173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A2DB1A7A-EF27-BD4C-803B-27629B01F3D0}"/>
              </a:ext>
            </a:extLst>
          </p:cNvPr>
          <p:cNvSpPr/>
          <p:nvPr/>
        </p:nvSpPr>
        <p:spPr>
          <a:xfrm>
            <a:off x="2290622" y="2805887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BE5662E9-17E9-C946-8CF9-2FCCA5995E58}"/>
              </a:ext>
            </a:extLst>
          </p:cNvPr>
          <p:cNvCxnSpPr>
            <a:cxnSpLocks/>
            <a:endCxn id="117" idx="2"/>
          </p:cNvCxnSpPr>
          <p:nvPr/>
        </p:nvCxnSpPr>
        <p:spPr>
          <a:xfrm flipV="1">
            <a:off x="2137781" y="287593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59873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95" name="Right Arrow 94">
            <a:extLst>
              <a:ext uri="{FF2B5EF4-FFF2-40B4-BE49-F238E27FC236}">
                <a16:creationId xmlns:a16="http://schemas.microsoft.com/office/drawing/2014/main" id="{E2D805B5-5E7C-CE4A-895C-C29E3BA1B878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00688864-B848-154E-AC78-4537DFC6B943}"/>
              </a:ext>
            </a:extLst>
          </p:cNvPr>
          <p:cNvSpPr/>
          <p:nvPr/>
        </p:nvSpPr>
        <p:spPr>
          <a:xfrm>
            <a:off x="4931148" y="2816802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5637519-A73F-EF40-B4E3-373838EE510D}"/>
              </a:ext>
            </a:extLst>
          </p:cNvPr>
          <p:cNvCxnSpPr>
            <a:endCxn id="86" idx="2"/>
          </p:cNvCxnSpPr>
          <p:nvPr/>
        </p:nvCxnSpPr>
        <p:spPr>
          <a:xfrm flipV="1">
            <a:off x="4778307" y="2886845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0" name="Up Arrow 99">
            <a:extLst>
              <a:ext uri="{FF2B5EF4-FFF2-40B4-BE49-F238E27FC236}">
                <a16:creationId xmlns:a16="http://schemas.microsoft.com/office/drawing/2014/main" id="{17E18404-1DC6-1A4B-AA08-22588BB271C1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DE84302A-1B94-164D-B5D4-BDE7A67DD507}"/>
              </a:ext>
            </a:extLst>
          </p:cNvPr>
          <p:cNvSpPr/>
          <p:nvPr/>
        </p:nvSpPr>
        <p:spPr>
          <a:xfrm>
            <a:off x="2283150" y="5498130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F20606B-709D-2E47-BC23-94C55273250E}"/>
              </a:ext>
            </a:extLst>
          </p:cNvPr>
          <p:cNvCxnSpPr>
            <a:endCxn id="101" idx="2"/>
          </p:cNvCxnSpPr>
          <p:nvPr/>
        </p:nvCxnSpPr>
        <p:spPr>
          <a:xfrm flipV="1">
            <a:off x="2130309" y="5568173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A2DB1A7A-EF27-BD4C-803B-27629B01F3D0}"/>
              </a:ext>
            </a:extLst>
          </p:cNvPr>
          <p:cNvSpPr/>
          <p:nvPr/>
        </p:nvSpPr>
        <p:spPr>
          <a:xfrm>
            <a:off x="2290621" y="2805887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BE5662E9-17E9-C946-8CF9-2FCCA5995E58}"/>
              </a:ext>
            </a:extLst>
          </p:cNvPr>
          <p:cNvCxnSpPr>
            <a:cxnSpLocks/>
            <a:endCxn id="117" idx="2"/>
          </p:cNvCxnSpPr>
          <p:nvPr/>
        </p:nvCxnSpPr>
        <p:spPr>
          <a:xfrm flipV="1">
            <a:off x="2137780" y="287593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10365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3 – Before the Second Class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Grant Braught</a:t>
            </a:r>
          </a:p>
          <a:p>
            <a:r>
              <a:rPr lang="en-US" dirty="0"/>
              <a:t>Dickinson College</a:t>
            </a:r>
          </a:p>
          <a:p>
            <a:r>
              <a:rPr lang="en-US" dirty="0"/>
              <a:t>COMP491</a:t>
            </a:r>
          </a:p>
          <a:p>
            <a:r>
              <a:rPr lang="en-US" dirty="0"/>
              <a:t>Fall 2018</a:t>
            </a:r>
          </a:p>
        </p:txBody>
      </p:sp>
      <p:sp>
        <p:nvSpPr>
          <p:cNvPr id="4" name="Rectangle 3"/>
          <p:cNvSpPr/>
          <p:nvPr/>
        </p:nvSpPr>
        <p:spPr>
          <a:xfrm>
            <a:off x="4156655" y="6460511"/>
            <a:ext cx="383592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Licensed under a Creative Commons Attribution-</a:t>
            </a:r>
            <a:r>
              <a:rPr lang="en-US" sz="1050" dirty="0" err="1"/>
              <a:t>NonCommercial</a:t>
            </a:r>
            <a:r>
              <a:rPr lang="en-US" sz="1050" dirty="0"/>
              <a:t>-</a:t>
            </a:r>
            <a:r>
              <a:rPr lang="en-US" sz="1050" dirty="0" err="1"/>
              <a:t>ShareAlike</a:t>
            </a:r>
            <a:r>
              <a:rPr lang="en-US" sz="1050" dirty="0"/>
              <a:t> 4.0 International License.</a:t>
            </a:r>
          </a:p>
        </p:txBody>
      </p:sp>
    </p:spTree>
    <p:extLst>
      <p:ext uri="{BB962C8B-B14F-4D97-AF65-F5344CB8AC3E}">
        <p14:creationId xmlns:p14="http://schemas.microsoft.com/office/powerpoint/2010/main" val="86748589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624232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Fix a Round 2 Issue: Concurrent Changes (part 1)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1" y="2249905"/>
            <a:ext cx="34676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branch</a:t>
            </a:r>
          </a:p>
          <a:p>
            <a:r>
              <a:rPr lang="en-US" sz="1600" dirty="0"/>
              <a:t>git branch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checkout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Fix the issue</a:t>
            </a:r>
          </a:p>
          <a:p>
            <a:r>
              <a:rPr lang="en-US" sz="1600" dirty="0"/>
              <a:t>Conflicting changes </a:t>
            </a:r>
          </a:p>
          <a:p>
            <a:r>
              <a:rPr lang="en-US" sz="1600" dirty="0"/>
              <a:t>   made to upstream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7" name="Cloud 6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000" dirty="0"/>
              </a:b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2990911" y="3091630"/>
              <a:ext cx="2020" cy="16731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18" name="Right Arrow 17"/>
          <p:cNvSpPr/>
          <p:nvPr/>
        </p:nvSpPr>
        <p:spPr>
          <a:xfrm rot="152922">
            <a:off x="2636243" y="5763798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6"/>
            <a:endCxn id="26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8" name="Straight Connector 27"/>
          <p:cNvCxnSpPr>
            <a:endCxn id="26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3" name="Oval 32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6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2" name="Oval 61"/>
          <p:cNvSpPr/>
          <p:nvPr/>
        </p:nvSpPr>
        <p:spPr>
          <a:xfrm>
            <a:off x="4359801" y="2820553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03604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072918" y="594820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7961950" y="3817810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223966" y="3323210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FDC470D-CE97-D044-8DB4-A672342B8988}"/>
              </a:ext>
            </a:extLst>
          </p:cNvPr>
          <p:cNvCxnSpPr>
            <a:cxnSpLocks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C98B7F9-A899-BD4B-8111-280E664C9007}"/>
              </a:ext>
            </a:extLst>
          </p:cNvPr>
          <p:cNvCxnSpPr>
            <a:cxnSpLocks/>
          </p:cNvCxnSpPr>
          <p:nvPr/>
        </p:nvCxnSpPr>
        <p:spPr>
          <a:xfrm>
            <a:off x="2736672" y="2813084"/>
            <a:ext cx="12593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8DC26ADE-97D3-634A-AF96-A64BD226B2D3}"/>
              </a:ext>
            </a:extLst>
          </p:cNvPr>
          <p:cNvSpPr txBox="1"/>
          <p:nvPr/>
        </p:nvSpPr>
        <p:spPr>
          <a:xfrm>
            <a:off x="5422514" y="5880494"/>
            <a:ext cx="3721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Note: Illustration of the master branch was shortened from prior slides just to make it fit.</a:t>
            </a:r>
          </a:p>
        </p:txBody>
      </p:sp>
    </p:spTree>
    <p:extLst>
      <p:ext uri="{BB962C8B-B14F-4D97-AF65-F5344CB8AC3E}">
        <p14:creationId xmlns:p14="http://schemas.microsoft.com/office/powerpoint/2010/main" val="4751834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38091</TotalTime>
  <Words>7312</Words>
  <Application>Microsoft Macintosh PowerPoint</Application>
  <PresentationFormat>On-screen Show (4:3)</PresentationFormat>
  <Paragraphs>2155</Paragraphs>
  <Slides>110</Slides>
  <Notes>98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110</vt:i4>
      </vt:variant>
    </vt:vector>
  </HeadingPairs>
  <TitlesOfParts>
    <vt:vector size="115" baseType="lpstr">
      <vt:lpstr>Calibri</vt:lpstr>
      <vt:lpstr>News Gothic MT</vt:lpstr>
      <vt:lpstr>Segoe Print</vt:lpstr>
      <vt:lpstr>Wingdings 2</vt:lpstr>
      <vt:lpstr>Breeze</vt:lpstr>
      <vt:lpstr>PowerPoint Presentation</vt:lpstr>
      <vt:lpstr>A Git/GitHub Workflow</vt:lpstr>
      <vt:lpstr>Basic Terminology</vt:lpstr>
      <vt:lpstr>Basic Terminology</vt:lpstr>
      <vt:lpstr>Basic Terminology</vt:lpstr>
      <vt:lpstr>Basic Terminology</vt:lpstr>
      <vt:lpstr>Basic Terminology</vt:lpstr>
      <vt:lpstr>Basic Terminology</vt:lpstr>
      <vt:lpstr>Basic Terminology</vt:lpstr>
      <vt:lpstr>Basic Terminology</vt:lpstr>
      <vt:lpstr>Basic Terminology</vt:lpstr>
      <vt:lpstr>Basic Terminology</vt:lpstr>
      <vt:lpstr>PowerPoint Presentation</vt:lpstr>
      <vt:lpstr>Basic Terminology</vt:lpstr>
      <vt:lpstr>Fork/clone and branches</vt:lpstr>
      <vt:lpstr>Local Files vs repo</vt:lpstr>
      <vt:lpstr>Local Files vs repo</vt:lpstr>
      <vt:lpstr>Branch and Switch</vt:lpstr>
      <vt:lpstr>Local edits</vt:lpstr>
      <vt:lpstr>Stage</vt:lpstr>
      <vt:lpstr>Commit</vt:lpstr>
      <vt:lpstr>Stage &amp; Commit</vt:lpstr>
      <vt:lpstr>More edits?</vt:lpstr>
      <vt:lpstr>Push to origin</vt:lpstr>
      <vt:lpstr>Pull reqeust</vt:lpstr>
      <vt:lpstr>PowerPoint Presentation</vt:lpstr>
      <vt:lpstr>PowerPoint Presentation</vt:lpstr>
      <vt:lpstr>Full Upstream Cycle</vt:lpstr>
      <vt:lpstr>Pull requests</vt:lpstr>
      <vt:lpstr>Merge / out of synch</vt:lpstr>
      <vt:lpstr>Synch</vt:lpstr>
      <vt:lpstr>Delete</vt:lpstr>
      <vt:lpstr>Messed with main</vt:lpstr>
      <vt:lpstr>PowerPoint Presentation</vt:lpstr>
      <vt:lpstr>Our Current State</vt:lpstr>
      <vt:lpstr>Upstream commits</vt:lpstr>
      <vt:lpstr>Upstream commits</vt:lpstr>
      <vt:lpstr>synch</vt:lpstr>
      <vt:lpstr>Merge in feature</vt:lpstr>
      <vt:lpstr>PowerPoint Presentation</vt:lpstr>
      <vt:lpstr>Full Upstream Cycle</vt:lpstr>
      <vt:lpstr>PowerPoint Presentation</vt:lpstr>
      <vt:lpstr>PowerPoint Presentation</vt:lpstr>
      <vt:lpstr>Upstream Commits</vt:lpstr>
      <vt:lpstr>PowerPoint Presentation</vt:lpstr>
      <vt:lpstr>PowerPoint Presentation</vt:lpstr>
      <vt:lpstr>PowerPoint Presentation</vt:lpstr>
      <vt:lpstr>Basic Terminology</vt:lpstr>
      <vt:lpstr>Basic Terminology</vt:lpstr>
      <vt:lpstr>Basic Terminology</vt:lpstr>
      <vt:lpstr>Basic Terminology</vt:lpstr>
      <vt:lpstr>Basic Terminology</vt:lpstr>
      <vt:lpstr>Basic Terminology</vt:lpstr>
      <vt:lpstr>Synchronized State</vt:lpstr>
      <vt:lpstr>Basic Terminology</vt:lpstr>
      <vt:lpstr>Basic Terminology</vt:lpstr>
      <vt:lpstr>Basic Terminology</vt:lpstr>
      <vt:lpstr>Basic Terminology</vt:lpstr>
      <vt:lpstr>Part 1- Before the First Class</vt:lpstr>
      <vt:lpstr>Forking the Upstream (before)</vt:lpstr>
      <vt:lpstr>Forking the Upstream (after)</vt:lpstr>
      <vt:lpstr>Cloning the Upstream</vt:lpstr>
      <vt:lpstr>Setting the Upstream Remote</vt:lpstr>
      <vt:lpstr>Part 2 - Hands-on in the First Class</vt:lpstr>
      <vt:lpstr>Branch and Fix</vt:lpstr>
      <vt:lpstr>Branch and Fix</vt:lpstr>
      <vt:lpstr>Branch and Fix</vt:lpstr>
      <vt:lpstr>Branch and Fix</vt:lpstr>
      <vt:lpstr>Status, Stage and Commit</vt:lpstr>
      <vt:lpstr>Status, Stage and Commit</vt:lpstr>
      <vt:lpstr>Status, Stage and Commit</vt:lpstr>
      <vt:lpstr>Push Branch to Origin</vt:lpstr>
      <vt:lpstr>Push Branch to Origin</vt:lpstr>
      <vt:lpstr>Push Branch to Origin</vt:lpstr>
      <vt:lpstr>Push Branch to Origin</vt:lpstr>
      <vt:lpstr>Push Branch to Origin</vt:lpstr>
      <vt:lpstr>PowerPoint Presentation</vt:lpstr>
      <vt:lpstr>Making a Pull Request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Delete Feature Branch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Part 3 – Before the Second Class</vt:lpstr>
      <vt:lpstr>Fix a Round 2 Issue: Concurrent Changes (part 1)</vt:lpstr>
      <vt:lpstr>Fix a Round 2 Issue: Concurrent Changes (part 2)</vt:lpstr>
      <vt:lpstr>Part 4 – Hands-on in the Second Class</vt:lpstr>
      <vt:lpstr>Synch Upstream Changes</vt:lpstr>
      <vt:lpstr>Synch Upstream Changes</vt:lpstr>
      <vt:lpstr>Synch Upstream Changes</vt:lpstr>
      <vt:lpstr>Synch Upstream Changes</vt:lpstr>
      <vt:lpstr>Merge master Branch Changes into feature Branch</vt:lpstr>
      <vt:lpstr>Merge Tool (meld)</vt:lpstr>
      <vt:lpstr>Commit and Push (Update Pull Request)</vt:lpstr>
      <vt:lpstr>Synch with Upstream and Delete Feature Branch</vt:lpstr>
      <vt:lpstr>Credits</vt:lpstr>
    </vt:vector>
  </TitlesOfParts>
  <Company>Dickinson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Git/GitHub Workflow</dc:title>
  <dc:creator>Grant Braught</dc:creator>
  <cp:lastModifiedBy>Braught, Grant</cp:lastModifiedBy>
  <cp:revision>439</cp:revision>
  <cp:lastPrinted>2018-09-27T00:50:10Z</cp:lastPrinted>
  <dcterms:created xsi:type="dcterms:W3CDTF">2016-09-13T18:37:45Z</dcterms:created>
  <dcterms:modified xsi:type="dcterms:W3CDTF">2021-11-01T18:35:31Z</dcterms:modified>
</cp:coreProperties>
</file>