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97"/>
  </p:notesMasterIdLst>
  <p:handoutMasterIdLst>
    <p:handoutMasterId r:id="rId98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72" r:id="rId27"/>
    <p:sldId id="373" r:id="rId28"/>
    <p:sldId id="375" r:id="rId29"/>
    <p:sldId id="346" r:id="rId30"/>
    <p:sldId id="356" r:id="rId31"/>
    <p:sldId id="357" r:id="rId32"/>
    <p:sldId id="358" r:id="rId33"/>
    <p:sldId id="300" r:id="rId34"/>
    <p:sldId id="307" r:id="rId35"/>
    <p:sldId id="302" r:id="rId36"/>
    <p:sldId id="305" r:id="rId37"/>
    <p:sldId id="303" r:id="rId38"/>
    <p:sldId id="304" r:id="rId39"/>
    <p:sldId id="321" r:id="rId40"/>
    <p:sldId id="308" r:id="rId41"/>
    <p:sldId id="309" r:id="rId42"/>
    <p:sldId id="310" r:id="rId43"/>
    <p:sldId id="301" r:id="rId44"/>
    <p:sldId id="288" r:id="rId45"/>
    <p:sldId id="277" r:id="rId46"/>
    <p:sldId id="257" r:id="rId47"/>
    <p:sldId id="279" r:id="rId48"/>
    <p:sldId id="280" r:id="rId49"/>
    <p:sldId id="290" r:id="rId50"/>
    <p:sldId id="282" r:id="rId51"/>
    <p:sldId id="319" r:id="rId52"/>
    <p:sldId id="312" r:id="rId53"/>
    <p:sldId id="311" r:id="rId54"/>
    <p:sldId id="283" r:id="rId55"/>
    <p:sldId id="313" r:id="rId56"/>
    <p:sldId id="320" r:id="rId57"/>
    <p:sldId id="284" r:id="rId58"/>
    <p:sldId id="314" r:id="rId59"/>
    <p:sldId id="315" r:id="rId60"/>
    <p:sldId id="338" r:id="rId61"/>
    <p:sldId id="340" r:id="rId62"/>
    <p:sldId id="339" r:id="rId63"/>
    <p:sldId id="285" r:id="rId64"/>
    <p:sldId id="286" r:id="rId65"/>
    <p:sldId id="322" r:id="rId66"/>
    <p:sldId id="325" r:id="rId67"/>
    <p:sldId id="341" r:id="rId68"/>
    <p:sldId id="326" r:id="rId69"/>
    <p:sldId id="327" r:id="rId70"/>
    <p:sldId id="328" r:id="rId71"/>
    <p:sldId id="329" r:id="rId72"/>
    <p:sldId id="316" r:id="rId73"/>
    <p:sldId id="330" r:id="rId74"/>
    <p:sldId id="318" r:id="rId75"/>
    <p:sldId id="317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291" r:id="rId84"/>
    <p:sldId id="273" r:id="rId85"/>
    <p:sldId id="294" r:id="rId86"/>
    <p:sldId id="293" r:id="rId87"/>
    <p:sldId id="270" r:id="rId88"/>
    <p:sldId id="342" r:id="rId89"/>
    <p:sldId id="344" r:id="rId90"/>
    <p:sldId id="343" r:id="rId91"/>
    <p:sldId id="296" r:id="rId92"/>
    <p:sldId id="269" r:id="rId93"/>
    <p:sldId id="298" r:id="rId94"/>
    <p:sldId id="299" r:id="rId95"/>
    <p:sldId id="266" r:id="rId9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22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6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8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upstream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2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9D0FD0-DB07-8946-BE80-52D34893E1AD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A25D38-81D8-8B44-8F9C-13651D4E8DC3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D02E149-740B-CC4A-BFB9-09BD2B7E90E8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9FD327-EA2A-9647-A9F0-CA9B71A836B5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4487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7C5D999-B0AA-1542-B7AE-7D66A1BAE748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5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35962</TotalTime>
  <Words>6903</Words>
  <Application>Microsoft Macintosh PowerPoint</Application>
  <PresentationFormat>On-screen Show (4:3)</PresentationFormat>
  <Paragraphs>1940</Paragraphs>
  <Slides>95</Slides>
  <Notes>88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upstream</vt:lpstr>
      <vt:lpstr>Pull reqeust</vt:lpstr>
      <vt:lpstr>Merge</vt:lpstr>
      <vt:lpstr>Synch</vt:lpstr>
      <vt:lpstr>Delete</vt:lpstr>
      <vt:lpstr>PowerPoint Presentation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405</cp:revision>
  <cp:lastPrinted>2018-09-27T00:50:10Z</cp:lastPrinted>
  <dcterms:created xsi:type="dcterms:W3CDTF">2016-09-13T18:37:45Z</dcterms:created>
  <dcterms:modified xsi:type="dcterms:W3CDTF">2021-10-15T20:19:48Z</dcterms:modified>
</cp:coreProperties>
</file>