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01"/>
  </p:notesMasterIdLst>
  <p:handoutMasterIdLst>
    <p:handoutMasterId r:id="rId102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81" r:id="rId27"/>
    <p:sldId id="346" r:id="rId28"/>
    <p:sldId id="379" r:id="rId29"/>
    <p:sldId id="380" r:id="rId30"/>
    <p:sldId id="377" r:id="rId31"/>
    <p:sldId id="373" r:id="rId32"/>
    <p:sldId id="375" r:id="rId33"/>
    <p:sldId id="378" r:id="rId34"/>
    <p:sldId id="356" r:id="rId35"/>
    <p:sldId id="357" r:id="rId36"/>
    <p:sldId id="358" r:id="rId37"/>
    <p:sldId id="300" r:id="rId38"/>
    <p:sldId id="307" r:id="rId39"/>
    <p:sldId id="302" r:id="rId40"/>
    <p:sldId id="305" r:id="rId41"/>
    <p:sldId id="303" r:id="rId42"/>
    <p:sldId id="304" r:id="rId43"/>
    <p:sldId id="321" r:id="rId44"/>
    <p:sldId id="308" r:id="rId45"/>
    <p:sldId id="309" r:id="rId46"/>
    <p:sldId id="310" r:id="rId47"/>
    <p:sldId id="301" r:id="rId48"/>
    <p:sldId id="288" r:id="rId49"/>
    <p:sldId id="277" r:id="rId50"/>
    <p:sldId id="257" r:id="rId51"/>
    <p:sldId id="279" r:id="rId52"/>
    <p:sldId id="280" r:id="rId53"/>
    <p:sldId id="290" r:id="rId54"/>
    <p:sldId id="282" r:id="rId55"/>
    <p:sldId id="319" r:id="rId56"/>
    <p:sldId id="312" r:id="rId57"/>
    <p:sldId id="311" r:id="rId58"/>
    <p:sldId id="283" r:id="rId59"/>
    <p:sldId id="313" r:id="rId60"/>
    <p:sldId id="320" r:id="rId61"/>
    <p:sldId id="284" r:id="rId62"/>
    <p:sldId id="314" r:id="rId63"/>
    <p:sldId id="315" r:id="rId64"/>
    <p:sldId id="338" r:id="rId65"/>
    <p:sldId id="340" r:id="rId66"/>
    <p:sldId id="339" r:id="rId67"/>
    <p:sldId id="285" r:id="rId68"/>
    <p:sldId id="286" r:id="rId69"/>
    <p:sldId id="322" r:id="rId70"/>
    <p:sldId id="325" r:id="rId71"/>
    <p:sldId id="341" r:id="rId72"/>
    <p:sldId id="326" r:id="rId73"/>
    <p:sldId id="327" r:id="rId74"/>
    <p:sldId id="328" r:id="rId75"/>
    <p:sldId id="329" r:id="rId76"/>
    <p:sldId id="316" r:id="rId77"/>
    <p:sldId id="330" r:id="rId78"/>
    <p:sldId id="318" r:id="rId79"/>
    <p:sldId id="317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291" r:id="rId88"/>
    <p:sldId id="273" r:id="rId89"/>
    <p:sldId id="294" r:id="rId90"/>
    <p:sldId id="293" r:id="rId91"/>
    <p:sldId id="270" r:id="rId92"/>
    <p:sldId id="342" r:id="rId93"/>
    <p:sldId id="344" r:id="rId94"/>
    <p:sldId id="343" r:id="rId95"/>
    <p:sldId id="296" r:id="rId96"/>
    <p:sldId id="269" r:id="rId97"/>
    <p:sldId id="298" r:id="rId98"/>
    <p:sldId id="299" r:id="rId99"/>
    <p:sldId id="266" r:id="rId10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10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7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origin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1EB6-E45F-C14D-8B89-2072998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9B36-11B6-2340-A1EF-BE617EC2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Full Upstream Cycle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77449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requests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loud 60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2" name="Can 61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63" name="Can 62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1ACF7-5DA9-794F-9620-A4641D312B76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68B25265-83C5-2E46-A2EE-43367D601C1B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C9B6EDD8-31E9-2048-9202-DD45756F45F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41E10A7-8599-CD44-9C7D-C8811598BD8E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8B7ADDA-427F-FC41-9F16-05AD314F6B7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C552CF-F1EE-3448-A467-374A51C6BCED}"/>
                </a:ext>
              </a:extLst>
            </p:cNvPr>
            <p:cNvCxnSpPr>
              <a:stCxn id="87" idx="6"/>
              <a:endCxn id="89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2DFF39F-5FD8-CF4C-9ED3-A6779843F844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C9A3C2-8EC8-CE46-AA55-0C9B7437DB97}"/>
                </a:ext>
              </a:extLst>
            </p:cNvPr>
            <p:cNvCxnSpPr>
              <a:endCxn id="97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BD6A10-5237-1240-8AF0-8E36D4CA95BF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60B169-FDEE-9948-9CA2-8AA5C725623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74975893-17DD-4F43-910E-A01FC24934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881095-E5DC-674B-8104-8CB97F9609C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93D43722-93FB-2D41-BAD0-2D13125B2F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39963F-6DC0-C646-8B54-9F9961DC0F49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C879D7D2-FE77-274F-9405-68C4697A12F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54AFCC86-E869-0148-B434-BC9EF3C49194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62EEDE3-B081-DC45-8DB0-7DE208120103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3C0C49-3D0D-9146-B6AC-16F276F3EAFF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8B51F6B-8D4F-494A-96BC-ADADBF36C521}"/>
                </a:ext>
              </a:extLst>
            </p:cNvPr>
            <p:cNvCxnSpPr>
              <a:stCxn id="106" idx="6"/>
              <a:endCxn id="108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85985B3-4C0E-ED47-A4BB-66F977F63F9C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5F73C3-F310-6645-962F-B60D767048C9}"/>
                </a:ext>
              </a:extLst>
            </p:cNvPr>
            <p:cNvCxnSpPr>
              <a:endCxn id="110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F73FF5F-FFD5-754C-98C2-AD67AD6725B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875C0887-3866-F04F-B256-1C008899AD5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2" name="Curved Connector 111">
              <a:extLst>
                <a:ext uri="{FF2B5EF4-FFF2-40B4-BE49-F238E27FC236}">
                  <a16:creationId xmlns:a16="http://schemas.microsoft.com/office/drawing/2014/main" id="{71E604C3-BB4E-854B-8920-2071DD3AD7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29507C8-2BEB-FB4D-9D4D-4ACCF8ACDEA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AC4514E7-59FA-3244-AF82-696A37C9E0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3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 / out of 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7977BC-0A9A-964F-9775-3E8BFA7A3B9C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FA586CF-B75C-E449-970A-EF3D653BCDD3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5CF0EE-04B4-DD41-BC90-D79D7E5C62DA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4421B28-F202-DE4F-A506-A5BB316B84E9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18A360-6774-8A4B-A26F-4166228515F1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3D55B22-2103-B94A-9314-EE7478EBB685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C0BEEBB-0450-C74B-A362-AD4007052AD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8815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D51E750-4EAE-D441-89FC-3B3A271222E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E07CE5-518D-1C4D-B891-0C38E9D8AFF0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82DE50-B6D6-3347-AF8F-5A8C6A3CDE8E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E11E3DD-B268-9D49-A940-8F2C17E6742F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C25F4511-166F-E64A-B6C1-0B60FB7D4E4C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280EB25-5EB7-3646-A914-D3147F1DECB6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02E7C3-90AB-9F43-8C72-6907C2B3F27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50D-4294-D344-94BF-79899F8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421-24D0-3D4F-8BA1-1AAF70C8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36243</TotalTime>
  <Words>6983</Words>
  <Application>Microsoft Macintosh PowerPoint</Application>
  <PresentationFormat>On-screen Show (4:3)</PresentationFormat>
  <Paragraphs>1980</Paragraphs>
  <Slides>99</Slides>
  <Notes>90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origin</vt:lpstr>
      <vt:lpstr>Pull reqeust</vt:lpstr>
      <vt:lpstr>PowerPoint Presentation</vt:lpstr>
      <vt:lpstr>PowerPoint Presentation</vt:lpstr>
      <vt:lpstr>Full Upstream Cycle</vt:lpstr>
      <vt:lpstr>Pull requests</vt:lpstr>
      <vt:lpstr>Merge / out of synch</vt:lpstr>
      <vt:lpstr>Synch</vt:lpstr>
      <vt:lpstr>Delete</vt:lpstr>
      <vt:lpstr>PowerPoint Presentation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419</cp:revision>
  <cp:lastPrinted>2018-09-27T00:50:10Z</cp:lastPrinted>
  <dcterms:created xsi:type="dcterms:W3CDTF">2016-09-13T18:37:45Z</dcterms:created>
  <dcterms:modified xsi:type="dcterms:W3CDTF">2021-10-25T17:39:12Z</dcterms:modified>
</cp:coreProperties>
</file>