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A8F1-7171-4D6A-9004-20B4AD8CF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3310D-1BA9-4C92-9B78-4F064AFC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7658-219B-455C-92A7-7C227F39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7535-BFF1-45A4-9DAA-12228EF293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05E4-4AC0-43BF-8DE9-CD38EA5E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0686-5588-490F-B2B6-CB7ED96A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5237-DF64-4682-9B80-71A947DC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4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ECC4-8BE4-41BD-B870-7EAE1A64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708F2-76E8-4004-8C7A-947100285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A1FB-FBD5-43CF-8D4E-C2FA0EC6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7535-BFF1-45A4-9DAA-12228EF293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D-2C15-4155-A9E6-7F01C8A3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72A9-9CC0-41E4-A739-3F291E5D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5237-DF64-4682-9B80-71A947DC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6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6E232-22B6-432E-828B-C6A5A25EE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5B0E4-2133-4B0D-9849-EA7FC4B88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8FD6-3D17-4655-AEFB-5950394B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7535-BFF1-45A4-9DAA-12228EF293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5E94-86C7-4944-A5E8-39B61541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96B0-C7A7-430E-AC90-1E2C7660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5237-DF64-4682-9B80-71A947DC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6444-6399-4351-B947-4B302AB2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2B4E-F02F-42C8-87C8-B535BED6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ECB7-6C39-40CC-9FA4-41FF3440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7535-BFF1-45A4-9DAA-12228EF293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2235-013D-4C43-B27C-DBBC8BA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B3D-9B06-475D-9B54-E487C93C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5237-DF64-4682-9B80-71A947DC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586E-B192-441D-8591-DA50F155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E71D-6CBF-4826-A7F6-F2F70DC55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11F1-F97B-4AD6-81E0-55B2A94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7535-BFF1-45A4-9DAA-12228EF293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89EC-6A5B-43B1-8715-409C6183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3246-B09E-49C0-A193-928FF97D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5237-DF64-4682-9B80-71A947DC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8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8609-4E3E-46E2-90D7-2765D9DC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2190-8575-42A3-AFF6-EA9D7385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824C6-B79B-4FA5-A8B2-B0BCE9B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D96DD-D941-4EC4-A221-DE830110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7535-BFF1-45A4-9DAA-12228EF293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F34C5-1EAB-4013-9688-F8FF2F03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0D2C7-9BA4-415E-8EE7-EB739AE1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5237-DF64-4682-9B80-71A947DC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4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E832-4E79-4432-8B77-D51D36D6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D98C-0E5D-41AD-8B4D-FF822E3A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85111-9FEC-477C-8688-2E5C1D1B5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C9096-6E5E-47F2-A22E-8E63E5715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FB399-3EF5-46E5-B116-90E79FE76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EF6EC-EDEC-4C52-8DBF-E4AA8D79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7535-BFF1-45A4-9DAA-12228EF293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35E6B-9947-441B-B581-FEE08F4A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3B85F-EBCE-4A80-9A25-DCE25E73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5237-DF64-4682-9B80-71A947DC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150B-D757-4088-9342-A796AAAF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D19A2-E849-4806-8D13-608BA762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7535-BFF1-45A4-9DAA-12228EF293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6DF98-343A-42F6-9DA1-D2DC6864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AE1D7-D7BE-438F-8B5A-02F37881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5237-DF64-4682-9B80-71A947DC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1F5BA-0030-4165-881A-714CB772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7535-BFF1-45A4-9DAA-12228EF293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DB9DD-9611-4BB8-8F79-CF1813B6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FA1CC-099F-4511-AB66-46B65400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5237-DF64-4682-9B80-71A947DC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4D9E-9811-4BAE-9164-F622E45F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B320-362E-44D7-9406-6E0FCA23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16477-1F37-4835-9603-0F77ED6D3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03461-54CE-48C6-861B-01FAE22E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7535-BFF1-45A4-9DAA-12228EF293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7850-F3B8-4F5E-BC59-C7AC01AE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BDFA-94BB-433F-BBDD-4EEDD2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5237-DF64-4682-9B80-71A947DC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533C-6810-450C-B4BF-52F65356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E4BFC-CFFD-43BE-BD6E-2A9ECDF4A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079C8-CA45-4EE6-B322-A1DFD1346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32415-650E-4C7A-8293-6C442219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7535-BFF1-45A4-9DAA-12228EF293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040FE-FCDA-4B02-BA41-72D2422C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8CFA4-BC55-48D2-A269-E4B64E70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5237-DF64-4682-9B80-71A947DC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CC3B4-E03E-43F0-9ADC-46DE2E1D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3603-1D2D-416B-9052-BF1742D43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266F-54BF-492D-A579-6BC55CC23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7535-BFF1-45A4-9DAA-12228EF293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6533A-2669-4046-9006-DD1008C16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4D1BE-5CB7-4AFB-9623-D212DDED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5237-DF64-4682-9B80-71A947DC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E8ED-8119-4E31-8947-EECE3F48A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Very brief review of stacks and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610C1-6432-433E-B049-D71F9AAAE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J. MacCormick, Dickinson College COMP232</a:t>
            </a:r>
          </a:p>
        </p:txBody>
      </p:sp>
    </p:spTree>
    <p:extLst>
      <p:ext uri="{BB962C8B-B14F-4D97-AF65-F5344CB8AC3E}">
        <p14:creationId xmlns:p14="http://schemas.microsoft.com/office/powerpoint/2010/main" val="133924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672A-BC9D-44B0-8A95-86E3D11C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standard operations should run in constant amortized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FA29-7767-41DE-8A5A-9A0EDDD6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push(), pop(), peek(), size()</a:t>
            </a:r>
          </a:p>
          <a:p>
            <a:pPr lvl="1"/>
            <a:r>
              <a:rPr lang="en-US" dirty="0"/>
              <a:t>Can be implemented using an array-based list or a linked list</a:t>
            </a:r>
          </a:p>
          <a:p>
            <a:r>
              <a:rPr lang="en-US" dirty="0"/>
              <a:t>Queue: add(), remove(), peek(), size()</a:t>
            </a:r>
          </a:p>
          <a:p>
            <a:pPr lvl="1"/>
            <a:r>
              <a:rPr lang="en-US" dirty="0"/>
              <a:t>Can be implemented using a linked list or a </a:t>
            </a:r>
            <a:r>
              <a:rPr lang="en-US" i="1" dirty="0"/>
              <a:t>circular</a:t>
            </a:r>
            <a:r>
              <a:rPr lang="en-US" dirty="0"/>
              <a:t> array (see textbook section 4.10.1.2. </a:t>
            </a:r>
            <a:r>
              <a:rPr lang="en-US"/>
              <a:t>“The Circular Queue”)</a:t>
            </a:r>
            <a:endParaRPr lang="en-US" dirty="0"/>
          </a:p>
          <a:p>
            <a:pPr lvl="1"/>
            <a:r>
              <a:rPr lang="en-US" dirty="0"/>
              <a:t>Using a standard array-based list is not efficient because removing the first element cannot be done in constant time.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3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F187-1980-45E7-BDAB-C6AE7A71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Java, </a:t>
            </a:r>
            <a:r>
              <a:rPr lang="en-US" dirty="0" err="1"/>
              <a:t>java.util.ArrayDeque</a:t>
            </a:r>
            <a:r>
              <a:rPr lang="en-US" dirty="0"/>
              <a:t>&lt;E&gt; is the best option for stacks or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F221-21FD-4440-85D0-DDDBD5B5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Javadoc of </a:t>
            </a:r>
            <a:r>
              <a:rPr lang="en-US" dirty="0" err="1"/>
              <a:t>java.util.ArrayDeque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“This class is likely to be faster than Stack when used as a stack, and faster than LinkedList when used as a queue.”</a:t>
            </a:r>
          </a:p>
          <a:p>
            <a:pPr lvl="1"/>
            <a:r>
              <a:rPr lang="en-US" dirty="0"/>
              <a:t>It is a “Resizable-array implementation of the Deque interface”</a:t>
            </a:r>
          </a:p>
          <a:p>
            <a:r>
              <a:rPr lang="en-US" dirty="0"/>
              <a:t>A deque is an ADT combining the features of a stack and a queue in one data structure:</a:t>
            </a:r>
          </a:p>
          <a:p>
            <a:pPr lvl="1"/>
            <a:r>
              <a:rPr lang="en-US" dirty="0"/>
              <a:t>Operations in Java include: </a:t>
            </a:r>
            <a:r>
              <a:rPr lang="en-US" dirty="0" err="1"/>
              <a:t>addFirst</a:t>
            </a:r>
            <a:r>
              <a:rPr lang="en-US" dirty="0"/>
              <a:t>(e), </a:t>
            </a:r>
            <a:r>
              <a:rPr lang="en-US" dirty="0" err="1"/>
              <a:t>removeFirst</a:t>
            </a:r>
            <a:r>
              <a:rPr lang="en-US" dirty="0"/>
              <a:t>(), </a:t>
            </a:r>
            <a:r>
              <a:rPr lang="en-US" dirty="0" err="1"/>
              <a:t>getFirst</a:t>
            </a:r>
            <a:r>
              <a:rPr lang="en-US" dirty="0"/>
              <a:t>(), </a:t>
            </a:r>
            <a:r>
              <a:rPr lang="en-US" dirty="0" err="1"/>
              <a:t>addLast</a:t>
            </a:r>
            <a:r>
              <a:rPr lang="en-US" dirty="0"/>
              <a:t>(e), </a:t>
            </a:r>
            <a:r>
              <a:rPr lang="en-US" dirty="0" err="1"/>
              <a:t>removeLast</a:t>
            </a:r>
            <a:r>
              <a:rPr lang="en-US" dirty="0"/>
              <a:t>(), </a:t>
            </a:r>
            <a:r>
              <a:rPr lang="en-US" dirty="0" err="1"/>
              <a:t>getLast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2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Very brief review of stacks and queues</vt:lpstr>
      <vt:lpstr>All standard operations should run in constant amortized time</vt:lpstr>
      <vt:lpstr>In Java, java.util.ArrayDeque&lt;E&gt; is the best option for stacks or queues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brief review of stacks and queues</dc:title>
  <dc:creator>MacCormick, John</dc:creator>
  <cp:lastModifiedBy>MacCormick, John</cp:lastModifiedBy>
  <cp:revision>3</cp:revision>
  <dcterms:created xsi:type="dcterms:W3CDTF">2022-10-03T15:47:43Z</dcterms:created>
  <dcterms:modified xsi:type="dcterms:W3CDTF">2022-10-03T16:03:02Z</dcterms:modified>
</cp:coreProperties>
</file>