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2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DDC6-CF29-4C93-88C5-89C662956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10052-6CB2-40C8-BDA5-8A7BB2FCB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46A42-8C2F-4400-8BD9-EF567B87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E0B-727F-4C58-9316-DA8188C11BB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9CCF9-E9CD-4A0A-A146-38939DAF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7554C-8B18-4446-B57E-1DF7A8E0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EA01-D38C-4026-A17B-298C89D3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7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CC53-C35D-4E92-BF86-260B601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827D8-DA0E-4821-B77F-B61B8AE9C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70A9-AF08-485B-B105-2FFC6F64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E0B-727F-4C58-9316-DA8188C11BB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6BC25-8BB1-45EF-A956-6F58C423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46B4-CDA5-4C21-AE98-776AE605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EA01-D38C-4026-A17B-298C89D3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9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F19CE-E711-4B6A-80F4-57D91CC6E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D4B10-9DEE-4A58-809C-1F014F7E3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83E9-A931-4FF2-9C61-2A609E86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E0B-727F-4C58-9316-DA8188C11BB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5C5C5-E402-4033-9A2A-44ED2A11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88C1-F024-4E8B-98AC-840D1755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EA01-D38C-4026-A17B-298C89D3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80F2-9125-40E7-8735-BC8E9822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0C84-6ABD-48D2-A2D0-238FA251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82E9-9745-4AE0-9809-EBED3B82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E0B-727F-4C58-9316-DA8188C11BB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ABE8-0081-4BE7-8AAB-6F695D80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10D7-AF94-4AC5-85F5-E751DD57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EA01-D38C-4026-A17B-298C89D3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3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FB30-7D9D-4E92-B858-EEC6DDB4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436C4-08EC-4461-85DA-4B3C50F3A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6263B-D22F-4E4D-ABB4-56E44C8E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E0B-727F-4C58-9316-DA8188C11BB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3BF0-BAD2-4C62-9789-CC5750D5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4D617-F7D6-409C-8C67-50747EBC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EA01-D38C-4026-A17B-298C89D3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9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22FF-ABB8-4A70-B5CD-CD22B063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42B26-FDAE-4262-B69C-4CB4E02A6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15D53-15FA-481D-BC41-A38802D25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34E9D-7898-4027-B8D2-D684C49A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E0B-727F-4C58-9316-DA8188C11BB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F6445-6367-4002-A200-EC6A678F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A383D-0190-4976-A3DC-5FCD0916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EA01-D38C-4026-A17B-298C89D3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5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59D6-023D-49BC-BE09-0DB62961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38D71-9FA7-46EA-B1FA-8EC92ABB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3C81A-D765-4CF5-8B24-B3873A4AB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CB7F5-8F30-4822-9E43-16A4EA8E0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34F5A-FC4F-4E31-94AD-250273126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5C5CE-B009-4BD6-B0B9-0D03C2AC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E0B-727F-4C58-9316-DA8188C11BB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F31DF-DE66-4B39-AB73-17F88CDA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24142-4479-4854-B065-AAF862B7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EA01-D38C-4026-A17B-298C89D3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9415-76DA-4CDE-A7CF-3BCCFA87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BD2A7-AD8B-4582-8BBC-D3691267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E0B-727F-4C58-9316-DA8188C11BB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6EA57-6266-495F-A440-2E8EDCA1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20E5C-2115-4DCD-9F4C-385EBD41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EA01-D38C-4026-A17B-298C89D3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6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1E43A-29A8-4C3F-B43F-562A119D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E0B-727F-4C58-9316-DA8188C11BB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31C96-B361-42C1-933F-B78AC2ED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788DB-6184-49C8-8077-D786956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EA01-D38C-4026-A17B-298C89D3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4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B087-127B-45D9-980E-BB1C299B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BBA2-3BF7-4FC4-9F57-19A267185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E7DD9-A585-4A9D-8474-C7CE37D39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1AC00-6BEA-49DD-A589-2D7492A6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E0B-727F-4C58-9316-DA8188C11BB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7E040-5FFB-48EE-A4AC-8200848E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C29C-9D37-4CC2-87A8-BD5058BC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EA01-D38C-4026-A17B-298C89D3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5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9138-AB08-49E4-881E-D4731453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CF773-DF41-4E9C-AB6A-FD13E21CC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DD9CF-A40F-4CFB-B621-84979A165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0CA81-FB47-4829-B3C5-98E39C49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E0B-727F-4C58-9316-DA8188C11BB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F008D-AB78-4401-996C-AEDD499E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63D62-228E-4A24-BA80-91EBE9FC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EA01-D38C-4026-A17B-298C89D3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B326F-1D17-4525-9ED7-98AB3FFA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EA25E-4AB5-4521-A8F0-A6D8A2D34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6FFC-B7E6-4A8A-B7D5-A8F69DF90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1E0B-727F-4C58-9316-DA8188C11BB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7B00-F0F8-4B2C-B7B0-CC08B4C73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D9DF-3292-4E98-B6BF-5758A61BA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EA01-D38C-4026-A17B-298C89D3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6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3BC2-4CD5-4AD7-BDE9-012570DD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A55B-AAB6-47D4-AC13-E708CB71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reate a new Java class with a </a:t>
            </a:r>
            <a:r>
              <a:rPr lang="en-US" sz="3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main()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method. Inside the</a:t>
            </a:r>
            <a:r>
              <a:rPr lang="en-US" sz="3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Declare and construct a new ArrayList of integers.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Declare and construct a new HashMap which maps strings to integers.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Declare and construct a new HashMap which maps strings to ArrayLists of integers.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230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Warmup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Warmup exercise</dc:title>
  <dc:creator>MacCormick, John</dc:creator>
  <cp:lastModifiedBy>MacCormick, John</cp:lastModifiedBy>
  <cp:revision>1</cp:revision>
  <dcterms:created xsi:type="dcterms:W3CDTF">2022-09-22T16:24:52Z</dcterms:created>
  <dcterms:modified xsi:type="dcterms:W3CDTF">2022-09-22T16:26:04Z</dcterms:modified>
</cp:coreProperties>
</file>