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0:54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4948 19 96 0 0,'1'-1'294'0'0,"-1"0"0"0"0,1 0 0 0 0,0-1 0 0 0,0 1 0 0 0,-1 0 0 0 0,1 0 1 0 0,0 1-1 0 0,0-1 0 0 0,0 0 0 0 0,0 0 0 0 0,0 0 0 0 0,0 0 0 0 0,0 1 0 0 0,0-1 0 0 0,1 1 0 0 0,-1-1 0 0 0,1 0 0 0 0,-1 1-240 0 0,-1 0 1 0 0,0-1-1 0 0,1 1 0 0 0,-1 0 0 0 0,1 0 0 0 0,-1-1 0 0 0,1 1 0 0 0,-1 0 1 0 0,0 0-1 0 0,1 0 0 0 0,-1 0 0 0 0,1 0 0 0 0,-1 0 0 0 0,1 0 0 0 0,-1 0 1 0 0,1 0-1 0 0,-1 0 0 0 0,1 0 0 0 0,-1 0 0 0 0,1 0 0 0 0,-1 0 0 0 0,1 0 1 0 0,-1 0-1 0 0,0 0 0 0 0,1 0 0 0 0,-1 1 0 0 0,1-1 0 0 0,-1 0 0 0 0,1 0 1 0 0,-1 1-1 0 0,0-1 0 0 0,1 0 0 0 0,-1 1 0 0 0,0-1 0 0 0,1 0 0 0 0,-1 1 1 0 0,0-1-1 0 0,1 0 0 0 0,-1 1 0 0 0,0-1 0 0 0,0 1 0 0 0,0-1 0 0 0,1 0 0 0 0,-1 1 1 0 0,0-1-1 0 0,0 1 0 0 0,0-1 0 0 0,0 1 0 0 0,0-1 0 0 0,0 1 0 0 0,0-1 1 0 0,0 1-1 0 0,11 38 304 0 0,0-6-273 0 0,12 67 9 0 0,-7-35-57 0 0,176 1018-317 0 0,-166-853 8 0 0,-5 327 0 0 0,-25-395 102 0 0,-6-1 0 0 0,-7 0 0 0 0,-72 295 0 0 0,57-349 80 0 0,-5-1 0 0 0,-96 191 0 0 0,-138 179-111 0 0,152-295-26 0 0,-232 272 0 0 0,246-341 378 0 0,-167 139 0 0 0,241-223-146 0 0,-379 306 14 0 0,65-57 52 0 0,-113 83-187 0 0,350-289 37 0 0,-4-5-1 0 0,-225 97 1 0 0,-245 114 10 0 0,477-222 36 0 0,-336 133 358 0 0,42-21-69 0 0,386-161-252 0 0,-60 29 59 0 0,2 3 0 0 0,-72 52 0 0 0,117-71-50 0 0,2 0 9 0 0,0-2 0 0 0,-51 26 0 0 0,54-31 138 0 0,17-10-111 0 0,1 0 1 0 0,0 0 0 0 0,-1 0 0 0 0,1-1 0 0 0,-1 1 0 0 0,0-1 0 0 0,1 0 0 0 0,-1 0 0 0 0,-5 1 0 0 0,8-2 142 0 0,-2 0 547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0:51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46 60 0 0,'13'-40'5087'0'0,"-12"34"-1723"0"0,-10 27-1705 0 0,-2 11-817 0 0,2 1 0 0 0,1-1 0 0 0,2 1 0 0 0,1 1 0 0 0,2-1 1 0 0,1 1-1 0 0,1-1 0 0 0,5 39 0 0 0,-3-63-755 0 0,0-1-1 0 0,1 0 1 0 0,-1 0 0 0 0,2 0 0 0 0,-1 0-1 0 0,1 0 1 0 0,0 0 0 0 0,1-1-1 0 0,-1 0 1 0 0,1 1 0 0 0,1-1 0 0 0,0 0-1 0 0,5 6 1 0 0,-6-10-66 0 0,0 1-1 0 0,0-1 1 0 0,0 0 0 0 0,0 1-1 0 0,1-2 1 0 0,-1 1 0 0 0,1-1 0 0 0,0 1-1 0 0,-1-1 1 0 0,1 0 0 0 0,0-1-1 0 0,0 1 1 0 0,0-1 0 0 0,1 0 0 0 0,-1-1-1 0 0,0 1 1 0 0,0-1 0 0 0,1 0-1 0 0,-1 0 1 0 0,0-1 0 0 0,7 0-1 0 0,23-7-414 0 0,0-1 0 0 0,-1-1-1 0 0,0-2 1 0 0,60-30 0 0 0,-22 2-3741 0 0,-6-2-3598 0 0,-48 28 5400 0 0,-3 2 355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05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4 372 0 0,'0'0'168'0'0,"2"-3"1843"0"0,-2 3-1844 0 0,1 0 1 0 0,-1 0 0 0 0,0 0-1 0 0,0 0 1 0 0,0 0 0 0 0,1 0-1 0 0,-1-1 1 0 0,0 1-1 0 0,0 0 1 0 0,1 0 0 0 0,-1 0-1 0 0,0 0 1 0 0,0 0-1 0 0,1 0 1 0 0,-1 0 0 0 0,0 0-1 0 0,0 0 1 0 0,1 0-1 0 0,-1 0 1 0 0,0 0 0 0 0,0 0-1 0 0,1 0 1 0 0,-1 1-1 0 0,0-1 1 0 0,0 0 0 0 0,2 1 1340 0 0,-2 0-1340 0 0,1 18 4233 0 0,-13 46-1895 0 0,4-22-1397 0 0,4-8-919 0 0,0-5-495 0 0,-1 47-1 0 0,5-70-293 0 0,1 1 0 0 0,-1-1 0 0 0,1 0 0 0 0,0 0 0 0 0,1 0 0 0 0,0 0 0 0 0,0 0 0 0 0,0 0 0 0 0,1 0 0 0 0,0-1 0 0 0,7 13 0 0 0,-8-17 176 0 0,0 0-1 0 0,0 0 1 0 0,0 0 0 0 0,0 0-1 0 0,1-1 1 0 0,-1 1 0 0 0,1-1-1 0 0,-1 1 1 0 0,1-1-1 0 0,-1 0 1 0 0,1 0 0 0 0,0 0-1 0 0,-1 0 1 0 0,4 1 0 0 0,5 0-1191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405 58 592 0 0,'1'0'175'0'0,"0"-1"0"0"0,-1 0 1 0 0,1 0-1 0 0,-1 0 0 0 0,1 0 0 0 0,-1 0 0 0 0,0 0 1 0 0,1 0-1 0 0,-1 0 0 0 0,0 0 0 0 0,0 0 0 0 0,0 0 0 0 0,0-1 1 0 0,0 1-1 0 0,0 0 0 0 0,0 0 0 0 0,0 0 0 0 0,0 0 1 0 0,0 0-1 0 0,0 0 0 0 0,-1 0 0 0 0,1 0 0 0 0,0 0 0 0 0,-1 0 1 0 0,1 0-1 0 0,-1 0 0 0 0,1 0 0 0 0,-2-1 0 0 0,0 0 10 0 0,0 1-1 0 0,0-1 1 0 0,0 1 0 0 0,0-1-1 0 0,-1 1 1 0 0,1 0-1 0 0,-1-1 1 0 0,1 1-1 0 0,-1 1 1 0 0,1-1 0 0 0,-5-1-1 0 0,-12-1 96 0 0,-1 1 0 0 0,-33-1-1 0 0,36 3 75 0 0,-28-2-341 0 0,-148 1-6634 0 0,167 4 5229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06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15 296 0 0,'8'-13'8749'0'0,"-20"12"-6037"0"0,-24 10-2745 0 0,33-7 144 0 0,-1-1 1 0 0,1 0 0 0 0,0 1 0 0 0,-1 0-1 0 0,1 0 1 0 0,0 0 0 0 0,0 0-1 0 0,0 0 1 0 0,1 0 0 0 0,-1 1-1 0 0,0 0 1 0 0,1-1 0 0 0,0 1-1 0 0,-1 0 1 0 0,1 0 0 0 0,0 0-1 0 0,1 1 1 0 0,-1-1 0 0 0,0 0 0 0 0,1 1-1 0 0,0-1 1 0 0,0 1 0 0 0,0-1-1 0 0,0 1 1 0 0,1-1 0 0 0,-1 1-1 0 0,1 0 1 0 0,0-1 0 0 0,0 1-1 0 0,0 0 1 0 0,1 5 0 0 0,4 7 505 0 0,0 0 1 0 0,0-1-1 0 0,1 0 1 0 0,1 0-1 0 0,16 25 1 0 0,-1 0-1032 0 0,-18-33 410 0 0,-2-1 1 0 0,1 1-1 0 0,-1-1 1 0 0,1 1-1 0 0,-2 0 1 0 0,1 0-1 0 0,0 14 1 0 0,-2-18-121 0 0,0 0 0 0 0,0 0 0 0 0,0 0 0 0 0,-1 0 0 0 0,1 0 0 0 0,-1 0 1 0 0,0 0-1 0 0,0 0 0 0 0,0 0 0 0 0,0 0 0 0 0,-1 0 0 0 0,1-1 0 0 0,-1 1 1 0 0,0 0-1 0 0,1-1 0 0 0,-1 0 0 0 0,0 1 0 0 0,-1-1 0 0 0,1 0 0 0 0,-5 4 0 0 0,6-5-166 0 0,0 0 0 0 0,-1 0-1 0 0,1 0 1 0 0,-1 1 0 0 0,1-1-1 0 0,-1-1 1 0 0,0 1-1 0 0,0 0 1 0 0,1 0 0 0 0,-1 0-1 0 0,0-1 1 0 0,0 1 0 0 0,0-1-1 0 0,1 0 1 0 0,-1 0-1 0 0,0 1 1 0 0,0-1 0 0 0,0 0-1 0 0,-4-1 1 0 0,5 1 85 0 0,0-1 0 0 0,0 0 0 0 0,0 0 0 0 0,0 1 1 0 0,0-1-1 0 0,0 0 0 0 0,0 0 0 0 0,0 0 0 0 0,0 0 0 0 0,0 0 0 0 0,0 0 1 0 0,1 0-1 0 0,-1-1 0 0 0,0 1 0 0 0,1 0 0 0 0,-1 0 0 0 0,1 0 0 0 0,-1-1 0 0 0,1 1 1 0 0,0 0-1 0 0,-1-2 0 0 0,0-4-206 0 0,1 0 0 0 0,-1 1 0 0 0,1-1 0 0 0,0 0 0 0 0,1 0 0 0 0,0 1 0 0 0,0-1 0 0 0,0 0 0 0 0,4-10 0 0 0,3-4-344 0 0,-2-1 35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06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54 504 0 0,'5'-15'1083'0'0,"-4"12"-732"0"0,0-1 0 0 0,0 1-1 0 0,0-1 1 0 0,1 1-1 0 0,-1-1 1 0 0,1 1 0 0 0,0 0-1 0 0,0 0 1 0 0,4-6 0 0 0,-7 32 6681 0 0,7 74-3393 0 0,4 53-1652 0 0,-7-100-1811 0 0,-2-31-133 0 0,0 0 0 0 0,1 0 0 0 0,6 25 0 0 0,-6-37-54 0 0,5 6 331 0 0,10-24-103 0 0,10-25-219 0 0,-22 28 33 0 0,0 0 0 0 0,1 1 0 0 0,0-1 0 0 0,0 1 0 0 0,9-8 1 0 0,-14 14-46 0 0,1 0 0 0 0,-1 0 1 0 0,1 0-1 0 0,-1 0 0 0 0,1 0 1 0 0,-1 0-1 0 0,1 1 1 0 0,-1-1-1 0 0,1 1 0 0 0,-1-1 1 0 0,1 1-1 0 0,0 0 0 0 0,-1-1 1 0 0,1 1-1 0 0,0 0 1 0 0,0 0-1 0 0,-1 0 0 0 0,1 0 1 0 0,0 1-1 0 0,-1-1 0 0 0,1 0 1 0 0,0 1-1 0 0,-1-1 1 0 0,1 1-1 0 0,-1-1 0 0 0,1 1 1 0 0,-1 0-1 0 0,1 0 0 0 0,-1 0 1 0 0,1 0-1 0 0,-1 0 1 0 0,0 0-1 0 0,1 0 0 0 0,0 2 1 0 0,1 0-807 0 0,0 0 1 0 0,1 0 0 0 0,-1-1 0 0 0,0 1 0 0 0,1-1-1 0 0,0 0 1 0 0,-1 0 0 0 0,1 0 0 0 0,0 0-1 0 0,0 0 1 0 0,0-1 0 0 0,0 0 0 0 0,1 0-1 0 0,7 1 1 0 0,17-10-3754 0 0,0-17 5673 0 0,-11 7 1150 0 0,-14 15-265 0 0,-14 12-265 0 0,10-8-1551 0 0,-1-1 0 0 0,1 0 0 0 0,-1 1 1 0 0,1-1-1 0 0,-1 1 0 0 0,0-1 0 0 0,1 1 0 0 0,0-1 1 0 0,-1 1-1 0 0,1-1 0 0 0,-1 1 0 0 0,1 0 0 0 0,0-1 0 0 0,-1 1 1 0 0,1 0-1 0 0,0-1 0 0 0,0 1 0 0 0,-1 0 0 0 0,1-1 1 0 0,0 1-1 0 0,0 0 0 0 0,0-1 0 0 0,0 1 0 0 0,0 0 1 0 0,0 0-1 0 0,0-1 0 0 0,0 1 0 0 0,0 0 0 0 0,0-1 1 0 0,1 1-1 0 0,-1 1 0 0 0,1-1-58 0 0,0 0-1 0 0,0 0 1 0 0,1 1 0 0 0,-1-1 0 0 0,0 0-1 0 0,0 0 1 0 0,1 0 0 0 0,-1-1-1 0 0,1 1 1 0 0,-1 0 0 0 0,1 0-1 0 0,-1-1 1 0 0,2 1 0 0 0,3 1-140 0 0,0 0 1 0 0,0-1-1 0 0,-1 0 0 0 0,1 0 0 0 0,0 0 1 0 0,11-1-1 0 0,-11-1-101 0 0,-1-1-1 0 0,0 0 1 0 0,0 0-1 0 0,1 0 1 0 0,-2-1-1 0 0,1 0 1 0 0,7-5 0 0 0,-10 7 47 0 0,0-1 1 0 0,0 1 0 0 0,0-1-1 0 0,0 0 1 0 0,0 1 0 0 0,0-1-1 0 0,0 0 1 0 0,-1 0 0 0 0,1 0-1 0 0,-1-1 1 0 0,0 1 0 0 0,1 0-1 0 0,-1 0 1 0 0,0-1 0 0 0,0 1-1 0 0,0-1 1 0 0,0-4 0 0 0,-1 6 10 0 0,-1-1 0 0 0,1 1 1 0 0,-1-1-1 0 0,0 1 0 0 0,0 0 1 0 0,1 0-1 0 0,-1-1 0 0 0,0 1 1 0 0,0 0-1 0 0,0 0 0 0 0,0 0 1 0 0,0 0-1 0 0,-1 0 0 0 0,1 0 1 0 0,0 0-1 0 0,0 1 0 0 0,-1-1 1 0 0,1 0-1 0 0,0 1 0 0 0,-1-1 1 0 0,1 0-1 0 0,-1 1 0 0 0,1 0 1 0 0,-1-1-1 0 0,1 1 1 0 0,-1 0-1 0 0,1 0 0 0 0,-1 0 1 0 0,1 0-1 0 0,-1 0 0 0 0,-1 0 1 0 0,-51 1-2743 0 0,53 0 2677 0 0,-15 1-1030 0 0,13-1 700 0 0,-1 0 0 0 0,1 0 0 0 0,-1-1-1 0 0,0 1 1 0 0,1-1 0 0 0,-1 0 0 0 0,0 0 0 0 0,1 0 0 0 0,-1-1 0 0 0,-5 0 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07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3 872 0 0,'1'0'295'0'0,"0"-1"1"0"0,0 1-1 0 0,0 0 0 0 0,1-1 0 0 0,-1 1 1 0 0,0 0-1 0 0,0 0 0 0 0,0 0 0 0 0,0 0 1 0 0,0 0-1 0 0,0 0 0 0 0,0 0 0 0 0,1 0 1 0 0,-1 1-1 0 0,0-1 0 0 0,0 0 0 0 0,0 1 1 0 0,0-1-1 0 0,0 1 0 0 0,0-1 0 0 0,0 1 1 0 0,0-1-1 0 0,0 1 0 0 0,0 0 0 0 0,1 0 1 0 0,7 30 2824 0 0,-8-23-2931 0 0,3 18 966 0 0,10 44 168 0 0,-13-66-1282 0 0,0-1 0 0 0,0 1 0 0 0,0 0 1 0 0,1-1-1 0 0,0 1 0 0 0,0-1 0 0 0,0 1 0 0 0,0-1 0 0 0,0 0 1 0 0,1 0-1 0 0,-1 0 0 0 0,1 0 0 0 0,0 0 0 0 0,4 3 0 0 0,-5-5-21 0 0,0 0-1 0 0,0-1 0 0 0,0 1 1 0 0,1-1-1 0 0,-1 1 0 0 0,0-1 1 0 0,0 0-1 0 0,1 1 0 0 0,-1-1 1 0 0,0 0-1 0 0,0-1 0 0 0,0 1 1 0 0,1 0-1 0 0,-1-1 0 0 0,0 1 1 0 0,0-1-1 0 0,0 0 0 0 0,0 1 1 0 0,4-3-1 0 0,46-28-13 0 0,-7 6-30 0 0,-41 24 14 0 0,1-1 1 0 0,-1 2-1 0 0,0-1 1 0 0,0 0-1 0 0,1 1 0 0 0,-1 0 1 0 0,0 0-1 0 0,1 0 0 0 0,-1 1 1 0 0,0-1-1 0 0,0 1 0 0 0,0 0 1 0 0,1 0-1 0 0,-1 1 0 0 0,0-1 1 0 0,0 1-1 0 0,0 0 1 0 0,-1 0-1 0 0,1 0 0 0 0,0 0 1 0 0,-1 1-1 0 0,7 5 0 0 0,29 16-481 0 0,-38-24 392 0 0,0 0 0 0 0,-1 0 0 0 0,1 0 0 0 0,0-1-1 0 0,-1 1 1 0 0,1 0 0 0 0,-1 0 0 0 0,1-1 0 0 0,-1 1 0 0 0,1 0-1 0 0,0-1 1 0 0,-1 1 0 0 0,1-1 0 0 0,-1 1 0 0 0,0-1-1 0 0,1 1 1 0 0,-1 0 0 0 0,1-1 0 0 0,-1 0 0 0 0,0 1 0 0 0,1-1-1 0 0,-1 1 1 0 0,0-1 0 0 0,0 1 0 0 0,1-1 0 0 0,-1 0-1 0 0,0 1 1 0 0,0-1 0 0 0,0 0 0 0 0,0 1 0 0 0,0-1 0 0 0,0 0-1 0 0,7-26-1860 0 0,-7 24 1695 0 0,15-80-2477 0 0,-12 73 2254 0 0,7-18 2421 0 0,-2 27-100 0 0,3 18-195 0 0,3 8-573 0 0,-10-20-1030 0 0,-1 0-1 0 0,0 1 1 0 0,0-1 0 0 0,-1 0-1 0 0,1 1 1 0 0,-1-1 0 0 0,-1 1-1 0 0,3 11 1 0 0,0-10 177 0 0,5-13 88 0 0,8-14 13 0 0,-17 19-338 0 0,2-2 31 0 0,0 1 0 0 0,0-1 0 0 0,-1 1 1 0 0,2 0-1 0 0,-1 0 0 0 0,0-1 0 0 0,0 2 0 0 0,1-1 0 0 0,-1 0 1 0 0,1 0-1 0 0,0 1 0 0 0,-1-1 0 0 0,1 1 0 0 0,0 0 1 0 0,0 0-1 0 0,0 0 0 0 0,0 0 0 0 0,0 0 0 0 0,0 1 0 0 0,0-1 1 0 0,0 1-1 0 0,0 0 0 0 0,0 0 0 0 0,0 0 0 0 0,3 1 1 0 0,1 1-270 0 0,-1 0 1 0 0,0 0 0 0 0,0 0-1 0 0,1 1 1 0 0,-2 0 0 0 0,1 0-1 0 0,0 1 1 0 0,-1 0 0 0 0,1 0-1 0 0,7 7 1 0 0,-9-6-347 0 0,21 13-2460 0 0,-24-17 2872 0 0,0-1-1 0 0,0 0 0 0 0,0 1 0 0 0,0-1 0 0 0,0 0 0 0 0,0 0 1 0 0,0 1-1 0 0,0-1 0 0 0,0 0 0 0 0,0 0 0 0 0,0 0 0 0 0,0 0 1 0 0,0-1-1 0 0,0 1 0 0 0,0 0 0 0 0,0 0 0 0 0,0 0 0 0 0,0-1 1 0 0,-1 1-1 0 0,1-1 0 0 0,0 1 0 0 0,0-1 0 0 0,0 1 0 0 0,0-1 0 0 0,0 1 1 0 0,-1-1-1 0 0,1 0 0 0 0,1-1 0 0 0,7-6-892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07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69 28 0 0,'9'-41'3444'0'0,"-9"39"-3077"0"0,1 1 0 0 0,-1 0 0 0 0,1-1 0 0 0,-1 1 0 0 0,1-1 0 0 0,-1 1 0 0 0,1-1 0 0 0,0 1 0 0 0,0 0 0 0 0,0 0 0 0 0,0-1 0 0 0,0 1 0 0 0,0 0 0 0 0,0 0-1 0 0,0 0 1 0 0,1 0 0 0 0,-1 0 0 0 0,0 0 0 0 0,0 1 0 0 0,1-1 0 0 0,-1 0 0 0 0,1 1 0 0 0,-1-1 0 0 0,2 0 0 0 0,-2 2-202 0 0,0-1-1 0 0,0 1 1 0 0,0-1 0 0 0,0 1 0 0 0,0-1 0 0 0,-1 1 0 0 0,1 0-1 0 0,0-1 1 0 0,0 1 0 0 0,-1 0 0 0 0,1 0 0 0 0,0-1-1 0 0,-1 1 1 0 0,1 0 0 0 0,-1 0 0 0 0,1 0 0 0 0,-1 0-1 0 0,1 0 1 0 0,-1 0 0 0 0,0 0 0 0 0,0 0 0 0 0,1 0 0 0 0,-1 0-1 0 0,0 0 1 0 0,0 1 0 0 0,5 35 174 0 0,-4-29-58 0 0,2 16-503 0 0,-2-1 0 0 0,0 1-1 0 0,-2-1 1 0 0,0 1 0 0 0,-2-1 0 0 0,-1 0 0 0 0,-10 37-1 0 0,9-42-1122 0 0,-2 1-1 0 0,-1-1 0 0 0,0 0 0 0 0,-1-1 0 0 0,-1 1 0 0 0,0-2 0 0 0,-2 0 0 0 0,0 0 0 0 0,-20 20 0 0 0,7-11-144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11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45 168 836 0 0,'-1'-10'5305'0'0,"-4"-11"-3681"0"0,-9-29 1160 0 0,-7-20 1176 0 0,18 57-1450 0 0,5 9-979 0 0,15 18-527 0 0,18 30-1054 0 0,66 93 153 0 0,160 167-1 0 0,-169-202-121 0 0,-64-67-2 0 0,-20-24-148 0 0,0-1 0 0 0,0 0-1 0 0,1-1 1 0 0,0 0 0 0 0,12 9 0 0 0,-6-12-2812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12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98 420 0 0,'-10'-9'10786'0'0,"15"12"-6861"0"0,21 14-1761 0 0,29 18-1626 0 0,1-3-1 0 0,63 25 1 0 0,-101-49-424 0 0,1 0 0 0 0,1-2-1 0 0,-1-1 1 0 0,1 0 0 0 0,0-1 0 0 0,0-1 0 0 0,0-1 0 0 0,1-1 0 0 0,-1-1 0 0 0,37-4 0 0 0,-51 3-362 0 0,0 0 0 0 0,0-1 0 0 0,0 1 1 0 0,0-1-1 0 0,0-1 0 0 0,-1 1 1 0 0,1-1-1 0 0,-1 0 0 0 0,0 0 1 0 0,0-1-1 0 0,0 1 0 0 0,0-1 1 0 0,0 0-1 0 0,-1 0 0 0 0,8-10 1 0 0,-4 2-1316 0 0,-1-1 0 0 0,0 0 0 0 0,-1 0 0 0 0,9-27 0 0 0,-10 25 735 0 0,0 1 0 0 0,1 0 0 0 0,0 1 0 0 0,1 0 0 0 0,1 0 0 0 0,9-14 0 0 0,-2 11-931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13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553 61 364 0 0,'8'-9'1122'0'0,"1"1"0"0"0,0 0 0 0 0,0 1 0 0 0,0 0 0 0 0,1 0 0 0 0,15-7 0 0 0,-24 13-473 0 0,-32 29 3444 0 0,-60 69-1226 0 0,-50 50-1391 0 0,-125 134-1069 0 0,166-190-114 0 0,97-88 85 0 0,6-4-1215 0 0,-2 0 173 0 0,1 0 0 0 0,-1 1 0 0 0,1-1 0 0 0,0 0 1 0 0,-1 1-1 0 0,1-1 0 0 0,0 1 0 0 0,-1 0 0 0 0,1-1 0 0 0,0 1 0 0 0,-1 0 0 0 0,1 0 1 0 0,0 0-1 0 0,0 0 0 0 0,1 1 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13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19 544 0 0,'14'-18'9015'0'0,"-29"26"-6376"0"0,9-4-2304 0 0,0 1 0 0 0,0 1-1 0 0,1-1 1 0 0,0 1-1 0 0,0 0 1 0 0,0 0-1 0 0,0 0 1 0 0,1 0 0 0 0,0 1-1 0 0,1 0 1 0 0,-1 0-1 0 0,1 0 1 0 0,1 0-1 0 0,-1 1 1 0 0,-1 10 0 0 0,2-9-199 0 0,0 1 0 0 0,0-1 0 0 0,1 0 0 0 0,0 1 1 0 0,1-1-1 0 0,0 1 0 0 0,1-1 0 0 0,0 1 1 0 0,0-1-1 0 0,1 1 0 0 0,0-1 0 0 0,4 11 0 0 0,0-10-66 0 0,-1 0-1 0 0,1 0 0 0 0,1-1 1 0 0,0 0-1 0 0,0 0 0 0 0,1 0 1 0 0,0-1-1 0 0,0 0 0 0 0,1-1 1 0 0,0 1-1 0 0,0-2 0 0 0,1 1 1 0 0,0-2-1 0 0,0 1 0 0 0,0-1 1 0 0,1-1-1 0 0,13 5 0 0 0,-12-6-376 0 0,0 0-1 0 0,0 0 0 0 0,0-1 0 0 0,1-1 1 0 0,-1 0-1 0 0,1-1 0 0 0,-1 0 0 0 0,0-1 1 0 0,25-4-1 0 0,-18-4-2386 0 0,-6 2-837 0 0,0 3-5315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2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69 624 0 0,'-44'-22'6171'0'0,"6"2"3440"0"0,37 15-6146 0 0,10-1-2625 0 0,9-2-793 0 0,-11 6-37 0 0,1 0 0 0 0,-1 1 0 0 0,1 0 0 0 0,0 0 0 0 0,-1 1 0 0 0,1 0 0 0 0,-1 0-1 0 0,1 1 1 0 0,0 0 0 0 0,-1 0 0 0 0,1 1 0 0 0,-1 0 0 0 0,9 3 0 0 0,-10-2-40 0 0,-1-1 0 0 0,0 1 0 0 0,-1 0 0 0 0,1 0 0 0 0,0 1 0 0 0,-1-1 0 0 0,0 1 0 0 0,0 0 0 0 0,0 0-1 0 0,0 1 1 0 0,-1-1 0 0 0,0 1 0 0 0,1 0 0 0 0,-2 0 0 0 0,1 0 0 0 0,-1 0 0 0 0,1 0 0 0 0,1 9 0 0 0,-1 4-63 0 0,0 0 0 0 0,-2 1 0 0 0,0-1 0 0 0,-1 0 0 0 0,-1 0 0 0 0,-1 0 0 0 0,0 1 0 0 0,-2-2 0 0 0,-7 28 0 0 0,-2 11-31 0 0,7-37 87 0 0,-3 16 182 0 0,16-26-39 0 0,13-11-18 0 0,43-21-1251 0 0,70-34 0 0 0,-92 35-4553 0 0,40-27-1 0 0,-48 28 1587 0 0,-18 14 2641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15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20 101 332 0 0,'2'-18'6301'0'0,"-5"32"-266"0"0,-2 9-4888 0 0,1-1-1 0 0,-2 28 0 0 0,2 101-639 0 0,4-112-385 0 0,5-68-107 0 0,0 1-1 0 0,2 0 1 0 0,1 0 0 0 0,16-38-1 0 0,-24 65-13 0 0,9-23 10 0 0,-7 16-6 0 0,0 0 0 0 0,0 0 0 0 0,1 1 0 0 0,0-1 0 0 0,0 1 0 0 0,1 0 1 0 0,0 0-1 0 0,1 0 0 0 0,-1 0 0 0 0,1 1 0 0 0,10-11 0 0 0,-14 17-4 0 0,1-1-1 0 0,-1 1 1 0 0,0 0 0 0 0,0-1-1 0 0,0 1 1 0 0,1 0-1 0 0,-1 0 1 0 0,0 0 0 0 0,0 0-1 0 0,1 0 1 0 0,-1 0 0 0 0,0 0-1 0 0,0 0 1 0 0,1 0-1 0 0,-1 1 1 0 0,0-1 0 0 0,0 1-1 0 0,0-1 1 0 0,1 1-1 0 0,-1-1 1 0 0,0 1 0 0 0,0-1-1 0 0,0 1 1 0 0,0 0-1 0 0,0 0 1 0 0,0-1 0 0 0,0 1-1 0 0,0 0 1 0 0,-1 0 0 0 0,1 0-1 0 0,0 0 1 0 0,0 0-1 0 0,-1 0 1 0 0,2 2 0 0 0,25 44 16 0 0,-23-39-16 0 0,25 66-12 0 0,-25-59 7 0 0,1-1 0 0 0,0 0 0 0 0,2 0-1 0 0,14 25 1 0 0,-20-39-4 0 0,0-1-1 0 0,0 0 0 0 0,-1 1 1 0 0,1-1-1 0 0,0 0 1 0 0,0 1-1 0 0,-1-1 1 0 0,1 0-1 0 0,0 0 0 0 0,-1 0 1 0 0,1 0-1 0 0,-1 0 1 0 0,0 0-1 0 0,1 0 0 0 0,-1 0 1 0 0,1 0-1 0 0,-1 0 1 0 0,0 0-1 0 0,0 0 1 0 0,0 0-1 0 0,0 0 0 0 0,0 0 1 0 0,0 0-1 0 0,0-1 1 0 0,7-35-172 0 0,-6 35 171 0 0,0-8-50 0 0,0-1 0 0 0,1 1 0 0 0,1 0 0 0 0,0 0 0 0 0,6-14 0 0 0,-9 22 58 0 0,1 0 0 0 0,0 1 0 0 0,0-1 0 0 0,0 1 0 0 0,0-1-1 0 0,0 1 1 0 0,1-1 0 0 0,-1 1 0 0 0,0 0 0 0 0,1-1-1 0 0,-1 1 1 0 0,1 0 0 0 0,-1 0 0 0 0,1 0 0 0 0,-1 0 0 0 0,1 1-1 0 0,0-1 1 0 0,-1 0 0 0 0,1 1 0 0 0,0-1 0 0 0,0 1 0 0 0,0-1-1 0 0,-1 1 1 0 0,1 0 0 0 0,0 0 0 0 0,0 0 0 0 0,0 0-1 0 0,0 0 1 0 0,0 0 0 0 0,-1 0 0 0 0,1 1 0 0 0,0-1 0 0 0,0 1-1 0 0,0-1 1 0 0,-1 1 0 0 0,1 0 0 0 0,0 0 0 0 0,1 1-1 0 0,8 4 29 0 0,0 0 0 0 0,0 1 0 0 0,19 16 0 0 0,-21-15-19 0 0,1-1 1 0 0,0 0-1 0 0,17 9 1 0 0,-23-14-11 0 0,0 0 1 0 0,1 0-1 0 0,-1-1 0 0 0,1 0 1 0 0,0 0-1 0 0,-1 0 0 0 0,1 0 1 0 0,0-1-1 0 0,0 0 0 0 0,-1 0 1 0 0,1 0-1 0 0,0-1 0 0 0,4 0 0 0 0,3-2 8 0 0,0 0-1 0 0,0-1 1 0 0,-1 0-1 0 0,1-1 1 0 0,-1 0-1 0 0,-1-1 1 0 0,1 0-1 0 0,-1-1 1 0 0,16-13-1 0 0,-23 18-18 0 0,0-1-1 0 0,1 1 1 0 0,-1-1-1 0 0,-1 0 1 0 0,1-1-1 0 0,0 1 1 0 0,-1 0-1 0 0,0-1 1 0 0,0 1-1 0 0,0-1 1 0 0,0 0 0 0 0,0 0-1 0 0,-1 0 1 0 0,1 1-1 0 0,-1-2 1 0 0,0 1-1 0 0,-1 0 1 0 0,1 0-1 0 0,-1 0 1 0 0,1 0-1 0 0,-1 0 1 0 0,-1 0 0 0 0,1-1-1 0 0,0 1 1 0 0,-1 0-1 0 0,0 0 1 0 0,0 0-1 0 0,0 0 1 0 0,-1 0-1 0 0,1 0 1 0 0,-3-5-1 0 0,3 8-9 0 0,0-1-1 0 0,0 1 1 0 0,0 0-1 0 0,0-1 1 0 0,0 1-1 0 0,0-1 1 0 0,0 1-1 0 0,0 0 1 0 0,0 0-1 0 0,-1 0 1 0 0,1 0-1 0 0,-1 0 0 0 0,1 0 1 0 0,0 0-1 0 0,-1 0 1 0 0,0 0-1 0 0,1 1 1 0 0,-1-1-1 0 0,1 1 1 0 0,-1-1-1 0 0,0 1 1 0 0,1 0-1 0 0,-1-1 1 0 0,-2 1-1 0 0,0 1-1 0 0,1-1-1 0 0,-1 1 1 0 0,1 0 0 0 0,0 0-1 0 0,-1 0 1 0 0,1 0 0 0 0,0 1-1 0 0,0-1 1 0 0,0 1 0 0 0,0 0-1 0 0,-5 3 1 0 0,2 0 13 0 0,0 0-1 0 0,1 0 1 0 0,-1 1 0 0 0,1-1-1 0 0,0 1 1 0 0,1 0 0 0 0,-1 1-1 0 0,1-1 1 0 0,1 1 0 0 0,-7 13-1 0 0,8-11 33 0 0,0 0 0 0 0,0 0 0 0 0,1 0 0 0 0,0 0 0 0 0,0 0 0 0 0,1 1 0 0 0,1-1 0 0 0,-1 0 0 0 0,1 0 0 0 0,1 0-1 0 0,0 1 1 0 0,0-2 0 0 0,1 1 0 0 0,5 12 0 0 0,-5-16-1 0 0,0 0 1 0 0,0 0-1 0 0,0-1 0 0 0,1 1 1 0 0,0-1-1 0 0,0 0 0 0 0,0 0 1 0 0,0 0-1 0 0,1-1 0 0 0,-1 1 1 0 0,1-1-1 0 0,0 0 0 0 0,0 0 1 0 0,0-1-1 0 0,1 0 0 0 0,-1 0 1 0 0,0 0-1 0 0,1 0 0 0 0,-1-1 1 0 0,1 0-1 0 0,0 0 0 0 0,-1 0 1 0 0,1-1-1 0 0,8 0 0 0 0,-8 0-11 0 0,0 0-1 0 0,1 0 1 0 0,-1-1-1 0 0,0 1 1 0 0,0-1-1 0 0,0-1 1 0 0,0 1-1 0 0,0-1 1 0 0,-1 0-1 0 0,1 0 1 0 0,0-1-1 0 0,-1 0 1 0 0,0 0-1 0 0,1 0 1 0 0,-1-1-1 0 0,-1 1 1 0 0,1-1-1 0 0,0 0 1 0 0,-1-1-1 0 0,0 1 1 0 0,0-1-1 0 0,0 0 1 0 0,-1 0-1 0 0,1 0 1 0 0,-1 0-1 0 0,0 0 1 0 0,-1-1-1 0 0,1 0 1 0 0,-1 1-1 0 0,0-1 1 0 0,-1 0-1 0 0,1 0 1 0 0,-1 0-1 0 0,0 0 1 0 0,-1 0-1 0 0,1 0 1 0 0,-2-9-1 0 0,-3-37-246 0 0,3 40 16 0 0,-1 0-1 0 0,2 0 1 0 0,-1 0-1 0 0,2 0 1 0 0,2-19 0 0 0,-2 29 209 0 0,-1 0 0 0 0,1 1 0 0 0,0-1 0 0 0,0 0 0 0 0,0 1-1 0 0,0-1 1 0 0,0 1 0 0 0,0-1 0 0 0,0 1 0 0 0,1-1 0 0 0,-1 1 0 0 0,1 0 0 0 0,-1-1 0 0 0,1 1 0 0 0,-1 0 0 0 0,1 0 0 0 0,-1 0 0 0 0,1 0 0 0 0,0 0 0 0 0,0 1 0 0 0,-1-1 0 0 0,1 1 0 0 0,0-1 0 0 0,0 1 0 0 0,0-1 0 0 0,0 1 0 0 0,0 0 0 0 0,0 0 0 0 0,0 0 0 0 0,-1 0 0 0 0,1 0 0 0 0,0 1 0 0 0,2-1 0 0 0,10 2 22 0 0,0 1 0 0 0,0 0-1 0 0,20 8 1 0 0,-15-5-45 0 0,6 3 31 0 0,-21-7 10 0 0,0 0-1 0 0,1-1 0 0 0,-1 1 1 0 0,0-1-1 0 0,0 0 0 0 0,1 0 0 0 0,5 0 1 0 0,-3-6-14 0 0,-12-5-14 0 0,-11-7-12 0 0,15 16 36 0 0,1 0 0 0 0,-1 1 0 0 0,0-1 0 0 0,0 0 0 0 0,0 0-1 0 0,0 0 1 0 0,0 1 0 0 0,0-1 0 0 0,0 1 0 0 0,-1-1 0 0 0,1 1 0 0 0,0-1 0 0 0,0 1-1 0 0,0-1 1 0 0,0 1 0 0 0,-1 0 0 0 0,1 0 0 0 0,0 0 0 0 0,0 0 0 0 0,-1 0 0 0 0,1 0-1 0 0,0 0 1 0 0,0 0 0 0 0,0 0 0 0 0,-1 0 0 0 0,1 1 0 0 0,0-1 0 0 0,0 1 0 0 0,0-1-1 0 0,-1 1 1 0 0,1-1 0 0 0,0 1 0 0 0,0-1 0 0 0,0 1 0 0 0,0 0 0 0 0,0 0 0 0 0,0 0-1 0 0,1-1 1 0 0,-1 1 0 0 0,0 0 0 0 0,0 0 0 0 0,0 0 0 0 0,1 0 0 0 0,-2 2 0 0 0,0 1 0 0 0,-1 1 0 0 0,1-1 0 0 0,0 1 0 0 0,1-1 0 0 0,-1 1 0 0 0,1 0 0 0 0,0-1 0 0 0,0 1 0 0 0,-1 9 0 0 0,2-6-3 0 0,1-1 0 0 0,-1 1 0 0 0,1-1 0 0 0,1 1 0 0 0,-1-1 0 0 0,1 0-1 0 0,1 0 1 0 0,-1 0 0 0 0,1 0 0 0 0,0 0 0 0 0,1 0 0 0 0,0-1 0 0 0,0 0 0 0 0,0 1 0 0 0,1-2 0 0 0,-1 1 0 0 0,1 0 0 0 0,1-1 0 0 0,9 8 0 0 0,-14-12-37 0 0,0-1 0 0 0,0 1 0 0 0,0-1 0 0 0,0 1 0 0 0,-1-1 0 0 0,1 1 0 0 0,0-1 1 0 0,0 0-1 0 0,0 1 0 0 0,0-1 0 0 0,0 0 0 0 0,0 0 0 0 0,0 0 0 0 0,0 1 1 0 0,0-1-1 0 0,0 0 0 0 0,0-1 0 0 0,0 1 0 0 0,0 0 0 0 0,0 0 0 0 0,0 0 0 0 0,0 0 1 0 0,0-1-1 0 0,0 1 0 0 0,0-1 0 0 0,0 1 0 0 0,0 0 0 0 0,1-2 0 0 0,0 1-52 0 0,-1-1 0 0 0,0 0 0 0 0,0 0 0 0 0,1 0 0 0 0,-1 1 0 0 0,0-1 0 0 0,0 0-1 0 0,-1 0 1 0 0,1 0 0 0 0,0 0 0 0 0,-1-1 0 0 0,2-2 0 0 0,-1-2-54 0 0,0-1 1 0 0,-1 1-1 0 0,0 0 1 0 0,0 0-1 0 0,0 0 1 0 0,-1 0-1 0 0,-2-10 1 0 0,-1-22-103 0 0,3 25 641 0 0,1 18 1421 0 0,19 77 617 0 0,-3 197-188 0 0,-16-268-2218 0 0,-1 0 0 0 0,0 0-1 0 0,-1 0 1 0 0,0 0 0 0 0,-1 0 0 0 0,0 0-1 0 0,-1-1 1 0 0,1 0 0 0 0,-2 1 0 0 0,1-1-1 0 0,-12 15 1 0 0,14-21-129 0 0,0 0 0 0 0,0 0 0 0 0,-1 0 0 0 0,1-1 0 0 0,-1 1 0 0 0,1-1 0 0 0,-1 1 0 0 0,0-1 1 0 0,0 0-1 0 0,-1 0 0 0 0,1 0 0 0 0,0-1 0 0 0,0 1 0 0 0,-1-1 0 0 0,1 1 0 0 0,-1-1 0 0 0,0 0 0 0 0,1-1 0 0 0,-1 1 0 0 0,0-1 0 0 0,1 1 0 0 0,-1-1 0 0 0,0 0 0 0 0,1-1 0 0 0,-1 1 0 0 0,0 0 0 0 0,1-1 0 0 0,-1 0 0 0 0,0 0 0 0 0,1 0 0 0 0,-1 0 0 0 0,1-1 0 0 0,0 0 0 0 0,-1 1 1 0 0,-3-4-1 0 0,2 2-234 0 0,0 0 1 0 0,1 0 0 0 0,-1 0 0 0 0,1-1 0 0 0,0 1-1 0 0,0-1 1 0 0,0 0 0 0 0,0-1 0 0 0,1 1 0 0 0,-1-1 0 0 0,1 1-1 0 0,0-1 1 0 0,1 0 0 0 0,-1 0 0 0 0,1 0 0 0 0,0-1-1 0 0,0 1 1 0 0,1 0 0 0 0,-1-1 0 0 0,1 1 0 0 0,1-1 0 0 0,-1 0-1 0 0,1 1 1 0 0,0-1 0 0 0,0 0 0 0 0,1-9 0 0 0,1 8 311 0 0,0-1 1 0 0,0 0-1 0 0,1 1 1 0 0,0 0-1 0 0,0-1 1 0 0,1 1-1 0 0,0 0 1 0 0,0 1 0 0 0,1-1-1 0 0,-1 1 1 0 0,1 0-1 0 0,1 0 1 0 0,-1 0-1 0 0,1 1 1 0 0,0-1-1 0 0,0 2 1 0 0,1-1-1 0 0,9-5 1 0 0,6-2 238 0 0,25-13 586 0 0,-2-2 1 0 0,53-41 0 0 0,-87 60-551 0 0,0-2 1 0 0,0 1-1 0 0,-1-2 0 0 0,-1 1 1 0 0,0-1-1 0 0,0-1 0 0 0,-1 1 1 0 0,0-1-1 0 0,-1-1 1 0 0,-1 0-1 0 0,0 0 0 0 0,0 0 1 0 0,4-20-1 0 0,-9 31-242 0 0,0 0-1 0 0,-1 0 1 0 0,0 0-1 0 0,1 0 0 0 0,-1 0 1 0 0,0 0-1 0 0,0 0 1 0 0,0 0-1 0 0,0 0 0 0 0,0 0 1 0 0,-1 0-1 0 0,1 0 1 0 0,-1 0-1 0 0,1 0 1 0 0,-1 0-1 0 0,-1-3 0 0 0,1 4-4 0 0,1 0-1 0 0,-1 0 0 0 0,0 1 1 0 0,0-1-1 0 0,0 0 0 0 0,0 1 0 0 0,1-1 1 0 0,-1 1-1 0 0,0-1 0 0 0,0 1 1 0 0,0-1-1 0 0,0 1 0 0 0,0 0 1 0 0,0 0-1 0 0,0-1 0 0 0,0 1 0 0 0,0 0 1 0 0,0 0-1 0 0,0 0 0 0 0,0 0 1 0 0,0 0-1 0 0,0 0 0 0 0,-2 1 0 0 0,-1 0-2 0 0,-1 0 0 0 0,0 0 0 0 0,1 1-1 0 0,0 0 1 0 0,-1-1 0 0 0,1 2-1 0 0,0-1 1 0 0,0 1 0 0 0,0-1-1 0 0,0 1 1 0 0,0 0 0 0 0,-4 5 0 0 0,3-1 124 0 0,-1 0 0 0 0,1 0 1 0 0,0 0-1 0 0,1 1 0 0 0,0 0 1 0 0,0 0-1 0 0,0 0 1 0 0,1 0-1 0 0,1 1 0 0 0,-1-1 1 0 0,1 1-1 0 0,1 0 0 0 0,0 0 1 0 0,0-1-1 0 0,0 1 1 0 0,1 0-1 0 0,1 0 0 0 0,-1 0 1 0 0,3 10-1 0 0,-2-14 8 0 0,1 1-1 0 0,-1-1 1 0 0,1 0 0 0 0,0 1-1 0 0,0-1 1 0 0,1 0 0 0 0,-1 0-1 0 0,1-1 1 0 0,0 1 0 0 0,0 0-1 0 0,1-1 1 0 0,-1 0 0 0 0,1 0-1 0 0,0 0 1 0 0,0 0 0 0 0,1-1-1 0 0,-1 1 1 0 0,1-1 0 0 0,0 0-1 0 0,-1-1 1 0 0,1 1 0 0 0,0-1-1 0 0,1 0 1 0 0,-1 0 0 0 0,0 0-1 0 0,1-1 1 0 0,-1 0 0 0 0,1 0-1 0 0,-1 0 1 0 0,1-1 0 0 0,7 0-1 0 0,14-2-819 0 0,0-1-1 0 0,-1-1 0 0 0,44-13 1 0 0,-50 11-902 0 0,1 1 0 0 0,0 0-1 0 0,0 2 1 0 0,0 0 0 0 0,0 2 0 0 0,40 1 0 0 0,-27 6-149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16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84 868 0 0,'-2'-2'324'0'0,"0"-1"0"0"0,0 1-1 0 0,0-1 1 0 0,1 0 0 0 0,-1 0-1 0 0,1 0 1 0 0,-1 0 0 0 0,1 0-1 0 0,-1-3 1 0 0,-16-28 3506 0 0,5 16 8449 0 0,21 33-11798 0 0,92 151 782 0 0,80 71-1112 0 0,-105-143-77 0 0,-39-48-169 0 0,83 99-517 0 0,-89-110-201 0 0,-20-27 347 0 0,-5-5-1969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17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4 203 140 0 0,'-3'-19'15370'0'0,"12"25"-13529"0"0,72 47 735 0 0,-62-43-2315 0 0,-1-1 0 0 0,1 0 0 0 0,0-1 1 0 0,40 9-1 0 0,-48-14-279 0 0,0-1 0 0 0,0-1 0 0 0,-1 0 0 0 0,1 0 0 0 0,0-1 0 0 0,0-1 1 0 0,0 0-1 0 0,0 0 0 0 0,-1-1 0 0 0,1 0 0 0 0,-1-1 0 0 0,1 0 0 0 0,-1-1 0 0 0,0 0 0 0 0,0 0 0 0 0,0-1 0 0 0,-1-1 0 0 0,0 1 0 0 0,0-2 0 0 0,8-6 1 0 0,0-3-825 0 0,-2-1 0 0 0,0 0 1 0 0,22-34-1 0 0,-28 36-821 0 0,1 0-1 0 0,1 1 0 0 0,0 0 1 0 0,1 1-1 0 0,0 0 0 0 0,1 1 1 0 0,15-11-1 0 0,-2 10-540 0 0,3 3 459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17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529 111 12 0 0,'31'-29'2418'0'0,"29"-25"2351"0"0,-17 27 4234 0 0,-42 27-8543 0 0,-12 7 304 0 0,-37 24-138 0 0,-76 63 0 0 0,72-52-536 0 0,-188 135 79 0 0,71-54-132 0 0,157-114-49 0 0,5-3 360 0 0,10-7-315 0 0,14-4-2132 0 0,6 5-4614 0 0,-11 1 2973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18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79 276 0 0,'2'-4'421'0'0,"1"-6"733"0"0,0 1 1 0 0,-1-1 0 0 0,0 0 0 0 0,1-12 0 0 0,-2 13 1483 0 0,-2 5 1115 0 0,-13 15-2027 0 0,12-9-1727 0 0,-22 19 617 0 0,0 2 0 0 0,1 0 0 0 0,1 2-1 0 0,2 0 1 0 0,-21 33 0 0 0,33-45-581 0 0,2-4 224 0 0,1-1 0 0 0,0 1-1 0 0,1 1 1 0 0,-1-1 0 0 0,-4 17 0 0 0,9-24-220 0 0,0 0-1 0 0,-1 0 1 0 0,1 0 0 0 0,0-1 0 0 0,0 1-1 0 0,0 0 1 0 0,0 0 0 0 0,1 0 0 0 0,-1 0-1 0 0,0 0 1 0 0,1 0 0 0 0,-1-1 0 0 0,1 1-1 0 0,0 0 1 0 0,-1 0 0 0 0,1-1 0 0 0,0 1-1 0 0,0-1 1 0 0,0 1 0 0 0,1-1-1 0 0,-1 1 1 0 0,0-1 0 0 0,0 1 0 0 0,1-1-1 0 0,-1 0 1 0 0,1 0 0 0 0,-1 0 0 0 0,1 0-1 0 0,-1 0 1 0 0,1 0 0 0 0,0 0 0 0 0,-1 0-1 0 0,1-1 1 0 0,0 1 0 0 0,0-1 0 0 0,3 1-1 0 0,22 6-125 0 0,0-2 0 0 0,36 3 1 0 0,13 1-3082 0 0,-63-6 154 0 0,1 0-1 0 0,-1 1 1 0 0,19 8-1 0 0,-23-6 510 0 0,-8 0 409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20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0 245 676 0 0,'8'9'9075'0'0,"-5"13"-5140"0"0,-3 31-2755 0 0,-1-37-100 0 0,1-6-834 0 0,1 62 310 0 0,0-45-452 0 0,0-22-32 0 0,1-7 40 0 0,11-60-34 0 0,-8 37-35 0 0,0 0 1 0 0,1 1-1 0 0,2-1 1 0 0,0 1 0 0 0,2 1-1 0 0,0-1 1 0 0,25-38-1 0 0,-34 61-27 0 0,-1 0 0 0 0,1 0 0 0 0,-1 0 0 0 0,1 0-1 0 0,-1 0 1 0 0,1 0 0 0 0,0 0 0 0 0,-1 0 0 0 0,1 1-1 0 0,0-1 1 0 0,0 0 0 0 0,-1 0 0 0 0,1 1 0 0 0,0-1 0 0 0,0 1-1 0 0,0-1 1 0 0,0 0 0 0 0,0 1 0 0 0,0 0 0 0 0,0-1-1 0 0,0 1 1 0 0,0 0 0 0 0,0-1 0 0 0,0 1 0 0 0,0 0 0 0 0,0 0-1 0 0,1 0 1 0 0,-1 0 0 0 0,0 0 0 0 0,0 0 0 0 0,0 0 0 0 0,0 0-1 0 0,0 1 1 0 0,0-1 0 0 0,0 0 0 0 0,0 1 0 0 0,0-1-1 0 0,0 0 1 0 0,0 1 0 0 0,0-1 0 0 0,0 1 0 0 0,0 0 0 0 0,0-1-1 0 0,0 1 1 0 0,0 0 0 0 0,-1 0 0 0 0,1-1 0 0 0,0 1-1 0 0,-1 0 1 0 0,1 0 0 0 0,0 0 0 0 0,-1 0 0 0 0,1 0 0 0 0,0 2-1 0 0,5 8-16 0 0,-1 0-1 0 0,0 0 0 0 0,6 24 0 0 0,-6-21-13 0 0,-6-13-14 0 0,1-1-1 0 0,0 1 1 0 0,0-1-1 0 0,0 0 0 0 0,0 1 1 0 0,1-1-1 0 0,-1 0 0 0 0,0 1 1 0 0,0-1-1 0 0,0 1 1 0 0,0-1-1 0 0,0 0 0 0 0,0 1 1 0 0,0-1-1 0 0,1 0 1 0 0,-1 1-1 0 0,0-1 0 0 0,0 0 1 0 0,1 0-1 0 0,-1 1 1 0 0,0-1-1 0 0,0 0 0 0 0,1 0 1 0 0,-1 1-1 0 0,0-1 0 0 0,1 0 1 0 0,-1 0-1 0 0,0 0 1 0 0,1 1-1 0 0,-1-1 0 0 0,0 0 1 0 0,1 0-1 0 0,-1 0 1 0 0,0 0-1 0 0,1 0 0 0 0,-1 0 1 0 0,0 0-1 0 0,1 0 1 0 0,8-14-1366 0 0,4-8 1206 0 0,-12 21 187 0 0,0-1 1 0 0,0 1-1 0 0,0 0 0 0 0,0 0 1 0 0,0 0-1 0 0,0 0 0 0 0,1 0 0 0 0,-1 0 1 0 0,0 0-1 0 0,0 0 0 0 0,1 1 1 0 0,-1-1-1 0 0,1 0 0 0 0,-1 1 1 0 0,0-1-1 0 0,1 1 0 0 0,-1-1 0 0 0,1 1 1 0 0,-1 0-1 0 0,1 0 0 0 0,-1 0 1 0 0,1 0-1 0 0,0 0 0 0 0,-1 0 1 0 0,1 0-1 0 0,2 1 0 0 0,0 1-2 0 0,0 0 0 0 0,0 0 0 0 0,0 0-1 0 0,-1 1 1 0 0,1 0 0 0 0,0 0 0 0 0,4 5-1 0 0,-6-6 11 0 0,0 1 0 0 0,0-1 0 0 0,0 0-1 0 0,1 1 1 0 0,-1-1 0 0 0,1 0-1 0 0,-1 0 1 0 0,1-1 0 0 0,0 1-1 0 0,0-1 1 0 0,0 1 0 0 0,0-1 0 0 0,0 0-1 0 0,0 0 1 0 0,0 0 0 0 0,1-1-1 0 0,-1 1 1 0 0,5 0 0 0 0,-1-3-41 0 0,0 0 0 0 0,-1 0 0 0 0,1-1 0 0 0,-1 0 1 0 0,1 0-1 0 0,-1 0 0 0 0,0-1 0 0 0,0 0 0 0 0,-1 0 1 0 0,1-1-1 0 0,-1 1 0 0 0,0-1 0 0 0,0 0 0 0 0,0-1 0 0 0,-1 1 1 0 0,8-13-1 0 0,-3 3-41 0 0,0 0 0 0 0,-1-1 0 0 0,-1 0 1 0 0,-1-1-1 0 0,8-28 0 0 0,-13 44 56 0 0,-1 0-1 0 0,1 0 1 0 0,-1 0 0 0 0,1 0-1 0 0,-1 0 1 0 0,0-1 0 0 0,0 1-1 0 0,1 0 1 0 0,-1 0-1 0 0,0 0 1 0 0,0 0 0 0 0,0 0-1 0 0,0-1 1 0 0,-1 1 0 0 0,1 0-1 0 0,0 0 1 0 0,0 0 0 0 0,-1 0-1 0 0,1 0 1 0 0,-1 0 0 0 0,1 0-1 0 0,-1 0 1 0 0,0-2-1 0 0,0 3-7 0 0,0 0 0 0 0,0 0 0 0 0,0 0 0 0 0,0 0 0 0 0,0 0-1 0 0,0 0 1 0 0,0 0 0 0 0,1 0 0 0 0,-1 0 0 0 0,0 0 0 0 0,0 1-1 0 0,0-1 1 0 0,0 0 0 0 0,0 1 0 0 0,0-1 0 0 0,0 1 0 0 0,1-1-1 0 0,-1 1 1 0 0,0-1 0 0 0,-1 2 0 0 0,-5 3-128 0 0,-1 1 0 0 0,1 0 0 0 0,1 0 0 0 0,-9 10 0 0 0,9-6 203 0 0,-1 0 0 0 0,1 0 1 0 0,1 0-1 0 0,0 0 0 0 0,0 1 0 0 0,1 0 1 0 0,0 0-1 0 0,1 0 0 0 0,1 0 1 0 0,0 1-1 0 0,0-1 0 0 0,1 1 0 0 0,0 14 1 0 0,1-21 74 0 0,1 0 1 0 0,-1 0 0 0 0,1 0-1 0 0,0 0 1 0 0,1 0 0 0 0,-1 0-1 0 0,1 0 1 0 0,0 0-1 0 0,0 0 1 0 0,0-1 0 0 0,1 1-1 0 0,0-1 1 0 0,0 0 0 0 0,0 0-1 0 0,0 0 1 0 0,1 0 0 0 0,-1 0-1 0 0,1-1 1 0 0,0 1 0 0 0,0-1-1 0 0,0 0 1 0 0,1 0-1 0 0,-1-1 1 0 0,1 0 0 0 0,-1 1-1 0 0,1-1 1 0 0,0-1 0 0 0,0 1-1 0 0,0-1 1 0 0,0 0 0 0 0,8 1-1 0 0,-8 0-142 0 0,0-1 0 0 0,1 0 0 0 0,-1-1 0 0 0,0 1-1 0 0,0-1 1 0 0,0 0 0 0 0,0-1 0 0 0,1 1 0 0 0,-1-1 0 0 0,0 0-1 0 0,0 0 1 0 0,0 0 0 0 0,0-1 0 0 0,0 0 0 0 0,-1 0 0 0 0,1 0-1 0 0,0 0 1 0 0,-1-1 0 0 0,0 0 0 0 0,1 0 0 0 0,-1 0 0 0 0,0 0-1 0 0,-1-1 1 0 0,1 0 0 0 0,-1 1 0 0 0,1-1 0 0 0,-1-1 0 0 0,0 1-1 0 0,0 0 1 0 0,-1-1 0 0 0,0 1 0 0 0,1-1 0 0 0,-1 0-1 0 0,-1 0 1 0 0,1 0 0 0 0,-1 0 0 0 0,0 0 0 0 0,0 0 0 0 0,0-8 0 0 0,1-55-1492 0 0,-2 50 1056 0 0,0 0 0 0 0,2 0 0 0 0,4-28 1 0 0,-6 45 450 0 0,1-1-1 0 0,-1 1 1 0 0,1 0 0 0 0,-1-1 0 0 0,1 1 0 0 0,0 0 0 0 0,-1-1 0 0 0,1 1 0 0 0,0 0 0 0 0,0 0 0 0 0,0 0 0 0 0,0 0 0 0 0,0 0 0 0 0,0 0 0 0 0,0 0 0 0 0,0 0 0 0 0,0 0 0 0 0,1 0 0 0 0,-1 0 0 0 0,0 1 0 0 0,1-1 0 0 0,-1 1 0 0 0,0-1 0 0 0,3 0 0 0 0,0 0 9 0 0,0 1 0 0 0,0 0 0 0 0,0-1 1 0 0,0 1-1 0 0,0 1 0 0 0,0-1 1 0 0,0 0-1 0 0,8 3 0 0 0,0 0 18 0 0,0 2-1 0 0,1-1 1 0 0,-1 1-1 0 0,17 11 1 0 0,-18-9 1 0 0,-1 0 1 0 0,1-1-1 0 0,0-1 1 0 0,1 0-1 0 0,-1 0 1 0 0,1-1-1 0 0,20 4 1 0 0,-31-8-10 0 0,-17-15-172 0 0,14 14 154 0 0,0 1 0 0 0,1-1 0 0 0,-1 1 0 0 0,0 0 0 0 0,0 0 0 0 0,1 0 0 0 0,-1 0 0 0 0,0 0 0 0 0,0 0 0 0 0,1 1 0 0 0,-1-1 0 0 0,0 0 0 0 0,1 1 0 0 0,-1-1 0 0 0,0 1 0 0 0,1 0 0 0 0,-1 0 0 0 0,1-1 0 0 0,-1 1 0 0 0,1 0 0 0 0,-1 0 0 0 0,-2 3 0 0 0,2-2 30 0 0,1 1 0 0 0,-1-1 0 0 0,0 1 0 0 0,1 0 0 0 0,-1 0 0 0 0,1 0 0 0 0,0 0 0 0 0,0 0 0 0 0,0 0 0 0 0,0 0 0 0 0,0 6 0 0 0,0-4 28 0 0,0 1 0 0 0,1-1 0 0 0,0 0 1 0 0,0 1-1 0 0,0-1 0 0 0,1 0 0 0 0,0 1 0 0 0,0-1 0 0 0,0 0 1 0 0,1 0-1 0 0,-1 0 0 0 0,1 0 0 0 0,0 0 0 0 0,6 8 0 0 0,-8-12-74 0 0,1 0-1 0 0,0 0 0 0 0,-1 0 1 0 0,1 0-1 0 0,0 0 0 0 0,0 0 1 0 0,0 0-1 0 0,-1-1 0 0 0,1 1 1 0 0,0 0-1 0 0,0 0 0 0 0,0-1 1 0 0,0 1-1 0 0,1-1 0 0 0,-1 1 1 0 0,0-1-1 0 0,0 0 0 0 0,0 1 1 0 0,0-1-1 0 0,0 0 0 0 0,1 0 1 0 0,-1 1-1 0 0,0-1 0 0 0,0 0 1 0 0,0 0-1 0 0,2-1 0 0 0,-2 0-53 0 0,1 1-1 0 0,-1-1 1 0 0,0 0 0 0 0,0-1-1 0 0,0 1 1 0 0,0 0-1 0 0,0 0 1 0 0,0 0-1 0 0,0-1 1 0 0,0 1 0 0 0,-1 0-1 0 0,1-1 1 0 0,0 1-1 0 0,-1 0 1 0 0,1-1-1 0 0,-1 1 1 0 0,1-3 0 0 0,1-8 22 0 0,0 0 0 0 0,0-1 0 0 0,-1-20 0 0 0,4 45 3507 0 0,4 14-2396 0 0,-4 9-833 0 0,-2 0 0 0 0,-2 0 0 0 0,-1 0 0 0 0,-1 0 0 0 0,-2 0 0 0 0,-12 54 0 0 0,14-85-258 0 0,-1 0 0 0 0,1 0 0 0 0,-1 0 0 0 0,0 0 0 0 0,0 0 0 0 0,0 0 0 0 0,0 0 0 0 0,-1 0 0 0 0,1-1 0 0 0,-1 1 0 0 0,0-1 0 0 0,0 0-1 0 0,0 0 1 0 0,-1 0 0 0 0,1 0 0 0 0,-1-1 0 0 0,1 1 0 0 0,-8 3 0 0 0,9-5-52 0 0,0-1 1 0 0,1 1-1 0 0,-1-1 0 0 0,0 1 1 0 0,1-1-1 0 0,-1 0 0 0 0,0 0 1 0 0,0 0-1 0 0,1 0 1 0 0,-1 0-1 0 0,0 0 0 0 0,1 0 1 0 0,-1-1-1 0 0,0 1 0 0 0,0 0 1 0 0,1-1-1 0 0,-1 1 0 0 0,0-1 1 0 0,-1-1-1 0 0,0 0-111 0 0,1 0 0 0 0,0 0 0 0 0,0 0-1 0 0,0 0 1 0 0,0 0 0 0 0,0-1 0 0 0,1 1 0 0 0,-1 0 0 0 0,0-1 0 0 0,1 0 0 0 0,0 1-1 0 0,0-1 1 0 0,0 0 0 0 0,0 0 0 0 0,-1-4 0 0 0,0-2-329 0 0,0 1 0 0 0,1-2 1 0 0,0 1-1 0 0,1 0 0 0 0,-1 0 1 0 0,2 0-1 0 0,-1 0 0 0 0,1 0 1 0 0,3-11-1 0 0,-1 9 331 0 0,0 0 0 0 0,1 0 0 0 0,1 1 0 0 0,-1 0 1 0 0,2-1-1 0 0,10-15 0 0 0,-4 11 591 0 0,0 1 0 0 0,0 0 1 0 0,2 1-1 0 0,-1 0 0 0 0,2 1 0 0 0,-1 1 0 0 0,2 0 1 0 0,31-16-1 0 0,-26 17-47 0 0,-1-1 1 0 0,-1-1-1 0 0,0-1 1 0 0,-1 0-1 0 0,0-2 1 0 0,-1 0-1 0 0,0 0 1 0 0,20-27 0 0 0,-34 37-337 0 0,-1 0 0 0 0,0 0 0 0 0,0 0 1 0 0,0 0-1 0 0,0 0 0 0 0,-1 0 0 0 0,1-9 1 0 0,-2 13-27 0 0,0 0 0 0 0,0 0 0 0 0,1 1 0 0 0,-1-1 0 0 0,0 0 0 0 0,0 0 0 0 0,-1 1 0 0 0,1-1 0 0 0,0 0 1 0 0,0 0-1 0 0,0 0 0 0 0,0 1 0 0 0,-1-1 0 0 0,1 0 0 0 0,0 1 0 0 0,-1-1 0 0 0,1 0 0 0 0,-1 1 0 0 0,1-1 0 0 0,0 0 1 0 0,-1 1-1 0 0,0-1 0 0 0,0 0 0 0 0,0 1-13 0 0,0-1 0 0 0,-1 1 0 0 0,1 0 1 0 0,0 0-1 0 0,-1 0 0 0 0,1 0 0 0 0,0 0 0 0 0,0 1 1 0 0,-1-1-1 0 0,1 0 0 0 0,0 0 0 0 0,0 1 0 0 0,-1-1 1 0 0,1 1-1 0 0,0-1 0 0 0,0 1 0 0 0,0 0 1 0 0,0-1-1 0 0,0 1 0 0 0,-2 1 0 0 0,-10 7-5 0 0,1 1 0 0 0,0 0 0 0 0,0 1 0 0 0,1 0 0 0 0,0 0 0 0 0,-10 15 0 0 0,16-19 358 0 0,-1 1 0 0 0,1 0 1 0 0,1-1-1 0 0,-1 2 0 0 0,1-1 0 0 0,1 0 0 0 0,0 1 0 0 0,0 0 1 0 0,0-1-1 0 0,1 1 0 0 0,-2 19 0 0 0,4-25-219 0 0,0 0 0 0 0,0 0 0 0 0,1 0 0 0 0,-1 0 0 0 0,1 0 0 0 0,0 0 0 0 0,-1 0-1 0 0,1-1 1 0 0,0 1 0 0 0,1 0 0 0 0,-1 0 0 0 0,0-1 0 0 0,1 1 0 0 0,0-1 0 0 0,-1 1 0 0 0,1-1 0 0 0,0 1 0 0 0,0-1 0 0 0,5 4-1 0 0,-2-3-37 0 0,0 0-1 0 0,0 0 0 0 0,0-1 0 0 0,0 0 0 0 0,1 0 0 0 0,-1 0 1 0 0,1 0-1 0 0,-1-1 0 0 0,12 2 0 0 0,3-2-419 0 0,1-1 0 0 0,-1 0 0 0 0,0-1 0 0 0,39-8 0 0 0,21-17-3597 0 0,-64 19 1887 0 0,1 1 0 0 0,0 1 0 0 0,0 0 1 0 0,19-2-1 0 0,-25 7 192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21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26 110 132 0 0,'0'-9'887'0'0,"0"0"1"0"0,-1 0-1 0 0,0 0 0 0 0,-1 0 0 0 0,0 0 1 0 0,0 0-1 0 0,-1 0 0 0 0,0 1 1 0 0,-7-15-1 0 0,8 16 3727 0 0,8 11-2020 0 0,8 13-997 0 0,45 99-306 0 0,113 168 1 0 0,-74-130-994 0 0,-69-107-290 0 0,179 303-401 0 0,-206-346-495 0 0,-5-6-77 0 0,-10-15-1242 0 0,-16-29-3609 0 0,25 38 4546 0 0,-20-40-6129 0 0,20 45 6398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21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18 116 1012 0 0,'-8'-8'1813'0'0,"-2"-3"4753"0"0,18 14-822 0 0,0 4-5040 0 0,-1-1 0 0 0,0 1 0 0 0,0 1 0 0 0,-1-1 0 0 0,8 12 0 0 0,13 15-123 0 0,0-3-226 0 0,1-2 0 0 0,1-1 0 0 0,2-2 0 0 0,50 35 0 0 0,-71-55-301 0 0,0 0-1 0 0,0-1 1 0 0,0 0 0 0 0,1 0 0 0 0,0-1-1 0 0,0-1 1 0 0,0 0 0 0 0,0 0 0 0 0,1-1-1 0 0,-1 0 1 0 0,1-1 0 0 0,-1 0 0 0 0,1-1-1 0 0,0-1 1 0 0,-1 0 0 0 0,1 0-1 0 0,-1-1 1 0 0,0 0 0 0 0,1-1 0 0 0,15-7-1 0 0,-11 3-173 0 0,0-1 0 0 0,-1-1 0 0 0,0 0 0 0 0,0-1 0 0 0,-1-1 0 0 0,21-20-1 0 0,65-83-3497 0 0,-76 83 200 0 0,2 1-1 0 0,1 1 1 0 0,40-34-1 0 0,-37 43 1123 0 0,4 4 458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22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1135 22 380 0 0,'1'-9'1145'0'0,"-3"-3"2818"0"0,-12 18-1537 0 0,5-1-2491 0 0,-55 37 3050 0 0,-29 30-256 0 0,44-33-1761 0 0,-61 45 295 0 0,-329 265 452 0 0,304-239-952 0 0,77-62-462 0 0,19-17-116 0 0,-27 21 59 0 0,59-46-225 0 0,6-6-19 0 0,-3 4 13 0 0,0 0 0 0 0,-1-1 0 0 0,0 1 1 0 0,0-1-1 0 0,0 0 0 0 0,0-1 0 0 0,-11 5 0 0 0,16-7 23 0 0,4 4-2242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22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64 380 0 0,'2'-14'1602'0'0,"6"-6"335"0"0,0 3 1414 0 0,-6 5 699 0 0,-32 22-194 0 0,13 2-3354 0 0,2 1 0 0 0,-1 0 0 0 0,2 1-1 0 0,0 1 1 0 0,-15 20 0 0 0,-29 46-109 0 0,16-21 528 0 0,39-57-822 0 0,1-1 0 0 0,0 1 1 0 0,1 0-1 0 0,-1 0 0 0 0,0-1 0 0 0,1 1 0 0 0,0 0 1 0 0,0 0-1 0 0,0 0 0 0 0,0 1 0 0 0,0-1 0 0 0,0 0 0 0 0,1 0 1 0 0,-1 0-1 0 0,1 1 0 0 0,0-1 0 0 0,0 0 0 0 0,0 0 1 0 0,1 1-1 0 0,-1-1 0 0 0,2 6 0 0 0,1-5-8 0 0,-1 0 0 0 0,1 1-1 0 0,-1-1 1 0 0,1 0 0 0 0,0 0 0 0 0,0 0-1 0 0,1-1 1 0 0,-1 1 0 0 0,1-1-1 0 0,0 0 1 0 0,0 0 0 0 0,8 5 0 0 0,8 2-104 0 0,1 0 0 0 0,1-1 0 0 0,-1-1 0 0 0,1-1 0 0 0,24 4 0 0 0,-6-1-1025 0 0,59 11-1977 0 0,-66-17-2047 0 0,0-3-3864 0 0,-25 0 6475 0 0,-6 3 522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2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74 712 0 0,'-7'-5'6531'0'0,"7"5"-6234"0"0,-1 0 0 0 0,1-1 0 0 0,0 1 0 0 0,0 0 0 0 0,0-1 0 0 0,0 1-1 0 0,0-1 1 0 0,0 1 0 0 0,0 0 0 0 0,0-1 0 0 0,0 1 0 0 0,-1-1 0 0 0,2 1 0 0 0,-1 0-1 0 0,0-1 1 0 0,0 1 0 0 0,0-1 0 0 0,0 1 0 0 0,0 0 0 0 0,0-1 0 0 0,0 1-1 0 0,19-14 4330 0 0,35-7-4238 0 0,-51 20-103 0 0,12-4-305 0 0,-3 1-12 0 0,1 0 0 0 0,0 0 0 0 0,0 1 0 0 0,15-1-1 0 0,-26 4 11 0 0,0-1 0 0 0,1 1-1 0 0,-1 0 1 0 0,1 0-1 0 0,-1 1 1 0 0,0-1-1 0 0,1 0 1 0 0,-1 1-1 0 0,0-1 1 0 0,1 1 0 0 0,-1 0-1 0 0,0 0 1 0 0,1 0-1 0 0,-1 0 1 0 0,0 0-1 0 0,0 0 1 0 0,0 1 0 0 0,0-1-1 0 0,0 0 1 0 0,-1 1-1 0 0,1 0 1 0 0,0 0-1 0 0,-1-1 1 0 0,1 1-1 0 0,-1 0 1 0 0,1 0 0 0 0,-1 0-1 0 0,2 5 1 0 0,-1-1-37 0 0,0 1 1 0 0,0-1 0 0 0,0 1 0 0 0,-1 0-1 0 0,0 0 1 0 0,-1 0 0 0 0,0 0 0 0 0,0 0-1 0 0,0 0 1 0 0,-3 11 0 0 0,-21 67-405 0 0,14-55 337 0 0,7-21 99 0 0,1 6 204 0 0,24-16 41 0 0,2-6-43 0 0,-14 4-111 0 0,-1 0 1 0 0,1 1 0 0 0,-1 0-1 0 0,1 0 1 0 0,0 1-1 0 0,11 0 1 0 0,-20 1-61 0 0,1 1-1 0 0,0-1 1 0 0,0 0-1 0 0,0 1 1 0 0,0-1-1 0 0,0 1 1 0 0,0 0 0 0 0,0 0-1 0 0,-1 0 1 0 0,1 0-1 0 0,0 0 1 0 0,-1 0-1 0 0,1 0 1 0 0,-1 0-1 0 0,1 0 1 0 0,-1 1 0 0 0,1-1-1 0 0,-1 1 1 0 0,0-1-1 0 0,0 1 1 0 0,0 0-1 0 0,0-1 1 0 0,0 1-1 0 0,0 0 1 0 0,0 0 0 0 0,0-1-1 0 0,-1 1 1 0 0,1 0-1 0 0,-1 0 1 0 0,0 0-1 0 0,1 0 1 0 0,-1 0 0 0 0,0 0-1 0 0,0 0 1 0 0,0 0-1 0 0,0 0 1 0 0,-1 2-1 0 0,1 2-153 0 0,0 1 0 0 0,-1-1 0 0 0,0 0 0 0 0,0 0 0 0 0,0 0 0 0 0,-1 1-1 0 0,0-1 1 0 0,0-1 0 0 0,-1 1 0 0 0,1 0 0 0 0,-1 0 0 0 0,-1-1 0 0 0,1 0 0 0 0,-1 0 0 0 0,0 0-1 0 0,0 0 1 0 0,0 0 0 0 0,-1-1 0 0 0,1 0 0 0 0,-1 0 0 0 0,0 0 0 0 0,-6 3 0 0 0,0 0-1101 0 0,-1-1 1 0 0,-1-1-1 0 0,1 0 1 0 0,-1 0 0 0 0,1-1-1 0 0,-1-1 1 0 0,0 0-1 0 0,-1-1 1 0 0,-19 1 0 0 0,13-3-304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25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92 780 0 0,'3'31'7917'0'0,"3"2"-4259"0"0,1 9-1426 0 0,-3-11-1099 0 0,3 31 145 0 0,-4-18-845 0 0,-7 17-226 0 0,-6-26-255 0 0,12-41-64 0 0,2-6-10 0 0,-1-4 45 0 0,3-12 27 0 0,9-40 62 0 0,-2 28-39 0 0,-7 23 26 0 0,7-16 6 0 0,12-12 53 0 0,-24 44-51 0 0,0 0-1 0 0,1-1 1 0 0,-1 1-1 0 0,0 0 1 0 0,0 0-1 0 0,0 0 1 0 0,1 0-1 0 0,-1 0 1 0 0,0 1-1 0 0,1-1 0 0 0,-1 0 1 0 0,1 1-1 0 0,-1-1 1 0 0,1 1-1 0 0,-1-1 1 0 0,1 1-1 0 0,-1 0 1 0 0,1-1-1 0 0,1 1 0 0 0,0 1 8 0 0,-1-1 0 0 0,0 1 0 0 0,1 0 0 0 0,-1-1-1 0 0,0 1 1 0 0,0 0 0 0 0,0 1 0 0 0,0-1 0 0 0,0 0 0 0 0,0 1-1 0 0,0-1 1 0 0,0 1 0 0 0,0-1 0 0 0,0 1 0 0 0,-1 0-1 0 0,3 3 1 0 0,1 1-6 0 0,-1 1 0 0 0,0-1 0 0 0,0 1 1 0 0,0 0-1 0 0,4 12 0 0 0,4 17-13 0 0,-1-2 3 0 0,-8-29-199 0 0,3-3-132 0 0,5-14-259 0 0,9-29-434 0 0,-17 33 823 0 0,14-22-292 0 0,15-6 163 0 0,-29 33 326 0 0,0 1 0 0 0,1 0 0 0 0,-1-1 0 0 0,1 2 0 0 0,0-1 0 0 0,0 0 0 0 0,0 1 0 0 0,-1 0 0 0 0,7-2 0 0 0,25 3-7 0 0,-24 3 35 0 0,0 0-1 0 0,0 0 1 0 0,0 1 0 0 0,-1 1 0 0 0,1 0 0 0 0,-1 0 0 0 0,10 8 0 0 0,30 14 2 0 0,-23-18 4 0 0,12-7-1 0 0,-1-10-60 0 0,-31 4-11 0 0,1 1 1 0 0,-1-1-1 0 0,0 0 1 0 0,0-1-1 0 0,7-5 1 0 0,-4 1-188 0 0,0-1 1 0 0,0 1-1 0 0,-1-2 1 0 0,-1 1-1 0 0,11-17 1 0 0,9-27-1653 0 0,-23 23 973 0 0,-5 29 850 0 0,-1 0 1 0 0,1 0-1 0 0,-1 1 1 0 0,1-1-1 0 0,-1 0 1 0 0,0 0-1 0 0,1 1 1 0 0,-1-1-1 0 0,0 0 1 0 0,0 1-1 0 0,0-1 1 0 0,0 1-1 0 0,0-1 1 0 0,-1 1-1 0 0,1 0 1 0 0,0-1 0 0 0,-1 1-1 0 0,-1-1 1 0 0,-17-4-354 0 0,5 9 297 0 0,1 6 153 0 0,5 2 84 0 0,4-4 49 0 0,0 0 0 0 0,1 1 0 0 0,0-1 0 0 0,0 1 0 0 0,1 0 0 0 0,0 0 0 0 0,0 1 0 0 0,1-1 0 0 0,0 1 0 0 0,0-1 0 0 0,1 1 0 0 0,0 0 0 0 0,1-1 0 0 0,1 17 0 0 0,0-17 44 0 0,0 0 0 0 0,1-1-1 0 0,0 1 1 0 0,0-1-1 0 0,6 12 1 0 0,13 14 391 0 0,-17-28-534 0 0,0 0 1 0 0,1-1 0 0 0,0 1 0 0 0,0-1 0 0 0,9 6 0 0 0,-6-6 16 0 0,0 0 1 0 0,0 0 0 0 0,0 0 0 0 0,0-1-1 0 0,1-1 1 0 0,13 3 0 0 0,27-1 271 0 0,-18-8-158 0 0,-28 3-201 0 0,0 0 0 0 0,0 1 1 0 0,-1-1-1 0 0,1-1 0 0 0,0 1 1 0 0,0 0-1 0 0,-1-1 1 0 0,1 1-1 0 0,-1-1 0 0 0,0 0 1 0 0,1 1-1 0 0,-1-1 0 0 0,0-1 1 0 0,0 1-1 0 0,0 0 0 0 0,0 0 1 0 0,-1-1-1 0 0,1 1 1 0 0,0-1-1 0 0,-1 1 0 0 0,0-1 1 0 0,2-5-1 0 0,0-3-233 0 0,0-1 0 0 0,-1 0 0 0 0,-1 1 0 0 0,1-20 0 0 0,1-15-909 0 0,4 20 246 0 0,-4 23 879 0 0,-1 0 0 0 0,0-1-1 0 0,1 1 1 0 0,0 0 0 0 0,-1 0 0 0 0,1 0 0 0 0,0 1 0 0 0,1-1 0 0 0,-1 1 0 0 0,0-1 0 0 0,1 1 0 0 0,-1 0 0 0 0,1 0-1 0 0,0 1 1 0 0,0-1 0 0 0,0 1 0 0 0,-1 0 0 0 0,1 0 0 0 0,0 0 0 0 0,0 1 0 0 0,1-1 0 0 0,6 1 0 0 0,14-1 155 0 0,0 1 1 0 0,40 6 0 0 0,-31-2-188 0 0,-2 1 57 0 0,-26-3-17 0 0,0-1 0 0 0,1 0 0 0 0,-1 0 0 0 0,1 0 0 0 0,-1-1 0 0 0,1 0 0 0 0,6-1 0 0 0,-13 1 6 0 0,0 0 1 0 0,0 0-1 0 0,0 0 1 0 0,1 0-1 0 0,-1 0 1 0 0,0 0-1 0 0,0 0 1 0 0,0 0-1 0 0,0 0 1 0 0,1 0-1 0 0,-1 0 1 0 0,0 0-1 0 0,0-1 1 0 0,0 1-1 0 0,0 0 1 0 0,1 0-1 0 0,-1 0 1 0 0,0 0-1 0 0,0 0 1 0 0,0 0-1 0 0,0 0 1 0 0,0-1-1 0 0,0 1 1 0 0,0 0-1 0 0,1 0 1 0 0,-1 0-1 0 0,0 0 1 0 0,0-1-1 0 0,0 1 1 0 0,0 0-1 0 0,0 0 1 0 0,0 0-1 0 0,0 0 1 0 0,0-1-1 0 0,0 1 1 0 0,0 0-1 0 0,0 0 1 0 0,0 0-1 0 0,0 0 1 0 0,0-1-1 0 0,0 1 1 0 0,0 0-1 0 0,0 0 1 0 0,0 0-1 0 0,0 0 1 0 0,0-1-1 0 0,-9-8-47 0 0,8 8 46 0 0,-1-1-1 0 0,0 1 1 0 0,1 0-1 0 0,-1 0 0 0 0,0 0 1 0 0,1 1-1 0 0,-1-1 1 0 0,0 0-1 0 0,0 1 1 0 0,0-1-1 0 0,0 1 1 0 0,-3-1-1 0 0,1 1 32 0 0,0 1-1 0 0,1 0 1 0 0,-1 0 0 0 0,0 1-1 0 0,1-1 1 0 0,-1 1-1 0 0,1 0 1 0 0,-1 0-1 0 0,1 0 1 0 0,0 0-1 0 0,0 0 1 0 0,0 1-1 0 0,0-1 1 0 0,0 1 0 0 0,0 0-1 0 0,1 0 1 0 0,-4 5-1 0 0,2-1 127 0 0,0 0-1 0 0,0 0 1 0 0,1 1 0 0 0,0-1-1 0 0,1 1 1 0 0,0 0 0 0 0,-2 12-1 0 0,6 7 344 0 0,-1-23-423 0 0,0 0 0 0 0,1 0 0 0 0,0-1 0 0 0,-1 1-1 0 0,2 0 1 0 0,-1-1 0 0 0,0 0 0 0 0,0 1 0 0 0,4 2-1 0 0,-5-5-54 0 0,0 1 0 0 0,1-1 0 0 0,-1 0 0 0 0,0 0 0 0 0,1 0 0 0 0,-1 0 0 0 0,0 0 0 0 0,1 0 0 0 0,-1 0 0 0 0,1-1 0 0 0,0 1 0 0 0,-1-1 0 0 0,1 1 0 0 0,-1-1 0 0 0,1 1 0 0 0,0-1 0 0 0,-1 0 0 0 0,1 0 0 0 0,0 0 1 0 0,3 0-1 0 0,-4 0-26 0 0,1-1 0 0 0,0 0 1 0 0,-1 1-1 0 0,1-1 1 0 0,0 0-1 0 0,-1 0 0 0 0,1 0 1 0 0,-1 0-1 0 0,1 0 1 0 0,-1 0-1 0 0,0 0 0 0 0,0-1 1 0 0,1 1-1 0 0,-1 0 1 0 0,1-2-1 0 0,8-22-108 0 0,-4-26-499 0 0,-8-25 70 0 0,2 65 986 0 0,1 15 565 0 0,8 40 352 0 0,3 25-81 0 0,17 78-199 0 0,-16-39-731 0 0,-11-81-301 0 0,-1-21-46 0 0,-1 0 0 0 0,0 1-1 0 0,0-1 1 0 0,-1 0 0 0 0,1 1 0 0 0,-1-1 0 0 0,-1 0-1 0 0,1 0 1 0 0,-1 0 0 0 0,0 0 0 0 0,0 0 0 0 0,-1 0-1 0 0,0-1 1 0 0,0 1 0 0 0,-5 6 0 0 0,6-9-25 0 0,-1-1 0 0 0,1 1 0 0 0,-1-1 0 0 0,0 0 0 0 0,0 0 0 0 0,0 0 0 0 0,0 0 0 0 0,0 0 0 0 0,-1-1 0 0 0,1 1-1 0 0,-1-1 1 0 0,1 0 0 0 0,-1 0 0 0 0,1 0 0 0 0,-1 0 0 0 0,1-1 0 0 0,-1 0 0 0 0,1 1 0 0 0,-1-1 0 0 0,0-1 0 0 0,1 1 0 0 0,-1 0 0 0 0,0-1 0 0 0,1 0 0 0 0,-1 0 0 0 0,1 0 0 0 0,-6-2 0 0 0,0-1-351 0 0,1 0 0 0 0,0-1 0 0 0,0 0 0 0 0,0 0 0 0 0,0 0 0 0 0,1-1 0 0 0,0 0 0 0 0,0-1 0 0 0,0 1 1 0 0,1-1-1 0 0,0-1 0 0 0,1 1 0 0 0,-1-1 0 0 0,1 0 0 0 0,1 0 0 0 0,0-1 0 0 0,0 1 0 0 0,-4-14 0 0 0,6 16 79 0 0,0 0 1 0 0,1-1-1 0 0,0 1 0 0 0,0-1 0 0 0,0 0 1 0 0,1 1-1 0 0,0-1 0 0 0,0 0 0 0 0,1 1 1 0 0,0-1-1 0 0,0 1 0 0 0,0-1 0 0 0,1 1 1 0 0,4-11-1 0 0,-4 12 374 0 0,1 0 0 0 0,0 0 0 0 0,0 0 0 0 0,0 1 0 0 0,1-1 0 0 0,0 1 0 0 0,0 0 0 0 0,0 0 0 0 0,0 0 0 0 0,1 0 0 0 0,8-4 0 0 0,9-5 562 0 0,1 1-1 0 0,1 2 0 0 0,36-12 0 0 0,32-5 623 0 0,7-3-15 0 0,-51 15-370 0 0,-25 9-159 0 0,0-1-1 0 0,0-2 0 0 0,-1 0 1 0 0,32-19-1 0 0,-39 16-569 0 0,0-10-113 0 0,-14 20-48 0 0,-1 1-1 0 0,1-1 1 0 0,-1 1 0 0 0,1-1-1 0 0,-1 1 1 0 0,0-1 0 0 0,0 0 0 0 0,0 1-1 0 0,0-1 1 0 0,0 0 0 0 0,0 1-1 0 0,0-1 1 0 0,-1-2 0 0 0,-9-13-231 0 0,9 16 219 0 0,0 0 1 0 0,0 0 0 0 0,-1 0 0 0 0,1 0 0 0 0,0 0 0 0 0,0 0 0 0 0,-1 1-1 0 0,1-1 1 0 0,0 0 0 0 0,-1 1 0 0 0,1-1 0 0 0,-1 1 0 0 0,1-1 0 0 0,0 1 0 0 0,-1 0-1 0 0,-1-1 1 0 0,0 1 4 0 0,-1 1 0 0 0,1-1 0 0 0,0 0-1 0 0,-1 1 1 0 0,1 0 0 0 0,0 0 0 0 0,0 0-1 0 0,-1 0 1 0 0,1 0 0 0 0,0 1 0 0 0,-4 2-1 0 0,-32 25-7 0 0,21-11-1 0 0,9-10 58 0 0,2 1 0 0 0,-1 0 0 0 0,1 1-1 0 0,1 0 1 0 0,0 0 0 0 0,0 0 0 0 0,1 1-1 0 0,0-1 1 0 0,-4 17 0 0 0,7-21 56 0 0,1 0 1 0 0,0 0-1 0 0,0 0 1 0 0,1 0-1 0 0,0 0 1 0 0,0 0-1 0 0,0 0 1 0 0,0 0-1 0 0,1 0 1 0 0,3 11-1 0 0,-2-12 16 0 0,0 0-1 0 0,0 0 0 0 0,0-1 1 0 0,1 1-1 0 0,-1 0 1 0 0,1-1-1 0 0,1 0 1 0 0,4 6-1 0 0,-1-4-45 0 0,0 0 0 0 0,1 0 0 0 0,0 0 0 0 0,1-1 0 0 0,-1 0 1 0 0,1-1-1 0 0,0 0 0 0 0,0 0 0 0 0,0-1 0 0 0,1 0 0 0 0,-1-1 0 0 0,1 0 0 0 0,-1 0 0 0 0,13 0 0 0 0,10 0-79 0 0,-1-1 1 0 0,1-2-1 0 0,33-5 0 0 0,-44 3-590 0 0,1-1 0 0 0,-1-2-1 0 0,35-12 1 0 0,19-14-9406 0 0,-58 27 5280 0 0,-8 5 3057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0:54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4948 19 96 0 0,'1'-1'294'0'0,"-1"0"0"0"0,1 0 0 0 0,0-1 0 0 0,0 1 0 0 0,-1 0 0 0 0,1 0 1 0 0,0 1-1 0 0,0-1 0 0 0,0 0 0 0 0,0 0 0 0 0,0 0 0 0 0,0 0 0 0 0,0 1 0 0 0,0-1 0 0 0,1 1 0 0 0,-1-1 0 0 0,1 0 0 0 0,-1 1-240 0 0,-1 0 1 0 0,0-1-1 0 0,1 1 0 0 0,-1 0 0 0 0,1 0 0 0 0,-1-1 0 0 0,1 1 0 0 0,-1 0 1 0 0,0 0-1 0 0,1 0 0 0 0,-1 0 0 0 0,1 0 0 0 0,-1 0 0 0 0,1 0 0 0 0,-1 0 1 0 0,1 0-1 0 0,-1 0 0 0 0,1 0 0 0 0,-1 0 0 0 0,1 0 0 0 0,-1 0 0 0 0,1 0 1 0 0,-1 0-1 0 0,0 0 0 0 0,1 0 0 0 0,-1 1 0 0 0,1-1 0 0 0,-1 0 0 0 0,1 0 1 0 0,-1 1-1 0 0,0-1 0 0 0,1 0 0 0 0,-1 1 0 0 0,0-1 0 0 0,1 0 0 0 0,-1 1 1 0 0,0-1-1 0 0,1 0 0 0 0,-1 1 0 0 0,0-1 0 0 0,0 1 0 0 0,0-1 0 0 0,1 0 0 0 0,-1 1 1 0 0,0-1-1 0 0,0 1 0 0 0,0-1 0 0 0,0 1 0 0 0,0-1 0 0 0,0 1 0 0 0,0-1 1 0 0,0 1-1 0 0,11 38 304 0 0,0-6-273 0 0,12 67 9 0 0,-7-35-57 0 0,176 1018-317 0 0,-166-853 8 0 0,-5 327 0 0 0,-25-395 102 0 0,-6-1 0 0 0,-7 0 0 0 0,-72 295 0 0 0,57-349 80 0 0,-5-1 0 0 0,-96 191 0 0 0,-138 179-111 0 0,152-295-26 0 0,-232 272 0 0 0,246-341 378 0 0,-167 139 0 0 0,241-223-146 0 0,-379 306 14 0 0,65-57 52 0 0,-113 83-187 0 0,350-289 37 0 0,-4-5-1 0 0,-225 97 1 0 0,-245 114 10 0 0,477-222 36 0 0,-336 133 358 0 0,42-21-69 0 0,386-161-252 0 0,-60 29 59 0 0,2 3 0 0 0,-72 52 0 0 0,117-71-50 0 0,2 0 9 0 0,0-2 0 0 0,-51 26 0 0 0,54-31 138 0 0,17-10-111 0 0,1 0 1 0 0,0 0 0 0 0,-1 0 0 0 0,1-1 0 0 0,-1 1 0 0 0,0-1 0 0 0,1 0 0 0 0,-1 0 0 0 0,-5 1 0 0 0,8-2 142 0 0,-2 0 547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0:55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40 540 0 0,'20'-31'4449'0'0,"-12"22"-1290"0"0,-10 17 247 0 0,-36 59-522 0 0,27-51-2768 0 0,1 1-1 0 0,-15 34 1 0 0,-16 33 98 0 0,26-51 30 0 0,10-23 105 0 0,0 1 0 0 0,1 0-1 0 0,0 0 1 0 0,0 0 0 0 0,1 1 0 0 0,1-1-1 0 0,-2 17 1 0 0,4-26-303 0 0,1 0 0 0 0,-1 0-1 0 0,0 0 1 0 0,1 0 0 0 0,-1 0 0 0 0,1-1 0 0 0,0 1-1 0 0,0 0 1 0 0,0 0 0 0 0,0-1 0 0 0,0 1 0 0 0,0 0-1 0 0,0-1 1 0 0,0 1 0 0 0,1-1 0 0 0,-1 0 0 0 0,0 1-1 0 0,1-1 1 0 0,-1 0 0 0 0,1 0 0 0 0,0 0-1 0 0,-1 0 1 0 0,1 0 0 0 0,0 0 0 0 0,0 0 0 0 0,0-1-1 0 0,-1 1 1 0 0,1-1 0 0 0,0 1 0 0 0,0-1 0 0 0,0 0-1 0 0,3 1 1 0 0,8 0-25 0 0,1 0 1 0 0,-1 0-1 0 0,21-3 0 0 0,-24 2 35 0 0,29-4-863 0 0,-1-1 0 0 0,76-20 0 0 0,9-12-9856 0 0,-100 26 6404 0 0,-14 9 2593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0:58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4922 1 704 0 0,'0'0'1975'0'0,"0"7"946"0"0,0 23-2282 0 0,4 34-426 0 0,3-1-1 0 0,3 0 0 0 0,24 87 0 0 0,-2-11 49 0 0,30 195-311 0 0,41 184-123 0 0,-19-44 204 0 0,-70-381-31 0 0,2 63-61 0 0,-6 231 0 0 0,-10-337 46 0 0,-3 68-60 0 0,-6 0 0 0 0,-4 0 0 0 0,-6-2 0 0 0,-5 0 0 0 0,-57 167 0 0 0,16-111 109 0 0,-7-3 1 0 0,-7-3-1 0 0,-7-4 1 0 0,-7-4-1 0 0,-220 281 1 0 0,191-287-108 0 0,-405 453-130 0 0,-257 90-1 0 0,681-607 208 0 0,76-65-2 0 0,-270 237-71 0 0,204-171 30 0 0,-86 106 1 0 0,-136 204 454 0 0,189-244-322 0 0,-179 169 0 0 0,299-317-94 0 0,-226 219-91 0 0,-141 150-97 0 0,239-222 264 0 0,-72 76-57 0 0,47-72 68 0 0,136-135 127 0 0,-38 50 0 0 0,-6 5 370 0 0,-56 57 1386 0 0,113-125-1340 0 0,-1-1 1 0 0,0 1-1 0 0,-23 12 0 0 0,12-7-477 0 0,-60 54-593 0 0,74-64-2902 0 0,20-10-1480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0:58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11 624 0 0,'1'0'124'0'0,"-1"-1"0"0"0,0 1-1 0 0,0 0 1 0 0,0 0 0 0 0,0-1 0 0 0,0 1 0 0 0,0 0-1 0 0,0-1 1 0 0,1 1 0 0 0,-1 0 0 0 0,0 0 0 0 0,0-1-1 0 0,0 1 1 0 0,0 0 0 0 0,0 0 0 0 0,0-1 0 0 0,0 1-1 0 0,-1 0 1 0 0,1-1 0 0 0,0 1 0 0 0,0 0-1 0 0,0 0 1 0 0,0-1 0 0 0,0 1 0 0 0,0 0 0 0 0,0 0-1 0 0,-1-1 1 0 0,1 1 0 0 0,0 0 0 0 0,0 0 0 0 0,0 0-1 0 0,0-1 1 0 0,-1 1 0 0 0,1 0 0 0 0,0 0 0 0 0,0 0-1 0 0,-1 0 1 0 0,1-1 0 0 0,0 1 0 0 0,0 0 0 0 0,-1 0-1 0 0,1 0 1 0 0,0 0 0 0 0,0 0 0 0 0,-1 0-1 0 0,1 0 1 0 0,0 0 0 0 0,0 0 0 0 0,-1 0 0 0 0,1 0-1 0 0,0 0 1 0 0,-1 0 0 0 0,1 0 0 0 0,0 0 0 0 0,0 0-1 0 0,-1 0 1 0 0,1 0 0 0 0,0 0 0 0 0,0 0 0 0 0,-1 0-1 0 0,1 1 1 0 0,0-1 0 0 0,0 0 0 0 0,-1 0 0 0 0,1 0-1 0 0,0 1 1 0 0,-23 24 2837 0 0,-18 44-1613 0 0,29-40-964 0 0,2-1 1 0 0,0 1-1 0 0,-9 54 1 0 0,17-75-91 0 0,1 0 0 0 0,0 0 0 0 0,1 0 1 0 0,1 16-1 0 0,-1-22-194 0 0,0 1 0 0 0,1 0 0 0 0,0-1-1 0 0,0 1 1 0 0,0 0 0 0 0,0-1 0 0 0,0 1 0 0 0,0-1 0 0 0,1 0 0 0 0,-1 1 0 0 0,1-1 0 0 0,0 0 0 0 0,0 0 0 0 0,-1 0 0 0 0,1 0 0 0 0,0 0-1 0 0,1 0 1 0 0,3 2 0 0 0,8 4 32 0 0,0-2-1 0 0,0 1 1 0 0,0-2-1 0 0,1 0 1 0 0,0 0-1 0 0,30 4 1 0 0,98 4-2030 0 0,-107-11 76 0 0,-9-2-953 0 0,22 3-7484 0 0,-38-1 8614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0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1 964 0 0,'2'9'12384'0'0,"1"12"-6180"0"0,3 11-4254 0 0,3 23-3367 0 0,-2 0 2343 0 0,1-8-893 0 0,2 1 0 0 0,2-2-1 0 0,21 53 1 0 0,-14-45-202 0 0,5 14-587 0 0,-10-30-1534 0 0,-2 0-4590 0 0,-11-34 5801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6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132 399 448 0 0,'-5'-9'925'0'0,"-8"-13"409"0"0,1-1 0 0 0,-15-42 0 0 0,25 59-1302 0 0,0 0-1 0 0,1 0 1 0 0,-1-1-1 0 0,1 1 0 0 0,0 0 1 0 0,1 0-1 0 0,0-1 1 0 0,0 1-1 0 0,0 0 1 0 0,1-1-1 0 0,-1 1 1 0 0,1 0-1 0 0,1 0 1 0 0,0 0-1 0 0,-1 0 0 0 0,6-11 1 0 0,-2 8 41 0 0,1-3 25 0 0,-1 1-1 0 0,2 0 0 0 0,-1 1 1 0 0,2 0-1 0 0,-1 0 1 0 0,1 0-1 0 0,1 1 1 0 0,0 0-1 0 0,0 0 1 0 0,21-14-1 0 0,-23 19-85 0 0,1 0 0 0 0,0 0 0 0 0,1 0 0 0 0,-1 1 0 0 0,1 0 0 0 0,-1 1 0 0 0,1 0 0 0 0,0 0 0 0 0,0 1 0 0 0,0 0 0 0 0,0 1 0 0 0,14 0 0 0 0,-8 2 1 0 0,0 0 0 0 0,0 1 0 0 0,-1 1 0 0 0,0 0 0 0 0,0 1 0 0 0,0 1 0 0 0,14 7 0 0 0,5 6 0 0 0,0 2 0 0 0,-2 1 0 0 0,0 2 0 0 0,-1 1 0 0 0,27 30 0 0 0,-22-17-7 0 0,-2 2 0 0 0,-1 0 0 0 0,43 76 0 0 0,54 145 38 0 0,-117-234-45 0 0,-2 1 0 0 0,-1 1 1 0 0,-1-1-1 0 0,-1 1 0 0 0,-2 0 1 0 0,0 1-1 0 0,-3-1 0 0 0,0 54 1 0 0,-3-71-48 0 0,0 0 1 0 0,-1 0-1 0 0,0 0 0 0 0,-1-1 1 0 0,0 1-1 0 0,-1-1 1 0 0,0 0-1 0 0,-1 0 0 0 0,0 0 1 0 0,-1-1-1 0 0,0 1 1 0 0,0-2-1 0 0,-1 1 1 0 0,-1 0-1 0 0,1-1 0 0 0,-2-1 1 0 0,1 1-1 0 0,-1-2 1 0 0,0 1-1 0 0,-1-1 1 0 0,0 0-1 0 0,0-1 0 0 0,0 0 1 0 0,-17 6-1 0 0,9-5-44 0 0,0 0 0 0 0,0-2 0 0 0,-1 0 0 0 0,0-1 0 0 0,0-1 0 0 0,0-1 0 0 0,0-1 0 0 0,0 0-1 0 0,-35-4 1 0 0,28-1 51 0 0,1-1 0 0 0,0-1 0 0 0,1-1-1 0 0,-1-1 1 0 0,1-1 0 0 0,-39-22 0 0 0,26 9 41 0 0,1-1 1 0 0,1-3-1 0 0,1 0 1 0 0,2-2-1 0 0,0-2 1 0 0,2-1-1 0 0,2-1 1 0 0,-39-55-1 0 0,56 69-42 0 0,0-1 0 0 0,0-1 0 0 0,2 1-1 0 0,1-2 1 0 0,0 1 0 0 0,2-1 0 0 0,0 0-1 0 0,1 0 1 0 0,1-1 0 0 0,1 1 0 0 0,0-30-1 0 0,4 16-465 0 0,1 0 0 0 0,1 0-1 0 0,2 0 1 0 0,2 0 0 0 0,1 1 0 0 0,15-42-1 0 0,-2 18-426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0:48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763 1 608 0 0,'21'30'3612'0'0,"-13"11"-3457"0"0,-2-1 0 0 0,-2 1 0 0 0,-2 0 0 0 0,-5 73 0 0 0,1-19 101 0 0,7 330-99 0 0,4-268-166 0 0,-4-112 1 0 0,-2 1 1 0 0,-2 0-1 0 0,-9 87 0 0 0,1-71 26 0 0,-1 90-1 0 0,3-19 44 0 0,0-53-16 0 0,-3 32 30 0 0,-30 157-1 0 0,13-150 1 0 0,-28 115 214 0 0,-65 94 572 0 0,85-254-509 0 0,-136 328 4029 0 0,160-381-4270 0 0,0 0 0 0 0,-1-1 0 0 0,-1 0 0 0 0,-1-1 0 0 0,0 0 0 0 0,-2 0 0 0 0,0-2 0 0 0,-1 0 0 0 0,-1 0 0 0 0,-27 21 0 0 0,-71 52 3742 0 0,77-69-2715 0 0,28-17-1018 0 0,9-4-117 0 0,-1 1 1 0 0,0-1-1 0 0,1 0 1 0 0,-1 0-1 0 0,1 0 1 0 0,-1 0-1 0 0,0 0 1 0 0,1 0-1 0 0,-1 0 1 0 0,1 0-1 0 0,-1 0 1 0 0,0 0-1 0 0,1 0 1 0 0,-1 0-1 0 0,1-1 1 0 0,-1 1-1 0 0,0 0 1 0 0,1 0-1 0 0,-1-1 1 0 0,1 1-1 0 0,-1 0 1 0 0,1-1-1 0 0,-1 1 1 0 0,1 0-1 0 0,-1-1 1 0 0,1 1-1 0 0,-1-1 1 0 0,1 1-1 0 0,0-1 1 0 0,-1 1-1 0 0,1-1 1 0 0,0 1-1 0 0,-1-1 1 0 0,1 1-1 0 0,0-1 1 0 0,0 1-1 0 0,-1-1 1 0 0,1 0-1 0 0,0 1 1 0 0,0-1-1 0 0,0 1 1 0 0,0-1-1 0 0,0 0 1 0 0,0 1-1 0 0,0-1 1 0 0,0 0-1 0 0,0 1 1 0 0,0-2-1 0 0,0 0-429 0 0,0-1 0 0 0,0 1 0 0 0,0-1-1 0 0,0 0 1 0 0,0 1 0 0 0,1-1 0 0 0,-1 1 0 0 0,1-1 0 0 0,0 1 0 0 0,0-1-1 0 0,0 1 1 0 0,1-3 0 0 0,8-15-6674 0 0,-4 9 5319 0 0,-5-15-1230 0 0,-1 19 2484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0:48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97 84 0 0,'-2'-6'459'0'0,"-1"0"1"0"0,1-1-1 0 0,0 0 1 0 0,0 1-1 0 0,-1-10 1 0 0,-8-24 2785 0 0,11 40-3051 0 0,0 0-1 0 0,0-1 1 0 0,0 1 0 0 0,0-1 0 0 0,0 1 0 0 0,0-1-1 0 0,0 1 1 0 0,-1 0 0 0 0,1-1 0 0 0,0 1-1 0 0,0 0 1 0 0,0-1 0 0 0,-1 1 0 0 0,1 0 0 0 0,0-1-1 0 0,-1 1 1 0 0,1 0 0 0 0,0-1 0 0 0,-1 1 0 0 0,1 0-1 0 0,0 0 1 0 0,-1-1 0 0 0,1 1 0 0 0,-1 0-1 0 0,1 0 1 0 0,0 0 0 0 0,-1 0 0 0 0,1 0 0 0 0,-1-1-1 0 0,1 1 1 0 0,0 0 0 0 0,-1 0 0 0 0,1 0-1 0 0,-1 0 1 0 0,1 0 0 0 0,-1 0 0 0 0,1 0 0 0 0,0 0-1 0 0,-1 1 1 0 0,1-1 0 0 0,-1 0 0 0 0,1 0-1 0 0,-1 0 1 0 0,1 0 0 0 0,-1 1 0 0 0,-16 22 3072 0 0,-8 38-2396 0 0,-20 136-251 0 0,34-134-262 0 0,10-61-326 0 0,1-1 0 0 0,0 1 0 0 0,0 0 0 0 0,-1 0 1 0 0,1-1-1 0 0,0 1 0 0 0,0 0 0 0 0,1 0 0 0 0,-1 0 0 0 0,0-1 0 0 0,1 1 0 0 0,-1 0 1 0 0,1 0-1 0 0,-1-1 0 0 0,1 1 0 0 0,0 0 0 0 0,0-1 0 0 0,0 1 0 0 0,0-1 1 0 0,0 1-1 0 0,0-1 0 0 0,0 0 0 0 0,0 1 0 0 0,0-1 0 0 0,1 0 0 0 0,-1 0 1 0 0,1 0-1 0 0,1 2 0 0 0,1-1 19 0 0,0 0 1 0 0,0 0-1 0 0,0-1 0 0 0,0 1 1 0 0,0-1-1 0 0,1 0 1 0 0,-1 0-1 0 0,0-1 1 0 0,1 1-1 0 0,5-1 0 0 0,0 0-261 0 0,-1-1-1 0 0,0 0 1 0 0,0-1-1 0 0,1 0 1 0 0,-1 0-1 0 0,0-1 1 0 0,-1 0 0 0 0,12-6-1 0 0,63-41-9085 0 0,-32 18 1627 0 0,-35 21 5755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0:50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975 22 104 0 0,'0'-1'101'0'0,"0"1"0"0"0,0-1 0 0 0,1 0 0 0 0,-1 0 0 0 0,0 0 0 0 0,0 0 0 0 0,0 0 0 0 0,1 0 0 0 0,-1 0 0 0 0,0 1 0 0 0,1-1-1 0 0,-1 0 1 0 0,0 0 0 0 0,1 0 0 0 0,-1 1 0 0 0,1-1 0 0 0,0 0 0 0 0,-1 1 0 0 0,1-1 0 0 0,-1 0 0 0 0,1 1 0 0 0,0-1 0 0 0,0 1 0 0 0,-1-1 0 0 0,1 1 0 0 0,0-1 0 0 0,0 1 0 0 0,0 0 0 0 0,-1-1 0 0 0,1 1 0 0 0,0 0 0 0 0,0 0 0 0 0,0 0 0 0 0,0-1-1 0 0,0 1 1 0 0,0 0 0 0 0,0 0 0 0 0,-1 0 0 0 0,1 0 0 0 0,0 1 0 0 0,0-1 0 0 0,1 0 0 0 0,0 0-23 0 0,0 1 0 0 0,0-1-1 0 0,0 1 1 0 0,0 0 0 0 0,0-1 0 0 0,0 1-1 0 0,0 0 1 0 0,0 0 0 0 0,0 0 0 0 0,0 0-1 0 0,-1 0 1 0 0,1 1 0 0 0,0-1 0 0 0,-1 0 0 0 0,1 1-1 0 0,-1-1 1 0 0,0 1 0 0 0,2 2 0 0 0,3 10 57 0 0,0 1 0 0 0,-2-1 1 0 0,1 1-1 0 0,-2-1 0 0 0,0 1 1 0 0,-1 0-1 0 0,0 26 0 0 0,-9 111 419 0 0,3-101-492 0 0,-20 486 93 0 0,14-266-134 0 0,4-61-37 0 0,-10 155 172 0 0,7-235-103 0 0,-18 137-4 0 0,-20 68-48 0 0,18-100-6 0 0,-2 57 131 0 0,-17 91-5 0 0,28-281-87 0 0,-84 360 32 0 0,63-315-20 0 0,-159 474 71 0 0,182-578-84 0 0,-14 38 28 0 0,-4-2-1 0 0,-49 81 1 0 0,-23 25 68 0 0,52-70 92 0 0,29-57 43 0 0,17-32-135 0 0,8-21-109 0 0,0 1 0 0 0,0-1 0 0 0,0 1 1 0 0,-1-1-1 0 0,1 0 0 0 0,-1 0 0 0 0,0 0 0 0 0,-1 0 0 0 0,1-1 0 0 0,-1 1 0 0 0,0-1 0 0 0,0 0 0 0 0,-9 7 0 0 0,-1-8-699 0 0,13-10-3108 0 0,-2-13-542 0 0,-1 13 3368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6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98 1040 0 0,'0'-1'267'0'0,"1"-1"0"0"0,0 1 0 0 0,0 0 1 0 0,0-1-1 0 0,0 1 0 0 0,0 0 0 0 0,0-1 0 0 0,0 1 0 0 0,0 0 0 0 0,0 0 1 0 0,1 0-1 0 0,-1 0 0 0 0,0 0 0 0 0,1 0 0 0 0,-1 0 0 0 0,1 1 0 0 0,1-2 0 0 0,35-15 1320 0 0,-30 13-1225 0 0,16-7-278 0 0,-2 1 75 0 0,0 0-1 0 0,27-7 1 0 0,-39 15-128 0 0,0 0 0 0 0,-1 1 0 0 0,1 0 0 0 0,0 0 0 0 0,0 1 0 0 0,-1 0 1 0 0,1 1-1 0 0,17 3 0 0 0,-8 1-33 0 0,1 1 0 0 0,-1 1 0 0 0,-1 1 1 0 0,1 1-1 0 0,-1 0 0 0 0,-1 1 0 0 0,1 1 1 0 0,20 18-1 0 0,119 115-14 0 0,-156-143 16 0 0,38 39-5 0 0,-2 1-1 0 0,-2 3 1 0 0,32 49 0 0 0,-53-71 2 0 0,-1 0 1 0 0,-1 1-1 0 0,-1 0 0 0 0,-2 1 1 0 0,0 1-1 0 0,-1-1 0 0 0,-1 1 1 0 0,5 47-1 0 0,-11-65 7 0 0,-1 0-1 0 0,0 0 1 0 0,0 0-1 0 0,0 0 1 0 0,-1 1-1 0 0,0-1 1 0 0,-1 0-1 0 0,1 0 1 0 0,-2 0-1 0 0,1-1 1 0 0,-1 1-1 0 0,1-1 0 0 0,-2 1 1 0 0,1-1-1 0 0,-9 11 1 0 0,6-9 7 0 0,-1-1-1 0 0,-1 0 1 0 0,1-1-1 0 0,-1 1 1 0 0,0-2-1 0 0,0 1 1 0 0,-1-1 0 0 0,1 0-1 0 0,-1-1 1 0 0,-14 5-1 0 0,1-2 9 0 0,0-1-1 0 0,-1-1 1 0 0,0-1 0 0 0,0-1-1 0 0,0-1 1 0 0,-1-1-1 0 0,1-1 1 0 0,-45-6-1 0 0,41 1-71 0 0,1-1-1 0 0,0-1 0 0 0,0-1 0 0 0,0-2 0 0 0,1 0 0 0 0,1-2 0 0 0,0 0 0 0 0,-26-19 0 0 0,20 9-53 0 0,1-1 1 0 0,1-1-1 0 0,1-2 0 0 0,1-1 1 0 0,-31-42-1 0 0,36 42-551 0 0,1-1 0 0 0,1-1 0 0 0,2-1 0 0 0,1 0 0 0 0,1-1 0 0 0,2 0 0 0 0,1-2 0 0 0,-8-32 0 0 0,14 30-410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0:51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46 60 0 0,'13'-40'5087'0'0,"-12"34"-1723"0"0,-10 27-1705 0 0,-2 11-817 0 0,2 1 0 0 0,1-1 0 0 0,2 1 0 0 0,1 1 0 0 0,2-1 1 0 0,1 1-1 0 0,1-1 0 0 0,5 39 0 0 0,-3-63-755 0 0,0-1-1 0 0,1 0 1 0 0,-1 0 0 0 0,2 0 0 0 0,-1 0-1 0 0,1 0 1 0 0,0 0 0 0 0,1-1-1 0 0,-1 0 1 0 0,1 1 0 0 0,1-1 0 0 0,0 0-1 0 0,5 6 1 0 0,-6-10-66 0 0,0 1-1 0 0,0-1 1 0 0,0 0 0 0 0,0 1-1 0 0,1-2 1 0 0,-1 1 0 0 0,1-1 0 0 0,0 1-1 0 0,-1-1 1 0 0,1 0 0 0 0,0-1-1 0 0,0 1 1 0 0,0-1 0 0 0,1 0 0 0 0,-1-1-1 0 0,0 1 1 0 0,0-1 0 0 0,1 0-1 0 0,-1 0 1 0 0,0-1 0 0 0,7 0-1 0 0,23-7-414 0 0,0-1 0 0 0,-1-1-1 0 0,0-2 1 0 0,60-30 0 0 0,-22 2-3741 0 0,-6-2-3598 0 0,-48 28 5400 0 0,-3 2 355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2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69 624 0 0,'-44'-22'6171'0'0,"6"2"3440"0"0,37 15-6146 0 0,10-1-2625 0 0,9-2-793 0 0,-11 6-37 0 0,1 0 0 0 0,-1 1 0 0 0,1 0 0 0 0,0 0 0 0 0,-1 1 0 0 0,1 0 0 0 0,-1 0-1 0 0,1 1 1 0 0,0 0 0 0 0,-1 0 0 0 0,1 1 0 0 0,-1 0 0 0 0,9 3 0 0 0,-10-2-40 0 0,-1-1 0 0 0,0 1 0 0 0,-1 0 0 0 0,1 0 0 0 0,0 1 0 0 0,-1-1 0 0 0,0 1 0 0 0,0 0 0 0 0,0 0-1 0 0,0 1 1 0 0,-1-1 0 0 0,0 1 0 0 0,1 0 0 0 0,-2 0 0 0 0,1 0 0 0 0,-1 0 0 0 0,1 0 0 0 0,1 9 0 0 0,-1 4-63 0 0,0 0 0 0 0,-2 1 0 0 0,0-1 0 0 0,-1 0 0 0 0,-1 0 0 0 0,-1 0 0 0 0,0 1 0 0 0,-2-2 0 0 0,-7 28 0 0 0,-2 11-31 0 0,7-37 87 0 0,-3 16 182 0 0,16-26-39 0 0,13-11-18 0 0,43-21-1251 0 0,70-34 0 0 0,-92 35-4553 0 0,40-27-1 0 0,-48 28 1587 0 0,-18 14 2641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2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74 712 0 0,'-7'-5'6531'0'0,"7"5"-6234"0"0,-1 0 0 0 0,1-1 0 0 0,0 1 0 0 0,0 0 0 0 0,0-1 0 0 0,0 1-1 0 0,0-1 1 0 0,0 1 0 0 0,0 0 0 0 0,0-1 0 0 0,0 1 0 0 0,-1-1 0 0 0,2 1 0 0 0,-1 0-1 0 0,0-1 1 0 0,0 1 0 0 0,0-1 0 0 0,0 1 0 0 0,0 0 0 0 0,0-1 0 0 0,0 1-1 0 0,19-14 4330 0 0,35-7-4238 0 0,-51 20-103 0 0,12-4-305 0 0,-3 1-12 0 0,1 0 0 0 0,0 0 0 0 0,0 1 0 0 0,15-1-1 0 0,-26 4 11 0 0,0-1 0 0 0,1 1-1 0 0,-1 0 1 0 0,1 0-1 0 0,-1 1 1 0 0,0-1-1 0 0,1 0 1 0 0,-1 1-1 0 0,0-1 1 0 0,1 1 0 0 0,-1 0-1 0 0,0 0 1 0 0,1 0-1 0 0,-1 0 1 0 0,0 0-1 0 0,0 0 1 0 0,0 1 0 0 0,0-1-1 0 0,0 0 1 0 0,-1 1-1 0 0,1 0 1 0 0,0 0-1 0 0,-1-1 1 0 0,1 1-1 0 0,-1 0 1 0 0,1 0 0 0 0,-1 0-1 0 0,2 5 1 0 0,-1-1-37 0 0,0 1 1 0 0,0-1 0 0 0,0 1 0 0 0,-1 0-1 0 0,0 0 1 0 0,-1 0 0 0 0,0 0 0 0 0,0 0-1 0 0,0 0 1 0 0,-3 11 0 0 0,-21 67-405 0 0,14-55 337 0 0,7-21 99 0 0,1 6 204 0 0,24-16 41 0 0,2-6-43 0 0,-14 4-111 0 0,-1 0 1 0 0,1 1 0 0 0,-1 0-1 0 0,1 0 1 0 0,0 1-1 0 0,11 0 1 0 0,-20 1-61 0 0,1 1-1 0 0,0-1 1 0 0,0 0-1 0 0,0 1 1 0 0,0-1-1 0 0,0 1 1 0 0,0 0 0 0 0,0 0-1 0 0,-1 0 1 0 0,1 0-1 0 0,0 0 1 0 0,-1 0-1 0 0,1 0 1 0 0,-1 0-1 0 0,1 0 1 0 0,-1 1 0 0 0,1-1-1 0 0,-1 1 1 0 0,0-1-1 0 0,0 1 1 0 0,0 0-1 0 0,0-1 1 0 0,0 1-1 0 0,0 0 1 0 0,0 0 0 0 0,0-1-1 0 0,-1 1 1 0 0,1 0-1 0 0,-1 0 1 0 0,0 0-1 0 0,1 0 1 0 0,-1 0 0 0 0,0 0-1 0 0,0 0 1 0 0,0 0-1 0 0,0 0 1 0 0,-1 2-1 0 0,1 2-153 0 0,0 1 0 0 0,-1-1 0 0 0,0 0 0 0 0,0 0 0 0 0,0 0 0 0 0,-1 1-1 0 0,0-1 1 0 0,0-1 0 0 0,-1 1 0 0 0,1 0 0 0 0,-1 0 0 0 0,-1-1 0 0 0,1 0 0 0 0,-1 0 0 0 0,0 0-1 0 0,0 0 1 0 0,0 0 0 0 0,-1-1 0 0 0,1 0 0 0 0,-1 0 0 0 0,0 0 0 0 0,-6 3 0 0 0,0 0-1101 0 0,-1-1 1 0 0,-1-1-1 0 0,1 0 1 0 0,-1 0 0 0 0,1-1-1 0 0,-1-1 1 0 0,0 0-1 0 0,-1-1 1 0 0,-19 1 0 0 0,13-3-304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6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98 1040 0 0,'0'-1'267'0'0,"1"-1"0"0"0,0 1 0 0 0,0 0 1 0 0,0-1-1 0 0,0 1 0 0 0,0 0 0 0 0,0-1 0 0 0,0 1 0 0 0,0 0 0 0 0,0 0 1 0 0,1 0-1 0 0,-1 0 0 0 0,0 0 0 0 0,1 0 0 0 0,-1 0 0 0 0,1 1 0 0 0,1-2 0 0 0,35-15 1320 0 0,-30 13-1225 0 0,16-7-278 0 0,-2 1 75 0 0,0 0-1 0 0,27-7 1 0 0,-39 15-128 0 0,0 0 0 0 0,-1 1 0 0 0,1 0 0 0 0,0 0 0 0 0,0 1 0 0 0,-1 0 1 0 0,1 1-1 0 0,17 3 0 0 0,-8 1-33 0 0,1 1 0 0 0,-1 1 0 0 0,-1 1 1 0 0,1 1-1 0 0,-1 0 0 0 0,-1 1 0 0 0,1 1 1 0 0,20 18-1 0 0,119 115-14 0 0,-156-143 16 0 0,38 39-5 0 0,-2 1-1 0 0,-2 3 1 0 0,32 49 0 0 0,-53-71 2 0 0,-1 0 1 0 0,-1 1-1 0 0,-1 0 0 0 0,-2 1 1 0 0,0 1-1 0 0,-1-1 0 0 0,-1 1 1 0 0,5 47-1 0 0,-11-65 7 0 0,-1 0-1 0 0,0 0 1 0 0,0 0-1 0 0,0 0 1 0 0,-1 1-1 0 0,0-1 1 0 0,-1 0-1 0 0,1 0 1 0 0,-2 0-1 0 0,1-1 1 0 0,-1 1-1 0 0,1-1 0 0 0,-2 1 1 0 0,1-1-1 0 0,-9 11 1 0 0,6-9 7 0 0,-1-1-1 0 0,-1 0 1 0 0,1-1-1 0 0,-1 1 1 0 0,0-2-1 0 0,0 1 1 0 0,-1-1 0 0 0,1 0-1 0 0,-1-1 1 0 0,-14 5-1 0 0,1-2 9 0 0,0-1-1 0 0,-1-1 1 0 0,0-1 0 0 0,0-1-1 0 0,0-1 1 0 0,-1-1-1 0 0,1-1 1 0 0,-45-6-1 0 0,41 1-71 0 0,1-1-1 0 0,0-1 0 0 0,0-1 0 0 0,0-2 0 0 0,1 0 0 0 0,1-2 0 0 0,0 0 0 0 0,-26-19 0 0 0,20 9-53 0 0,1-1 1 0 0,1-1-1 0 0,1-2 0 0 0,1-1 1 0 0,-31-42-1 0 0,36 42-551 0 0,1-1 0 0 0,1-1 0 0 0,2-1 0 0 0,1 0 0 0 0,1-1 0 0 0,2 0 0 0 0,1-2 0 0 0,-8-32 0 0 0,14 30-410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7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359 216 388 0 0,'-15'-24'1967'0'0,"10"16"-1482"0"0,0-1-1 0 0,0 1 1 0 0,1-1 0 0 0,0 0 0 0 0,1 0 0 0 0,-4-11 0 0 0,7 17-315 0 0,0-1 1 0 0,-1 1 0 0 0,1-1 0 0 0,1 1 0 0 0,-1-1 0 0 0,0 1 0 0 0,1-1 0 0 0,0 1-1 0 0,-1 0 1 0 0,1-1 0 0 0,1 1 0 0 0,-1 0 0 0 0,0 0 0 0 0,1 0 0 0 0,0 0-1 0 0,0 0 1 0 0,-1 0 0 0 0,2 0 0 0 0,-1 0 0 0 0,0 1 0 0 0,5-5 0 0 0,-2 3 48 0 0,0-1 0 0 0,0 1-1 0 0,0 0 1 0 0,1 0 0 0 0,-1 1 0 0 0,1 0 0 0 0,0 0 0 0 0,0 0 0 0 0,0 0 0 0 0,0 1 0 0 0,1 0 0 0 0,-1 1 0 0 0,1-1 0 0 0,-1 1 0 0 0,12 0 0 0 0,-7 1-134 0 0,0 1-1 0 0,0 0 1 0 0,1 0-1 0 0,-1 2 1 0 0,-1-1 0 0 0,1 1-1 0 0,0 1 1 0 0,16 8-1 0 0,-3 1-111 0 0,-1 0 0 0 0,-1 1 0 0 0,0 2 0 0 0,-1 0 0 0 0,-1 2 0 0 0,0 0 1 0 0,19 24-1 0 0,-13-11 29 0 0,-2 2 0 0 0,-2 1 0 0 0,-1 1 0 0 0,-1 1 0 0 0,20 50 0 0 0,-29-57-77 0 0,-1 0 1 0 0,-2 0 0 0 0,0 1-1 0 0,-2 0 1 0 0,-1 0 0 0 0,-2 1-1 0 0,0 52 1 0 0,-5-63-84 0 0,0-1 0 0 0,-1 0 1 0 0,-1 0-1 0 0,-1-1 0 0 0,-1 1 0 0 0,0-1 1 0 0,-2 0-1 0 0,1-1 0 0 0,-2 1 0 0 0,-1-2 1 0 0,0 1-1 0 0,-1-1 0 0 0,0-1 0 0 0,-15 15 1 0 0,15-19 68 0 0,0-1 0 0 0,0 0 0 0 0,-1 0 0 0 0,0-2 1 0 0,-1 1-1 0 0,0-1 0 0 0,0-1 0 0 0,-1 0 0 0 0,0-1 0 0 0,0-1 1 0 0,0 0-1 0 0,-1-1 0 0 0,0 0 0 0 0,0-1 0 0 0,0-1 1 0 0,0 0-1 0 0,0-1 0 0 0,-20-2 0 0 0,3-3 230 0 0,1-1 0 0 0,0-2 0 0 0,0-1 0 0 0,0-1 0 0 0,1-2 0 0 0,1-1 0 0 0,0-1 0 0 0,0-2 0 0 0,2-1 0 0 0,0-1 0 0 0,0-1 0 0 0,2-1 0 0 0,-24-24 0 0 0,36 31-119 0 0,0-2-1 0 0,2 1 1 0 0,0-1 0 0 0,0-1 0 0 0,1 0 0 0 0,1-1 0 0 0,0 0-1 0 0,2 0 1 0 0,0-1 0 0 0,0 0 0 0 0,2 0 0 0 0,0 0 0 0 0,-5-36 0 0 0,8 28-495 0 0,0 0 0 0 0,2 0 1 0 0,1 0-1 0 0,2 0 0 0 0,0 0 1 0 0,1 1-1 0 0,2-1 1 0 0,0 1-1 0 0,16-38 0 0 0,-2 16-1025 0 0,1 1-1 0 0,30-44 1 0 0,-15 31 204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3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0 388 0 0,'-2'1'415'0'0,"0"1"-1"0"0,1-1 1 0 0,-1 0-1 0 0,0 1 0 0 0,1-1 1 0 0,0 1-1 0 0,-1 0 1 0 0,1-1-1 0 0,0 1 1 0 0,0 0-1 0 0,0 0 1 0 0,0 0-1 0 0,0 0 1 0 0,0 0-1 0 0,0 0 1 0 0,1 0-1 0 0,-1 0 1 0 0,1 0-1 0 0,0 0 1 0 0,-1 0-1 0 0,1 0 1 0 0,0 3-1 0 0,-3 54 4917 0 0,3-59-5298 0 0,0 15 340 0 0,1 1 0 0 0,1-1 0 0 0,0 0-1 0 0,1 0 1 0 0,1 0 0 0 0,0 0 0 0 0,1 0-1 0 0,0-1 1 0 0,1 0 0 0 0,1 0 0 0 0,1 0-1 0 0,0-1 1 0 0,14 19 0 0 0,-18-29-355 0 0,0 0-1 0 0,1 0 1 0 0,-1 0 0 0 0,0-1 0 0 0,1 1-1 0 0,0-1 1 0 0,-1 0 0 0 0,1-1 0 0 0,0 1-1 0 0,0-1 1 0 0,0 0 0 0 0,0 0 0 0 0,0-1-1 0 0,0 1 1 0 0,0-1 0 0 0,1 0 0 0 0,-1-1-1 0 0,0 1 1 0 0,0-1 0 0 0,0 0 0 0 0,9-3 0 0 0,0 0-80 0 0,0 0 0 0 0,0-2 1 0 0,0 1-1 0 0,0-2 0 0 0,-1 0 1 0 0,16-11-1 0 0,-12 5-1166 0 0,0 0-1 0 0,0-2 0 0 0,20-22 1 0 0,-32 32 310 0 0,-1 0 0 0 0,1-1-1 0 0,-1 0 1 0 0,0 0 0 0 0,0 0 0 0 0,-1 0 0 0 0,0-1 0 0 0,0 1 0 0 0,0-1-1 0 0,-1 0 1 0 0,0 0 0 0 0,-1 0 0 0 0,1 0 0 0 0,0-8 0 0 0,-2 1-555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3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1 276 0 0,'-10'81'7400'0'0,"1"1"-4021"0"0,10-26-2344 0 0,16 98 1 0 0,6-48-4255 0 0,12-9-3895 0 0,-25-74 5453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4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0 600 0 0,'-5'52'3874'0'0,"3"-43"-3064"0"0,1 0 0 0 0,-1 0 0 0 0,2 1 0 0 0,0-1 0 0 0,0 0 0 0 0,2 17 0 0 0,-1-23-588 0 0,0 0-1 0 0,0 0 1 0 0,1 0 0 0 0,-1 0-1 0 0,0 0 1 0 0,1-1 0 0 0,0 1-1 0 0,0-1 1 0 0,0 1 0 0 0,0-1 0 0 0,0 0-1 0 0,0 0 1 0 0,1 0 0 0 0,-1 0-1 0 0,0 0 1 0 0,1 0 0 0 0,0 0-1 0 0,0-1 1 0 0,-1 0 0 0 0,1 1 0 0 0,0-1-1 0 0,0 0 1 0 0,0 0 0 0 0,0-1-1 0 0,5 2 1 0 0,33 7 987 0 0,-2-2-879 0 0,0 2 1 0 0,-1 2-1 0 0,0 2 0 0 0,45 22 0 0 0,-73-30-346 0 0,0 0 0 0 0,-1 2 0 0 0,1-1-1 0 0,-1 1 1 0 0,0 0 0 0 0,-1 1 0 0 0,13 14-1 0 0,-20-20-76 0 0,0 0-1 0 0,1 0 1 0 0,-1 0-1 0 0,0 1 1 0 0,0-1-1 0 0,0 0 0 0 0,-1 1 1 0 0,1-1-1 0 0,0 0 1 0 0,-1 1-1 0 0,0-1 0 0 0,0 1 1 0 0,1-1-1 0 0,-1 1 1 0 0,-1-1-1 0 0,1 1 1 0 0,0-1-1 0 0,-1 1 0 0 0,1-1 1 0 0,-1 1-1 0 0,0-1 1 0 0,-1 4-1 0 0,0-2-606 0 0,0 1 0 0 0,0-1 0 0 0,0 0 0 0 0,-1 0 0 0 0,1 0 0 0 0,-1 0 0 0 0,0-1 0 0 0,0 1 0 0 0,-1-1 0 0 0,1 0 0 0 0,-5 4 0 0 0,-32 6-5100 0 0,25-10 4322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4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1 279 880 0 0,'13'-15'1886'0'0,"1"1"1"0"0,1 0-1 0 0,0 2 1 0 0,27-18-1 0 0,75-39 3598 0 0,-55 34-4789 0 0,-13 5-1160 0 0,4-2-2691 0 0,-1 4-6568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8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232 228 784 0 0,'0'-6'510'0'0,"1"0"-1"0"0,-1 0 1 0 0,1 0 0 0 0,0 0 0 0 0,1 0-1 0 0,-1 0 1 0 0,1 0 0 0 0,0 1-1 0 0,1-1 1 0 0,-1 1 0 0 0,1-1-1 0 0,0 1 1 0 0,1 0 0 0 0,-1 0-1 0 0,7-6 1 0 0,-2 3-306 0 0,-1 1 0 0 0,2 1-1 0 0,-1-1 1 0 0,1 1 0 0 0,0 1 0 0 0,0-1-1 0 0,0 2 1 0 0,15-7 0 0 0,-6 5-243 0 0,0 1 0 0 0,0 0-1 0 0,0 1 1 0 0,0 1 0 0 0,1 1 0 0 0,-1 1 0 0 0,1 0 0 0 0,-1 2 0 0 0,1 0-1 0 0,20 3 1 0 0,-12 4 38 0 0,0 0 0 0 0,-1 2-1 0 0,0 1 1 0 0,-1 1 0 0 0,0 1-1 0 0,-1 1 1 0 0,-1 1 0 0 0,0 1 0 0 0,40 36-1 0 0,0 9-10 0 0,99 126 0 0 0,-134-152 23 0 0,-1 1 0 0 0,-2 2 0 0 0,-2 0 0 0 0,-1 1 0 0 0,-3 2 0 0 0,-1 0 0 0 0,17 55 0 0 0,-31-78 6 0 0,0-1 1 0 0,-1 1-1 0 0,-1 0 1 0 0,-1 0-1 0 0,0 0 1 0 0,-1 0-1 0 0,-1 0 1 0 0,-1 0-1 0 0,-4 19 1 0 0,3-24-10 0 0,-1 0 0 0 0,-1 0 0 0 0,0 0 0 0 0,-1 0 1 0 0,0-1-1 0 0,-1 0 0 0 0,0-1 0 0 0,-1 1 0 0 0,-1-1 0 0 0,1-1 0 0 0,-2 0 0 0 0,1 0 1 0 0,-15 10-1 0 0,9-8-26 0 0,-2-2 1 0 0,1 0-1 0 0,-2-1 0 0 0,1 0 1 0 0,-1-1-1 0 0,0-2 1 0 0,-1 1-1 0 0,0-2 1 0 0,1-1-1 0 0,-2 0 1 0 0,1-1-1 0 0,0-1 1 0 0,-1-1-1 0 0,1-1 1 0 0,-31-3-1 0 0,16-1-135 0 0,1-1 0 0 0,-1-2 0 0 0,1 0 0 0 0,1-3 0 0 0,0-1 0 0 0,0-1 0 0 0,1-1 0 0 0,-34-21-1 0 0,26 8-7 0 0,1 0-1 0 0,1-3 0 0 0,1-1 0 0 0,2-2 0 0 0,1-1 0 0 0,2-1 0 0 0,-53-77 0 0 0,53 63 7 0 0,2-1 0 0 0,2-2 0 0 0,2-1 0 0 0,3-1 1 0 0,2-1-1 0 0,-15-63 0 0 0,29 86-340 0 0,0-1 0 0 0,2 1 0 0 0,1-1 0 0 0,2 0 0 0 0,1 0 0 0 0,1-1 0 0 0,2 2 0 0 0,2-1 0 0 0,12-48-1 0 0,2 14-617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7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359 216 388 0 0,'-15'-24'1967'0'0,"10"16"-1482"0"0,0-1-1 0 0,0 1 1 0 0,1-1 0 0 0,0 0 0 0 0,1 0 0 0 0,-4-11 0 0 0,7 17-315 0 0,0-1 1 0 0,-1 1 0 0 0,1-1 0 0 0,1 1 0 0 0,-1-1 0 0 0,0 1 0 0 0,1-1 0 0 0,0 1-1 0 0,-1 0 1 0 0,1-1 0 0 0,1 1 0 0 0,-1 0 0 0 0,0 0 0 0 0,1 0 0 0 0,0 0-1 0 0,0 0 1 0 0,-1 0 0 0 0,2 0 0 0 0,-1 0 0 0 0,0 1 0 0 0,5-5 0 0 0,-2 3 48 0 0,0-1 0 0 0,0 1-1 0 0,0 0 1 0 0,1 0 0 0 0,-1 1 0 0 0,1 0 0 0 0,0 0 0 0 0,0 0 0 0 0,0 0 0 0 0,0 1 0 0 0,1 0 0 0 0,-1 1 0 0 0,1-1 0 0 0,-1 1 0 0 0,12 0 0 0 0,-7 1-134 0 0,0 1-1 0 0,0 0 1 0 0,1 0-1 0 0,-1 2 1 0 0,-1-1 0 0 0,1 1-1 0 0,0 1 1 0 0,16 8-1 0 0,-3 1-111 0 0,-1 0 0 0 0,-1 1 0 0 0,0 2 0 0 0,-1 0 0 0 0,-1 2 0 0 0,0 0 1 0 0,19 24-1 0 0,-13-11 29 0 0,-2 2 0 0 0,-2 1 0 0 0,-1 1 0 0 0,-1 1 0 0 0,20 50 0 0 0,-29-57-77 0 0,-1 0 1 0 0,-2 0 0 0 0,0 1-1 0 0,-2 0 1 0 0,-1 0 0 0 0,-2 1-1 0 0,0 52 1 0 0,-5-63-84 0 0,0-1 0 0 0,-1 0 1 0 0,-1 0-1 0 0,-1-1 0 0 0,-1 1 0 0 0,0-1 1 0 0,-2 0-1 0 0,1-1 0 0 0,-2 1 0 0 0,-1-2 1 0 0,0 1-1 0 0,-1-1 0 0 0,0-1 0 0 0,-15 15 1 0 0,15-19 68 0 0,0-1 0 0 0,0 0 0 0 0,-1 0 0 0 0,0-2 1 0 0,-1 1-1 0 0,0-1 0 0 0,0-1 0 0 0,-1 0 0 0 0,0-1 0 0 0,0-1 1 0 0,0 0-1 0 0,-1-1 0 0 0,0 0 0 0 0,0-1 0 0 0,0-1 1 0 0,0 0-1 0 0,0-1 0 0 0,-20-2 0 0 0,3-3 230 0 0,1-1 0 0 0,0-2 0 0 0,0-1 0 0 0,0-1 0 0 0,1-2 0 0 0,1-1 0 0 0,0-1 0 0 0,0-2 0 0 0,2-1 0 0 0,0-1 0 0 0,0-1 0 0 0,2-1 0 0 0,-24-24 0 0 0,36 31-119 0 0,0-2-1 0 0,2 1 1 0 0,0-1 0 0 0,0-1 0 0 0,1 0 0 0 0,1-1 0 0 0,0 0-1 0 0,2 0 1 0 0,0-1 0 0 0,0 0 0 0 0,2 0 0 0 0,0 0 0 0 0,-5-36 0 0 0,8 28-495 0 0,0 0 0 0 0,2 0 1 0 0,1 0-1 0 0,2 0 0 0 0,0 0 1 0 0,1 1-1 0 0,2-1 1 0 0,0 1-1 0 0,16-38 0 0 0,-2 16-1025 0 0,1 1-1 0 0,30-44 1 0 0,-15 31 204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9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90 96 0 0,'0'0'180'0'0,"-1"-1"-1"0"0,1 1 1 0 0,0-1-1 0 0,-1 1 1 0 0,1-1 0 0 0,0 0-1 0 0,-1 1 1 0 0,1-1-1 0 0,0 0 1 0 0,0 1 0 0 0,-1-1-1 0 0,1 0 1 0 0,0 0-1 0 0,0 1 1 0 0,0-1 0 0 0,0 0-1 0 0,0 1 1 0 0,0-1-1 0 0,0 0 1 0 0,1 0 0 0 0,-1 1-1 0 0,0-1 1 0 0,0 0-1 0 0,0 1 1 0 0,1-1 0 0 0,-1 0-1 0 0,1 0 1 0 0,19-16 2316 0 0,32-4-938 0 0,-50 20-1480 0 0,36-8-7 0 0,1 1 0 0 0,-1 2 0 0 0,1 1 0 0 0,0 2 0 0 0,0 2 0 0 0,0 2 0 0 0,0 1 0 0 0,0 2 1 0 0,71 17-1 0 0,-74-10 28 0 0,-1 2 1 0 0,0 1 0 0 0,0 1 0 0 0,-1 3 0 0 0,-2 0 0 0 0,0 2 0 0 0,0 2 0 0 0,41 37 0 0 0,-33-23-15 0 0,-2 2 1 0 0,-2 1-1 0 0,-1 1 1 0 0,-2 3-1 0 0,39 65 1 0 0,-57-82-89 0 0,-1 0 1 0 0,-1 1 0 0 0,-1 0-1 0 0,-2 1 1 0 0,0 0-1 0 0,-2 1 1 0 0,-1 0 0 0 0,-2 0-1 0 0,0 0 1 0 0,-2 1-1 0 0,-1-1 1 0 0,-2 1 0 0 0,-1 0-1 0 0,-4 30 1 0 0,1-43-56 0 0,0-1 1 0 0,-1 0-1 0 0,0 0 1 0 0,-2 0-1 0 0,0-1 1 0 0,0 0-1 0 0,-2 0 1 0 0,1-1-1 0 0,-2 0 1 0 0,0-1 0 0 0,-1 0-1 0 0,0 0 1 0 0,-1-1-1 0 0,0-1 1 0 0,-1 0-1 0 0,0 0 1 0 0,-1-2-1 0 0,0 1 1 0 0,0-2-1 0 0,-1 0 1 0 0,-19 7-1 0 0,9-4-90 0 0,-1-2 0 0 0,0-1-1 0 0,-1-1 1 0 0,1-1-1 0 0,-1-2 1 0 0,0 0 0 0 0,-1-2-1 0 0,1-1 1 0 0,0-1-1 0 0,-1-1 1 0 0,1-2-1 0 0,-38-8 1 0 0,32 2 149 0 0,1-2 0 0 0,0-1 0 0 0,0-1 0 0 0,1-2 0 0 0,1-1 0 0 0,1-1 0 0 0,0-2 0 0 0,1-1 0 0 0,1-1 1 0 0,1-1-1 0 0,1-2 0 0 0,1 0 0 0 0,2-2 0 0 0,0 0 0 0 0,-25-40 0 0 0,31 39-122 0 0,0-1 0 0 0,2 0 0 0 0,1 0 0 0 0,2-2 0 0 0,0 0 0 0 0,2 0 0 0 0,-7-42 0 0 0,12 45-321 0 0,2 1 1 0 0,0 0 0 0 0,2 0 0 0 0,1-1 0 0 0,1 1 0 0 0,1 0 0 0 0,1 0 0 0 0,2 0 0 0 0,11-33 0 0 0,2 9-772 0 0,-3 4 86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23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35 108 112 0 0,'-4'-3'1052'0'0,"1"0"0"0"0,0 1 0 0 0,0-1 0 0 0,1 0 1 0 0,-1 0-1 0 0,0 0 0 0 0,1-1 0 0 0,0 1 0 0 0,0-1 0 0 0,0 1 0 0 0,0-1 0 0 0,-1-5 0 0 0,3 8-707 0 0,0-1-1 0 0,-1 1 1 0 0,1-1-1 0 0,0 1 1 0 0,1-1-1 0 0,-1 1 1 0 0,0-1-1 0 0,0 1 0 0 0,1-1 1 0 0,-1 1-1 0 0,1 0 1 0 0,-1-1-1 0 0,1 1 1 0 0,0-2-1 0 0,24-23 587 0 0,-23 25-911 0 0,-1-1 1 0 0,1 1-1 0 0,0 0 0 0 0,0 0 1 0 0,0 0-1 0 0,-1 0 0 0 0,1 1 0 0 0,0-1 1 0 0,0 0-1 0 0,0 1 0 0 0,0-1 1 0 0,0 1-1 0 0,0 0 0 0 0,0 0 0 0 0,0 0 1 0 0,0 0-1 0 0,1 0 0 0 0,-1 0 1 0 0,0 0-1 0 0,0 1 0 0 0,0-1 0 0 0,2 2 1 0 0,0-1-28 0 0,0 1 1 0 0,0 1-1 0 0,-1-1 0 0 0,1 0 1 0 0,-1 1-1 0 0,0 0 1 0 0,0 0-1 0 0,0 0 1 0 0,0 0-1 0 0,4 5 1 0 0,0 3-71 0 0,0 0 0 0 0,-1 0 0 0 0,0 1 0 0 0,-1-1-1 0 0,0 1 1 0 0,5 19 0 0 0,-4 5-56 0 0,-1 1-1 0 0,-2 0 0 0 0,-2 47 0 0 0,-1-83 141 0 0,-1 1-1 0 0,1-1 1 0 0,0 0-1 0 0,0 1 1 0 0,0-1 0 0 0,0 0-1 0 0,0 1 1 0 0,0-1-1 0 0,0 0 1 0 0,0 1-1 0 0,1-1 1 0 0,-1 0 0 0 0,0 0-1 0 0,1 1 1 0 0,-1-1-1 0 0,1 0 1 0 0,-1 0-1 0 0,1 1 1 0 0,0-1 0 0 0,0 0-1 0 0,-1 0 1 0 0,1 0-1 0 0,0 0 1 0 0,0 0 0 0 0,0 0-1 0 0,0 0 1 0 0,0-1-1 0 0,0 1 1 0 0,0 0-1 0 0,0 0 1 0 0,1-1 0 0 0,-1 1-1 0 0,0-1 1 0 0,0 1-1 0 0,0-1 1 0 0,1 1-1 0 0,-1-1 1 0 0,0 0 0 0 0,1 0-1 0 0,-1 0 1 0 0,0 0-1 0 0,1 0 1 0 0,-1 0 0 0 0,2 0-1 0 0,6-2-11 0 0,-1 0 1 0 0,1-1-1 0 0,-1 0 0 0 0,0-1 1 0 0,14-7-1 0 0,-10 5-565 0 0,0-2 0 0 0,0 1 0 0 0,0-1 0 0 0,-1-1 0 0 0,19-19-1 0 0,-28 26 126 0 0,1 0-1 0 0,-1-1 1 0 0,0 1-1 0 0,0-1 0 0 0,0 0 1 0 0,0 0-1 0 0,-1 0 1 0 0,1 1-1 0 0,-1-1 0 0 0,0-1 1 0 0,1 1-1 0 0,-1 0 1 0 0,-1 0-1 0 0,1 0 0 0 0,0-1 1 0 0,-1 1-1 0 0,0 0 1 0 0,1-1-1 0 0,-1 1 0 0 0,-1 0 1 0 0,1-1-1 0 0,0 1 1 0 0,-1 0-1 0 0,0 0 0 0 0,1-1 1 0 0,-2 1-1 0 0,1 0 1 0 0,0 0-1 0 0,0 0 0 0 0,-4-4 1 0 0,-4-5-960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23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152 136 192 0 0,'-12'-29'2311'0'0,"10"26"-1778"0"0,0-1 1 0 0,0 0-1 0 0,1 1 0 0 0,-1-1 1 0 0,1 0-1 0 0,0 0 1 0 0,0 0-1 0 0,0-5 0 0 0,1 7-374 0 0,0 0 0 0 0,0 0 0 0 0,1 0-1 0 0,-1 0 1 0 0,1 0 0 0 0,0 0 0 0 0,0 0-1 0 0,-1 0 1 0 0,1 0 0 0 0,0 0 0 0 0,1 1-1 0 0,-1-1 1 0 0,0 0 0 0 0,0 1 0 0 0,1-1-1 0 0,-1 1 1 0 0,1 0 0 0 0,-1-1-1 0 0,1 1 1 0 0,0 0 0 0 0,2-2 0 0 0,4-1-53 0 0,1 0 0 0 0,-1 0 0 0 0,0 1-1 0 0,1 0 1 0 0,0 0 0 0 0,0 1 0 0 0,-1 0 0 0 0,2 1 0 0 0,-1 0 0 0 0,0 0 0 0 0,0 1 0 0 0,0 0 0 0 0,0 1 0 0 0,0 0 0 0 0,0 0 0 0 0,0 1 0 0 0,0 0 0 0 0,0 1 0 0 0,10 4 0 0 0,15 6-90 0 0,-1 2 0 0 0,-1 1 1 0 0,43 28-1 0 0,-42-20 23 0 0,-1 1 0 0 0,-1 1 0 0 0,-1 2 0 0 0,-1 0 0 0 0,-2 3 0 0 0,-1 0 1 0 0,-1 1-1 0 0,-2 2 0 0 0,-2 0 0 0 0,31 65 0 0 0,-45-85-63 0 0,-1 1 0 0 0,-1 0 0 0 0,0-1 0 0 0,-1 1 0 0 0,-1 1 0 0 0,0-1 0 0 0,-1 0 0 0 0,-1 1 0 0 0,-1 0 0 0 0,0-1 0 0 0,0 1 0 0 0,-2-1 0 0 0,0 1 0 0 0,-1-1 0 0 0,0 0 0 0 0,-1 0 0 0 0,-1 0 0 0 0,0 0 0 0 0,-1-1 0 0 0,-1 0 0 0 0,0 0 0 0 0,-1-1 0 0 0,0 0 0 0 0,-1 0 0 0 0,-1-1 0 0 0,0 0 0 0 0,0 0 0 0 0,-1-1 0 0 0,-1-1 0 0 0,0 0 0 0 0,0 0 0 0 0,-16 8 0 0 0,7-6-303 0 0,0-1 1 0 0,-1-1-1 0 0,0-1 1 0 0,0-1-1 0 0,-1-1 1 0 0,0 0-1 0 0,0-2 1 0 0,-1-1-1 0 0,-40 2 1 0 0,48-6 251 0 0,0-1-1 0 0,-1 0 1 0 0,1-1-1 0 0,0-1 1 0 0,0-1-1 0 0,0 0 1 0 0,1-1-1 0 0,-1 0 1 0 0,1-2 0 0 0,0 1-1 0 0,1-2 1 0 0,0 0-1 0 0,0-1 1 0 0,-25-20-1 0 0,22 12 80 0 0,0-1 0 0 0,1 0 0 0 0,0-1 0 0 0,2 0-1 0 0,0-1 1 0 0,2-1 0 0 0,0 0 0 0 0,1-1 0 0 0,1 0-1 0 0,2-1 1 0 0,0 0 0 0 0,1 0 0 0 0,1-1 0 0 0,1 1 0 0 0,-3-42-1 0 0,6 28-603 0 0,1 0-1 0 0,2 0 0 0 0,2 1 0 0 0,1-1 1 0 0,2 1-1 0 0,1 0 0 0 0,2 0 0 0 0,1 0 1 0 0,26-56-1 0 0,-16 54-650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24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1224 0 0,'71'-53'9917'0'0,"-45"38"-8030"0"0,0 1 0 0 0,42-16 0 0 0,-66 29-1887 0 0,1 0 1 0 0,-1 0-1 0 0,0 0 1 0 0,1 0-1 0 0,-1 1 1 0 0,0-1 0 0 0,1 1-1 0 0,-1-1 1 0 0,1 1-1 0 0,-1 0 1 0 0,1 0-1 0 0,-1 0 1 0 0,0 0-1 0 0,1 1 1 0 0,-1-1 0 0 0,1 1-1 0 0,-1-1 1 0 0,0 1-1 0 0,3 1 1 0 0,-4-1-95 0 0,1 0 0 0 0,-1 1 0 0 0,0-1 0 0 0,1 0-1 0 0,-1 1 1 0 0,0-1 0 0 0,0 1 0 0 0,0 0 0 0 0,0-1 0 0 0,0 1 0 0 0,-1 0 0 0 0,1-1 0 0 0,-1 1 0 0 0,1 0 0 0 0,-1 0 0 0 0,1 0-1 0 0,-1-1 1 0 0,0 1 0 0 0,0 2 0 0 0,0 11-556 0 0,-1 0 0 0 0,-1-1 1 0 0,0 1-1 0 0,-8 26 0 0 0,7-28 858 0 0,2-10-143 0 0,0 0-1 0 0,1 0 0 0 0,0 0 0 0 0,0 1 0 0 0,0-1 0 0 0,0 0 0 0 0,0 0 1 0 0,0 1-1 0 0,1-1 0 0 0,0 0 0 0 0,0 0 0 0 0,0 0 0 0 0,0 0 1 0 0,0 0-1 0 0,0 0 0 0 0,1 0 0 0 0,-1 0 0 0 0,1 0 0 0 0,0-1 0 0 0,0 1 1 0 0,0-1-1 0 0,0 1 0 0 0,1-1 0 0 0,3 4 0 0 0,8 4 414 0 0,0 0 0 0 0,1-1 1 0 0,28 14-1 0 0,-29-17-329 0 0,-1 1 0 0 0,0 1 1 0 0,19 14-1 0 0,-27-18-210 0 0,0 1 0 0 0,0 0 0 0 0,-1 0 0 0 0,1 1 0 0 0,-1-1 0 0 0,0 1 1 0 0,-1 0-1 0 0,1 0 0 0 0,-1 1 0 0 0,0-1 0 0 0,3 13 0 0 0,-5-17-101 0 0,-1 1 1 0 0,0 0-1 0 0,0-1 1 0 0,0 1-1 0 0,0-1 1 0 0,0 1-1 0 0,0 0 1 0 0,-1-1-1 0 0,1 1 1 0 0,-1-1-1 0 0,0 1 1 0 0,0-1-1 0 0,0 1 1 0 0,0-1-1 0 0,0 0 1 0 0,0 1-1 0 0,0-1 1 0 0,-1 0-1 0 0,0 0 1 0 0,1 0-1 0 0,-1 0 1 0 0,0 0-1 0 0,0-1 1 0 0,0 1-1 0 0,0 0 1 0 0,0-1-1 0 0,0 1 1 0 0,0-1-1 0 0,-1 0 1 0 0,1 0-1 0 0,0 0 1 0 0,-1 0-1 0 0,1 0 1 0 0,-3 0-1 0 0,-4 1-418 0 0,0 0-1 0 0,0-1 0 0 0,0 0 1 0 0,0-1-1 0 0,0 1 0 0 0,0-2 1 0 0,0 0-1 0 0,0 0 1 0 0,0 0-1 0 0,1-1 0 0 0,-1 0 1 0 0,0-1-1 0 0,-10-5 0 0 0,-11-3-606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25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185 149 312 0 0,'8'-14'1273'0'0,"1"-1"1"0"0,0 2-1 0 0,1-1 0 0 0,20-21 1 0 0,-24 29-733 0 0,1 1-1 0 0,0-1 1 0 0,0 1 0 0 0,0 1 0 0 0,0-1 0 0 0,1 1 0 0 0,0 0 0 0 0,0 1 0 0 0,0 0-1 0 0,0 0 1 0 0,11-1 0 0 0,-7 2-247 0 0,-1 0 1 0 0,1 1-1 0 0,-1 1 0 0 0,1 0 0 0 0,-1 0 1 0 0,0 1-1 0 0,1 1 0 0 0,-1 0 0 0 0,0 0 1 0 0,17 7-1 0 0,-9-2-162 0 0,-1 1 1 0 0,-1 1-1 0 0,1 1 1 0 0,-2 0-1 0 0,25 21 1 0 0,0 4-166 0 0,-3 3 1 0 0,-1 1-1 0 0,50 69 1 0 0,-54-64 13 0 0,-2 2 0 0 0,-2 0 0 0 0,-2 2 0 0 0,-3 1 0 0 0,-1 1-1 0 0,28 93 1 0 0,-45-118-89 0 0,-1 0-1 0 0,-1 1 1 0 0,-1-1-1 0 0,-1 1 1 0 0,-1-1-1 0 0,-2 1 1 0 0,-4 30-1 0 0,2-38-96 0 0,-1 0 0 0 0,0-1 0 0 0,-1 1 0 0 0,-2-1 0 0 0,1 0 0 0 0,-2-1 0 0 0,0 0-1 0 0,-1 0 1 0 0,-1-1 0 0 0,0 0 0 0 0,-15 16 0 0 0,15-20-16 0 0,0-1 0 0 0,0-1 0 0 0,-1 0 1 0 0,0 0-1 0 0,0-1 0 0 0,-1 0 0 0 0,0-1 0 0 0,-1 0 1 0 0,1-1-1 0 0,-1-1 0 0 0,0 0 0 0 0,-1-1 0 0 0,1 0 0 0 0,-1-1 1 0 0,0 0-1 0 0,0-1 0 0 0,0-1 0 0 0,0 0 0 0 0,0-1 1 0 0,0 0-1 0 0,0-2 0 0 0,0 1 0 0 0,0-2 0 0 0,-24-6 0 0 0,8-1 90 0 0,0-1 0 0 0,1-1 0 0 0,0-1 0 0 0,1-2 0 0 0,1 0-1 0 0,0-2 1 0 0,1-2 0 0 0,1 0 0 0 0,1-1 0 0 0,-22-25 0 0 0,17 16 321 0 0,1-1 1 0 0,2-2 0 0 0,2-1 0 0 0,0 0 0 0 0,3-2 0 0 0,0-1-1 0 0,3 0 1 0 0,1-1 0 0 0,-24-78 0 0 0,27 62-121 0 0,3-2-1 0 0,2 0 1 0 0,-2-85 0 0 0,10 109-878 0 0,3-1 0 0 0,0 1 0 0 0,2-1 1 0 0,1 1-1 0 0,2 0 0 0 0,1 1 0 0 0,20-51 1 0 0,-12 47-571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27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85 48 0 0,'1'-18'1455'0'0,"0"15"-859"0"0,-1-1-1 0 0,1 0 1 0 0,-1 0 0 0 0,0 0-1 0 0,0 1 1 0 0,0-1 0 0 0,-1 0-1 0 0,1 0 1 0 0,-1 1 0 0 0,0-1-1 0 0,0 0 1 0 0,0 1 0 0 0,-1-1-1 0 0,1 1 1 0 0,-3-5 0 0 0,3 7-511 0 0,1 1 1 0 0,0 0 0 0 0,-1 0 0 0 0,1-1 0 0 0,0 1 0 0 0,0 0-1 0 0,-1 0 1 0 0,1 0 0 0 0,-1 0 0 0 0,1-1 0 0 0,0 1-1 0 0,-1 0 1 0 0,1 0 0 0 0,0 0 0 0 0,-1 0 0 0 0,1 0-1 0 0,-1 0 1 0 0,1 0 0 0 0,0 0 0 0 0,-1 0 0 0 0,1 0-1 0 0,-1 0 1 0 0,1 0 0 0 0,0 0 0 0 0,-1 0 0 0 0,1 0 0 0 0,0 1-1 0 0,-1-1 1 0 0,1 0 0 0 0,0 0 0 0 0,-1 0 0 0 0,1 1-1 0 0,0-1 1 0 0,-1 0 0 0 0,1 0 0 0 0,0 1 0 0 0,-1-1-1 0 0,-10 19 1077 0 0,-1 21-404 0 0,11-28-565 0 0,1 1 0 0 0,0-1 0 0 0,0 1 0 0 0,1-1 0 0 0,0 1 0 0 0,2-1 0 0 0,-1 1 0 0 0,1-1-1 0 0,6 13 1 0 0,-8-19-129 0 0,2 0-1 0 0,-1 0 1 0 0,1 0-1 0 0,0 0 1 0 0,0-1-1 0 0,0 1 1 0 0,1-1 0 0 0,0 0-1 0 0,0 0 1 0 0,1 0-1 0 0,-1 0 1 0 0,1-1-1 0 0,0 0 1 0 0,0 0-1 0 0,0 0 1 0 0,1 0-1 0 0,-1-1 1 0 0,1 0-1 0 0,9 3 1 0 0,-8-5-101 0 0,0 0 0 0 0,0 0 0 0 0,0-1 0 0 0,0 0 0 0 0,0-1 0 0 0,0 1 0 0 0,0-1 0 0 0,0-1 0 0 0,0 1 0 0 0,0-1 0 0 0,-1 0 1 0 0,1-1-1 0 0,-1 0 0 0 0,1 0 0 0 0,-1 0 0 0 0,0-1 0 0 0,0 0 0 0 0,9-8 0 0 0,0 0-1086 0 0,-1-1 1 0 0,0 0 0 0 0,-1-1-1 0 0,0 0 1 0 0,18-30-1 0 0,-28 41 591 0 0,-1-1 1 0 0,1 0-1 0 0,-1 0 1 0 0,0 0-1 0 0,-1 0 0 0 0,1 0 1 0 0,-1 0-1 0 0,0 0 0 0 0,0-1 1 0 0,0 1-1 0 0,0 0 0 0 0,-1-1 1 0 0,1 1-1 0 0,-1 0 0 0 0,-1-1 1 0 0,1 1-1 0 0,0 0 0 0 0,-1-1 1 0 0,-2-7-1 0 0,-2 1-684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27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0 984 0 0,'2'24'1420'0'0,"1"1"0"0"0,1-1 1 0 0,1 0-1 0 0,1-1 0 0 0,10 28 0 0 0,9 33-2270 0 0,-21-68-578 0 0,-1 0 0 0 0,-1 0-1 0 0,0 22 1 0 0,-3-26 38 0 0,-3-3 146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28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104 160 480 0 0,'1'-10'606'0'0,"1"1"0"0"0,0 0 0 0 0,1-1 0 0 0,0 1 0 0 0,1 0 0 0 0,0 0 0 0 0,0 1 0 0 0,1-1 0 0 0,0 1 0 0 0,0 0-1 0 0,1 0 1 0 0,10-11 0 0 0,-11 16-364 0 0,-1-1 0 0 0,1 1 0 0 0,-1-1 0 0 0,1 1 0 0 0,0 0 0 0 0,0 1 0 0 0,1 0-1 0 0,-1-1 1 0 0,0 2 0 0 0,1-1 0 0 0,-1 0 0 0 0,1 1 0 0 0,0 0 0 0 0,-1 1 0 0 0,1-1-1 0 0,0 1 1 0 0,-1 0 0 0 0,1 0 0 0 0,0 1 0 0 0,-1 0 0 0 0,1 0 0 0 0,8 3 0 0 0,4 2-110 0 0,0 0 1 0 0,0 2 0 0 0,-1 0 0 0 0,0 1-1 0 0,0 1 1 0 0,19 15 0 0 0,88 79 208 0 0,-105-87-255 0 0,31 29 31 0 0,-2 3-1 0 0,-1 1 1 0 0,-3 3 0 0 0,-3 1-1 0 0,-1 2 1 0 0,-4 2-1 0 0,-1 1 1 0 0,36 89-1 0 0,-64-129-117 0 0,-1 1-1 0 0,0 0 1 0 0,-1 1 0 0 0,-2-1-1 0 0,0 1 1 0 0,-1 0 0 0 0,-1 0-1 0 0,-1-1 1 0 0,0 1 0 0 0,-7 34-1 0 0,5-44-64 0 0,0-1 0 0 0,-1 1 0 0 0,0-1-1 0 0,-1 1 1 0 0,0-1 0 0 0,-1 0 0 0 0,0 0 0 0 0,0-1-1 0 0,-1 0 1 0 0,0 0 0 0 0,-1 0 0 0 0,0-1 0 0 0,0 1-1 0 0,-1-2 1 0 0,0 1 0 0 0,0-1 0 0 0,-1 0 0 0 0,0-1-1 0 0,0 0 1 0 0,-1-1 0 0 0,-18 9 0 0 0,9-7-252 0 0,1-1 1 0 0,-1-1 0 0 0,0-1-1 0 0,-1 0 1 0 0,1-2 0 0 0,-1 0 0 0 0,1-1-1 0 0,-1-1 1 0 0,1 0 0 0 0,-29-6-1 0 0,23 1 99 0 0,1-1 0 0 0,-1-1-1 0 0,2-1 1 0 0,-1-1 0 0 0,1-2 0 0 0,0 0-1 0 0,-29-20 1 0 0,15 4 174 0 0,1-1 0 0 0,1-2-1 0 0,2-2 1 0 0,0-1 0 0 0,3-1 0 0 0,1-1 0 0 0,1-2 0 0 0,-35-64 0 0 0,50 79-20 0 0,2-2 0 0 0,1 1 1 0 0,1-1-1 0 0,0-1 0 0 0,2 1 1 0 0,1-1-1 0 0,1-1 0 0 0,-2-33 1 0 0,6 41-444 0 0,1 0 0 0 0,0 0 1 0 0,2 0-1 0 0,0 0 1 0 0,1 0-1 0 0,0 1 0 0 0,2-1 1 0 0,0 1-1 0 0,1 0 1 0 0,0 0-1 0 0,2 1 0 0 0,14-26 1 0 0,3 7-832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28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0 472 0 0,'-3'6'7951'0'0,"-9"20"-4969"0"0,12-20-2686 0 0,0-1 0 0 0,0 1 0 0 0,1-1 0 0 0,0 1 0 0 0,0-1 0 0 0,0 1 0 0 0,1-1 0 0 0,-1 0 0 0 0,1 0 0 0 0,1 0 0 0 0,3 6 0 0 0,1 0 267 0 0,2 0 1 0 0,-1-1-1 0 0,16 13 0 0 0,-23-22-555 0 0,78 62 1247 0 0,-56-47-1183 0 0,-1 1 0 0 0,23 22-1 0 0,-39-33-89 0 0,-1-1 0 0 0,0 1 0 0 0,0 1 0 0 0,-1-1 0 0 0,0 1 0 0 0,0 0 0 0 0,0 0 0 0 0,-1 0 0 0 0,0 0 0 0 0,0 0 0 0 0,-1 1 0 0 0,2 7 0 0 0,-4-11-63 0 0,1 0 0 0 0,-1 0 0 0 0,1 0 0 0 0,-1 0 0 0 0,-1 0 0 0 0,1 0 0 0 0,0 0 0 0 0,-1 0 0 0 0,0 0 0 0 0,0 0 1 0 0,-3 7-1 0 0,2-8-281 0 0,0 1 0 0 0,1-1 1 0 0,-1 0-1 0 0,-1 0 1 0 0,1-1-1 0 0,0 1 1 0 0,-1 0-1 0 0,1-1 0 0 0,-1 1 1 0 0,0-1-1 0 0,-4 3 1 0 0,2-2-294 0 0,0-1-1 0 0,0 0 1 0 0,0 0 0 0 0,0 0 0 0 0,-1-1 0 0 0,1 1-1 0 0,0-1 1 0 0,-1 0 0 0 0,1-1 0 0 0,-1 1 0 0 0,1-1-1 0 0,-1 0 1 0 0,1-1 0 0 0,0 1 0 0 0,-1-1 0 0 0,-9-3 0 0 0,-6-3-811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29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0 342 532 0 0,'11'-23'1408'0'0,"4"-1"248"0"0,1 3 192 0 0,9 1-323 0 0,-4-1-281 0 0,5 2-268 0 0,0 1-264 0 0,-1-1-228 0 0,1 0-208 0 0,5 3-252 0 0,0-2-312 0 0,-5-1-320 0 0,5 0-320 0 0,-5 1-368 0 0,5-3-380 0 0,-11 2-97 0 0,1 3 129 0 0,-6 4 204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3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0 388 0 0,'-2'1'415'0'0,"0"1"-1"0"0,1-1 1 0 0,-1 0-1 0 0,0 1 0 0 0,1-1 1 0 0,0 1-1 0 0,-1 0 1 0 0,1-1-1 0 0,0 1 1 0 0,0 0-1 0 0,0 0 1 0 0,0 0-1 0 0,0 0 1 0 0,0 0-1 0 0,0 0 1 0 0,1 0-1 0 0,-1 0 1 0 0,1 0-1 0 0,0 0 1 0 0,-1 0-1 0 0,1 0 1 0 0,0 3-1 0 0,-3 54 4917 0 0,3-59-5298 0 0,0 15 340 0 0,1 1 0 0 0,1-1 0 0 0,0 0-1 0 0,1 0 1 0 0,1 0 0 0 0,0 0 0 0 0,1 0-1 0 0,0-1 1 0 0,1 0 0 0 0,1 0 0 0 0,1 0-1 0 0,0-1 1 0 0,14 19 0 0 0,-18-29-355 0 0,0 0-1 0 0,1 0 1 0 0,-1 0 0 0 0,0-1 0 0 0,1 1-1 0 0,0-1 1 0 0,-1 0 0 0 0,1-1 0 0 0,0 1-1 0 0,0-1 1 0 0,0 0 0 0 0,0 0 0 0 0,0-1-1 0 0,0 1 1 0 0,0-1 0 0 0,1 0 0 0 0,-1-1-1 0 0,0 1 1 0 0,0-1 0 0 0,0 0 0 0 0,9-3 0 0 0,0 0-80 0 0,0 0 0 0 0,0-2 1 0 0,0 1-1 0 0,0-2 0 0 0,-1 0 1 0 0,16-11-1 0 0,-12 5-1166 0 0,0 0-1 0 0,0-2 0 0 0,20-22 1 0 0,-32 32 310 0 0,-1 0 0 0 0,1-1-1 0 0,-1 0 1 0 0,0 0 0 0 0,0 0 0 0 0,-1 0 0 0 0,0-1 0 0 0,0 1 0 0 0,0-1-1 0 0,-1 0 1 0 0,0 0 0 0 0,-1 0 0 0 0,1 0 0 0 0,0-8 0 0 0,-2 1-555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29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253 131 548 0 0,'18'-12'443'0'0,"2"0"-1"0"0,-1 2 1 0 0,2 0-1 0 0,-1 2 1 0 0,1 0 0 0 0,0 1-1 0 0,1 1 1 0 0,-1 1-1 0 0,1 1 1 0 0,0 1 0 0 0,0 1-1 0 0,1 1 1 0 0,-1 1-1 0 0,0 0 1 0 0,0 2 0 0 0,1 1-1 0 0,23 6 1 0 0,-16-1-233 0 0,0 1 0 0 0,0 2 1 0 0,-1 1-1 0 0,-1 1 0 0 0,0 2 1 0 0,-1 1-1 0 0,0 1 0 0 0,-1 1 0 0 0,-2 1 1 0 0,1 1-1 0 0,34 38 0 0 0,-32-28-109 0 0,-1 1-1 0 0,-1 1 1 0 0,-1 2-1 0 0,-3 0 1 0 0,0 1-1 0 0,-2 1 1 0 0,-2 1-1 0 0,21 64 1 0 0,-31-76-99 0 0,-2 0 1 0 0,0 0 0 0 0,-1 0 0 0 0,-2 0 0 0 0,-1 1 0 0 0,0-1-1 0 0,-2 1 1 0 0,-1-1 0 0 0,-1 1 0 0 0,-2-1 0 0 0,0 0 0 0 0,-1 0-1 0 0,-2-1 1 0 0,-20 45 0 0 0,17-45-66 0 0,-2 0 1 0 0,-1-2-1 0 0,-1 1 0 0 0,0-2 0 0 0,-2 0 0 0 0,0-1 1 0 0,-2-1-1 0 0,0-1 0 0 0,-1 0 0 0 0,-1-1 1 0 0,0-2-1 0 0,-33 19 0 0 0,37-25-1 0 0,0-1 1 0 0,0 0-1 0 0,-1-2 1 0 0,0 0-1 0 0,-1-1 0 0 0,1-1 1 0 0,-1-1-1 0 0,0 0 0 0 0,0-1 1 0 0,0-1-1 0 0,0-1 1 0 0,0-1-1 0 0,0-1 0 0 0,0 0 1 0 0,1-1-1 0 0,-1-1 0 0 0,1-1 1 0 0,-20-8-1 0 0,8 0 44 0 0,0-2 0 0 0,1-1 0 0 0,1-2 0 0 0,1 0-1 0 0,0-2 1 0 0,1-1 0 0 0,2-1 0 0 0,0-1 0 0 0,1-1 0 0 0,-32-44-1 0 0,23 22 17 0 0,1-1-1 0 0,3-1 0 0 0,2-1 1 0 0,2-1-1 0 0,-27-83 0 0 0,33 73-378 0 0,3-1 0 0 0,3-1 0 0 0,2 0-1 0 0,-3-104 1 0 0,13 99-1618 0 0,3 1-1 0 0,14-78 0 0 0,-11 99 729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0:46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0 468 0 0,'11'0'3630'0'0,"-2"1"687"0"0,-12 2-2511 0 0,-14 17-1860 0 0,6-1 84 0 0,1 0-1 0 0,2 1 1 0 0,0 0-1 0 0,0 1 1 0 0,2-1-1 0 0,-5 32 1 0 0,-12 135 196 0 0,21-164-178 0 0,-1 46 346 0 0,4 1 1 0 0,9 70 0 0 0,-3-55 56 0 0,1-7-177 0 0,4-1-1 0 0,2 0 1 0 0,4-1 0 0 0,29 76-1 0 0,-27-105-112 0 0,2 0-1 0 0,2-2 0 0 0,32 46 0 0 0,-19-31 447 0 0,-34-56-489 0 0,0 1 1 0 0,0-1 0 0 0,1 0 0 0 0,-1 0 0 0 0,1 0-1 0 0,0 0 1 0 0,7 4 0 0 0,-10-8 13 0 0,19-23 153 0 0,-15 20 27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0:46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23 428 160 0 0,'-1'0'337'0'0,"0"0"0"0"0,1-1-1 0 0,-1 1 1 0 0,0 0 0 0 0,1 0-1 0 0,-1 0 1 0 0,0 0 0 0 0,1 0 0 0 0,-1 0-1 0 0,0 0 1 0 0,0 0 0 0 0,1 0 0 0 0,-1 0-1 0 0,0 0 1 0 0,1 0 0 0 0,-1 1 0 0 0,0-1-1 0 0,1 0 1 0 0,-1 0 0 0 0,1 1 0 0 0,-1-1-1 0 0,0 1 1 0 0,1-1 0 0 0,-1 0 0 0 0,1 1-1 0 0,-1-1 1 0 0,1 1 0 0 0,-1-1 0 0 0,1 1-1 0 0,-1-1 1 0 0,1 1 0 0 0,0 0 0 0 0,-1-1-1 0 0,1 1 1 0 0,0-1 0 0 0,-1 1 0 0 0,1 0-1 0 0,0-1 1 0 0,-1 2 0 0 0,2 1 68 0 0,0-1 1 0 0,0 0 0 0 0,0 1-1 0 0,1-1 1 0 0,-1 0-1 0 0,0 0 1 0 0,1 0-1 0 0,0 0 1 0 0,-1 0 0 0 0,1 0-1 0 0,2 2 1 0 0,13 11-135 0 0,0-1-1 0 0,21 12 1 0 0,-24-16-221 0 0,1-1 0 0 0,0 0-1 0 0,1-1 1 0 0,0-1 0 0 0,32 9-1 0 0,-44-15-44 0 0,1 0 0 0 0,-1 0 0 0 0,0 0 1 0 0,1-1-1 0 0,-1 0 0 0 0,1 0 0 0 0,-1 0 0 0 0,1 0 0 0 0,-1-1 0 0 0,1 0 0 0 0,-1 0 0 0 0,0 0 0 0 0,0 0 0 0 0,1-1 0 0 0,-1 1 0 0 0,0-1 0 0 0,0 0 0 0 0,0-1 0 0 0,-1 1 0 0 0,1-1 0 0 0,0 1 0 0 0,-1-1 1 0 0,0 0-1 0 0,1 0 0 0 0,-1-1 0 0 0,-1 1 0 0 0,1-1 0 0 0,2-4 0 0 0,1-2-7 0 0,0 0 1 0 0,-2 0-1 0 0,1 0 1 0 0,-1-1-1 0 0,-1 0 1 0 0,0 0-1 0 0,2-14 1 0 0,6-86-124 0 0,-10 78-597 0 0,10-51 1 0 0,-7 65-892 0 0,1-1 0 0 0,1 1 0 0 0,14-31 0 0 0,-16 42 734 0 0,0 0-1 0 0,1 1 1 0 0,0-1-1 0 0,0 1 1 0 0,0 0-1 0 0,1 1 1 0 0,1-1-1 0 0,-1 1 1 0 0,1 0-1 0 0,13-9 1 0 0,9-1-897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30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1 264 0 0,'0'0'1034'0'0,"19"12"5273"0"0,37 132-2686 0 0,-42-98-6626 0 0,9 58 0 0 0,-22-69-956 0 0,-1-28 2866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31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227 116 140 0 0,'0'-5'292'0'0,"1"1"1"0"0,0-1-1 0 0,0 0 1 0 0,0 1-1 0 0,1-1 1 0 0,0 1-1 0 0,0-1 0 0 0,0 1 1 0 0,0 0-1 0 0,0-1 1 0 0,1 1-1 0 0,0 1 0 0 0,0-1 1 0 0,0 0-1 0 0,1 1 1 0 0,-1-1-1 0 0,1 1 1 0 0,-1 0-1 0 0,1 0 0 0 0,0 1 1 0 0,0-1-1 0 0,1 1 1 0 0,-1 0-1 0 0,0 0 1 0 0,1 0-1 0 0,6-1 0 0 0,1-1-114 0 0,-1 0 0 0 0,1 1 0 0 0,0 0 0 0 0,0 1 0 0 0,1 1 0 0 0,-1 0 0 0 0,0 0-1 0 0,0 2 1 0 0,19 1 0 0 0,-18 1-139 0 0,-1 1 1 0 0,1 0-1 0 0,0 1 0 0 0,-1 0 0 0 0,0 1 0 0 0,0 0 1 0 0,-1 1-1 0 0,17 13 0 0 0,9 10-23 0 0,34 36 0 0 0,-58-52 2 0 0,23 22 15 0 0,-2 2-1 0 0,-1 1 1 0 0,-2 2-1 0 0,-3 1 1 0 0,0 1-1 0 0,39 88 1 0 0,-62-121-36 0 0,-1 0 1 0 0,0 0-1 0 0,-1 1 0 0 0,0-1 1 0 0,-1 1-1 0 0,0 0 1 0 0,-1-1-1 0 0,0 1 0 0 0,0 0 1 0 0,-1 0-1 0 0,-1 0 0 0 0,0-1 1 0 0,0 1-1 0 0,-1 0 1 0 0,-1-1-1 0 0,0 1 0 0 0,0-1 1 0 0,-1 0-1 0 0,0 0 0 0 0,0 0 1 0 0,-1-1-1 0 0,-1 1 1 0 0,0-1-1 0 0,0 0 0 0 0,-1-1 1 0 0,0 1-1 0 0,0-1 0 0 0,-1-1 1 0 0,0 0-1 0 0,0 0 1 0 0,-16 11-1 0 0,6-9-94 0 0,1 0-1 0 0,-1-1 1 0 0,0-1 0 0 0,-1 0-1 0 0,1-1 1 0 0,-1-2-1 0 0,-1 1 1 0 0,1-2 0 0 0,0-1-1 0 0,-1 0 1 0 0,0-2 0 0 0,1 0-1 0 0,-1-1 1 0 0,1-1 0 0 0,-26-6-1 0 0,14 2-95 0 0,1-2-1 0 0,0-1 1 0 0,0-1-1 0 0,1-1 0 0 0,0-2 1 0 0,1-1-1 0 0,1-1 1 0 0,-50-37-1 0 0,55 34-17 0 0,0-1-1 0 0,1-1 1 0 0,0-1-1 0 0,2-1 1 0 0,1-1-1 0 0,-23-36 1 0 0,32 43-149 0 0,1 0 0 0 0,1 0 1 0 0,0 0-1 0 0,1-1 1 0 0,1 0-1 0 0,0 0 1 0 0,1 0-1 0 0,1-1 1 0 0,1 1-1 0 0,0-1 1 0 0,2-32-1 0 0,5 11-630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0:59.4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1 744 0 0,'6'4'10328'0'0,"15"3"-4464"0"0,-2 0-3072 0 0,-10-1-2024 0 0,-7-1-659 0 0,-4 11 30 0 0,-8 121 353 0 0,14-55-482 0 0,4-1 0 0 0,26 117 0 0 0,-30-177-10 0 0,-3-16-14 0 0,0 0 0 0 0,1 0 0 0 0,-1-1 0 0 0,1 1 0 0 0,0 0 0 0 0,0-1 1 0 0,0 0-1 0 0,5 7 0 0 0,-6-10 6 0 0,-1-1 0 0 0,1 1 0 0 0,-1-1 0 0 0,1 1 0 0 0,-1-1 0 0 0,1 1 0 0 0,-1-1 1 0 0,1 1-1 0 0,0-1 0 0 0,-1 0 0 0 0,1 1 0 0 0,0-1 0 0 0,-1 0 0 0 0,1 1 0 0 0,0-1 1 0 0,-1 0-1 0 0,1 0 0 0 0,0 0 0 0 0,0 0 0 0 0,-1 0 0 0 0,1 0 0 0 0,0 0 0 0 0,0 0 1 0 0,0 0-1 0 0,1 0-8 0 0,-1-1 0 0 0,0 0 1 0 0,1 0-1 0 0,-1 0 0 0 0,0 0 1 0 0,1 0-1 0 0,-1 0 0 0 0,0 0 1 0 0,0 0-1 0 0,0-1 0 0 0,0 1 1 0 0,0 0-1 0 0,0 0 1 0 0,0-1-1 0 0,1-2 0 0 0,74-164-975 0 0,1-2 67 0 0,-77 170 922 0 0,1-1 0 0 0,-1 0 0 0 0,0 0 0 0 0,1 0 0 0 0,-1 1 0 0 0,0-1 0 0 0,1 0 0 0 0,-1 1 0 0 0,1-1 0 0 0,-1 0 0 0 0,1 1 0 0 0,0-1 0 0 0,-1 1 0 0 0,1-1 0 0 0,-1 1 0 0 0,1-1-1 0 0,0 1 1 0 0,0-1 0 0 0,-1 1 0 0 0,1 0 0 0 0,0-1 0 0 0,0 1 0 0 0,-1 0 0 0 0,1 0 0 0 0,0-1 0 0 0,0 1 0 0 0,0 0 0 0 0,-1 0 0 0 0,1 0 0 0 0,0 0 0 0 0,0 0 0 0 0,0 0 0 0 0,-1 0 0 0 0,1 0-1 0 0,0 1 1 0 0,0-1 0 0 0,0 0 0 0 0,-1 0 0 0 0,1 1 0 0 0,0-1 0 0 0,0 0 0 0 0,-1 1 0 0 0,1-1 0 0 0,0 1 0 0 0,-1-1 0 0 0,1 1 0 0 0,0-1 0 0 0,-1 1 0 0 0,1-1 0 0 0,-1 1 0 0 0,1 0 0 0 0,-1-1-1 0 0,1 1 1 0 0,0 1 0 0 0,29 49-9 0 0,-21-32 8 0 0,3 0-2 0 0,-9-14 14 0 0,0 1 0 0 0,1-1 0 0 0,-1 0 0 0 0,1 0 0 0 0,0 0-1 0 0,1 0 1 0 0,5 5 0 0 0,-8-9-15 0 0,-1-1 1 0 0,1 1-1 0 0,-1 0 0 0 0,1-1 0 0 0,-1 1 1 0 0,1-1-1 0 0,-1 0 0 0 0,1 1 0 0 0,0-1 1 0 0,-1 0-1 0 0,1 0 0 0 0,-1 0 0 0 0,1 0 1 0 0,0 0-1 0 0,-1-1 0 0 0,1 1 0 0 0,-1 0 1 0 0,1-1-1 0 0,-1 1 0 0 0,1-1 0 0 0,-1 1 0 0 0,1-1 1 0 0,-1 0-1 0 0,1 0 0 0 0,-1 1 0 0 0,0-1 1 0 0,1 0-1 0 0,-1 0 0 0 0,0-1 0 0 0,0 1 1 0 0,0 0-1 0 0,0 0 0 0 0,0 0 0 0 0,1-3 1 0 0,14-15-544 0 0,-1-1 0 0 0,-1-1 0 0 0,16-31 0 0 0,-17 29-1422 0 0,0 0 0 0 0,32-39 1 0 0,-33 48 883 0 0,-11 12 940 0 0,0-1 0 0 0,1 1 0 0 0,-1 0 1 0 0,1 0-1 0 0,0 0 0 0 0,-1 0 0 0 0,1 0 1 0 0,0 0-1 0 0,0 0 0 0 0,1 1 1 0 0,-1-1-1 0 0,0 1 0 0 0,0-1 0 0 0,1 1 1 0 0,-1 0-1 0 0,1 0 0 0 0,-1 0 0 0 0,5-1 1 0 0,-6 2 175 0 0,0 1 0 0 0,-1-1 1 0 0,1 0-1 0 0,0 1 1 0 0,-1-1-1 0 0,1 1 0 0 0,-1-1 1 0 0,1 1-1 0 0,0-1 1 0 0,-1 1-1 0 0,1-1 0 0 0,-1 1 1 0 0,0-1-1 0 0,1 1 0 0 0,-1 0 1 0 0,1-1-1 0 0,-1 1 1 0 0,0 0-1 0 0,0-1 0 0 0,1 1 1 0 0,-1 0-1 0 0,0-1 1 0 0,0 1-1 0 0,0 0 0 0 0,0 0 1 0 0,0-1-1 0 0,0 1 1 0 0,0 0-1 0 0,0 0 0 0 0,0-1 1 0 0,0 1-1 0 0,0 0 1 0 0,0 0-1 0 0,-1-1 0 0 0,1 2 1 0 0,-7 37 1390 0 0,4-26-899 0 0,-4 29 914 0 0,2-18-555 0 0,1 0 0 0 0,0 37 0 0 0,4-54-814 0 0,0 0 0 0 0,0-1 0 0 0,1 1 0 0 0,0 0 0 0 0,0-1 0 0 0,1 1 0 0 0,0-1 0 0 0,0 1 0 0 0,1-1 0 0 0,0 0 0 0 0,0 0 0 0 0,0 0 0 0 0,8 10 0 0 0,-9-13-66 0 0,-1-1 1 0 0,1 0-1 0 0,0 0 0 0 0,0 0 0 0 0,0-1 0 0 0,0 1 0 0 0,0 0 0 0 0,1-1 0 0 0,-1 1 0 0 0,0-1 0 0 0,1 0 0 0 0,-1 0 0 0 0,1 0 1 0 0,-1 0-1 0 0,1 0 0 0 0,0 0 0 0 0,-1-1 0 0 0,1 0 0 0 0,0 1 0 0 0,-1-1 0 0 0,1 0 0 0 0,0 0 0 0 0,0 0 0 0 0,-1 0 1 0 0,1-1-1 0 0,0 1 0 0 0,-1-1 0 0 0,1 0 0 0 0,0 0 0 0 0,-1 0 0 0 0,1 0 0 0 0,-1 0 0 0 0,0 0 0 0 0,1-1 0 0 0,-1 1 1 0 0,2-3-1 0 0,1 1-4 0 0,0-1 0 0 0,-1 0 1 0 0,0 0-1 0 0,0-1 0 0 0,0 1 1 0 0,0-1-1 0 0,-1 0 0 0 0,0 0 1 0 0,0 0-1 0 0,0 0 0 0 0,0 0 1 0 0,-1-1-1 0 0,0 1 0 0 0,0-1 1 0 0,1-9-1 0 0,0 3-68 0 0,-2 0 0 0 0,1-1 0 0 0,-2 0 1 0 0,1 1-1 0 0,-2-1 0 0 0,1 1 0 0 0,-2-1 0 0 0,0 1 0 0 0,0-1 1 0 0,-1 1-1 0 0,-9-22 0 0 0,11 33-8 0 0,-23-42-1911 0 0,24 41 1809 0 0,-1 1 0 0 0,0 0 1 0 0,1-1-1 0 0,-1 1 0 0 0,0 0 0 0 0,0 0 0 0 0,0 0 1 0 0,0 0-1 0 0,0 0 0 0 0,0 0 0 0 0,0 0 0 0 0,-1 0 1 0 0,1 0-1 0 0,0 0 0 0 0,0 0 0 0 0,-1 1 0 0 0,1-1 0 0 0,0 1 1 0 0,-1-1-1 0 0,1 1 0 0 0,-1-1 0 0 0,1 1 0 0 0,-1 0 1 0 0,1 0-1 0 0,-1 0 0 0 0,1 0 0 0 0,0 0 0 0 0,-3 0 1 0 0,4 0 63 0 0,-1 1 0 0 0,1 0 0 0 0,-1-1 1 0 0,1 1-1 0 0,0 0 0 0 0,-1 0 0 0 0,1-1 1 0 0,0 1-1 0 0,-1 0 0 0 0,1 0 0 0 0,0-1 1 0 0,0 1-1 0 0,0 0 0 0 0,0 0 0 0 0,0 0 1 0 0,0-1-1 0 0,0 1 0 0 0,0 0 1 0 0,0 0-1 0 0,0 0 0 0 0,0-1 0 0 0,0 1 1 0 0,1 0-1 0 0,-1 0 0 0 0,0-1 0 0 0,1 1 1 0 0,-1 0-1 0 0,0-1 0 0 0,1 1 0 0 0,-1 0 1 0 0,1-1-1 0 0,-1 1 0 0 0,1 0 0 0 0,-1-1 1 0 0,2 1-1 0 0,0 4-372 0 0,3 4-476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0:59.9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0 408 828 0 0,'2'2'596'0'0,"-1"0"1"0"0,1-1-1 0 0,-1 1 0 0 0,1-1 0 0 0,0 1 1 0 0,0-1-1 0 0,0 0 0 0 0,-1 0 0 0 0,1 0 1 0 0,0 0-1 0 0,1 0 0 0 0,-1 0 0 0 0,0 0 1 0 0,3 0-1 0 0,-4-2-463 0 0,0 0 0 0 0,0 1 1 0 0,0-1-1 0 0,-1 0 0 0 0,1 0 0 0 0,0 0 0 0 0,0 0 1 0 0,-1 0-1 0 0,1 0 0 0 0,-1-1 0 0 0,1 1 0 0 0,-1 0 1 0 0,0 0-1 0 0,1 0 0 0 0,-1 0 0 0 0,0-1 0 0 0,0 1 1 0 0,1 0-1 0 0,-1 0 0 0 0,0 0 0 0 0,0-1 0 0 0,-1 1 1 0 0,1 0-1 0 0,0 0 0 0 0,-1-2 0 0 0,2-15-96 0 0,1 1 0 0 0,0 0-1 0 0,1 0 1 0 0,1 0 0 0 0,0 0 0 0 0,2 1-1 0 0,0-1 1 0 0,0 1 0 0 0,2 1 0 0 0,0-1-1 0 0,1 1 1 0 0,0 1 0 0 0,16-20 0 0 0,-13 20-44 0 0,1 0 1 0 0,0 1-1 0 0,0 0 0 0 0,2 1 1 0 0,-1 0-1 0 0,2 1 1 0 0,-1 1-1 0 0,1 1 1 0 0,1 0-1 0 0,0 1 1 0 0,0 1-1 0 0,26-8 1 0 0,-38 14 2 0 0,-1 0 0 0 0,0 0 0 0 0,0 1 0 0 0,0 0 0 0 0,1-1 0 0 0,-1 2 0 0 0,0-1 1 0 0,0 0-1 0 0,1 1 0 0 0,-1 0 0 0 0,7 1 0 0 0,-11-1 3 0 0,1-1 0 0 0,0 1 0 0 0,0-1-1 0 0,0 0 1 0 0,0 1 0 0 0,-1-1 0 0 0,1 1 0 0 0,0 0 0 0 0,-1-1-1 0 0,1 1 1 0 0,0 0 0 0 0,-1-1 0 0 0,1 1 0 0 0,-1 0 0 0 0,1 0-1 0 0,-1-1 1 0 0,1 1 0 0 0,-1 0 0 0 0,1 0 0 0 0,-1 0 0 0 0,1 1-1 0 0,-1 0 2 0 0,0-1-1 0 0,-1 1 0 0 0,1 0 1 0 0,0-1-1 0 0,0 1 0 0 0,-1 0 1 0 0,1-1-1 0 0,-1 1 1 0 0,1 0-1 0 0,-1-1 0 0 0,0 1 1 0 0,0-1-1 0 0,0 1 0 0 0,1-1 1 0 0,-1 0-1 0 0,-2 2 0 0 0,-19 27-15 0 0,-60 74-5 0 0,79-100 39 0 0,0-1 0 0 0,-1 1 0 0 0,2 0 1 0 0,-1 0-1 0 0,0 0 0 0 0,1 0 0 0 0,0 0 0 0 0,0 0 0 0 0,0 1 1 0 0,0-1-1 0 0,1 1 0 0 0,0-1 0 0 0,0 1 0 0 0,0 0 1 0 0,0 0-1 0 0,1-1 0 0 0,0 1 0 0 0,0 0 0 0 0,0 0 0 0 0,1-1 1 0 0,-1 1-1 0 0,1 0 0 0 0,0-1 0 0 0,2 7 0 0 0,3 2 107 0 0,0 1 0 0 0,1-1-1 0 0,1-1 1 0 0,0 1 0 0 0,0-1 0 0 0,15 16-1 0 0,-5-7 2 0 0,43 56 148 0 0,-55-69-274 0 0,0 1 0 0 0,-1 0 1 0 0,0 0-1 0 0,0 1 1 0 0,-1-1-1 0 0,5 21 0 0 0,-8-27-150 0 0,-1 1 0 0 0,0-1 0 0 0,0 1 0 0 0,0-1 0 0 0,-1 0-1 0 0,1 1 1 0 0,-1-1 0 0 0,0 1 0 0 0,0-1 0 0 0,0 0 0 0 0,-1 0-1 0 0,1 0 1 0 0,-2 4 0 0 0,2-6-6 0 0,1-1-1 0 0,-1 1 1 0 0,1 0 0 0 0,0-1-1 0 0,-1 1 1 0 0,1-1-1 0 0,-1 1 1 0 0,0-1 0 0 0,1 1-1 0 0,-1-1 1 0 0,1 1-1 0 0,-1-1 1 0 0,0 1 0 0 0,1-1-1 0 0,-1 1 1 0 0,0-1-1 0 0,0 0 1 0 0,1 0 0 0 0,-1 1-1 0 0,0-1 1 0 0,0 0-1 0 0,-1 0 1 0 0,1 0-96 0 0,0-1 0 0 0,0 1-1 0 0,-1-1 1 0 0,1 1 0 0 0,0-1 0 0 0,0 0 0 0 0,0 1-1 0 0,0-1 1 0 0,0 0 0 0 0,1 0 0 0 0,-1 0 0 0 0,0 0-1 0 0,0 1 1 0 0,0-1 0 0 0,1 0 0 0 0,-1-1 0 0 0,0 1-1 0 0,1 0 1 0 0,-1 0 0 0 0,0-1 0 0 0,-13-38-2692 0 0,9 16 1762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00.3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69 824 0 0,'12'-21'1141'0'0,"-9"14"-373"0"0,0 1 0 0 0,1 0 0 0 0,0 0-1 0 0,0 0 1 0 0,0 1 0 0 0,6-7-1 0 0,-9 14-398 0 0,0-1 0 0 0,0 1-1 0 0,0 0 1 0 0,-1-1 0 0 0,1 1-1 0 0,-1-1 1 0 0,1 1 0 0 0,-1 0-1 0 0,0 0 1 0 0,0-1 0 0 0,1 1-1 0 0,-1 0 1 0 0,0-1 0 0 0,-1 3-1 0 0,-15 221 4908 0 0,-1-14-6149 0 0,17-175-248 0 0,8 66 0 0 0,-6-87 4 0 0,1-1-1 0 0,0 0 0 0 0,7 18 1 0 0,-9-30 805 0 0,0 1 1 0 0,0-1-1 0 0,0 1 1 0 0,0-1-1 0 0,0 0 0 0 0,0 0 1 0 0,1 1-1 0 0,-1-1 1 0 0,1 0-1 0 0,-1 0 1 0 0,1 0-1 0 0,0-1 0 0 0,0 1 1 0 0,0 0-1 0 0,0-1 1 0 0,0 1-1 0 0,0-1 1 0 0,1 1-1 0 0,-1-1 1 0 0,0 0-1 0 0,1 0 0 0 0,-1 0 1 0 0,1-1-1 0 0,-1 1 1 0 0,1 0-1 0 0,2-1 1 0 0,10-3-1121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00.6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470 95 96 0 0,'3'-8'546'0'0,"-1"1"21"0"0,0 1-1 0 0,-1-1 1 0 0,1 1 0 0 0,-1-1-1 0 0,-1 1 1 0 0,1-12 0 0 0,-1 16-473 0 0,-1 1 0 0 0,1-1 0 0 0,-1 1 0 0 0,1-1 1 0 0,-1 1-1 0 0,1 0 0 0 0,-1-1 0 0 0,0 1 0 0 0,0 0 0 0 0,1 0 1 0 0,-1-1-1 0 0,0 1 0 0 0,0 0 0 0 0,0 0 0 0 0,-1 0 1 0 0,1 0-1 0 0,0 0 0 0 0,0 0 0 0 0,0 1 0 0 0,-1-1 1 0 0,1 0-1 0 0,0 0 0 0 0,-1 1 0 0 0,1-1 0 0 0,-1 1 1 0 0,1-1-1 0 0,0 1 0 0 0,-1 0 0 0 0,1 0 0 0 0,-1 0 0 0 0,1-1 1 0 0,-1 1-1 0 0,1 1 0 0 0,-1-1 0 0 0,-2 0 0 0 0,-13 3 147 0 0,0 0-1 0 0,0 0 1 0 0,1 2-1 0 0,-1 0 1 0 0,1 1-1 0 0,-30 15 1 0 0,-2 0-616 0 0,-12 3-779 0 0,-95 33-5050 0 0,124-48 4886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01.4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135 0 1260 0 0,'1'8'5961'0'0,"-3"14"-3130"0"0,-33 33 501 0 0,13-23-2109 0 0,-29 59-1 0 0,47-81-1186 0 0,-1 0-1 0 0,2 0 1 0 0,-1 1-1 0 0,1-1 1 0 0,1 1-1 0 0,0 0 1 0 0,1 0-1 0 0,0 0 1 0 0,0 0-1 0 0,2 17 0 0 0,-1-24-94 0 0,1-1 0 0 0,-1 1-1 0 0,1 0 1 0 0,0-1-1 0 0,0 1 1 0 0,0-1 0 0 0,1 1-1 0 0,-1-1 1 0 0,1 0-1 0 0,0 1 1 0 0,0-1 0 0 0,0 0-1 0 0,0 0 1 0 0,0 0 0 0 0,1-1-1 0 0,-1 1 1 0 0,1 0-1 0 0,0-1 1 0 0,5 4 0 0 0,-2-3-218 0 0,-1-1 0 0 0,1 0 0 0 0,-1 0 0 0 0,1 0 0 0 0,0-1 1 0 0,-1 1-1 0 0,1-1 0 0 0,0-1 0 0 0,0 1 0 0 0,0-1 0 0 0,8-1 1 0 0,4-1-427 0 0,-1 0 0 0 0,0-2 0 0 0,0 0 0 0 0,0-1 0 0 0,0 0 0 0 0,-1-2 0 0 0,22-10 1 0 0,-14 4 491 0 0,-1-1 0 0 0,-1-1 1 0 0,0-1-1 0 0,-1-1 0 0 0,-1 0 0 0 0,-1-2 1 0 0,0 0-1 0 0,-2-1 0 0 0,0-1 1 0 0,-1-1-1 0 0,19-34 0 0 0,-34 54 245 0 0,1 1-1 0 0,-1-1 0 0 0,0 1 1 0 0,0-1-1 0 0,-1 1 1 0 0,1-1-1 0 0,0 1 0 0 0,-1-1 1 0 0,1 0-1 0 0,0 1 1 0 0,-1-1-1 0 0,0 0 0 0 0,1 0 1 0 0,-1 1-1 0 0,0-1 1 0 0,0 0-1 0 0,0 0 0 0 0,0 1 1 0 0,0-1-1 0 0,-1 0 1 0 0,1 0-1 0 0,0 1 0 0 0,-1-1 1 0 0,0 0-1 0 0,-1-2 0 0 0,1 3 22 0 0,-1-1 0 0 0,0 1-1 0 0,1 0 1 0 0,-1 0-1 0 0,0 1 1 0 0,0-1-1 0 0,0 0 1 0 0,0 1-1 0 0,0-1 1 0 0,0 1-1 0 0,0-1 1 0 0,0 1-1 0 0,0 0 1 0 0,0 0-1 0 0,0 0 1 0 0,0 0 0 0 0,0 0-1 0 0,-3 1 1 0 0,-6 1 156 0 0,0 0-1 0 0,0 1 1 0 0,0 0 0 0 0,0 0 0 0 0,1 1 0 0 0,0 1 0 0 0,-11 5 0 0 0,4 2 213 0 0,0 0 0 0 0,1 1-1 0 0,1 0 1 0 0,0 1 0 0 0,-21 27 0 0 0,30-34-366 0 0,1 1 1 0 0,1-1 0 0 0,-1 1-1 0 0,1 0 1 0 0,1 0 0 0 0,-1 0-1 0 0,1 0 1 0 0,1 0 0 0 0,-1 1-1 0 0,2-1 1 0 0,-1 1-1 0 0,1 0 1 0 0,0 0 0 0 0,1-1-1 0 0,1 17 1 0 0,-1-22-47 0 0,0 0-1 0 0,1 0 1 0 0,-1 0-1 0 0,1 0 1 0 0,0 0-1 0 0,0 0 1 0 0,0 0-1 0 0,0 0 1 0 0,0 0-1 0 0,1 0 1 0 0,-1 0-1 0 0,1 0 1 0 0,0-1 0 0 0,0 1-1 0 0,0-1 1 0 0,0 0-1 0 0,0 1 1 0 0,1-1-1 0 0,-1 0 1 0 0,0 0-1 0 0,1 0 1 0 0,0-1-1 0 0,-1 1 1 0 0,1-1-1 0 0,5 3 1 0 0,-5-4-4 0 0,0 1 0 0 0,0-1 0 0 0,0 0 0 0 0,1 0 0 0 0,-1 0 0 0 0,0 0 0 0 0,0-1 0 0 0,0 1 0 0 0,0-1 0 0 0,0 0 0 0 0,0 0 0 0 0,0 0 0 0 0,0 0 0 0 0,0 0 0 0 0,0-1 0 0 0,0 1 0 0 0,-1-1 0 0 0,1 0 0 0 0,-1 0-1 0 0,1 0 1 0 0,-1 0 0 0 0,0 0 0 0 0,1 0 0 0 0,-1-1 0 0 0,2-3 0 0 0,11-17-9 0 0,-2 0-1 0 0,-1 0 1 0 0,-1-1-1 0 0,0 0 1 0 0,-2-1-1 0 0,-1 0 1 0 0,6-36-1 0 0,10-24 110 0 0,-24 85-106 0 0,0 0 1 0 0,0-1-1 0 0,0 1 1 0 0,0 0 0 0 0,0-1-1 0 0,0 1 1 0 0,0 0-1 0 0,0 0 1 0 0,0-1 0 0 0,0 1-1 0 0,1 0 1 0 0,-1-1-1 0 0,0 1 1 0 0,0 0-1 0 0,0 0 1 0 0,0-1 0 0 0,1 1-1 0 0,-1 0 1 0 0,0 0-1 0 0,0 0 1 0 0,0-1 0 0 0,1 1-1 0 0,-1 0 1 0 0,0 0-1 0 0,0 0 1 0 0,1 0-1 0 0,-1-1 1 0 0,0 1 0 0 0,0 0-1 0 0,1 0 1 0 0,-1 0-1 0 0,0 0 1 0 0,1 0 0 0 0,-1 0-1 0 0,0 0 1 0 0,1 0-1 0 0,-1 0 1 0 0,1 0-1 0 0,8 10 81 0 0,4 20-5 0 0,-13-29-79 0 0,15 64-379 0 0,0 6-1590 0 0,-13-66 1526 0 0,-1 0 0 0 0,1-1-1 0 0,0 1 1 0 0,0-1 0 0 0,0 0 0 0 0,1 0 0 0 0,0 1 0 0 0,-1-2 0 0 0,1 1 0 0 0,1 0 0 0 0,4 4 0 0 0,3-3-1087 0 0,3-2 151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3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1 276 0 0,'-10'81'7400'0'0,"1"1"-4021"0"0,10-26-2344 0 0,16 98 1 0 0,6-48-4255 0 0,12-9-3895 0 0,-25-74 5453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02.1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64 42 300 0 0,'1'-1'127'0'0,"0"0"-1"0"0,-1-1 1 0 0,1 1 0 0 0,0 0 0 0 0,-1 0-1 0 0,1 0 1 0 0,-1 0 0 0 0,0-1 0 0 0,1 1-1 0 0,-1 0 1 0 0,0 0 0 0 0,0-1-1 0 0,0 1 1 0 0,0 0 0 0 0,0 0 0 0 0,0-1-1 0 0,0 1 1 0 0,0 0 0 0 0,0-1 0 0 0,-1 1-1 0 0,1 0 1 0 0,0 0 0 0 0,-1 0-1 0 0,1-1 1 0 0,-1 1 0 0 0,1 0 0 0 0,-1 0-1 0 0,0 0 1 0 0,1 0 0 0 0,-1 0 0 0 0,0 0-1 0 0,0 0 1 0 0,-1-1 0 0 0,0 2 43 0 0,0 0 1 0 0,0 0 0 0 0,1 0-1 0 0,-1 0 1 0 0,0 0-1 0 0,0 0 1 0 0,0 1 0 0 0,0-1-1 0 0,0 1 1 0 0,0-1-1 0 0,1 1 1 0 0,-1 0 0 0 0,0 0-1 0 0,0-1 1 0 0,1 1-1 0 0,-1 0 1 0 0,1 1 0 0 0,-1-1-1 0 0,1 0 1 0 0,-1 0-1 0 0,-1 3 1 0 0,1-2 23 0 0,0 0 1 0 0,0 1-1 0 0,0-1 0 0 0,1 1 0 0 0,-1-1 1 0 0,1 1-1 0 0,-1-1 0 0 0,1 1 0 0 0,0 0 1 0 0,0 0-1 0 0,0 0 0 0 0,1 0 0 0 0,-1 0 1 0 0,1 0-1 0 0,-1 0 0 0 0,1 0 0 0 0,0 0 1 0 0,0 0-1 0 0,0 0 0 0 0,1 0 0 0 0,0 5 1 0 0,3 7 235 0 0,0 0 1 0 0,1 0 0 0 0,7 15-1 0 0,-1-3 118 0 0,-2-5-253 0 0,1 0-1 0 0,19 28 1 0 0,-19-34-280 0 0,-1 1-1 0 0,0-1 1 0 0,-1 1 0 0 0,8 29-1 0 0,-15-45-38 0 0,-1 0-1 0 0,1 1 1 0 0,-1-1-1 0 0,0 0 1 0 0,1 1-1 0 0,-1-1 1 0 0,0 0-1 0 0,0 1 1 0 0,0-1-1 0 0,0 1 1 0 0,0-1-1 0 0,0 0 1 0 0,0 1-1 0 0,-1-1 1 0 0,1 0-1 0 0,-1 1 1 0 0,1-1-1 0 0,0 0 1 0 0,-1 1-1 0 0,0-1 1 0 0,1 0-1 0 0,-1 0 1 0 0,0 0-1 0 0,0 0 1 0 0,0 1-1 0 0,0-1 1 0 0,0 0-1 0 0,0 0 1 0 0,0-1-1 0 0,0 1 1 0 0,0 0-1 0 0,0 0 1 0 0,0 0-1 0 0,0-1 1 0 0,-1 1-1 0 0,1-1 1 0 0,0 1-1 0 0,-1-1 1 0 0,1 1-1 0 0,0-1 1 0 0,-1 0-1 0 0,1 0 1 0 0,0 1-1 0 0,-1-1 1 0 0,1 0-1 0 0,-1 0 1 0 0,1-1-1 0 0,-3 1 1 0 0,2 0-13 0 0,0-1-1 0 0,0 1 1 0 0,-1-1 0 0 0,1 1 0 0 0,0-1 0 0 0,0 0 0 0 0,0 1 0 0 0,0-1-1 0 0,0 0 1 0 0,0 0 0 0 0,0-1 0 0 0,0 1 0 0 0,0 0 0 0 0,1-1-1 0 0,-1 1 1 0 0,0-1 0 0 0,1 1 0 0 0,0-1 0 0 0,-1 0 0 0 0,1 0 0 0 0,0 0-1 0 0,0 0 1 0 0,-1 0 0 0 0,2 0 0 0 0,-1 0 0 0 0,0 0 0 0 0,0 0 0 0 0,1 0-1 0 0,-1 0 1 0 0,1-1 0 0 0,-1-3 0 0 0,1 2 40 0 0,1-1 0 0 0,-1 0 0 0 0,1 0 0 0 0,0 0 0 0 0,1 1 0 0 0,-1-1 0 0 0,1 0 0 0 0,0 1 0 0 0,0 0 0 0 0,0-1 0 0 0,0 1 0 0 0,1 0 0 0 0,0 0 0 0 0,0 0 0 0 0,0 0 0 0 0,0 1 0 0 0,1-1 0 0 0,-1 1 0 0 0,1 0 0 0 0,5-3 0 0 0,9-6 40 0 0,1 1 0 0 0,0 1 0 0 0,29-12 0 0 0,7-3-13 0 0,-54 24-30 0 0,39-20-1 0 0,47-34 1 0 0,-76 47-11 0 0,0-1 1 0 0,-1 0-1 0 0,0 0 1 0 0,-1-1-1 0 0,0 0 1 0 0,0 0-1 0 0,-1-1 1 0 0,12-23-1 0 0,-19 34 5 0 0,-1-1 0 0 0,1 1 0 0 0,-1-1 0 0 0,0 1 0 0 0,1-1 0 0 0,-1 0 0 0 0,1 1 0 0 0,-1-1 1 0 0,0 1-1 0 0,0-1 0 0 0,1 0 0 0 0,-1 0 0 0 0,0 1 0 0 0,0-1 0 0 0,0 0 0 0 0,0 1 0 0 0,0-1 0 0 0,0 0 0 0 0,0 0 0 0 0,0 1 0 0 0,0-1 0 0 0,0 0 0 0 0,0 1 0 0 0,0-1 0 0 0,-1 0 0 0 0,1 0 0 0 0,0 1 0 0 0,0-1 0 0 0,-1 0 0 0 0,1 1 0 0 0,-1-2 0 0 0,0 2-38 0 0,-1 0 0 0 0,1 0 1 0 0,0-1-1 0 0,-1 1 0 0 0,1 0 0 0 0,0 0 0 0 0,-1 0 0 0 0,1 1 0 0 0,0-1 0 0 0,-1 0 0 0 0,1 0 0 0 0,0 1 0 0 0,-1-1 0 0 0,1 1 1 0 0,-1 0-1 0 0,-47 26-1152 0 0,26-10 936 0 0,2 1 0 0 0,0 2-1 0 0,-21 23 1 0 0,36-36 390 0 0,0 0 0 0 0,1 1 1 0 0,0-1-1 0 0,0 1 1 0 0,1 0-1 0 0,0 0 1 0 0,0 1-1 0 0,1-1 0 0 0,0 1 1 0 0,1-1-1 0 0,0 1 1 0 0,0 0-1 0 0,-1 16 0 0 0,3-24-96 0 0,0 0 1 0 0,0 0-1 0 0,0 0 0 0 0,0 0 0 0 0,0 0 0 0 0,1 0 0 0 0,-1 0 0 0 0,0 0 0 0 0,0 0 0 0 0,1 0 0 0 0,-1 0 0 0 0,1 0 0 0 0,-1 0 0 0 0,1 0 0 0 0,-1 0 0 0 0,1 0 0 0 0,0-1 0 0 0,-1 1 0 0 0,1 0 0 0 0,0 0 0 0 0,-1-1 0 0 0,1 1 0 0 0,0 0 0 0 0,0-1 0 0 0,0 1 0 0 0,0-1 0 0 0,1 1 0 0 0,0 0 9 0 0,1 0-1 0 0,0-1 1 0 0,0 1-1 0 0,0-1 0 0 0,0 0 1 0 0,0 1-1 0 0,0-1 1 0 0,0-1-1 0 0,4 0 0 0 0,4 0-10 0 0,-1-2 0 0 0,0 1 0 0 0,0-1 0 0 0,15-8 0 0 0,8-7-142 0 0,-1-2 1 0 0,43-36-1 0 0,30-19-7017 0 0,-104 88 1700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03.0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183 9 144 0 0,'5'-9'7555'0'0,"-24"17"-5024"0"0,-33 23-953 0 0,42-22-1356 0 0,0 0 0 0 0,0 0 1 0 0,1 1-1 0 0,0 0 0 0 0,1 1 0 0 0,0 0 0 0 0,1 0 0 0 0,0 1 0 0 0,1 0 0 0 0,0 0 0 0 0,0 0 0 0 0,2 1 0 0 0,-6 22 0 0 0,8-27-186 0 0,0 1-1 0 0,1-1 1 0 0,0 0-1 0 0,1 0 1 0 0,0 1-1 0 0,0-1 1 0 0,1 0-1 0 0,0 0 1 0 0,0 1-1 0 0,1-1 1 0 0,0 0-1 0 0,0 0 1 0 0,1-1-1 0 0,0 1 1 0 0,1 0-1 0 0,0-1 1 0 0,0 0-1 0 0,0 0 1 0 0,1 0-1 0 0,0 0 1 0 0,0-1-1 0 0,1 0 1 0 0,9 9-1 0 0,-12-12-36 0 0,1-1 0 0 0,-1 1 0 0 0,0-1 0 0 0,1 0-1 0 0,0 0 1 0 0,-1 0 0 0 0,1-1 0 0 0,0 1 0 0 0,0-1 0 0 0,0 0-1 0 0,0 0 1 0 0,0 0 0 0 0,0-1 0 0 0,0 1 0 0 0,0-1-1 0 0,9 0 1 0 0,-6-2-5 0 0,0 1-1 0 0,0-1 1 0 0,0 0-1 0 0,0 0 1 0 0,-1-1 0 0 0,1 0-1 0 0,-1 0 1 0 0,0 0-1 0 0,7-6 1 0 0,9-7-29 0 0,-1-2 0 0 0,-1 0 0 0 0,35-42 1 0 0,-55 59 33 0 0,9-9-10 0 0,9-9-27 0 0,-2-1-1 0 0,26-41 1 0 0,-50 75 22 0 0,2-5 33 0 0,1 1 1 0 0,0-1-1 0 0,0 1 1 0 0,-5 19 0 0 0,9-25-10 0 0,0 0 0 0 0,0 0-1 0 0,1 0 1 0 0,0 0 0 0 0,-1 0 0 0 0,1 0 0 0 0,1 0 0 0 0,-1 0 0 0 0,1 0 0 0 0,-1 0 0 0 0,1 0 0 0 0,0 0-1 0 0,1 0 1 0 0,-1-1 0 0 0,1 1 0 0 0,-1 0 0 0 0,1-1 0 0 0,0 1 0 0 0,3 3 0 0 0,-1-3-14 0 0,0 1 0 0 0,-1-1 0 0 0,2 0 0 0 0,-1 0-1 0 0,0 0 1 0 0,1-1 0 0 0,0 1 0 0 0,0-1 0 0 0,0 0 0 0 0,0-1 0 0 0,0 1 0 0 0,1-1 0 0 0,-1 0 0 0 0,1 0 0 0 0,-1-1 0 0 0,1 0 0 0 0,0 0 0 0 0,-1 0 0 0 0,1 0 0 0 0,0-1 0 0 0,0 0 0 0 0,0 0 0 0 0,0-1-1 0 0,-1 0 1 0 0,1 0 0 0 0,0 0 0 0 0,-1-1 0 0 0,1 1 0 0 0,-1-1 0 0 0,6-3 0 0 0,-4 2-4 0 0,0 0-1 0 0,-1-1 0 0 0,0 0 1 0 0,0 0-1 0 0,0 0 1 0 0,0 0-1 0 0,-1-1 0 0 0,0 0 1 0 0,0 0-1 0 0,0-1 1 0 0,0 1-1 0 0,-1-1 1 0 0,0 0-1 0 0,0 0 0 0 0,-1-1 1 0 0,1 1-1 0 0,-2-1 1 0 0,1 1-1 0 0,-1-1 1 0 0,1 0-1 0 0,-2 0 0 0 0,1 0 1 0 0,-1 0-1 0 0,0-10 1 0 0,-1 14 9 0 0,0 0 0 0 0,0 1 0 0 0,0-1 0 0 0,-1 0 0 0 0,1 0 0 0 0,-1 0 0 0 0,0 0 0 0 0,0 1 0 0 0,0-1 0 0 0,0 0 0 0 0,0 1 0 0 0,-1-1 0 0 0,1 1 0 0 0,-1 0 0 0 0,0-1 0 0 0,1 1 0 0 0,-1 0 0 0 0,-4-4 0 0 0,1 3-9 0 0,1 0 1 0 0,-1 0-1 0 0,1 1 1 0 0,-1 0-1 0 0,0 0 0 0 0,0 0 1 0 0,0 0-1 0 0,0 0 0 0 0,-9 0 1 0 0,0 0-597 0 0,0 1 0 0 0,0 0 1 0 0,-1 1-1 0 0,1 1 1 0 0,0 0-1 0 0,0 1 1 0 0,-16 4-1 0 0,29-6 464 0 0,0 0-1 0 0,0 1 1 0 0,0-1-1 0 0,0 0 1 0 0,0 0-1 0 0,0 0 1 0 0,0 1 0 0 0,0-1-1 0 0,0 0 1 0 0,0 1-1 0 0,0-1 1 0 0,0 1 0 0 0,0-1-1 0 0,0 1 1 0 0,0 0-1 0 0,0-1 1 0 0,1 1 0 0 0,-1 0-1 0 0,0 0 1 0 0,1 0-1 0 0,-1-1 1 0 0,0 1-1 0 0,1 0 1 0 0,-1 0 0 0 0,1 0-1 0 0,-1 0 1 0 0,1 0-1 0 0,-1 0 1 0 0,1 0 0 0 0,0 0-1 0 0,0 0 1 0 0,-1 0-1 0 0,1 0 1 0 0,0 0 0 0 0,0 0-1 0 0,0 0 1 0 0,0 0-1 0 0,0 0 1 0 0,0 0 0 0 0,1 1-1 0 0,-1-1 1 0 0,0 0-1 0 0,0 0 1 0 0,1 0-1 0 0,-1 0 1 0 0,1 0 0 0 0,-1 0-1 0 0,1-1 1 0 0,-1 1-1 0 0,1 0 1 0 0,0 0 0 0 0,-1 0-1 0 0,1 0 1 0 0,0-1-1 0 0,-1 1 1 0 0,1 0 0 0 0,0-1-1 0 0,0 1 1 0 0,0 0-1 0 0,0-1 1 0 0,1 1-1 0 0,7 6-944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03.5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255 14 32 0 0,'30'-14'4430'0'0,"-51"23"-1249"0"0,0 0-2515 0 0,0 1 0 0 0,0 2-1 0 0,1 0 1 0 0,-28 21-1 0 0,41-27-534 0 0,1 1 0 0 0,-1-1-1 0 0,1 1 1 0 0,0 0 0 0 0,1 0-1 0 0,0 1 1 0 0,0 0 0 0 0,0 0 0 0 0,1 0-1 0 0,0 0 1 0 0,1 1 0 0 0,0 0-1 0 0,0-1 1 0 0,-2 15 0 0 0,2-6 188 0 0,1-14-201 0 0,1 1 1 0 0,0 0-1 0 0,0 0 1 0 0,0 0-1 0 0,1-1 0 0 0,-1 1 1 0 0,1 0-1 0 0,0 0 0 0 0,0 0 1 0 0,0 0-1 0 0,1 0 1 0 0,-1-1-1 0 0,1 1 0 0 0,2 7 1 0 0,0-10-59 0 0,0 0 0 0 0,-1 0 0 0 0,1-1 0 0 0,0 1 0 0 0,-1-1 0 0 0,1 1 1 0 0,0-1-1 0 0,0 0 0 0 0,-1 0 0 0 0,1-1 0 0 0,0 1 0 0 0,0-1 0 0 0,-1 1 1 0 0,1-1-1 0 0,0 0 0 0 0,-1 0 0 0 0,3-1 0 0 0,1 0-16 0 0,0 1-1 0 0,0-1 1 0 0,1 1 0 0 0,-1 0-1 0 0,0 1 1 0 0,12 0 0 0 0,-14 1-36 0 0,1 1 0 0 0,-1-1 0 0 0,0 1 0 0 0,0 0-1 0 0,0 1 1 0 0,-1-1 0 0 0,1 0 0 0 0,0 1 0 0 0,-1 0 0 0 0,0 0 0 0 0,1 0 0 0 0,2 5 0 0 0,-4-7-7 0 0,-1 1 1 0 0,0-1-1 0 0,1 1 0 0 0,-1 0 1 0 0,0 0-1 0 0,0 0 1 0 0,0-1-1 0 0,0 1 0 0 0,0 0 1 0 0,-1 0-1 0 0,1 0 0 0 0,-1 0 1 0 0,1 1-1 0 0,-1-1 0 0 0,0 0 1 0 0,0 0-1 0 0,0 0 1 0 0,0 0-1 0 0,0 0 0 0 0,0 0 1 0 0,0 0-1 0 0,-1 0 0 0 0,1 1 1 0 0,-1-1-1 0 0,0 0 0 0 0,1 0 1 0 0,-3 3-1 0 0,-10 20 4 0 0,11-20-14 0 0,0-1-1 0 0,0 1 0 0 0,0-1 0 0 0,-1 0 0 0 0,1 0 0 0 0,-1 0 0 0 0,0 0 0 0 0,0-1 0 0 0,-7 7 0 0 0,7-8 14 0 0,-12 10-1197 0 0,-1 0 1 0 0,-24 13 0 0 0,36-23 735 0 0,1 0 1 0 0,-1 0-1 0 0,-1 0 1 0 0,1-1-1 0 0,0 0 1 0 0,0 1-1 0 0,-1-1 1 0 0,1-1-1 0 0,0 1 1 0 0,-1 0-1 0 0,1-1 1 0 0,-1 0-1 0 0,1 0 1 0 0,-1-1-1 0 0,1 1 1 0 0,-8-3-1 0 0,11 3 355 0 0,0 0 0 0 0,0-1 0 0 0,1 1-1 0 0,-1-1 1 0 0,0 1 0 0 0,0-1-1 0 0,0 1 1 0 0,1-1 0 0 0,-1 1-1 0 0,0-1 1 0 0,0 0 0 0 0,1 1-1 0 0,-1-1 1 0 0,1 0 0 0 0,-1 0 0 0 0,1 1-1 0 0,-1-1 1 0 0,1 0 0 0 0,-1 0-1 0 0,1 0 1 0 0,0 0 0 0 0,-1 0-1 0 0,1 0 1 0 0,0 0 0 0 0,0 1-1 0 0,0-1 1 0 0,-1 0 0 0 0,1-2 0 0 0,-1-2-391 0 0,-3-8-516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03.9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50 712 0 0,'6'-8'588'0'0,"16"-20"1107"0"0,-21 27-1558 0 0,-1 0 1 0 0,1 0-1 0 0,0 0 0 0 0,0 0 0 0 0,0 0 1 0 0,0 0-1 0 0,0 0 0 0 0,1 0 1 0 0,-1 1-1 0 0,0-1 0 0 0,0 1 0 0 0,0-1 1 0 0,0 1-1 0 0,1-1 0 0 0,-1 1 0 0 0,0 0 1 0 0,1-1-1 0 0,-1 1 0 0 0,0 0 1 0 0,3 0-1 0 0,-4 0-33 0 0,1 1 1 0 0,-1-1-1 0 0,1 1 1 0 0,-1-1-1 0 0,1 1 1 0 0,-1-1-1 0 0,0 1 0 0 0,1-1 1 0 0,-1 1-1 0 0,1-1 1 0 0,-1 1-1 0 0,0 0 1 0 0,0-1-1 0 0,1 1 1 0 0,-1 0-1 0 0,0-1 0 0 0,0 1 1 0 0,0 0-1 0 0,0-1 1 0 0,1 1-1 0 0,-1 0 1 0 0,0-1-1 0 0,0 1 1 0 0,-1 0-1 0 0,1-1 0 0 0,0 1 1 0 0,0 1-1 0 0,-4 25 1417 0 0,2-20-848 0 0,-9 90 3625 0 0,3 50-2324 0 0,13 45-1831 0 0,12-67-3017 0 0,-16-119 2347 0 0,1-1 0 0 0,0 1 0 0 0,0-1 0 0 0,0 1 1 0 0,1-1-1 0 0,-1 0 0 0 0,1 0 0 0 0,6 7 0 0 0,-8-10 236 0 0,0-1 0 0 0,1 1 0 0 0,-1-1 0 0 0,1 1 0 0 0,-1-1-1 0 0,1 1 1 0 0,-1-1 0 0 0,1 0 0 0 0,0 0 0 0 0,-1 0 0 0 0,1 0 0 0 0,0 0-1 0 0,0 0 1 0 0,0 0 0 0 0,0-1 0 0 0,0 1 0 0 0,0-1 0 0 0,0 1-1 0 0,0-1 1 0 0,0 0 0 0 0,0 0 0 0 0,0 0 0 0 0,0 0 0 0 0,0 0-1 0 0,0 0 1 0 0,4-1 0 0 0,4-4-1003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04.3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454 197 1012 0 0,'1'-1'141'0'0,"0"0"0"0"0,-1 0 1 0 0,1-1-1 0 0,0 1 0 0 0,-1 0 0 0 0,1 0 0 0 0,-1 0 1 0 0,0 0-1 0 0,1 0 0 0 0,-1 0 0 0 0,0-1 0 0 0,0 1 0 0 0,1 0 1 0 0,-1 0-1 0 0,0-1 0 0 0,0 1 0 0 0,-1 0 0 0 0,1 0 1 0 0,0 0-1 0 0,0-1 0 0 0,0 1 0 0 0,-1 0 0 0 0,1 0 1 0 0,-1 0-1 0 0,1 0 0 0 0,-1 0 0 0 0,1 0 0 0 0,-1-1 0 0 0,0 1 1 0 0,1 0-1 0 0,-2-1 0 0 0,-1 1 66 0 0,-1-1 1 0 0,1 1-1 0 0,-1 0 0 0 0,1 0 1 0 0,0 1-1 0 0,-1-1 0 0 0,0 0 1 0 0,1 1-1 0 0,-1 0 0 0 0,-6 1 1 0 0,-23-1 497 0 0,-1 3 1 0 0,1 0-1 0 0,0 3 1 0 0,-38 10-1 0 0,48-10-967 0 0,1 2-1 0 0,0 0 0 0 0,0 2 1 0 0,0 0-1 0 0,1 2 1 0 0,-31 22-1 0 0,50-33 55 0 0,1 0-1 0 0,-1 1 1 0 0,1-1-1 0 0,-1 0 1 0 0,1 1-1 0 0,-1 0 1 0 0,1-1 0 0 0,0 1-1 0 0,0 0 1 0 0,0-1-1 0 0,0 1 1 0 0,0 0-1 0 0,0 0 1 0 0,-1 3-1 0 0,2-4 69 0 0,0 0 0 0 0,0 0-1 0 0,0 0 1 0 0,0 0 0 0 0,1 0-1 0 0,-1 0 1 0 0,0 0 0 0 0,0 0 0 0 0,1 0-1 0 0,-1 0 1 0 0,1 0 0 0 0,-1-1-1 0 0,1 1 1 0 0,-1 0 0 0 0,1 0-1 0 0,-1 0 1 0 0,1-1 0 0 0,-1 1-1 0 0,1 0 1 0 0,0-1 0 0 0,0 1-1 0 0,-1-1 1 0 0,1 1 0 0 0,0-1-1 0 0,0 1 1 0 0,0-1 0 0 0,0 1-1 0 0,-1-1 1 0 0,1 0 0 0 0,0 1-1 0 0,0-1 1 0 0,2 0 0 0 0,16 7-1059 0 0</inkml:trace>
  <inkml:trace contextRef="#ctx0" brushRef="#br0" timeOffset="1">724 5 1084 0 0,'1'0'209'0'0,"-1"-1"1"0"0,1 1-1 0 0,0-1 0 0 0,-1 1 1 0 0,1 0-1 0 0,0-1 0 0 0,-1 1 1 0 0,1 0-1 0 0,0-1 0 0 0,-1 1 1 0 0,1 0-1 0 0,0 0 0 0 0,0-1 1 0 0,-1 1-1 0 0,1 0 0 0 0,0 0 1 0 0,0 0-1 0 0,-1 0 0 0 0,1 0 1 0 0,0 0-1 0 0,0 1 0 0 0,0-1 1 0 0,-1 0-1 0 0,1 0 0 0 0,0 0 1 0 0,-1 1-1 0 0,1-1 0 0 0,0 0 1 0 0,0 1-1 0 0,-1-1 0 0 0,1 1 1 0 0,-1-1-1 0 0,1 1 0 0 0,0-1 1 0 0,-1 1-1 0 0,1-1 0 0 0,-1 1 1 0 0,1-1-1 0 0,-1 1 0 0 0,1 0 1 0 0,-1-1-1 0 0,0 1 0 0 0,1 0 1 0 0,-1-1-1 0 0,0 1 0 0 0,0 0 1 0 0,1 0-1 0 0,-1-1 0 0 0,0 2 1 0 0,10 39 660 0 0,1-8-6694 0 0,-1-10 1544 0 0,-6-11 2855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04.6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 72 0 0,'2'-1'611'0'0,"0"0"-1"0"0,0 0 1 0 0,1 0 0 0 0,-1 0 0 0 0,0 0-1 0 0,1 1 1 0 0,-1-1 0 0 0,0 1-1 0 0,1-1 1 0 0,-1 1 0 0 0,0 0-1 0 0,1 0 1 0 0,-1 0 0 0 0,1 0 0 0 0,-1 0-1 0 0,0 1 1 0 0,1-1 0 0 0,-1 1-1 0 0,5 1 1 0 0,19 10 483 0 0,-7 3-3928 0 0,-16-12 2059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05.2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 21 880 0 0,'11'-21'14324'0'0,"-13"31"-12609"0"0,-4 23-1415 0 0,1 0 0 0 0,2 1-1 0 0,1 0 1 0 0,2-1 0 0 0,4 40 0 0 0,-1 21-594 0 0,2-24-1523 0 0,6-3-3977 0 0,-3-14-1666 0 0,-7-35 5451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06.4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8 106 516 0 0,'-8'-18'9280'0'0,"8"17"-8876"0"0,12-19 4244 0 0,29-9-1565 0 0,-39 27-2870 0 0,8-3-119 0 0,0 0 0 0 0,0 0 1 0 0,1 1-1 0 0,-1 0 0 0 0,1 1 0 0 0,0 0 1 0 0,0 1-1 0 0,1 0 0 0 0,-1 0 1 0 0,0 1-1 0 0,1 1 0 0 0,-1 0 0 0 0,20 3 1 0 0,-28-2-100 0 0,0 0-1 0 0,-1 0 1 0 0,1 0 0 0 0,-1 1-1 0 0,0-1 1 0 0,1 0 0 0 0,-1 1 0 0 0,0 0-1 0 0,0 0 1 0 0,0 0 0 0 0,0 0-1 0 0,0 0 1 0 0,0 0 0 0 0,-1 0 0 0 0,1 0-1 0 0,-1 1 1 0 0,1-1 0 0 0,-1 0-1 0 0,0 1 1 0 0,0-1 0 0 0,0 1 0 0 0,0 0-1 0 0,-1-1 1 0 0,1 1 0 0 0,-1 0 0 0 0,1 0-1 0 0,-1-1 1 0 0,0 6 0 0 0,0 7-30 0 0,-1 1 1 0 0,-1-1-1 0 0,-6 29 1 0 0,5-28 10 0 0,-6 20-24 0 0,-2 0 0 0 0,-2-1 0 0 0,-32 64 0 0 0,14-33 54 0 0,30-65-16 0 0,-2 5 55 0 0,0 0 0 0 0,1 0 0 0 0,0 1 0 0 0,0-1 0 0 0,0 1 0 0 0,1-1-1 0 0,-2 8 1 0 0,3-12-27 0 0,0-1 0 0 0,1 0 1 0 0,-1 0-1 0 0,0 0 0 0 0,0 0 0 0 0,0 0 0 0 0,1 0 0 0 0,-1 0 0 0 0,1 0 1 0 0,-1 0-1 0 0,1 0 0 0 0,-1 0 0 0 0,1 0 0 0 0,-1 0 0 0 0,1 0 0 0 0,0-1 1 0 0,-1 1-1 0 0,1 0 0 0 0,1 1 0 0 0,1-1-3 0 0,-1 0 0 0 0,0 0 0 0 0,0 0 1 0 0,1 0-1 0 0,-1 0 0 0 0,0-1 0 0 0,1 1 0 0 0,-1-1 0 0 0,1 1 0 0 0,-1-1 1 0 0,1 0-1 0 0,2 0 0 0 0,27-2-113 0 0,0-1 0 0 0,55-14 1 0 0,-3 1-1849 0 0,-66 14 175 0 0,1 0 0 0 0,27 1-1 0 0,-43 1 1346 0 0,1 0 0 0 0,-1 0 1 0 0,0 1-1 0 0,0-1 0 0 0,0 1 0 0 0,0-1 0 0 0,0 1 0 0 0,0 0 1 0 0,0 0-1 0 0,0 0 0 0 0,0 1 0 0 0,0-1 0 0 0,-1 1 0 0 0,1 0 1 0 0,0-1-1 0 0,-1 1 0 0 0,1 0 0 0 0,-1 0 0 0 0,0 1 0 0 0,0-1 1 0 0,0 0-1 0 0,3 5 0 0 0,5 13-1319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07.2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56 848 0 0,'-4'-20'12244'0'0,"5"19"-11922"0"0,26-15 4232 0 0,40 1-2996 0 0,-42 12-1314 0 0,45 2 0 0 0,-63 1-245 0 0,0 1 0 0 0,0 0 1 0 0,-1 0-1 0 0,1 0 0 0 0,0 1 0 0 0,-1 0 0 0 0,1 0 1 0 0,-1 1-1 0 0,0 0 0 0 0,0 0 0 0 0,10 7 1 0 0,-14-8-13 0 0,0 0 1 0 0,-1 0 0 0 0,1 0-1 0 0,-1 0 1 0 0,1 0 0 0 0,-1 0 0 0 0,0 0-1 0 0,0 0 1 0 0,0 1 0 0 0,0-1-1 0 0,0 1 1 0 0,-1-1 0 0 0,1 0 0 0 0,-1 1-1 0 0,1-1 1 0 0,-1 1 0 0 0,0-1-1 0 0,0 1 1 0 0,0-1 0 0 0,-1 1 0 0 0,1-1-1 0 0,0 1 1 0 0,-2 4 0 0 0,-2 7-90 0 0,-1 1-1 0 0,-12 25 1 0 0,8-19 27 0 0,-14 21-24 0 0,19-37 96 0 0,0 1 0 0 0,1-1-1 0 0,0 1 1 0 0,0-1 0 0 0,0 1 0 0 0,1 0 0 0 0,0 0-1 0 0,0 0 1 0 0,0 0 0 0 0,-1 12 0 0 0,3-16 4 0 0,1-1 0 0 0,-1 1 0 0 0,0-1 0 0 0,1 0 0 0 0,-1 1 0 0 0,1-1 1 0 0,0 0-1 0 0,-1 1 0 0 0,1-1 0 0 0,0 0 0 0 0,0 0 0 0 0,0 0 0 0 0,0 1 0 0 0,0-1 0 0 0,0 0 1 0 0,0 0-1 0 0,0-1 0 0 0,0 1 0 0 0,0 0 0 0 0,0 0 0 0 0,1 0 0 0 0,-1-1 0 0 0,0 1 0 0 0,1-1 1 0 0,1 1-1 0 0,43 13-10 0 0,-22-8-1 0 0,-8-1 8 0 0,31 14-2 0 0,-45-18 1 0 0,1 0 0 0 0,-1 1-1 0 0,0-1 1 0 0,0 1-1 0 0,0-1 1 0 0,0 1 0 0 0,0 0-1 0 0,0 0 1 0 0,0 0-1 0 0,0 0 1 0 0,-1 0-1 0 0,1 0 1 0 0,-1 0 0 0 0,1 0-1 0 0,0 4 1 0 0,-1-3-34 0 0,-1-1-1 0 0,0 1 1 0 0,0-1 0 0 0,0 1 0 0 0,0 0 0 0 0,-1-1 0 0 0,1 1-1 0 0,-1-1 1 0 0,0 1 0 0 0,1-1 0 0 0,-1 1 0 0 0,0-1 0 0 0,0 0-1 0 0,-1 1 1 0 0,1-1 0 0 0,0 0 0 0 0,-1 0 0 0 0,1 0 0 0 0,-1 0 0 0 0,0 0-1 0 0,-2 2 1 0 0,-44 39-2782 0 0,42-39 2206 0 0,-9 6-1426 0 0,0 0 1 0 0,-1-1-1 0 0,-27 12 1 0 0,-22 11-2840 0 0,39-13 3352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07.8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91 0 168 0 0,'-5'4'880'0'0,"0"-1"0"0"0,1 1 0 0 0,-1 0 0 0 0,1 0 0 0 0,0 0 0 0 0,0 0 0 0 0,0 1 0 0 0,1-1 0 0 0,-1 1 0 0 0,1 0 0 0 0,0 0 0 0 0,-3 10 1 0 0,-25 68 4756 0 0,29-75-5420 0 0,1 1 0 0 0,0 0 1 0 0,0-1-1 0 0,0 1 0 0 0,1 0 0 0 0,1 0 0 0 0,0-1 0 0 0,0 1 0 0 0,3 12 0 0 0,-3-18-196 0 0,0-1 1 0 0,0 1-1 0 0,0-1 0 0 0,1 1 0 0 0,-1-1 1 0 0,1 0-1 0 0,-1 1 0 0 0,1-1 0 0 0,0 0 0 0 0,0 0 1 0 0,0 0-1 0 0,0 0 0 0 0,0-1 0 0 0,0 1 1 0 0,1-1-1 0 0,-1 1 0 0 0,1-1 0 0 0,-1 0 1 0 0,1 1-1 0 0,-1-1 0 0 0,1-1 0 0 0,0 1 0 0 0,3 1 1 0 0,10 1 32 0 0,0 0 1 0 0,27 2 0 0 0,-35-4-51 0 0,25 1-89 0 0,1-1 1 0 0,-1-2-1 0 0,0-1 0 0 0,62-12 0 0 0,-22-7-2374 0 0,-5-8-3395 0 0,-62 26 4899 0 0,-1 0 0 0 0,0 0 0 0 0,0-1-1 0 0,0 0 1 0 0,0 0 0 0 0,-1 0-1 0 0,0-1 1 0 0,7-9 0 0 0,-5 3-642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4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0 600 0 0,'-5'52'3874'0'0,"3"-43"-3064"0"0,1 0 0 0 0,-1 0 0 0 0,2 1 0 0 0,0-1 0 0 0,0 0 0 0 0,2 17 0 0 0,-1-23-588 0 0,0 0-1 0 0,0 0 1 0 0,1 0 0 0 0,-1 0-1 0 0,0 0 1 0 0,1-1 0 0 0,0 1-1 0 0,0-1 1 0 0,0 1 0 0 0,0-1 0 0 0,0 0-1 0 0,0 0 1 0 0,1 0 0 0 0,-1 0-1 0 0,0 0 1 0 0,1 0 0 0 0,0 0-1 0 0,0-1 1 0 0,-1 0 0 0 0,1 1 0 0 0,0-1-1 0 0,0 0 1 0 0,0 0 0 0 0,0-1-1 0 0,5 2 1 0 0,33 7 987 0 0,-2-2-879 0 0,0 2 1 0 0,-1 2-1 0 0,0 2 0 0 0,45 22 0 0 0,-73-30-346 0 0,0 0 0 0 0,-1 2 0 0 0,1-1-1 0 0,-1 1 1 0 0,0 0 0 0 0,-1 1 0 0 0,13 14-1 0 0,-20-20-76 0 0,0 0-1 0 0,1 0 1 0 0,-1 0-1 0 0,0 1 1 0 0,0-1-1 0 0,0 0 0 0 0,-1 1 1 0 0,1-1-1 0 0,0 0 1 0 0,-1 1-1 0 0,0-1 0 0 0,0 1 1 0 0,1-1-1 0 0,-1 1 1 0 0,-1-1-1 0 0,1 1 1 0 0,0-1-1 0 0,-1 1 0 0 0,1-1 1 0 0,-1 1-1 0 0,0-1 1 0 0,-1 4-1 0 0,0-2-606 0 0,0 1 0 0 0,0-1 0 0 0,0 0 0 0 0,-1 0 0 0 0,1 0 0 0 0,-1 0 0 0 0,0-1 0 0 0,0 1 0 0 0,-1-1 0 0 0,1 0 0 0 0,-5 4 0 0 0,-32 6-5100 0 0,25-10 4322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08.2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220 1 668 0 0,'-8'4'884'0'0,"-1"1"0"0"0,1 1 1 0 0,0 0-1 0 0,0 0 0 0 0,1 0 0 0 0,0 1 1 0 0,0 0-1 0 0,0 1 0 0 0,1-1 0 0 0,0 1 0 0 0,1 0 1 0 0,-1 1-1 0 0,-5 14 0 0 0,-5 13 187 0 0,1 1 0 0 0,-10 41-1 0 0,14-42-1174 0 0,-16 71-3083 0 0,5 58-6975 0 0,21-129 8476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10.1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5 432 0 0,'13'-4'15008'0'0,"-4"6"-13581"0"0,-8 10-6338 0 0,-1-10 4163 0 0,0 0 1 0 0,0 0 0 0 0,0 0 0 0 0,0 0-1 0 0,0 0 1 0 0,1 0 0 0 0,-1 0 0 0 0,1 0-1 0 0,1 2 1 0 0,0 7-1349 0 0,-1 2 437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10.5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 0 456 0 0,'0'9'1232'0'0,"5"0"120"0"0,-5-2 68 0 0,0 0-411 0 0,5 2-321 0 0,-5-3-240 0 0,0 1-160 0 0,5 0-168 0 0,-5 2-164 0 0,-5 0-156 0 0,5-2-204 0 0,0-1-236 0 0,0 1-313 0 0,5 0-223 0 0,-5 2-48 0 0,0-2 44 0 0,0 4 116 0 0</inkml:trace>
  <inkml:trace contextRef="#ctx0" brushRef="#br0" timeOffset="1">0 346 180 0 0,'0'5'1160'0'0,"0"2"152"0"0,5-3 116 0 0,-5 1-280 0 0,5-1-287 0 0,-5-2-233 0 0,0 3-172 0 0,5-5-144 0 0,-5 2-156 0 0,0 0-176 0 0,0 1-600 0 0,0-1-40 0 0,0 0-313 0 0,0 3-259 0 0,0 1-84 0 0,0 1 56 0 0,0 2 120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10.8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60 0 1116 0 0,'15'12'5443'0'0,"-7"4"-3979"0"0,-6 23-6163 0 0,-2-29 2772 0 0,0 1 770 0 0</inkml:trace>
  <inkml:trace contextRef="#ctx0" brushRef="#br0" timeOffset="1">40 326 600 0 0,'5'38'5605'0'0,"-4"-34"-5337"0"0,0 1 1 0 0,0 0 0 0 0,0 0-1 0 0,-1 0 1 0 0,0 0-1 0 0,0 0 1 0 0,0 0 0 0 0,0 0-1 0 0,-1 0 1 0 0,-2 7 0 0 0,-11 44-174 0 0,9-35-2510 0 0,0-1 1 0 0,-11 25 0 0 0,11-34 1070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12.1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14 206 1244 0 0,'-3'5'14537'0'0,"-2"24"-11117"0"0,2-16-3457 0 0,2 1 0 0 0,-1-1 0 0 0,2 19 0 0 0,4 14 217 0 0,-2-24-143 0 0,0-1 1 0 0,1 1-1 0 0,1-1 1 0 0,1 0-1 0 0,8 24 1 0 0,-13-45-37 0 0,0 1 1 0 0,0-1-1 0 0,1 0 1 0 0,-1 0-1 0 0,0 0 1 0 0,0 1-1 0 0,0-1 0 0 0,0 0 1 0 0,0 0-1 0 0,0 0 1 0 0,0 1-1 0 0,0-1 1 0 0,1 0-1 0 0,-1 0 1 0 0,0 0-1 0 0,0 0 1 0 0,0 1-1 0 0,0-1 1 0 0,1 0-1 0 0,-1 0 1 0 0,0 0-1 0 0,0 0 0 0 0,0 0 1 0 0,1 0-1 0 0,-1 0 1 0 0,0 0-1 0 0,0 0 1 0 0,0 0-1 0 0,1 1 1 0 0,-1-1-1 0 0,0 0 1 0 0,0 0-1 0 0,1 0 1 0 0,-1 0-1 0 0,0 0 0 0 0,0-1 1 0 0,0 1-1 0 0,1 0 1 0 0,-1 0-1 0 0,0 0 1 0 0,0 0-1 0 0,0 0 1 0 0,1 0-1 0 0,-1 0 1 0 0,0 0-1 0 0,0 0 1 0 0,0 0-1 0 0,0-1 0 0 0,1 1 1 0 0,-1 0-1 0 0,0 0 1 0 0,0 0-1 0 0,0 0 1 0 0,0-1-1 0 0,0 1 1 0 0,1 0-1 0 0,10-19 19 0 0,5-26-25 0 0,73-212-41 0 0,-81 238 90 0 0,0 1 0 0 0,1 0 0 0 0,1 1 0 0 0,1 0 0 0 0,0 0-1 0 0,26-27 1 0 0,-33 40 6 0 0,0 0 0 0 0,1 0-1 0 0,0 0 1 0 0,0 1 0 0 0,0-1 0 0 0,0 1-1 0 0,1 1 1 0 0,-1-1 0 0 0,1 1 0 0 0,-1-1-1 0 0,10-1 1 0 0,-10 4-10 0 0,-1-1 1 0 0,1 1-1 0 0,-1 0 0 0 0,1 0 1 0 0,-1 1-1 0 0,1-1 0 0 0,-1 1 0 0 0,0 0 1 0 0,1 0-1 0 0,-1 1 0 0 0,0-1 1 0 0,0 1-1 0 0,0 0 0 0 0,0 0 0 0 0,0 0 1 0 0,0 1-1 0 0,5 3 0 0 0,4 5-15 0 0,-1 0 0 0 0,0 0 0 0 0,-1 1 0 0 0,0 0 0 0 0,17 27 0 0 0,36 77-682 0 0,-41-72-81 0 0,-23-43 711 0 0,39 74-5140 0 0,-19-23-5890 0 0,-19-45 8798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16.1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90 1020 0 0,'258'20'5753'0'0,"-55"-2"-4970"0"0,-32-16 21 0 0,201-22-1 0 0,167-49 980 0 0,-394 49-2030 0 0,192-1-1 0 0,-335 22-29 0 0,0 1 0 0 0,0-1-1 0 0,0 1 1 0 0,0-1 0 0 0,0 1 0 0 0,0 0 0 0 0,-1 0 0 0 0,1 0-1 0 0,0 0 1 0 0,-1 0 0 0 0,0 0 0 0 0,1 0 0 0 0,-1 0 0 0 0,1 4-1 0 0,11 14-3335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16.5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17 408 0 0,'4'-16'3049'0'0,"18"17"-1330"0"0,0 4-1060 0 0,0 1 1 0 0,0 1 0 0 0,-1 1-1 0 0,40 21 1 0 0,80 56 1641 0 0,-101-59-1540 0 0,-6-4-206 0 0,39 33 1 0 0,-65-49-543 0 0,0 1 1 0 0,-1 0-1 0 0,0 1 1 0 0,0-1-1 0 0,-1 1 1 0 0,0 1-1 0 0,0-1 1 0 0,-1 1-1 0 0,0 0 1 0 0,6 16-1 0 0,-10-20-33 0 0,0-1-1 0 0,-1 1 0 0 0,1-1 1 0 0,-1 0-1 0 0,0 1 1 0 0,-1-1-1 0 0,1 1 0 0 0,-1-1 1 0 0,0 0-1 0 0,0 1 1 0 0,0-1-1 0 0,-1 0 1 0 0,1 0-1 0 0,-1 0 0 0 0,0 0 1 0 0,0 0-1 0 0,-4 5 1 0 0,-6 8-431 0 0,-1 0 1 0 0,-20 21 0 0 0,11-14-314 0 0,-28 31-1952 0 0,-2-3-1 0 0,-82 64 1 0 0,84-76 1423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17.1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0 800 0 0,'27'7'6073'0'0,"44"4"-3720"0"0,7 1-1319 0 0,92 20-285 0 0,1-7 0 0 0,1-8 0 0 0,175-6 0 0 0,171-27-518 0 0,-173 3-2034 0 0,-336 13 1193 0 0,-1 0 0 0 0,0-1 0 0 0,1 0 0 0 0,-1 0 0 0 0,0-1 0 0 0,0 0 0 0 0,0 0 0 0 0,0-1 0 0 0,0 0 0 0 0,0-1 0 0 0,7-4 0 0 0,-14 7 490 0 0,-1 1 0 0 0,1-1 0 0 0,-1 1 0 0 0,1-1 1 0 0,-1 0-1 0 0,1 1 0 0 0,-1-1 0 0 0,0 1 0 0 0,1-1 1 0 0,-1 0-1 0 0,0 1 0 0 0,0-1 0 0 0,1 0 0 0 0,-1 1 1 0 0,0-1-1 0 0,0 0 0 0 0,0 0 0 0 0,0 1 0 0 0,0-1 1 0 0,0 0-1 0 0,0 1 0 0 0,0-3 0 0 0,0 2-211 0 0,0-4-574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17.4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240 5 692 0 0,'2'-1'208'0'0,"0"1"1"0"0,0-1-1 0 0,0 0 0 0 0,0 1 1 0 0,0-1-1 0 0,0 1 0 0 0,0 0 1 0 0,0-1-1 0 0,0 1 1 0 0,0 0-1 0 0,0 0 0 0 0,0 1 1 0 0,0-1-1 0 0,0 0 0 0 0,0 1 1 0 0,0-1-1 0 0,0 1 0 0 0,0 0 1 0 0,0-1-1 0 0,0 1 0 0 0,0 0 1 0 0,0 0-1 0 0,0 0 0 0 0,1 2 1 0 0,46 30 1262 0 0,0 7-525 0 0,-2 1 1 0 0,-2 2-1 0 0,-2 3 0 0 0,68 92 1 0 0,-105-130-926 0 0,-1 1 0 0 0,0 0 1 0 0,0 0-1 0 0,-1 1 1 0 0,0-1-1 0 0,0 1 0 0 0,-1 0 1 0 0,-1 0-1 0 0,0 0 0 0 0,0 0 1 0 0,-1 1-1 0 0,0-1 0 0 0,0 0 1 0 0,-2 1-1 0 0,1-1 0 0 0,-4 20 1 0 0,0-17-104 0 0,0 0 0 0 0,0-1 0 0 0,-1 1 0 0 0,-1-1 0 0 0,0 0 0 0 0,-1 0 0 0 0,0 0 0 0 0,-1-1 0 0 0,0 0 1 0 0,0-1-1 0 0,-1 0 0 0 0,-16 14 0 0 0,-55 39-1183 0 0,-49 16-1159 0 0,-103 28-2122 0 0,178-83 3559 0 0,-25 11-313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18.0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 1 688 0 0,'-17'0'1182'0'0,"-3"0"3727"0"0,44 7-1690 0 0,85 17-1425 0 0,55 10-949 0 0,-53-15-705 0 0,-36-9 89 0 0,339 13 698 0 0,-136-25-426 0 0,-1-1-471 0 0,-94 7-428 0 0,-108-3-3111 0 0,-44-1-2850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4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1 279 880 0 0,'13'-15'1886'0'0,"1"1"1"0"0,1 0-1 0 0,0 2 1 0 0,27-18-1 0 0,75-39 3598 0 0,-55 34-4789 0 0,-13 5-1160 0 0,4-2-2691 0 0,-1 4-6568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18.3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19 448 0 0,'0'-1'99'0'0,"1"0"0"0"0,-1 0-1 0 0,1 0 1 0 0,-1 0 0 0 0,1 0 0 0 0,-1 0 0 0 0,1 0-1 0 0,-1 0 1 0 0,1 1 0 0 0,0-1 0 0 0,0 0 0 0 0,-1 0-1 0 0,1 0 1 0 0,0 1 0 0 0,0-1 0 0 0,0 1 0 0 0,0-1-1 0 0,0 1 1 0 0,0-1 0 0 0,0 1 0 0 0,0-1 0 0 0,0 1-1 0 0,0 0 1 0 0,0-1 0 0 0,0 1 0 0 0,0 0 0 0 0,0 0-1 0 0,0 0 1 0 0,0 0 0 0 0,0 0 0 0 0,0 0 0 0 0,0 0-1 0 0,1 0 1 0 0,-1 0 0 0 0,0 1 0 0 0,0-1 0 0 0,1 1-1 0 0,43 9 965 0 0,-19-1-644 0 0,0 2 0 0 0,-1 0 0 0 0,-1 2-1 0 0,0 1 1 0 0,28 20 0 0 0,-8 1 662 0 0,61 60 1 0 0,-95-85-1038 0 0,0 0-1 0 0,-1 1 1 0 0,-1 0 0 0 0,1 1 0 0 0,-2 0-1 0 0,0 0 1 0 0,0 0 0 0 0,-1 1 0 0 0,-1 0-1 0 0,0 0 1 0 0,0 1 0 0 0,-2-1 0 0 0,5 26-1 0 0,-8-28-141 0 0,1 0-1 0 0,-1 1 1 0 0,-1-1-1 0 0,0 0 1 0 0,-1 0-1 0 0,0 0 1 0 0,0 0 0 0 0,-1 0-1 0 0,-1 0 1 0 0,0 0-1 0 0,0-1 1 0 0,-1 0-1 0 0,0 0 1 0 0,-1 0-1 0 0,0-1 1 0 0,-1 0-1 0 0,-12 14 1 0 0,2-6-536 0 0,0 0 1 0 0,-2-2 0 0 0,0 0 0 0 0,-33 20-1 0 0,-90 40-2656 0 0,93-51 2346 0 0,-15 8-116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18.9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 14 488 0 0,'-21'-8'3429'0'0,"31"4"-162"0"0,38 3-547 0 0,170 32-372 0 0,77 7-1762 0 0,57-18-191 0 0,-122-10-5 0 0,338 57 1 0 0,-529-59-497 0 0,-5 0-1324 0 0,0-2 1 0 0,58 4 0 0 0,-90-10 1181 0 0,0 0 0 0 0,0 0 0 0 0,0-1 0 0 0,0 1 0 0 0,0 0 0 0 0,0-1 0 0 0,0 1-1 0 0,0-1 1 0 0,0 0 0 0 0,0 1 0 0 0,-1-1 0 0 0,1 0 0 0 0,0 0 0 0 0,2-2 0 0 0,-3 2 93 0 0,0 0 1 0 0,-1 0-1 0 0,1 1 0 0 0,0-1 1 0 0,-1 0-1 0 0,1 0 1 0 0,-1 0-1 0 0,0 0 1 0 0,1 0-1 0 0,-1 0 0 0 0,0 0 1 0 0,1 0-1 0 0,-1 0 1 0 0,0 1-1 0 0,0-1 1 0 0,0 0-1 0 0,0 0 0 0 0,0 0 1 0 0,0 0-1 0 0,0 0 1 0 0,0 0-1 0 0,0 0 1 0 0,0 0-1 0 0,-1 0 0 0 0,1 0 1 0 0,0 0-1 0 0,-1 0 1 0 0,0-1-1 0 0,-3-3-681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19.2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12 900 0 0,'0'-1'86'0'0,"1"0"-1"0"0,-1 0 1 0 0,1 1 0 0 0,-1-1 0 0 0,1 0-1 0 0,-1 1 1 0 0,1-1 0 0 0,-1 1-1 0 0,1-1 1 0 0,0 0 0 0 0,-1 1-1 0 0,1 0 1 0 0,0-1 0 0 0,-1 1-1 0 0,1-1 1 0 0,0 1 0 0 0,0 0 0 0 0,0-1-1 0 0,-1 1 1 0 0,1 0 0 0 0,0 0-1 0 0,0 0 1 0 0,0 0 0 0 0,-1-1-1 0 0,1 1 1 0 0,0 0 0 0 0,0 0 0 0 0,0 1-1 0 0,0-1 1 0 0,-1 0 0 0 0,1 0-1 0 0,0 0 1 0 0,0 1 0 0 0,0-1-1 0 0,-1 0 1 0 0,1 0 0 0 0,0 1-1 0 0,1 0 1 0 0,34 11 1050 0 0,26 21 422 0 0,-2 2 0 0 0,-2 3 0 0 0,99 82 0 0 0,-85-62-776 0 0,-45-37-653 0 0,-1 1 0 0 0,-1 1 0 0 0,-1 1 0 0 0,-1 2 0 0 0,-1 0 0 0 0,-1 2 0 0 0,30 53 1 0 0,-49-78-188 0 0,-1 1 0 0 0,1 0 0 0 0,-1 0 1 0 0,0-1-1 0 0,-1 1 0 0 0,1 0 1 0 0,0 0-1 0 0,-1 0 0 0 0,0 0 0 0 0,0 0 1 0 0,0 0-1 0 0,-1-1 0 0 0,1 1 0 0 0,-1 0 1 0 0,0 0-1 0 0,0 0 0 0 0,0-1 1 0 0,-1 1-1 0 0,1 0 0 0 0,-1-1 0 0 0,0 1 1 0 0,0-1-1 0 0,0 0 0 0 0,0 0 1 0 0,-3 4-1 0 0,-8 7-788 0 0,0 0 1 0 0,-1 0-1 0 0,-30 21 0 0 0,18-15-60 0 0,-149 112-4474 0 0,121-90 4117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23.2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1 430 436 0 0,'26'69'5738'0'0,"43"91"1376"0"0,-55-136-5615 0 0,-13-24-997 0 0,-6-16-438 0 0,-11-27-57 0 0,2 0 0 0 0,2-1 1 0 0,2 0-1 0 0,2-1 0 0 0,1 0 1 0 0,0-56-1 0 0,8 88-8 0 0,1-1 0 0 0,-1 1 0 0 0,2 0 1 0 0,0 1-1 0 0,0-1 0 0 0,1 0 0 0 0,1 1 0 0 0,0 0 0 0 0,1 0 0 0 0,0 0 0 0 0,1 1 0 0 0,0 0 1 0 0,1 0-1 0 0,0 1 0 0 0,0 0 0 0 0,1 0 0 0 0,1 1 0 0 0,0 0 0 0 0,0 1 0 0 0,0 0 0 0 0,22-12 0 0 0,-21 13 16 0 0,1 1 0 0 0,0 1 0 0 0,0-1 0 0 0,0 2 0 0 0,0 0 0 0 0,1 0-1 0 0,-1 1 1 0 0,1 1 0 0 0,0 0 0 0 0,0 1 0 0 0,0 0 0 0 0,0 1 0 0 0,0 0-1 0 0,0 1 1 0 0,0 0 0 0 0,0 2 0 0 0,0-1 0 0 0,-1 1 0 0 0,1 1 0 0 0,-1 0-1 0 0,0 1 1 0 0,13 7 0 0 0,-18-8-15 0 0,-1 1 0 0 0,0 0 0 0 0,0 0 0 0 0,0 0 0 0 0,0 1 0 0 0,-1-1 0 0 0,0 1 0 0 0,0 1 0 0 0,0-1 0 0 0,-1 1 0 0 0,0-1 0 0 0,0 1 0 0 0,2 8 0 0 0,3 10 11 0 0,-1 1-1 0 0,8 40 1 0 0,6 22 28 0 0,-13-62-21 0 0,63 162 653 0 0,-61-160-490 0 0,0 1 0 0 0,-2-1 0 0 0,9 51 0 0 0,-18-76-180 0 0,0 1 1 0 0,0-1-1 0 0,-1 0 0 0 0,1 0 0 0 0,-1 1 0 0 0,1-1 0 0 0,-1 0 0 0 0,0 0 1 0 0,-1 0-1 0 0,1 0 0 0 0,0 0 0 0 0,-1 0 0 0 0,1 0 0 0 0,-1-1 0 0 0,0 1 0 0 0,0-1 1 0 0,0 1-1 0 0,-1-1 0 0 0,1 0 0 0 0,0 1 0 0 0,-1-1 0 0 0,0 0 0 0 0,1-1 1 0 0,-1 1-1 0 0,0 0 0 0 0,0-1 0 0 0,0 0 0 0 0,-5 2 0 0 0,-9 5-66 0 0,-1-2-1 0 0,0 0 1 0 0,-31 5 0 0 0,8-3-1297 0 0,-1-3 0 0 0,-63 1 1 0 0,85-6 77 0 0,0-1 1 0 0,-1-1-1 0 0,1-1 1 0 0,0-1-1 0 0,0 0 1 0 0,1-1-1 0 0,-25-11 1 0 0,23 5-206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23.9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1 506 1400 0 0,'6'6'1149'0'0,"1"0"0"0"0,0 0 0 0 0,0-1 0 0 0,0 0 0 0 0,1 0 0 0 0,0-1 0 0 0,0 0 0 0 0,0 0 0 0 0,0-1 0 0 0,1 0 0 0 0,-1 0 0 0 0,1-1 0 0 0,15 2 0 0 0,-23-4-1120 0 0,0 0-1 0 0,0-1 1 0 0,-1 1-1 0 0,1-1 1 0 0,0 1-1 0 0,0 0 1 0 0,0-1-1 0 0,-1 0 1 0 0,1 1-1 0 0,0-1 1 0 0,0 1-1 0 0,-1-1 1 0 0,1 0-1 0 0,-1 0 1 0 0,1 1-1 0 0,-1-1 1 0 0,1 0-1 0 0,-1 0 1 0 0,1 0-1 0 0,-1 1 1 0 0,1-1-1 0 0,-1 0 1 0 0,0 0-1 0 0,0 0 1 0 0,0 0-1 0 0,1 0 1 0 0,-1 0-1 0 0,0 0 1 0 0,0 0-1 0 0,0 0 1 0 0,0-1-1 0 0,-4-36-73 0 0,2 26 88 0 0,-12-85-247 0 0,8 70-70 0 0,2-1 0 0 0,1 0 0 0 0,1-1 0 0 0,2-36 0 0 0,1 56 229 0 0,1-1 1 0 0,-1 1-1 0 0,2 0 0 0 0,-1-1 1 0 0,1 1-1 0 0,1 0 1 0 0,0 1-1 0 0,0-1 0 0 0,1 1 1 0 0,0 0-1 0 0,0 0 1 0 0,1 0-1 0 0,0 1 0 0 0,0-1 1 0 0,1 1-1 0 0,0 1 0 0 0,8-7 1 0 0,-6 6 57 0 0,0 0 0 0 0,0 1 0 0 0,1 0 0 0 0,0 0 0 0 0,1 1 0 0 0,-1 0 0 0 0,1 1 0 0 0,0 0 0 0 0,0 1 0 0 0,0 0 0 0 0,0 1 0 0 0,1 0 0 0 0,-1 1 0 0 0,1 0 0 0 0,-1 1 0 0 0,1 0 0 0 0,-1 1 0 0 0,12 2 0 0 0,-5 1 22 0 0,0 1-1 0 0,-1 0 0 0 0,0 2 1 0 0,0 0-1 0 0,-1 1 0 0 0,1 0 1 0 0,-2 1-1 0 0,1 1 0 0 0,-2 1 1 0 0,26 22-1 0 0,-7-2 57 0 0,-1 2-1 0 0,-1 1 1 0 0,-1 2 0 0 0,-3 0-1 0 0,-1 2 1 0 0,-1 1-1 0 0,19 43 1 0 0,-39-72-81 0 0,-1 0 0 0 0,0 1-1 0 0,0 0 1 0 0,-1 0 0 0 0,-1 0 0 0 0,0 0 0 0 0,0 1 0 0 0,-1-1-1 0 0,-1 13 1 0 0,0-19-8 0 0,0 0-1 0 0,-1-1 0 0 0,0 1 0 0 0,0 0 1 0 0,0-1-1 0 0,-1 1 0 0 0,1-1 0 0 0,-1 1 0 0 0,0-1 1 0 0,-1 0-1 0 0,1 0 0 0 0,-1 0 0 0 0,1 0 1 0 0,-1 0-1 0 0,-1 0 0 0 0,1-1 0 0 0,0 0 1 0 0,-1 1-1 0 0,1-1 0 0 0,-1 0 0 0 0,0-1 1 0 0,0 1-1 0 0,0-1 0 0 0,-7 3 0 0 0,-8 2-145 0 0,1-1 0 0 0,-2-1 0 0 0,1-1 0 0 0,-1 0 0 0 0,1-2 0 0 0,-1 0 0 0 0,0-1 0 0 0,0-1 0 0 0,1-1 0 0 0,-1 0 0 0 0,-28-7 0 0 0,16 1-1334 0 0,0 0 0 0 0,1-3 0 0 0,1 0 0 0 0,-1-2 1 0 0,2-1-1 0 0,-36-21 0 0 0,9-11-2015 0 0,31 23 2117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24.5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1 447 180 0 0,'2'4'903'0'0,"1"1"0"0"0,0-1-1 0 0,1 1 1 0 0,-1-1 0 0 0,1 0 0 0 0,0 0 0 0 0,0 0 0 0 0,0-1-1 0 0,1 1 1 0 0,-1-1 0 0 0,8 4 0 0 0,-11-6-664 0 0,0-1 1 0 0,1 1-1 0 0,-1 0 1 0 0,0-1-1 0 0,1 1 1 0 0,-1-1-1 0 0,1 1 1 0 0,-1-1-1 0 0,1 0 0 0 0,-1 0 1 0 0,1 1-1 0 0,-1-1 1 0 0,1 0-1 0 0,-1 0 1 0 0,1-1-1 0 0,-1 1 1 0 0,1 0-1 0 0,-1 0 1 0 0,1-1-1 0 0,-1 1 0 0 0,1-1 1 0 0,1 0-1 0 0,-1 0-200 0 0,-1-1-1 0 0,0 1 0 0 0,0 0 0 0 0,0 0 0 0 0,0-1 0 0 0,0 1 0 0 0,0 0 0 0 0,-1-1 1 0 0,1 1-1 0 0,0-1 0 0 0,-1 1 0 0 0,1-1 0 0 0,-1 1 0 0 0,1-1 0 0 0,-1 0 0 0 0,0-1 1 0 0,2-7-2 0 0,7-50-122 0 0,28-94 1 0 0,-32 138 23 0 0,1 0 1 0 0,0 0-1 0 0,1 0 1 0 0,1 1-1 0 0,0 0 1 0 0,2 1-1 0 0,-1 0 1 0 0,2 0-1 0 0,0 1 1 0 0,20-19-1 0 0,-22 24 18 0 0,1 0-1 0 0,-1 0 0 0 0,2 2 1 0 0,-1-1-1 0 0,1 1 0 0 0,0 0 1 0 0,1 1-1 0 0,13-4 1 0 0,-18 7 16 0 0,-1 1 0 0 0,1 0-1 0 0,-1 0 1 0 0,1 1 0 0 0,-1 0 0 0 0,1 0 0 0 0,-1 1 0 0 0,1-1 0 0 0,-1 1 0 0 0,0 1 0 0 0,1-1 0 0 0,-1 1 0 0 0,0 0 0 0 0,0 1 0 0 0,0-1 0 0 0,0 1 0 0 0,8 5 0 0 0,18 16 24 0 0,0 1 0 0 0,-1 1 0 0 0,-2 2 1 0 0,32 38-1 0 0,58 81 283 0 0,-104-124-204 0 0,0 0 1 0 0,-1 1-1 0 0,-2 1 0 0 0,18 48 1 0 0,-29-70-77 0 0,0 1 1 0 0,0 0 0 0 0,0 0-1 0 0,-1-1 1 0 0,1 1 0 0 0,-1 0-1 0 0,0 0 1 0 0,0 0 0 0 0,0 0-1 0 0,0 0 1 0 0,-1 0-1 0 0,1 0 1 0 0,-1 0 0 0 0,0-1-1 0 0,-1 1 1 0 0,1 0 0 0 0,-1-1-1 0 0,1 1 1 0 0,-4 5 0 0 0,0-4 3 0 0,1 1 1 0 0,-1-1 0 0 0,0-1-1 0 0,0 1 1 0 0,0-1-1 0 0,-1 0 1 0 0,0 0 0 0 0,1 0-1 0 0,-1-1 1 0 0,-10 4 0 0 0,-9 2-83 0 0,0-1 0 0 0,0-1 0 0 0,0-1 0 0 0,-50 5 0 0 0,45-9-768 0 0,-1-1 0 0 0,1-2 0 0 0,-1 0 0 0 0,1-2 0 0 0,-50-12 0 0 0,57 9-201 0 0,1 0-1 0 0,0-2 1 0 0,0 0 0 0 0,1-2-1 0 0,0 0 1 0 0,1-2 0 0 0,0 0 0 0 0,-20-16-1 0 0,15 5-241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24.9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23 824 0 0,'5'0'6445'0'0,"0"0"-4365"0"0,0-2-1864 0 0,-5 0-188 0 0,5 2-208 0 0,0-2-828 0 0,5 2 164 0 0,0-3-300 0 0,-5 1-297 0 0,10-2-35 0 0,-5-1 60 0 0,5 3 152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25.3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21 532 0 0,'5'-3'1240'0'0,"5"1"80"0"0,0 2 32 0 0,-5 0-452 0 0,10 2-427 0 0,-5-2-349 0 0,5 0-276 0 0,0 0-273 0 0,5-2-319 0 0,-5 0-300 0 0,5 0-96 0 0,0-1 16 0 0,5 1 76 0 0</inkml:trace>
  <inkml:trace contextRef="#ctx0" brushRef="#br0" timeOffset="1">760 3 56 0 0,'5'-3'928'0'0,"10"3"-28"0"0,-5 0-108 0 0,5 3-568 0 0,5-3-548 0 0,-5 2-332 0 0,0 0-180 0 0,5 0-8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25.6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23 480 0 0,'20'-5'1132'0'0,"-5"5"-16"0"0,10-2-64 0 0,-10 0-564 0 0,5 0-332 0 0,5-1-244 0 0,-5 3-148 0 0,5-2-80 0 0,-5 2-96 0 0,5 0-200 0 0,5-4-152 0 0,-5 4-68 0 0,5-3 4 0 0</inkml:trace>
  <inkml:trace contextRef="#ctx0" brushRef="#br0" timeOffset="1">965 66 592 0 0,'10'-5'816'0'0,"0"1"-8"0"0,5-1-376 0 0,-5 1-256 0 0,5-1-208 0 0,-5 3-184 0 0,0-3-236 0 0,10 1-156 0 0,-5-1-68 0 0,0 1-24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25.9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41 696 0 0,'10'-2'912'0'0,"5"2"-40"0"0,0-3-344 0 0,-5 3-344 0 0,5 0-244 0 0,0-2-192 0 0,0 2-220 0 0,5-2-168 0 0,5 0-68 0 0,-5-3-12 0 0</inkml:trace>
  <inkml:trace contextRef="#ctx0" brushRef="#br0" timeOffset="1">925 43 884 0 0,'20'-2'1156'0'0,"5"0"0"0"0,-5-1-196 0 0,5 1-428 0 0,-5 2-300 0 0,5-2-176 0 0,0 2-88 0 0,-5-2-36 0 0,0 2-52 0 0,5-3-92 0 0,-5 1-116 0 0,0-2-176 0 0,5-1-260 0 0,0-2-128 0 0,5 3-32 0 0,-5-1 52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8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232 228 784 0 0,'0'-6'510'0'0,"1"0"-1"0"0,-1 0 1 0 0,1 0 0 0 0,0 0 0 0 0,1 0-1 0 0,-1 0 1 0 0,1 0 0 0 0,0 1-1 0 0,1-1 1 0 0,-1 1 0 0 0,1-1-1 0 0,0 1 1 0 0,1 0 0 0 0,-1 0-1 0 0,7-6 1 0 0,-2 3-306 0 0,-1 1 0 0 0,2 1-1 0 0,-1-1 1 0 0,1 1 0 0 0,0 1 0 0 0,0-1-1 0 0,0 2 1 0 0,15-7 0 0 0,-6 5-243 0 0,0 1 0 0 0,0 0-1 0 0,0 1 1 0 0,0 1 0 0 0,1 1 0 0 0,-1 1 0 0 0,1 0 0 0 0,-1 2 0 0 0,1 0-1 0 0,20 3 1 0 0,-12 4 38 0 0,0 0 0 0 0,-1 2-1 0 0,0 1 1 0 0,-1 1 0 0 0,0 1-1 0 0,-1 1 1 0 0,-1 1 0 0 0,0 1 0 0 0,40 36-1 0 0,0 9-10 0 0,99 126 0 0 0,-134-152 23 0 0,-1 1 0 0 0,-2 2 0 0 0,-2 0 0 0 0,-1 1 0 0 0,-3 2 0 0 0,-1 0 0 0 0,17 55 0 0 0,-31-78 6 0 0,0-1 1 0 0,-1 1-1 0 0,-1 0 1 0 0,-1 0-1 0 0,0 0 1 0 0,-1 0-1 0 0,-1 0 1 0 0,-1 0-1 0 0,-4 19 1 0 0,3-24-10 0 0,-1 0 0 0 0,-1 0 0 0 0,0 0 0 0 0,-1 0 1 0 0,0-1-1 0 0,-1 0 0 0 0,0-1 0 0 0,-1 1 0 0 0,-1-1 0 0 0,1-1 0 0 0,-2 0 0 0 0,1 0 1 0 0,-15 10-1 0 0,9-8-26 0 0,-2-2 1 0 0,1 0-1 0 0,-2-1 0 0 0,1 0 1 0 0,-1-1-1 0 0,0-2 1 0 0,-1 1-1 0 0,0-2 1 0 0,1-1-1 0 0,-2 0 1 0 0,1-1-1 0 0,0-1 1 0 0,-1-1-1 0 0,1-1 1 0 0,-31-3-1 0 0,16-1-135 0 0,1-1 0 0 0,-1-2 0 0 0,1 0 0 0 0,1-3 0 0 0,0-1 0 0 0,0-1 0 0 0,1-1 0 0 0,-34-21-1 0 0,26 8-7 0 0,1 0-1 0 0,1-3 0 0 0,1-1 0 0 0,2-2 0 0 0,1-1 0 0 0,2-1 0 0 0,-53-77 0 0 0,53 63 7 0 0,2-1 0 0 0,2-2 0 0 0,2-1 0 0 0,3-1 1 0 0,2-1-1 0 0,-15-63 0 0 0,29 86-340 0 0,0-1 0 0 0,2 1 0 0 0,1-1 0 0 0,2 0 0 0 0,1 0 0 0 0,1-1 0 0 0,2 2 0 0 0,2-1 0 0 0,12-48-1 0 0,2 14-617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26.3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8 92 0 0,'25'-3'928'0'0,"0"3"20"0"0,0 0 0 0 0,5 0-412 0 0,-5 0-276 0 0,-5 0-156 0 0,5 0-92 0 0,0 0-64 0 0,0 0-76 0 0,0 0-124 0 0,0 0-180 0 0,0-2-252 0 0,0 2-108 0 0,5-2-28 0 0</inkml:trace>
  <inkml:trace contextRef="#ctx0" brushRef="#br0" timeOffset="1">990 80 504 0 0,'72'-3'3709'0'0,"-61"1"-3747"0"0,1 0-1 0 0,-1 0 1 0 0,0-1-1 0 0,0 0 0 0 0,-1-1 1 0 0,1 0-1 0 0,11-7 0 0 0,43-25-2768 0 0,-46 29 2066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26.6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12 320 0 0,'10'-3'864'0'0,"0"1"52"0"0,0 0-188 0 0,0 2-240 0 0,0 0-172 0 0,0-2-108 0 0,-5-1-72 0 0,0 3-64 0 0,0 0-76 0 0,0 0-80 0 0,5 0-116 0 0,-5 0-200 0 0,5 0-284 0 0,0 0-136 0 0,0 3-36 0 0,5-1 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27.2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335 582 84 0 0,'2'14'5182'0'0,"1"-24"-3814"0"0,2-26-1264 0 0,-11-84 307 0 0,2 70-379 0 0,2 1 0 0 0,5-59 0 0 0,-2 94-34 0 0,1 0-1 0 0,1 0 1 0 0,0 1 0 0 0,0-1 0 0 0,2 1 0 0 0,0 0 0 0 0,0 0 0 0 0,1 1 0 0 0,0 0 0 0 0,1 0 0 0 0,1 0 0 0 0,12-15 0 0 0,-16 23 4 0 0,0 0 0 0 0,1 1 0 0 0,-1-1-1 0 0,1 1 1 0 0,0 0 0 0 0,-1 0 0 0 0,2 1 0 0 0,-1-1 0 0 0,0 1 0 0 0,0 0-1 0 0,1 0 1 0 0,-1 1 0 0 0,1 0 0 0 0,-1 0 0 0 0,1 0 0 0 0,-1 0 0 0 0,1 1 0 0 0,0 0-1 0 0,-1 0 1 0 0,1 1 0 0 0,0 0 0 0 0,6 1 0 0 0,14 4 10 0 0,0 2-1 0 0,-1 0 1 0 0,37 18 0 0 0,-22-10 12 0 0,-23-9 12 0 0,2 0 71 0 0,0 0 0 0 0,0 2 0 0 0,-1 0 0 0 0,0 1 0 0 0,17 13 0 0 0,-30-19-98 0 0,-1 0 0 0 0,0-1 0 0 0,0 2 1 0 0,0-1-1 0 0,-1 0 0 0 0,1 1 0 0 0,-1 0 0 0 0,0 0 1 0 0,0 0-1 0 0,-1 0 0 0 0,0 0 0 0 0,0 0 0 0 0,0 1 1 0 0,0-1-1 0 0,-1 1 0 0 0,0-1 0 0 0,0 1 1 0 0,0-1-1 0 0,-1 1 0 0 0,0 0 0 0 0,0-1 0 0 0,0 1 1 0 0,-2 5-1 0 0,-1 15-10 0 0,-2-1 1 0 0,-1 0-1 0 0,-1 0 1 0 0,-15 37-1 0 0,7-15-18 0 0,-6 12 17 0 0,19-56 104 0 0,1 1 1 0 0,-1 1-1 0 0,1-1 1 0 0,0 0-1 0 0,0 0 1 0 0,0 0-1 0 0,1 1 1 0 0,-1-1-1 0 0,1 5 1 0 0,-35 0 20 0 0,31-8-110 0 0,-23 1 50 0 0,0 0 0 0 0,-1-2 0 0 0,1-1 0 0 0,-49-8-1 0 0,4 1-41 0 0,-114-11-1513 0 0,-93-25-5398 0 0,220 33 5641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28.3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1288 0 0,'10'9'1860'0'0,"0"2"160"0"0,0 0 73 0 0,0 3-541 0 0,-5-3-752 0 0,5 2-708 0 0,-5-1-616 0 0,5-1-548 0 0,-10-2-516 0 0,10 0-205 0 0,-5 0 33 0 0,-5 0 200 0 0,5 0 264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28.7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1 144 0 0,'5'7'1188'0'0,"0"-3"108"0"0,-5 1 32 0 0,5-1-316 0 0,0 1-483 0 0,-5-1-401 0 0,5 1-317 0 0,-5-3-307 0 0,5 2-328 0 0,0 1-216 0 0,-5 2-60 0 0,5-3 32 0 0</inkml:trace>
  <inkml:trace contextRef="#ctx0" brushRef="#br0" timeOffset="1">6 183 20 0 0,'-5'7'1084'0'0,"5"0"108"0"0,0-3 56 0 0,0 1-276 0 0,0-1-408 0 0,0-2-340 0 0,5 1-328 0 0,5-10-2416 0 0,0 5 1384 0 0,0-3 36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29.1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 26 364 0 0,'0'-7'1324'0'0,"-5"2"168"0"0,5-8 4053 0 0,0 17-5745 0 0,0 1-284 0 0,5-1-332 0 0,-5 3-396 0 0,10 0-257 0 0,-5 2-35 0 0,0 0 88 0 0,0 2 192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29.4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 0 604 0 0,'0'7'2472'0'0,"0"-3"-1240"0"0,0-1-324 0 0,0-1-267 0 0,-5 0-169 0 0,5 0-144 0 0,0 3-100 0 0,-5-1-72 0 0,5 3-76 0 0,-5 0-140 0 0,5 0-180 0 0,-5-1-212 0 0,5 3-316 0 0,0 0-357 0 0,0 3-155 0 0,5-1-8 0 0,0 0 92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29.8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1 480 0 0,'6'1'8900'0'0,"-6"0"-8763"0"0,4 8 1413 0 0,4 37-6913 0 0,-2-20 1992 0 0,-5-12 1906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30.1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1028 0 0,'0'7'1204'0'0,"0"0"84"0"0,0-1-232 0 0,0 3-324 0 0,0 0-231 0 0,0 0-177 0 0,0 3-104 0 0,0-1-124 0 0,0 0-148 0 0,0 0-208 0 0,0 1-316 0 0,0-3-397 0 0,0 2-215 0 0,5 0-72 0 0,-5-2 36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35.4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1488 0 0,'12'10'16578'0'0,"-4"-2"-14628"0"0,-3 3-1839 0 0,0 0-1 0 0,-1 0 0 0 0,-1 1 1 0 0,0-1-1 0 0,0 1 0 0 0,-1 0 0 0 0,-1 0 1 0 0,0 0-1 0 0,-1 16 0 0 0,8 51-2477 0 0,-2-39-666 0 0,-5-32 1750 0 0,0 0-1 0 0,0 0 0 0 0,1 0 1 0 0,0 0-1 0 0,4 11 0 0 0,2 13-3503 0 0,0-19 2913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0:55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40 540 0 0,'20'-31'4449'0'0,"-12"22"-1290"0"0,-10 17 247 0 0,-36 59-522 0 0,27-51-2768 0 0,1 1-1 0 0,-15 34 1 0 0,-16 33 98 0 0,26-51 30 0 0,10-23 105 0 0,0 1 0 0 0,1 0-1 0 0,0 0 1 0 0,0 0 0 0 0,1 1 0 0 0,1-1-1 0 0,-2 17 1 0 0,4-26-303 0 0,1 0 0 0 0,-1 0-1 0 0,0 0 1 0 0,1 0 0 0 0,-1 0 0 0 0,1-1 0 0 0,0 1-1 0 0,0 0 1 0 0,0 0 0 0 0,0-1 0 0 0,0 1 0 0 0,0 0-1 0 0,0-1 1 0 0,0 1 0 0 0,1-1 0 0 0,-1 0 0 0 0,0 1-1 0 0,1-1 1 0 0,-1 0 0 0 0,1 0 0 0 0,0 0-1 0 0,-1 0 1 0 0,1 0 0 0 0,0 0 0 0 0,0 0 0 0 0,0-1-1 0 0,-1 1 1 0 0,1-1 0 0 0,0 1 0 0 0,0-1 0 0 0,0 0-1 0 0,3 1 1 0 0,8 0-25 0 0,1 0 1 0 0,-1 0-1 0 0,21-3 0 0 0,-24 2 35 0 0,29-4-863 0 0,-1-1 0 0 0,76-20 0 0 0,9-12-9856 0 0,-100 26 6404 0 0,-14 9 2593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9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90 96 0 0,'0'0'180'0'0,"-1"-1"-1"0"0,1 1 1 0 0,0-1-1 0 0,-1 1 1 0 0,1-1 0 0 0,0 0-1 0 0,-1 1 1 0 0,1-1-1 0 0,0 0 1 0 0,0 1 0 0 0,-1-1-1 0 0,1 0 1 0 0,0 0-1 0 0,0 1 1 0 0,0-1 0 0 0,0 0-1 0 0,0 1 1 0 0,0-1-1 0 0,0 0 1 0 0,1 0 0 0 0,-1 1-1 0 0,0-1 1 0 0,0 0-1 0 0,0 1 1 0 0,1-1 0 0 0,-1 0-1 0 0,1 0 1 0 0,19-16 2316 0 0,32-4-938 0 0,-50 20-1480 0 0,36-8-7 0 0,1 1 0 0 0,-1 2 0 0 0,1 1 0 0 0,0 2 0 0 0,0 2 0 0 0,0 2 0 0 0,0 1 0 0 0,0 2 1 0 0,71 17-1 0 0,-74-10 28 0 0,-1 2 1 0 0,0 1 0 0 0,0 1 0 0 0,-1 3 0 0 0,-2 0 0 0 0,0 2 0 0 0,0 2 0 0 0,41 37 0 0 0,-33-23-15 0 0,-2 2 1 0 0,-2 1-1 0 0,-1 1 1 0 0,-2 3-1 0 0,39 65 1 0 0,-57-82-89 0 0,-1 0 1 0 0,-1 1 0 0 0,-1 0-1 0 0,-2 1 1 0 0,0 0-1 0 0,-2 1 1 0 0,-1 0 0 0 0,-2 0-1 0 0,0 0 1 0 0,-2 1-1 0 0,-1-1 1 0 0,-2 1 0 0 0,-1 0-1 0 0,-4 30 1 0 0,1-43-56 0 0,0-1 1 0 0,-1 0-1 0 0,0 0 1 0 0,-2 0-1 0 0,0-1 1 0 0,0 0-1 0 0,-2 0 1 0 0,1-1-1 0 0,-2 0 1 0 0,0-1 0 0 0,-1 0-1 0 0,0 0 1 0 0,-1-1-1 0 0,0-1 1 0 0,-1 0-1 0 0,0 0 1 0 0,-1-2-1 0 0,0 1 1 0 0,0-2-1 0 0,-1 0 1 0 0,-19 7-1 0 0,9-4-90 0 0,-1-2 0 0 0,0-1-1 0 0,-1-1 1 0 0,1-1-1 0 0,-1-2 1 0 0,0 0 0 0 0,-1-2-1 0 0,1-1 1 0 0,0-1-1 0 0,-1-1 1 0 0,1-2-1 0 0,-38-8 1 0 0,32 2 149 0 0,1-2 0 0 0,0-1 0 0 0,0-1 0 0 0,1-2 0 0 0,1-1 0 0 0,1-1 0 0 0,0-2 0 0 0,1-1 0 0 0,1-1 1 0 0,1-1-1 0 0,1-2 0 0 0,1 0 0 0 0,2-2 0 0 0,0 0 0 0 0,-25-40 0 0 0,31 39-122 0 0,0-1 0 0 0,2 0 0 0 0,1 0 0 0 0,2-2 0 0 0,0 0 0 0 0,2 0 0 0 0,-7-42 0 0 0,12 45-321 0 0,2 1 1 0 0,0 0 0 0 0,2 0 0 0 0,1-1 0 0 0,1 1 0 0 0,1 0 0 0 0,1 0 0 0 0,2 0 0 0 0,11-33 0 0 0,2 9-772 0 0,-3 4 86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35.8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410 47 612 0 0,'0'-1'534'0'0,"0"-1"0"0"0,0 1 0 0 0,0-1 0 0 0,-1 1 0 0 0,1-1 0 0 0,0 1 0 0 0,-1-1 0 0 0,1 1 1 0 0,-1-1-1 0 0,-9-10 4806 0 0,9 11-4806 0 0,0 0 0 0 0,0 0 0 0 0,-3-1 0 0 0,0 0-26 0 0,-1 0-1 0 0,0 0 1 0 0,0 0-1 0 0,0 1 1 0 0,0 0 0 0 0,0 0-1 0 0,-7-1 1 0 0,-8 1-405 0 0,0 1 1 0 0,-38 4 0 0 0,-13 10-2500 0 0,55-10 971 0 0,0 1 0 0 0,1 1 0 0 0,0 0 1 0 0,0 1-1 0 0,0 1 0 0 0,1 1 0 0 0,0-1 0 0 0,-16 15 1 0 0,5-1-354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36.1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 1 56 0 0,'-7'5'9133'0'0,"7"-5"-8905"0"0,-3 19 4344 0 0,3 30-1928 0 0,0-39-1743 0 0,4 139 567 0 0,3-51-3659 0 0,2-44-2123 0 0,-8-49 3470 0 0,1 1-1 0 0,0-1 0 0 0,0 1 1 0 0,0-1-1 0 0,0 0 0 0 0,1 0 1 0 0,0 0-1 0 0,0-1 0 0 0,0 1 1 0 0,0-1-1 0 0,1 1 0 0 0,6 5 1 0 0,0-3-653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36.5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435 45 552 0 0,'0'-1'258'0'0,"0"-1"1"0"0,0 0-1 0 0,0 1 0 0 0,0-1 0 0 0,0 0 0 0 0,-1 0 1 0 0,1 1-1 0 0,-1-1 0 0 0,1 1 0 0 0,-1-1 1 0 0,0 1-1 0 0,1-1 0 0 0,-1 1 0 0 0,0-1 0 0 0,0 1 1 0 0,0-1-1 0 0,0 1 0 0 0,0 0 0 0 0,0 0 1 0 0,-1-1-1 0 0,1 1 0 0 0,0 0 0 0 0,-1 0 0 0 0,-1-1 1 0 0,-1 1-39 0 0,1-1 0 0 0,-1 1 1 0 0,0 0-1 0 0,0 0 1 0 0,1 0-1 0 0,-1 1 0 0 0,0-1 1 0 0,0 1-1 0 0,0 0 0 0 0,-5 1 1 0 0,-4 0-160 0 0,0 1 0 0 0,1 0 1 0 0,-1 1-1 0 0,1 1 0 0 0,-23 9 1 0 0,11 1-873 0 0,0 2 1 0 0,0 0 0 0 0,2 1-1 0 0,0 1 1 0 0,1 2 0 0 0,0 0-1 0 0,2 1 1 0 0,1 0-1 0 0,-22 34 1 0 0,5-4-486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36.8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0 600 0 0,'5'18'9455'0'0,"2"45"-7292"0"0,-5-44-1258 0 0,1 43-505 0 0,3 26-3926 0 0,-5-82 2913 0 0,0-1 0 0 0,1 1-1 0 0,0 0 1 0 0,0 0 0 0 0,0-1-1 0 0,0 0 1 0 0,1 1 0 0 0,0-1-1 0 0,0 0 1 0 0,1 0 0 0 0,-1 0 0 0 0,5 4-1 0 0,3 2-854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37.2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570 6 468 0 0,'-19'-5'5873'0'0,"-10"8"-3519"0"0,-33 15-1798 0 0,46-13 55 0 0,-28 10-866 0 0,1 1 0 0 0,-44 24 0 0 0,56-23-845 0 0,1 1 1 0 0,0 1-1 0 0,1 2 1 0 0,1 1-1 0 0,1 1 1 0 0,-24 27-1 0 0,7-1-196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37.5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 19 676 0 0,'-8'-18'8479'0'0,"2"25"-5682"0"0,2 6-1659 0 0,0 1 0 0 0,1 0 0 0 0,-2 21 1 0 0,0 87-1175 0 0,5-109-11 0 0,0 5-1008 0 0,1 0 0 0 0,1 0 1 0 0,3 17-1 0 0,-4-29 329 0 0,0-1 0 0 0,1 0 0 0 0,0 1 0 0 0,0-1-1 0 0,0 0 1 0 0,0 0 0 0 0,1 0 0 0 0,0 0 0 0 0,0 0 0 0 0,0-1 0 0 0,1 0 0 0 0,0 1 0 0 0,6 5 0 0 0,0-3-740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37.9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490 54 956 0 0,'0'-1'308'0'0,"0"-1"0"0"0,0 1 0 0 0,0 0 0 0 0,-1 0 0 0 0,1-1 0 0 0,-1 1 0 0 0,1 0 0 0 0,-1 0 0 0 0,1-1 0 0 0,-1 1 0 0 0,0 0 0 0 0,1 0 0 0 0,-1 0 0 0 0,0 0 0 0 0,0 0 0 0 0,0 0 0 0 0,0 0 0 0 0,0 0 0 0 0,0 0 0 0 0,-2-1 0 0 0,-34-13 1978 0 0,-14 6-1727 0 0,23 6 332 0 0,-39 1-440 0 0,-33 11-2214 0 0,75-5 187 0 0,0 2 0 0 0,1 0 0 0 0,0 2 0 0 0,-39 18 0 0 0,32-11 152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2:24.4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92 228 0 0,'-2'-8'8040'0'0,"3"8"-7901"0"0,-1 0-1 0 0,0 0 1 0 0,0 0-1 0 0,0 0 1 0 0,0 0 0 0 0,1-1-1 0 0,14-8 9808 0 0,75-10-4861 0 0,59-14-4969 0 0,-123 26-390 0 0,0 2 1 0 0,49-5-1 0 0,-10 14-2967 0 0,-58-3 1989 0 0,0 1 1 0 0,1-1 0 0 0,-1 2 0 0 0,-1-1 0 0 0,1 1 0 0 0,9 5 0 0 0,-15-7 841 0 0,0-1 1 0 0,0 1-1 0 0,0 0 0 0 0,0-1 0 0 0,0 1 1 0 0,-1 0-1 0 0,1 0 0 0 0,0 0 0 0 0,0-1 0 0 0,0 1 1 0 0,-1 0-1 0 0,1 0 0 0 0,-1 0 0 0 0,1 1 1 0 0,-1-1-1 0 0,1 0 0 0 0,-1 0 0 0 0,1 0 1 0 0,-1 0-1 0 0,0 0 0 0 0,0 0 0 0 0,1 1 1 0 0,-1 1-1 0 0,-5 4-873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2:24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44 936 0 0,'-11'5'-15'0'0,"-9"3"17385"0"0,31-15-15971 0 0,4-1-1090 0 0,1 1-1 0 0,-1 1 1 0 0,1 0-1 0 0,0 0 1 0 0,0 2-1 0 0,21-3 1 0 0,-14 4-933 0 0,0 1 0 0 0,0 1 1 0 0,45 4-1 0 0,-16 5-3134 0 0,0 3 0 0 0,-1 1 0 0 0,61 25 0 0 0,-67-21 1671 0 0,0 4 383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2:30.0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0 276 0 0,'1'3'16565'0'0,"5"1"-12271"0"0,3 9-2888 0 0,3 18-287 0 0,5 22-895 0 0,-11 6-871 0 0,8 43-3262 0 0,-11-91 1759 0 0,0 0-1 0 0,0-1 0 0 0,9 19 0 0 0,17 14-5756 0 0,-19-29 6033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23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35 108 112 0 0,'-4'-3'1052'0'0,"1"0"0"0"0,0 1 0 0 0,0-1 0 0 0,1 0 1 0 0,-1 0-1 0 0,0 0 0 0 0,1-1 0 0 0,0 1 0 0 0,0-1 0 0 0,0 1 0 0 0,0-1 0 0 0,-1-5 0 0 0,3 8-707 0 0,0-1-1 0 0,-1 1 1 0 0,1-1-1 0 0,0 1 1 0 0,1-1-1 0 0,-1 1 1 0 0,0-1-1 0 0,0 1 0 0 0,1-1 1 0 0,-1 1-1 0 0,1 0 1 0 0,-1-1-1 0 0,1 1 1 0 0,0-2-1 0 0,24-23 587 0 0,-23 25-911 0 0,-1-1 1 0 0,1 1-1 0 0,0 0 0 0 0,0 0 1 0 0,0 0-1 0 0,-1 0 0 0 0,1 1 0 0 0,0-1 1 0 0,0 0-1 0 0,0 1 0 0 0,0-1 1 0 0,0 1-1 0 0,0 0 0 0 0,0 0 0 0 0,0 0 1 0 0,0 0-1 0 0,1 0 0 0 0,-1 0 1 0 0,0 0-1 0 0,0 1 0 0 0,0-1 0 0 0,2 2 1 0 0,0-1-28 0 0,0 1 1 0 0,0 1-1 0 0,-1-1 0 0 0,1 0 1 0 0,-1 1-1 0 0,0 0 1 0 0,0 0-1 0 0,0 0 1 0 0,0 0-1 0 0,4 5 1 0 0,0 3-71 0 0,0 0 0 0 0,-1 0 0 0 0,0 1 0 0 0,-1-1-1 0 0,0 1 1 0 0,5 19 0 0 0,-4 5-56 0 0,-1 1-1 0 0,-2 0 0 0 0,-2 47 0 0 0,-1-83 141 0 0,-1 1-1 0 0,1-1 1 0 0,0 0-1 0 0,0 1 1 0 0,0-1 0 0 0,0 0-1 0 0,0 1 1 0 0,0-1-1 0 0,0 0 1 0 0,0 1-1 0 0,1-1 1 0 0,-1 0 0 0 0,0 0-1 0 0,1 1 1 0 0,-1-1-1 0 0,1 0 1 0 0,-1 0-1 0 0,1 1 1 0 0,0-1 0 0 0,0 0-1 0 0,-1 0 1 0 0,1 0-1 0 0,0 0 1 0 0,0 0 0 0 0,0 0-1 0 0,0 0 1 0 0,0-1-1 0 0,0 1 1 0 0,0 0-1 0 0,0 0 1 0 0,1-1 0 0 0,-1 1-1 0 0,0-1 1 0 0,0 1-1 0 0,0-1 1 0 0,1 1-1 0 0,-1-1 1 0 0,0 0 0 0 0,1 0-1 0 0,-1 0 1 0 0,0 0-1 0 0,1 0 1 0 0,-1 0 0 0 0,2 0-1 0 0,6-2-11 0 0,-1 0 1 0 0,1-1-1 0 0,-1 0 0 0 0,0-1 1 0 0,14-7-1 0 0,-10 5-565 0 0,0-2 0 0 0,0 1 0 0 0,0-1 0 0 0,-1-1 0 0 0,19-19-1 0 0,-28 26 126 0 0,1 0-1 0 0,-1-1 1 0 0,0 1-1 0 0,0-1 0 0 0,0 0 1 0 0,0 0-1 0 0,-1 0 1 0 0,1 1-1 0 0,-1-1 0 0 0,0-1 1 0 0,1 1-1 0 0,-1 0 1 0 0,-1 0-1 0 0,1 0 0 0 0,0-1 1 0 0,-1 1-1 0 0,0 0 1 0 0,1-1-1 0 0,-1 1 0 0 0,-1 0 1 0 0,1-1-1 0 0,0 1 1 0 0,-1 0-1 0 0,0 0 0 0 0,1-1 1 0 0,-2 1-1 0 0,1 0 1 0 0,0 0-1 0 0,0 0 0 0 0,-4-4 1 0 0,-4-5-960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2:30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560 0 632 0 0,'2'1'10772'0'0,"-10"0"-5613"0"0,-25 2-3809 0 0,7-1-358 0 0,-13 2-940 0 0,0 1 0 0 0,1 3 0 0 0,0 0 1 0 0,0 3-1 0 0,-38 16 0 0 0,58-19-852 0 0,0 1 1 0 0,1 1-1 0 0,0 0 1 0 0,-28 24-1 0 0,33-23-507 0 0,1 0 0 0 0,0 0 1 0 0,0 1-1 0 0,1 1 0 0 0,1 0 0 0 0,-14 25 0 0 0,18-28 553 0 0,2-6 376 0 0,1 1 0 0 0,-1-1 0 0 0,1 1 1 0 0,0 0-1 0 0,0 0 0 0 0,1 0 1 0 0,0 0-1 0 0,-1 0 0 0 0,2 0 0 0 0,-2 7 1 0 0,2 4-558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2:30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0 103 400 0 0,'2'-2'678'0'0,"-1"0"0"0"0,0 0 0 0 0,0 0 0 0 0,-1 0-1 0 0,1 0 1 0 0,0 0 0 0 0,-1 0 0 0 0,1 0 0 0 0,-1-1 0 0 0,0 1 0 0 0,0 0 0 0 0,1 0 0 0 0,-1-1-1 0 0,-1-3 1 0 0,1 4 12 0 0,-1 0 0 0 0,1 0 0 0 0,0 0 0 0 0,0 0 0 0 0,1 0 0 0 0,-1 0 0 0 0,0 0 0 0 0,1 0 0 0 0,-1 0 0 0 0,1 0 0 0 0,1-4 0 0 0,17-9 1827 0 0,-6 10-2409 0 0,0 1 1 0 0,1 0-1 0 0,-1 1 0 0 0,1 0 0 0 0,-1 1 0 0 0,1 1 1 0 0,0 0-1 0 0,0 1 0 0 0,0 0 0 0 0,-1 1 0 0 0,1 1 1 0 0,0 0-1 0 0,-1 1 0 0 0,26 9 0 0 0,-36-11-145 0 0,0 1 0 0 0,0 0-1 0 0,-1 0 1 0 0,1 0 0 0 0,-1 0 0 0 0,1 1-1 0 0,-1-1 1 0 0,0 1 0 0 0,0-1 0 0 0,0 1-1 0 0,-1 0 1 0 0,1 0 0 0 0,0 0 0 0 0,-1 0-1 0 0,0 0 1 0 0,0 0 0 0 0,0 0 0 0 0,0 0-1 0 0,0 0 1 0 0,-1 1 0 0 0,1-1 0 0 0,-1 0 0 0 0,0 1-1 0 0,0-1 1 0 0,0 0 0 0 0,0 0 0 0 0,-1 1-1 0 0,1-1 1 0 0,-2 4 0 0 0,-1 7-89 0 0,0 0 0 0 0,-1 0 0 0 0,-1 0 1 0 0,0 0-1 0 0,-10 16 0 0 0,5-11 32 0 0,-8 13 48 0 0,1 1 0 0 0,1 0 0 0 0,2 2 0 0 0,2-1 0 0 0,-12 52 0 0 0,23-84 39 0 0,0 0-1 0 0,1 0 1 0 0,0 1 0 0 0,-1-1 0 0 0,1 0-1 0 0,0 0 1 0 0,0 0 0 0 0,0 1 0 0 0,0-1 0 0 0,1 0-1 0 0,-1 0 1 0 0,0 0 0 0 0,1 1 0 0 0,0-1-1 0 0,-1 0 1 0 0,1 0 0 0 0,0 0 0 0 0,0 0-1 0 0,0 0 1 0 0,1 0 0 0 0,-1-1 0 0 0,0 1-1 0 0,1 0 1 0 0,-1-1 0 0 0,1 1 0 0 0,-1-1-1 0 0,1 1 1 0 0,0-1 0 0 0,0 0 0 0 0,0 1 0 0 0,-1-1-1 0 0,1 0 1 0 0,0 0 0 0 0,0 0 0 0 0,1-1-1 0 0,-1 1 1 0 0,0 0 0 0 0,0-1 0 0 0,0 0-1 0 0,0 1 1 0 0,1-1 0 0 0,-1 0 0 0 0,3 0-1 0 0,12-1-463 0 0,0 0-1 0 0,-1 0 0 0 0,1-2 0 0 0,27-7 1 0 0,-27 6-248 0 0,188-57-8470 0 0,-80 21 3748 0 0,-85 29 3897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2:31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0 126 796 0 0,'2'0'865'0'0,"0"0"0"0"0,-1 0-1 0 0,1 0 1 0 0,0 0 0 0 0,-1 1-1 0 0,1-1 1 0 0,-1 1 0 0 0,1-1 0 0 0,0 1-1 0 0,-1 0 1 0 0,1 0 0 0 0,-1-1 0 0 0,0 1-1 0 0,3 2 1 0 0,14 21 5054 0 0,4 45-5045 0 0,-7-20-186 0 0,-1-10-601 0 0,-13-31-150 0 0,1 0-1 0 0,0-1 1 0 0,1 0-1 0 0,0 1 1 0 0,0-1-1 0 0,1 0 1 0 0,0 0 0 0 0,0-1-1 0 0,6 9 1 0 0,-9-16 38 0 0,-1 1 0 0 0,1 0 0 0 0,0 0 1 0 0,-1-1-1 0 0,1 1 0 0 0,-1 0 0 0 0,1-1 1 0 0,-1 1-1 0 0,1 0 0 0 0,-1-1 0 0 0,1 1 1 0 0,-1-1-1 0 0,0 1 0 0 0,1-1 1 0 0,-1 1-1 0 0,0-1 0 0 0,1 1 0 0 0,-1-1 1 0 0,0 1-1 0 0,1-1 0 0 0,-1 1 0 0 0,0-1 1 0 0,0 0-1 0 0,0 1 0 0 0,0-1 0 0 0,0 1 1 0 0,0-1-1 0 0,1 0 0 0 0,-1 1 1 0 0,0-1-1 0 0,-1 0 0 0 0,9-33-193 0 0,-7 27 132 0 0,15-63-234 0 0,29-111 50 0 0,-43 176 282 0 0,-1 0-1 0 0,1 0 1 0 0,0 0 0 0 0,1 0 0 0 0,-1 0-1 0 0,1 0 1 0 0,0 1 0 0 0,0-1-1 0 0,1 1 1 0 0,-1 0 0 0 0,1 0 0 0 0,0 0-1 0 0,0 1 1 0 0,0-1 0 0 0,0 1-1 0 0,8-4 1 0 0,-8 5 5 0 0,0 0 0 0 0,0 1 0 0 0,0 0 1 0 0,1-1-1 0 0,-1 2 0 0 0,0-1 0 0 0,0 0 0 0 0,1 1 0 0 0,-1 0 0 0 0,0 0 0 0 0,1 0 0 0 0,-1 1 0 0 0,0-1 0 0 0,1 1 1 0 0,-1 0-1 0 0,0 0 0 0 0,0 1 0 0 0,0-1 0 0 0,0 1 0 0 0,7 4 0 0 0,14 10-384 0 0,-1 1 0 0 0,0 1 0 0 0,-2 2 1 0 0,38 39-1 0 0,-38-35-2338 0 0,0-1 1 0 0,2-2 0 0 0,52 37-1 0 0,-25-27-1930 0 0,-27-22 2913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2:31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18 24 0 0,'1'-2'389'0'0,"1"1"-1"0"0,-1 0 1 0 0,0-1 0 0 0,0 1-1 0 0,1 0 1 0 0,-1 0 0 0 0,1 0-1 0 0,-1 0 1 0 0,1 0 0 0 0,-1 0 0 0 0,1 0-1 0 0,0 0 1 0 0,-1 1 0 0 0,1-1-1 0 0,0 1 1 0 0,0-1 0 0 0,-1 1-1 0 0,3-1 1 0 0,-4 1-244 0 0,1 0-1 0 0,-1 0 1 0 0,1 1-1 0 0,-1-1 1 0 0,0 0-1 0 0,1 0 1 0 0,-1 0-1 0 0,0 0 1 0 0,1 0 0 0 0,-1 0-1 0 0,0 0 1 0 0,1 1-1 0 0,-1-1 1 0 0,0 0-1 0 0,1 0 1 0 0,-1 0-1 0 0,0 1 1 0 0,1-1-1 0 0,-1 0 1 0 0,0 0 0 0 0,0 1-1 0 0,1-1 1 0 0,-1 0-1 0 0,0 1 1 0 0,0-1-1 0 0,0 0 1 0 0,1 1-1 0 0,-1-1 1 0 0,0 0 0 0 0,0 1-1 0 0,-5 19 1845 0 0,-69 132 2065 0 0,60-116-3825 0 0,2 1 1 0 0,2 0-1 0 0,1 1 0 0 0,-7 58 1 0 0,13-48-195 0 0,2 0 0 0 0,2 0 0 0 0,2 0 0 0 0,2 0 1 0 0,2-1-1 0 0,2 0 0 0 0,25 74 0 0 0,-32-114-232 0 0,0-1 0 0 0,1 0-1 0 0,0 0 1 0 0,0-1 0 0 0,0 1-1 0 0,0 0 1 0 0,1-1 0 0 0,0 0-1 0 0,0 0 1 0 0,1 0 0 0 0,6 6 0 0 0,-9-9-107 0 0,1-1 0 0 0,-1 0-1 0 0,0 1 1 0 0,1-1 0 0 0,-1 0 0 0 0,0 0 0 0 0,1 0 0 0 0,0-1 0 0 0,-1 1 0 0 0,1-1 0 0 0,-1 1 0 0 0,1-1 0 0 0,0 0 0 0 0,-1 0 0 0 0,1 0 0 0 0,-1 0 0 0 0,1 0 0 0 0,0-1 0 0 0,-1 1 0 0 0,1-1 0 0 0,-1 0 0 0 0,1 1 0 0 0,-1-1 0 0 0,1 0 0 0 0,-1-1 0 0 0,0 1 0 0 0,1 0 0 0 0,-1-1 0 0 0,0 1 0 0 0,2-3 0 0 0,0 1-254 0 0,32-30-4337 0 0,-26 20 3527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2:32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24 492 0 0,'5'-23'15443'0'0,"-9"37"-14383"0"0,2 1-834 0 0,0 0 1 0 0,2 0-1 0 0,-1 0 0 0 0,2 1 1 0 0,0-1-1 0 0,6 28 0 0 0,-2-10-79 0 0,5 56-144 0 0,-8-85-84 0 0,3-11 39 0 0,3-10-4 0 0,-1-3 28 0 0,-2-1-1 0 0,4-30 0 0 0,-7 35 33 0 0,1-1 0 0 0,0 1 0 0 0,1 0-1 0 0,1 0 1 0 0,8-17 0 0 0,-12 30 10 0 0,0 1 0 0 0,1-1 0 0 0,-1 1 1 0 0,0-1-1 0 0,1 1 0 0 0,-1 0 0 0 0,1-1 0 0 0,0 1 0 0 0,0 0 0 0 0,0 0 0 0 0,0 0 1 0 0,0 0-1 0 0,1 1 0 0 0,-1-1 0 0 0,0 1 0 0 0,1-1 0 0 0,-1 1 0 0 0,1 0 0 0 0,0 0 0 0 0,-1 0 1 0 0,1 0-1 0 0,5-1 0 0 0,-4 3-8 0 0,-1-1 1 0 0,1 1 0 0 0,0-1-1 0 0,0 1 1 0 0,0 0-1 0 0,-1 0 1 0 0,1 1-1 0 0,-1-1 1 0 0,1 1 0 0 0,-1 0-1 0 0,1 0 1 0 0,-1 0-1 0 0,0 0 1 0 0,4 5-1 0 0,9 8-150 0 0,0 1 0 0 0,-2 0 0 0 0,0 1-1 0 0,16 27 1 0 0,-3 6-1338 0 0,-23-39 162 0 0,1-1 0 0 0,0 0-1 0 0,1 0 1 0 0,0-1 0 0 0,13 16 0 0 0,-18-23 924 0 0,1-1 1 0 0,0 0 0 0 0,-1 0 0 0 0,1 1 0 0 0,0-1 0 0 0,0 0-1 0 0,-1 0 1 0 0,1-1 0 0 0,0 1 0 0 0,0 0 0 0 0,0-1 0 0 0,0 1-1 0 0,0-1 1 0 0,0 1 0 0 0,0-1 0 0 0,0 0 0 0 0,0 0 0 0 0,4 0 0 0 0,3-2-971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2:32.7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0 172 608 0 0,'3'-8'1477'0'0,"1"1"1"0"0,-1 0-1 0 0,1 0 1 0 0,0 0-1 0 0,1 1 0 0 0,0-1 1 0 0,0 1-1 0 0,0 0 1 0 0,13-10-1 0 0,21-6 2494 0 0,12 6-3928 0 0,33-4-1065 0 0,-17 4-5034 0 0,0-2-4971 0 0,-61 16 9808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2:33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0 308 532 0 0,'1'0'260'0'0,"0"0"1"0"0,-1 0-1 0 0,1 0 0 0 0,0 1 1 0 0,-1-1-1 0 0,1 0 0 0 0,0 0 0 0 0,-1 0 1 0 0,1 1-1 0 0,0-1 0 0 0,-1 0 1 0 0,1 1-1 0 0,0-1 0 0 0,-1 0 0 0 0,1 1 1 0 0,-1-1-1 0 0,1 1 0 0 0,-1-1 1 0 0,1 1-1 0 0,-1-1 0 0 0,1 1 1 0 0,-1-1-1 0 0,0 1 0 0 0,1 0 0 0 0,-1-1 1 0 0,0 1-1 0 0,1-1 0 0 0,-1 1 1 0 0,0 0-1 0 0,0-1 0 0 0,1 1 1 0 0,-1 0-1 0 0,0 1 0 0 0,10 33 2709 0 0,-7-23-1630 0 0,12 35 688 0 0,16 49-888 0 0,8-5-6942 0 0,-38-91 5617 0 0,-1 1 1 0 0,1 0-1 0 0,0 0 0 0 0,-1-1 1 0 0,1 1-1 0 0,0 0 0 0 0,0-1 0 0 0,0 1 1 0 0,-1-1-1 0 0,1 1 0 0 0,0-1 1 0 0,0 0-1 0 0,0 1 0 0 0,0-1 1 0 0,0 0-1 0 0,0 1 0 0 0,0-1 0 0 0,0 0 1 0 0,0 0-1 0 0,0 0 0 0 0,0 0 1 0 0,0 0-1 0 0,0 0 0 0 0,-1 0 1 0 0,1 0-1 0 0,0 0 0 0 0,0 0 0 0 0,0-1 1 0 0,0 1-1 0 0,0 0 0 0 0,0-1 1 0 0,0 1-1 0 0,0-1 0 0 0,0 1 1 0 0,-1-1-1 0 0,1 1 0 0 0,0-1 1 0 0,0 1-1 0 0,-1-1 0 0 0,1 0 0 0 0,0 0 1 0 0,-1 1-1 0 0,1-1 0 0 0,0 0 1 0 0,-1 0-1 0 0,1 0 0 0 0,-1-1 1 0 0,6-8-1187 0 0</inkml:trace>
  <inkml:trace contextRef="#ctx0" brushRef="#br0" timeOffset="1">85 27 492 0 0,'0'-1'210'0'0,"0"0"0"0"0,0 0 0 0 0,0 0-1 0 0,0 0 1 0 0,0 0 0 0 0,0 0 0 0 0,0 0 0 0 0,0 0 0 0 0,1 0-1 0 0,-1 0 1 0 0,0 0 0 0 0,1 0 0 0 0,-1 0 0 0 0,1 0-1 0 0,-1 0 1 0 0,1 0 0 0 0,-1 1 0 0 0,1-1 0 0 0,-1 0 0 0 0,1 0-1 0 0,0 0 1 0 0,0 1 0 0 0,-1-1 0 0 0,1 0 0 0 0,0 1 0 0 0,0-1-1 0 0,1 0 1 0 0,-1 1 164 0 0,1-1-1 0 0,0 1 0 0 0,0 0 0 0 0,0 0 1 0 0,0 0-1 0 0,-1 0 0 0 0,1 0 0 0 0,0 0 1 0 0,0 0-1 0 0,0 1 0 0 0,0-1 0 0 0,-1 1 1 0 0,4 1-1 0 0,3 1 524 0 0,0 1 0 0 0,0 0 0 0 0,0 1-1 0 0,0 0 1 0 0,6 5 0 0 0,8 11-495 0 0,0 0-1 0 0,-2 1 0 0 0,-1 1 0 0 0,-1 1 1 0 0,-1 1-1 0 0,-1 0 0 0 0,-1 1 1 0 0,22 53-1 0 0,-22-40-573 0 0,-2 0 0 0 0,-1 2 0 0 0,-3-1 0 0 0,-1 1 0 0 0,5 76 0 0 0,-12-89-683 0 0,-1 0 0 0 0,-1-1 0 0 0,-2 1 0 0 0,0 0-1 0 0,-15 51 1 0 0,12-61-348 0 0,-1 1-1 0 0,0-2 0 0 0,-2 1 1 0 0,0-1-1 0 0,-1 0 0 0 0,0-1 0 0 0,-2 0 1 0 0,0-1-1 0 0,-19 20 0 0 0,2-11-398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2:33.5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12 836 0 0,'3'0'12274'0'0,"8"3"-6140"0"0,5 0-4277 0 0,36 6-4115 0 0,-34-6 3674 0 0,27 1-1672 0 0,73 0 0 0 0,-51-13-5905 0 0,-66 9 5942 0 0,-1 0-1 0 0,1 0 1 0 0,-1-1 0 0 0,1 1-1 0 0,-1 0 1 0 0,1 0 0 0 0,-1-1-1 0 0,1 1 1 0 0,-1 0 0 0 0,1-1-1 0 0,-1 1 1 0 0,1 0-1 0 0,-1-1 1 0 0,0 1 0 0 0,1-1-1 0 0,-1 1 1 0 0,0-1 0 0 0,1 1-1 0 0,-1-1 1 0 0,0 1 0 0 0,0-1-1 0 0,1 1 1 0 0,-1-1 0 0 0,0 1-1 0 0,0-1 1 0 0,0 0 0 0 0,0 1-1 0 0,0-1 1 0 0,0 1 0 0 0,0-1-1 0 0,0 1 1 0 0,0-1 0 0 0,0 0-1 0 0,0 1 1 0 0,0-1 0 0 0,0 1-1 0 0,0-1 1 0 0,0 1 0 0 0,-1-1-1 0 0,1 1 1 0 0,0-1 0 0 0,0 1-1 0 0,-1-1 1 0 0,1 1 0 0 0,0-1-1 0 0,-1 1 1 0 0,1-1 0 0 0,-1 1-1 0 0,1 0 1 0 0,0-1 0 0 0,-1 1-1 0 0,1-1 1 0 0,-1 1-1 0 0,-8-5-1121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2:33.9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56 56 0 0,'-2'-2'-152'0'0,"-14"-9"1256"0"0,3-11 14591 0 0,13 22-15515 0 0,0 0-1 0 0,0 0 1 0 0,0 0 0 0 0,1-1-1 0 0,-1 1 1 0 0,26-3 2295 0 0,80-5-2305 0 0,-5 0-3999 0 0,-86 7 1829 0 0,-1 2 0 0 0,0 0 0 0 0,1 0 0 0 0,24 7 0 0 0,-4 8-2228 0 0,-20-5 2583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2:34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280 91 168 0 0,'6'-14'785'0'0,"3"-15"6211"0"0,-16 25-3268 0 0,-12 13-1740 0 0,-4 6-1281 0 0,1 2 1 0 0,0 0 0 0 0,1 2-1 0 0,1 0 1 0 0,0 1 0 0 0,2 1-1 0 0,-23 34 1 0 0,30-39-618 0 0,1 1 0 0 0,0 0 0 0 0,2 1-1 0 0,0 0 1 0 0,0 0 0 0 0,2 1 0 0 0,1-1 0 0 0,0 1 0 0 0,1 1 0 0 0,1-1 0 0 0,-1 28 0 0 0,5-35-71 0 0,0 0 0 0 0,0 0 1 0 0,1 0-1 0 0,1 0 1 0 0,0 0-1 0 0,1-1 0 0 0,0 1 1 0 0,1-1-1 0 0,0 0 1 0 0,0 0-1 0 0,1-1 0 0 0,1 1 1 0 0,0-1-1 0 0,0-1 1 0 0,1 1-1 0 0,0-2 0 0 0,1 1 1 0 0,16 13-1 0 0,-11-12-31 0 0,0 0 0 0 0,1-1-1 0 0,0 0 1 0 0,0-1 0 0 0,1-1 0 0 0,0 0-1 0 0,0-1 1 0 0,1-1 0 0 0,0-1 0 0 0,-1 0-1 0 0,2-1 1 0 0,27 1 0 0 0,-19-3-41 0 0,1-2-1 0 0,-1-1 1 0 0,0-1 0 0 0,0-1 0 0 0,0-2 0 0 0,-1 0-1 0 0,0-2 1 0 0,0-1 0 0 0,-1 0 0 0 0,0-2 0 0 0,39-24-1 0 0,-50 27 37 0 0,0-1-1 0 0,-1-1 1 0 0,-1 0-1 0 0,0 0 0 0 0,0-1 1 0 0,-1-1-1 0 0,0 0 1 0 0,-1 0-1 0 0,0-1 0 0 0,-1 0 1 0 0,-1 0-1 0 0,0-1 1 0 0,0 0-1 0 0,-2 0 1 0 0,0-1-1 0 0,0 1 0 0 0,-1-1 1 0 0,-1 0-1 0 0,-1 0 1 0 0,0 0-1 0 0,-1-21 0 0 0,-1 18-87 0 0,-2 0 0 0 0,0 0 0 0 0,-1 0 0 0 0,-1 1 0 0 0,-1 0 0 0 0,0-1-1 0 0,-1 2 1 0 0,-1-1 0 0 0,-1 1 0 0 0,0 0 0 0 0,-1 0 0 0 0,-1 1-1 0 0,0 0 1 0 0,-1 1 0 0 0,-18-19 0 0 0,18 22-299 0 0,0 1 1 0 0,0 0-1 0 0,-1 1 0 0 0,0 0 1 0 0,-1 1-1 0 0,1 0 0 0 0,-2 1 1 0 0,1 0-1 0 0,-1 1 0 0 0,0 1 1 0 0,0 0-1 0 0,-1 1 0 0 0,1 1 1 0 0,-1 0-1 0 0,0 1 0 0 0,0 0 1 0 0,0 1-1 0 0,-29 2 0 0 0,30 2 11 0 0,-1 0 0 0 0,1 0 0 0 0,0 2 0 0 0,0 0-1 0 0,1 0 1 0 0,-1 1 0 0 0,1 1 0 0 0,0 0 0 0 0,1 1-1 0 0,0 0 1 0 0,0 1 0 0 0,-13 13 0 0 0,7-5-210 0 0,1 1 1 0 0,1 0 0 0 0,1 2 0 0 0,0 0-1 0 0,1 0 1 0 0,-16 34 0 0 0,15-24-203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23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152 136 192 0 0,'-12'-29'2311'0'0,"10"26"-1778"0"0,0-1 1 0 0,0 0-1 0 0,1 1 0 0 0,-1-1 1 0 0,1 0-1 0 0,0 0 1 0 0,0 0-1 0 0,0-5 0 0 0,1 7-374 0 0,0 0 0 0 0,0 0 0 0 0,1 0-1 0 0,-1 0 1 0 0,1 0 0 0 0,0 0 0 0 0,0 0-1 0 0,-1 0 1 0 0,1 0 0 0 0,0 0 0 0 0,1 1-1 0 0,-1-1 1 0 0,0 0 0 0 0,0 1 0 0 0,1-1-1 0 0,-1 1 1 0 0,1 0 0 0 0,-1-1-1 0 0,1 1 1 0 0,0 0 0 0 0,2-2 0 0 0,4-1-53 0 0,1 0 0 0 0,-1 0 0 0 0,0 1-1 0 0,1 0 1 0 0,0 0 0 0 0,0 1 0 0 0,-1 0 0 0 0,2 1 0 0 0,-1 0 0 0 0,0 0 0 0 0,0 1 0 0 0,0 0 0 0 0,0 1 0 0 0,0 0 0 0 0,0 0 0 0 0,0 1 0 0 0,0 0 0 0 0,0 1 0 0 0,10 4 0 0 0,15 6-90 0 0,-1 2 0 0 0,-1 1 1 0 0,43 28-1 0 0,-42-20 23 0 0,-1 1 0 0 0,-1 1 0 0 0,-1 2 0 0 0,-1 0 0 0 0,-2 3 0 0 0,-1 0 1 0 0,-1 1-1 0 0,-2 2 0 0 0,-2 0 0 0 0,31 65 0 0 0,-45-85-63 0 0,-1 1 0 0 0,-1 0 0 0 0,0-1 0 0 0,-1 1 0 0 0,-1 1 0 0 0,0-1 0 0 0,-1 0 0 0 0,-1 1 0 0 0,-1 0 0 0 0,0-1 0 0 0,0 1 0 0 0,-2-1 0 0 0,0 1 0 0 0,-1-1 0 0 0,0 0 0 0 0,-1 0 0 0 0,-1 0 0 0 0,0 0 0 0 0,-1-1 0 0 0,-1 0 0 0 0,0 0 0 0 0,-1-1 0 0 0,0 0 0 0 0,-1 0 0 0 0,-1-1 0 0 0,0 0 0 0 0,0 0 0 0 0,-1-1 0 0 0,-1-1 0 0 0,0 0 0 0 0,0 0 0 0 0,-16 8 0 0 0,7-6-303 0 0,0-1 1 0 0,-1-1-1 0 0,0-1 1 0 0,0-1-1 0 0,-1-1 1 0 0,0 0-1 0 0,0-2 1 0 0,-1-1-1 0 0,-40 2 1 0 0,48-6 251 0 0,0-1-1 0 0,-1 0 1 0 0,1-1-1 0 0,0-1 1 0 0,0-1-1 0 0,0 0 1 0 0,1-1-1 0 0,-1 0 1 0 0,1-2 0 0 0,0 1-1 0 0,1-2 1 0 0,0 0-1 0 0,0-1 1 0 0,-25-20-1 0 0,22 12 80 0 0,0-1 0 0 0,1 0 0 0 0,0-1 0 0 0,2 0-1 0 0,0-1 1 0 0,2-1 0 0 0,0 0 0 0 0,1-1 0 0 0,1 0-1 0 0,2-1 1 0 0,0 0 0 0 0,1 0 0 0 0,1-1 0 0 0,1 1 0 0 0,-3-42-1 0 0,6 28-603 0 0,1 0-1 0 0,2 0 0 0 0,2 1 0 0 0,1-1 1 0 0,2 1-1 0 0,1 0 0 0 0,2 0 0 0 0,1 0 1 0 0,26-56-1 0 0,-16 54-650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2:35.0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336 44 856 0 0,'5'-7'784'0'0,"-3"5"-327"0"0,1-1 0 0 0,-1 0-1 0 0,0 1 1 0 0,0-1 0 0 0,-1 0 0 0 0,1 0 0 0 0,-1 0-1 0 0,1-1 1 0 0,-1 1 0 0 0,1-4 0 0 0,-52 36 3231 0 0,23-7-3051 0 0,1 2 1 0 0,1 0-1 0 0,1 2 0 0 0,2 0 0 0 0,0 2 1 0 0,2 0-1 0 0,1 2 0 0 0,1 0 0 0 0,2 1 1 0 0,-25 64-1 0 0,29-58-415 0 0,1 2 0 0 0,3 0 0 0 0,0 0 1 0 0,3 1-1 0 0,1-1 0 0 0,2 1 0 0 0,1 0 0 0 0,3 0 0 0 0,8 53 0 0 0,-6-65-239 0 0,1 0 0 0 0,2 0 0 0 0,0 0 0 0 0,23 51-1 0 0,-27-73-201 0 0,0 1 0 0 0,0-1 0 0 0,1 0-1 0 0,0 0 1 0 0,0 0 0 0 0,0 0 0 0 0,1-1-1 0 0,0 1 1 0 0,0-1 0 0 0,1 0 0 0 0,-1-1-1 0 0,1 1 1 0 0,0-1 0 0 0,0 0 0 0 0,0-1-1 0 0,1 0 1 0 0,-1 0 0 0 0,1 0 0 0 0,0-1-1 0 0,0 1 1 0 0,0-2 0 0 0,0 1 0 0 0,0-1 0 0 0,14 1-1 0 0,-8-2-1030 0 0,0-1 1 0 0,0 0-1 0 0,0-1 0 0 0,-1-1 0 0 0,1 0 0 0 0,-1 0 0 0 0,1-1 1 0 0,-1-1-1 0 0,18-9 0 0 0,-19 7 111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2:35.4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26 400 0 0,'1'-3'372'0'0,"0"1"-1"0"0,0 0 1 0 0,0 0-1 0 0,0 0 1 0 0,0 0-1 0 0,0 0 1 0 0,1 1 0 0 0,-1-1-1 0 0,1 0 1 0 0,-1 1-1 0 0,3-3 1 0 0,-4 4-207 0 0,1 0 1 0 0,-1 0-1 0 0,0 0 0 0 0,1-1 1 0 0,-1 1-1 0 0,1 0 1 0 0,-1 0-1 0 0,1 0 0 0 0,-1 0 1 0 0,0 0-1 0 0,1 0 1 0 0,-1 0-1 0 0,1 0 0 0 0,-1 0 1 0 0,1 0-1 0 0,-1 0 1 0 0,0 0-1 0 0,1 1 0 0 0,-1-1 1 0 0,1 0-1 0 0,-1 0 1 0 0,0 0-1 0 0,1 0 0 0 0,-1 1 1 0 0,0-1-1 0 0,1 0 1 0 0,-1 0-1 0 0,0 1 0 0 0,1-1 1 0 0,-1 0-1 0 0,0 1 1 0 0,1-1-1 0 0,-1 1 0 0 0,3 3 601 0 0,-1 1-1 0 0,0-1 1 0 0,0 1-1 0 0,0 0 1 0 0,-1 0-1 0 0,1 0 1 0 0,0 7-1 0 0,48 215 1622 0 0,-50-225-2391 0 0,0-1 0 0 0,0 0 0 0 0,0 1 0 0 0,0-1 0 0 0,1 1 0 0 0,-1-1 0 0 0,0 0 0 0 0,1 1 0 0 0,-1-1 0 0 0,1 0 0 0 0,0 1 0 0 0,-1-1 1 0 0,1 0-1 0 0,0 0 0 0 0,0 0 0 0 0,-1 1 0 0 0,1-1 0 0 0,2 1 0 0 0,-2-2-5 0 0,0-1 0 0 0,-1 1 0 0 0,1-1-1 0 0,0 1 1 0 0,-1-1 0 0 0,1 0 0 0 0,0 1 0 0 0,-1-1 0 0 0,1 0 0 0 0,-1 1 0 0 0,1-1 0 0 0,-1 0 0 0 0,0 0 0 0 0,1 0 0 0 0,-1 1 0 0 0,0-1 0 0 0,1 0-1 0 0,-1 0 1 0 0,0 0 0 0 0,0-1 0 0 0,12-62-143 0 0,-10 42 155 0 0,0-1-1 0 0,2 1 1 0 0,0 1-1 0 0,2-1 1 0 0,0 1-1 0 0,12-27 1 0 0,-17 46 9 0 0,0-1 0 0 0,0 1-1 0 0,1 0 1 0 0,-1 0 0 0 0,0 0-1 0 0,1 0 1 0 0,0 0 0 0 0,-1 0 0 0 0,1 0-1 0 0,0 1 1 0 0,0-1 0 0 0,0 1 0 0 0,0-1-1 0 0,0 1 1 0 0,1 0 0 0 0,-1-1 0 0 0,0 1-1 0 0,1 0 1 0 0,-1 1 0 0 0,0-1-1 0 0,3 0 1 0 0,-1 1 0 0 0,0 0 0 0 0,0 0 0 0 0,0 0 0 0 0,0 1 0 0 0,0-1 0 0 0,0 1 0 0 0,0 0 0 0 0,0 0 0 0 0,0 1 0 0 0,-1-1 0 0 0,1 1-1 0 0,3 2 1 0 0,8 5-71 0 0,0 1 0 0 0,-1 1 0 0 0,-1 0 0 0 0,23 24 0 0 0,74 87-2520 0 0,-75-80-1257 0 0,-2 2-3645 0 0,-28-46 4085 0 0,-4-2 2089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2:35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3 180 800 0 0,'-1'-8'692'0'0,"0"1"-1"0"0,0 0 1 0 0,1-1-1 0 0,0 1 0 0 0,1-1 1 0 0,-1 1-1 0 0,1-1 1 0 0,1 1-1 0 0,0 0 1 0 0,0 0-1 0 0,0-1 1 0 0,1 1-1 0 0,-1 1 1 0 0,2-1-1 0 0,-1 0 1 0 0,1 1-1 0 0,5-8 1 0 0,-6 10-272 0 0,0 1-1 0 0,0-1 1 0 0,1 1 0 0 0,-1 0 0 0 0,1 0 0 0 0,0 0 0 0 0,-1 0 0 0 0,1 1 0 0 0,0-1-1 0 0,0 1 1 0 0,1 0 0 0 0,-1 0 0 0 0,0 1 0 0 0,1-1 0 0 0,7 0 0 0 0,-8 1-373 0 0,1 1 1 0 0,0 0 0 0 0,-1 0 0 0 0,1 0-1 0 0,0 1 1 0 0,-1 0 0 0 0,1-1-1 0 0,0 2 1 0 0,-1-1 0 0 0,0 0 0 0 0,6 3-1 0 0,-7-2-33 0 0,0 0 0 0 0,0 0 0 0 0,0 0 0 0 0,-1 0 0 0 0,1 0 0 0 0,0 0 0 0 0,-1 0 0 0 0,1 1 0 0 0,-1 0 0 0 0,0-1 0 0 0,0 1 0 0 0,0 0 0 0 0,-1 0 0 0 0,1 0 0 0 0,2 6 0 0 0,-1-1-44 0 0,-1 0 0 0 0,0 1 0 0 0,0-1 0 0 0,0 1 0 0 0,-1-1 0 0 0,0 11 0 0 0,-2 1-79 0 0,0 1-1 0 0,-1-1 1 0 0,-1 1-1 0 0,-9 32 1 0 0,10-46 98 0 0,-1 3 12 0 0,0 0-1 0 0,1 0 0 0 0,0 0 1 0 0,-1 13-1 0 0,3-22-1 0 0,1-1 0 0 0,-1 1 0 0 0,0 0 0 0 0,1-1-1 0 0,-1 1 1 0 0,1-1 0 0 0,-1 1 0 0 0,1 0 0 0 0,-1-1 0 0 0,1 1 0 0 0,-1-1-1 0 0,1 1 1 0 0,-1-1 0 0 0,1 1 0 0 0,0-1 0 0 0,-1 0 0 0 0,1 1 0 0 0,0-1-1 0 0,-1 0 1 0 0,1 0 0 0 0,0 1 0 0 0,0-1 0 0 0,-1 0 0 0 0,1 0 0 0 0,0 0-1 0 0,0 0 1 0 0,-1 0 0 0 0,1 0 0 0 0,0 0 0 0 0,0 0 0 0 0,-1 0 0 0 0,1 0-1 0 0,1 0 1 0 0,28-4-251 0 0,-16 1 234 0 0,139-37-4376 0 0,-133 33 2179 0 0,-1-1 0 0 0,0 0-1 0 0,-1-1 1 0 0,0-1 0 0 0,29-21 0 0 0,-37 24 938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2:36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32 132 0 0,'1'-2'318'0'0,"0"0"0"0"0,0 1 0 0 0,0-1 0 0 0,0 0-1 0 0,0 1 1 0 0,1-1 0 0 0,-1 1 0 0 0,0-1 0 0 0,1 1 0 0 0,-1 0 0 0 0,1-1 0 0 0,0 1-1 0 0,2-2 1 0 0,0 2 210 0 0,0-1 0 0 0,0 1 0 0 0,1 0 0 0 0,-1 0 0 0 0,0 0 0 0 0,0 0-1 0 0,1 1 1 0 0,-1 0 0 0 0,0 0 0 0 0,5 0 0 0 0,3 2 697 0 0,1-1 1 0 0,-1 2 0 0 0,0 0-1 0 0,22 8 1 0 0,-16-3-870 0 0,-1 0 0 0 0,0 1 1 0 0,0 1-1 0 0,-1 1 0 0 0,-1 1 1 0 0,27 23-1 0 0,-24-15-210 0 0,0 0 0 0 0,-1 1 0 0 0,-1 1 0 0 0,-1 0 0 0 0,-1 1 0 0 0,-1 0 0 0 0,17 45 0 0 0,-18-36-272 0 0,-2 1 1 0 0,-1 0-1 0 0,-1 0 1 0 0,-2 1 0 0 0,-1 0-1 0 0,-2 0 1 0 0,-2 0-1 0 0,0 0 1 0 0,-3 1-1 0 0,-9 57 1 0 0,5-67-494 0 0,-16 47 1 0 0,13-50-527 0 0,-1 0 1 0 0,-1-1 0 0 0,-27 38-1 0 0,20-35-875 0 0,-1-2-1 0 0,-39 37 0 0 0,-20 5-1855 0 0,35-31 2265 0 0,-5 1 272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0:58:27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0 308 0 0,'20'15'11306'0'0,"-1"42"-11116"0"0,3 56-239 0 0,-18-34-3361 0 0,6-2-3208 0 0,-10-62 5507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3:56.1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145 37 400 0 0,'-2'-34'13940'0'0,"-8"31"-10263"0"0,-9 11-3334 0 0,10-2-277 0 0,1 0 0 0 0,-1 1 1 0 0,1 0-1 0 0,1 0 0 0 0,0 1 0 0 0,0 0 1 0 0,0 0-1 0 0,1 0 0 0 0,0 1 0 0 0,1 0 1 0 0,0 1-1 0 0,0-1 0 0 0,1 1 0 0 0,0-1 1 0 0,1 1-1 0 0,0 0 0 0 0,1 1 1 0 0,0-1-1 0 0,-1 15 0 0 0,1-6-56 0 0,1 0 0 0 0,0-1 0 0 0,2 1 0 0 0,0 0 0 0 0,1-1-1 0 0,1 1 1 0 0,1-1 0 0 0,0 0 0 0 0,2 0 0 0 0,8 21 0 0 0,-9-28-26 0 0,1 0 1 0 0,0 0 0 0 0,0-1-1 0 0,1 0 1 0 0,1 0 0 0 0,-1-1-1 0 0,14 13 1 0 0,-18-20-19 0 0,0 1 0 0 0,1 0 0 0 0,-1-1 1 0 0,1 1-1 0 0,-1-1 0 0 0,1 0 0 0 0,0 0 0 0 0,0-1 0 0 0,0 1 1 0 0,0-1-1 0 0,0 0 0 0 0,0 0 0 0 0,0 0 0 0 0,0 0 0 0 0,0-1 1 0 0,1 0-1 0 0,-1 0 0 0 0,0 0 0 0 0,0 0 0 0 0,0-1 0 0 0,1 1 1 0 0,-1-1-1 0 0,0 0 0 0 0,7-3 0 0 0,-2-1-69 0 0,0 1 1 0 0,0-1-1 0 0,-1-1 1 0 0,1 1-1 0 0,-1-1 0 0 0,-1-1 1 0 0,1 0-1 0 0,-1 0 1 0 0,8-10-1 0 0,5-10-409 0 0,25-42 0 0 0,-31 45 233 0 0,13-27-307 0 0,-21 36 489 0 0,-18 35 521 0 0,11-17-357 0 0,-1 0-1 0 0,1 0 0 0 0,0 0 0 0 0,0 0 0 0 0,0 0 1 0 0,0 0-1 0 0,1 0 0 0 0,-1 0 0 0 0,1 0 0 0 0,0 0 0 0 0,0 1 1 0 0,0-1-1 0 0,0 0 0 0 0,0 0 0 0 0,1 0 0 0 0,0 0 1 0 0,-1 1-1 0 0,1-1 0 0 0,0 0 0 0 0,1 0 0 0 0,-1 0 0 0 0,0-1 1 0 0,1 1-1 0 0,0 0 0 0 0,-1 0 0 0 0,1-1 0 0 0,0 1 1 0 0,0-1-1 0 0,1 0 0 0 0,-1 0 0 0 0,0 1 0 0 0,1-1 0 0 0,-1-1 1 0 0,1 1-1 0 0,0 0 0 0 0,0-1 0 0 0,3 2 0 0 0,-1 0-102 0 0,0 0 0 0 0,0-1 0 0 0,1 0 0 0 0,-1 0 0 0 0,1 0 0 0 0,-1 0 0 0 0,1-1 0 0 0,0 0 0 0 0,-1 0 0 0 0,1-1 0 0 0,0 0 0 0 0,-1 0 0 0 0,1 0 0 0 0,0 0 0 0 0,0-1 0 0 0,-1 0 0 0 0,1 0 0 0 0,0-1 0 0 0,-1 1 0 0 0,7-4 0 0 0,-5 1-27 0 0,0-1 1 0 0,-1 0-1 0 0,0 0 0 0 0,0 0 0 0 0,0 0 0 0 0,-1-1 0 0 0,0 0 0 0 0,8-11 0 0 0,-11 13-3 0 0,0 0 1 0 0,0 1-1 0 0,0-1 0 0 0,0 0 0 0 0,-1 0 0 0 0,1 0 0 0 0,-1 0 0 0 0,0 0 0 0 0,-1-1 0 0 0,1 1 0 0 0,-1 0 1 0 0,0 0-1 0 0,0-1 0 0 0,0 1 0 0 0,0 0 0 0 0,-1 0 0 0 0,-1-6 0 0 0,2 9-2 0 0,-1-1 0 0 0,-1 0 0 0 0,1 1 0 0 0,0 0 0 0 0,0-1 0 0 0,0 1 0 0 0,-1 0 0 0 0,1-1 0 0 0,-1 1 0 0 0,1 0 0 0 0,-1 0 0 0 0,1 0 0 0 0,-1 0 0 0 0,0 0 0 0 0,1 1 0 0 0,-1-1 0 0 0,0 0 0 0 0,0 1 0 0 0,0-1 0 0 0,1 1 0 0 0,-1 0 0 0 0,0 0 0 0 0,0 0 0 0 0,0 0 0 0 0,0 0 0 0 0,0 0 0 0 0,1 0 0 0 0,-1 0 0 0 0,0 1 0 0 0,-3 0 0 0 0,-57 15-2754 0 0,12 10-344 0 0,46-24 2866 0 0,1 0-1 0 0,-1 0 1 0 0,1 1-1 0 0,0-1 0 0 0,0 1 1 0 0,0 0-1 0 0,1-1 1 0 0,-1 1-1 0 0,0 1 1 0 0,1-1-1 0 0,-4 7 1 0 0,6-10 216 0 0,0 1 1 0 0,0-1-1 0 0,-1 1 0 0 0,1-1 1 0 0,0 1-1 0 0,0-1 1 0 0,0 1-1 0 0,0 0 0 0 0,0-1 1 0 0,0 1-1 0 0,0-1 1 0 0,0 1-1 0 0,0-1 1 0 0,0 1-1 0 0,0-1 0 0 0,1 1 1 0 0,-1 0-1 0 0,0-1 1 0 0,0 1-1 0 0,0-1 0 0 0,1 1 1 0 0,-1-1-1 0 0,0 1 1 0 0,1-1-1 0 0,-1 0 1 0 0,0 1-1 0 0,1-1 0 0 0,-1 1 1 0 0,1-1-1 0 0,-1 0 1 0 0,0 1-1 0 0,1-1 0 0 0,-1 0 1 0 0,1 1-1 0 0,-1-1 1 0 0,1 0-1 0 0,0 0 1 0 0,-1 1-1 0 0,1-1 0 0 0,0 0 1 0 0,8 2-768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3:56.5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70 40 0 0,'15'-14'761'0'0,"32"-29"1641"0"0,-45 42-2148 0 0,0-1 1 0 0,0 1-1 0 0,0 0 1 0 0,0-1 0 0 0,0 1-1 0 0,0 0 1 0 0,0 0-1 0 0,1 1 1 0 0,-1-1 0 0 0,4-1-1 0 0,-30 32 3184 0 0,22-27-3112 0 0,0 0 0 0 0,0 1 0 0 0,0-1 0 0 0,1 1 0 0 0,-1-1 0 0 0,1 1 0 0 0,0 0 0 0 0,0 0 1 0 0,0-1-1 0 0,1 1 0 0 0,-1 0 0 0 0,1 0 0 0 0,0 0 0 0 0,0 0 0 0 0,0 0 0 0 0,0 0 0 0 0,1-1 0 0 0,0 1 0 0 0,0 0 0 0 0,2 5 0 0 0,-1-4-148 0 0,0 0 0 0 0,1 0 0 0 0,0-1 0 0 0,0 1 0 0 0,0-1 0 0 0,0 0-1 0 0,1 0 1 0 0,0 0 0 0 0,6 5 0 0 0,68 47 461 0 0,-47-35-739 0 0,33 28 1 0 0,-61-47 59 0 0,-1 0 1 0 0,0 1-1 0 0,0-1 0 0 0,0 0 1 0 0,0 1-1 0 0,0-1 0 0 0,-1 1 1 0 0,1 0-1 0 0,-1-1 0 0 0,0 1 1 0 0,1 0-1 0 0,-1 0 1 0 0,-1 0-1 0 0,1 0 0 0 0,0 0 1 0 0,-1 0-1 0 0,1 0 0 0 0,-1 0 1 0 0,0 0-1 0 0,0 0 0 0 0,0 1 1 0 0,-1-1-1 0 0,1 0 0 0 0,-1 0 1 0 0,1 0-1 0 0,-1 0 0 0 0,0 0 1 0 0,0 0-1 0 0,0-1 0 0 0,-1 1 1 0 0,1 0-1 0 0,-4 4 0 0 0,3-4-247 0 0,0 0-1 0 0,-1 0 0 0 0,0 0 0 0 0,1 0 0 0 0,-1 0 1 0 0,0-1-1 0 0,0 1 0 0 0,-1-1 0 0 0,1 0 1 0 0,0 0-1 0 0,-1 0 0 0 0,1-1 0 0 0,-1 1 0 0 0,0-1 1 0 0,1 0-1 0 0,-1 0 0 0 0,0 0 0 0 0,0 0 0 0 0,0-1 1 0 0,1 1-1 0 0,-1-1 0 0 0,0 0 0 0 0,0 0 1 0 0,0 0-1 0 0,0-1 0 0 0,-4-1 0 0 0,5 1-120 0 0,0 0 1 0 0,0-1-1 0 0,0 1 0 0 0,0-1 0 0 0,1 0 1 0 0,-1 0-1 0 0,0 0 0 0 0,1-1 0 0 0,-1 1 1 0 0,1 0-1 0 0,0-1 0 0 0,0 0 0 0 0,0 1 1 0 0,0-1-1 0 0,1 0 0 0 0,-1 0 0 0 0,1 0 1 0 0,-2-3-1 0 0,-3-12-973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3:56.8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240 110 248 0 0,'17'-18'752'0'0,"37"-39"2375"0"0,-15 25 133 0 0,-39 32-3202 0 0,1-1 0 0 0,-1 1 1 0 0,0 0-1 0 0,0 0 0 0 0,1 0 1 0 0,-1 0-1 0 0,0-1 0 0 0,0 1 0 0 0,1 0 1 0 0,-1 0-1 0 0,0 0 0 0 0,0 0 1 0 0,1 0-1 0 0,-1 0 0 0 0,0 0 1 0 0,1-1-1 0 0,-1 1 0 0 0,0 0 1 0 0,1 0-1 0 0,-1 0 0 0 0,0 0 0 0 0,0 0 1 0 0,1 1-1 0 0,-1-1 0 0 0,0 0 1 0 0,1 0-1 0 0,-1 0 0 0 0,0 0 1 0 0,0 0-1 0 0,1 0 0 0 0,-1 0 0 0 0,0 1 1 0 0,1-1-1 0 0,-1 0 0 0 0,0 0 1 0 0,0 0-1 0 0,0 0 0 0 0,1 1 1 0 0,-1-1-1 0 0,0 0 0 0 0,0 0 1 0 0,1 1-1 0 0,2 17 1274 0 0,-7 23-124 0 0,4-39-1009 0 0,-8 51 630 0 0,-5 38-1787 0 0,12-81 150 0 0,1 1 0 0 0,0 0 1 0 0,0-1-1 0 0,2 1 0 0 0,-1 0 1 0 0,4 11-1 0 0,-4-18 346 0 0,1-1 0 0 0,0 1 1 0 0,0-1-1 0 0,0 1 0 0 0,0-1 1 0 0,0 0-1 0 0,1 0 0 0 0,0 0 0 0 0,-1-1 1 0 0,6 5-1 0 0,6 0-889 0 0</inkml:trace>
  <inkml:trace contextRef="#ctx0" brushRef="#br0" timeOffset="1">555 198 180 0 0,'1'-15'2050'0'0,"-3"1"2512"0"0,-22 9-3052 0 0,-36 5-187 0 0,-32 14-888 0 0,-57 31-2660 0 0,120-34 973 0 0,0 2 0 0 0,1 2 0 0 0,0 0 0 0 0,-42 32 0 0 0,25-12-83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3:57.3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1355 1 904 0 0,'43'7'3746'0'0,"-33"0"-1483"0"0,-29 1-488 0 0,-20-2 545 0 0,-56 2-1 0 0,-112-10-10 0 0,98-1-1656 0 0,23 1-347 0 0,-178 1-882 0 0,106 8-1481 0 0,52 5-293 0 0,87-9 1834 0 0,-11-1-699 0 0,1 2-1 0 0,0 1 0 0 0,1 1 1 0 0,-1 2-1 0 0,1 1 1 0 0,0 1-1 0 0,-43 22 0 0 0,37-10-7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3:59.7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 12 532 0 0,'1'-12'17117'0'0,"-3"29"-16294"0"0,-1 14-581 0 0,0-1 1 0 0,2 0 0 0 0,2 1 0 0 0,0-1-1 0 0,7 32 1 0 0,-4-20-193 0 0,5 68-102 0 0,-5-108 10 0 0,4-9 19 0 0,5-10-12 0 0,-6-6 16 0 0,1 1-1 0 0,1 0 0 0 0,1 0 1 0 0,1 1-1 0 0,1 0 0 0 0,1 1 1 0 0,21-27-1 0 0,-31 45 3 0 0,-1 0 1 0 0,1 0-1 0 0,-1 0 0 0 0,1 0 0 0 0,0 0 0 0 0,-1 0 0 0 0,1 1 1 0 0,0-1-1 0 0,0 1 0 0 0,0 0 0 0 0,0 0 0 0 0,1 0 1 0 0,-1 0-1 0 0,0 1 0 0 0,0-1 0 0 0,0 1 0 0 0,1 0 0 0 0,-1 0 1 0 0,0 0-1 0 0,0 0 0 0 0,1 1 0 0 0,-1-1 0 0 0,0 1 1 0 0,0 0-1 0 0,0 0 0 0 0,0 0 0 0 0,0 0 0 0 0,0 0 0 0 0,0 1 1 0 0,0 0-1 0 0,0-1 0 0 0,0 1 0 0 0,-1 0 0 0 0,5 5 1 0 0,9 7-543 0 0,0 1 1 0 0,-2 1-1 0 0,0 0 1 0 0,15 23 0 0 0,-14-19-556 0 0,9 11-1114 0 0,-2 2-1 0 0,-2 0 0 0 0,-1 1 1 0 0,-1 1-1 0 0,13 39 0 0 0,-16-31 706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24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1224 0 0,'71'-53'9917'0'0,"-45"38"-8030"0"0,0 1 0 0 0,42-16 0 0 0,-66 29-1887 0 0,1 0 1 0 0,-1 0-1 0 0,0 0 1 0 0,1 0-1 0 0,-1 1 1 0 0,0-1 0 0 0,1 1-1 0 0,-1-1 1 0 0,1 1-1 0 0,-1 0 1 0 0,1 0-1 0 0,-1 0 1 0 0,0 0-1 0 0,1 1 1 0 0,-1-1 0 0 0,1 1-1 0 0,-1-1 1 0 0,0 1-1 0 0,3 1 1 0 0,-4-1-95 0 0,1 0 0 0 0,-1 1 0 0 0,0-1 0 0 0,1 0-1 0 0,-1 1 1 0 0,0-1 0 0 0,0 1 0 0 0,0 0 0 0 0,0-1 0 0 0,0 1 0 0 0,-1 0 0 0 0,1-1 0 0 0,-1 1 0 0 0,1 0 0 0 0,-1 0 0 0 0,1 0-1 0 0,-1-1 1 0 0,0 1 0 0 0,0 2 0 0 0,0 11-556 0 0,-1 0 0 0 0,-1-1 1 0 0,0 1-1 0 0,-8 26 0 0 0,7-28 858 0 0,2-10-143 0 0,0 0-1 0 0,1 0 0 0 0,0 0 0 0 0,0 1 0 0 0,0-1 0 0 0,0 0 0 0 0,0 0 1 0 0,0 1-1 0 0,1-1 0 0 0,0 0 0 0 0,0 0 0 0 0,0 0 0 0 0,0 0 1 0 0,0 0-1 0 0,0 0 0 0 0,1 0 0 0 0,-1 0 0 0 0,1 0 0 0 0,0-1 0 0 0,0 1 1 0 0,0-1-1 0 0,0 1 0 0 0,1-1 0 0 0,3 4 0 0 0,8 4 414 0 0,0 0 0 0 0,1-1 1 0 0,28 14-1 0 0,-29-17-329 0 0,-1 1 0 0 0,0 1 1 0 0,19 14-1 0 0,-27-18-210 0 0,0 1 0 0 0,0 0 0 0 0,-1 0 0 0 0,1 1 0 0 0,-1-1 0 0 0,0 1 1 0 0,-1 0-1 0 0,1 0 0 0 0,-1 1 0 0 0,0-1 0 0 0,3 13 0 0 0,-5-17-101 0 0,-1 1 1 0 0,0 0-1 0 0,0-1 1 0 0,0 1-1 0 0,0-1 1 0 0,0 1-1 0 0,0 0 1 0 0,-1-1-1 0 0,1 1 1 0 0,-1-1-1 0 0,0 1 1 0 0,0-1-1 0 0,0 1 1 0 0,0-1-1 0 0,0 0 1 0 0,0 1-1 0 0,0-1 1 0 0,-1 0-1 0 0,0 0 1 0 0,1 0-1 0 0,-1 0 1 0 0,0 0-1 0 0,0-1 1 0 0,0 1-1 0 0,0 0 1 0 0,0-1-1 0 0,0 1 1 0 0,0-1-1 0 0,-1 0 1 0 0,1 0-1 0 0,0 0 1 0 0,-1 0-1 0 0,1 0 1 0 0,-3 0-1 0 0,-4 1-418 0 0,0 0-1 0 0,0-1 0 0 0,0 0 1 0 0,0-1-1 0 0,0 1 0 0 0,0-2 1 0 0,0 0-1 0 0,0 0 1 0 0,0 0-1 0 0,1-1 0 0 0,-1 0 1 0 0,0-1-1 0 0,-10-5 0 0 0,-11-3-606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00.5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1 688 0 0,'1'2'11521'0'0,"1"10"-7821"0"0,-5 22-1959 0 0,0-21-1455 0 0,1 0 1 0 0,0 0 0 0 0,1 1 0 0 0,0-1 0 0 0,1 0 0 0 0,3 22-1 0 0,-2 7-101 0 0,9 55-208 0 0,5-118-406 0 0,1-19 386 0 0,1 0 0 0 0,31-49 0 0 0,-45 84 47 0 0,0 0-1 0 0,0 1 1 0 0,0 0-1 0 0,1-1 1 0 0,-1 1-1 0 0,1 1 0 0 0,0-1 1 0 0,0 0-1 0 0,1 1 1 0 0,-1 0-1 0 0,1 0 1 0 0,0 0-1 0 0,-1 1 1 0 0,1-1-1 0 0,0 1 1 0 0,0 0-1 0 0,1 1 1 0 0,-1-1-1 0 0,0 1 1 0 0,1 0-1 0 0,-1 0 1 0 0,0 1-1 0 0,1 0 1 0 0,10 0-1 0 0,-7 2-68 0 0,-1-1-1 0 0,0 1 0 0 0,0 1 1 0 0,0 0-1 0 0,0 0 0 0 0,0 0 1 0 0,-1 1-1 0 0,1 0 1 0 0,-1 1-1 0 0,0-1 0 0 0,0 1 1 0 0,-1 1-1 0 0,1-1 1 0 0,-1 1-1 0 0,7 10 0 0 0,7 9-1861 0 0,-1 1-1 0 0,-1 0 1 0 0,-1 2-1 0 0,-2 0 0 0 0,-1 1 1 0 0,-1 0-1 0 0,17 60 1 0 0,-20-51 197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02.2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 61 1148 0 0,'-10'5'16896'0'0,"10"6"-17568"0"0,-2 54 2220 0 0,0-39-1428 0 0,1 0 0 0 0,5 47 0 0 0,-3-68-140 0 0,-1-1 0 0 0,1 0 0 0 0,0 1 0 0 0,0-1-1 0 0,0 0 1 0 0,1 0 0 0 0,-1 0 0 0 0,4 5 0 0 0,-5-9 10 0 0,0 1 1 0 0,1-1 0 0 0,-1 0-1 0 0,0 1 1 0 0,1-1 0 0 0,-1 0-1 0 0,0 0 1 0 0,1 1 0 0 0,-1-1-1 0 0,0 0 1 0 0,1 0 0 0 0,-1 0-1 0 0,1 0 1 0 0,-1 0 0 0 0,1 0-1 0 0,-1 1 1 0 0,0-1 0 0 0,1 0-1 0 0,-1 0 1 0 0,1 0 0 0 0,-1 0-1 0 0,1 0 1 0 0,-1-1 0 0 0,0 1-1 0 0,1 0 1 0 0,-1 0 0 0 0,1 0 0 0 0,-1 0-1 0 0,1-1 1 0 0,19-16-176 0 0,-6-1 144 0 0,-2-1 1 0 0,0 0 0 0 0,-1 0-1 0 0,11-29 1 0 0,-16 33 80 0 0,0 0 0 0 0,1 0 0 0 0,1 1-1 0 0,0 0 1 0 0,1 0 0 0 0,1 1 0 0 0,0 0 0 0 0,1 1 0 0 0,19-18-1 0 0,-27 28-19 0 0,-1 0 0 0 0,1 0 0 0 0,0 1-1 0 0,0-1 1 0 0,0 1 0 0 0,0 0-1 0 0,0 0 1 0 0,0 0 0 0 0,0 0 0 0 0,0 0-1 0 0,0 1 1 0 0,1-1 0 0 0,-1 1 0 0 0,0 0-1 0 0,0 0 1 0 0,0 0 0 0 0,6 1-1 0 0,-3 1-8 0 0,-1-1 0 0 0,1 1 0 0 0,0 1 0 0 0,-1-1 0 0 0,0 1 0 0 0,1 0-1 0 0,-1 0 1 0 0,0 0 0 0 0,4 4 0 0 0,5 6-175 0 0,0 1 1 0 0,-1 0-1 0 0,0 0 0 0 0,20 32 1 0 0,31 62-8098 0 0,92 212 1 0 0,-131-263 6661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02.8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1 312 0 0,'1'0'284'0'0,"0"0"-1"0"0,0 1 1 0 0,0-1-1 0 0,0 1 1 0 0,0-1-1 0 0,-1 0 1 0 0,1 1-1 0 0,0 0 1 0 0,0-1-1 0 0,-1 1 1 0 0,1-1-1 0 0,0 1 1 0 0,-1 0-1 0 0,1 0 1 0 0,-1-1-1 0 0,1 1 1 0 0,-1 0-1 0 0,1 0 1 0 0,-1 0-1 0 0,1 0 1 0 0,-1 0-1 0 0,0-1 1 0 0,1 1-1 0 0,-1 0 1 0 0,0 0 0 0 0,0 0-1 0 0,0 0 1 0 0,0 0-1 0 0,0 0 1 0 0,0 0-1 0 0,0 1 1 0 0,0 41 3340 0 0,-1-31-2353 0 0,7 89 2827 0 0,17 48-2763 0 0,-23-143-1297 0 0,2 6-5 0 0,1 9-27 0 0,1-20-23 0 0,4-10-10 0 0,-3 1 17 0 0,-1-1 1 0 0,-1 0-1 0 0,0-1 1 0 0,0 1-1 0 0,3-15 1 0 0,4-18-18 0 0,1 8 3 0 0,-7 19 22 0 0,0 1-1 0 0,1 0 1 0 0,1-1 0 0 0,0 2-1 0 0,14-24 1 0 0,-18 34 2 0 0,0 1 0 0 0,0-1 1 0 0,0 1-1 0 0,0 0 0 0 0,1 0 0 0 0,-1 0 1 0 0,1 0-1 0 0,0 0 0 0 0,-1 0 0 0 0,1 1 1 0 0,0-1-1 0 0,0 1 0 0 0,0 0 1 0 0,0 0-1 0 0,0 0 0 0 0,0 0 0 0 0,0 0 1 0 0,0 1-1 0 0,1-1 0 0 0,-1 1 0 0 0,0 0 1 0 0,0 0-1 0 0,0 0 0 0 0,0 1 0 0 0,1-1 1 0 0,-1 1-1 0 0,0-1 0 0 0,0 1 0 0 0,0 0 1 0 0,0 0-1 0 0,0 1 0 0 0,5 2 0 0 0,7 4-58 0 0,-1 0-1 0 0,0 1 0 0 0,-1 1 0 0 0,0 0 0 0 0,0 1 0 0 0,-1 0 0 0 0,14 17 1 0 0,-4-2-813 0 0,-1 2 0 0 0,25 43 0 0 0,-6 0-3729 0 0,-3 2-1 0 0,43 120 1 0 0,-56-128 2796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06.1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21 110 224 0 0,'-2'-11'9064'0'0,"-3"22"-5780"0"0,-4 21-1885 0 0,7-9-627 0 0,0 1 0 0 0,1-1 0 0 0,4 40 0 0 0,0 6 85 0 0,7 45-79 0 0,-8-139-783 0 0,0 0 1 0 0,2 0 0 0 0,0 0 0 0 0,2 0 0 0 0,17-47-1 0 0,-8 36 22 0 0,1 0-1 0 0,2 1 0 0 0,28-42 0 0 0,-41 70 44 0 0,-1 0 0 0 0,1 1-1 0 0,1 0 1 0 0,-1 0 0 0 0,1 1 0 0 0,0-1 0 0 0,1 1-1 0 0,-1 0 1 0 0,1 1 0 0 0,0 0 0 0 0,10-5-1 0 0,-13 8-20 0 0,-1-1 0 0 0,1 1 0 0 0,0 0 0 0 0,-1 1 0 0 0,1-1-1 0 0,0 1 1 0 0,0-1 0 0 0,0 1 0 0 0,0 0 0 0 0,-1 1-1 0 0,1-1 1 0 0,0 1 0 0 0,0-1 0 0 0,0 1 0 0 0,-1 0 0 0 0,1 0-1 0 0,0 1 1 0 0,-1-1 0 0 0,0 1 0 0 0,1 0 0 0 0,-1 0 0 0 0,0 0-1 0 0,0 0 1 0 0,0 1 0 0 0,5 4 0 0 0,10 12-35 0 0,-1 0 1 0 0,-1 2-1 0 0,-1 0 0 0 0,0 0 1 0 0,-2 2-1 0 0,17 39 0 0 0,13 45-4219 0 0,-10-1-8972 0 0,-28-90 11143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17.1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935 37 920 0 0,'13'-19'6511'0'0,"-13"18"-6425"0"0,0 1 1 0 0,0-1-1 0 0,0 1 0 0 0,0 0 1 0 0,0-1-1 0 0,0 1 1 0 0,0-1-1 0 0,-1 1 1 0 0,1-1-1 0 0,0 1 1 0 0,0 0-1 0 0,0-1 0 0 0,-1 1 1 0 0,1-1-1 0 0,0 1 1 0 0,-1 0-1 0 0,1-1 1 0 0,0 1-1 0 0,-1 0 1 0 0,1-1-1 0 0,0 1 1 0 0,-1 0-1 0 0,1 0 0 0 0,-1 0 1 0 0,1-1-1 0 0,-1 1 1 0 0,1 0-1 0 0,-1 0 1 0 0,-47-6 129 0 0,31 5 431 0 0,-3 1-552 0 0,0 0 0 0 0,0 2-1 0 0,-1 0 1 0 0,1 2 0 0 0,1 0 0 0 0,-1 1 0 0 0,1 1-1 0 0,-1 0 1 0 0,2 2 0 0 0,-1 0 0 0 0,1 2 0 0 0,0-1 0 0 0,1 2-1 0 0,-28 23 1 0 0,13-8-94 0 0,1 2-1 0 0,2 1 1 0 0,0 1 0 0 0,2 2-1 0 0,2 1 1 0 0,-26 42 0 0 0,35-48 1 0 0,2 1 0 0 0,1 0 1 0 0,1 1-1 0 0,1 0 0 0 0,1 1 0 0 0,2 0 1 0 0,1 0-1 0 0,2 1 0 0 0,1 0 1 0 0,1 0-1 0 0,2 0 0 0 0,1 0 0 0 0,1 0 1 0 0,1 1-1 0 0,2-2 0 0 0,2 1 1 0 0,0 0-1 0 0,22 56 0 0 0,-2-23-20 0 0,4-1 0 0 0,53 83-1 0 0,-46-85 2 0 0,-3 2 1 0 0,31 77-1 0 0,-61-126 16 0 0,0 0 0 0 0,-1 1-1 0 0,0-1 1 0 0,-1 1 0 0 0,0 0 0 0 0,-1-1 0 0 0,-1 1 0 0 0,-1 0 0 0 0,0-1 0 0 0,-1 1-1 0 0,0 0 1 0 0,-1-1 0 0 0,-1 0 0 0 0,-9 24 0 0 0,-7 9 7 0 0,-3-1-1 0 0,-54 82 1 0 0,18-32-4 0 0,-55 84 19 0 0,59-98-17 0 0,-40 32 14 0 0,71-90 2053 0 0,29-25-1993 0 0,-1 0-1 0 0,0 0 1 0 0,1 0 0 0 0,-1 1-1 0 0,1 0 1 0 0,-1 0 0 0 0,1 0 0 0 0,-1 0-1 0 0,1 0 1 0 0,-1 1 0 0 0,0 0-1 0 0,1 0 1 0 0,-1 0 0 0 0,0 1 0 0 0,7 2-1 0 0,65 36-132 0 0,-60-31 165 0 0,7 5-103 0 0,-2 1 1 0 0,0 1-1 0 0,0 0 0 0 0,-2 2 0 0 0,0 0 1 0 0,-1 2-1 0 0,17 22 0 0 0,-6-1-46 0 0,-1 2 1 0 0,39 79-1 0 0,-57-100 39 0 0,-2 0-1 0 0,-1 1 1 0 0,0 0-1 0 0,-2 1 1 0 0,-1-1 0 0 0,0 1-1 0 0,-1 32 1 0 0,-3-13-5 0 0,-1 0 1 0 0,-3-1 0 0 0,-10 56-1 0 0,6-66 7 0 0,-1 1-1 0 0,-2-1 0 0 0,-1-1 0 0 0,-1 0 0 0 0,-1-1 0 0 0,-24 36 1 0 0,10-23 2 0 0,-3-2 1 0 0,-1-1 0 0 0,-52 51 0 0 0,38-48-17 0 0,1 1-19 0 0,-55 66 0 0 0,87-93 33 0 0,0 0 1 0 0,2 2 0 0 0,0-1-1 0 0,1 1 1 0 0,1 1 0 0 0,1-1-1 0 0,-11 42 1 0 0,13-32-4 0 0,2 2 0 0 0,1-1 0 0 0,2 0-1 0 0,0 1 1 0 0,3-1 0 0 0,0 0 0 0 0,2 1 0 0 0,1-1-1 0 0,1-1 1 0 0,12 33 0 0 0,16 35 140 0 0,75 149-1 0 0,-30-79 428 0 0,113 218 202 0 0,-159-329-658 0 0,2-2 0 0 0,2-1 0 0 0,3-2 0 0 0,74 74 0 0 0,17-17 175 0 0,-84-74-19 0 0,1 2-4271 0 0,-4-10-7071 0 0,-34-23 9278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22.0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522 57 736 0 0,'5'-4'713'0'0,"-1"1"0"0"0,1 0 0 0 0,0 0 0 0 0,0 0 0 0 0,0 1 0 0 0,6-7 4042 0 0,-10 9-4688 0 0,-16-10 1531 0 0,-21-7-661 0 0,29 16-906 0 0,1 0 0 0 0,0 0 0 0 0,0 1 0 0 0,-1 0 0 0 0,1 1 0 0 0,0-1 0 0 0,0 1 0 0 0,-1 0 0 0 0,1 1 0 0 0,0-1-1 0 0,0 1 1 0 0,0 1 0 0 0,1-1 0 0 0,-1 1 0 0 0,0 0 0 0 0,-5 4 0 0 0,-5 3-1 0 0,-1 1 0 0 0,2 1 0 0 0,-28 26 0 0 0,16-7-17 0 0,0 2 1 0 0,2 1-1 0 0,2 0 1 0 0,1 2 0 0 0,2 1-1 0 0,1 0 1 0 0,2 1-1 0 0,1 1 1 0 0,-11 47 0 0 0,20-59-7 0 0,1 0 0 0 0,1 0 0 0 0,1 0 1 0 0,2 1-1 0 0,0 0 0 0 0,2-1 0 0 0,1 1 0 0 0,2-1 1 0 0,0 1-1 0 0,2-1 0 0 0,1 0 0 0 0,1-1 1 0 0,1 1-1 0 0,19 40 0 0 0,-12-44-5 0 0,0-1 0 0 0,2-1 0 0 0,0-1-1 0 0,1 0 1 0 0,32 25 0 0 0,38 45 15 0 0,-57-54-1 0 0,-1 2 0 0 0,-2 1 0 0 0,43 80 0 0 0,-64-104-13 0 0,0 0 0 0 0,-2 0 1 0 0,0 1-1 0 0,0-1 0 0 0,-2 1 1 0 0,0 0-1 0 0,0 0 0 0 0,-2 1 1 0 0,0-1-1 0 0,-1 0 0 0 0,0 0 1 0 0,-2 1-1 0 0,0-1 0 0 0,0 0 1 0 0,-8 22-1 0 0,1-12 5 0 0,-1 0 0 0 0,-1 0 0 0 0,-2-1 0 0 0,0-1-1 0 0,-32 44 1 0 0,-99 96 212 0 0,54-65 96 0 0,-5 5-40 0 0,74-88-302 0 0,19-14 132 0 0,-1 0 0 0 0,0 0 0 0 0,1 0 0 0 0,-1 0 1 0 0,1 0-1 0 0,0 0 0 0 0,-1 0 0 0 0,1 1 0 0 0,0-1 1 0 0,-3 6 1984 0 0,20-6-2089 0 0,0 0 1 0 0,0 1-1 0 0,-1 1 0 0 0,1 0 0 0 0,-1 1 1 0 0,17 8-1 0 0,6 1 0 0 0,-16-5 2 0 0,0 0 1 0 0,-1 1 0 0 0,0 1-1 0 0,-1 0 1 0 0,0 2 0 0 0,-1 0 0 0 0,-1 2-1 0 0,0 0 1 0 0,0 0 0 0 0,-2 2-1 0 0,0 0 1 0 0,-1 0 0 0 0,-1 1 0 0 0,0 1-1 0 0,12 26 1 0 0,-10-14 3 0 0,0 2 1 0 0,-3 0-1 0 0,0 0 0 0 0,-3 1 1 0 0,0 1-1 0 0,-3-1 0 0 0,0 1 1 0 0,-3 0-1 0 0,0 38 0 0 0,-4-42 1 0 0,-2 0-1 0 0,-1 0 0 0 0,-2-1 1 0 0,-1 0-1 0 0,-1 0 0 0 0,-1-1 1 0 0,-2 0-1 0 0,-1 0 1 0 0,-1-1-1 0 0,-2-1 0 0 0,0 0 1 0 0,-21 25-1 0 0,-183 291 92 0 0,99-132 27 0 0,101-171-93 0 0,1 1-1 0 0,2 1 1 0 0,-16 61-1 0 0,28-80-28 0 0,0-1-1 0 0,0 30 1 0 0,3-28 34 0 0,2 1 0 0 0,1-1 0 0 0,0 1-1 0 0,8 27 1 0 0,-5-32 3 0 0,1 0-1 0 0,1-1 1 0 0,1 0-1 0 0,0 0 1 0 0,15 23-1 0 0,-15-29-19 0 0,2 0 0 0 0,-1 0 0 0 0,2-1 1 0 0,12 13-1 0 0,26 18 112 0 0,60 41 1 0 0,147 78 345 0 0,-221-141-446 0 0,-8-3-1473 0 0,-8 6-8399 0 0,-6-13 4832 0 0,-12-6 3020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57.1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81 1040 0 0,'-5'-28'1773'0'0,"1"0"3182"0"0,0 4 5794 0 0,3 34-7507 0 0,0 23-3389 0 0,-9 467 1398 0 0,21-197-4938 0 0,-10-290 2543 0 0,1-1 0 0 0,0 1 0 0 0,0-1-1 0 0,9 24 1 0 0,-11-34 814 0 0,1 0 1 0 0,-1 1-1 0 0,1-1 0 0 0,0 0 0 0 0,0 0 0 0 0,0 0 1 0 0,0 0-1 0 0,0 0 0 0 0,1-1 0 0 0,-1 1 1 0 0,0 0-1 0 0,1 0 0 0 0,0-1 0 0 0,-1 1 1 0 0,1-1-1 0 0,0 1 0 0 0,0-1 0 0 0,0 0 0 0 0,0 0 1 0 0,0 0-1 0 0,0 0 0 0 0,0 0 0 0 0,0 0 1 0 0,0 0-1 0 0,0-1 0 0 0,0 1 0 0 0,1-1 0 0 0,-1 0 1 0 0,0 0-1 0 0,0 1 0 0 0,1-1 0 0 0,-1-1 1 0 0,5 1-1 0 0,8-6-1409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57.5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810 155 144 0 0,'9'-16'3070'0'0,"0"0"1"0"0,1 1-1 0 0,22-24 1 0 0,-32 38-2951 0 0,1 0 0 0 0,-1 1 0 0 0,1-1 0 0 0,-1 0 0 0 0,1 0 0 0 0,-1 0 0 0 0,0 0 0 0 0,1 0 0 0 0,-1 0 0 0 0,0 0 0 0 0,0 0 0 0 0,0 0 0 0 0,0 0 0 0 0,1 0 0 0 0,-2 0 0 0 0,1 0 0 0 0,0 0 0 0 0,0 0 0 0 0,0 0 0 0 0,0 0 0 0 0,-1 0 0 0 0,1 0 0 0 0,0 0 0 0 0,-1 0 0 0 0,1 0 1 0 0,-1 0-1 0 0,1 0 0 0 0,-1 1 0 0 0,1-1 0 0 0,-1 0 0 0 0,0 0 0 0 0,1 0 0 0 0,-1 1 0 0 0,0-1 0 0 0,1 0 0 0 0,-1 1 0 0 0,0-1 0 0 0,0 1 0 0 0,0-1 0 0 0,0 1 0 0 0,0-1 0 0 0,0 1 0 0 0,0 0 0 0 0,0-1 0 0 0,0 1 0 0 0,-1 0 0 0 0,-47-17 1043 0 0,9 11-993 0 0,0 1-1 0 0,0 3 1 0 0,0 0 0 0 0,-1 3 0 0 0,1 1 0 0 0,-71 14 0 0 0,-62 28-2015 0 0,10 16-4484 0 0,146-53 4850 0 0,0 1-1 0 0,-22 14 0 0 0,36-20 1320 0 0,0 0 0 0 0,0 0-1 0 0,0 0 1 0 0,0 0 0 0 0,1 1-1 0 0,-1-1 1 0 0,1 1 0 0 0,-1-1-1 0 0,1 1 1 0 0,0 0-1 0 0,0 0 1 0 0,0 0 0 0 0,0 0-1 0 0,0 0 1 0 0,1 1 0 0 0,-1-1-1 0 0,1 0 1 0 0,0 1-1 0 0,-1 3 1 0 0,3-4 45 0 0,0-1 0 0 0,0 0 1 0 0,0 1-1 0 0,0-1 0 0 0,1 0 0 0 0,-1 0 0 0 0,0 0 0 0 0,1 0 0 0 0,0 0 1 0 0,-1 0-1 0 0,1-1 0 0 0,0 1 0 0 0,0 0 0 0 0,0-1 0 0 0,0 1 0 0 0,0-1 1 0 0,0 0-1 0 0,0 0 0 0 0,1 0 0 0 0,-1 0 0 0 0,0 0 0 0 0,1 0 1 0 0,-1-1-1 0 0,4 1 0 0 0,-4 0 26 0 0,23 8-810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57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90 728 0 0,'2'-1'255'0'0,"-1"0"-1"0"0,0 0 1 0 0,0 1-1 0 0,0-1 1 0 0,0 1-1 0 0,1-1 1 0 0,-1 1-1 0 0,0-1 1 0 0,0 1-1 0 0,1 0 1 0 0,-1-1-1 0 0,0 1 1 0 0,1 0-1 0 0,-1 0 1 0 0,0 0-1 0 0,1 0 1 0 0,-1 0-1 0 0,0 0 1 0 0,1 1-1 0 0,-1-1 1 0 0,3 1 0 0 0,-4 0-28 0 0,0 0 1 0 0,1 0-1 0 0,-1 0 1 0 0,0 0 0 0 0,0 0-1 0 0,0 0 1 0 0,0 0 0 0 0,0 0-1 0 0,0 0 1 0 0,0 0 0 0 0,0 0-1 0 0,0 0 1 0 0,0-1 0 0 0,-1 1-1 0 0,1 0 1 0 0,0 0 0 0 0,-1 0-1 0 0,1 0 1 0 0,0 0 0 0 0,-1 0-1 0 0,0 1 1 0 0,-37 53 5298 0 0,31-46-5126 0 0,1-1-1 0 0,-1 1 1 0 0,1 0-1 0 0,1 1 1 0 0,-1 0 0 0 0,-6 18-1 0 0,12-25-376 0 0,1-1 1 0 0,-1 1-1 0 0,1 0 0 0 0,-1-1 0 0 0,1 1 1 0 0,0-1-1 0 0,0 1 0 0 0,0-1 0 0 0,0 1 1 0 0,0-1-1 0 0,1 0 0 0 0,-1 0 1 0 0,1 1-1 0 0,-1-1 0 0 0,1 0 0 0 0,0 0 1 0 0,3 2-1 0 0,37 32 43 0 0,-30-29-96 0 0,0-1-1 0 0,0 0 1 0 0,1 0 0 0 0,-1-1-1 0 0,1-1 1 0 0,0 0 0 0 0,1 0 0 0 0,-1-2-1 0 0,1 0 1 0 0,-1 0 0 0 0,1-1-1 0 0,-1-1 1 0 0,21-2 0 0 0,-27 2-14 0 0,-1-1 1 0 0,0 0 0 0 0,0-1 0 0 0,0 0-1 0 0,0 0 1 0 0,0 0 0 0 0,0 0 0 0 0,-1-1-1 0 0,1 0 1 0 0,-1 0 0 0 0,0-1 0 0 0,0 1-1 0 0,0-1 1 0 0,0 0 0 0 0,-1-1 0 0 0,1 1-1 0 0,-1-1 1 0 0,0 0 0 0 0,0 0 0 0 0,-1 0-1 0 0,0 0 1 0 0,0-1 0 0 0,0 1 0 0 0,0-1-1 0 0,-1 0 1 0 0,0 0 0 0 0,0 0 0 0 0,-1 0-1 0 0,0 0 1 0 0,0 0 0 0 0,1-11 0 0 0,-2 6-120 0 0,1 0 0 0 0,-1 0-1 0 0,-1 1 1 0 0,0-1 0 0 0,0 0 0 0 0,-2 0 0 0 0,1 0 0 0 0,-1 1 0 0 0,0-1 0 0 0,-1 1 0 0 0,-1 0 0 0 0,1 0 0 0 0,-13-18 0 0 0,13 23-87 0 0,0-1 1 0 0,0 1-1 0 0,-1 0 1 0 0,0 1-1 0 0,0-1 1 0 0,0 1-1 0 0,0 0 1 0 0,-1 0-1 0 0,1 1 1 0 0,-1-1-1 0 0,0 1 1 0 0,0 1-1 0 0,-1-1 0 0 0,1 1 1 0 0,0 0-1 0 0,-1 0 1 0 0,0 1-1 0 0,1 0 1 0 0,-1 0-1 0 0,0 1 1 0 0,1-1-1 0 0,-1 1 1 0 0,-13 2-1 0 0,14-1-279 0 0,-1-1 0 0 0,1 1 0 0 0,-1 0 0 0 0,1 1 0 0 0,-1 0 0 0 0,1 0 0 0 0,0 0 0 0 0,0 1 0 0 0,0-1 0 0 0,0 1 0 0 0,0 1 0 0 0,0-1 0 0 0,1 1 0 0 0,0 0 0 0 0,-9 9 0 0 0,9-8-627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58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35 1200 0 0,'3'-3'462'0'0,"-1"0"0"0"0,1 0 0 0 0,-1 0 0 0 0,1 0 0 0 0,0 1 0 0 0,0-1 1 0 0,1 1-1 0 0,-1-1 0 0 0,0 1 0 0 0,6-2 0 0 0,-8 3-313 0 0,0 1 0 0 0,0-1 1 0 0,-1 1-1 0 0,1 0 1 0 0,0-1-1 0 0,0 1 0 0 0,0 0 1 0 0,0 0-1 0 0,0 0 0 0 0,0 0 1 0 0,0-1-1 0 0,0 1 0 0 0,0 1 1 0 0,0-1-1 0 0,0 0 0 0 0,0 0 1 0 0,-1 0-1 0 0,1 0 1 0 0,0 1-1 0 0,0-1 0 0 0,0 0 1 0 0,0 1-1 0 0,0-1 0 0 0,0 1 1 0 0,-1-1-1 0 0,1 1 0 0 0,0-1 1 0 0,0 1-1 0 0,-1-1 0 0 0,1 1 1 0 0,0 0-1 0 0,-1-1 1 0 0,1 1-1 0 0,-1 0 0 0 0,1 0 1 0 0,-1 0-1 0 0,1-1 0 0 0,-1 1 1 0 0,1 0-1 0 0,-1 0 0 0 0,0 0 1 0 0,1 0-1 0 0,-1 0 0 0 0,0 0 1 0 0,0 0-1 0 0,0 0 1 0 0,0 1-1 0 0,8 69 3844 0 0,-8 40-2253 0 0,1 7-1465 0 0,0-56-413 0 0,6 49-948 0 0,-5-100 210 0 0,0 0 1 0 0,1 0 0 0 0,0 0 0 0 0,5 12 0 0 0,-7-21 570 0 0,0-1 1 0 0,0 1-1 0 0,1 0 1 0 0,-1-1 0 0 0,0 1-1 0 0,1-1 1 0 0,-1 1-1 0 0,1-1 1 0 0,-1 0-1 0 0,1 1 1 0 0,-1-1-1 0 0,1 0 1 0 0,0 0-1 0 0,0 0 1 0 0,0 0-1 0 0,-1-1 1 0 0,1 1-1 0 0,0 0 1 0 0,0-1-1 0 0,0 0 1 0 0,0 1-1 0 0,0-1 1 0 0,0 0-1 0 0,0 0 1 0 0,0 0-1 0 0,0 0 1 0 0,0 0-1 0 0,0 0 1 0 0,0-1-1 0 0,0 1 1 0 0,0-1-1 0 0,0 0 1 0 0,0 1-1 0 0,0-1 1 0 0,0 0 0 0 0,0 0-1 0 0,2-2 1 0 0,11-7-1346 0 0</inkml:trace>
  <inkml:trace contextRef="#ctx0" brushRef="#br0" timeOffset="1">467 299 64 0 0,'-5'-20'1376'0'0,"4"17"-1149"0"0,1 0 0 0 0,-1-1 0 0 0,0 1 0 0 0,0-1 0 0 0,0 1 0 0 0,0 0 0 0 0,-1 0 1 0 0,1 0-1 0 0,-1 0 0 0 0,0 0 0 0 0,0 0 0 0 0,0 0 0 0 0,0 0 0 0 0,0 1 0 0 0,-1-1 0 0 0,1 1 1 0 0,-1-1-1 0 0,0 1 0 0 0,0 0 0 0 0,0 0 0 0 0,0 1 0 0 0,0-1 0 0 0,0 0 0 0 0,0 1 0 0 0,0 0 1 0 0,-1 0-1 0 0,-4-1 0 0 0,-22-6 303 0 0,0 2 1 0 0,0 1 0 0 0,-1 2-1 0 0,1 1 1 0 0,-1 1 0 0 0,1 1-1 0 0,-1 2 1 0 0,-51 10-1 0 0,78-12-766 0 0,0 1-1 0 0,0 1 0 0 0,0-1 0 0 0,0 0 0 0 0,0 1 0 0 0,0 0 0 0 0,0 0 0 0 0,1 0 0 0 0,-1 0 0 0 0,0 1 0 0 0,1-1 0 0 0,0 1 0 0 0,0 0 0 0 0,0 0 0 0 0,0 0 0 0 0,-5 7 0 0 0,7-7-8 0 0,0-1 0 0 0,0 1 1 0 0,1-1-1 0 0,-1 1 0 0 0,0 0 1 0 0,1-1-1 0 0,0 1 0 0 0,0 0 1 0 0,0 0-1 0 0,0-1 0 0 0,0 1 1 0 0,0 0-1 0 0,1-1 0 0 0,-1 1 1 0 0,1 0-1 0 0,0-1 0 0 0,-1 1 1 0 0,1-1-1 0 0,1 1 0 0 0,-1-1 1 0 0,0 0-1 0 0,1 1 0 0 0,-1-1 1 0 0,1 0-1 0 0,-1 0 0 0 0,1 0 0 0 0,0 0 1 0 0,3 3-1 0 0,18 17-1077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25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185 149 312 0 0,'8'-14'1273'0'0,"1"-1"1"0"0,0 2-1 0 0,1-1 0 0 0,20-21 1 0 0,-24 29-733 0 0,1 1-1 0 0,0-1 1 0 0,0 1 0 0 0,0 1 0 0 0,0-1 0 0 0,1 1 0 0 0,0 0 0 0 0,0 1 0 0 0,0 0-1 0 0,0 0 1 0 0,11-1 0 0 0,-7 2-247 0 0,-1 0 1 0 0,1 1-1 0 0,-1 1 0 0 0,1 0 0 0 0,-1 0 1 0 0,0 1-1 0 0,1 1 0 0 0,-1 0 0 0 0,0 0 1 0 0,17 7-1 0 0,-9-2-162 0 0,-1 1 1 0 0,-1 1-1 0 0,1 1 1 0 0,-2 0-1 0 0,25 21 1 0 0,0 4-166 0 0,-3 3 1 0 0,-1 1-1 0 0,50 69 1 0 0,-54-64 13 0 0,-2 2 0 0 0,-2 0 0 0 0,-2 2 0 0 0,-3 1 0 0 0,-1 1-1 0 0,28 93 1 0 0,-45-118-89 0 0,-1 0-1 0 0,-1 1 1 0 0,-1-1-1 0 0,-1 1 1 0 0,-1-1-1 0 0,-2 1 1 0 0,-4 30-1 0 0,2-38-96 0 0,-1 0 0 0 0,0-1 0 0 0,-1 1 0 0 0,-2-1 0 0 0,1 0 0 0 0,-2-1 0 0 0,0 0-1 0 0,-1 0 1 0 0,-1-1 0 0 0,0 0 0 0 0,-15 16 0 0 0,15-20-16 0 0,0-1 0 0 0,0-1 0 0 0,-1 0 1 0 0,0 0-1 0 0,0-1 0 0 0,-1 0 0 0 0,0-1 0 0 0,-1 0 1 0 0,1-1-1 0 0,-1-1 0 0 0,0 0 0 0 0,-1-1 0 0 0,1 0 0 0 0,-1-1 1 0 0,0 0-1 0 0,0-1 0 0 0,0-1 0 0 0,0 0 0 0 0,0-1 1 0 0,0 0-1 0 0,0-2 0 0 0,0 1 0 0 0,0-2 0 0 0,-24-6 0 0 0,8-1 90 0 0,0-1 0 0 0,1-1 0 0 0,0-1 0 0 0,1-2 0 0 0,1 0-1 0 0,0-2 1 0 0,1-2 0 0 0,1 0 0 0 0,1-1 0 0 0,-22-25 0 0 0,17 16 321 0 0,1-1 1 0 0,2-2 0 0 0,2-1 0 0 0,0 0 0 0 0,3-2 0 0 0,0-1-1 0 0,3 0 1 0 0,1-1 0 0 0,-24-78 0 0 0,27 62-121 0 0,3-2-1 0 0,2 0 1 0 0,-2-85 0 0 0,10 109-878 0 0,3-1 0 0 0,0 1 0 0 0,2-1 1 0 0,1 1-1 0 0,2 0 0 0 0,1 1 0 0 0,20-51 1 0 0,-12 47-571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58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61 56 0 0,'6'-8'714'0'0,"23"-36"4007"0"0,-29 43-4654 0 0,-1 1 1 0 0,0-1-1 0 0,1 0 1 0 0,-1 1 0 0 0,0-1-1 0 0,0 0 1 0 0,0 1-1 0 0,1-1 1 0 0,-1 1 0 0 0,0 0-1 0 0,0-1 1 0 0,0 1 0 0 0,0 0-1 0 0,0-1 1 0 0,0 1-1 0 0,0 0 1 0 0,0 0 0 0 0,0 0-1 0 0,0 0 1 0 0,0 0-1 0 0,0 0 1 0 0,0 0 0 0 0,0 0-1 0 0,0 0 1 0 0,0 0 0 0 0,0 1-1 0 0,0-1 1 0 0,0 0-1 0 0,0 1 1 0 0,-1 0 0 0 0,-34 9 1458 0 0,28-6-1298 0 0,0 0 0 0 0,0 1 0 0 0,0 1 0 0 0,0-1 0 0 0,1 1 1 0 0,0 1-1 0 0,0-1 0 0 0,0 1 0 0 0,1 0 0 0 0,0 1 0 0 0,1-1 0 0 0,-1 1 0 0 0,1 1 1 0 0,1-1-1 0 0,0 0 0 0 0,0 1 0 0 0,-5 18 0 0 0,2 0-112 0 0,2 0 0 0 0,0 1-1 0 0,2-1 1 0 0,0 53 0 0 0,4-73-31 0 0,0 1 0 0 0,0-1 0 0 0,1 1-1 0 0,-1-1 1 0 0,1 0 0 0 0,6 12 0 0 0,-8-17-48 0 0,1-1-1 0 0,0 1 1 0 0,0-1 0 0 0,0 1-1 0 0,0-1 1 0 0,0 1 0 0 0,0-1-1 0 0,0 0 1 0 0,1 1 0 0 0,-1-1-1 0 0,0 0 1 0 0,1 0 0 0 0,-1 0-1 0 0,3 1 1 0 0,-3-2-19 0 0,0 1 0 0 0,0-1 0 0 0,0 0-1 0 0,0 0 1 0 0,0 0 0 0 0,0 0 0 0 0,0 0 0 0 0,0 0 0 0 0,0 0 0 0 0,0-1-1 0 0,0 1 1 0 0,0 0 0 0 0,0-1 0 0 0,0 1 0 0 0,0 0 0 0 0,0-1 0 0 0,0 1-1 0 0,0-1 1 0 0,0 0 0 0 0,0 1 0 0 0,0-1 0 0 0,-1 0 0 0 0,1 1 0 0 0,0-1-1 0 0,0 0 1 0 0,0-1 0 0 0,10-12-10 0 0,-1 0 0 0 0,-1-1-1 0 0,0 0 1 0 0,-1-1 0 0 0,0 0 0 0 0,-2 0 0 0 0,7-21-1 0 0,-5 14-24 0 0,1 0 0 0 0,19-34-1 0 0,-28 56 16 0 0,0 0-1 0 0,1 0 1 0 0,-1 1-1 0 0,0-1 1 0 0,1 0-1 0 0,-1 0 1 0 0,1 0-1 0 0,0 1 1 0 0,-1-1-1 0 0,1 0 1 0 0,0 0 0 0 0,-1 1-1 0 0,1-1 1 0 0,0 1-1 0 0,0-1 1 0 0,-1 1-1 0 0,1-1 1 0 0,0 1-1 0 0,0-1 1 0 0,0 1-1 0 0,0 0 1 0 0,0-1 0 0 0,0 1-1 0 0,0 0 1 0 0,0 0-1 0 0,0 0 1 0 0,-1-1-1 0 0,1 1 1 0 0,0 0-1 0 0,0 0 1 0 0,0 1-1 0 0,0-1 1 0 0,0 0-1 0 0,0 0 1 0 0,0 0 0 0 0,0 1-1 0 0,0-1 1 0 0,0 0-1 0 0,0 1 1 0 0,0-1-1 0 0,-1 1 1 0 0,1-1-1 0 0,0 1 1 0 0,0-1-1 0 0,-1 1 1 0 0,2 1 0 0 0,4 4-250 0 0,0 1 0 0 0,0 0 0 0 0,0 0 0 0 0,6 13 0 0 0,11 12-3148 0 0,-21-31 3212 0 0,0-1-1 0 0,0 1 1 0 0,0 0 0 0 0,0-1-1 0 0,0 1 1 0 0,0-1 0 0 0,0 0-1 0 0,-1 0 1 0 0,1 1 0 0 0,1-1-1 0 0,-1 0 1 0 0,0-1 0 0 0,-1 1-1 0 0,1 0 1 0 0,0-1 0 0 0,0 1-1 0 0,0-1 1 0 0,0 1 0 0 0,0-1-1 0 0,0 0 1 0 0,0 0 0 0 0,-1 0-1 0 0,1 0 1 0 0,0 0 0 0 0,-1 0-1 0 0,1-1 1 0 0,-1 1 0 0 0,3-2-1 0 0,3-4-451 0 0,0 0-1 0 0,0 0 0 0 0,0 0 1 0 0,8-13-1 0 0,0-4-445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58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77 360 0 0,'2'-9'559'0'0,"0"4"-158"0"0,-1 0 0 0 0,1 0 0 0 0,-1-1 0 0 0,-1 1 1 0 0,1 0-1 0 0,-1 0 0 0 0,0 0 0 0 0,0-1 1 0 0,0 1-1 0 0,-1 0 0 0 0,-1-5 0 0 0,1 10-270 0 0,0 0-1 0 0,1 0 1 0 0,-1 0-1 0 0,0 0 0 0 0,0 1 1 0 0,0-1-1 0 0,0 0 1 0 0,1 0-1 0 0,-1 1 1 0 0,0-1-1 0 0,0 1 1 0 0,0-1-1 0 0,1 1 0 0 0,-1-1 1 0 0,0 1-1 0 0,1-1 1 0 0,-1 1-1 0 0,0 0 1 0 0,1-1-1 0 0,-1 1 1 0 0,1 0-1 0 0,-1-1 0 0 0,1 1 1 0 0,0 0-1 0 0,-1 0 1 0 0,1 0-1 0 0,0-1 1 0 0,-1 1-1 0 0,1 2 1 0 0,-17 27 2038 0 0,12-14-1499 0 0,-1-1 0 0 0,2 1 0 0 0,0 0 0 0 0,1 0 1 0 0,1 0-1 0 0,0 0 0 0 0,1 25 0 0 0,13 117 400 0 0,-7-114-986 0 0,2 13-1170 0 0,16 67 1 0 0,-18-102-766 0 0,2-1 0 0 0,1 0 0 0 0,12 26 0 0 0,-19-46 1745 0 0,-1 1-239 0 0,1 0 0 0 0,0-1 0 0 0,0 1 0 0 0,0 0 0 0 0,0-1 0 0 0,0 1 0 0 0,0 0 0 0 0,0-1 0 0 0,1 0 0 0 0,-1 1 0 0 0,0-1 0 0 0,1 0 0 0 0,-1 1 0 0 0,1-1 0 0 0,0 0 0 0 0,-1 0 0 0 0,3 1 0 0 0,1-4-1211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59.6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57 792 0 0,'29'-49'9060'0'0,"-28"49"-8997"0"0,-1 0 0 0 0,0-1 0 0 0,0 1 0 0 0,0 0 0 0 0,0 0 0 0 0,0-1 1 0 0,0 1-1 0 0,0 0 0 0 0,-1-1 0 0 0,1 1 0 0 0,0 0 0 0 0,0 0 0 0 0,0-1 1 0 0,0 1-1 0 0,0 0 0 0 0,0 0 0 0 0,0-1 0 0 0,-1 1 0 0 0,1 0 0 0 0,0 0 1 0 0,0 0-1 0 0,0-1 0 0 0,0 1 0 0 0,-1 0 0 0 0,1 0 0 0 0,0 0 0 0 0,0 0 1 0 0,-1-1-1 0 0,1 1 0 0 0,0 0 0 0 0,0 0 0 0 0,-1 0 0 0 0,1 0 0 0 0,0 0 1 0 0,0 0-1 0 0,-1 0 0 0 0,1 0 0 0 0,0 0 0 0 0,0 0 0 0 0,-1 0 0 0 0,1 0 1 0 0,0 0-1 0 0,0 0 0 0 0,-1 0 0 0 0,1 0 0 0 0,0 0 0 0 0,-1 0 0 0 0,1 0 1 0 0,0 0-1 0 0,0 0 0 0 0,-1 0 0 0 0,1 0 0 0 0,0 1 0 0 0,0-1 0 0 0,0 0 1 0 0,-1 0-1 0 0,1 1 0 0 0,-20 2 1775 0 0,11 2-1597 0 0,-1 0 1 0 0,1 0-1 0 0,0 1 0 0 0,1 1 0 0 0,-1-1 0 0 0,1 1 1 0 0,0 1-1 0 0,1-1 0 0 0,0 1 0 0 0,0 1 1 0 0,1-1-1 0 0,0 1 0 0 0,0 1 0 0 0,1-1 0 0 0,0 1 1 0 0,1-1-1 0 0,0 1 0 0 0,-5 19 0 0 0,7-17-238 0 0,-1 0 0 0 0,2 0 0 0 0,-1 0 0 0 0,2 0 0 0 0,0 0 0 0 0,0 0 0 0 0,1 0 0 0 0,0 0 0 0 0,1 0 0 0 0,1 0 0 0 0,0 0 0 0 0,0 0 0 0 0,1-1 0 0 0,1 1 0 0 0,0-1 0 0 0,10 16 1 0 0,-13-23-33 0 0,1 0 1 0 0,-1 0 0 0 0,1 0-1 0 0,0-1 1 0 0,0 1 0 0 0,0-1-1 0 0,1 0 1 0 0,-1 0 0 0 0,1 0-1 0 0,0 0 1 0 0,0-1 0 0 0,0 1 0 0 0,0-1-1 0 0,0 0 1 0 0,0 0 0 0 0,1-1-1 0 0,-1 1 1 0 0,0-1 0 0 0,6 1-1 0 0,-4-2-31 0 0,0 0-1 0 0,0 0 0 0 0,0 0 0 0 0,0-1 0 0 0,0 0 0 0 0,0-1 0 0 0,-1 1 0 0 0,1-1 0 0 0,0 0 0 0 0,-1 0 0 0 0,1-1 0 0 0,-1 0 1 0 0,5-3-1 0 0,6-5-63 0 0,0-1 1 0 0,-1 0 0 0 0,-1-2 0 0 0,0 1 0 0 0,-1-2-1 0 0,0 1 1 0 0,-1-2 0 0 0,10-17 0 0 0,-7 5 20 0 0,-10 19 78 0 0,0-1 0 0 0,1 1-1 0 0,0 0 1 0 0,0 0 0 0 0,11-11 0 0 0,-20 28 86 0 0,-1 0-1 0 0,1 0 1 0 0,1 1-1 0 0,-1-1 1 0 0,2 1 0 0 0,-1 0-1 0 0,1 0 1 0 0,0-1-1 0 0,1 1 1 0 0,0 12 0 0 0,1-15-36 0 0,1 0 0 0 0,-1 1 0 0 0,1-1 0 0 0,0 0 1 0 0,0 0-1 0 0,1 0 0 0 0,-1-1 0 0 0,1 1 0 0 0,1-1 1 0 0,-1 1-1 0 0,1-1 0 0 0,0 0 0 0 0,0 0 0 0 0,0-1 0 0 0,1 1 1 0 0,-1-1-1 0 0,1 0 0 0 0,9 6 0 0 0,-6-6-29 0 0,0 0 0 0 0,-1-1 0 0 0,1 0-1 0 0,1 0 1 0 0,-1-1 0 0 0,0 0 0 0 0,1 0 0 0 0,-1-1-1 0 0,1 0 1 0 0,-1 0 0 0 0,1-1 0 0 0,15-1-1 0 0,-15 0-12 0 0,0-1-1 0 0,0 0 0 0 0,0 0 1 0 0,-1 0-1 0 0,1-1 0 0 0,-1-1 1 0 0,1 1-1 0 0,-1-2 0 0 0,0 1 1 0 0,0-1-1 0 0,-1 0 0 0 0,9-7 0 0 0,-11 7 16 0 0,0 0-1 0 0,-1 0 1 0 0,1 0-1 0 0,-1 0 0 0 0,0-1 1 0 0,-1 0-1 0 0,1 1 1 0 0,-1-1-1 0 0,-1-1 0 0 0,1 1 1 0 0,-1 0-1 0 0,0-1 0 0 0,0 1 1 0 0,-1-1-1 0 0,1 1 1 0 0,-2-1-1 0 0,1-11 0 0 0,0 13-7 0 0,-1 1-1 0 0,0-1 0 0 0,-1 1 1 0 0,1 0-1 0 0,-1-1 1 0 0,1 1-1 0 0,-1 0 0 0 0,-1 0 1 0 0,1-1-1 0 0,-1 1 0 0 0,1 0 1 0 0,-1 0-1 0 0,0 1 1 0 0,-1-1-1 0 0,1 0 0 0 0,0 1 1 0 0,-1-1-1 0 0,0 1 0 0 0,0 0 1 0 0,0 0-1 0 0,0 0 1 0 0,-1 0-1 0 0,1 0 0 0 0,-1 1 1 0 0,0 0-1 0 0,1-1 0 0 0,-1 1 1 0 0,0 1-1 0 0,0-1 1 0 0,-1 1-1 0 0,-7-2 0 0 0,-5-2-486 0 0,0 1 0 0 0,0 1-1 0 0,-1 1 1 0 0,1 0 0 0 0,-1 2-1 0 0,-23 1 1 0 0,34 0 77 0 0,0 0-1 0 0,0 0 1 0 0,0 1 0 0 0,0-1 0 0 0,0 2-1 0 0,1-1 1 0 0,-1 1 0 0 0,-8 5-1 0 0,12-6 132 0 0,0 0-1 0 0,0 0 0 0 0,1 0 0 0 0,-1 1 0 0 0,0-1 1 0 0,1 1-1 0 0,0 0 0 0 0,0-1 0 0 0,0 1 0 0 0,0 0 1 0 0,0 0-1 0 0,0 1 0 0 0,1-1 0 0 0,-1 0 0 0 0,1 0 0 0 0,0 1 1 0 0,-1 5-1 0 0,7 27-3258 0 0,-1-25 2482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00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63 632 0 0,'96'-63'6318'0'0,"-118"73"-3067"0"0,16-8-2548 0 0,0 0 0 0 0,0 1 0 0 0,0 0-1 0 0,1 0 1 0 0,-1 0 0 0 0,-9 8-1 0 0,14-10-606 0 0,0 0-1 0 0,0 1 0 0 0,0-1 1 0 0,0 0-1 0 0,0 0 0 0 0,0 1 0 0 0,1-1 1 0 0,-1 1-1 0 0,0-1 0 0 0,1 1 0 0 0,-1-1 1 0 0,1 1-1 0 0,0-1 0 0 0,-1 1 1 0 0,1-1-1 0 0,0 1 0 0 0,0-1 0 0 0,0 1 1 0 0,0 0-1 0 0,0-1 0 0 0,1 1 1 0 0,-1-1-1 0 0,0 1 0 0 0,1-1 0 0 0,-1 1 1 0 0,1-1-1 0 0,0 1 0 0 0,-1-1 1 0 0,1 0-1 0 0,0 1 0 0 0,0-1 0 0 0,0 0 1 0 0,0 1-1 0 0,0-1 0 0 0,0 0 0 0 0,2 2 1 0 0,20 21 23 0 0,0-2 0 0 0,2 0 0 0 0,0-1 0 0 0,2-1 0 0 0,39 22 0 0 0,-43-27-99 0 0,-19-14-28 0 0,-1 1 0 0 0,0 0 0 0 0,0 0-1 0 0,0 0 1 0 0,-1 1 0 0 0,1-1 0 0 0,0 1-1 0 0,-1-1 1 0 0,0 1 0 0 0,0 0-1 0 0,1 0 1 0 0,-2 0 0 0 0,1 0 0 0 0,0 0-1 0 0,0 0 1 0 0,-1 0 0 0 0,0 1-1 0 0,0-1 1 0 0,0 1 0 0 0,0-1 0 0 0,0 1-1 0 0,-1-1 1 0 0,0 1 0 0 0,1-1 0 0 0,-2 6-1 0 0,0-3-156 0 0,-1-1 0 0 0,1 0 0 0 0,-1 0 0 0 0,-1 1 0 0 0,1-1 0 0 0,-1-1 0 0 0,0 1 0 0 0,0 0 0 0 0,0-1 0 0 0,-1 1 0 0 0,1-1-1 0 0,-1 0 1 0 0,0 0 0 0 0,0-1 0 0 0,-9 7 0 0 0,10-8-354 0 0,-1 1 1 0 0,0 0-1 0 0,0-1 0 0 0,-1 1 1 0 0,1-1-1 0 0,0 0 0 0 0,-1-1 0 0 0,1 1 1 0 0,-1-1-1 0 0,1 0 0 0 0,-1 0 0 0 0,-5 0 1 0 0,8-1 266 0 0,0 0 1 0 0,0 0 0 0 0,0 0-1 0 0,0-1 1 0 0,0 1-1 0 0,0-1 1 0 0,1 1 0 0 0,-1-1-1 0 0,0 0 1 0 0,0 0 0 0 0,1 0-1 0 0,-1 0 1 0 0,0 0 0 0 0,1 0-1 0 0,-1 0 1 0 0,1-1-1 0 0,0 1 1 0 0,-1 0 0 0 0,1-1-1 0 0,0 1 1 0 0,0-1 0 0 0,0 1-1 0 0,0-1 1 0 0,0 0-1 0 0,0 1 1 0 0,0-1 0 0 0,0 0-1 0 0,1 0 1 0 0,-1 0 0 0 0,0-3-1 0 0,-4-15-1164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00.4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190 106 188 0 0,'38'-62'2964'0'0,"-36"58"-2549"0"0,0 1 1 0 0,1-1-1 0 0,0 1 1 0 0,0 0 0 0 0,0-1-1 0 0,0 1 1 0 0,0 1-1 0 0,1-1 1 0 0,-1 0-1 0 0,1 1 1 0 0,-1-1-1 0 0,1 1 1 0 0,7-3-1 0 0,-10 6-258 0 0,0-1 0 0 0,0 1 0 0 0,0-1-1 0 0,0 1 1 0 0,-1 0 0 0 0,1-1-1 0 0,0 1 1 0 0,0 0 0 0 0,-1-1 0 0 0,1 1-1 0 0,-1 0 1 0 0,1 0 0 0 0,-1 0-1 0 0,1-1 1 0 0,-1 1 0 0 0,1 0-1 0 0,-1 0 1 0 0,0 0 0 0 0,1 0 0 0 0,-1 0-1 0 0,0 0 1 0 0,0 0 0 0 0,0 0-1 0 0,1 0 1 0 0,-1 0 0 0 0,0 0 0 0 0,-1 0-1 0 0,1 0 1 0 0,0 0 0 0 0,0 0-1 0 0,-1 1 1 0 0,-1 38 1728 0 0,2-40-1848 0 0,-5 53 1008 0 0,-15 186 950 0 0,19-188-3142 0 0,1 0 0 0 0,12 83-1 0 0,-10-123 234 0 0,0 0 1 0 0,1 0-1 0 0,0-1 0 0 0,0 1 1 0 0,6 12-1 0 0,-8-21 629 0 0,1 0-1 0 0,-1 1 1 0 0,0-1-1 0 0,1 0 1 0 0,-1 0 0 0 0,1 0-1 0 0,-1 0 1 0 0,1 0-1 0 0,0-1 1 0 0,0 1 0 0 0,0 0-1 0 0,0-1 1 0 0,0 1-1 0 0,0-1 1 0 0,1 0 0 0 0,-1 0-1 0 0,0 0 1 0 0,1 0-1 0 0,-1 0 1 0 0,0 0 0 0 0,1-1-1 0 0,-1 1 1 0 0,1-1-1 0 0,-1 0 1 0 0,1 1 0 0 0,0-1-1 0 0,-1 0 1 0 0,3-1-1 0 0,11-3-1155 0 0</inkml:trace>
  <inkml:trace contextRef="#ctx0" brushRef="#br0" timeOffset="1">535 414 220 0 0,'2'-3'303'0'0,"-1"0"1"0"0,0 0-1 0 0,0 0 1 0 0,0 0-1 0 0,-1 0 0 0 0,1-1 1 0 0,-1 1-1 0 0,0 0 1 0 0,1 0-1 0 0,-1 0 0 0 0,-1-1 1 0 0,1 1-1 0 0,0 0 0 0 0,-1 0 1 0 0,0 0-1 0 0,-1-5 1 0 0,0 6-168 0 0,0 0 1 0 0,0 0-1 0 0,0 0 1 0 0,0 0 0 0 0,-1 1-1 0 0,1-1 1 0 0,0 1 0 0 0,-1-1-1 0 0,1 1 1 0 0,-1 0-1 0 0,0 0 1 0 0,1 0 0 0 0,-1 0-1 0 0,0 1 1 0 0,1-1 0 0 0,-1 1-1 0 0,0-1 1 0 0,0 1-1 0 0,-3 0 1 0 0,-28-1 89 0 0,0 2 0 0 0,1 1 0 0 0,-1 2 0 0 0,0 1 0 0 0,1 1 0 0 0,-39 14 0 0 0,-55 9-5448 0 0,68-17 2115 0 0,34-7 1840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01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12 270 440 0 0,'-8'-4'9759'0'0,"5"-7"-3940"0"0,8-24-2057 0 0,21-34-4158 0 0,-7 25 403 0 0,-16 35-8 0 0,1 0 0 0 0,-1 1-1 0 0,2-1 1 0 0,-1 1 0 0 0,1 0 0 0 0,0 0 0 0 0,11-12 0 0 0,-14 17-1 0 0,1 1 0 0 0,-1 0 0 0 0,0-1 1 0 0,1 1-1 0 0,-1 0 0 0 0,1 1 0 0 0,0-1 0 0 0,0 0 1 0 0,0 1-1 0 0,0-1 0 0 0,0 1 0 0 0,0 0 1 0 0,0 0-1 0 0,0 0 0 0 0,0 1 0 0 0,0-1 0 0 0,0 1 1 0 0,1-1-1 0 0,-1 1 0 0 0,0 0 0 0 0,0 1 0 0 0,1-1 1 0 0,-1 0-1 0 0,6 2 0 0 0,-4 1-3 0 0,-1-1 0 0 0,1 1 0 0 0,0-1 0 0 0,-1 1 0 0 0,0 1-1 0 0,0-1 1 0 0,0 1 0 0 0,0-1 0 0 0,0 1 0 0 0,-1 0 0 0 0,1 1 0 0 0,-1-1 0 0 0,0 0 0 0 0,3 8-1 0 0,17 36-155 0 0,-19-36 147 0 0,1 0-1 0 0,1 0 1 0 0,0-1-1 0 0,0 0 1 0 0,1 0-1 0 0,16 19 1 0 0,-21-30-11 0 0,-1 1 1 0 0,1 0 0 0 0,-1-1 0 0 0,1 1-1 0 0,0-1 1 0 0,-1 1 0 0 0,1-1-1 0 0,0 1 1 0 0,-1-1 0 0 0,1 0-1 0 0,0 0 1 0 0,-1 0 0 0 0,1 0 0 0 0,0 0-1 0 0,-1-1 1 0 0,1 1 0 0 0,0 0-1 0 0,-1-1 1 0 0,1 1 0 0 0,0-1-1 0 0,-1 0 1 0 0,1 1 0 0 0,-1-1 0 0 0,1 0-1 0 0,-1 0 1 0 0,0 0 0 0 0,1 0-1 0 0,1-2 1 0 0,45-40-1324 0 0,-39 34 841 0 0,24-28-1622 0 0,24-24-2140 0 0,-53 58 3923 0 0,-1 0-1 0 0,1 1 1 0 0,-1-1 0 0 0,1 0-1 0 0,0 1 1 0 0,0 0 0 0 0,0 0 0 0 0,0 0-1 0 0,0 0 1 0 0,0 1 0 0 0,1 0-1 0 0,-1 0 1 0 0,9-1 0 0 0,-12 2 266 0 0,0 0 0 0 0,0 0 0 0 0,0 0 0 0 0,0 0 0 0 0,0 0 0 0 0,0 0 0 0 0,0 1 0 0 0,0-1 0 0 0,0 1 0 0 0,0-1 0 0 0,0 0 1 0 0,0 1-1 0 0,0-1 0 0 0,0 1 0 0 0,0 0 0 0 0,-1-1 0 0 0,1 1 0 0 0,0 0 0 0 0,0 0 0 0 0,-1-1 0 0 0,1 1 0 0 0,0 0 0 0 0,-1 0 0 0 0,1 0 0 0 0,-1 0 0 0 0,1 0 0 0 0,-1 0 0 0 0,0 0 0 0 0,1 0 1 0 0,-1 0-1 0 0,0 1 0 0 0,2 35-1362 0 0,-2-28 1155 0 0,0 9-198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01.7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46 244 880 0 0,'-1'0'305'0'0,"0"0"-1"0"0,-1 1 1 0 0,1-1-1 0 0,-1 0 1 0 0,1 0-1 0 0,0 1 1 0 0,-1-1 0 0 0,1 0-1 0 0,-1 0 1 0 0,1-1-1 0 0,-1 1 1 0 0,1 0-1 0 0,0 0 1 0 0,-1-1-1 0 0,1 1 1 0 0,0-1 0 0 0,-1 1-1 0 0,1-1 1 0 0,0 1-1 0 0,0-1 1 0 0,-1 0-1 0 0,1 0 1 0 0,0 0-1 0 0,0 0 1 0 0,0 0 0 0 0,0 0-1 0 0,0 0 1 0 0,0 0-1 0 0,0 0 1 0 0,1 0-1 0 0,-1 0 1 0 0,0 0-1 0 0,0-1 1 0 0,1 1 0 0 0,-1 0-1 0 0,1-1 1 0 0,-1 1-1 0 0,1 0 1 0 0,0-1-1 0 0,0 1 1 0 0,-1-3-1 0 0,0-6 497 0 0,1 0 1 0 0,0 0-1 0 0,0 0 0 0 0,1 0 0 0 0,2-12 0 0 0,-2 13-642 0 0,1-1 1 0 0,0 1 0 0 0,0 0-1 0 0,0 0 1 0 0,1 0-1 0 0,1 0 1 0 0,6-13 0 0 0,-8 20-147 0 0,0 0 1 0 0,0 0 0 0 0,0 0 0 0 0,0 0-1 0 0,0 0 1 0 0,0 0 0 0 0,1 1 0 0 0,-1-1-1 0 0,1 1 1 0 0,-1-1 0 0 0,1 1 0 0 0,-1 0-1 0 0,1 0 1 0 0,0 0 0 0 0,0 1 0 0 0,-1-1-1 0 0,1 1 1 0 0,0-1 0 0 0,0 1 0 0 0,0 0-1 0 0,0 0 1 0 0,0 0 0 0 0,-1 1 0 0 0,1-1-1 0 0,0 1 1 0 0,0-1 0 0 0,0 1 0 0 0,-1 0-1 0 0,6 2 1 0 0,17 6-48 0 0,40 21 0 0 0,-48-21-49 0 0,1 0 1 0 0,1-1-1 0 0,0-1 0 0 0,36 8 1 0 0,-52-14-18 0 0,0-1 0 0 0,1 0 1 0 0,-1 0-1 0 0,0 0 0 0 0,0 0 1 0 0,0-1-1 0 0,0 1 0 0 0,0-1 0 0 0,0 0 1 0 0,0 0-1 0 0,0 0 0 0 0,0 0 1 0 0,0-1-1 0 0,0 1 0 0 0,0-1 0 0 0,3-2 1 0 0,38-40-5098 0 0,-40 38 4429 0 0,0 1-1 0 0,1-1 1 0 0,0 1 0 0 0,0 0-1 0 0,0 0 1 0 0,1 1-1 0 0,0-1 1 0 0,0 1-1 0 0,0 1 1 0 0,0-1-1 0 0,13-5 1 0 0,5 5-683 0 0,1 4 165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02.5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106 213 832 0 0,'-7'-2'865'0'0,"1"-1"0"0"0,-1 1 0 0 0,1-2 1 0 0,-1 1-1 0 0,1 0 0 0 0,0-1 0 0 0,0 0 0 0 0,1-1 0 0 0,-1 1 0 0 0,1-1 0 0 0,0 0 0 0 0,0 0 1 0 0,0-1-1 0 0,-5-8 0 0 0,8 11-688 0 0,1 1 1 0 0,-1 0-1 0 0,1 0 1 0 0,0-1-1 0 0,-1 1 0 0 0,1-1 1 0 0,0 0-1 0 0,1 1 1 0 0,-1-1-1 0 0,0 1 1 0 0,1-1-1 0 0,-1 0 1 0 0,1 0-1 0 0,0 1 0 0 0,0-1 1 0 0,0 0-1 0 0,0 0 1 0 0,1 1-1 0 0,-1-1 1 0 0,1 0-1 0 0,-1 1 1 0 0,1-1-1 0 0,0 0 0 0 0,0 1 1 0 0,0-1-1 0 0,1 1 1 0 0,-1-1-1 0 0,1 1 1 0 0,-1 0-1 0 0,1 0 1 0 0,0 0-1 0 0,-1 0 0 0 0,1 0 1 0 0,0 0-1 0 0,1 0 1 0 0,-1 0-1 0 0,0 1 1 0 0,0-1-1 0 0,5-1 1 0 0,9-5-82 0 0,1 1 1 0 0,0 0 0 0 0,0 1-1 0 0,0 1 1 0 0,1 1 0 0 0,0 1 0 0 0,-1 0-1 0 0,1 1 1 0 0,0 1 0 0 0,1 1-1 0 0,-1 0 1 0 0,0 1 0 0 0,0 1 0 0 0,0 1-1 0 0,17 5 1 0 0,-28-6-100 0 0,-1 0 1 0 0,1 1-1 0 0,-1-1 0 0 0,0 1 1 0 0,0 1-1 0 0,0-1 0 0 0,0 1 1 0 0,-1 0-1 0 0,1 0 0 0 0,-1 0 1 0 0,0 1-1 0 0,0 0 0 0 0,-1 0 1 0 0,0 0-1 0 0,1 1 0 0 0,-2 0 1 0 0,6 9-1 0 0,-6-7-4 0 0,1 1 1 0 0,-2 0-1 0 0,0 0 1 0 0,0 0-1 0 0,0 0 0 0 0,-1 1 1 0 0,0-1-1 0 0,-1 0 0 0 0,0 1 1 0 0,-1-1-1 0 0,-2 15 0 0 0,-2 0-8 0 0,-2 1 0 0 0,0-1 0 0 0,-1-1 0 0 0,-2 1 0 0 0,0-1 0 0 0,-2-1 0 0 0,0 0 0 0 0,-25 33 0 0 0,8-21 13 0 0,-2-2-1 0 0,-1 0 1 0 0,-1-3-1 0 0,-72 50 1 0 0,92-70 24 0 0,6-5 61 0 0,1 1 0 0 0,-1-1 0 0 0,1 2 0 0 0,-10 9 0 0 0,16-14-48 0 0,-1-1 0 0 0,1 1 0 0 0,0 0 0 0 0,0-1 0 0 0,0 1 0 0 0,0 0 0 0 0,0-1 0 0 0,0 1 0 0 0,0 0 0 0 0,0-1 0 0 0,0 1 0 0 0,0 0 0 0 0,0-1 0 0 0,0 1 0 0 0,0 0 0 0 0,1-1 0 0 0,-1 1 0 0 0,0 0 0 0 0,0-1 0 0 0,1 1 0 0 0,-1 0 0 0 0,0-1 0 0 0,1 1 0 0 0,-1-1 0 0 0,1 1 0 0 0,-1-1 0 0 0,1 1 0 0 0,-1-1 0 0 0,1 1 0 0 0,-1-1 0 0 0,1 1 0 0 0,-1-1 0 0 0,1 0 1 0 0,0 1-1 0 0,-1-1 0 0 0,1 0 0 0 0,0 0 0 0 0,-1 1 0 0 0,1-1 0 0 0,0 0 0 0 0,-1 0 0 0 0,2 0 0 0 0,32 12 77 0 0,-32-12-66 0 0,45 10-427 0 0,1-1 0 0 0,66 2 0 0 0,27-6-5847 0 0,-37-1-5315 0 0,-80-2 9080 0 0,-3 2 460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04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40 824 0 0,'1'-15'3669'0'0,"4"-4"6155"0"0,4 14-2794 0 0,6 15-6230 0 0,17 27-604 0 0,55 58-1503 0 0,-38-54-2504 0 0,4-10-3646 0 0,-47-28 6417 0 0,0-1 0 0 0,1 0 0 0 0,-1-1 0 0 0,0 0 0 0 0,1 0 0 0 0,7 0 0 0 0,-2-2-656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04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310 20 676 0 0,'0'-1'146'0'0,"0"0"-1"0"0,-1 0 1 0 0,1 0-1 0 0,0 1 1 0 0,-1-1-1 0 0,1 0 1 0 0,0 0-1 0 0,-1 0 1 0 0,1 0-1 0 0,-1 0 0 0 0,0 1 1 0 0,1-1-1 0 0,-1 0 1 0 0,0 0-1 0 0,1 1 1 0 0,-1-1-1 0 0,0 0 1 0 0,0 1-1 0 0,1-1 1 0 0,-1 1-1 0 0,0-1 1 0 0,0 1-1 0 0,0 0 1 0 0,0-1-1 0 0,0 1 1 0 0,0 0-1 0 0,0-1 1 0 0,0 1-1 0 0,0 0 1 0 0,0 0-1 0 0,0 0 1 0 0,0 0-1 0 0,0 0 1 0 0,0 0-1 0 0,0 0 1 0 0,0 0-1 0 0,1 1 1 0 0,-1-1-1 0 0,0 0 1 0 0,0 0-1 0 0,0 1 1 0 0,0-1-1 0 0,-1 1 1 0 0,-43 16 2356 0 0,31-9-1933 0 0,1 1 1 0 0,0 1-1 0 0,0 0 1 0 0,1 1-1 0 0,1 1 1 0 0,0-1-1 0 0,-14 20 1 0 0,-31 52-2259 0 0,14-17-3991 0 0,26-35 1539 0 0,11-17 2439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27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85 48 0 0,'1'-18'1455'0'0,"0"15"-859"0"0,-1-1-1 0 0,1 0 1 0 0,-1 0 0 0 0,0 0-1 0 0,0 1 1 0 0,0-1 0 0 0,-1 0-1 0 0,1 0 1 0 0,-1 1 0 0 0,0-1-1 0 0,0 0 1 0 0,0 1 0 0 0,-1-1-1 0 0,1 1 1 0 0,-3-5 0 0 0,3 7-511 0 0,1 1 1 0 0,0 0 0 0 0,-1 0 0 0 0,1-1 0 0 0,0 1 0 0 0,0 0-1 0 0,-1 0 1 0 0,1 0 0 0 0,-1 0 0 0 0,1-1 0 0 0,0 1-1 0 0,-1 0 1 0 0,1 0 0 0 0,0 0 0 0 0,-1 0 0 0 0,1 0-1 0 0,-1 0 1 0 0,1 0 0 0 0,0 0 0 0 0,-1 0 0 0 0,1 0-1 0 0,-1 0 1 0 0,1 0 0 0 0,0 0 0 0 0,-1 0 0 0 0,1 0 0 0 0,0 1-1 0 0,-1-1 1 0 0,1 0 0 0 0,0 0 0 0 0,-1 0 0 0 0,1 1-1 0 0,0-1 1 0 0,-1 0 0 0 0,1 0 0 0 0,0 1 0 0 0,-1-1-1 0 0,-10 19 1077 0 0,-1 21-404 0 0,11-28-565 0 0,1 1 0 0 0,0-1 0 0 0,0 1 0 0 0,1-1 0 0 0,0 1 0 0 0,2-1 0 0 0,-1 1 0 0 0,1-1-1 0 0,6 13 1 0 0,-8-19-129 0 0,2 0-1 0 0,-1 0 1 0 0,1 0-1 0 0,0 0 1 0 0,0-1-1 0 0,0 1 1 0 0,1-1 0 0 0,0 0-1 0 0,0 0 1 0 0,1 0-1 0 0,-1 0 1 0 0,1-1-1 0 0,0 0 1 0 0,0 0-1 0 0,0 0 1 0 0,1 0-1 0 0,-1-1 1 0 0,1 0-1 0 0,9 3 1 0 0,-8-5-101 0 0,0 0 0 0 0,0 0 0 0 0,0-1 0 0 0,0 0 0 0 0,0-1 0 0 0,0 1 0 0 0,0-1 0 0 0,0-1 0 0 0,0 1 0 0 0,0-1 0 0 0,-1 0 1 0 0,1-1-1 0 0,-1 0 0 0 0,1 0 0 0 0,-1 0 0 0 0,0-1 0 0 0,0 0 0 0 0,9-8 0 0 0,0 0-1086 0 0,-1-1 1 0 0,0 0 0 0 0,-1-1-1 0 0,0 0 1 0 0,18-30-1 0 0,-28 41 591 0 0,-1-1 1 0 0,1 0-1 0 0,-1 0 1 0 0,0 0-1 0 0,-1 0 0 0 0,1 0 1 0 0,-1 0-1 0 0,0 0 0 0 0,0-1 1 0 0,0 1-1 0 0,0 0 0 0 0,-1-1 1 0 0,1 1-1 0 0,-1 0 0 0 0,-1-1 1 0 0,1 1-1 0 0,0 0 0 0 0,-1-1 1 0 0,-2-7-1 0 0,-2 1-684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05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74 232 0 0,'17'-54'5110'0'0,"-4"34"8465"0"0,-24 222-11608 0 0,3-99-1826 0 0,6-77-257 0 0,-1 17-405 0 0,3 46 0 0 0,0-78-210 0 0,1-1 1 0 0,1 1-1 0 0,-1-1 1 0 0,2 0-1 0 0,-1 0 1 0 0,1 0-1 0 0,1 0 1 0 0,0 0-1 0 0,0-1 1 0 0,7 11-1 0 0,-8-17 131 0 0,0 1-1 0 0,0 0 1 0 0,0-1-1 0 0,1 0 1 0 0,-1 1-1 0 0,1-2 1 0 0,0 1-1 0 0,0 0 1 0 0,0-1-1 0 0,0 1 1 0 0,0-1-1 0 0,0 0 1 0 0,1-1-1 0 0,-1 1 1 0 0,9 1 0 0 0,7-2-1016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05.6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39 210 832 0 0,'5'-11'1076'0'0,"4"-13"5460"0"0,-15 23-3007 0 0,-11 12-1121 0 0,15-9-2204 0 0,-1-1-1 0 0,1 1 0 0 0,0 0 1 0 0,0-1-1 0 0,0 1 0 0 0,1 0 0 0 0,-1 0 1 0 0,0 0-1 0 0,1 1 0 0 0,-1-1 1 0 0,1 0-1 0 0,0 0 0 0 0,0 1 1 0 0,0-1-1 0 0,0 1 0 0 0,0-1 0 0 0,0 1 1 0 0,1-1-1 0 0,-1 1 0 0 0,0 3 1 0 0,2-3-160 0 0,-1 0 1 0 0,1-1-1 0 0,-1 1 1 0 0,1-1 0 0 0,0 1-1 0 0,0-1 1 0 0,0 0 0 0 0,0 1-1 0 0,0-1 1 0 0,0 0-1 0 0,1 0 1 0 0,-1 1 0 0 0,1-1-1 0 0,0 0 1 0 0,0-1-1 0 0,-1 1 1 0 0,4 2 0 0 0,-1-1-107 0 0,0 0 1 0 0,0 0 0 0 0,0-1 0 0 0,0 1 0 0 0,1-1-1 0 0,-1 0 1 0 0,1 0 0 0 0,0-1 0 0 0,-1 1 0 0 0,1-1-1 0 0,0 0 1 0 0,0 0 0 0 0,0-1 0 0 0,0 1-1 0 0,0-1 1 0 0,-1 0 0 0 0,1-1 0 0 0,0 1 0 0 0,0-1-1 0 0,0 0 1 0 0,9-3 0 0 0,-7 0 12 0 0,0-1 0 0 0,0 0 0 0 0,-1 0 1 0 0,1 0-1 0 0,-1-1 0 0 0,0 0 0 0 0,-1-1 0 0 0,0 1 0 0 0,0-1 0 0 0,0 0 1 0 0,0 0-1 0 0,-1 0 0 0 0,-1-1 0 0 0,1 1 0 0 0,-1-1 0 0 0,2-8 1 0 0,-2 6-12 0 0,0 1 0 0 0,0-1 0 0 0,-1 0 0 0 0,-1 0 1 0 0,1 0-1 0 0,-2 0 0 0 0,1 0 0 0 0,-1 0 0 0 0,-1 0 1 0 0,0 0-1 0 0,0 0 0 0 0,-1 1 0 0 0,-4-14 1 0 0,5 21-40 0 0,1 1 1 0 0,-1-1 0 0 0,0 0 0 0 0,0 1 0 0 0,0-1 0 0 0,0 0 0 0 0,0 1 0 0 0,-1-1 0 0 0,1 1 0 0 0,0 0 0 0 0,-1-1 0 0 0,1 1 0 0 0,-1 0-1 0 0,1 0 1 0 0,-1 0 0 0 0,0 0 0 0 0,1 0 0 0 0,-1 0 0 0 0,0 1 0 0 0,0-1 0 0 0,1 0 0 0 0,-1 1 0 0 0,0 0 0 0 0,0-1 0 0 0,0 1 0 0 0,0 0 0 0 0,0 0-1 0 0,0 0 1 0 0,0 0 0 0 0,0 0 0 0 0,1 0 0 0 0,-1 1 0 0 0,0-1 0 0 0,0 1 0 0 0,0-1 0 0 0,0 1 0 0 0,1 0 0 0 0,-1-1 0 0 0,0 1 0 0 0,1 0 0 0 0,-1 0-1 0 0,-1 2 1 0 0,-2-1-370 0 0,1 1 0 0 0,0-1 0 0 0,0 1 1 0 0,1 0-1 0 0,-1 1 0 0 0,0-1 0 0 0,1 1 0 0 0,0-1 0 0 0,0 1 0 0 0,0 0 0 0 0,0 0 0 0 0,1 0 0 0 0,-1 1 0 0 0,1-1 0 0 0,0 0 0 0 0,-1 6 0 0 0,3 21-2352 0 0,4-17 1621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06.1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99 208 0 0,'9'-6'535'0'0,"3"1"434"0"0,-1-2 0 0 0,0 0 0 0 0,-1 0 1 0 0,0-1-1 0 0,10-9 0 0 0,-19 16-928 0 0,0 1-1 0 0,-1-1 1 0 0,1 0 0 0 0,-1 1-1 0 0,1-1 1 0 0,-1 0 0 0 0,1 0 0 0 0,-1 1-1 0 0,0-1 1 0 0,1 0 0 0 0,-1 0-1 0 0,0 0 1 0 0,0 1 0 0 0,0-1-1 0 0,1 0 1 0 0,-1 0 0 0 0,0 0 0 0 0,0 0-1 0 0,0 0 1 0 0,0 0 0 0 0,0 1-1 0 0,-1-1 1 0 0,1 0 0 0 0,0 0 0 0 0,0 0-1 0 0,-1 0 1 0 0,1 1 0 0 0,0-1-1 0 0,-1 0 1 0 0,1 0 0 0 0,0 1-1 0 0,-1-1 1 0 0,1 0 0 0 0,-1 0 0 0 0,0 1-1 0 0,1-1 1 0 0,-1 1 0 0 0,0-1-1 0 0,1 0 1 0 0,-1 1 0 0 0,0-1-1 0 0,1 1 1 0 0,-1 0 0 0 0,0-1 0 0 0,0 1-1 0 0,0 0 1 0 0,1-1 0 0 0,-1 1-1 0 0,0 0 1 0 0,0 0 0 0 0,0 0-1 0 0,0-1 1 0 0,-1 1 0 0 0,-3-1 201 0 0,0-1 0 0 0,-1 1-1 0 0,1 0 1 0 0,-1 0 0 0 0,1 1 0 0 0,-12-1 0 0 0,11 2-41 0 0,0 1 0 0 0,0-1 1 0 0,0 1-1 0 0,0 0 0 0 0,0 0 0 0 0,1 1 0 0 0,-1-1 1 0 0,1 1-1 0 0,0 1 0 0 0,-1-1 0 0 0,2 1 0 0 0,-1 0 1 0 0,0 0-1 0 0,1 0 0 0 0,-1 1 0 0 0,1-1 1 0 0,1 1-1 0 0,-1 0 0 0 0,1 0 0 0 0,-1 1 0 0 0,1-1 1 0 0,-3 9-1 0 0,2-2-15 0 0,0 0-1 0 0,1 1 1 0 0,0-1 0 0 0,1 0 0 0 0,0 1 0 0 0,1 0-1 0 0,1-1 1 0 0,0 1 0 0 0,3 25 0 0 0,-3-36-184 0 0,1 1 0 0 0,-1-1 1 0 0,1 0-1 0 0,-1 1 0 0 0,1-1 1 0 0,0 1-1 0 0,0-1 0 0 0,0 0 1 0 0,0 0-1 0 0,1 1 0 0 0,-1-1 0 0 0,1 0 1 0 0,-1 0-1 0 0,1 0 0 0 0,0-1 1 0 0,-1 1-1 0 0,1 0 0 0 0,0-1 1 0 0,0 1-1 0 0,0-1 0 0 0,1 1 0 0 0,-1-1 1 0 0,0 0-1 0 0,0 0 0 0 0,1 0 1 0 0,-1 0-1 0 0,1-1 0 0 0,-1 1 1 0 0,0-1-1 0 0,1 1 0 0 0,3-1 0 0 0,-2 0-23 0 0,-1 0-1 0 0,1 0 1 0 0,-1 0-1 0 0,1 0 1 0 0,0-1-1 0 0,-1 0 1 0 0,1 0-1 0 0,-1 0 1 0 0,1 0-1 0 0,-1-1 1 0 0,0 1-1 0 0,1-1 1 0 0,-1 0-1 0 0,0 0 1 0 0,0 0-1 0 0,0 0 1 0 0,-1 0-1 0 0,1-1 0 0 0,0 1 1 0 0,-1-1-1 0 0,3-3 1 0 0,1-4-37 0 0,0 0 0 0 0,0-1 0 0 0,-1 0 0 0 0,-1 0 0 0 0,0 0 0 0 0,0 0 0 0 0,-1-1 0 0 0,2-13 0 0 0,-1-7 579 0 0,-1-58 487 0 0,-2 109 925 0 0,4 18-1187 0 0,2 61 0 0 0,0 10-343 0 0,0-54-336 0 0,-3 1 0 0 0,-2 0-1 0 0,-6 63 1 0 0,3-112-83 0 0,-1 0-1 0 0,0 1 0 0 0,0-1 0 0 0,0-1 1 0 0,-1 1-1 0 0,0 0 0 0 0,0-1 1 0 0,0 1-1 0 0,-1-1 0 0 0,0 0 1 0 0,0 0-1 0 0,0 0 0 0 0,-1-1 0 0 0,1 1 1 0 0,-1-1-1 0 0,0 0 0 0 0,0 0 1 0 0,-1-1-1 0 0,1 0 0 0 0,-1 0 0 0 0,0 0 1 0 0,1-1-1 0 0,-1 1 0 0 0,0-1 1 0 0,-1-1-1 0 0,1 1 0 0 0,-11 0 0 0 0,10-1-264 0 0,1 0-1 0 0,-1 0 1 0 0,0-1-1 0 0,0 0 1 0 0,1-1-1 0 0,-1 1 0 0 0,0-1 1 0 0,1-1-1 0 0,-1 1 1 0 0,1-1-1 0 0,-13-5 0 0 0,15 5-207 0 0,0 0 0 0 0,1-1 0 0 0,-1 1 0 0 0,0-1 0 0 0,1 0 0 0 0,-1 0-1 0 0,1 0 1 0 0,0 0 0 0 0,0-1 0 0 0,0 1 0 0 0,1-1 0 0 0,-1 0 0 0 0,1 0-1 0 0,0 0 1 0 0,0 0 0 0 0,0 0 0 0 0,0 0 0 0 0,-1-8 0 0 0,2 7 38 0 0,1-1 0 0 0,0 1 0 0 0,0 0 0 0 0,0-1 0 0 0,1 1 1 0 0,0 0-1 0 0,0 0 0 0 0,0-1 0 0 0,0 1 0 0 0,1 0 0 0 0,0 0 0 0 0,0 0 0 0 0,0 1 1 0 0,4-6-1 0 0,-4 5 199 0 0,8-15-946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06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7 1080 0 0,'0'-6'11430'0'0,"-1"16"-7230"0"0,1 22-2524 0 0,1-27-1548 0 0,2 14-6 0 0,0-1-1 0 0,1 1 1 0 0,1-1 0 0 0,0 0 0 0 0,2-1 0 0 0,0 1 0 0 0,14 23-1 0 0,-20-40-119 0 0,-1-1-1 0 0,1 1 0 0 0,-1-1 0 0 0,1 1 0 0 0,0 0 0 0 0,-1-1 0 0 0,1 1 0 0 0,0-1 0 0 0,-1 1 1 0 0,1-1-1 0 0,0 0 0 0 0,0 1 0 0 0,0-1 0 0 0,-1 0 0 0 0,1 1 0 0 0,0-1 0 0 0,0 0 1 0 0,0 0-1 0 0,0 0 0 0 0,0 0 0 0 0,-1 0 0 0 0,1 0 0 0 0,0 0 0 0 0,0 0 0 0 0,0 0 0 0 0,0 0 1 0 0,0 0-1 0 0,-1-1 0 0 0,1 1 0 0 0,0 0 0 0 0,0-1 0 0 0,0 1 0 0 0,-1 0 0 0 0,1-1 1 0 0,0 1-1 0 0,0-1 0 0 0,-1 1 0 0 0,1-1 0 0 0,0 1 0 0 0,-1-1 0 0 0,1 0 0 0 0,-1 1 0 0 0,1-1 1 0 0,0-1-1 0 0,28-38-17 0 0,-22 29 15 0 0,-2 3 5 0 0,1 1 0 0 0,0-1 1 0 0,0 2-1 0 0,0-1 0 0 0,1 1 0 0 0,0 0 1 0 0,9-6-1 0 0,-13 10-15 0 0,1 0 1 0 0,-1 1-1 0 0,0 0 1 0 0,0 0-1 0 0,0 0 1 0 0,1 0-1 0 0,-1 0 1 0 0,1 1-1 0 0,-1 0 1 0 0,0-1-1 0 0,1 1 1 0 0,-1 0-1 0 0,1 1 1 0 0,-1-1-1 0 0,1 1 1 0 0,-1-1-1 0 0,0 1 1 0 0,1 0-1 0 0,-1 0 1 0 0,0 1-1 0 0,0-1 1 0 0,5 3-1 0 0,3 3-300 0 0,0 1-1 0 0,-1 0 1 0 0,16 14-1 0 0,-20-15-814 0 0,1 0-1 0 0,0-1 0 0 0,0-1 0 0 0,1 1 0 0 0,-1-1 1 0 0,1 0-1 0 0,13 5 0 0 0,-8-15-3863 0 0,-2-14 2345 0 0,-9 3 1322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06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325 31 1444 0 0,'5'-4'514'0'0,"0"1"0"0"0,-1-1 1 0 0,2 1-1 0 0,-1 1 0 0 0,0-1 0 0 0,1 1 0 0 0,-1 0 0 0 0,1 0 0 0 0,0 0 1 0 0,-1 1-1 0 0,1 0 0 0 0,0 0 0 0 0,0 1 0 0 0,0 0 0 0 0,7 0 0 0 0,-3 1 72 0 0,0 1-1 0 0,-1 0 1 0 0,1 0-1 0 0,0 1 1 0 0,-1 0-1 0 0,1 1 0 0 0,-1 0 1 0 0,12 7-1 0 0,-1 2 7 0 0,-1 1-1 0 0,0 0 0 0 0,0 2 0 0 0,-2 0 0 0 0,0 1 1 0 0,27 35-1 0 0,-27-27-533 0 0,-1 1 0 0 0,-1 1 1 0 0,-2 0-1 0 0,-1 0 1 0 0,0 1-1 0 0,-3 1 0 0 0,0 0 1 0 0,-2 0-1 0 0,-1 1 0 0 0,-1 0 1 0 0,-1 0-1 0 0,-2 0 0 0 0,-2 0 1 0 0,-5 60-1 0 0,1-60-386 0 0,-1 0 0 0 0,-2-1 0 0 0,-1 0 0 0 0,-1-1 0 0 0,-1 0 0 0 0,-1 0 0 0 0,-2-1 0 0 0,-1 0-1 0 0,-1-1 1 0 0,-1-1 0 0 0,-1-1 0 0 0,-40 44 0 0 0,35-47-545 0 0,-1-2-1 0 0,-1 0 1 0 0,0-1-1 0 0,-1-1 1 0 0,-2-1-1 0 0,1-2 1 0 0,-41 16-1 0 0,13-10-1211 0 0,-2-3 0 0 0,-111 21 0 0 0,73-24 576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07.3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240 5 232 0 0,'0'0'78'0'0,"0"-1"0"0"0,0 1-1 0 0,0 0 1 0 0,0 0 0 0 0,0 0 0 0 0,0-1 0 0 0,0 1-1 0 0,-1 0 1 0 0,1 0 0 0 0,0 0 0 0 0,0-1 0 0 0,0 1-1 0 0,0 0 1 0 0,0 0 0 0 0,-1 0 0 0 0,1 0 0 0 0,0 0 0 0 0,0-1-1 0 0,0 1 1 0 0,0 0 0 0 0,-1 0 0 0 0,1 0 0 0 0,0 0-1 0 0,0 0 1 0 0,0 0 0 0 0,-1 0 0 0 0,1 0 0 0 0,0 0-1 0 0,0 0 1 0 0,-1 0 0 0 0,1 0 0 0 0,0 0 0 0 0,0 0-1 0 0,0 0 1 0 0,-1 0 0 0 0,1 0 0 0 0,0 0 0 0 0,0 0-1 0 0,-1 0 1 0 0,1 0 0 0 0,0 0 0 0 0,0 0 0 0 0,0 0-1 0 0,-1 0 1 0 0,1 0 0 0 0,0 1 0 0 0,0-1 0 0 0,0 0-1 0 0,0 0 1 0 0,-1 0 0 0 0,1 0 0 0 0,0 0 0 0 0,0 1-1 0 0,0-1 1 0 0,0 0 0 0 0,0 0 0 0 0,0 0 0 0 0,-1 1 0 0 0,1-1-1 0 0,0 0 1 0 0,0 0 0 0 0,0 0 0 0 0,0 1 0 0 0,0-1-1 0 0,-14 15 2028 0 0,12-14-1862 0 0,-18 24 1083 0 0,0 1 1 0 0,2 0-1 0 0,0 1 0 0 0,2 1 1 0 0,2 1-1 0 0,-23 60 1 0 0,20-37-579 0 0,2 0 1 0 0,2 1 0 0 0,-7 73-1 0 0,16-76-636 0 0,2 1 0 0 0,2-1 0 0 0,3 1 0 0 0,2-1 0 0 0,2 0 0 0 0,2 0 0 0 0,2-1 0 0 0,26 69 0 0 0,-30-100-329 0 0,1 0 1 0 0,0 0-1 0 0,2-1 1 0 0,0 0 0 0 0,1-1-1 0 0,0 0 1 0 0,2 0-1 0 0,0-2 1 0 0,0 1-1 0 0,25 19 1 0 0,-29-27-291 0 0,1 0 1 0 0,0-1-1 0 0,0 0 1 0 0,0-1-1 0 0,0 0 0 0 0,1 0 1 0 0,0-1-1 0 0,0 0 1 0 0,0-1-1 0 0,0-1 1 0 0,1 0-1 0 0,-1 0 1 0 0,1-1-1 0 0,-1 0 1 0 0,1-1-1 0 0,0-1 1 0 0,-1 1-1 0 0,1-2 1 0 0,12-3-1 0 0,5-3-1118 0 0,0-2 1 0 0,-1-1-1 0 0,44-24 1 0 0,-25 6 118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07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9 668 0 0,'0'0'199'0'0,"2"-8"6550"0"0,-1 8-6550 0 0,-1 0-1 0 0,0 0 1 0 0,0 0-1 0 0,0 0 1 0 0,1 0-1 0 0,-1 0 1 0 0,0 0-1 0 0,1 0 1 0 0,10 8 5399 0 0,7 18-2487 0 0,9 23-2216 0 0,35 45-1 0 0,-6-29-2147 0 0,-45-55 71 0 0,1 1 0 0 0,1-1 0 0 0,17 10 0 0 0,-27-18 680 0 0,0 0 1 0 0,0-1-1 0 0,1 1 1 0 0,-1-1-1 0 0,1 0 0 0 0,-1 0 1 0 0,0 0-1 0 0,1-1 1 0 0,0 1-1 0 0,-1-1 0 0 0,1 0 1 0 0,-1 0-1 0 0,1 0 1 0 0,-1 0-1 0 0,1-1 0 0 0,-1 1 1 0 0,1-1-1 0 0,-1 0 1 0 0,1 0-1 0 0,-1 0 0 0 0,0-1 1 0 0,1 1-1 0 0,-1-1 1 0 0,6-3-1 0 0,5-4-834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08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376 10 336 0 0,'-2'-1'305'0'0,"0"0"0"0"0,0 0 0 0 0,0 0 0 0 0,0 0 0 0 0,0 0-1 0 0,0 0 1 0 0,-1 1 0 0 0,1-1 0 0 0,0 1 0 0 0,0-1 0 0 0,0 1 0 0 0,-1 0 0 0 0,1 0 0 0 0,0 0 0 0 0,-1 0 0 0 0,1 0-1 0 0,0 1 1 0 0,0-1 0 0 0,-1 1 0 0 0,1-1 0 0 0,0 1 0 0 0,0 0 0 0 0,0 0 0 0 0,0 0 0 0 0,0 0 0 0 0,-3 2 0 0 0,-57 32 2612 0 0,61-34-2805 0 0,-26 17 756 0 0,2 2 1 0 0,0 0 0 0 0,1 2 0 0 0,-35 41-1 0 0,39-38-2616 0 0,0 2 0 0 0,-21 38-1 0 0,40-63 1321 0 0,-1 0 0 0 0,1 1 0 0 0,0-1 0 0 0,0 0 0 0 0,0 0 0 0 0,0 1 0 0 0,0-1-1 0 0,1 0 1 0 0,-1 1 0 0 0,1-1 0 0 0,0 1 0 0 0,-1-1 0 0 0,1 1 0 0 0,0-1 0 0 0,0 1 0 0 0,1-1-1 0 0,-1 1 1 0 0,2 3 0 0 0,6 2-1138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08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30 167 1020 0 0,'0'-1'196'0'0,"0"1"0"0"0,0-1 0 0 0,0 1-1 0 0,-1-1 1 0 0,1 1 0 0 0,0-1 0 0 0,0 1 0 0 0,0 0 0 0 0,0-1-1 0 0,-1 1 1 0 0,1-1 0 0 0,0 1 0 0 0,0 0 0 0 0,-1-1 0 0 0,1 1-1 0 0,0 0 1 0 0,-1-1 0 0 0,1 1 0 0 0,-1 0 0 0 0,1-1 0 0 0,0 1-1 0 0,-1 0 1 0 0,1 0 0 0 0,-1 0 0 0 0,1-1 0 0 0,0 1 0 0 0,-1 0-1 0 0,1 0 1 0 0,-1 0 0 0 0,1 0 0 0 0,-1 0 0 0 0,1 0 0 0 0,-1 0-1 0 0,1 0 1 0 0,-1 0 0 0 0,1 0 0 0 0,-1 0 0 0 0,1 0 0 0 0,0 0-1 0 0,-1 0 1 0 0,1 0 0 0 0,-1 0 0 0 0,1 1 0 0 0,-1-1 0 0 0,1 0-1 0 0,0 0 1 0 0,-1 1 0 0 0,1-1 0 0 0,-1 0 0 0 0,1 0 0 0 0,0 1-1 0 0,-1-1 1 0 0,1 1 0 0 0,-9 30 5540 0 0,8-27-5927 0 0,0 6 348 0 0,1-1 0 0 0,1 1 0 0 0,0-1 0 0 0,0 1-1 0 0,1-1 1 0 0,0 1 0 0 0,0-1 0 0 0,5 10 0 0 0,2 12-81 0 0,-7-22-65 0 0,1 0 1 0 0,0 0-1 0 0,0-1 0 0 0,1 1 1 0 0,6 10-1 0 0,-9-18-7 0 0,0 0-1 0 0,-1 0 1 0 0,1 1-1 0 0,0-1 1 0 0,-1 0-1 0 0,1 0 1 0 0,0 0-1 0 0,0 0 1 0 0,0 0-1 0 0,0 0 1 0 0,0 0-1 0 0,0 0 1 0 0,0 0-1 0 0,1-1 1 0 0,-1 1-1 0 0,0 0 1 0 0,0-1-1 0 0,1 1 1 0 0,-1-1-1 0 0,0 1 1 0 0,1-1 0 0 0,-1 1-1 0 0,0-1 1 0 0,1 0-1 0 0,-1 0 1 0 0,0 0-1 0 0,1 0 1 0 0,-1 0-1 0 0,1 0 1 0 0,-1 0-1 0 0,0 0 1 0 0,1-1-1 0 0,-1 1 1 0 0,0-1-1 0 0,1 1 1 0 0,-1-1-1 0 0,0 1 1 0 0,1-1-1 0 0,-1 1 1 0 0,0-1-1 0 0,0 0 1 0 0,0 0-1 0 0,0 0 1 0 0,2-1-1 0 0,8-11-1 0 0,0 0-1 0 0,-1 0 1 0 0,-1-1-1 0 0,0 0 1 0 0,-1 0-1 0 0,0-1 0 0 0,-1 0 1 0 0,9-29-1 0 0,15-31-6 0 0,-11 28 9 0 0,-17 37 31 0 0,0 1 0 0 0,1 0 0 0 0,0 0 0 0 0,1 0 0 0 0,-1 0 0 0 0,2 1 0 0 0,-1-1 0 0 0,1 2 0 0 0,0-1 0 0 0,15-13-1 0 0,-20 20-16 0 0,1 0 0 0 0,-1 0-1 0 0,1 0 1 0 0,-1 0-1 0 0,1 0 1 0 0,0 0-1 0 0,-1 1 1 0 0,1-1 0 0 0,0 0-1 0 0,0 1 1 0 0,0 0-1 0 0,-1-1 1 0 0,1 1-1 0 0,0 0 1 0 0,0 0-1 0 0,0 0 1 0 0,0 0 0 0 0,-1 0-1 0 0,1 1 1 0 0,0-1-1 0 0,0 1 1 0 0,0-1-1 0 0,1 1 1 0 0,1 1-4 0 0,-1 0 1 0 0,0 0-1 0 0,1 1 0 0 0,-1-1 1 0 0,0 1-1 0 0,0 0 0 0 0,0 0 1 0 0,-1 0-1 0 0,1 0 0 0 0,2 4 1 0 0,4 8-86 0 0,0 0 1 0 0,-1 0 0 0 0,10 31-1 0 0,25 99-1882 0 0,-9 4-3305 0 0,-10-40-957 0 0,-8-30 1955 0 0,-7-44 2678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10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2 117 1320 0 0,'-1'-12'12097'0'0,"1"12"-11742"0"0,17-8 6118 0 0,32 3-3513 0 0,-33 3-2801 0 0,176-40 418 0 0,19-4-4751 0 0,-209 46 4049 0 0,38-2-5220 0 0,-40 2 5098 0 0,1 0 1 0 0,0 0-1 0 0,0 0 0 0 0,-1 0 0 0 0,1 0 1 0 0,0 0-1 0 0,-1 0 0 0 0,1 0 1 0 0,0 1-1 0 0,0-1 0 0 0,-1 0 0 0 0,1 0 1 0 0,0 1-1 0 0,-1-1 0 0 0,1 0 1 0 0,-1 1-1 0 0,1-1 0 0 0,0 1 0 0 0,-1-1 1 0 0,1 0-1 0 0,-1 1 0 0 0,1-1 1 0 0,-1 1-1 0 0,1 0 0 0 0,-1-1 1 0 0,0 1-1 0 0,1-1 0 0 0,-1 1 0 0 0,0 0 1 0 0,1-1-1 0 0,-1 1 0 0 0,0 0 1 0 0,0-1-1 0 0,1 1 0 0 0,-1 0 0 0 0,0-1 1 0 0,0 1-1 0 0,0 0 0 0 0,0 0 1 0 0,0-1-1 0 0,0 1 0 0 0,0 0 0 0 0,0 0 1 0 0,0-1-1 0 0,-1 2 0 0 0,-3 5-1433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27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0 984 0 0,'2'24'1420'0'0,"1"1"0"0"0,1-1 1 0 0,1 0-1 0 0,1-1 0 0 0,10 28 0 0 0,9 33-2270 0 0,-21-68-578 0 0,-1 0 0 0 0,-1 0-1 0 0,0 22 1 0 0,-3-26 38 0 0,-3-3 146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10.6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23 126 768 0 0,'-21'-91'13909'0'0,"21"90"-13627"0"0,-1 0 0 0 0,1 0 0 0 0,0 0-1 0 0,0 0 1 0 0,0 0 0 0 0,0 0-1 0 0,0 0 1 0 0,0 1 0 0 0,0-1 0 0 0,0 0-1 0 0,0 0 1 0 0,0 0 0 0 0,0 0-1 0 0,0 0 1 0 0,1 0 0 0 0,-1 0 0 0 0,0 1-1 0 0,1-1 1 0 0,-1 0 0 0 0,0 0-1 0 0,1 0 1 0 0,-1 1 0 0 0,1-1 0 0 0,0 0-1 0 0,-1 1 1 0 0,1-1 0 0 0,-1 0 0 0 0,3 0-1 0 0,-1-1-1 0 0,1 1-1 0 0,0 0 1 0 0,-1 0-1 0 0,1 0 0 0 0,0 0 1 0 0,0 0-1 0 0,0 1 1 0 0,0-1-1 0 0,5 1 1 0 0,13-1-600 0 0,0 2 0 0 0,26 4 1 0 0,-22-2 875 0 0,124 4-2565 0 0,-36-3-2970 0 0,0 6-6199 0 0,-63-1 5947 0 0,-29-3 3433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11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342 163 936 0 0,'5'-21'1843'0'0,"-2"10"-318"0"0,0 0-1 0 0,-1 0 1 0 0,0 0 0 0 0,-1 0 0 0 0,0-20 0 0 0,-1 30-1376 0 0,0-1 0 0 0,0 0 0 0 0,-1 0 1 0 0,1 0-1 0 0,-1 0 0 0 0,0 1 0 0 0,1-1 0 0 0,-1 0 1 0 0,0 0-1 0 0,0 1 0 0 0,0-1 0 0 0,0 1 1 0 0,0-1-1 0 0,0 1 0 0 0,0-1 0 0 0,-1 1 1 0 0,1 0-1 0 0,-1 0 0 0 0,1-1 0 0 0,-1 1 1 0 0,1 0-1 0 0,-1 0 0 0 0,0 0 0 0 0,1 1 1 0 0,-1-1-1 0 0,0 0 0 0 0,0 1 0 0 0,1-1 0 0 0,-1 1 1 0 0,0-1-1 0 0,0 1 0 0 0,0 0 0 0 0,0 0 1 0 0,0 0-1 0 0,1 0 0 0 0,-1 0 0 0 0,0 0 1 0 0,0 1-1 0 0,0-1 0 0 0,-3 2 0 0 0,-6 0 21 0 0,1 1-1 0 0,0 0 0 0 0,0 1 0 0 0,0 0 0 0 0,0 0 0 0 0,0 1 1 0 0,1 1-1 0 0,0-1 0 0 0,0 2 0 0 0,0-1 0 0 0,1 1 1 0 0,-13 14-1 0 0,0 1 111 0 0,2 1 1 0 0,1 1 0 0 0,-21 35 0 0 0,28-42-158 0 0,2 1 0 0 0,0 1 0 0 0,2 0 1 0 0,0 0-1 0 0,1 0 0 0 0,0 1 0 0 0,2 0 1 0 0,0 0-1 0 0,2 0 0 0 0,0 0 0 0 0,1 1 1 0 0,1-1-1 0 0,1 0 0 0 0,6 33 0 0 0,-4-35-77 0 0,1 0 0 0 0,2-1-1 0 0,-1 0 1 0 0,2 0-1 0 0,0-1 1 0 0,1 0-1 0 0,1 0 1 0 0,0 0 0 0 0,1-1-1 0 0,1-1 1 0 0,0 0-1 0 0,1 0 1 0 0,0-1-1 0 0,1-1 1 0 0,1 0 0 0 0,25 17-1 0 0,-22-18-86 0 0,1-2 0 0 0,0 0 0 0 0,0-1 0 0 0,0-1 0 0 0,1 0 1 0 0,0-2-1 0 0,1 0 0 0 0,-1-1 0 0 0,1-1 0 0 0,-1-1 0 0 0,1-1 0 0 0,24-1 0 0 0,-18-2-28 0 0,0 0 0 0 0,0-3-1 0 0,-1 0 1 0 0,1-1 0 0 0,-1-2 0 0 0,-1 0 0 0 0,0-2 0 0 0,45-24-1 0 0,-46 21 10 0 0,-2-1 0 0 0,1-2 0 0 0,-2 0 0 0 0,0-1 0 0 0,-1 0 0 0 0,-1-2 0 0 0,-1 0 0 0 0,0-1-1 0 0,13-23 1 0 0,-20 26 24 0 0,0 0 0 0 0,-1-1 0 0 0,0 0 0 0 0,-2-1 0 0 0,0 0 0 0 0,-1 0 0 0 0,-1 0 0 0 0,-1-1 0 0 0,-1 0 0 0 0,-1 0 0 0 0,0 1 0 0 0,-2-26 0 0 0,-1 30-37 0 0,0 0 0 0 0,-1 0 1 0 0,-1 0-1 0 0,-1 1 0 0 0,0-1 0 0 0,0 1 0 0 0,-2 0 1 0 0,0 0-1 0 0,0 0 0 0 0,-1 1 0 0 0,-1 0 0 0 0,0 0 1 0 0,-1 1-1 0 0,-1 0 0 0 0,0 1 0 0 0,0 0 0 0 0,-1 0 0 0 0,0 1 1 0 0,-16-11-1 0 0,11 11 2 0 0,-1 0 0 0 0,0 1 0 0 0,-1 0 0 0 0,0 1 0 0 0,0 2 0 0 0,-1-1 0 0 0,1 2 0 0 0,-1 1 0 0 0,-1 0 0 0 0,1 1 0 0 0,0 1 0 0 0,-1 1-1 0 0,1 1 1 0 0,-29 3 0 0 0,8 3-787 0 0,0 1 0 0 0,0 2-1 0 0,-54 20 1 0 0,-8 11-4464 0 0,0 5-3593 0 0,102-44 8846 0 0,-16 6-1378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12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154 270 180 0 0,'30'-20'1261'0'0,"93"-69"2233"0"0,-107 76-2986 0 0,0-1-1 0 0,-2-1 1 0 0,1 0 0 0 0,-2-1 0 0 0,15-22-1 0 0,-26 36-257 0 0,0-1-1 0 0,-1 0 0 0 0,1 0 1 0 0,0 0-1 0 0,-1-1 0 0 0,0 1 1 0 0,1 0-1 0 0,-1 0 0 0 0,-1-1 1 0 0,2-5-1 0 0,-2 8-174 0 0,0 1-1 0 0,0-1 1 0 0,0 1 0 0 0,0 0 0 0 0,-1-1-1 0 0,1 1 1 0 0,0-1 0 0 0,0 1-1 0 0,0 0 1 0 0,-1-1 0 0 0,1 1 0 0 0,0-1-1 0 0,0 1 1 0 0,-1 0 0 0 0,1-1-1 0 0,0 1 1 0 0,-1 0 0 0 0,1 0-1 0 0,0-1 1 0 0,-1 1 0 0 0,1 0 0 0 0,0 0-1 0 0,-1-1 1 0 0,1 1 0 0 0,-1 0-1 0 0,1 0 1 0 0,0 0 0 0 0,-1 0-1 0 0,1 0 1 0 0,-2 0 0 0 0,-26 4 1793 0 0,8 5-1452 0 0,1 0 1 0 0,0 1-1 0 0,0 0 1 0 0,1 2-1 0 0,1 0 0 0 0,0 1 1 0 0,0 1-1 0 0,1 0 0 0 0,1 2 1 0 0,1-1-1 0 0,0 2 1 0 0,1 0-1 0 0,-14 24 0 0 0,6-6-167 0 0,1 0 0 0 0,3 2 0 0 0,0 0-1 0 0,3 1 1 0 0,1 0 0 0 0,-9 47 0 0 0,16-55-150 0 0,1-1 0 0 0,1 1 0 0 0,2-1 1 0 0,1 1-1 0 0,1 0 0 0 0,2 0 0 0 0,1-1 1 0 0,13 58-1 0 0,-12-72-205 0 0,1-1 1 0 0,0 0-1 0 0,1 0 0 0 0,1-1 1 0 0,0 1-1 0 0,0-2 0 0 0,2 1 1 0 0,-1-1-1 0 0,2 0 0 0 0,0-1 1 0 0,0 0-1 0 0,1 0 0 0 0,0-2 1 0 0,0 1-1 0 0,1-1 0 0 0,1-1 1 0 0,0 0-1 0 0,0 0 0 0 0,23 8 1 0 0,-18-9-635 0 0,0-2 0 0 0,0 0 1 0 0,1 0-1 0 0,36 2 0 0 0,73-5-6368 0 0,-29-3 34 0 0,-64 3 4976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12.8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1148 0 0,'2'-2'13730'0'0,"2"11"-10094"0"0,4 11-2962 0 0,1 51 1190 0 0,-8-55-1746 0 0,0 0-1 0 0,2 0 1 0 0,0-1-1 0 0,0 1 0 0 0,1-1 1 0 0,1 0-1 0 0,7 16 0 0 0,-11-31-118 0 0,-1 0-1 0 0,0 1 0 0 0,0-1 0 0 0,1 0 1 0 0,-1 0-1 0 0,0 0 0 0 0,0 0 1 0 0,0 0-1 0 0,1 0 0 0 0,-1 1 0 0 0,0-1 1 0 0,1 0-1 0 0,-1 0 0 0 0,0 0 1 0 0,0 0-1 0 0,1 0 0 0 0,-1 0 0 0 0,0 0 1 0 0,0 0-1 0 0,1 0 0 0 0,-1 0 1 0 0,0 0-1 0 0,0 0 0 0 0,1 0 0 0 0,-1-1 1 0 0,0 1-1 0 0,0 0 0 0 0,1 0 1 0 0,-1 0-1 0 0,0 0 0 0 0,0 0 0 0 0,1 0 1 0 0,-1-1-1 0 0,0 1 0 0 0,0 0 0 0 0,0 0 1 0 0,1 0-1 0 0,-1-1 0 0 0,0 1 1 0 0,15-16-59 0 0,10-19-23 0 0,-11 5 21 0 0,29-40 1 0 0,-38 62 70 0 0,1 0 1 0 0,0 1 0 0 0,0-1-1 0 0,1 1 1 0 0,0 1 0 0 0,0-1-1 0 0,0 1 1 0 0,1 1 0 0 0,16-10-1 0 0,-20 14-2 0 0,0 0 0 0 0,0 0 0 0 0,0 0 0 0 0,0 0 0 0 0,1 0 0 0 0,-1 1 0 0 0,0 0 0 0 0,1 0 0 0 0,-1 0 0 0 0,0 1 0 0 0,0-1 0 0 0,1 1 0 0 0,-1 0-1 0 0,0 0 1 0 0,0 0 0 0 0,0 1 0 0 0,0-1 0 0 0,0 1 0 0 0,0 0 0 0 0,0 1 0 0 0,-1-1 0 0 0,1 0 0 0 0,-1 1 0 0 0,0 0 0 0 0,5 4 0 0 0,8 9-885 0 0,0 2 0 0 0,0-1 0 0 0,18 30 1 0 0,-19-25-1196 0 0,69 88-11355 0 0,-68-92 11462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13.2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11 260 0 0,'-12'-10'8677'0'0,"6"25"-1399"0"0,4-4-7883 0 0,-10 38 2815 0 0,-9 69 0 0 0,3 140-2044 0 0,14-174-485 0 0,3-54-1032 0 0,5 53 0 0 0,-2-72 414 0 0,-1 1 1 0 0,2-1-1 0 0,0 0 0 0 0,5 13 0 0 0,-7-21 571 0 0,0 1 0 0 0,1-1-1 0 0,0 0 1 0 0,0 0 0 0 0,0 0 0 0 0,0 0 0 0 0,0-1-1 0 0,1 1 1 0 0,-1-1 0 0 0,1 1 0 0 0,-1-1-1 0 0,1 0 1 0 0,0 0 0 0 0,0 0 0 0 0,0 0-1 0 0,0-1 1 0 0,0 1 0 0 0,1-1 0 0 0,-1 1-1 0 0,0-1 1 0 0,1 0 0 0 0,-1-1 0 0 0,1 1 0 0 0,-1-1-1 0 0,1 1 1 0 0,-1-1 0 0 0,1 0 0 0 0,-1 0-1 0 0,7-2 1 0 0,15-2-986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13.5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136 120 260 0 0,'7'-18'3554'0'0,"-10"15"-867"0"0,-23 21 922 0 0,8-4-2254 0 0,7-6-515 0 0,0-1-1 0 0,1 1 1 0 0,0 1-1 0 0,0 0 1 0 0,1 1-1 0 0,-10 12 0 0 0,17-20-807 0 0,1 0 0 0 0,-1 0 0 0 0,0 1 0 0 0,1-1 0 0 0,0 1 0 0 0,0-1 0 0 0,0 1 0 0 0,0 0 0 0 0,0-1 0 0 0,0 1 0 0 0,1 0 0 0 0,-1 0 0 0 0,1 0 0 0 0,0-1 0 0 0,0 1 0 0 0,0 0 0 0 0,0 0 0 0 0,0 0 0 0 0,0 0 0 0 0,1-1 0 0 0,0 1 0 0 0,-1 0 0 0 0,1-1 0 0 0,0 1 0 0 0,0 0 0 0 0,1-1 0 0 0,-1 1 0 0 0,1-1 0 0 0,-1 1 0 0 0,1-1 0 0 0,0 0 0 0 0,-1 0 0 0 0,1 0 0 0 0,0 0 0 0 0,3 3 0 0 0,-2-2-63 0 0,1-1 0 0 0,-1 1 0 0 0,0 0 0 0 0,1-1 0 0 0,-1 1 0 0 0,1-1 0 0 0,0 0 0 0 0,0 0 0 0 0,0-1 1 0 0,0 1-1 0 0,0-1 0 0 0,0 0 0 0 0,0 0 0 0 0,0 0 0 0 0,1-1 0 0 0,-1 1 0 0 0,0-1 0 0 0,8-1 0 0 0,-6 0-6 0 0,-1 0 0 0 0,0-1 1 0 0,0 0-1 0 0,0 0 0 0 0,0 0 0 0 0,-1 0 1 0 0,1-1-1 0 0,0 0 0 0 0,-1 0 0 0 0,0 0 1 0 0,0-1-1 0 0,0 1 0 0 0,4-6 0 0 0,2-3-20 0 0,0-1 0 0 0,-1 1 0 0 0,-1-1 0 0 0,0-1 0 0 0,-1 0 0 0 0,-1 0 0 0 0,0 0 0 0 0,-1-1 0 0 0,6-22 0 0 0,-10 29-144 0 0,0 0 1 0 0,0 0-1 0 0,0 1 0 0 0,-1-1 1 0 0,0 0-1 0 0,0 0 0 0 0,-1 0 1 0 0,0 0-1 0 0,-1 0 0 0 0,-3-10 0 0 0,4 16 21 0 0,1 0 0 0 0,-1 0 0 0 0,0 0 0 0 0,-1 0 0 0 0,1 0 0 0 0,0 1 0 0 0,0-1 0 0 0,-1 0 0 0 0,1 1 0 0 0,-1-1 0 0 0,1 1 0 0 0,-1 0 0 0 0,0-1 0 0 0,1 1 0 0 0,-1 0 0 0 0,0 0 0 0 0,-3-1 0 0 0,2 1-58 0 0,0 1-1 0 0,0-1 1 0 0,0 1-1 0 0,0 0 1 0 0,0 0-1 0 0,0 0 1 0 0,0 0-1 0 0,0 0 1 0 0,-1 1-1 0 0,1-1 1 0 0,0 1-1 0 0,0 0 1 0 0,1 0-1 0 0,-1 0 1 0 0,-4 3-1 0 0,3-3-14 0 0,1 0 0 0 0,0 1-1 0 0,0 0 1 0 0,0 0 0 0 0,1 0 0 0 0,-1 0 0 0 0,0 0-1 0 0,1 0 1 0 0,-1 1 0 0 0,1-1 0 0 0,0 1 0 0 0,0 0-1 0 0,0-1 1 0 0,0 1 0 0 0,0 0 0 0 0,1 0 0 0 0,-1 0-1 0 0,1 1 1 0 0,0-1 0 0 0,0 0 0 0 0,0 1 0 0 0,0-1 0 0 0,0 0-1 0 0,1 8 1 0 0,0 4-709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14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391 115 72 0 0,'14'-11'1572'0'0,"-9"8"-1071"0"0,-1 0 0 0 0,0 0 0 0 0,1-1 0 0 0,-1 0 0 0 0,-1 0 0 0 0,6-6 1 0 0,-8 9-458 0 0,-1 0 0 0 0,1 1 0 0 0,-1-1 0 0 0,0 0 0 0 0,1 0 0 0 0,-1 0 0 0 0,0 0 1 0 0,0 0-1 0 0,0 0 0 0 0,0 0 0 0 0,0 0 0 0 0,0-1 0 0 0,0 1 0 0 0,0 0 0 0 0,0 0 0 0 0,0 0 1 0 0,0 0-1 0 0,-1 0 0 0 0,1 0 0 0 0,0 0 0 0 0,-1 1 0 0 0,1-1 0 0 0,-1 0 0 0 0,1 0 1 0 0,-1 0-1 0 0,1 0 0 0 0,-1 0 0 0 0,0 0 0 0 0,1 1 0 0 0,-1-1 0 0 0,0 0 0 0 0,0 1 1 0 0,1-1-1 0 0,-1 0 0 0 0,0 1 0 0 0,0-1 0 0 0,0 1 0 0 0,0 0 0 0 0,0-1 0 0 0,0 1 1 0 0,-1-1-1 0 0,-4-2 224 0 0,0 0 0 0 0,0 1 0 0 0,0 0 0 0 0,0 0 0 0 0,0 0 0 0 0,0 1 0 0 0,-1 0 1 0 0,1 0-1 0 0,-1 0 0 0 0,1 1 0 0 0,-9 1 0 0 0,12-1-88 0 0,0 0 0 0 0,-1 0 0 0 0,1 1 0 0 0,0 0-1 0 0,0 0 1 0 0,0 0 0 0 0,0 0 0 0 0,1 0 0 0 0,-1 0 0 0 0,0 1 0 0 0,0-1 0 0 0,1 1 0 0 0,-1 0 0 0 0,1 0-1 0 0,-1 0 1 0 0,1 0 0 0 0,0 0 0 0 0,0 0 0 0 0,0 1 0 0 0,0-1 0 0 0,0 1 0 0 0,1-1 0 0 0,-1 1 0 0 0,1 0-1 0 0,-2 4 1 0 0,1 0-44 0 0,0 0-1 0 0,0 0 1 0 0,1 1-1 0 0,0-1 0 0 0,1 0 1 0 0,0 0-1 0 0,0 1 1 0 0,0-1-1 0 0,1 0 0 0 0,0 1 1 0 0,3 6-1 0 0,-3-9-133 0 0,0 0 0 0 0,1-1-1 0 0,-1 0 1 0 0,1 1-1 0 0,0-1 1 0 0,0 0 0 0 0,1 0-1 0 0,-1 0 1 0 0,1 0 0 0 0,0-1-1 0 0,0 1 1 0 0,1-1 0 0 0,-1 1-1 0 0,0-1 1 0 0,1 0 0 0 0,0 0-1 0 0,0-1 1 0 0,6 4 0 0 0,-9-6-43 0 0,0 1 1 0 0,1 0 0 0 0,-1-1-1 0 0,0 1 1 0 0,1-1 0 0 0,-1 0-1 0 0,1 1 1 0 0,-1-1 0 0 0,1 0-1 0 0,-1 0 1 0 0,1 0 0 0 0,-1 0-1 0 0,1 0 1 0 0,-1 0 0 0 0,1 0-1 0 0,-1-1 1 0 0,1 1 0 0 0,-1-1-1 0 0,1 1 1 0 0,-1-1 0 0 0,0 1-1 0 0,1-1 1 0 0,-1 0 0 0 0,0 0-1 0 0,2 0 1 0 0,-1-2-56 0 0,1 1 1 0 0,-1-1-1 0 0,0 0 1 0 0,0 0-1 0 0,0 0 1 0 0,0 0-1 0 0,0 0 0 0 0,-1 0 1 0 0,1-1-1 0 0,1-3 1 0 0,0-6-148 0 0,0 0 0 0 0,0 0 1 0 0,-1 1-1 0 0,1-24 1 0 0,-1-18-233 0 0,1-1 3355 0 0,6 113 975 0 0,1-10-3413 0 0,2 80 349 0 0,12 203-388 0 0,-24-325-430 0 0,0 1 0 0 0,-1-1 1 0 0,1 0-1 0 0,-1 0 1 0 0,0 0-1 0 0,-1 1 1 0 0,0-1-1 0 0,0 0 1 0 0,0-1-1 0 0,0 1 0 0 0,-1 0 1 0 0,0-1-1 0 0,0 1 1 0 0,-1-1-1 0 0,1 0 1 0 0,-1 0-1 0 0,0 0 0 0 0,-1-1 1 0 0,-5 6-1 0 0,4-6-78 0 0,1-1 0 0 0,-1 0-1 0 0,0 0 1 0 0,0 0 0 0 0,0 0-1 0 0,-1-1 1 0 0,1 0 0 0 0,0-1-1 0 0,-1 1 1 0 0,0-1 0 0 0,1 0 0 0 0,-1-1-1 0 0,0 0 1 0 0,1 0 0 0 0,-1 0-1 0 0,1-1 1 0 0,-1 0 0 0 0,-9-2-1 0 0,-4-3-836 0 0,1 0-1 0 0,-1 0 1 0 0,2-2 0 0 0,-24-13-1 0 0,26 12-314 0 0,-1 0 1 0 0,2-2-1 0 0,0 0 0 0 0,0-1 1 0 0,1 0-1 0 0,0-1 1 0 0,1-1-1 0 0,-17-22 0 0 0,15 11-359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14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43 356 0 0,'2'-4'1077'0'0,"-2"4"-836"0"0,1 0 1 0 0,-1-1-1 0 0,1 1 0 0 0,-1 0 0 0 0,1 0 1 0 0,-1 0-1 0 0,1 0 0 0 0,-1 0 1 0 0,1-1-1 0 0,-1 1 0 0 0,1 0 1 0 0,-1 0-1 0 0,1 0 0 0 0,-1 1 0 0 0,1-1 1 0 0,-1 0-1 0 0,1 0 0 0 0,-1 0 1 0 0,1 0-1 0 0,-1 0 0 0 0,1 1 1 0 0,-1-1-1 0 0,1 0 0 0 0,-1 0 0 0 0,1 1 1 0 0,-1-1-1 0 0,1 0 0 0 0,-1 1 1 0 0,0-1-1 0 0,1 1 0 0 0,-1-1 1 0 0,0 0-1 0 0,1 1 0 0 0,-1-1 1 0 0,0 1-1 0 0,1-1 0 0 0,-1 1 0 0 0,0-1 1 0 0,0 1-1 0 0,0-1 0 0 0,1 1 1 0 0,-1-1-1 0 0,0 1 0 0 0,0-1 1 0 0,0 1-1 0 0,0-1 0 0 0,0 1 0 0 0,0-1 1 0 0,0 1-1 0 0,0-1 0 0 0,0 2 1 0 0,2 74 4236 0 0,0-49-4260 0 0,2 0 0 0 0,8 36 1 0 0,-12-63-215 0 0,0 1 0 0 0,0-1-1 0 0,0 1 1 0 0,0-1 0 0 0,1 1 0 0 0,-1-1 0 0 0,0 0 0 0 0,0 1 0 0 0,0-1 0 0 0,0 1 0 0 0,0-1 0 0 0,1 1-1 0 0,-1-1 1 0 0,0 0 0 0 0,0 1 0 0 0,1-1 0 0 0,-1 0 0 0 0,0 1 0 0 0,0-1 0 0 0,1 0 0 0 0,-1 1 0 0 0,1-1-1 0 0,-1 0 1 0 0,0 1 0 0 0,1-1 0 0 0,-1 0 0 0 0,0 0 0 0 0,1 0 0 0 0,-1 1 0 0 0,1-1 0 0 0,-1 0 0 0 0,1 0-1 0 0,-1 0 1 0 0,1 0 0 0 0,-1 0 0 0 0,0 0 0 0 0,1 0 0 0 0,-1 0 0 0 0,1 0 0 0 0,-1 0 0 0 0,1 0 0 0 0,17-17 30 0 0,9-29-66 0 0,-26 45 34 0 0,22-55-23 0 0,-19 45 27 0 0,-1 0 1 0 0,2 0-1 0 0,-1 0 0 0 0,2 0 1 0 0,-1 1-1 0 0,1 0 0 0 0,1 0 0 0 0,0 0 1 0 0,0 1-1 0 0,17-16 0 0 0,-21 24-6 0 0,-1 0 0 0 0,0 0-1 0 0,1 0 1 0 0,-1 0-1 0 0,0 0 1 0 0,1 1 0 0 0,-1-1-1 0 0,1 1 1 0 0,-1 0-1 0 0,1-1 1 0 0,-1 1-1 0 0,1 0 1 0 0,-1 1 0 0 0,1-1-1 0 0,0 0 1 0 0,-1 1-1 0 0,0-1 1 0 0,1 1 0 0 0,-1 0-1 0 0,1 0 1 0 0,-1 0-1 0 0,0 0 1 0 0,0 0 0 0 0,1 1-1 0 0,-1-1 1 0 0,0 0-1 0 0,0 1 1 0 0,0 0-1 0 0,-1-1 1 0 0,3 4 0 0 0,7 5-134 0 0,-1 1-1 0 0,-1-1 1 0 0,16 23 0 0 0,25 56-2051 0 0,-7-13-1763 0 0,-35-63 2050 0 0,2 0 0 0 0,-1 0-1 0 0,16 14 1 0 0,-4-11-1618 0 0,-11-15 2169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15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6 116 44 0 0,'-5'-32'917'0'0,"6"-18"6185"0"0,-1 48-6833 0 0,1 1 0 0 0,-1-1 0 0 0,0 0 0 0 0,1 1-1 0 0,0-1 1 0 0,-1 1 0 0 0,1-1 0 0 0,0 1 0 0 0,0-1-1 0 0,0 1 1 0 0,0-1 0 0 0,0 1 0 0 0,0 0 0 0 0,0 0-1 0 0,1 0 1 0 0,-1-1 0 0 0,0 1 0 0 0,1 0 0 0 0,-1 0 0 0 0,0 1-1 0 0,1-1 1 0 0,0 0 0 0 0,-1 0 0 0 0,1 1 0 0 0,-1-1-1 0 0,1 1 1 0 0,0-1 0 0 0,-1 1 0 0 0,1 0 0 0 0,0 0 0 0 0,-1 0-1 0 0,1 0 1 0 0,0 0 0 0 0,0 0 0 0 0,-1 0 0 0 0,1 0-1 0 0,0 1 1 0 0,-1-1 0 0 0,1 1 0 0 0,-1-1 0 0 0,1 1 0 0 0,0-1-1 0 0,1 2 1 0 0,21 7 101 0 0,-2 1 0 0 0,1 1-1 0 0,-2 1 1 0 0,1 1 0 0 0,-2 0-1 0 0,22 19 1 0 0,-15-9-289 0 0,-1 0 1 0 0,-1 2-1 0 0,37 47 1 0 0,-37-36-29 0 0,-1 0 0 0 0,-2 2 0 0 0,-1 0 1 0 0,-3 1-1 0 0,0 1 0 0 0,-3 1 0 0 0,16 65 1 0 0,-25-80-290 0 0,-2 0 1 0 0,0 1-1 0 0,-2 0 1 0 0,-1-1-1 0 0,-1 1 0 0 0,-1 0 1 0 0,-1-1-1 0 0,-2 1 1 0 0,0-1-1 0 0,-2 0 1 0 0,-1 0-1 0 0,-1 0 1 0 0,-16 35-1 0 0,14-43-533 0 0,0-1-1 0 0,-1 0 0 0 0,-1 0 1 0 0,0-1-1 0 0,-26 25 1 0 0,18-22-1019 0 0,-2-1 1 0 0,0-1-1 0 0,0-1 1 0 0,-2-1-1 0 0,0-1 0 0 0,-38 17 1 0 0,22-16-92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15.3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54 1004 0 0,'-24'-31'5882'0'0,"7"11"-2364"0"0,15 17-4463 0 0,5 10-2947 0 0,4 17 354 0 0,1-8 2017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28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104 160 480 0 0,'1'-10'606'0'0,"1"1"0"0"0,0 0 0 0 0,1-1 0 0 0,0 1 0 0 0,1 0 0 0 0,0 0 0 0 0,0 1 0 0 0,1-1 0 0 0,0 1 0 0 0,0 0-1 0 0,1 0 1 0 0,10-11 0 0 0,-11 16-364 0 0,-1-1 0 0 0,1 1 0 0 0,-1-1 0 0 0,1 1 0 0 0,0 0 0 0 0,0 1 0 0 0,1 0-1 0 0,-1-1 1 0 0,0 2 0 0 0,1-1 0 0 0,-1 0 0 0 0,1 1 0 0 0,0 0 0 0 0,-1 1 0 0 0,1-1-1 0 0,0 1 1 0 0,-1 0 0 0 0,1 0 0 0 0,0 1 0 0 0,-1 0 0 0 0,1 0 0 0 0,8 3 0 0 0,4 2-110 0 0,0 0 1 0 0,0 2 0 0 0,-1 0 0 0 0,0 1-1 0 0,0 1 1 0 0,19 15 0 0 0,88 79 208 0 0,-105-87-255 0 0,31 29 31 0 0,-2 3-1 0 0,-1 1 1 0 0,-3 3 0 0 0,-3 1-1 0 0,-1 2 1 0 0,-4 2-1 0 0,-1 1 1 0 0,36 89-1 0 0,-64-129-117 0 0,-1 1-1 0 0,0 0 1 0 0,-1 1 0 0 0,-2-1-1 0 0,0 1 1 0 0,-1 0 0 0 0,-1 0-1 0 0,-1-1 1 0 0,0 1 0 0 0,-7 34-1 0 0,5-44-64 0 0,0-1 0 0 0,-1 1 0 0 0,0-1-1 0 0,-1 1 1 0 0,0-1 0 0 0,-1 0 0 0 0,0 0 0 0 0,0-1-1 0 0,-1 0 1 0 0,0 0 0 0 0,-1 0 0 0 0,0-1 0 0 0,0 1-1 0 0,-1-2 1 0 0,0 1 0 0 0,0-1 0 0 0,-1 0 0 0 0,0-1-1 0 0,0 0 1 0 0,-1-1 0 0 0,-18 9 0 0 0,9-7-252 0 0,1-1 1 0 0,-1-1 0 0 0,0-1-1 0 0,-1 0 1 0 0,1-2 0 0 0,-1 0 0 0 0,1-1-1 0 0,-1-1 1 0 0,1 0 0 0 0,-29-6-1 0 0,23 1 99 0 0,1-1 0 0 0,-1-1-1 0 0,2-1 1 0 0,-1-1 0 0 0,1-2 0 0 0,0 0-1 0 0,-29-20 1 0 0,15 4 174 0 0,1-1 0 0 0,1-2-1 0 0,2-2 1 0 0,0-1 0 0 0,3-1 0 0 0,1-1 0 0 0,1-2 0 0 0,-35-64 0 0 0,50 79-20 0 0,2-2 0 0 0,1 1 1 0 0,1-1-1 0 0,0-1 0 0 0,2 1 1 0 0,1-1-1 0 0,1-1 0 0 0,-2-33 1 0 0,6 41-444 0 0,1 0 0 0 0,0 0 1 0 0,2 0-1 0 0,0 0 1 0 0,1 0-1 0 0,0 1 0 0 0,2-1 1 0 0,0 1-1 0 0,1 0 1 0 0,0 0-1 0 0,2 1 0 0 0,14-26 1 0 0,3 7-832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30.8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 25 728 0 0,'-34'-25'19158'0'0,"33"41"-19033"0"0,2 4 107 0 0,1 0 0 0 0,1-1 0 0 0,10 34-1 0 0,2 9-122 0 0,66 368-1962 0 0,-76-401 270 0 0,2 0 1 0 0,10 29-1 0 0,-15-50 639 0 0,1-1-1 0 0,0 1 0 0 0,1-1 1 0 0,0 1-1 0 0,0-1 0 0 0,1-1 1 0 0,0 1-1 0 0,0-1 0 0 0,0 1 1 0 0,1-2-1 0 0,0 1 0 0 0,8 6 1 0 0,-4-7-758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31.1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 41 600 0 0,'-3'15'5444'0'0,"-7"12"-2067"0"0,3-8-1474 0 0,2-2-788 0 0,1 1 1 0 0,0 0 0 0 0,2 0 0 0 0,-1 20-1 0 0,2-30-1019 0 0,1 0-1 0 0,0 1 1 0 0,1-1-1 0 0,0 0 1 0 0,0 0 0 0 0,1 0-1 0 0,0 0 1 0 0,0 0-1 0 0,1 0 1 0 0,0-1-1 0 0,5 10 1 0 0,-7-15-117 0 0,1 1 0 0 0,0-1 0 0 0,0 0 0 0 0,0 0 0 0 0,0 0 0 0 0,1 0 0 0 0,-1 0 0 0 0,1 0 0 0 0,-1 0 0 0 0,1-1 0 0 0,-1 1 0 0 0,1-1-1 0 0,0 0 1 0 0,0 0 0 0 0,-1 0 0 0 0,1 0 0 0 0,0 0 0 0 0,0-1 0 0 0,0 1 0 0 0,0-1 0 0 0,0 0 0 0 0,0 0 0 0 0,0 0 0 0 0,0 0 0 0 0,0 0 0 0 0,0-1 0 0 0,0 1 0 0 0,0-1 0 0 0,0 0 0 0 0,0 0 0 0 0,5-3 0 0 0,-3 2-50 0 0,0 0 0 0 0,1-1 0 0 0,-2 0 1 0 0,1 0-1 0 0,0-1 0 0 0,-1 1 0 0 0,1-1 1 0 0,-1 0-1 0 0,0 0 0 0 0,0-1 0 0 0,-1 1 1 0 0,1-1-1 0 0,-1 0 0 0 0,0 1 0 0 0,4-12 0 0 0,0-2-208 0 0,-2-1 0 0 0,-1 0 0 0 0,0 1 0 0 0,2-37 0 0 0,-5 48 79 0 0,-1 0 0 0 0,0 1 0 0 0,-1-1 0 0 0,1 0 0 0 0,-1 1 0 0 0,0-1 0 0 0,-1 1 0 0 0,0-1-1 0 0,0 1 1 0 0,0 0 0 0 0,0-1 0 0 0,-1 1 0 0 0,0 0 0 0 0,-1 1 0 0 0,1-1 0 0 0,-1 1-1 0 0,-8-10 1 0 0,9 13-46 0 0,1 0-1 0 0,-1 1 1 0 0,0-1-1 0 0,1 1 1 0 0,-1-1-1 0 0,0 1 1 0 0,0 0-1 0 0,0 0 0 0 0,0 0 1 0 0,0 0-1 0 0,0 1 1 0 0,0-1-1 0 0,0 1 1 0 0,-1 0-1 0 0,-5 0 1 0 0,8 0 85 0 0,0 0 1 0 0,-1 0 0 0 0,1 0 0 0 0,-1 1 0 0 0,1-1 0 0 0,-1 1 0 0 0,1-1 0 0 0,0 1 0 0 0,-1-1 0 0 0,1 1 0 0 0,0 0 0 0 0,-1 0 0 0 0,1-1-1 0 0,0 1 1 0 0,0 0 0 0 0,0 0 0 0 0,0 0 0 0 0,0 0 0 0 0,0 0 0 0 0,0 1 0 0 0,0-1 0 0 0,0 0 0 0 0,1 0 0 0 0,-1 1 0 0 0,0-1 0 0 0,1 0-1 0 0,-1 1 1 0 0,1-1 0 0 0,-1 1 0 0 0,1-1 0 0 0,0 0 0 0 0,0 1 0 0 0,0-1 0 0 0,-1 1 0 0 0,2 1 0 0 0,-1 6-731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31.7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169 19 204 0 0,'0'-3'531'0'0,"-3"-11"3588"0"0,-13 12-1705 0 0,10 3-2527 0 0,0-1 236 0 0,0 0 0 0 0,1 1 0 0 0,-1 0 0 0 0,0 0-1 0 0,1 0 1 0 0,-1 1 0 0 0,1 0 0 0 0,0 0 0 0 0,0 0 0 0 0,-1 1-1 0 0,1 0 1 0 0,1 0 0 0 0,-1 0 0 0 0,0 0 0 0 0,1 1-1 0 0,0 0 1 0 0,0-1 0 0 0,0 2 0 0 0,0-1 0 0 0,1 0 0 0 0,-1 1-1 0 0,1 0 1 0 0,0 0 0 0 0,0 0 0 0 0,-2 7 0 0 0,1-2-22 0 0,0 1 1 0 0,0 0-1 0 0,1 0 1 0 0,1 0-1 0 0,0 0 1 0 0,0 0-1 0 0,1 0 1 0 0,1 1-1 0 0,0-1 1 0 0,0 0 0 0 0,4 21-1 0 0,-1-21-35 0 0,1 0-1 0 0,-1 0 1 0 0,2 0 0 0 0,0-1-1 0 0,0 0 1 0 0,1 0 0 0 0,0 0-1 0 0,0 0 1 0 0,10 10 0 0 0,-13-17-68 0 0,-1 0 0 0 0,1 0 0 0 0,-1 0 0 0 0,1 0 0 0 0,0 0 0 0 0,0-1 0 0 0,1 0 0 0 0,-1 1 0 0 0,0-1 0 0 0,1 0 0 0 0,-1 0 0 0 0,1-1 0 0 0,0 1 0 0 0,-1-1 0 0 0,1 0 0 0 0,0 0 0 0 0,0 0 0 0 0,0 0 0 0 0,0-1 0 0 0,0 0 0 0 0,0 0 0 0 0,0 0 0 0 0,0 0 0 0 0,0 0 0 0 0,0-1 0 0 0,0 0 0 0 0,0 1 0 0 0,0-2 0 0 0,-1 1 0 0 0,6-2 0 0 0,-7 1-36 0 0,1 0-1 0 0,-1 0 0 0 0,1 0 0 0 0,-1 0 0 0 0,1-1 1 0 0,-1 1-1 0 0,0-1 0 0 0,0 0 0 0 0,-1 1 0 0 0,1-1 0 0 0,0 0 1 0 0,-1 0-1 0 0,0 0 0 0 0,1 0 0 0 0,-1 0 0 0 0,0 0 0 0 0,-1-1 1 0 0,1 1-1 0 0,-1 0 0 0 0,1 0 0 0 0,-1-1 0 0 0,0 1 1 0 0,0 0-1 0 0,0 0 0 0 0,-1-4 0 0 0,-1-13-277 0 0,-2 1 0 0 0,1 0 0 0 0,-8-20 0 0 0,4 15 73 0 0,-2-6 54 0 0,6 23 518 0 0,1 0 0 0 0,0 0 0 0 0,0 0 0 0 0,1-1 0 0 0,-1-10 0 0 0,2 18-265 0 0,0 0-1 0 0,0 0 1 0 0,0-1-1 0 0,0 1 1 0 0,0 0-1 0 0,0 0 1 0 0,1-1-1 0 0,-1 1 1 0 0,0 0-1 0 0,0 0 1 0 0,0 0-1 0 0,1-1 1 0 0,-1 1 0 0 0,0 0-1 0 0,0 0 1 0 0,0 0-1 0 0,1 0 1 0 0,-1 0-1 0 0,0 0 1 0 0,0-1-1 0 0,1 1 1 0 0,-1 0-1 0 0,0 0 1 0 0,1 0-1 0 0,-1 0 1 0 0,0 0-1 0 0,0 0 1 0 0,1 0 0 0 0,-1 0-1 0 0,0 0 1 0 0,0 0-1 0 0,1 0 1 0 0,-1 0-1 0 0,0 0 1 0 0,0 1-1 0 0,1-1 1 0 0,-1 0-1 0 0,0 0 1 0 0,0 0-1 0 0,1 0 1 0 0,-1 0 0 0 0,0 0-1 0 0,0 1 1 0 0,1-1-1 0 0,-1 0 1 0 0,0 0-1 0 0,0 0 1 0 0,0 1-1 0 0,0-1 1 0 0,1 0-1 0 0,-1 0 1 0 0,0 0-1 0 0,0 1 1 0 0,0-1-1 0 0,0 0 1 0 0,0 0 0 0 0,0 1-1 0 0,14 11 1070 0 0,-1 5-622 0 0,0 0 1 0 0,0 0-1 0 0,10 23 1 0 0,47 115 153 0 0,-43-91-487 0 0,-19-43-160 0 0,0-1-1 0 0,-2 1 1 0 0,0 0 0 0 0,-1 0 0 0 0,-1 1 0 0 0,-1-1-1 0 0,-1 1 1 0 0,-1 28 0 0 0,-1-43-108 0 0,0 0 0 0 0,-1 0 0 0 0,0-1 0 0 0,0 1 0 0 0,0 0 0 0 0,-1-1 1 0 0,0 0-1 0 0,0 1 0 0 0,-1-1 0 0 0,0 0 0 0 0,0 0 0 0 0,0 0 0 0 0,-1 0 0 0 0,0-1 0 0 0,0 1 0 0 0,0-1 0 0 0,-1 0 0 0 0,0 0 0 0 0,1-1 0 0 0,-2 0 0 0 0,1 1 1 0 0,0-2-1 0 0,-1 1 0 0 0,0-1 0 0 0,0 1 0 0 0,0-2 0 0 0,0 1 0 0 0,-1-1 0 0 0,1 0 0 0 0,-11 2 0 0 0,12-2-284 0 0,0-2-1 0 0,0 1 1 0 0,0-1-1 0 0,0 1 1 0 0,0-1-1 0 0,0-1 1 0 0,1 1-1 0 0,-1-1 1 0 0,0 0-1 0 0,0 0 1 0 0,0 0-1 0 0,1-1 1 0 0,-1 1-1 0 0,-7-5 1 0 0,9 4-49 0 0,0 0 1 0 0,0 0 0 0 0,0 0 0 0 0,1-1 0 0 0,-1 0 0 0 0,0 1 0 0 0,1-1 0 0 0,0 0 0 0 0,0 0-1 0 0,0 0 1 0 0,0 0 0 0 0,0-1 0 0 0,1 1 0 0 0,-1 0 0 0 0,1-1 0 0 0,0 1 0 0 0,0-1-1 0 0,0 1 1 0 0,0-7 0 0 0,-3-11-1096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32.1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63 804 0 0,'4'-13'14833'0'0,"13"64"-13957"0"0,3 0-1 0 0,34 61 0 0 0,-39-82-728 0 0,-12-24-145 0 0,-2-1-1 0 0,1 0-1 0 0,1-1 1 0 0,-1 1 0 0 0,1-1-1 0 0,0 1 1 0 0,0-1-1 0 0,0 0 1 0 0,0 0 0 0 0,1 0-1 0 0,6 5 1 0 0,-10-10-3 0 0,1 1-1 0 0,0 0 1 0 0,0 0-1 0 0,-1 0 1 0 0,1 0-1 0 0,0 0 1 0 0,-1-1-1 0 0,1 1 1 0 0,0 0-1 0 0,-1-1 1 0 0,1 1-1 0 0,0-1 1 0 0,-1 1-1 0 0,1 0 1 0 0,0-1-1 0 0,-1 1 1 0 0,1-1-1 0 0,-1 0 1 0 0,1 1-1 0 0,-1-1 1 0 0,0 1-1 0 0,1-1 1 0 0,-1 0-1 0 0,1 1 1 0 0,-1-1-1 0 0,0 0 1 0 0,0 1-1 0 0,1-1 1 0 0,-1 0-1 0 0,0 0 1 0 0,0 1-1 0 0,0-1 1 0 0,0 0-1 0 0,0 0 1 0 0,0 1-1 0 0,0-1 1 0 0,0-1-1 0 0,4-31-62 0 0,-5-15 34 0 0,2 0-1 0 0,3 1 1 0 0,13-67-1 0 0,-16 112 37 0 0,-1 0 1 0 0,0 0-1 0 0,1 0 1 0 0,0 0-1 0 0,0 0 1 0 0,-1 0-1 0 0,1 0 0 0 0,0 0 1 0 0,1 0-1 0 0,-1 1 1 0 0,0-1-1 0 0,0 0 1 0 0,1 1-1 0 0,-1-1 0 0 0,1 1 1 0 0,-1-1-1 0 0,1 1 1 0 0,0 0-1 0 0,-1 0 1 0 0,1 0-1 0 0,0 0 0 0 0,0 0 1 0 0,0 0-1 0 0,0 0 1 0 0,0 1-1 0 0,0-1 0 0 0,0 1 1 0 0,0-1-1 0 0,0 1 1 0 0,0 0-1 0 0,0 0 1 0 0,0 0-1 0 0,0 0 0 0 0,0 0 1 0 0,1 0-1 0 0,-1 1 1 0 0,0-1-1 0 0,0 1 1 0 0,0-1-1 0 0,0 1 0 0 0,0 0 1 0 0,2 1-1 0 0,10 4-2 0 0,0 1 0 0 0,0 0-1 0 0,-1 1 1 0 0,19 14-1 0 0,-27-18-22 0 0,129 105-2698 0 0,-13 13-5820 0 0,-111-109 7028 0 0,0 0 0 0 0,15 25-1 0 0,-5-5-245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32.9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31 1040 0 0,'-9'-31'10150'0'0,"8"47"-5593"0"0,1 3-3692 0 0,2 1 1 0 0,1-1-1 0 0,7 27 1 0 0,9 24-522 0 0,-3-15-133 0 0,6 25-327 0 0,20 40-1272 0 0,-28-85-2095 0 0,33 55 0 0 0,-12-43-2029 0 0,-5-24 1602 0 0,-15-18 2346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33.2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1 397 716 0 0,'33'-33'6536'0'0,"20"-13"-13"0"0,5-4-3125 0 0,-22 13-3040 0 0,-8-4-133 0 0,-24 33-303 0 0,0 1 0 0 0,0-2 0 0 0,-1 1 0 0 0,0 0 0 0 0,3-17 0 0 0,-5 19-204 0 0,0-1 0 0 0,0 0 0 0 0,-1 1-1 0 0,0-1 1 0 0,-1 0 0 0 0,1 1 0 0 0,-1-1 0 0 0,-2-7 0 0 0,-17-31-3175 0 0,19 44 3404 0 0,1 0-1 0 0,-1 0 1 0 0,1 1-1 0 0,-1-1 0 0 0,1 0 1 0 0,-1 1-1 0 0,0-1 1 0 0,1 0-1 0 0,-1 1 0 0 0,0-1 1 0 0,1 1-1 0 0,-1-1 0 0 0,0 1 1 0 0,0-1-1 0 0,0 1 1 0 0,1-1-1 0 0,-1 1 0 0 0,0 0 1 0 0,0 0-1 0 0,0-1 1 0 0,0 1-1 0 0,0 0 0 0 0,0 0 1 0 0,1 0-1 0 0,-1 0 1 0 0,0 0-1 0 0,-1 0 0 0 0,0 1 17 0 0,0 0 0 0 0,0-1-1 0 0,0 1 1 0 0,0 0-1 0 0,0 0 1 0 0,0 0-1 0 0,0 1 1 0 0,0-1 0 0 0,0 0-1 0 0,1 1 1 0 0,-2 1-1 0 0,-3 3 95 0 0,0 1 1 0 0,1-1-1 0 0,0 1 0 0 0,-7 14 0 0 0,6-9 265 0 0,1 0-1 0 0,1 1 1 0 0,0 0-1 0 0,1 0 1 0 0,0 0-1 0 0,1 1 1 0 0,0 12-1 0 0,1-10 230 0 0,1-1 1 0 0,1 1-1 0 0,4 23 1 0 0,-3-28-328 0 0,1 0 1 0 0,0 0 0 0 0,0-1 0 0 0,1 0 0 0 0,1 1 0 0 0,0-1-1 0 0,0-1 1 0 0,0 1 0 0 0,10 10 0 0 0,-10-14-253 0 0,0 0-1 0 0,0-1 1 0 0,1 0 0 0 0,0 0-1 0 0,0 0 1 0 0,0-1 0 0 0,0 0-1 0 0,13 6 1 0 0,-13-7-358 0 0,1-1 0 0 0,0 1 0 0 0,0-1 0 0 0,0-1 0 0 0,0 1 0 0 0,0-1 0 0 0,0-1 1 0 0,0 1-1 0 0,0-1 0 0 0,1 0 0 0 0,-1-1 0 0 0,0 0 0 0 0,0 0 0 0 0,12-3 0 0 0,-14 2-47 0 0,0 0-1 0 0,0 0 1 0 0,-1-1-1 0 0,1 1 1 0 0,-1-1 0 0 0,1 0-1 0 0,3-4 1 0 0,14-18-1712 0 0,-18 18 1424 0 0,1 0 1 0 0,-1-1 0 0 0,0 0-1 0 0,4-13 1 0 0,-3 3-304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34.0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10 524 660 0 0,'-10'-49'9897'0'0,"23"61"-5911"0"0,3 19-1868 0 0,0-2-1435 0 0,20 16-344 0 0,-20-25-312 0 0,1-1 0 0 0,2-1 1 0 0,-1-1-1 0 0,2 0 1 0 0,0-1-1 0 0,44 24 0 0 0,-63-39-34 0 0,0 0 0 0 0,1 0 1 0 0,-1 0-1 0 0,1 0 0 0 0,0-1 0 0 0,-1 1 0 0 0,1 0 0 0 0,0-1 0 0 0,-1 1 0 0 0,1-1 0 0 0,0 0 0 0 0,0 0 0 0 0,-1 0 0 0 0,1 0 0 0 0,0 0 0 0 0,0 0 1 0 0,-1 0-1 0 0,1 0 0 0 0,0-1 0 0 0,0 1 0 0 0,-1-1 0 0 0,1 1 0 0 0,0-1 0 0 0,-1 0 0 0 0,1 1 0 0 0,1-3 0 0 0,-1 1-31 0 0,1 0 1 0 0,-1-1-1 0 0,-1 1 0 0 0,1-1 0 0 0,0 0 1 0 0,-1 0-1 0 0,1 1 0 0 0,-1-1 0 0 0,0 0 0 0 0,0 0 1 0 0,0 0-1 0 0,0-1 0 0 0,0-3 0 0 0,3-63-1040 0 0,-6 35 94 0 0,-10-34-1542 0 0,7 47 1132 0 0,1 1 0 0 0,-2-26 0 0 0,6 40 978 0 0,0 1 0 0 0,1-1 0 0 0,-1 1 1 0 0,1-1-1 0 0,0 1 0 0 0,4-11 0 0 0,-4 16 382 0 0,-1 0 0 0 0,1 0 0 0 0,-1 0 0 0 0,1 0 0 0 0,-1 0 0 0 0,1 1 0 0 0,0-1 0 0 0,-1 0 0 0 0,1 1 0 0 0,0-1 0 0 0,0 0 0 0 0,0 1 0 0 0,-1-1 0 0 0,1 1 0 0 0,0-1 0 0 0,0 1 0 0 0,0-1 0 0 0,0 1 0 0 0,0 0 0 0 0,0-1 0 0 0,0 1 0 0 0,0 0 0 0 0,0 0 0 0 0,0 0 0 0 0,0 0 0 0 0,2 0 0 0 0,26 4 395 0 0,-27-4-327 0 0,25 7 841 0 0,-21-5-754 0 0,0 0 0 0 0,0 0 0 0 0,0 0 0 0 0,1-1 0 0 0,-1 0 0 0 0,0 0 0 0 0,1-1 0 0 0,-1 0 0 0 0,0 0 0 0 0,1 0 0 0 0,-1-1 0 0 0,0 0 0 0 0,1 0 0 0 0,-1 0 0 0 0,0-1 0 0 0,0 0 0 0 0,0-1 0 0 0,10-4 0 0 0,24-24 341 0 0,-34 26-414 0 0,-1 0 1 0 0,-1-1 0 0 0,1 1-1 0 0,-1-1 1 0 0,0 0-1 0 0,0-1 1 0 0,0 1 0 0 0,-1-1-1 0 0,0 1 1 0 0,-1-1-1 0 0,1 0 1 0 0,2-14-1 0 0,-4 12-37 0 0,0-1 0 0 0,-1 1-1 0 0,1-1 1 0 0,-2 1 0 0 0,0-1 0 0 0,-2-11-1 0 0,3 20-9 0 0,0-1-1 0 0,0 0 1 0 0,-1 0-1 0 0,1 0 0 0 0,-1 0 1 0 0,1 0-1 0 0,-1 0 1 0 0,0 1-1 0 0,0-1 1 0 0,0 0-1 0 0,0 1 1 0 0,0-1-1 0 0,0 0 0 0 0,0 1 1 0 0,0-1-1 0 0,-1 1 1 0 0,1 0-1 0 0,-3-3 1 0 0,2 4-1 0 0,0 0 0 0 0,1-1 0 0 0,-1 1 1 0 0,0 0-1 0 0,1 0 0 0 0,-1 0 0 0 0,0 0 1 0 0,1 0-1 0 0,-1 0 0 0 0,0 1 0 0 0,1-1 1 0 0,-1 0-1 0 0,1 1 0 0 0,-1 0 0 0 0,0-1 1 0 0,1 1-1 0 0,-1 0 0 0 0,1 0 0 0 0,0 0 0 0 0,-1 0 1 0 0,1 0-1 0 0,-2 1 0 0 0,-3 3 9 0 0,0 0 0 0 0,1 1 0 0 0,0-1 0 0 0,0 1 0 0 0,1 0-1 0 0,-1 0 1 0 0,1 1 0 0 0,1-1 0 0 0,-1 1 0 0 0,1 0 0 0 0,0 0 0 0 0,-2 8 0 0 0,-1 5 216 0 0,1 1 1 0 0,1-1 0 0 0,-2 25-1 0 0,6-37-81 0 0,0 1 0 0 0,1 0 0 0 0,-1-1-1 0 0,2 1 1 0 0,-1 0 0 0 0,1-1 0 0 0,1 0-1 0 0,-1 1 1 0 0,1-1 0 0 0,1 0-1 0 0,0 0 1 0 0,0-1 0 0 0,0 1 0 0 0,1-1-1 0 0,0 0 1 0 0,0 0 0 0 0,1 0 0 0 0,0-1-1 0 0,9 8 1 0 0,-11-11-132 0 0,0 1 1 0 0,0-1-1 0 0,1 0 0 0 0,-1 0 1 0 0,1 0-1 0 0,0-1 0 0 0,0 0 0 0 0,0 0 1 0 0,0 0-1 0 0,0 0 0 0 0,0-1 0 0 0,1 0 1 0 0,-1 0-1 0 0,0 0 0 0 0,1-1 0 0 0,-1 0 1 0 0,1 0-1 0 0,-1 0 0 0 0,0-1 0 0 0,1 1 1 0 0,-1-1-1 0 0,0-1 0 0 0,1 1 1 0 0,-1-1-1 0 0,0 0 0 0 0,0 0 0 0 0,0 0 1 0 0,-1-1-1 0 0,1 0 0 0 0,0 0 0 0 0,-1 0 1 0 0,5-4-1 0 0,1-2-138 0 0,-2 1 1 0 0,1-1-1 0 0,-1-1 0 0 0,-1 1 0 0 0,1-2 1 0 0,-2 1-1 0 0,1-1 0 0 0,-2 1 1 0 0,1-2-1 0 0,-1 1 0 0 0,-1 0 1 0 0,0-1-1 0 0,-1 0 0 0 0,0 0 1 0 0,-1 0-1 0 0,1-14 0 0 0,-1-7-66 0 0,-2 1 0 0 0,-1 0-1 0 0,-2 0 1 0 0,-1 1 0 0 0,-9-36 0 0 0,-2-9 897 0 0,20 141 3583 0 0,6-20-3798 0 0,2 0 1 0 0,26 59 0 0 0,-5-28-452 0 0,-11-29-94 0 0,-21-44 36 0 0,16 30-779 0 0,27 40 1 0 0,-41-66 319 0 0,1 0 1 0 0,0-1 0 0 0,1 1 0 0 0,-1-1 0 0 0,1 0 0 0 0,1-1 0 0 0,-1 0 0 0 0,1 0 0 0 0,0 0-1 0 0,0 0 1 0 0,0-1 0 0 0,11 4 0 0 0,-15-7 182 0 0,0 0-1 0 0,0-1 1 0 0,0 1-1 0 0,0-1 1 0 0,0 0-1 0 0,0 0 1 0 0,0 0-1 0 0,0 0 1 0 0,0 0-1 0 0,0-1 1 0 0,1 0-1 0 0,-1 1 1 0 0,0-1-1 0 0,-1 0 1 0 0,1 0-1 0 0,0-1 1 0 0,0 1-1 0 0,0 0 1 0 0,-1-1-1 0 0,1 0 1 0 0,-1 0-1 0 0,1 0 1 0 0,-1 0-1 0 0,4-4 1 0 0,9-13-1020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34.4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190 68 760 0 0,'0'-63'4855'0'0,"1"63"-4827"0"0,-1 0 0 0 0,0 0-1 0 0,0-1 1 0 0,0 1 0 0 0,0 0 0 0 0,0 0-1 0 0,-1 0 1 0 0,1 0 0 0 0,0-1-1 0 0,0 1 1 0 0,0 0 0 0 0,0 0 0 0 0,0 0-1 0 0,0 0 1 0 0,0 0 0 0 0,0-1-1 0 0,0 1 1 0 0,0 0 0 0 0,0 0 0 0 0,0 0-1 0 0,-1 0 1 0 0,1 0 0 0 0,0 0-1 0 0,0-1 1 0 0,0 1 0 0 0,0 0 0 0 0,0 0-1 0 0,0 0 1 0 0,-1 0 0 0 0,1 0-1 0 0,0 0 1 0 0,0 0 0 0 0,0 0 0 0 0,0 0-1 0 0,-1 0 1 0 0,1 0 0 0 0,0 0 0 0 0,0 0-1 0 0,0 0 1 0 0,0 0 0 0 0,-1 0-1 0 0,1 0 1 0 0,0 0 0 0 0,0 0 0 0 0,0 0-1 0 0,0 0 1 0 0,0 0 0 0 0,-1 0-1 0 0,1 0 1 0 0,0 0 0 0 0,0 0 0 0 0,0 0-1 0 0,0 0 1 0 0,0 0 0 0 0,-1 0-1 0 0,1 1 1 0 0,0-1 0 0 0,-15 10 751 0 0,-9 14-167 0 0,21-19-508 0 0,-1 0 0 0 0,0 0 0 0 0,1 0 0 0 0,0 0 0 0 0,0 1-1 0 0,0-1 1 0 0,1 1 0 0 0,0 0 0 0 0,0 0 0 0 0,1-1 0 0 0,-1 1 0 0 0,1 1 0 0 0,0-1 0 0 0,1 0-1 0 0,-1 0 1 0 0,1 0 0 0 0,1 0 0 0 0,-1 0 0 0 0,1 0 0 0 0,0 0 0 0 0,0 0 0 0 0,1 0 0 0 0,0 0-1 0 0,0 0 1 0 0,0 0 0 0 0,1-1 0 0 0,0 1 0 0 0,0-1 0 0 0,0 0 0 0 0,1 0 0 0 0,-1 0-1 0 0,1 0 1 0 0,0-1 0 0 0,1 1 0 0 0,-1-1 0 0 0,1 0 0 0 0,7 5 0 0 0,9 4 434 0 0,0 0-1 0 0,45 19 1 0 0,-45-23-416 0 0,0 1 0 0 0,-1 1 1 0 0,35 24-1 0 0,-54-34-122 0 0,0 0 0 0 0,0 0 0 0 0,0 0 0 0 0,0 0 0 0 0,0 0 0 0 0,0 0 0 0 0,-1 0 0 0 0,1 0 0 0 0,0 1 0 0 0,-1-1 0 0 0,1 0 0 0 0,0 1 0 0 0,-1-1 0 0 0,0 0 0 0 0,1 1 1 0 0,-1-1-1 0 0,0 0 0 0 0,0 1 0 0 0,1-1 0 0 0,-1 1 0 0 0,0-1 0 0 0,0 0 0 0 0,-1 1 0 0 0,1-1 0 0 0,0 1 0 0 0,0-1 0 0 0,-1 0 0 0 0,1 1 0 0 0,-1-1 0 0 0,1 0 0 0 0,-1 1 0 0 0,0-1 0 0 0,1 0 0 0 0,-1 0 0 0 0,0 0 0 0 0,0 1 0 0 0,0-1 0 0 0,0 0 0 0 0,0 0 0 0 0,0 0 0 0 0,0-1 0 0 0,0 1 0 0 0,0 0 0 0 0,-3 1 0 0 0,-3 4-135 0 0,0-1-1 0 0,-1 0 0 0 0,0 0 0 0 0,0-1 0 0 0,-13 6 0 0 0,0-4-798 0 0,1 0 1 0 0,-1-2-1 0 0,-1 0 1 0 0,1-1-1 0 0,0-1 1 0 0,0-1-1 0 0,-1-2 0 0 0,1 0 1 0 0,-1-1-1 0 0,1 0 1 0 0,0-2-1 0 0,-24-7 0 0 0,9 0-371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34.8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 30 380 0 0,'2'-7'1092'0'0,"1"-10"1765"0"0,-3 17-2780 0 0,0 0-1 0 0,0 0 1 0 0,0-1-1 0 0,0 1 1 0 0,0 0-1 0 0,0 0 0 0 0,0 0 1 0 0,0-1-1 0 0,0 1 1 0 0,0 0-1 0 0,-1 0 1 0 0,1 0-1 0 0,-1-3 995 0 0,0 3-995 0 0,1 0 1 0 0,0 0-1 0 0,0 0 1 0 0,0 0-1 0 0,0-1 0 0 0,-1 1 1 0 0,1 0-1 0 0,0 0 1 0 0,0 0-1 0 0,-1 0 1 0 0,1 0-1 0 0,0 0 1 0 0,0 0-1 0 0,0 0 1 0 0,-1 0-1 0 0,1 0 0 0 0,0 0 1 0 0,0 0-1 0 0,-1 0 1 0 0,1 0-1 0 0,0 0 1 0 0,0 0-1 0 0,0 0 1 0 0,-1 1-1 0 0,1-1 1 0 0,0 0-1 0 0,0 0 1 0 0,0 0-1 0 0,-1 0 0 0 0,0 1 141 0 0,1 0-1 0 0,-1 0 0 0 0,0 0 0 0 0,1 0 0 0 0,-1 0 0 0 0,0 0 0 0 0,1 0 0 0 0,-1 0 0 0 0,1 1 0 0 0,0-1 0 0 0,-1 0 0 0 0,1 0 1 0 0,0 0-1 0 0,0 0 0 0 0,0 1 0 0 0,0-1 0 0 0,0 0 0 0 0,0 0 0 0 0,0 0 0 0 0,0 1 0 0 0,0 0 0 0 0,5 31 1578 0 0,-4-29-1533 0 0,1 7-122 0 0,1-1 0 0 0,1 0 0 0 0,-1 0 0 0 0,2 0 1 0 0,0 0-1 0 0,0-1 0 0 0,12 18 0 0 0,-14-23-139 0 0,0 0 1 0 0,0 0-1 0 0,0 0 0 0 0,1 0 1 0 0,-1 0-1 0 0,1-1 1 0 0,0 0-1 0 0,0 0 0 0 0,0 0 1 0 0,1 0-1 0 0,-1 0 0 0 0,1-1 1 0 0,-1 0-1 0 0,1 0 1 0 0,0 0-1 0 0,0-1 0 0 0,0 1 1 0 0,8 0-1 0 0,-12-2-16 0 0,0 0-1 0 0,0 0 1 0 0,0 0 0 0 0,1 0-1 0 0,-1 0 1 0 0,0 0 0 0 0,0-1-1 0 0,0 1 1 0 0,0 0-1 0 0,0-1 1 0 0,0 1 0 0 0,1-1-1 0 0,-1 1 1 0 0,0-1 0 0 0,0 0-1 0 0,0 1 1 0 0,-1-1 0 0 0,1 0-1 0 0,0 0 1 0 0,0 0-1 0 0,0 0 1 0 0,0 0 0 0 0,-1 0-1 0 0,1 0 1 0 0,0-1 0 0 0,0 0-44 0 0,0-1 1 0 0,0 0 0 0 0,0 0 0 0 0,-1 0 0 0 0,1 0 0 0 0,-1 0 0 0 0,0 0 0 0 0,0 1-1 0 0,0-7 1 0 0,-2-3-277 0 0,0 0-1 0 0,0 0 0 0 0,-8-21 1 0 0,7 26 59 0 0,1 1 0 0 0,-1-1 0 0 0,0 1 0 0 0,-1 0 0 0 0,0 0 1 0 0,0 1-1 0 0,0-1 0 0 0,0 1 0 0 0,-1 0 0 0 0,0 0 0 0 0,0 0 0 0 0,-9-6 1 0 0,11 9 83 0 0,0 1 1 0 0,1-1-1 0 0,-1 1 1 0 0,0 0-1 0 0,0 0 1 0 0,0 0-1 0 0,0 1 1 0 0,0-1-1 0 0,0 0 1 0 0,0 1-1 0 0,0 0 1 0 0,0 0-1 0 0,0 0 1 0 0,0 0-1 0 0,0 1 1 0 0,-1-1-1 0 0,1 1 1 0 0,0-1-1 0 0,0 1 1 0 0,1 0-1 0 0,-1 0 1 0 0,0 1-1 0 0,0-1 1 0 0,0 1-1 0 0,1-1 1 0 0,-1 1-1 0 0,1 0 1 0 0,-1 0-1 0 0,1 0 1 0 0,-2 2-1 0 0,-15 19-3478 0 0,23-23 2896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35.2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68 326 640 0 0,'4'-14'334'0'0,"19"-113"1983"0"0,-21 112-1946 0 0,-1 0-1 0 0,-1-1 0 0 0,0 1 0 0 0,-1 0 1 0 0,-1 0-1 0 0,-5-20 0 0 0,6 30-114 0 0,0 0-1 0 0,-1 0 1 0 0,0 0 0 0 0,0 0-1 0 0,0 1 1 0 0,0-1-1 0 0,-1 1 1 0 0,0 0 0 0 0,-5-6-1 0 0,8 9-171 0 0,-1 1-1 0 0,1-1 0 0 0,-1 1 1 0 0,0-1-1 0 0,0 1 1 0 0,1-1-1 0 0,-1 1 0 0 0,0-1 1 0 0,0 1-1 0 0,1 0 0 0 0,-1-1 1 0 0,0 1-1 0 0,0 0 1 0 0,0 0-1 0 0,0 0 0 0 0,1-1 1 0 0,-1 1-1 0 0,0 0 1 0 0,0 0-1 0 0,0 0 0 0 0,0 0 1 0 0,0 1-1 0 0,-1-1 0 0 0,0 1 39 0 0,1 0-1 0 0,-1 0 0 0 0,0 0 0 0 0,1 1 0 0 0,-1-1 0 0 0,0 0 0 0 0,1 1 0 0 0,0-1 0 0 0,-1 1 0 0 0,1-1 0 0 0,0 1 0 0 0,0 0 0 0 0,0 0 0 0 0,-2 2 0 0 0,0 4 121 0 0,0 0-1 0 0,0 0 1 0 0,0 0-1 0 0,1 0 0 0 0,1 0 1 0 0,-1 1-1 0 0,1-1 1 0 0,1 0-1 0 0,0 11 0 0 0,7 79 730 0 0,-5-83-840 0 0,15 91-356 0 0,59 199 1 0 0,-71-285-704 0 0,1 0 0 0 0,1 0-1 0 0,1-1 1 0 0,1 0 0 0 0,1 0 0 0 0,0-1 0 0 0,20 26 0 0 0,-27-42 586 0 0,0 1 0 0 0,0-1 0 0 0,0 1-1 0 0,0-1 1 0 0,0 0 0 0 0,0 0 0 0 0,0-1 0 0 0,1 1 0 0 0,-1-1-1 0 0,1 0 1 0 0,-1 1 0 0 0,1-2 0 0 0,-1 1 0 0 0,1 0-1 0 0,0-1 1 0 0,-1 1 0 0 0,1-1 0 0 0,6-1 0 0 0,5-1-891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28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0 472 0 0,'-3'6'7951'0'0,"-9"20"-4969"0"0,12-20-2686 0 0,0-1 0 0 0,0 1 0 0 0,1-1 0 0 0,0 1 0 0 0,0-1 0 0 0,0 1 0 0 0,1-1 0 0 0,-1 0 0 0 0,1 0 0 0 0,1 0 0 0 0,3 6 0 0 0,1 0 267 0 0,2 0 1 0 0,-1-1-1 0 0,16 13 0 0 0,-23-22-555 0 0,78 62 1247 0 0,-56-47-1183 0 0,-1 1 0 0 0,23 22-1 0 0,-39-33-89 0 0,-1-1 0 0 0,0 1 0 0 0,0 1 0 0 0,-1-1 0 0 0,0 1 0 0 0,0 0 0 0 0,0 0 0 0 0,-1 0 0 0 0,0 0 0 0 0,0 0 0 0 0,-1 1 0 0 0,2 7 0 0 0,-4-11-63 0 0,1 0 0 0 0,-1 0 0 0 0,1 0 0 0 0,-1 0 0 0 0,-1 0 0 0 0,1 0 0 0 0,0 0 0 0 0,-1 0 0 0 0,0 0 0 0 0,0 0 1 0 0,-3 7-1 0 0,2-8-281 0 0,0 1 0 0 0,1-1 1 0 0,-1 0-1 0 0,-1 0 1 0 0,1-1-1 0 0,0 1 1 0 0,-1 0-1 0 0,1-1 0 0 0,-1 1 1 0 0,0-1-1 0 0,-4 3 1 0 0,2-2-294 0 0,0-1-1 0 0,0 0 1 0 0,0 0 0 0 0,0 0 0 0 0,-1-1 0 0 0,1 1-1 0 0,0-1 1 0 0,-1 0 0 0 0,1-1 0 0 0,-1 1 0 0 0,1-1-1 0 0,-1 0 1 0 0,1-1 0 0 0,0 1 0 0 0,-1-1 0 0 0,-9-3 0 0 0,-6-3-811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35.5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635 20 84 0 0,'-1'-2'226'0'0,"-1"1"1"0"0,1-1-1 0 0,-1 0 1 0 0,0 1-1 0 0,0-1 1 0 0,0 1-1 0 0,0 0 0 0 0,0 0 1 0 0,0 0-1 0 0,0 0 1 0 0,-1 0-1 0 0,1 0 1 0 0,0 1-1 0 0,0-1 0 0 0,-1 1 1 0 0,1-1-1 0 0,0 1 1 0 0,-1 0-1 0 0,1 0 1 0 0,-1 0-1 0 0,1 0 0 0 0,0 0 1 0 0,-1 1-1 0 0,-1 0 1 0 0,-73 15 788 0 0,49-8-535 0 0,-103 16-306 0 0,53-11-3187 0 0,-133 40 0 0 0,156-33 1777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36.0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143 20 388 0 0,'25'-20'4202'0'0,"-40"34"-991"0"0,2-5-2677 0 0,-65 57 2008 0 0,70-58-2230 0 0,1-1-1 0 0,0 1 0 0 0,0 1 0 0 0,1-1 0 0 0,0 1 0 0 0,0 1 0 0 0,-5 11 1 0 0,10-18-155 0 0,0 1 0 0 0,1-1 1 0 0,-1 1-1 0 0,0 0 0 0 0,1-1 0 0 0,0 1 1 0 0,0-1-1 0 0,0 1 0 0 0,1 0 1 0 0,-1-1-1 0 0,1 1 0 0 0,0-1 1 0 0,0 1-1 0 0,0-1 0 0 0,0 1 1 0 0,0-1-1 0 0,1 0 0 0 0,0 0 1 0 0,0 1-1 0 0,0-1 0 0 0,0 0 1 0 0,0-1-1 0 0,0 1 0 0 0,1 0 1 0 0,-1-1-1 0 0,7 5 0 0 0,6 6 59 0 0,1 0-1 0 0,1-2 1 0 0,27 15-1 0 0,-29-18-169 0 0,-9-4-120 0 0,1-1 0 0 0,-1 1 0 0 0,1 1 0 0 0,-1-1 0 0 0,0 1 0 0 0,-1 0 0 0 0,1 0 0 0 0,-1 1 0 0 0,0 0 0 0 0,-1 0-1 0 0,1 0 1 0 0,-1 0 0 0 0,0 1 0 0 0,-1-1 0 0 0,0 1 0 0 0,0 0 0 0 0,0 0 0 0 0,-1 1 0 0 0,0-1 0 0 0,0 0 0 0 0,-1 1 0 0 0,1-1 0 0 0,-2 1-1 0 0,1-1 1 0 0,-1 1 0 0 0,-1-1 0 0 0,-1 15 0 0 0,-1-12-736 0 0,1 0 0 0 0,-1 0 0 0 0,-1-1 0 0 0,0 1 0 0 0,0-1 0 0 0,-9 14 0 0 0,10-18-267 0 0,0 0 0 0 0,-1-1-1 0 0,1 1 1 0 0,-1-1 0 0 0,0 0-1 0 0,0 0 1 0 0,-8 6 0 0 0,3-5-371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36.4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70 521 468 0 0,'38'54'4405'0'0,"-1"2"0"0"0,52 110 0 0 0,-81-139-3318 0 0,-20-33-629 0 0,-23-36-349 0 0,12 10-194 0 0,3-2-1 0 0,1 0 1 0 0,1-1 0 0 0,-19-55 0 0 0,14 23-600 0 0,-21-109 0 0 0,40 152 589 0 0,1 0 0 0 0,0 0 0 0 0,2 0 0 0 0,3-32-1 0 0,-2 46 117 0 0,1 1-1 0 0,0-1 0 0 0,1 1 0 0 0,0 0 1 0 0,1 0-1 0 0,0 0 0 0 0,0 0 0 0 0,1 0 1 0 0,0 1-1 0 0,0-1 0 0 0,1 1 0 0 0,0 0 1 0 0,11-13-1 0 0,-14 20 2 0 0,-1-1-1 0 0,1 0 1 0 0,-1 1 0 0 0,1-1-1 0 0,0 1 1 0 0,0 0 0 0 0,-1 0-1 0 0,1 0 1 0 0,0 0 0 0 0,0 0-1 0 0,0 0 1 0 0,0 0 0 0 0,0 0-1 0 0,1 1 1 0 0,-1-1 0 0 0,0 1-1 0 0,0 0 1 0 0,0-1 0 0 0,0 1-1 0 0,1 0 1 0 0,-1 0 0 0 0,3 1-1 0 0,-2 0-4 0 0,0 0 0 0 0,0 1 0 0 0,0-1 0 0 0,0 1-1 0 0,-1-1 1 0 0,1 1 0 0 0,-1 0 0 0 0,1 0 0 0 0,-1 0 0 0 0,0 1-1 0 0,1-1 1 0 0,-1 0 0 0 0,3 6 0 0 0,1 2-2 0 0,0 1-1 0 0,0-1 1 0 0,-1 2 0 0 0,0-1-1 0 0,-1 0 1 0 0,5 23 0 0 0,-6-17-76 0 0,-1-1 0 0 0,-1 1 0 0 0,-1-1 1 0 0,0 1-1 0 0,-1-1 0 0 0,0 1 1 0 0,-1-1-1 0 0,-1 1 0 0 0,-7 19 1 0 0,6-25-608 0 0,0 0 0 0 0,-1-1 0 0 0,0 1 0 0 0,0-1 0 0 0,-1 0 0 0 0,-1 0 0 0 0,0-1 0 0 0,-12 14 0 0 0,18-22 450 0 0,-1 1 1 0 0,1-1 0 0 0,0 0 0 0 0,0 0-1 0 0,0 0 1 0 0,0 0 0 0 0,-1-1 0 0 0,1 1 0 0 0,-1 0-1 0 0,1 0 1 0 0,0-1 0 0 0,-1 1 0 0 0,1-1-1 0 0,-1 1 1 0 0,1-1 0 0 0,-1 0 0 0 0,1 0-1 0 0,-1 0 1 0 0,0 1 0 0 0,1-1 0 0 0,-1-1-1 0 0,1 1 1 0 0,-1 0 0 0 0,1 0 0 0 0,-1 0-1 0 0,-1-2 1 0 0,-7-2-974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36.7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36 168 0 0,'0'-36'8891'0'0,"0"52"-6159"0"0,1 17-856 0 0,1-1 0 0 0,8 37 1 0 0,41 134-1578 0 0,-20-87-2063 0 0,-30-111 1614 0 0,21 66-4470 0 0,-20-66 3899 0 0,0 0 1 0 0,0 0-1 0 0,1 0 1 0 0,0-1-1 0 0,0 1 1 0 0,0-1-1 0 0,0 0 1 0 0,1 0-1 0 0,-1 0 1 0 0,1 0-1 0 0,6 4 1 0 0,0-3-843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37.1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3 180 0 0,'2'-2'1095'0'0,"-2"2"-973"0"0,0 0 0 0 0,1 0-1 0 0,-1 0 1 0 0,0 0 0 0 0,0 0-1 0 0,1 0 1 0 0,-1 0 0 0 0,0 0-1 0 0,1 0 1 0 0,-1 0 0 0 0,0 0-1 0 0,1 0 1 0 0,3 2 1825 0 0,-3-2-1825 0 0,8 17 2688 0 0,3 33 107 0 0,-9-36-1796 0 0,12 87 2399 0 0,-9-61-5755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37.4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26 266 756 0 0,'-9'-27'1995'0'0,"5"16"-441"0"0,1-1-1 0 0,0 0 1 0 0,1 0-1 0 0,-2-20 1 0 0,8 33-2228 0 0,0-1 0 0 0,1 0 0 0 0,-1 0 0 0 0,1 0 0 0 0,-1 0 0 0 0,1-1 0 0 0,7-1 0 0 0,29-10-3351 0 0,-30 6 2987 0 0</inkml:trace>
  <inkml:trace contextRef="#ctx0" brushRef="#br0" timeOffset="1">166 0 712 0 0,'0'0'164'0'0,"1"1"1"0"0,0-1-1 0 0,0 1 0 0 0,0-1 0 0 0,0 1 1 0 0,0-1-1 0 0,0 1 0 0 0,0-1 0 0 0,0 1 1 0 0,-1 0-1 0 0,1-1 0 0 0,0 1 0 0 0,-1 0 1 0 0,1 0-1 0 0,0 0 0 0 0,-1-1 0 0 0,1 1 1 0 0,-1 0-1 0 0,1 0 0 0 0,-1 0 0 0 0,0 0 1 0 0,1 0-1 0 0,-1 0 0 0 0,0 0 0 0 0,1 0 1 0 0,-1 0-1 0 0,0 2 0 0 0,6 38 1506 0 0,-4-23-598 0 0,17 99 3503 0 0,6 24-1876 0 0,2 4-2183 0 0,-10-46-2156 0 0,4-3-3926 0 0,-13-76 2617 0 0,-8-20 2876 0 0,0 0 1 0 0,0 0-1 0 0,0 1 1 0 0,0-1-1 0 0,0 0 1 0 0,0 0-1 0 0,1 1 1 0 0,-1-1-1 0 0,0 0 1 0 0,0 0 0 0 0,0 1-1 0 0,0-1 1 0 0,1 0-1 0 0,-1 0 1 0 0,0 1-1 0 0,0-1 1 0 0,0 0-1 0 0,1 0 1 0 0,-1 0-1 0 0,0 0 1 0 0,0 1-1 0 0,1-1 1 0 0,-1 0-1 0 0,0 0 1 0 0,0 0-1 0 0,1 0 1 0 0,-1 0 0 0 0,0 0-1 0 0,0 0 1 0 0,1 0-1 0 0,-1 0 1 0 0,0 0-1 0 0,1 0 1 0 0,-1 0-1 0 0,0 0 1 0 0,0 0-1 0 0,1 0 1 0 0,-1 0-1 0 0,0 0 1 0 0,1 0-1 0 0,-1 0 1 0 0,0 0-1 0 0,0 0 1 0 0,1-1 0 0 0,-1 1-1 0 0,0 0 1 0 0,0 0-1 0 0,0 0 1 0 0,1 0-1 0 0,-1-1 1 0 0,0 1-1 0 0,0 0 1 0 0,0 0-1 0 0,1 0 1 0 0,-1-1-1 0 0,0 1 1 0 0,0 0-1 0 0,0 0 1 0 0,0-1-1 0 0,5-9-1154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37.7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130 16 1088 0 0,'-5'-15'6918'0'0,"6"24"-6153"0"0,-1 24 2453 0 0,8 44 0 0 0,26 90-1478 0 0,-16-85-1939 0 0,-13-60-199 0 0,15 63-1940 0 0,-19-79 1670 0 0,1 0 0 0 0,0-1 0 0 0,1 1 0 0 0,0 0 0 0 0,0-1 0 0 0,0 0 0 0 0,0 1 0 0 0,1-1 0 0 0,0 0 0 0 0,7 7 0 0 0,-10-11 475 0 0,0 0 0 0 0,0-1 0 0 0,0 1 0 0 0,0-1 0 0 0,0 1 0 0 0,0-1 0 0 0,-1 0 0 0 0,1 1 0 0 0,0-1 0 0 0,0 0 0 0 0,0 1 0 0 0,0-1 0 0 0,0 0 0 0 0,0 0 0 0 0,0 0 0 0 0,0 0 0 0 0,0 0 0 0 0,0 0 0 0 0,1-1 0 0 0,8-2-1395 0 0</inkml:trace>
  <inkml:trace contextRef="#ctx0" brushRef="#br0" timeOffset="1">415 230 1008 0 0,'1'-3'349'0'0,"-1"0"-1"0"0,0 1 1 0 0,0-1-1 0 0,0 0 1 0 0,0 0-1 0 0,0 1 1 0 0,-1-1-1 0 0,1 0 1 0 0,-1 1-1 0 0,0-1 1 0 0,0 1-1 0 0,0-1 1 0 0,-2-3-1 0 0,1 4-219 0 0,0 1-1 0 0,-1 0 1 0 0,1 0-1 0 0,0 0 1 0 0,-1 0-1 0 0,1 0 1 0 0,0 1-1 0 0,-1-1 1 0 0,1 1-1 0 0,-1 0 0 0 0,0-1 1 0 0,1 1-1 0 0,-1 0 1 0 0,1 0-1 0 0,-4 1 1 0 0,-15 0 24 0 0,0 1 0 0 0,-1 1 0 0 0,1 1 1 0 0,0 1-1 0 0,1 1 0 0 0,-1 0 1 0 0,1 2-1 0 0,-26 13 0 0 0,21-8-1441 0 0,0 2 0 0 0,1 0 0 0 0,-24 21 0 0 0,27-13-1365 0 0,12-14 1512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38.1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0 712 0 0,'4'2'312'0'0,"0"-1"-1"0"0,-1 0 1 0 0,0 1 0 0 0,1 0 0 0 0,-1 0-1 0 0,0 0 1 0 0,0 0 0 0 0,0 1-1 0 0,0-1 1 0 0,0 1 0 0 0,-1 0 0 0 0,1-1-1 0 0,-1 1 1 0 0,1 0 0 0 0,-1 1-1 0 0,0-1 1 0 0,-1 0 0 0 0,3 4 0 0 0,4 10 510 0 0,-1 1 1 0 0,6 25 0 0 0,-6-20 23 0 0,42 161 403 0 0,-47-144-3650 0 0,-3-26-805 0 0,-9-31-1769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38.4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61 1012 0 0,'3'-9'792'0'0,"-2"4"-164"0"0,1 0 1 0 0,-1 1-1 0 0,1-1 1 0 0,0 0 0 0 0,1 1-1 0 0,-1-1 1 0 0,5-5-1 0 0,-6 9-572 0 0,0 0 1 0 0,0 0-1 0 0,0 0 0 0 0,0 1 0 0 0,0-1 1 0 0,0 0-1 0 0,0 1 0 0 0,1-1 0 0 0,-1 1 0 0 0,0 0 1 0 0,0-1-1 0 0,1 1 0 0 0,-1 0 0 0 0,0 0 1 0 0,0 0-1 0 0,1 0 0 0 0,-1 0 0 0 0,0 0 1 0 0,0 0-1 0 0,1 0 0 0 0,-1 0 0 0 0,0 0 1 0 0,1 1-1 0 0,-1-1 0 0 0,0 1 0 0 0,0-1 0 0 0,0 1 1 0 0,0-1-1 0 0,1 1 0 0 0,-1 0 0 0 0,0-1 1 0 0,0 1-1 0 0,0 0 0 0 0,0 0 0 0 0,0 0 1 0 0,0 1-1 0 0,18 13-2054 0 0,-2 0 0 0 0,17 19 0 0 0,-20-18 328 0 0,-9-6 901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38.8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60 84 0 0,'57'175'5451'0'0,"-39"-104"-3704"0"0,-8-23-476 0 0,2-4 405 0 0,21 54-1 0 0,-28-171-912 0 0,-5 50-771 0 0,-1-3 25 0 0,2 0 0 0 0,0 0 0 0 0,1 0 0 0 0,11-47 0 0 0,-12 69-26 0 0,1-1 1 0 0,-1 1 0 0 0,0-1-1 0 0,1 1 1 0 0,0 0-1 0 0,0 0 1 0 0,1-1 0 0 0,-1 1-1 0 0,1 1 1 0 0,-1-1 0 0 0,1 0-1 0 0,1 1 1 0 0,-1-1 0 0 0,0 1-1 0 0,1 0 1 0 0,0 0-1 0 0,-1 1 1 0 0,1-1 0 0 0,0 1-1 0 0,0-1 1 0 0,1 1 0 0 0,-1 1-1 0 0,0-1 1 0 0,1 1-1 0 0,-1-1 1 0 0,1 1 0 0 0,-1 0-1 0 0,1 1 1 0 0,0-1 0 0 0,-1 1-1 0 0,1 0 1 0 0,0 0 0 0 0,8 2-1 0 0,10 2-468 0 0,-1 2 0 0 0,1 1 0 0 0,-1 0 0 0 0,-1 2 1 0 0,0 1-1 0 0,31 18 0 0 0,-21-11-1693 0 0,58 22-1 0 0,-87-38 2132 0 0,-1 0 0 0 0,1-1 0 0 0,-1 1-1 0 0,1-1 1 0 0,-1 1 0 0 0,1-1 0 0 0,0 1 0 0 0,-1-1-1 0 0,1 0 1 0 0,-1 0 0 0 0,1 0 0 0 0,0 0-1 0 0,-1 0 1 0 0,1 0 0 0 0,-1 0 0 0 0,1-1-1 0 0,0 1 1 0 0,-1-1 0 0 0,1 1 0 0 0,-1-1-1 0 0,1 1 1 0 0,-1-1 0 0 0,1 0 0 0 0,-1 0-1 0 0,0 0 1 0 0,1 0 0 0 0,-1 0 0 0 0,0 0-1 0 0,0 0 1 0 0,0 0 0 0 0,0 0 0 0 0,0-1-1 0 0,0 1 1 0 0,0 0 0 0 0,0-1 0 0 0,0 1 0 0 0,0 0-1 0 0,-1-1 1 0 0,1 1 0 0 0,0-4 0 0 0,1-5 271 0 0,0 0 0 0 0,-1 0 0 0 0,0 0 0 0 0,0 0 0 0 0,-2-14 0 0 0,0 8 266 0 0,2 15-448 0 0,-1-1-1 0 0,-1 1 1 0 0,1 0-1 0 0,0-1 0 0 0,0 1 1 0 0,0 0-1 0 0,-1-1 0 0 0,1 1 1 0 0,-1 0-1 0 0,1 0 0 0 0,-1-1 1 0 0,1 1-1 0 0,-1 0 0 0 0,0 0 1 0 0,1 0-1 0 0,-1 0 0 0 0,0 0 1 0 0,0 0-1 0 0,0 0 0 0 0,0 0 1 0 0,0 0-1 0 0,0 0 0 0 0,0 1 1 0 0,0-1-1 0 0,0 0 0 0 0,0 1 1 0 0,-1-1-1 0 0,1 0 1 0 0,0 1-1 0 0,0 0 0 0 0,-1-1 1 0 0,1 1-1 0 0,0 0 0 0 0,-1 0 1 0 0,1-1-1 0 0,0 1 0 0 0,-1 0 1 0 0,1 0-1 0 0,0 1 0 0 0,-1-1 1 0 0,1 0-1 0 0,0 0 0 0 0,-1 1 1 0 0,1-1-1 0 0,0 0 0 0 0,0 1 1 0 0,-2 0-1 0 0,-5 1 267 0 0,1 1 0 0 0,-1 0 0 0 0,1 0 0 0 0,0 0-1 0 0,0 1 1 0 0,-9 6 0 0 0,9-4-82 0 0,2 0 1 0 0,-1 0-1 0 0,1 0 0 0 0,-1 0 0 0 0,2 1 0 0 0,-1 0 0 0 0,1 0 1 0 0,0 1-1 0 0,0-1 0 0 0,1 1 0 0 0,0 0 0 0 0,1-1 1 0 0,-1 1-1 0 0,2 1 0 0 0,-2 8 0 0 0,2-10-187 0 0,0 1 0 0 0,0 0 0 0 0,1-1 0 0 0,0 1 0 0 0,1 0 0 0 0,-1-1 0 0 0,1 1 0 0 0,1 0 0 0 0,0-1 0 0 0,0 1 0 0 0,0-1 0 0 0,1 0 1 0 0,0 0-1 0 0,0 0 0 0 0,1 0 0 0 0,6 9 0 0 0,-9-14-47 0 0,0 0 1 0 0,1-1 0 0 0,-1 1 0 0 0,0-1 0 0 0,0 0 0 0 0,0 1 0 0 0,1-1 0 0 0,-1 0-1 0 0,1 0 1 0 0,-1 0 0 0 0,1 0 0 0 0,0 0 0 0 0,-1 0 0 0 0,1 0 0 0 0,0 0-1 0 0,-1-1 1 0 0,1 1 0 0 0,0-1 0 0 0,0 1 0 0 0,0-1 0 0 0,0 0 0 0 0,-1 0-1 0 0,1 0 1 0 0,0 0 0 0 0,0 0 0 0 0,0 0 0 0 0,0 0 0 0 0,0 0 0 0 0,-1-1-1 0 0,1 1 1 0 0,0-1 0 0 0,0 0 0 0 0,0 1 0 0 0,-1-1 0 0 0,1 0 0 0 0,-1 0-1 0 0,1 0 1 0 0,0 0 0 0 0,-1 0 0 0 0,3-2 0 0 0,-1-1-4 0 0,1 0-1 0 0,-1 0 1 0 0,0 0 0 0 0,0 0 0 0 0,0-1 0 0 0,0 1-1 0 0,-1-1 1 0 0,0 1 0 0 0,0-1 0 0 0,0 0-1 0 0,0 0 1 0 0,-1 0 0 0 0,2-10 0 0 0,0-20-29 0 0,5-70-118 0 0,-14 35 61 0 0,6 67 93 0 0,-10-76-62 0 0,9 73 128 0 0,1 0-1 0 0,0 1 0 0 0,1-1 1 0 0,-1 0-1 0 0,1 1 1 0 0,3-9-1 0 0,-4 13-43 0 0,0 1 1 0 0,0 0-1 0 0,0 0 0 0 0,0-1 0 0 0,0 1 1 0 0,1 0-1 0 0,-1 0 0 0 0,0 0 1 0 0,0-1-1 0 0,0 1 0 0 0,0 0 1 0 0,1 0-1 0 0,-1 0 0 0 0,0-1 0 0 0,0 1 1 0 0,1 0-1 0 0,-1 0 0 0 0,0 0 1 0 0,0 0-1 0 0,1 0 0 0 0,-1 0 1 0 0,0 0-1 0 0,0 0 0 0 0,1-1 0 0 0,-1 1 1 0 0,0 0-1 0 0,0 0 0 0 0,1 0 1 0 0,-1 0-1 0 0,0 0 0 0 0,1 1 1 0 0,-1-1-1 0 0,0 0 0 0 0,0 0 0 0 0,1 0 1 0 0,-1 0-1 0 0,0 0 0 0 0,0 0 1 0 0,1 0-1 0 0,-1 0 0 0 0,0 1 1 0 0,0-1-1 0 0,1 0 0 0 0,-1 0 0 0 0,0 0 1 0 0,0 0-1 0 0,1 1 0 0 0,16 17 790 0 0,15 26 142 0 0,-31-42-883 0 0,35 59 606 0 0,10 41-200 0 0,-32-62-476 0 0,-1 1 1 0 0,-2 0 0 0 0,-2 0-1 0 0,6 67 1 0 0,-14-95-127 0 0,-1 0 1 0 0,0 1-1 0 0,0-1 1 0 0,-1 0-1 0 0,-1 0 0 0 0,0 0 1 0 0,-1 0-1 0 0,0 0 0 0 0,-1-1 1 0 0,-1 1-1 0 0,0-1 1 0 0,0 0-1 0 0,-10 15 0 0 0,7-17-482 0 0,0 1 0 0 0,0-1 0 0 0,-1-1-1 0 0,-1 0 1 0 0,0 0 0 0 0,0 0 0 0 0,0-2-1 0 0,-18 11 1 0 0,-14 4-3665 0 0,-66 26 0 0 0,63-30 2581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29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0 342 532 0 0,'11'-23'1408'0'0,"4"-1"248"0"0,1 3 192 0 0,9 1-323 0 0,-4-1-281 0 0,5 2-268 0 0,0 1-264 0 0,-1-1-228 0 0,1 0-208 0 0,5 3-252 0 0,0-2-312 0 0,-5-1-320 0 0,5 0-320 0 0,-5 1-368 0 0,5-3-380 0 0,-11 2-97 0 0,1 3 129 0 0,-6 4 204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39.4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 84 372 0 0,'-4'12'11317'0'0,"-5"-30"-10382"0"0,7 15-905 0 0,-4-7 248 0 0,6 9-120 0 0,-1 0-1 0 0,0 1 1 0 0,1-1 0 0 0,-1 0 0 0 0,0 0 0 0 0,1 1 0 0 0,-1-1-1 0 0,1 0 1 0 0,-1 0 0 0 0,1 0 0 0 0,0 0 0 0 0,-1 0-1 0 0,1 0 1 0 0,0 1 0 0 0,0-1 0 0 0,-1 0 0 0 0,1 0 0 0 0,0 0-1 0 0,0 0 1 0 0,0 0 0 0 0,0 0 0 0 0,0 0 0 0 0,0 0-1 0 0,1 0 1 0 0,-1 0 0 0 0,0 0 0 0 0,0 0 0 0 0,1 0-1 0 0,0-1 1 0 0,10-10 547 0 0,-11 10-699 0 0,1 1 1 0 0,0-1-1 0 0,0 1 0 0 0,0-1 0 0 0,0 1 0 0 0,0-1 0 0 0,0 1 0 0 0,1 0 1 0 0,-1 0-1 0 0,0-1 0 0 0,1 1 0 0 0,-1 0 0 0 0,1 0 0 0 0,-1 1 0 0 0,1-1 1 0 0,-1 0-1 0 0,1 0 0 0 0,-1 1 0 0 0,1-1 0 0 0,0 1 0 0 0,0-1 0 0 0,-1 1 1 0 0,1 0-1 0 0,0 0 0 0 0,-1 0 0 0 0,1 0 0 0 0,0 0 0 0 0,0 0 0 0 0,-1 0 1 0 0,1 0-1 0 0,0 1 0 0 0,0-1 0 0 0,-1 1 0 0 0,1-1 0 0 0,2 2 0 0 0,1 1-12 0 0,0 1-1 0 0,-1 0 1 0 0,0-1-1 0 0,0 1 1 0 0,0 1 0 0 0,0-1-1 0 0,-1 0 1 0 0,0 1-1 0 0,0 0 1 0 0,0 0-1 0 0,0 0 1 0 0,-1 0-1 0 0,1 0 1 0 0,-2 0-1 0 0,1 1 1 0 0,0-1-1 0 0,0 8 1 0 0,2 10-49 0 0,-2 1 0 0 0,0 43 0 0 0,-2-48 52 0 0,2-19 6 0 0,0 1 0 0 0,0-1 1 0 0,1 0-1 0 0,-1 0 1 0 0,1 0-1 0 0,-1 0 1 0 0,0 0-1 0 0,1 0 0 0 0,-1 0 1 0 0,0-1-1 0 0,1 1 1 0 0,-1-1-1 0 0,0 0 0 0 0,3-1 1 0 0,-2 1-3 0 0,21-5-667 0 0,-1-2-1 0 0,1-1 1 0 0,29-17-1 0 0,-29 14-3770 0 0,1 1 0 0 0,42-13 1 0 0,-48 19 2712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43.6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21 896 0 0,'18'-20'14127'0'0,"-16"34"-12106"0"0,-1 45-405 0 0,4 29-342 0 0,18 133-1600 0 0,-17-173 53 0 0,13 67-3299 0 0,-17-103 2251 0 0,1-1 0 0 0,1 1 0 0 0,0-1 0 0 0,1 0 0 0 0,0 0 0 0 0,1 0 0 0 0,10 14 0 0 0,-5-11-976 0 0,4-4 379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43.9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18 118 112 0 0,'12'-24'4497'0'0,"-19"46"113"0"0,2-11-3420 0 0,1 0 0 0 0,1 0 0 0 0,0 0 0 0 0,-3 21-1 0 0,5-21-751 0 0,1 1 0 0 0,-1-1-1 0 0,2 0 1 0 0,0 1-1 0 0,2 14 1 0 0,-2-20-433 0 0,1-1 1 0 0,-1 1-1 0 0,1 0 1 0 0,0-1 0 0 0,0 1-1 0 0,0-1 1 0 0,1 0-1 0 0,0 0 1 0 0,0 0-1 0 0,0 0 1 0 0,0 0-1 0 0,1-1 1 0 0,0 1 0 0 0,0-1-1 0 0,0 0 1 0 0,1 0-1 0 0,-1 0 1 0 0,1-1-1 0 0,0 0 1 0 0,0 0 0 0 0,0 0-1 0 0,0 0 1 0 0,1-1-1 0 0,-1 0 1 0 0,10 2-1 0 0,-13-3-47 0 0,1 0-1 0 0,0-1 0 0 0,0 1 0 0 0,0-1 0 0 0,0 0 1 0 0,0 0-1 0 0,0 0 0 0 0,0 0 0 0 0,0-1 0 0 0,0 1 1 0 0,-1-1-1 0 0,1 1 0 0 0,0-1 0 0 0,0 0 1 0 0,0 0-1 0 0,-1-1 0 0 0,1 1 0 0 0,0 0 0 0 0,3-4 1 0 0,-2 2-11 0 0,-1-1 0 0 0,0 1 0 0 0,0-1 0 0 0,-1 1 0 0 0,1-1 0 0 0,-1 0 0 0 0,1 0 0 0 0,-1-1 0 0 0,0 1 0 0 0,-1 0 0 0 0,2-7 0 0 0,2-9-68 0 0,-1-1 0 0 0,-2 0-1 0 0,0 0 1 0 0,-1-27 0 0 0,-1 46 117 0 0,-1-11-54 0 0,0 0 0 0 0,0 1 0 0 0,-1-1 1 0 0,-1 1-1 0 0,0 0 0 0 0,0 0 0 0 0,-1 0 0 0 0,-1 0 1 0 0,-10-19-1 0 0,13 28-33 0 0,0-1-1 0 0,0 1 1 0 0,-1 0 0 0 0,1-1 0 0 0,-1 1 0 0 0,0 1-1 0 0,0-1 1 0 0,0 0 0 0 0,0 1 0 0 0,0-1-1 0 0,-1 1 1 0 0,1 0 0 0 0,-1 0 0 0 0,1 0-1 0 0,-1 1 1 0 0,0-1 0 0 0,-7-1 0 0 0,7 3-103 0 0,0 0 0 0 0,0 0 0 0 0,0 0 0 0 0,-1 0 0 0 0,1 1 0 0 0,0-1 0 0 0,0 1-1 0 0,0 0 1 0 0,0 0 0 0 0,0 1 0 0 0,1-1 0 0 0,-1 1 0 0 0,-4 2 0 0 0,5-2-123 0 0,1 0 0 0 0,-1 0 0 0 0,0 0 0 0 0,1 0-1 0 0,-1 0 1 0 0,1 0 0 0 0,0 1 0 0 0,-1-1 0 0 0,1 1-1 0 0,-2 4 1 0 0,3-6 105 0 0,0 1 1 0 0,0 0-1 0 0,0 0 0 0 0,0-1 0 0 0,1 1 1 0 0,-1 0-1 0 0,0 0 0 0 0,1 0 1 0 0,0 0-1 0 0,-1 0 0 0 0,1 0 0 0 0,0 0 1 0 0,0 0-1 0 0,0 0 0 0 0,1 0 0 0 0,-1 0 1 0 0,0 0-1 0 0,1 0 0 0 0,-1-1 0 0 0,1 1 1 0 0,-1 0-1 0 0,1 0 0 0 0,0 0 0 0 0,0-1 1 0 0,0 1-1 0 0,0 0 0 0 0,0-1 1 0 0,2 2-1 0 0,7 9-855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44.4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85 43 760 0 0,'14'-13'1631'0'0,"7"-10"1739"0"0,-23 17-2027 0 0,-18 8-663 0 0,15-1-443 0 0,0 0 0 0 0,0 1 0 0 0,0-1 0 0 0,0 1 0 0 0,0 0 0 0 0,1 0 0 0 0,-1 1 0 0 0,1-1 0 0 0,0 1 0 0 0,-1 0 0 0 0,1 0 0 0 0,0 1 0 0 0,1-1 0 0 0,-1 1 0 0 0,1 0 0 0 0,-1 0 0 0 0,1 0 0 0 0,0 0 0 0 0,1 1 0 0 0,-1-1 0 0 0,1 1 0 0 0,0-1 0 0 0,0 1 0 0 0,0 0 0 0 0,-1 9 0 0 0,2-8-137 0 0,0 0 0 0 0,1 0 0 0 0,0 0 0 0 0,1 1 0 0 0,-1-1 0 0 0,1 0 0 0 0,0 0 0 0 0,1 0 0 0 0,-1-1-1 0 0,1 1 1 0 0,1 0 0 0 0,-1 0 0 0 0,1-1 0 0 0,0 1 0 0 0,0-1 0 0 0,0 0 0 0 0,1 0 0 0 0,-1 0 0 0 0,2-1 0 0 0,-1 1 0 0 0,0-1 0 0 0,6 5 0 0 0,-4-5-109 0 0,0 1 1 0 0,0-1-1 0 0,0 0 1 0 0,0-1-1 0 0,1 0 1 0 0,-1 0-1 0 0,13 4 0 0 0,-17-6-50 0 0,1 0 1 0 0,-1-1-1 0 0,1 1 0 0 0,-1-1 0 0 0,0 0 0 0 0,1 0 0 0 0,-1 0 0 0 0,1 0 0 0 0,-1 0 0 0 0,1 0 0 0 0,-1-1 0 0 0,1 1 0 0 0,-1-1 0 0 0,1 0 0 0 0,-1 0 0 0 0,0 1 0 0 0,0-1 0 0 0,1-1 0 0 0,-1 1 0 0 0,0 0 0 0 0,0-1 0 0 0,0 1 0 0 0,0-1 0 0 0,0 1 0 0 0,3-5 0 0 0,-2 0-110 0 0,1 0 0 0 0,-1 0 0 0 0,0 0-1 0 0,-1-1 1 0 0,1 0 0 0 0,-1 1 0 0 0,-1-1 0 0 0,1 0 0 0 0,-1 0 0 0 0,0 0 0 0 0,-1 0 0 0 0,0 0 0 0 0,0-7 0 0 0,-1-15-97 0 0,-9-47 0 0 0,7 42 1607 0 0,3 33-1303 0 0,0 1 0 0 0,0 0 0 0 0,0 0 0 0 0,0 0 1 0 0,0 0-1 0 0,0 0 0 0 0,0-1 0 0 0,0 1 0 0 0,0 0 1 0 0,0 0-1 0 0,1 0 0 0 0,-1 0 0 0 0,0 0 0 0 0,0 0 1 0 0,0-1-1 0 0,0 1 0 0 0,0 0 0 0 0,0 0 0 0 0,0 0 1 0 0,1 0-1 0 0,-1 0 0 0 0,0 0 0 0 0,0 0 0 0 0,0 0 1 0 0,0 0-1 0 0,0 0 0 0 0,0 0 0 0 0,1 0 0 0 0,-1 0 1 0 0,0 0-1 0 0,0 0 0 0 0,0-1 0 0 0,0 1 0 0 0,1 1 1 0 0,-1-1-1 0 0,0 0 0 0 0,0 0 0 0 0,0 0 0 0 0,0 0 1 0 0,0 0-1 0 0,1 0 0 0 0,-1 0 0 0 0,0 0 1 0 0,0 0-1 0 0,0 0 0 0 0,0 0 0 0 0,0 0 0 0 0,0 0 1 0 0,1 0-1 0 0,-1 1 0 0 0,14 14 1402 0 0,15 26-794 0 0,-2 1 0 0 0,-2 1 0 0 0,25 62-1 0 0,-34-67-641 0 0,-3 1 1 0 0,9 40-1 0 0,-16-51 58 0 0,4 47 0 0 0,-10-66-61 0 0,0 0 0 0 0,0 0 0 0 0,-1 0 0 0 0,0-1 0 0 0,0 1 0 0 0,-1 0 0 0 0,0 0-1 0 0,-1 0 1 0 0,1-1 0 0 0,-2 0 0 0 0,1 1 0 0 0,-1-1 0 0 0,-1 0 0 0 0,0-1 0 0 0,0 1 0 0 0,-9 10 0 0 0,9-13-91 0 0,0 0 1 0 0,0-1 0 0 0,-1 0-1 0 0,0 0 1 0 0,1 0 0 0 0,-1 0-1 0 0,0-1 1 0 0,-1 0 0 0 0,1 0-1 0 0,-1-1 1 0 0,1 0 0 0 0,-1 0-1 0 0,0 0 1 0 0,1-1-1 0 0,-1 0 1 0 0,0 0 0 0 0,0-1-1 0 0,0 0 1 0 0,0 0 0 0 0,0-1-1 0 0,0 0 1 0 0,-7-2 0 0 0,3 1-583 0 0,0-1 0 0 0,0 0 0 0 0,0-1 0 0 0,1-1 0 0 0,-1 1 0 0 0,1-2 0 0 0,0 1 0 0 0,1-1 0 0 0,-16-13 1 0 0,20 14 113 0 0,-1 0 0 0 0,1 0 0 0 0,0-1 1 0 0,1 0-1 0 0,-1 0 0 0 0,1 0 1 0 0,0-1-1 0 0,1 1 0 0 0,-1-1 1 0 0,1 0-1 0 0,1 0 0 0 0,-1 0 1 0 0,1 0-1 0 0,1 0 0 0 0,-3-14 0 0 0,4-8-821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44.9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86 364 0 0,'2'-1'234'0'0,"-1"0"1"0"0,0 0-1 0 0,0 0 0 0 0,0 1 1 0 0,0-1-1 0 0,1 0 0 0 0,-1 1 0 0 0,0-1 1 0 0,1 1-1 0 0,-1-1 0 0 0,0 1 1 0 0,1 0-1 0 0,-1-1 0 0 0,0 1 1 0 0,1 0-1 0 0,-1 0 0 0 0,1 0 0 0 0,-1 0 1 0 0,1 0-1 0 0,-1 1 0 0 0,0-1 1 0 0,1 0-1 0 0,-1 1 0 0 0,0-1 1 0 0,1 0-1 0 0,-1 1 0 0 0,0 0 1 0 0,1-1-1 0 0,-1 1 0 0 0,0 0 0 0 0,0 0 1 0 0,0 0-1 0 0,0-1 0 0 0,0 1 1 0 0,0 0-1 0 0,0 0 0 0 0,2 3 1 0 0,2 2 639 0 0,0 0 1 0 0,0 1 0 0 0,-1 0 0 0 0,1 0-1 0 0,2 9 1 0 0,25 53 1133 0 0,1 5-1730 0 0,-9-28-190 0 0,-24-45-86 0 0,0 0-1 0 0,1 1 1 0 0,-1-1 0 0 0,1 0 0 0 0,-1 0 0 0 0,1 0 0 0 0,-1 0 0 0 0,1 0 0 0 0,0 0 0 0 0,0 0 0 0 0,-1-1 0 0 0,1 1 0 0 0,0 0 0 0 0,0 0 0 0 0,0-1 0 0 0,0 1 0 0 0,0 0 0 0 0,0-1 0 0 0,0 1 0 0 0,0-1 0 0 0,0 1 0 0 0,0-1 0 0 0,0 1-1 0 0,2-1 1 0 0,-2 0-1 0 0,0-1-1 0 0,0 0 1 0 0,0 1-1 0 0,0-1 1 0 0,-1 0-1 0 0,1 0 1 0 0,0 1-1 0 0,0-1 1 0 0,-1 0-1 0 0,1 0 1 0 0,0 0-1 0 0,-1 0 1 0 0,1 0-1 0 0,-1 0 1 0 0,1 0-1 0 0,-1 0 1 0 0,0 0-1 0 0,1 0 1 0 0,-1-2-1 0 0,10-68-23 0 0,-9 67 22 0 0,1-46 4 0 0,-2 33 4 0 0,0-1 0 0 0,1 1 0 0 0,1 0 0 0 0,0-1 1 0 0,2 1-1 0 0,0 1 0 0 0,1-1 0 0 0,10-26 1 0 0,-14 41-2 0 0,0 1 1 0 0,0-1-1 0 0,1 0 1 0 0,-1 1-1 0 0,0-1 1 0 0,0 1-1 0 0,1 0 1 0 0,-1-1-1 0 0,1 1 1 0 0,-1 0-1 0 0,1 0 1 0 0,-1 0 0 0 0,1 0-1 0 0,0 0 1 0 0,0 0-1 0 0,-1 0 1 0 0,1 0-1 0 0,0 1 1 0 0,0-1-1 0 0,0 1 1 0 0,0-1-1 0 0,3 1 1 0 0,-1 0 1 0 0,0 1 1 0 0,0-1-1 0 0,0 1 1 0 0,0 0-1 0 0,0 0 0 0 0,-1 1 1 0 0,1-1-1 0 0,0 1 1 0 0,-1-1-1 0 0,7 5 0 0 0,5 6-107 0 0,1 0 0 0 0,-2 0-1 0 0,22 25 1 0 0,-33-34 27 0 0,92 113-3270 0 0,29 76-6086 0 0,-100-150 7622 0 0,-8-3 269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45.6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67 144 0 0,'2'-8'1453'0'0,"0"0"1"0"0,0 0-1 0 0,-1 0 0 0 0,0-1 0 0 0,1-17 5128 0 0,-3 42-4118 0 0,-1 13-2033 0 0,1-1-1 0 0,1 0 1 0 0,1 0-1 0 0,2 0 0 0 0,1 0 1 0 0,8 29-1 0 0,-3-6-263 0 0,24 114-640 0 0,-6-55-3309 0 0,-26-106 3181 0 0,0 0-1 0 0,0 0 1 0 0,1 0-1 0 0,-1 0 1 0 0,1 0-1 0 0,-1 0 1 0 0,1-1-1 0 0,0 1 1 0 0,1-1-1 0 0,-1 1 1 0 0,1-1-1 0 0,-1 0 0 0 0,1 0 1 0 0,0 0-1 0 0,0 0 1 0 0,0-1-1 0 0,1 1 1 0 0,-1-1-1 0 0,1 0 1 0 0,4 2-1 0 0,3-1-1277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46.0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1 448 604 0 0,'3'-6'785'0'0,"1"0"0"0"0,0 1-1 0 0,1-1 1 0 0,0 1 0 0 0,-1 0 0 0 0,2 0 0 0 0,-1 0-1 0 0,0 1 1 0 0,13-7 0 0 0,28-28 2312 0 0,-44 36-3004 0 0,24-28 678 0 0,-1-1 0 0 0,22-38 0 0 0,-40 58-796 0 0,-1 0-1 0 0,0-1 1 0 0,-1 1 0 0 0,0-1-1 0 0,-1 0 1 0 0,-1 0 0 0 0,0-1 0 0 0,-1 1-1 0 0,0-1 1 0 0,0-15 0 0 0,-2 26-80 0 0,0 0 0 0 0,0 1 0 0 0,0-1 0 0 0,0 0 0 0 0,-1 0 0 0 0,1 0 1 0 0,-1 1-1 0 0,1-1 0 0 0,-1 0 0 0 0,0 1 0 0 0,0-1 0 0 0,0 1 1 0 0,-1-1-1 0 0,1 1 0 0 0,0-1 0 0 0,-1 1 0 0 0,0 0 0 0 0,-3-4 0 0 0,4 6 54 0 0,-1-1 0 0 0,0 0 0 0 0,0 1-1 0 0,1 0 1 0 0,-1-1 0 0 0,0 1-1 0 0,0 0 1 0 0,0 0 0 0 0,0 0-1 0 0,1 0 1 0 0,-1 0 0 0 0,0 0 0 0 0,0 1-1 0 0,0-1 1 0 0,0 1 0 0 0,1-1-1 0 0,-1 1 1 0 0,0 0 0 0 0,1-1 0 0 0,-1 1-1 0 0,0 0 1 0 0,1 0 0 0 0,-1 0-1 0 0,1 0 1 0 0,-1 1 0 0 0,1-1-1 0 0,0 0 1 0 0,-1 1 0 0 0,0 1 0 0 0,-11 10 142 0 0,1 0 1 0 0,0 1 0 0 0,1 1 0 0 0,0-1 0 0 0,2 2-1 0 0,0-1 1 0 0,0 1 0 0 0,2 1 0 0 0,0-1 0 0 0,1 1-1 0 0,-6 25 1 0 0,8-27 261 0 0,1 0-1 0 0,1 0 0 0 0,0 0 1 0 0,1 0-1 0 0,0 1 0 0 0,2-1 1 0 0,0 0-1 0 0,0 0 0 0 0,1 0 1 0 0,1 0-1 0 0,1 0 0 0 0,0 0 1 0 0,11 25-1 0 0,-11-33-297 0 0,0 0-1 0 0,0-1 0 0 0,0 0 1 0 0,1 1-1 0 0,0-2 1 0 0,0 1-1 0 0,11 8 1 0 0,-10-9-77 0 0,0-1 1 0 0,1 1 0 0 0,-1-2 0 0 0,1 1 0 0 0,0-1 0 0 0,0 0-1 0 0,1 0 1 0 0,-1-1 0 0 0,0 0 0 0 0,1 0 0 0 0,13 1 0 0 0,-13-3-362 0 0,1 0 0 0 0,-1 0 0 0 0,0-1 1 0 0,1 0-1 0 0,-1 0 0 0 0,0-1 1 0 0,0 0-1 0 0,0 0 0 0 0,0-1 1 0 0,0 0-1 0 0,-1-1 0 0 0,12-6 0 0 0,-11 6-353 0 0,0-1-1 0 0,0 0 0 0 0,-1 0 0 0 0,1-1 0 0 0,-1 0 1 0 0,0 0-1 0 0,-1-1 0 0 0,0 0 0 0 0,0 0 1 0 0,0 0-1 0 0,-1-1 0 0 0,0 0 0 0 0,7-14 0 0 0,-6 6-310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46.7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2 616 1012 0 0,'-1'-1'176'0'0,"1"0"1"0"0,0 0-1 0 0,0 0 0 0 0,0 0 0 0 0,0 0 1 0 0,0 0-1 0 0,0 0 0 0 0,0 0 1 0 0,1 0-1 0 0,-1 0 0 0 0,0 0 0 0 0,0 0 1 0 0,1 0-1 0 0,-1 0 0 0 0,1 0 0 0 0,-1 0 1 0 0,1 0-1 0 0,-1 0 0 0 0,1 0 0 0 0,0 0 1 0 0,-1 1-1 0 0,1-1 0 0 0,0 0 1 0 0,0 0-1 0 0,-1 1 0 0 0,1-1 0 0 0,0 1 1 0 0,0-1-1 0 0,1 0 0 0 0,-1 1 54 0 0,1 0 0 0 0,-1 0 0 0 0,0 0 0 0 0,1 1 0 0 0,-1-1 0 0 0,0 0 0 0 0,0 1 0 0 0,1-1 1 0 0,-1 1-1 0 0,0-1 0 0 0,0 1 0 0 0,0-1 0 0 0,0 1 0 0 0,0 0 0 0 0,1 0 0 0 0,-1 0 0 0 0,-1-1 0 0 0,1 1 0 0 0,0 0 0 0 0,0 0 0 0 0,0 0 0 0 0,0 0 0 0 0,0 2 0 0 0,21 26 2058 0 0,55 71 792 0 0,-66-88-3035 0 0,0-1-1 0 0,1 0 0 0 0,0 0 1 0 0,1-2-1 0 0,24 16 1 0 0,-35-24-54 0 0,-1 0 0 0 0,0 0 0 0 0,0-1 0 0 0,0 1 0 0 0,1-1 0 0 0,-1 1 0 0 0,0-1 0 0 0,1 1 0 0 0,-1-1 0 0 0,1 0 0 0 0,-1 0 0 0 0,0 0 0 0 0,1 0 0 0 0,-1 0 0 0 0,1 0 0 0 0,-1 0 0 0 0,0 0 0 0 0,1 0 0 0 0,-1 0 0 0 0,1-1 0 0 0,-1 1 1 0 0,0-1-1 0 0,0 1 0 0 0,3-2 0 0 0,-2 0-55 0 0,0 0 0 0 0,0 0 0 0 0,-1 1 0 0 0,1-1 1 0 0,-1-1-1 0 0,1 1 0 0 0,-1 0 0 0 0,0 0 1 0 0,0 0-1 0 0,0-1 0 0 0,0 1 0 0 0,1-5 0 0 0,1-5-495 0 0,0-1 0 0 0,-2 0-1 0 0,1 0 1 0 0,-1-16-1 0 0,-3-13-1291 0 0,1 26 1261 0 0,1 1 0 0 0,0-1 0 0 0,1 1 0 0 0,0-1 0 0 0,1 1 0 0 0,5-15 0 0 0,-6 25 578 0 0,1 0 0 0 0,1 0 0 0 0,-1 1 0 0 0,1-1 0 0 0,-1 1 0 0 0,1-1-1 0 0,1 1 1 0 0,-1 0 0 0 0,1 1 0 0 0,-1-1 0 0 0,1 0 0 0 0,0 1 0 0 0,0 0 0 0 0,1 0-1 0 0,-1 0 1 0 0,0 0 0 0 0,1 1 0 0 0,0 0 0 0 0,0 0 0 0 0,0 0 0 0 0,-1 1-1 0 0,9-2 1 0 0,67-10 881 0 0,-65 12-782 0 0,-1-1 1 0 0,1 0-1 0 0,-1-1 1 0 0,1 0-1 0 0,-1-1 0 0 0,0 0 1 0 0,-1-2-1 0 0,27-13 1 0 0,-37 16-109 0 0,0 0 0 0 0,0-1 1 0 0,0 1-1 0 0,0-1 0 0 0,0 0 1 0 0,-1 0-1 0 0,0 0 0 0 0,1 0 1 0 0,-2 0-1 0 0,1 0 0 0 0,0-1 1 0 0,-1 1-1 0 0,0-1 0 0 0,0 1 1 0 0,0-1-1 0 0,-1 0 0 0 0,1 1 0 0 0,-1-1 1 0 0,0 1-1 0 0,0-1 0 0 0,-1 0 1 0 0,1 1-1 0 0,-1-1 0 0 0,0 1 1 0 0,-1-1-1 0 0,1 1 0 0 0,-1-1 1 0 0,0 1-1 0 0,0 0 0 0 0,0 0 1 0 0,0 0-1 0 0,-1 0 0 0 0,-3-5 0 0 0,5 8 10 0 0,-1-1-1 0 0,1 0 1 0 0,0 1-1 0 0,0 0 0 0 0,-1-1 1 0 0,1 1-1 0 0,-1 0 0 0 0,1-1 1 0 0,-1 1-1 0 0,0 0 1 0 0,1 0-1 0 0,-1 0 0 0 0,0 1 1 0 0,0-1-1 0 0,1 0 0 0 0,-1 1 1 0 0,0-1-1 0 0,0 1 1 0 0,0-1-1 0 0,0 1 0 0 0,0 0 1 0 0,0 0-1 0 0,-3 0 0 0 0,2 1 12 0 0,-1 0-1 0 0,0 0 1 0 0,1 0-1 0 0,-1 1 1 0 0,1-1-1 0 0,-1 1 1 0 0,1 0-1 0 0,0 0 1 0 0,-1 0-1 0 0,1 0 1 0 0,-4 4-1 0 0,-1 2 106 0 0,0 0 0 0 0,1 0 0 0 0,0 1 0 0 0,0 0 0 0 0,1 0 0 0 0,0 1 0 0 0,-6 15-1 0 0,7-11 195 0 0,0 1 0 0 0,2 0 0 0 0,0 0 0 0 0,0 0 0 0 0,2 0-1 0 0,0 0 1 0 0,0 0 0 0 0,2 0 0 0 0,0 0 0 0 0,4 21-1 0 0,-4-25-211 0 0,2 0 0 0 0,0-1 0 0 0,0 1 0 0 0,1 0 0 0 0,0-1 0 0 0,1 0 0 0 0,0 0 0 0 0,1 0 0 0 0,0-1 0 0 0,0 1 0 0 0,1-2 0 0 0,0 1 0 0 0,1-1 0 0 0,13 12 0 0 0,-19-17-102 0 0,1-1 0 0 0,0 0 0 0 0,0 1 0 0 0,0-1 0 0 0,1-1 0 0 0,-1 1 0 0 0,0 0 1 0 0,1-1-1 0 0,-1 1 0 0 0,1-1 0 0 0,-1 0 0 0 0,1-1 0 0 0,0 1 0 0 0,-1 0 0 0 0,1-1 1 0 0,0 0-1 0 0,-1 0 0 0 0,1 0 0 0 0,0 0 0 0 0,0-1 0 0 0,-1 1 0 0 0,1-1 0 0 0,-1 0 1 0 0,1 0-1 0 0,0 0 0 0 0,-1-1 0 0 0,0 1 0 0 0,1-1 0 0 0,-1 0 0 0 0,0 0 0 0 0,0 0 0 0 0,0 0 1 0 0,0-1-1 0 0,0 1 0 0 0,-1-1 0 0 0,1 1 0 0 0,-1-1 0 0 0,3-3 0 0 0,5-8-234 0 0,-1 0-1 0 0,0 0 1 0 0,-1-1-1 0 0,-1 0 0 0 0,0 0 1 0 0,-1-1-1 0 0,4-16 1 0 0,1-20-45 0 0,-2 0-1 0 0,-2 0 1 0 0,-3 0 0 0 0,-2-1 0 0 0,-2 0 0 0 0,-8-52 0 0 0,7-6 1797 0 0,5 104-138 0 0,4 18-659 0 0,5 17-150 0 0,60 181 284 0 0,-22-53-1642 0 0,-39-118 149 0 0,-10-28 113 0 0,1 1 1 0 0,1-1-1 0 0,-1 0 0 0 0,1 0 0 0 0,1-1 0 0 0,0 1 0 0 0,1-1 0 0 0,6 10 0 0 0,-11-18 418 0 0,0-1 0 0 0,-1 1 0 0 0,1-1-1 0 0,0 1 1 0 0,-1-1 0 0 0,1 1 0 0 0,0-1-1 0 0,-1 1 1 0 0,1-1 0 0 0,0 0 0 0 0,0 0-1 0 0,0 1 1 0 0,-1-1 0 0 0,1 0 0 0 0,0 0-1 0 0,0 0 1 0 0,0 0 0 0 0,0 0 0 0 0,-1 0-1 0 0,1 0 1 0 0,0 0 0 0 0,0 0 0 0 0,0 0-1 0 0,0 0 1 0 0,-1 0 0 0 0,1-1 0 0 0,0 1-1 0 0,0 0 1 0 0,0-1 0 0 0,-1 1 0 0 0,2-1-1 0 0,17-18-2273 0 0,-9 3 1245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47.1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465 69 72 0 0,'3'-19'1175'0'0,"-3"16"-900"0"0,1-1 0 0 0,0 1 0 0 0,-1 0 0 0 0,1 0 1 0 0,-1-1-1 0 0,0 1 0 0 0,0 0 0 0 0,0 0 0 0 0,-1 0 0 0 0,1-1 0 0 0,-1 1 1 0 0,-2-6-1 0 0,2 9-222 0 0,1-1 0 0 0,-1 1 1 0 0,0 0-1 0 0,0 0 0 0 0,0 0 1 0 0,0-1-1 0 0,0 1 0 0 0,0 0 1 0 0,0 0-1 0 0,0 1 0 0 0,0-1 1 0 0,0 0-1 0 0,1 0 0 0 0,-1 0 1 0 0,0 0-1 0 0,0 1 0 0 0,0-1 1 0 0,0 1-1 0 0,0-1 0 0 0,1 0 1 0 0,-1 1-1 0 0,0-1 0 0 0,0 1 1 0 0,1 0-1 0 0,-1-1 0 0 0,0 1 1 0 0,1-1-1 0 0,-1 1 0 0 0,0 0 1 0 0,1 0-1 0 0,-1-1 0 0 0,1 1 1 0 0,-1 0-1 0 0,1 0 0 0 0,-1 1 1 0 0,-17 30 1069 0 0,16-25-993 0 0,0 0 0 0 0,0 0 0 0 0,1 1 0 0 0,0-1 0 0 0,0 1-1 0 0,1-1 1 0 0,0 1 0 0 0,0-1 0 0 0,1 0 0 0 0,0 1 0 0 0,0-1-1 0 0,0 1 1 0 0,1-1 0 0 0,0 0 0 0 0,1 0 0 0 0,0 0 0 0 0,0 0 0 0 0,7 12-1 0 0,2-3 116 0 0,0 0-1 0 0,0-1 1 0 0,2 0 0 0 0,0-1-1 0 0,29 23 1 0 0,-40-35-223 0 0,1 1 1 0 0,-1 0 0 0 0,0 0-1 0 0,1 0 1 0 0,-1 0 0 0 0,-1 1 0 0 0,1-1-1 0 0,0 1 1 0 0,-1 0 0 0 0,0 0-1 0 0,0-1 1 0 0,0 2 0 0 0,0-1-1 0 0,1 6 1 0 0,-3-7-31 0 0,0 1 1 0 0,0-1-1 0 0,0 1 0 0 0,0-1 0 0 0,-1 0 1 0 0,0 1-1 0 0,1-1 0 0 0,-1 0 0 0 0,-1 1 1 0 0,1-1-1 0 0,0 0 0 0 0,-1 0 0 0 0,1 0 1 0 0,-1 0-1 0 0,0 0 0 0 0,0 0 0 0 0,0-1 1 0 0,0 1-1 0 0,-4 3 0 0 0,-19 18-658 0 0,0-1 0 0 0,-2 0-1 0 0,-1-2 1 0 0,-38 23 0 0 0,-130 62-3586 0 0,158-87 3458 0 0,-37 20-568 0 0,-5 3 110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47.7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 1 992 0 0,'-4'11'12037'0'0,"-12"41"-8016"0"0,11-29-3762 0 0,2 1 1 0 0,0-1-1 0 0,2 1 0 0 0,1-1 0 0 0,1 1 0 0 0,5 37 0 0 0,-4-54-263 0 0,-1 0-1 0 0,1 0 0 0 0,0 0 1 0 0,0 0-1 0 0,1 0 0 0 0,0-1 1 0 0,0 1-1 0 0,1-1 0 0 0,0 0 1 0 0,0 0-1 0 0,0 0 0 0 0,1 0 1 0 0,0-1-1 0 0,6 7 0 0 0,-9-10-34 0 0,1-1-1 0 0,-1 1 1 0 0,0 0 0 0 0,0-1-1 0 0,1 1 1 0 0,-1-1-1 0 0,1 0 1 0 0,0 0 0 0 0,-1 0-1 0 0,1 0 1 0 0,0 0-1 0 0,-1-1 1 0 0,1 1 0 0 0,0-1-1 0 0,0 0 1 0 0,-1 0-1 0 0,1 0 1 0 0,0 0 0 0 0,0 0-1 0 0,0 0 1 0 0,-1-1-1 0 0,1 0 1 0 0,0 1 0 0 0,-1-1-1 0 0,1 0 1 0 0,0 0-1 0 0,-1 0 1 0 0,1-1 0 0 0,-1 1-1 0 0,0-1 1 0 0,1 1-1 0 0,-1-1 1 0 0,0 0 0 0 0,0 0-1 0 0,0 0 1 0 0,0 0-1 0 0,0 0 1 0 0,-1 0 0 0 0,3-4-1 0 0,4-5-314 0 0,-1 0 0 0 0,0-1 0 0 0,-1 0 0 0 0,0 0 0 0 0,-1-1 0 0 0,0 0 0 0 0,-1 1 0 0 0,0-1 0 0 0,1-16 0 0 0,-3 19 3 0 0,-1 0-1 0 0,0 0 1 0 0,0 0 0 0 0,-1 0 0 0 0,0 0-1 0 0,-1 0 1 0 0,0 0 0 0 0,-1 0 0 0 0,0 0-1 0 0,-1 0 1 0 0,0 1 0 0 0,-7-18 0 0 0,8 24 218 0 0,0 1 1 0 0,0-1-1 0 0,-1 1 1 0 0,1 0-1 0 0,0 0 1 0 0,-1 0-1 0 0,1 0 1 0 0,-1 0-1 0 0,0 1 1 0 0,1-1-1 0 0,-1 1 1 0 0,0 0-1 0 0,0 0 1 0 0,0 0 0 0 0,0 0-1 0 0,0 0 1 0 0,0 0-1 0 0,0 1 1 0 0,-5-1-1 0 0,3 1-302 0 0,0 0-1 0 0,0 0 1 0 0,0 0 0 0 0,0 0-1 0 0,0 1 1 0 0,0-1-1 0 0,0 1 1 0 0,0 1 0 0 0,0-1-1 0 0,1 1 1 0 0,-9 3-1 0 0,8 0-561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0:58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4922 1 704 0 0,'0'0'1975'0'0,"0"7"946"0"0,0 23-2282 0 0,4 34-426 0 0,3-1-1 0 0,3 0 0 0 0,24 87 0 0 0,-2-11 49 0 0,30 195-311 0 0,41 184-123 0 0,-19-44 204 0 0,-70-381-31 0 0,2 63-61 0 0,-6 231 0 0 0,-10-337 46 0 0,-3 68-60 0 0,-6 0 0 0 0,-4 0 0 0 0,-6-2 0 0 0,-5 0 0 0 0,-57 167 0 0 0,16-111 109 0 0,-7-3 1 0 0,-7-3-1 0 0,-7-4 1 0 0,-7-4-1 0 0,-220 281 1 0 0,191-287-108 0 0,-405 453-130 0 0,-257 90-1 0 0,681-607 208 0 0,76-65-2 0 0,-270 237-71 0 0,204-171 30 0 0,-86 106 1 0 0,-136 204 454 0 0,189-244-322 0 0,-179 169 0 0 0,299-317-94 0 0,-226 219-91 0 0,-141 150-97 0 0,239-222 264 0 0,-72 76-57 0 0,47-72 68 0 0,136-135 127 0 0,-38 50 0 0 0,-6 5 370 0 0,-56 57 1386 0 0,113-125-1340 0 0,-1-1 1 0 0,0 1-1 0 0,-23 12 0 0 0,12-7-477 0 0,-60 54-593 0 0,74-64-2902 0 0,20-10-1480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29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253 131 548 0 0,'18'-12'443'0'0,"2"0"-1"0"0,-1 2 1 0 0,2 0-1 0 0,-1 2 1 0 0,1 0 0 0 0,0 1-1 0 0,1 1 1 0 0,-1 1-1 0 0,1 1 1 0 0,0 1 0 0 0,0 1-1 0 0,1 1 1 0 0,-1 1-1 0 0,0 0 1 0 0,0 2 0 0 0,1 1-1 0 0,23 6 1 0 0,-16-1-233 0 0,0 1 0 0 0,0 2 1 0 0,-1 1-1 0 0,-1 1 0 0 0,0 2 1 0 0,-1 1-1 0 0,0 1 0 0 0,-1 1 0 0 0,-2 1 1 0 0,1 1-1 0 0,34 38 0 0 0,-32-28-109 0 0,-1 1-1 0 0,-1 1 1 0 0,-1 2-1 0 0,-3 0 1 0 0,0 1-1 0 0,-2 1 1 0 0,-2 1-1 0 0,21 64 1 0 0,-31-76-99 0 0,-2 0 1 0 0,0 0 0 0 0,-1 0 0 0 0,-2 0 0 0 0,-1 1 0 0 0,0-1-1 0 0,-2 1 1 0 0,-1-1 0 0 0,-1 1 0 0 0,-2-1 0 0 0,0 0 0 0 0,-1 0-1 0 0,-2-1 1 0 0,-20 45 0 0 0,17-45-66 0 0,-2 0 1 0 0,-1-2-1 0 0,-1 1 0 0 0,0-2 0 0 0,-2 0 0 0 0,0-1 1 0 0,-2-1-1 0 0,0-1 0 0 0,-1 0 0 0 0,-1-1 1 0 0,0-2-1 0 0,-33 19 0 0 0,37-25-1 0 0,0-1 1 0 0,0 0-1 0 0,-1-2 1 0 0,0 0-1 0 0,-1-1 0 0 0,1-1 1 0 0,-1-1-1 0 0,0 0 0 0 0,0-1 1 0 0,0-1-1 0 0,0-1 1 0 0,0-1-1 0 0,0-1 0 0 0,0 0 1 0 0,1-1-1 0 0,-1-1 0 0 0,1-1 1 0 0,-20-8-1 0 0,8 0 44 0 0,0-2 0 0 0,1-1 0 0 0,1-2 0 0 0,1 0-1 0 0,0-2 1 0 0,1-1 0 0 0,2-1 0 0 0,0-1 0 0 0,1-1 0 0 0,-32-44-1 0 0,23 22 17 0 0,1-1-1 0 0,3-1 0 0 0,2-1 1 0 0,2-1-1 0 0,-27-83 0 0 0,33 73-378 0 0,3-1 0 0 0,3-1 0 0 0,2 0-1 0 0,-3-104 1 0 0,13 99-1618 0 0,3 1-1 0 0,14-78 0 0 0,-11 99 729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48.0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243 166 312 0 0,'4'-8'628'0'0,"0"0"0"0"0,0 1 0 0 0,0-1 0 0 0,-1 0 0 0 0,0-1 0 0 0,2-9 0 0 0,-5 15-518 0 0,0 1-1 0 0,0-1 1 0 0,0 0 0 0 0,0 0 0 0 0,0 1 0 0 0,-1-1-1 0 0,1 0 1 0 0,-1 0 0 0 0,0 1 0 0 0,0-1 0 0 0,0 0 0 0 0,0 1-1 0 0,0-1 1 0 0,0 1 0 0 0,-1 0 0 0 0,1-1 0 0 0,-1 1-1 0 0,0 0 1 0 0,0 0 0 0 0,1 0 0 0 0,-1 0 0 0 0,-1 0 0 0 0,-1-2-1 0 0,-1 0 99 0 0,0 0 0 0 0,-1 0 0 0 0,1 1 0 0 0,-1-1 0 0 0,0 1-1 0 0,1 0 1 0 0,-1 1 0 0 0,0-1 0 0 0,-1 1 0 0 0,1 1 0 0 0,0-1-1 0 0,-1 1 1 0 0,1 0 0 0 0,0 0 0 0 0,-1 1 0 0 0,1 0 0 0 0,-1 0-1 0 0,1 1 1 0 0,-13 1 0 0 0,14 0-2 0 0,0 0 1 0 0,-1 0-1 0 0,1 1 0 0 0,0 0 0 0 0,0-1 0 0 0,0 2 1 0 0,0-1-1 0 0,1 0 0 0 0,-1 1 0 0 0,1 0 0 0 0,0 0 1 0 0,0 0-1 0 0,0 1 0 0 0,1-1 0 0 0,0 1 0 0 0,-1 0 1 0 0,2 0-1 0 0,-1 0 0 0 0,0 0 0 0 0,1 1 0 0 0,0-1 1 0 0,-2 9-1 0 0,-1 10 91 0 0,0-1 0 0 0,2 1-1 0 0,0-1 1 0 0,2 1 0 0 0,1 0 0 0 0,4 39 0 0 0,34 140-583 0 0,-38-200 281 0 0,9 24-1256 0 0,0 0 0 0 0,2 0 0 0 0,15 27 0 0 0,-25-51 810 0 0,0 0 0 0 0,1 0 1 0 0,-1 0-1 0 0,1 0 0 0 0,0-1 1 0 0,0 1-1 0 0,0-1 0 0 0,0 1 0 0 0,1-1 1 0 0,-1 0-1 0 0,0 0 0 0 0,1 0 1 0 0,0 0-1 0 0,-1 0 0 0 0,1 0 1 0 0,0-1-1 0 0,0 0 0 0 0,0 1 0 0 0,0-1 1 0 0,0 0-1 0 0,0 0 0 0 0,1-1 1 0 0,5 2-1 0 0,2-2-1126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48.4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521 105 804 0 0,'0'-3'242'0'0,"0"0"1"0"0,0 0-1 0 0,0 0 0 0 0,0 0 0 0 0,-1 0 1 0 0,1 0-1 0 0,-1 0 0 0 0,0 0 0 0 0,0 0 1 0 0,0 0-1 0 0,0 0 0 0 0,0 0 0 0 0,0 1 0 0 0,-1-1 1 0 0,0 0-1 0 0,1 1 0 0 0,-1 0 0 0 0,0-1 1 0 0,0 1-1 0 0,0 0 0 0 0,0 0 0 0 0,-1 0 1 0 0,1 0-1 0 0,-1 0 0 0 0,1 0 0 0 0,-1 1 1 0 0,1 0-1 0 0,-1-1 0 0 0,0 1 0 0 0,0 0 1 0 0,0 0-1 0 0,-4-1 0 0 0,-19-5 317 0 0,0 1 0 0 0,0 1 0 0 0,0 1 0 0 0,-50-1 0 0 0,28 5-2946 0 0,-87 12 0 0 0,125-10 1655 0 0,0-1 0 0 0,0 2 0 0 0,1-1-1 0 0,0 1 1 0 0,-1 1 0 0 0,-12 6-1 0 0,2 5-620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49.7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1 451 400 0 0,'6'2'699'0'0,"0"1"0"0"0,0 0 0 0 0,-1 0 0 0 0,1 0-1 0 0,0 1 1 0 0,-1 0 0 0 0,0 0 0 0 0,0 0 0 0 0,0 1 0 0 0,-1-1 0 0 0,1 1 0 0 0,-1 0-1 0 0,0 1 1 0 0,0-1 0 0 0,3 8 0 0 0,7 11 877 0 0,-2 0 0 0 0,13 32-1 0 0,-15-32-1142 0 0,-7-18-386 0 0,1 1 0 0 0,-1 1 0 0 0,-1-1 1 0 0,1 0-1 0 0,-1 1 0 0 0,2 13 0 0 0,-24-111-548 0 0,17 64 313 0 0,0-1 0 0 0,2 0-1 0 0,1 0 1 0 0,1 0 0 0 0,1 1 0 0 0,2-1 0 0 0,0 1 0 0 0,11-33-1 0 0,-12 49 190 0 0,1 0-1 0 0,1 0 0 0 0,0 1 1 0 0,0-1-1 0 0,1 1 0 0 0,9-12 1 0 0,-14 19 6 0 0,1 1 0 0 0,-1-1 0 0 0,1 1 0 0 0,-1-1 0 0 0,1 1 0 0 0,0 0 0 0 0,-1-1 0 0 0,1 1 1 0 0,0 0-1 0 0,0 0 0 0 0,0 0 0 0 0,0 1 0 0 0,0-1 0 0 0,0 0 0 0 0,0 1 0 0 0,1-1 0 0 0,-1 1 0 0 0,0 0 0 0 0,0-1 1 0 0,0 1-1 0 0,0 0 0 0 0,1 1 0 0 0,-1-1 0 0 0,0 0 0 0 0,0 1 0 0 0,0-1 0 0 0,0 1 0 0 0,0-1 0 0 0,0 1 0 0 0,0 0 1 0 0,0 0-1 0 0,0 0 0 0 0,0 0 0 0 0,0 0 0 0 0,0 1 0 0 0,-1-1 0 0 0,1 0 0 0 0,0 1 0 0 0,1 2 0 0 0,10 10 12 0 0,-1 1-1 0 0,-1 0 0 0 0,-1 1 0 0 0,0 0 1 0 0,-1 1-1 0 0,0 0 0 0 0,-2 0 0 0 0,8 23 1 0 0,-12-33-18 0 0,-3-6-3 0 0,3 6-150 0 0,0 1 0 0 0,-1-1 0 0 0,1 1 0 0 0,-1 0 0 0 0,0 10 0 0 0,-2-24-131 0 0,0 0-1 0 0,1 0 0 0 0,-1 1 0 0 0,1-1 1 0 0,0 0-1 0 0,1 1 0 0 0,-1-1 0 0 0,1 1 1 0 0,0-1-1 0 0,0 1 0 0 0,1 0 0 0 0,-1 0 1 0 0,1 0-1 0 0,1 0 0 0 0,-1 0 0 0 0,1 1 1 0 0,-1 0-1 0 0,1-1 0 0 0,0 1 1 0 0,1 1-1 0 0,-1-1 0 0 0,1 0 0 0 0,9-5 1 0 0,7 0 482 0 0,0 0 1 0 0,1 1 0 0 0,-1 1 0 0 0,45-7-1 0 0,-45 10 13 0 0,0-1-1 0 0,0 0 1 0 0,0-2-1 0 0,34-15 1 0 0,-50 18-205 0 0,-1 1 0 0 0,1-1 0 0 0,0 0 0 0 0,-1-1 0 0 0,0 1 0 0 0,0-1 0 0 0,0 0 0 0 0,-1 0 0 0 0,0 0 0 0 0,0 0 0 0 0,0-1 0 0 0,0 1 1 0 0,-1-1-1 0 0,0 0 0 0 0,0 1 0 0 0,-1-1 0 0 0,1 0 0 0 0,-1 0 0 0 0,0 0 0 0 0,-1 0 0 0 0,0-8 0 0 0,0 5-65 0 0,0 1-1 0 0,0 0 1 0 0,-1 0-1 0 0,0 0 1 0 0,-1 0-1 0 0,0 0 1 0 0,0 0-1 0 0,0 1 1 0 0,-1-1-1 0 0,0 1 1 0 0,-1-1-1 0 0,0 1 1 0 0,0 0-1 0 0,0 0 1 0 0,-10-10-1 0 0,13 16 32 0 0,0 0-1 0 0,0-1 0 0 0,-1 1 0 0 0,1 0 1 0 0,-1 0-1 0 0,1 0 0 0 0,-1 0 0 0 0,0 0 0 0 0,1 0 1 0 0,-1 1-1 0 0,0-1 0 0 0,0 0 0 0 0,1 1 1 0 0,-1-1-1 0 0,0 1 0 0 0,0 0 0 0 0,0 0 0 0 0,0-1 1 0 0,0 1-1 0 0,1 0 0 0 0,-1 1 0 0 0,-3-1 1 0 0,2 1 8 0 0,-1 0 1 0 0,1 1 0 0 0,0-1 0 0 0,0 1 0 0 0,0 0 0 0 0,0 0 0 0 0,0 0 0 0 0,0 0 0 0 0,0 0-1 0 0,0 1 1 0 0,-2 2 0 0 0,-1 2 27 0 0,-1 1 0 0 0,1 0 0 0 0,1 0 0 0 0,0 1 0 0 0,0-1 0 0 0,0 1 0 0 0,-5 16 0 0 0,8-13 114 0 0,0 0 0 0 0,0 0 1 0 0,1 1-1 0 0,0-1 0 0 0,1 1 0 0 0,1-1 1 0 0,0 1-1 0 0,1-1 0 0 0,0 0 0 0 0,1 0 1 0 0,0 0-1 0 0,1 0 0 0 0,7 15 1 0 0,-4-11 86 0 0,0-1 1 0 0,1 0-1 0 0,1 0 1 0 0,1-1 0 0 0,0 0-1 0 0,1 0 1 0 0,0-1-1 0 0,1-1 1 0 0,14 12-1 0 0,-21-19-119 0 0,1-1-1 0 0,-1-1 1 0 0,1 1-1 0 0,0-1 1 0 0,0 0-1 0 0,0 0 0 0 0,0 0 1 0 0,0-1-1 0 0,1 0 1 0 0,-1-1-1 0 0,1 1 1 0 0,-1-1-1 0 0,1 0 0 0 0,-1-1 1 0 0,1 1-1 0 0,0-2 1 0 0,-1 1-1 0 0,1-1 1 0 0,7-1-1 0 0,-9 1-66 0 0,-1-1 0 0 0,1 0 0 0 0,0 0 0 0 0,0 0 0 0 0,-1-1 0 0 0,1 1 0 0 0,-1-1 0 0 0,0 0 0 0 0,0-1 0 0 0,0 1 0 0 0,0-1 0 0 0,-1 1-1 0 0,1-1 1 0 0,-1 0 0 0 0,0-1 0 0 0,0 1 0 0 0,-1 0 0 0 0,1-1 0 0 0,-1 0 0 0 0,0 1 0 0 0,0-1 0 0 0,0 0 0 0 0,-1 0 0 0 0,2-9 0 0 0,-1-4-122 0 0,-1 0-1 0 0,0 0 1 0 0,-1-1-1 0 0,-1 1 1 0 0,-1 0 0 0 0,-5-22-1 0 0,4 21-440 0 0,0 0 0 0 0,1 0 0 0 0,1 0 0 0 0,1 0 0 0 0,2-24 0 0 0,-1 39 514 0 0,0 1 0 0 0,0 0 0 0 0,0 0 0 0 0,1-1 0 0 0,-1 1 0 0 0,1 0 0 0 0,0 0 0 0 0,-1 1 0 0 0,2-1 0 0 0,-1 0 0 0 0,0 1 0 0 0,0-1 0 0 0,1 1 0 0 0,-1-1 0 0 0,1 1 0 0 0,0 0 0 0 0,-1 0 0 0 0,1 1 0 0 0,0-1 0 0 0,0 0 0 0 0,1 1 0 0 0,-1 0 0 0 0,0 0 0 0 0,0 0 0 0 0,1 0 0 0 0,-1 0 0 0 0,6 0 0 0 0,11-1-132 0 0,-1 0 1 0 0,1 1-1 0 0,31 3 1 0 0,-34-1 130 0 0,13 1 24 0 0,-14 0 0 0 0,0-1 0 0 0,0-1 1 0 0,-1 0-1 0 0,1-1 0 0 0,25-5 0 0 0,-41 6 2 0 0,0 0 0 0 0,1-1 0 0 0,-1 1 0 0 0,1 0-1 0 0,-1 0 1 0 0,0 0 0 0 0,1 0 0 0 0,-1 0 0 0 0,0 0 0 0 0,1-1-1 0 0,-1 1 1 0 0,0 0 0 0 0,1 0 0 0 0,-1-1 0 0 0,0 1 0 0 0,1 0-1 0 0,-1 0 1 0 0,0-1 0 0 0,0 1 0 0 0,1 0 0 0 0,-1-1 0 0 0,0 1-1 0 0,0 0 1 0 0,0-1 0 0 0,1 1 0 0 0,-1 0 0 0 0,0-1 0 0 0,0 1 0 0 0,0-1-1 0 0,0 1 1 0 0,0 0 0 0 0,0-1 0 0 0,0 1 0 0 0,0-1 0 0 0,0 1-1 0 0,0 0 1 0 0,0-1 0 0 0,0 1 0 0 0,0 0 0 0 0,0-1 0 0 0,0 1-1 0 0,0-1 1 0 0,0 1 0 0 0,-1 0 0 0 0,1-1 0 0 0,0 1 0 0 0,0 0-1 0 0,0-1 1 0 0,-1 1 0 0 0,1 0 0 0 0,0-1 0 0 0,0 1 0 0 0,-1 0 0 0 0,1 0-1 0 0,0-1 1 0 0,-1 1 0 0 0,1 0 0 0 0,0 0 0 0 0,-1-1 0 0 0,1 1-1 0 0,0 0 1 0 0,-1 0 0 0 0,1 0 0 0 0,-1 0 0 0 0,1 0 0 0 0,-26-14 22 0 0,21 13 46 0 0,-1 1 0 0 0,0 0 0 0 0,0 0 0 0 0,0 0 0 0 0,0 1 0 0 0,0 0 0 0 0,0 0 0 0 0,0 1 0 0 0,0-1 0 0 0,1 1 0 0 0,-1 0 0 0 0,1 1 0 0 0,-1-1-1 0 0,1 1 1 0 0,0 0 0 0 0,0 1 0 0 0,0-1 0 0 0,0 1 0 0 0,1 0 0 0 0,0 0 0 0 0,-1 0 0 0 0,1 1 0 0 0,1 0 0 0 0,-1-1 0 0 0,1 1 0 0 0,0 0 0 0 0,0 1 0 0 0,0-1 0 0 0,1 1 0 0 0,0-1 0 0 0,0 1 0 0 0,0 0 0 0 0,1-1 0 0 0,-1 1-1 0 0,2 0 1 0 0,-2 7 0 0 0,3-4-10 0 0,0 0-1 0 0,1 0 0 0 0,0 0 0 0 0,0 0 1 0 0,0 0-1 0 0,1 0 0 0 0,1-1 0 0 0,0 1 1 0 0,5 9-1 0 0,-8-16-56 0 0,0 1-1 0 0,0-1 1 0 0,1 0 0 0 0,-1 0 0 0 0,1 1 0 0 0,-1-1 0 0 0,1 0-1 0 0,0 0 1 0 0,0-1 0 0 0,0 1 0 0 0,0 0 0 0 0,0 0-1 0 0,0-1 1 0 0,0 0 0 0 0,1 1 0 0 0,-1-1 0 0 0,0 0 0 0 0,1 0-1 0 0,-1 0 1 0 0,1 0 0 0 0,-1-1 0 0 0,1 1 0 0 0,-1 0-1 0 0,1-1 1 0 0,0 0 0 0 0,-1 0 0 0 0,1 0 0 0 0,0 0 0 0 0,-1 0-1 0 0,1-1 1 0 0,-1 1 0 0 0,1-1 0 0 0,0 1 0 0 0,-1-1-1 0 0,1 0 1 0 0,3-2 0 0 0,-4 1-6 0 0,0 0 0 0 0,1 0 0 0 0,-1 0 0 0 0,0 0 0 0 0,0 0 0 0 0,-1-1 0 0 0,1 1 0 0 0,0-1-1 0 0,-1 1 1 0 0,1-1 0 0 0,-1 0 0 0 0,0 0 0 0 0,0 1 0 0 0,0-1 0 0 0,0 0 0 0 0,-1 0 0 0 0,1 0 0 0 0,0-4 0 0 0,2-62-81 0 0,-4 56 74 0 0,-14-126 656 0 0,15 138-621 0 0,0 1 0 0 0,0 0 0 0 0,0 0-1 0 0,0 0 1 0 0,0 0 0 0 0,0 0 0 0 0,0 0 0 0 0,0-1 0 0 0,0 1-1 0 0,0 0 1 0 0,0 0 0 0 0,0 0 0 0 0,0 0 0 0 0,0 0 0 0 0,0-1-1 0 0,0 1 1 0 0,0 0 0 0 0,0 0 0 0 0,0 0 0 0 0,0 0 0 0 0,0 0-1 0 0,0 0 1 0 0,0-1 0 0 0,0 1 0 0 0,0 0 0 0 0,0 0 0 0 0,1 0-1 0 0,-1 0 1 0 0,0 0 0 0 0,0 0 0 0 0,0-1 0 0 0,0 1 0 0 0,0 0-1 0 0,0 0 1 0 0,0 0 0 0 0,1 0 0 0 0,-1 0 0 0 0,0 0 0 0 0,0 0-1 0 0,0 0 1 0 0,0 0 0 0 0,0 0 0 0 0,0 0 0 0 0,1 0 0 0 0,-1 0-1 0 0,0 0 1 0 0,0 0 0 0 0,0 0 0 0 0,0 0 0 0 0,0 0 0 0 0,1 0-1 0 0,-1 0 1 0 0,0 0 0 0 0,0 0 0 0 0,0 0 0 0 0,0 0 0 0 0,0 0-1 0 0,0 0 1 0 0,1 0 0 0 0,-1 0 0 0 0,0 0 0 0 0,0 0 0 0 0,0 0-1 0 0,0 1 1 0 0,11 10 884 0 0,9 18 62 0 0,-1 4-747 0 0,-3 0 1 0 0,0 1-1 0 0,-3 1 1 0 0,0 0-1 0 0,-3 1 1 0 0,0 0 0 0 0,-3 1-1 0 0,-1 0 1 0 0,-1 0-1 0 0,-3 0 1 0 0,-1 0-1 0 0,-5 53 1 0 0,3-80-239 0 0,-1 0 0 0 0,0 0 0 0 0,-1 0 0 0 0,0 0 0 0 0,-1 0 0 0 0,0 0 1 0 0,-1-1-1 0 0,0 0 0 0 0,0 0 0 0 0,-1 0 0 0 0,0 0 0 0 0,0-1 0 0 0,-1 0 0 0 0,0-1 0 0 0,-1 1 1 0 0,-10 7-1 0 0,12-11-235 0 0,1 0-1 0 0,0-1 1 0 0,-1 0 0 0 0,0 0 0 0 0,0-1 0 0 0,0 0-1 0 0,0 0 1 0 0,0 0 0 0 0,-1 0 0 0 0,1-1 0 0 0,0 0-1 0 0,-1-1 1 0 0,1 1 0 0 0,0-1 0 0 0,-1-1 0 0 0,1 1 0 0 0,-1-1-1 0 0,1 0 1 0 0,0 0 0 0 0,-1-1 0 0 0,1 0 0 0 0,0 0-1 0 0,0 0 1 0 0,0-1 0 0 0,1 0 0 0 0,-1 0 0 0 0,-8-6-1 0 0,8 3-412 0 0,-1 0-1 0 0,0 0 0 0 0,1 0 1 0 0,0-1-1 0 0,1 0 0 0 0,0 0 1 0 0,0 0-1 0 0,0-1 0 0 0,1 0 1 0 0,0 0-1 0 0,0 0 0 0 0,1 0 1 0 0,0-1-1 0 0,-2-13 0 0 0,-5-7-717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50.1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0 360 440 0 0,'23'-30'2213'0'0,"32"-34"0"0"0,-28 34-715 0 0,26-36 1 0 0,-47 56-1323 0 0,0 0 0 0 0,0 0 0 0 0,0 0 1 0 0,-1-1-1 0 0,-1 1 0 0 0,0-1 0 0 0,0-1 1 0 0,2-13-1 0 0,-6 22-171 0 0,1 0 0 0 0,-1 0 0 0 0,0 0 0 0 0,0 0 0 0 0,0 0 0 0 0,0 0 0 0 0,0 0 0 0 0,0-1 1 0 0,-1 1-1 0 0,0 0 0 0 0,1 1 0 0 0,-1-1 0 0 0,0 0 0 0 0,-1 0 0 0 0,-1-4 0 0 0,2 6-6 0 0,0 0 1 0 0,-1 0-1 0 0,1 0 0 0 0,0 1 1 0 0,0-1-1 0 0,0 0 0 0 0,0 1 1 0 0,-1-1-1 0 0,1 1 0 0 0,0-1 1 0 0,-1 1-1 0 0,1 0 0 0 0,0 0 1 0 0,-1-1-1 0 0,1 1 1 0 0,0 0-1 0 0,-1 0 0 0 0,1 0 1 0 0,0 1-1 0 0,-1-1 0 0 0,1 0 1 0 0,0 0-1 0 0,-1 1 0 0 0,1-1 1 0 0,0 1-1 0 0,0-1 0 0 0,-1 1 1 0 0,1-1-1 0 0,0 1 0 0 0,0 0 1 0 0,0 0-1 0 0,0-1 0 0 0,0 1 1 0 0,0 0-1 0 0,0 0 0 0 0,-2 2 1 0 0,-7 6 28 0 0,0 1 1 0 0,0 0 0 0 0,1 1 0 0 0,1 0-1 0 0,-1 0 1 0 0,2 1 0 0 0,0 0 0 0 0,0 0-1 0 0,1 1 1 0 0,0 0 0 0 0,1 0 0 0 0,1 0 0 0 0,0 1-1 0 0,1 0 1 0 0,1-1 0 0 0,0 1 0 0 0,-1 16-1 0 0,2-10 225 0 0,0 0-1 0 0,2 0 1 0 0,0 0-1 0 0,1 1 1 0 0,1-1-1 0 0,1-1 0 0 0,0 1 1 0 0,2 0-1 0 0,0-1 1 0 0,1 0-1 0 0,14 25 1 0 0,-18-39-199 0 0,-1-1 1 0 0,1 1 0 0 0,0-1-1 0 0,0 0 1 0 0,1 0 0 0 0,-1-1 0 0 0,1 1-1 0 0,0-1 1 0 0,0 0 0 0 0,0 0-1 0 0,0 0 1 0 0,0 0 0 0 0,1-1 0 0 0,-1 1-1 0 0,1-1 1 0 0,0 0 0 0 0,5 1 0 0 0,-6-2-235 0 0,0-1 1 0 0,0 0 0 0 0,0 0-1 0 0,0 0 1 0 0,-1 0 0 0 0,1-1-1 0 0,0 0 1 0 0,0 1 0 0 0,-1-1-1 0 0,1 0 1 0 0,0-1 0 0 0,-1 1 0 0 0,1-1-1 0 0,-1 0 1 0 0,0 0 0 0 0,1 0-1 0 0,-1 0 1 0 0,0 0 0 0 0,0-1-1 0 0,0 1 1 0 0,-1-1 0 0 0,1 0 0 0 0,3-5-1 0 0,-5 7-2 0 0,2-1-327 0 0,-1 0 0 0 0,0-1-1 0 0,0 1 1 0 0,0-1 0 0 0,-1 1 0 0 0,1-1 0 0 0,-1 0-1 0 0,1 0 1 0 0,-1 1 0 0 0,0-1 0 0 0,0 0 0 0 0,0 0-1 0 0,0 0 1 0 0,-1 0 0 0 0,1-7 0 0 0,-1 5-564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50.5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35 668 0 0,'1'-2'274'0'0,"-1"1"0"0"0,1-1 1 0 0,-1 0-1 0 0,1 0 0 0 0,0 1 0 0 0,-1-1 0 0 0,1 0 0 0 0,0 1 0 0 0,0-1 1 0 0,0 1-1 0 0,0-1 0 0 0,0 1 0 0 0,1 0 0 0 0,-1-1 0 0 0,0 1 0 0 0,1 0 1 0 0,-1 0-1 0 0,1 0 0 0 0,-1 0 0 0 0,1 0 0 0 0,-1 0 0 0 0,1 0 1 0 0,0 1-1 0 0,-1-1 0 0 0,1 0 0 0 0,0 1 0 0 0,2-1 0 0 0,-3 2-6 0 0,1-1 1 0 0,0 1-1 0 0,0 0 0 0 0,-1 0 0 0 0,1 0 0 0 0,0 0 0 0 0,-1 0 1 0 0,1 0-1 0 0,-1 0 0 0 0,1 1 0 0 0,-1-1 0 0 0,0 0 1 0 0,0 1-1 0 0,1-1 0 0 0,-1 1 0 0 0,0-1 0 0 0,0 1 0 0 0,0 0 1 0 0,-1-1-1 0 0,1 1 0 0 0,0 0 0 0 0,-1 0 0 0 0,1 0 0 0 0,-1-1 1 0 0,1 4-1 0 0,12 54 1551 0 0,11 118 0 0 0,-13-77-3425 0 0,5-1-4102 0 0,-9-88 1539 0 0,0-30-2467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50.9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22 188 532 0 0,'-8'-37'1925'0'0,"4"20"-165"0"0,0 1 0 0 0,-1-28 0 0 0,4 41-1385 0 0,1-1-1 0 0,0 1 1 0 0,0-1-1 0 0,1 1 0 0 0,-1 0 1 0 0,1-1-1 0 0,-1 1 0 0 0,1 0 1 0 0,0-1-1 0 0,0 1 0 0 0,1 0 1 0 0,-1 0-1 0 0,0 0 0 0 0,1 0 1 0 0,0 0-1 0 0,0 0 0 0 0,0 1 1 0 0,3-5-1 0 0,-4 7-403 0 0,0-1 1 0 0,-1 0-1 0 0,1 0 1 0 0,0 1-1 0 0,-1-1 1 0 0,1 1-1 0 0,0-1 0 0 0,-1 0 1 0 0,1 1-1 0 0,0-1 1 0 0,0 1-1 0 0,0 0 1 0 0,0-1-1 0 0,0 1 0 0 0,-1 0 1 0 0,1-1-1 0 0,0 1 1 0 0,0 0-1 0 0,0 0 1 0 0,0 0-1 0 0,0 0 0 0 0,0 0 1 0 0,1 0-1 0 0,18 23-4651 0 0,24 58-3083 0 0,-34-59 6566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51.2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35 456 0 0,'19'47'4316'0'0,"22"81"1"0"0,0 54-473 0 0,-23-101-3416 0 0,-16-65-388 0 0,-2-13-29 0 0,0 1 0 0 0,1-1-1 0 0,-1 0 1 0 0,1 1 0 0 0,-1-1 0 0 0,1 0 0 0 0,0 0-1 0 0,0 1 1 0 0,1-1 0 0 0,-1 0 0 0 0,0 0-1 0 0,4 3 1 0 0,-3-11 30 0 0,-1 0 0 0 0,1 0-1 0 0,-1 0 1 0 0,1 0 0 0 0,0-11-1 0 0,0-25-17 0 0,-2-1-1 0 0,-5-48 0 0 0,1 52-13 0 0,3-1 0 0 0,4-67 0 0 0,-1 96-34 0 0,-1-2 141 0 0,0 0 1 0 0,1-1 0 0 0,1 1 0 0 0,0 0 0 0 0,1 0 0 0 0,6-14-1 0 0,-9 24-75 0 0,0 0-1 0 0,1 0 1 0 0,-1 0-1 0 0,0 1 1 0 0,1-1-1 0 0,-1 0 0 0 0,1 1 1 0 0,0-1-1 0 0,-1 1 1 0 0,1-1-1 0 0,0 1 1 0 0,0 0-1 0 0,0 0 0 0 0,0-1 1 0 0,0 2-1 0 0,4-2 1 0 0,-3 1-8 0 0,0 1 1 0 0,1-1 0 0 0,-1 1-1 0 0,0 0 1 0 0,1 0 0 0 0,-1 1-1 0 0,0-1 1 0 0,1 1 0 0 0,-1 0-1 0 0,0 0 1 0 0,0 0 0 0 0,0 0-1 0 0,0 0 1 0 0,5 3-1 0 0,61 39-65 0 0,-43-22-602 0 0,44 43 0 0 0,19 41-7151 0 0,-77-91 4865 0 0,-12-13 2854 0 0,1-1 1 0 0,-1 0-1 0 0,0 0 0 0 0,0 0 0 0 0,1 1 0 0 0,-1-1 0 0 0,0 0 0 0 0,0 0 1 0 0,1 0-1 0 0,-1 0 0 0 0,0 0 0 0 0,0 1 0 0 0,1-1 0 0 0,-1 0 0 0 0,0 0 1 0 0,1 0-1 0 0,-1 0 0 0 0,0 0 0 0 0,1 0 0 0 0,-1 0 0 0 0,0 0 0 0 0,1 0 1 0 0,-1 0-1 0 0,0 0 0 0 0,0 0 0 0 0,1 0 0 0 0,-1 0 0 0 0,0-1 0 0 0,1 1 1 0 0,-1 0-1 0 0,0 0 0 0 0,0 0 0 0 0,1 0 0 0 0,-1 0 0 0 0,0-1 1 0 0,0 1-1 0 0,1 0 0 0 0,-1 0 0 0 0,0-1 0 0 0,0 1 0 0 0,0 0 0 0 0,1 0 1 0 0,-1-1-1 0 0,0 1 0 0 0,0 0 0 0 0,0 0 0 0 0,0-1 0 0 0,1 0 0 0 0,-1-5-369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51.6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510 196 60 0 0,'4'-13'472'0'0,"0"0"1"0"0,-1-1-1 0 0,-1 1 0 0 0,0-1 1 0 0,-1 1-1 0 0,-1-1 0 0 0,-1-15 1 0 0,1 15 56 0 0,1 13-473 0 0,-1-1-1 0 0,0 1 1 0 0,0-1-1 0 0,0 1 1 0 0,0 0-1 0 0,0-1 0 0 0,0 1 1 0 0,-1-1-1 0 0,1 1 1 0 0,0 0-1 0 0,-1-1 1 0 0,1 1-1 0 0,-1 0 0 0 0,1-1 1 0 0,-1 1-1 0 0,0 0 1 0 0,1 0-1 0 0,-1 0 1 0 0,0-1-1 0 0,0 1 1 0 0,0 0-1 0 0,0 0 0 0 0,0 0 1 0 0,0 0-1 0 0,0 1 1 0 0,0-1-1 0 0,-1 0 1 0 0,1 0-1 0 0,0 1 0 0 0,0-1 1 0 0,-1 1-1 0 0,1-1 1 0 0,0 1-1 0 0,-1-1 1 0 0,1 1-1 0 0,0 0 0 0 0,-1 0 1 0 0,1-1-1 0 0,-1 1 1 0 0,1 0-1 0 0,0 0 1 0 0,-1 1-1 0 0,1-1 0 0 0,-1 0 1 0 0,1 0-1 0 0,0 1 1 0 0,-1-1-1 0 0,1 1 1 0 0,-3 0-1 0 0,-3 2 211 0 0,-1 0 1 0 0,1 0-1 0 0,0 1 0 0 0,0-1 0 0 0,0 2 1 0 0,0-1-1 0 0,1 1 0 0 0,-6 5 0 0 0,6-3-107 0 0,0 0 1 0 0,1 0-1 0 0,0 1 0 0 0,1-1 1 0 0,-1 1-1 0 0,1 0 0 0 0,1 1 0 0 0,0-1 1 0 0,0 0-1 0 0,1 1 0 0 0,0 0 0 0 0,0 0 1 0 0,1-1-1 0 0,0 1 0 0 0,0 13 0 0 0,1-5-115 0 0,1 0 0 0 0,0 0-1 0 0,1 0 1 0 0,1-1 0 0 0,1 1-1 0 0,0-1 1 0 0,9 22 0 0 0,-13-36-48 0 0,1-1 0 0 0,-1 1-1 0 0,1 0 1 0 0,0 0 0 0 0,0 0 0 0 0,0 0 0 0 0,0-1 0 0 0,0 1 0 0 0,0 0 0 0 0,0-1 0 0 0,1 1 0 0 0,-1-1-1 0 0,1 1 1 0 0,-1-1 0 0 0,1 0 0 0 0,-1 0 0 0 0,1 1 0 0 0,0-1 0 0 0,-1 0 0 0 0,1-1 0 0 0,0 1 0 0 0,0 0-1 0 0,0 0 1 0 0,0-1 0 0 0,0 1 0 0 0,0-1 0 0 0,0 0 0 0 0,0 1 0 0 0,0-1 0 0 0,0 0 0 0 0,0 0-1 0 0,0 0 1 0 0,0-1 0 0 0,0 1 0 0 0,0 0 0 0 0,0-1 0 0 0,0 1 0 0 0,0-1 0 0 0,0 0 0 0 0,-1 0 0 0 0,1 1-1 0 0,0-1 1 0 0,0-1 0 0 0,-1 1 0 0 0,1 0 0 0 0,0 0 0 0 0,-1 0 0 0 0,1-1 0 0 0,-1 1 0 0 0,0-1 0 0 0,1 1-1 0 0,-1-1 1 0 0,0 0 0 0 0,0 1 0 0 0,0-1 0 0 0,0 0 0 0 0,1-3 0 0 0,11-26-55 0 0,0 0 1 0 0,-2-1 0 0 0,-1 0-1 0 0,-2-1 1 0 0,-2 0 0 0 0,5-46-1 0 0,-2 19 74 0 0,-8 47-28 0 0,3-9 519 0 0,-2 22-42 0 0,2 14 108 0 0,30 183 3218 0 0,-26-140-3579 0 0,-4 0 1 0 0,-1 0-1 0 0,-8 72 1 0 0,5-127-212 0 0,-3 41 7 0 0,-3-1 0 0 0,-14 57 1 0 0,16-85-72 0 0,-1 0 0 0 0,-1 0 1 0 0,0-1-1 0 0,-1 1 0 0 0,0-1 0 0 0,-1-1 1 0 0,0 1-1 0 0,-1-1 0 0 0,0-1 0 0 0,-18 17 1 0 0,11-14-550 0 0,0-1 1 0 0,-1-1-1 0 0,-1 0 1 0 0,0-1-1 0 0,-1-1 1 0 0,-34 13-1 0 0,-124 31-7034 0 0,77-27 4105 0 0,49-12 2119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40.8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42 1140 0 0,'-10'-18'15708'0'0,"21"13"-13846"0"0,13-8-1661 0 0,-21 12-204 0 0,0 0 0 0 0,-1 1 0 0 0,1-1 1 0 0,0 0-1 0 0,-1 1 0 0 0,1-1 0 0 0,0 1 0 0 0,0 0 0 0 0,-1 0 0 0 0,1 0 1 0 0,0 0-1 0 0,0 0 0 0 0,-1 1 0 0 0,1 0 0 0 0,0-1 0 0 0,0 1 0 0 0,-1 0 0 0 0,1 0 1 0 0,-1 0-1 0 0,1 0 0 0 0,-1 1 0 0 0,1-1 0 0 0,-1 1 0 0 0,0 0 0 0 0,0-1 1 0 0,0 1-1 0 0,0 0 0 0 0,0 0 0 0 0,0 0 0 0 0,2 4 0 0 0,-1-1-25 0 0,-1 0 0 0 0,0 0-1 0 0,0 0 1 0 0,-1 0 0 0 0,0 0-1 0 0,0 0 1 0 0,0 1 0 0 0,0-1-1 0 0,-1 0 1 0 0,0 1 0 0 0,0-1-1 0 0,0 1 1 0 0,-1-1 0 0 0,1 0-1 0 0,-3 6 1 0 0,-12 74-295 0 0,15-84 323 0 0,-1 0 0 0 0,1 0 1 0 0,0 0-1 0 0,-1 0 0 0 0,1 1 0 0 0,0-1 0 0 0,0 0 0 0 0,0 0 0 0 0,0 0 0 0 0,0 0 0 0 0,0 0 0 0 0,0 1 0 0 0,0-1 1 0 0,0 0-1 0 0,0 0 0 0 0,1 0 0 0 0,-1 0 0 0 0,0 0 0 0 0,1 0 0 0 0,-1 0 0 0 0,1 0 0 0 0,-1 0 0 0 0,1 0 0 0 0,0 0 0 0 0,-1 0 1 0 0,2 1-1 0 0,0-1 6 0 0,0 0 1 0 0,0 1-1 0 0,0-2 1 0 0,-1 1-1 0 0,1 0 1 0 0,0 0-1 0 0,1-1 1 0 0,-1 1-1 0 0,0-1 1 0 0,0 1-1 0 0,0-1 1 0 0,0 0-1 0 0,3 0 1 0 0,4 0-103 0 0,-1-1-1 0 0,1 0 1 0 0,0 0 0 0 0,0-1 0 0 0,15-5-1 0 0,7-7-2458 0 0,-1-1 0 0 0,-1-2-1 0 0,0-1 1 0 0,-1-1 0 0 0,25-24-1 0 0,-28 21 898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8:51.3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0 142 1360 0 0,'3'3'1020'0'0,"-1"0"0"0"0,1 0 0 0 0,0 0 0 0 0,0-1 0 0 0,0 1 0 0 0,0-1 0 0 0,1 0 0 0 0,-1 0 0 0 0,5 2 0 0 0,38 10 3173 0 0,-31-12-3844 0 0,0-1 0 0 0,0 0-1 0 0,0-1 1 0 0,21-3 0 0 0,60-14 29 0 0,169-54 0 0 0,-4 0-873 0 0,-215 62-1402 0 0,-1 2 0 0 0,1 2 0 0 0,89 2 0 0 0,-66 6-6150 0 0,-59-2 6592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0:46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0 468 0 0,'11'0'3630'0'0,"-2"1"687"0"0,-12 2-2511 0 0,-14 17-1860 0 0,6-1 84 0 0,1 0-1 0 0,2 1 1 0 0,0 0-1 0 0,0 1 1 0 0,2-1-1 0 0,-5 32 1 0 0,-12 135 196 0 0,21-164-178 0 0,-1 46 346 0 0,4 1 1 0 0,9 70 0 0 0,-3-55 56 0 0,1-7-177 0 0,4-1-1 0 0,2 0 1 0 0,4-1 0 0 0,29 76-1 0 0,-27-105-112 0 0,2 0-1 0 0,2-2 0 0 0,32 46 0 0 0,-19-31 447 0 0,-34-56-489 0 0,0 1 1 0 0,0-1 0 0 0,1 0 0 0 0,-1 0 0 0 0,1 0-1 0 0,0 0 1 0 0,7 4 0 0 0,-10-8 13 0 0,19-23 153 0 0,-15 20 27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8:51.7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1 104 0 0,'8'2'5382'0'0,"21"14"-2392"0"0,-11-5-1514 0 0,198 68 3489 0 0,-149-58-4812 0 0,-2 4 1 0 0,92 46-1 0 0,-153-69-153 0 0,125 77-21 0 0,-114-69 12 0 0,-1 1 1 0 0,-1 1 0 0 0,0 0-1 0 0,0 1 1 0 0,-1 0 0 0 0,14 21-1 0 0,-24-30-68 0 0,0-1-1 0 0,0 1 1 0 0,0-1-1 0 0,-1 1 0 0 0,1 0 1 0 0,-1 0-1 0 0,0 0 0 0 0,0 0 1 0 0,0 0-1 0 0,-1 0 1 0 0,0 0-1 0 0,1 0 0 0 0,-1 0 1 0 0,-1 0-1 0 0,1 0 0 0 0,-1 0 1 0 0,1 0-1 0 0,-1 0 1 0 0,0 0-1 0 0,-1-1 0 0 0,1 1 1 0 0,-1 0-1 0 0,1 0 0 0 0,-1-1 1 0 0,0 1-1 0 0,0-1 1 0 0,-1 0-1 0 0,1 0 0 0 0,-6 6 1 0 0,-8 7-808 0 0,0 0 1 0 0,-1-1-1 0 0,-1-1 1 0 0,-23 14-1 0 0,17-11-112 0 0,-125 82-4172 0 0,94-62 3729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8:52.3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0 133 800 0 0,'12'0'10542'0'0,"18"0"-6921"0"0,14-2-2646 0 0,0-1 1 0 0,0-3 0 0 0,46-11-1 0 0,128-43-6731 0 0,-204 56 4964 0 0,5-2-2556 0 0,-1-1-1 0 0,29-16 1 0 0,-37 18 1884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8:52.6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19 728 0 0,'5'-3'926'0'0,"-1"0"-1"0"0,1 1 0 0 0,-1 0 1 0 0,1 0-1 0 0,0 1 1 0 0,0-1-1 0 0,0 1 1 0 0,6-1-1 0 0,47 1 3538 0 0,-42 3-3924 0 0,-1 1-1 0 0,1 0 1 0 0,-1 0-1 0 0,0 2 1 0 0,16 7 0 0 0,-23-9-528 0 0,0 1 0 0 0,0 1 0 0 0,0-1 1 0 0,-1 1-1 0 0,0 1 0 0 0,0-1 1 0 0,-1 1-1 0 0,1 1 0 0 0,-1-1 0 0 0,0 1 1 0 0,-1 0-1 0 0,0 0 0 0 0,0 1 1 0 0,0-1-1 0 0,-1 1 0 0 0,6 15 1 0 0,-7-12-406 0 0,0 1 0 0 0,0 0 1 0 0,-1-1-1 0 0,-1 1 0 0 0,0 0 1 0 0,0 0-1 0 0,-1 0 1 0 0,-1 0-1 0 0,0-1 0 0 0,0 1 1 0 0,-2 0-1 0 0,-3 12 0 0 0,-7 19-3079 0 0,-23 50 0 0 0,-5-4-32 0 0,22-51 2382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8:53.1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0 118 696 0 0,'19'-1'11683'0'0,"3"0"-5783"0"0,6-2-3991 0 0,16-2-3412 0 0,2-1 2237 0 0,44-7-880 0 0,44-11-169 0 0,-42 0-4653 0 0,-87 23 4070 0 0,-1 0 1 0 0,0 0 0 0 0,0-1-1 0 0,0 1 1 0 0,0-1-1 0 0,0 0 1 0 0,0 0-1 0 0,0 0 1 0 0,0-1-1 0 0,-1 1 1 0 0,1-1-1 0 0,-1 0 1 0 0,5-6-1 0 0,-7 3-455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8:53.5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12 420 0 0,'3'-2'488'0'0,"0"1"0"0"0,-1-1 0 0 0,1 1 0 0 0,0 0 0 0 0,0 0 0 0 0,0 0 0 0 0,0 0 0 0 0,0 0-1 0 0,0 1 1 0 0,0 0 0 0 0,1-1 0 0 0,-1 1 0 0 0,0 0 0 0 0,0 0 0 0 0,0 1 0 0 0,0-1 0 0 0,0 1 0 0 0,6 1 0 0 0,2 1 707 0 0,0 0 0 0 0,0 1 0 0 0,18 9 0 0 0,-16-7-978 0 0,-1 1 0 0 0,-1 1 0 0 0,1-1 0 0 0,-1 2 0 0 0,0-1 0 0 0,-1 2 0 0 0,0-1 1 0 0,-1 1-1 0 0,0 1 0 0 0,8 11 0 0 0,-12-14-497 0 0,0 1 0 0 0,-1 0 0 0 0,-1 0 0 0 0,1 0 0 0 0,-1 0 0 0 0,-1 0 1 0 0,0 0-1 0 0,0 1 0 0 0,-1-1 0 0 0,0 1 0 0 0,0-1 0 0 0,-1 1 0 0 0,-1 0 0 0 0,1-1 0 0 0,-3 12 0 0 0,-5 12-1412 0 0,-2-1-1 0 0,-1 0 0 0 0,-1 0 0 0 0,-1-1 0 0 0,-22 35 1 0 0,10-17 384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8:53.9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0 160 984 0 0,'26'-10'3717'0'0,"0"0"-1"0"0,37-7 1 0 0,123-14-1078 0 0,-115 21-1742 0 0,423-51-295 0 0,-354 52-815 0 0,217 13-1 0 0,-264-1-4483 0 0,-75-3 1695 0 0,-17 0 2805 0 0,0 0 1 0 0,-1 0-1 0 0,1 0 0 0 0,0-1 0 0 0,-1 1 1 0 0,1 0-1 0 0,0 0 0 0 0,-1 0 0 0 0,1 0 1 0 0,-1-1-1 0 0,1 1 0 0 0,0 0 0 0 0,-1-1 1 0 0,1 1-1 0 0,-1 0 0 0 0,1-1 0 0 0,-1 1 1 0 0,1-1-1 0 0,-1 1 0 0 0,1-1 0 0 0,-1 1 1 0 0,0-1-1 0 0,1 1 0 0 0,-1-1 0 0 0,1 0 1 0 0,-1 1-1 0 0,0-1 0 0 0,0 1 0 0 0,1-1 1 0 0,-1 0-1 0 0,0 1 0 0 0,0-2 0 0 0,0-2-976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8:54.2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20 580 0 0,'1'-1'144'0'0,"-1"0"0"0"0,1 0-1 0 0,0-1 1 0 0,0 1 0 0 0,0 0 0 0 0,0 0-1 0 0,0 0 1 0 0,0 0 0 0 0,0 0 0 0 0,0 0-1 0 0,0 0 1 0 0,0 1 0 0 0,0-1 0 0 0,0 0-1 0 0,1 1 1 0 0,-1-1 0 0 0,0 0 0 0 0,1 1-1 0 0,-1 0 1 0 0,0-1 0 0 0,3 1 0 0 0,1-1 95 0 0,-1 1 0 0 0,1 0 0 0 0,-1 0 0 0 0,1 1 0 0 0,-1-1 0 0 0,1 1 0 0 0,4 1 0 0 0,3 2 188 0 0,0 0 0 0 0,0 1 1 0 0,0 0-1 0 0,13 8 0 0 0,-5 0-169 0 0,-1 0-1 0 0,-1 2 1 0 0,0 0 0 0 0,-1 0 0 0 0,-1 2 0 0 0,-1 0 0 0 0,0 1 0 0 0,-1 0 0 0 0,23 41 0 0 0,-31-49-348 0 0,-1 0-1 0 0,-1 0 1 0 0,1 1 0 0 0,-2 0 0 0 0,0 0 0 0 0,0 0 0 0 0,-1 0 0 0 0,0 0 0 0 0,0 0 0 0 0,-2 1 0 0 0,1-1-1 0 0,-2 1 1 0 0,1-1 0 0 0,-1 0 0 0 0,-1 1 0 0 0,0-1 0 0 0,-1 0 0 0 0,0 0 0 0 0,-1 0 0 0 0,0-1 0 0 0,0 1 0 0 0,-7 9-1 0 0,-6 4-763 0 0,0-1 0 0 0,-2-1 0 0 0,-1 0 0 0 0,0-2 0 0 0,-2 0 0 0 0,-34 24 0 0 0,55-43 846 0 0,-47 35-1247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8:57.1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0 157 228 0 0,'1'3'7786'0'0,"16"4"-4968"0"0,28 8-883 0 0,25 2-1429 0 0,2-3 0 0 0,0-4 0 0 0,0-2 0 0 0,1-4-1 0 0,141-9 1 0 0,363-76-1185 0 0,-520 71 755 0 0,156-30-347 0 0,171-27-1015 0 0,-127 39-2952 0 0,-256 28 4226 0 0,19-2-1031 0 0,0 1 1 0 0,1 0 0 0 0,-1 2-1 0 0,0 0 1 0 0,0 2-1 0 0,34 7 1 0 0,-34-3-213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8:57.5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7 936 0 0,'2'-1'181'0'0,"-1"1"-1"0"0,1-1 1 0 0,-1 0-1 0 0,1 0 1 0 0,0 1 0 0 0,-1-1-1 0 0,1 1 1 0 0,0 0-1 0 0,-1-1 1 0 0,1 1 0 0 0,0 0-1 0 0,0 0 1 0 0,-1 0-1 0 0,1 0 1 0 0,0 0 0 0 0,0 0-1 0 0,-1 1 1 0 0,4 0-1 0 0,34 12 777 0 0,-33-10-690 0 0,54 20 451 0 0,226 100 2129 0 0,-247-103-2399 0 0,-1 1-1 0 0,-1 3 1 0 0,0 1 0 0 0,-2 1-1 0 0,32 33 1 0 0,-59-51-406 0 0,0 0-1 0 0,0 1 1 0 0,-1 0 0 0 0,0 0 0 0 0,-1 0-1 0 0,0 1 1 0 0,0 0 0 0 0,5 15 0 0 0,-10-22-50 0 0,0 1 0 0 0,0 0 0 0 0,0 0 0 0 0,0 0 0 0 0,-1 0 0 0 0,1 0 1 0 0,-1 0-1 0 0,0 0 0 0 0,0 0 0 0 0,-1 1 0 0 0,1-1 0 0 0,-1 0 0 0 0,0 0 1 0 0,0-1-1 0 0,0 1 0 0 0,-1 0 0 0 0,1 0 0 0 0,-1 0 0 0 0,0-1 0 0 0,0 1 0 0 0,0-1 1 0 0,0 0-1 0 0,-1 1 0 0 0,1-1 0 0 0,-7 5 0 0 0,-14 11-490 0 0,-1-2 0 0 0,-1-1 0 0 0,-1 0 0 0 0,0-2 0 0 0,-1-1 0 0 0,-33 11 0 0 0,-1 2-728 0 0,-196 98-4264 0 0,191-87 4263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9:05.0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13 504 0 0,'14'-13'12683'0'0,"7"44"-25078"0"0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0:46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23 428 160 0 0,'-1'0'337'0'0,"0"0"0"0"0,1-1-1 0 0,-1 1 1 0 0,0 0 0 0 0,1 0-1 0 0,-1 0 1 0 0,0 0 0 0 0,1 0 0 0 0,-1 0-1 0 0,0 0 1 0 0,0 0 0 0 0,1 0 0 0 0,-1 0-1 0 0,0 0 1 0 0,1 0 0 0 0,-1 1 0 0 0,0-1-1 0 0,1 0 1 0 0,-1 0 0 0 0,1 1 0 0 0,-1-1-1 0 0,0 1 1 0 0,1-1 0 0 0,-1 0 0 0 0,1 1-1 0 0,-1-1 1 0 0,1 1 0 0 0,-1-1 0 0 0,1 1-1 0 0,-1-1 1 0 0,1 1 0 0 0,0 0 0 0 0,-1-1-1 0 0,1 1 1 0 0,0-1 0 0 0,-1 1 0 0 0,1 0-1 0 0,0-1 1 0 0,-1 2 0 0 0,2 1 68 0 0,0-1 1 0 0,0 0 0 0 0,0 1-1 0 0,1-1 1 0 0,-1 0-1 0 0,0 0 1 0 0,1 0-1 0 0,0 0 1 0 0,-1 0 0 0 0,1 0-1 0 0,2 2 1 0 0,13 11-135 0 0,0-1-1 0 0,21 12 1 0 0,-24-16-221 0 0,1-1 0 0 0,0 0-1 0 0,1-1 1 0 0,0-1 0 0 0,32 9-1 0 0,-44-15-44 0 0,1 0 0 0 0,-1 0 0 0 0,0 0 1 0 0,1-1-1 0 0,-1 0 0 0 0,1 0 0 0 0,-1 0 0 0 0,1 0 0 0 0,-1-1 0 0 0,1 0 0 0 0,-1 0 0 0 0,0 0 0 0 0,0 0 0 0 0,1-1 0 0 0,-1 1 0 0 0,0-1 0 0 0,0 0 0 0 0,0-1 0 0 0,-1 1 0 0 0,1-1 0 0 0,0 1 0 0 0,-1-1 1 0 0,0 0-1 0 0,1 0 0 0 0,-1-1 0 0 0,-1 1 0 0 0,1-1 0 0 0,2-4 0 0 0,1-2-7 0 0,0 0 1 0 0,-2 0-1 0 0,1 0 1 0 0,-1-1-1 0 0,-1 0 1 0 0,0 0-1 0 0,2-14 1 0 0,6-86-124 0 0,-10 78-597 0 0,10-51 1 0 0,-7 65-892 0 0,1-1 0 0 0,1 1 0 0 0,14-31 0 0 0,-16 42 734 0 0,0 0-1 0 0,1 1 1 0 0,0-1-1 0 0,0 1 1 0 0,0 0-1 0 0,1 1 1 0 0,1-1-1 0 0,-1 1 1 0 0,1 0-1 0 0,13-9 1 0 0,9-1-897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9:05.3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0 176 0 0,'10'27'6212'0'0,"0"3"-11449"0"0,-10-22 4198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9:05.7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9 700 0 0,'10'5'6185'0'0,"-10"-7"-6405"0"0,0-1-172 0 0,0 1-256 0 0,5-2-301 0 0,0 1-211 0 0</inkml:trace>
  <inkml:trace contextRef="#ctx0" brushRef="#br0" timeOffset="1">10 129 856 0 0,'0'2'1028'0'0,"0"2"72"0"0,0 1-304 0 0,0-1-244 0 0,0 1-184 0 0,0 2-112 0 0,0-1-112 0 0,0 1-148 0 0,0 0-208 0 0,0 2-328 0 0,5 0-304 0 0,0 0-176 0 0,-5 4-60 0 0,5 1 40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9:06.4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1 908 0 0,'5'3'12979'0'0,"0"13"-12361"0"0,-4-10-1807 0 0,-1-1-1 0 0,1 0 1 0 0,0 0-1 0 0,0 0 1 0 0,0 0-1 0 0,4 9 0 0 0,4 17-3461 0 0,-8-16 3304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9:06.7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0 996 0 0,'5'7'1124'0'0,"-5"-3"96"0"0,5 3-268 0 0,-5 0-240 0 0,0 0-159 0 0,5-3-133 0 0,-5 3-100 0 0,0-3-84 0 0,0 1-96 0 0,0-1-128 0 0,0 1-148 0 0,0-1-172 0 0,0 1-208 0 0,0-1-269 0 0,0 1-295 0 0,0-1-104 0 0,5 3 12 0 0,0 0 100 0 0</inkml:trace>
  <inkml:trace contextRef="#ctx0" brushRef="#br0" timeOffset="1">40 275 220 0 0,'5'4'912'0'0,"0"3"64"0"0,-5 0-116 0 0,0-1-224 0 0,0-1-176 0 0,0 2-132 0 0,0-1-104 0 0,0 3-100 0 0,0-2-124 0 0,0 2-200 0 0,0-2-296 0 0,0 2-308 0 0,0 2-152 0 0,0 0-64 0 0,0 3 28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9:07.2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3 716 0 0,'10'-3'9449'0'0,"-5"8"-8949"0"0,-5-1-248 0 0,0 1-312 0 0,0-1-360 0 0,0 3-316 0 0,0-2-324 0 0,5 4-388 0 0,-5-3-272 0 0,5 6-1 0 0,0-3 145 0 0,-5 2 212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9:07.5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1 300 0 0,'0'6'1100'0'0,"5"1"84"0"0,0 0 60 0 0,0 2-404 0 0,0-2-300 0 0,-5-1-191 0 0,5 1-133 0 0,-5-2-108 0 0,5 4-120 0 0,0-3-152 0 0,-5 1-205 0 0,0 2-247 0 0,5-2-328 0 0,0 0-156 0 0,-5 2-24 0 0,0 0 60 0 0</inkml:trace>
  <inkml:trace contextRef="#ctx0" brushRef="#br0" timeOffset="1">45 340 656 0 0,'5'9'956'0'0,"-5"-2"80"0"0,5 2-260 0 0,-5-2-240 0 0,5 2-144 0 0,-5 0-76 0 0,0-2-108 0 0,0 2-108 0 0,5 0-104 0 0,-5 0-156 0 0,0-3-176 0 0,0 3-232 0 0,5 3-280 0 0,0-6-132 0 0,-5 6-20 0 0,0-3 72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9:07.9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1 900 0 0,'0'13'1060'0'0,"5"3"48"0"0,0 0-308 0 0,-5-3-216 0 0,10 5-176 0 0,-10-2-144 0 0,5 2-116 0 0,-5-2-100 0 0,5 2-128 0 0,0-5-164 0 0,-5 3-284 0 0,5 0-324 0 0,-5-5-172 0 0,0 5-64 0 0,0-3 48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8:36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424 127 220 0 0,'5'-5'2402'0'0,"-4"5"-2224"0"0,-1 0 0 0 0,1 0-1 0 0,-1 0 1 0 0,1 0 0 0 0,-1-1 0 0 0,1 1 0 0 0,-1 0-1 0 0,1 0 1 0 0,-1 0 0 0 0,1-1 0 0 0,-1 1-1 0 0,1 0 1 0 0,-1-1 0 0 0,0 1 0 0 0,1 0 0 0 0,-1-1-1 0 0,0 1 1 0 0,1-1 0 0 0,-1 1 0 0 0,0 0 0 0 0,1-1-1 0 0,-1 1 1 0 0,0-1 0 0 0,0 1 0 0 0,1-1-1 0 0,-1 1 1 0 0,0-1 0 0 0,0 1 0 0 0,0-1 0 0 0,0 0-1 0 0,4-17 409 0 0,-4 14-43 0 0,0-5 1100 0 0,-6 1-1714 0 0,0 1 0 0 0,0 0 0 0 0,0-1 0 0 0,-1 2 0 0 0,0-1 0 0 0,-1 1 0 0 0,1 0-1 0 0,-14-7 1 0 0,16 11 23 0 0,1 0 0 0 0,0 0-1 0 0,-1 1 1 0 0,1 0 0 0 0,-1 0-1 0 0,1 0 1 0 0,-1 0 0 0 0,0 1-1 0 0,1 0 1 0 0,-1 0 0 0 0,0 0-1 0 0,1 0 1 0 0,-1 1 0 0 0,1 0-1 0 0,-1 0 1 0 0,1 0 0 0 0,-1 0-1 0 0,1 1 1 0 0,0 0 0 0 0,-7 3-1 0 0,-4 4 47 0 0,0 1 0 0 0,1 0 0 0 0,0 1-1 0 0,1 1 1 0 0,1 0 0 0 0,0 1 0 0 0,0 0 0 0 0,1 0-1 0 0,1 1 1 0 0,0 1 0 0 0,1 0 0 0 0,1 0 0 0 0,-10 24-1 0 0,2 1 12 0 0,2 2 0 0 0,1-1 0 0 0,3 2 0 0 0,-8 53 0 0 0,0 85 28 0 0,12 89 37 0 0,30 184-98 0 0,-20-392-10 0 0,6 267 25 0 0,0 3-43 0 0,-5-231 28 0 0,-3-32 6 0 0,21 123 0 0 0,-9-78-26 0 0,-3-20 2 0 0,-9-71 41 0 0,-1 0-1 0 0,0 0 0 0 0,-4 31 1 0 0,1-28 15 0 0,1 0 0 0 0,3 35 0 0 0,25-63 664 0 0,54-18-9 0 0,31-6-1970 0 0,4 6-5721 0 0,-97 18 5656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8:37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850 332 292 0 0,'14'-3'7542'0'0,"-24"-4"-5452"0"0,-32-8-3258 0 0,35 12 1876 0 0,-187-61-474 0 0,-247-99-5206 0 0,326 110 2063 0 0,60 30 1644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8:38.9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208 29 196 0 0,'-3'-3'622'0'0,"-1"0"1"0"0,-1 0-1 0 0,1 1 1 0 0,0-1-1 0 0,-1 1 1 0 0,1 0-1 0 0,-1 1 1 0 0,-8-3-1 0 0,5 2-346 0 0,0 1 0 0 0,0-1 0 0 0,0 2 0 0 0,0-1-1 0 0,-13 2 1 0 0,17-1-240 0 0,0 0 0 0 0,0 0 0 0 0,-1 1 0 0 0,1 0 0 0 0,0 0-1 0 0,0 0 1 0 0,0 0 0 0 0,-1 0 0 0 0,1 1 0 0 0,1 0 0 0 0,-1 0-1 0 0,0 0 1 0 0,0 1 0 0 0,1-1 0 0 0,-1 1 0 0 0,1-1 0 0 0,0 1 0 0 0,0 0-1 0 0,0 1 1 0 0,0-1 0 0 0,1 0 0 0 0,-1 1 0 0 0,1 0 0 0 0,-4 6-1 0 0,4-1 139 0 0,0 1-1 0 0,0 0 0 0 0,1 0 1 0 0,0 0-1 0 0,1-1 0 0 0,0 1 0 0 0,1 0 1 0 0,0 0-1 0 0,0 0 0 0 0,5 15 0 0 0,-4-17-14 0 0,0 0 0 0 0,0-1 0 0 0,1 1 1 0 0,0-1-1 0 0,0 0 0 0 0,1 0 0 0 0,0 0 0 0 0,0-1 0 0 0,1 1 0 0 0,0-1 0 0 0,0 0 0 0 0,0 0 0 0 0,12 9 0 0 0,-16-14-141 0 0,0 0 0 0 0,0-1 1 0 0,0 1-1 0 0,0-1 0 0 0,-1 1 1 0 0,1-1-1 0 0,0 1 0 0 0,0-1 1 0 0,0 1-1 0 0,0-1 0 0 0,0 0 1 0 0,0 0-1 0 0,0 1 0 0 0,0-1 1 0 0,0 0-1 0 0,0 0 0 0 0,0 0 1 0 0,0 0-1 0 0,0 0 0 0 0,0 0 1 0 0,1-1-1 0 0,-1 1 0 0 0,0 0 1 0 0,0 0-1 0 0,-1-1 0 0 0,1 1 1 0 0,0 0-1 0 0,0-1 0 0 0,0 1 1 0 0,1-2-1 0 0,0 0-35 0 0,0 0 1 0 0,0 0-1 0 0,-1-1 0 0 0,1 1 0 0 0,-1 0 0 0 0,0-1 0 0 0,0 1 1 0 0,1-1-1 0 0,-2 1 0 0 0,1-1 0 0 0,1-3 0 0 0,1-9-247 0 0,-1 0 0 0 0,-1-1 0 0 0,0-15 0 0 0,-1-133-1000 0 0,0 164 1271 0 0,0 0 1 0 0,0 0-1 0 0,0 0 0 0 0,0 0 1 0 0,0-1-1 0 0,0 1 1 0 0,0 0-1 0 0,0 0 1 0 0,0 0-1 0 0,0-1 1 0 0,0 1-1 0 0,0 0 1 0 0,0 0-1 0 0,0 0 1 0 0,0-1-1 0 0,0 1 1 0 0,0 0-1 0 0,0 0 0 0 0,0 0 1 0 0,0-1-1 0 0,0 1 1 0 0,0 0-1 0 0,1 0 1 0 0,-1 0-1 0 0,0 0 1 0 0,0-1-1 0 0,0 1 1 0 0,0 0-1 0 0,0 0 1 0 0,0 0-1 0 0,1 0 0 0 0,-1 0 1 0 0,0 0-1 0 0,0-1 1 0 0,0 1-1 0 0,0 0 1 0 0,1 0-1 0 0,-1 0 1 0 0,0 0-1 0 0,0 0 1 0 0,0 0-1 0 0,0 0 1 0 0,1 0-1 0 0,-1 0 0 0 0,0 0 1 0 0,0 0-1 0 0,0 0 1 0 0,1 0-1 0 0,-1 0 1 0 0,0 0-1 0 0,0 0 1 0 0,12 9 126 0 0,6 15-114 0 0,9 31-284 0 0,-23-45-512 0 0,0 0 0 0 0,1 0 0 0 0,0-1 0 0 0,1 1 0 0 0,13 16 1 0 0,-19-26 657 0 0,0 1 0 0 0,1-1 0 0 0,-1 1 1 0 0,0-1-1 0 0,1 1 0 0 0,-1-1 0 0 0,0 1 1 0 0,1-1-1 0 0,-1 1 0 0 0,1-1 0 0 0,-1 1 1 0 0,1-1-1 0 0,-1 0 0 0 0,1 1 1 0 0,-1-1-1 0 0,1 0 0 0 0,0 0 0 0 0,-1 1 1 0 0,1-1-1 0 0,-1 0 0 0 0,1 0 0 0 0,0 0 1 0 0,-1 0-1 0 0,1 0 0 0 0,0 0 0 0 0,-1 0 1 0 0,1 0-1 0 0,-1 0 0 0 0,1 0 0 0 0,0 0 1 0 0,-1 0-1 0 0,1 0 0 0 0,0 0 0 0 0,-1-1 1 0 0,1 1-1 0 0,-1 0 0 0 0,1 0 1 0 0,0-1-1 0 0,8-7-1129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30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1 264 0 0,'0'0'1034'0'0,"19"12"5273"0"0,37 132-2686 0 0,-42-98-6626 0 0,9 58 0 0 0,-22-69-956 0 0,-1-28 2866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8:39.2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71 716 0 0,'-12'-48'3887'0'0,"5"26"7250"0"0,39 213-8967 0 0,-10-43-3368 0 0,-15-116-570 0 0,1 0 0 0 0,18 47 0 0 0,-22-70 962 0 0,-1 0 0 0 0,2-1 0 0 0,-1 1 1 0 0,1-1-1 0 0,0 0 0 0 0,1 0 1 0 0,0 0-1 0 0,0-1 0 0 0,1 0 0 0 0,-1 0 1 0 0,12 8-1 0 0,1-5-569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8:39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360 55 600 0 0,'1'-2'183'0'0,"-1"0"1"0"0,0 0-1 0 0,0 0 0 0 0,-1 0 0 0 0,1 0 1 0 0,0 0-1 0 0,-1 0 0 0 0,1 0 0 0 0,-1 0 1 0 0,1 1-1 0 0,-1-1 0 0 0,0 0 0 0 0,0 0 1 0 0,0 0-1 0 0,0 1 0 0 0,0-1 0 0 0,0 1 1 0 0,0-1-1 0 0,-1 1 0 0 0,1-1 0 0 0,-1 1 1 0 0,1 0-1 0 0,-1 0 0 0 0,1-1 0 0 0,-1 1 1 0 0,0 0-1 0 0,1 1 0 0 0,-1-1 0 0 0,-2-1 1 0 0,-5 0 21 0 0,1 0 0 0 0,-1 1 0 0 0,1 0 0 0 0,-1 0 0 0 0,-14 2 0 0 0,14-1-123 0 0,-26 0-321 0 0,-46 8 0 0 0,55-4-1295 0 0,1 2 0 0 0,-38 12 0 0 0,38-9 248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8:40.1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73 868 0 0,'2'3'537'0'0,"0"0"0"0"0,-1-1-1 0 0,0 1 1 0 0,0 0 0 0 0,0 0 0 0 0,0 0 0 0 0,0 0 0 0 0,0-1-1 0 0,-1 1 1 0 0,1 0 0 0 0,-1 0 0 0 0,0 5 0 0 0,3 14 955 0 0,43 166 929 0 0,-46-188-2441 0 0,0 0-1 0 0,0 0 1 0 0,0 0-1 0 0,0-1 1 0 0,1 1-1 0 0,-1 0 1 0 0,0 0-1 0 0,0 0 1 0 0,0 0-1 0 0,0 0 1 0 0,0 0-1 0 0,0 0 1 0 0,0 0-1 0 0,0 0 1 0 0,0-1-1 0 0,0 1 1 0 0,1 0-1 0 0,-1 0 1 0 0,0 0-1 0 0,0 0 1 0 0,0 0-1 0 0,0 0 1 0 0,0 0-1 0 0,0 0 1 0 0,0 0-1 0 0,1 0 1 0 0,-1 0-1 0 0,0 0 1 0 0,0 0-1 0 0,0 0 1 0 0,0 0-1 0 0,0 0 1 0 0,0 0-1 0 0,1 0 1 0 0,-1 0-1 0 0,0 0 1 0 0,0 0-1 0 0,0 0 1 0 0,0 0-1 0 0,0 0 1 0 0,0 0-1 0 0,1 0 1 0 0,-1 0-1 0 0,2-28-213 0 0,-5-39 224 0 0,-2 28 27 0 0,1 0 0 0 0,3-67 0 0 0,1 64 375 0 0,1 42-373 0 0,-1 0 0 0 0,0 0 0 0 0,1-1 1 0 0,-1 1-1 0 0,1 0 0 0 0,-1 0 0 0 0,0 0 0 0 0,1 0 0 0 0,-1 0 0 0 0,1 0 1 0 0,-1 0-1 0 0,0 0 0 0 0,1 0 0 0 0,-1 0 0 0 0,1 0 0 0 0,-1 0 1 0 0,0 0-1 0 0,1 0 0 0 0,-1 0 0 0 0,1 0 0 0 0,-1 0 0 0 0,0 0 0 0 0,1 1 1 0 0,-1-1-1 0 0,0 0 0 0 0,1 0 0 0 0,-1 0 0 0 0,0 1 0 0 0,1-1 0 0 0,-1 0 1 0 0,0 0-1 0 0,1 1 0 0 0,-1-1 0 0 0,0 0 0 0 0,0 1 0 0 0,1-1 0 0 0,15 15-20 0 0,79 133 19 0 0,-95-148-16 0 0,1 1-1 0 0,-1-1 1 0 0,0 0-1 0 0,0 1 0 0 0,0-1 1 0 0,0 0-1 0 0,0 1 0 0 0,1-1 1 0 0,-1 0-1 0 0,0 0 1 0 0,0 1-1 0 0,0-1 0 0 0,1 0 1 0 0,-1 0-1 0 0,0 1 1 0 0,0-1-1 0 0,1 0 0 0 0,-1 0 1 0 0,0 1-1 0 0,1-1 1 0 0,-1 0-1 0 0,0 0 0 0 0,0 0 1 0 0,1 0-1 0 0,-1 0 0 0 0,0 0 1 0 0,1 0-1 0 0,-1 1 1 0 0,1-1-1 0 0,-1 0 0 0 0,0 0 1 0 0,1 0-1 0 0,-1 0 1 0 0,0 0-1 0 0,1 0 0 0 0,-1-1 1 0 0,0 1-1 0 0,1 0 0 0 0,-1 0 1 0 0,0 0-1 0 0,1 0 1 0 0,-1 0-1 0 0,0 0 0 0 0,0-1 1 0 0,1 1-1 0 0,5-21-4 0 0,-4-41-59 0 0,-3 52 61 0 0,1 8 36 0 0,0-1 0 0 0,0 1 0 0 0,0-1 0 0 0,0 1 0 0 0,1-1 0 0 0,-1 1 0 0 0,1 0 0 0 0,-1-1 0 0 0,1 1 0 0 0,0 0 0 0 0,0-1 0 0 0,0 1 0 0 0,2-4 0 0 0,-2 5-21 0 0,0 0 0 0 0,-1 1 0 0 0,1-1 0 0 0,0 1 0 0 0,0-1 0 0 0,-1 1 0 0 0,1 0 0 0 0,0-1 0 0 0,0 1 0 0 0,0 0 1 0 0,-1 0-1 0 0,1-1 0 0 0,0 1 0 0 0,0 0 0 0 0,0 0 0 0 0,0 0 0 0 0,0 0 0 0 0,0 0 0 0 0,-1 0 0 0 0,1 0 0 0 0,0 0 0 0 0,0 1 0 0 0,0-1 0 0 0,0 0 0 0 0,-1 0 0 0 0,2 1 1 0 0,7 4-269 0 0,0 0 1 0 0,0 1-1 0 0,0 0 1 0 0,-1 0 0 0 0,10 11-1 0 0,18 10-4393 0 0,-6-15-23 0 0,-20-12 3414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8:40.4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34 480 0 0,'0'0'1510'0'0,"-34"21"1110"0"0,31-19-2272 0 0,-1 1-1 0 0,1 0 1 0 0,0 0 0 0 0,-1 0 0 0 0,2 1-1 0 0,-1-1 1 0 0,0 1 0 0 0,1-1 0 0 0,-1 1-1 0 0,1 0 1 0 0,0 0 0 0 0,-2 6 0 0 0,4-9-240 0 0,-1 0 1 0 0,1 0-1 0 0,0 0 1 0 0,0 0-1 0 0,0 0 1 0 0,0 0-1 0 0,0 0 1 0 0,0 1-1 0 0,0-1 1 0 0,0 0 0 0 0,1 0-1 0 0,-1 0 1 0 0,0 0-1 0 0,1 0 1 0 0,-1 0-1 0 0,0 0 1 0 0,1 0-1 0 0,0 0 1 0 0,-1 0 0 0 0,2 1-1 0 0,0 0-84 0 0,-1-1 0 0 0,1 0-1 0 0,0 1 1 0 0,0-1 0 0 0,0 0 0 0 0,0 0 0 0 0,0 0-1 0 0,0 0 1 0 0,0 0 0 0 0,0-1 0 0 0,1 1 0 0 0,-1-1-1 0 0,4 1 1 0 0,2 0-15 0 0,-1-1 0 0 0,0 0 0 0 0,1-1 0 0 0,-1 0 1 0 0,0 0-1 0 0,0 0 0 0 0,0-1 0 0 0,0 0 0 0 0,0-1 0 0 0,0 1 0 0 0,0-1 0 0 0,10-7 0 0 0,-13 8-20 0 0,-1 0-1 0 0,1 0 0 0 0,0-1 1 0 0,0 0-1 0 0,-1 1 0 0 0,0-1 1 0 0,1-1-1 0 0,-1 1 0 0 0,0 0 1 0 0,-1-1-1 0 0,1 0 0 0 0,-1 1 1 0 0,1-1-1 0 0,-1 0 1 0 0,0 0-1 0 0,0 0 0 0 0,-1-1 1 0 0,1 1-1 0 0,-1 0 0 0 0,0-1 1 0 0,0-6-1 0 0,-1 10-18 0 0,0 0 0 0 0,0 0 0 0 0,0-1-1 0 0,0 1 1 0 0,0 0 0 0 0,-1 0 0 0 0,1-1 0 0 0,0 1 0 0 0,-1 0-1 0 0,1 0 1 0 0,-1 0 0 0 0,0 0 0 0 0,1 0 0 0 0,-1 0 0 0 0,0 0-1 0 0,0 0 1 0 0,1 0 0 0 0,-1 0 0 0 0,0 0 0 0 0,0 0 0 0 0,0 1-1 0 0,0-1 1 0 0,0 0 0 0 0,0 1 0 0 0,-2-2 0 0 0,0 1-105 0 0,-1 0 0 0 0,0-1 0 0 0,1 1 1 0 0,-1 1-1 0 0,0-1 0 0 0,0 0 0 0 0,0 1 1 0 0,-5 0-1 0 0,-1 0-295 0 0,1 1 0 0 0,-1 0 0 0 0,0 1 0 0 0,1 0-1 0 0,-1 0 1 0 0,-10 4 0 0 0,16-4-113 0 0,-1 1 0 0 0,0-1-1 0 0,1 0 1 0 0,0 1-1 0 0,-1 0 1 0 0,1 0 0 0 0,0 1-1 0 0,-6 6 1 0 0,9-6-480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8:40.8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8 760 0 0,'-2'-8'2909'0'0,"-6"19"-1966"0"0,7-9-887 0 0,-1 0 130 0 0,1 0 1 0 0,0 0-1 0 0,-1 0 1 0 0,1 0-1 0 0,0 0 1 0 0,0 1-1 0 0,1-1 1 0 0,-1 0-1 0 0,0 1 1 0 0,1-1-1 0 0,0 0 1 0 0,-1 1-1 0 0,1-1 1 0 0,0 1 0 0 0,0-1-1 0 0,0 0 1 0 0,0 1-1 0 0,1-1 1 0 0,-1 1-1 0 0,1-1 1 0 0,-1 0-1 0 0,1 1 1 0 0,0-1-1 0 0,0 0 1 0 0,0 0-1 0 0,0 0 1 0 0,1 1-1 0 0,2 2 1 0 0,95 90 4088 0 0,-94-89-4407 0 0,0 1 0 0 0,0-1 0 0 0,0 1 0 0 0,-1 0 0 0 0,0 0 0 0 0,0 0 0 0 0,-1 0 1 0 0,0 1-1 0 0,0-1 0 0 0,-1 1 0 0 0,2 11 0 0 0,-3-15-223 0 0,0 0 0 0 0,-1 0 1 0 0,1 0-1 0 0,-1 0 0 0 0,0 0 0 0 0,0 0 0 0 0,-1 0 1 0 0,1 0-1 0 0,-1 0 0 0 0,0 0 0 0 0,0 0 1 0 0,0 0-1 0 0,0 0 0 0 0,-1 0 0 0 0,0 0 1 0 0,0-1-1 0 0,0 1 0 0 0,0-1 0 0 0,0 1 0 0 0,-1-1 1 0 0,1 0-1 0 0,-1 0 0 0 0,-5 5 0 0 0,-12-3-2241 0 0,5-5 1454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8:41.1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34 188 0 0,'1'-4'551'0'0,"0"1"1"0"0,1 0-1 0 0,-1 0 0 0 0,0 0 1 0 0,1-1-1 0 0,0 1 0 0 0,0 1 1 0 0,3-6-1 0 0,4 10 2998 0 0,0 18-1755 0 0,7 36 163 0 0,-1 34-1193 0 0,4 17-1804 0 0,-14-86 64 0 0,1-1-1 0 0,1 0 0 0 0,0 0 1 0 0,12 20-1 0 0,-13-29-93 0 0,1 0 0 0 0,1-1-1 0 0,-1 0 1 0 0,16 16 0 0 0,-8-14-230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8:41.5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485 23 420 0 0,'0'-2'101'0'0,"0"1"0"0"0,-1 0 0 0 0,1 0 0 0 0,-1 0 0 0 0,1 0 1 0 0,-1 0-1 0 0,1 0 0 0 0,-1 0 0 0 0,0 0 0 0 0,0 0 0 0 0,1 0 0 0 0,-1 0 0 0 0,0 0 0 0 0,0 0 0 0 0,0 1 0 0 0,0-1 0 0 0,0 0 1 0 0,0 1-1 0 0,0-1 0 0 0,0 0 0 0 0,0 1 0 0 0,0-1 0 0 0,-1 1 0 0 0,1 0 0 0 0,0-1 0 0 0,0 1 0 0 0,0 0 0 0 0,0 0 0 0 0,-1 0 1 0 0,1 0-1 0 0,0 0 0 0 0,0 0 0 0 0,-1 0 0 0 0,1 0 0 0 0,0 1 0 0 0,0-1 0 0 0,-3 1 0 0 0,-48 10 510 0 0,52-11-571 0 0,-41 12-15 0 0,2 3 0 0 0,-71 35 0 0 0,75-30-973 0 0,0 1 0 0 0,2 2 0 0 0,-34 29 0 0 0,32-21-95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8:43.2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0 125 260 0 0,'11'4'11030'0'0,"-11"-3"-10696"0"0,8 19 4056 0 0,3 38-5226 0 0,-6-28 1620 0 0,55 161-667 0 0,-60-191-121 0 0,0 0 1 0 0,0 0 0 0 0,0-1-1 0 0,0 1 1 0 0,0 0-1 0 0,0 0 1 0 0,0 0-1 0 0,1 0 1 0 0,-1 0 0 0 0,0 0-1 0 0,0 0 1 0 0,0 0-1 0 0,0 0 1 0 0,0 0-1 0 0,1 0 1 0 0,-1 0 0 0 0,0 0-1 0 0,0 0 1 0 0,0 0-1 0 0,0 0 1 0 0,0 0 0 0 0,0 0-1 0 0,1 0 1 0 0,-1 0-1 0 0,0 0 1 0 0,0 0-1 0 0,0 0 1 0 0,0 0 0 0 0,0 0-1 0 0,1 0 1 0 0,-1 0-1 0 0,0 0 1 0 0,0 0-1 0 0,0 1 1 0 0,0-1 0 0 0,0 0-1 0 0,0 0 1 0 0,0 0-1 0 0,0 0 1 0 0,1 0 0 0 0,-1 0-1 0 0,0 0 1 0 0,0 0-1 0 0,0 1 1 0 0,0-1-1 0 0,0 0 1 0 0,0 0 0 0 0,0 0-1 0 0,0 0 1 0 0,0 0-1 0 0,0 1 1 0 0,0-1-1 0 0,0 0 1 0 0,0 0 0 0 0,0 0-1 0 0,0 0 1 0 0,0 0-1 0 0,0 0 1 0 0,0 1 0 0 0,0-1-1 0 0,0 0 1 0 0,0 0-1 0 0,0 0 1 0 0,0 0-1 0 0,0 0 1 0 0,0 1 0 0 0,0-1-1 0 0,0 0 1 0 0,-1 0-1 0 0,3-16-247 0 0,-2-38-211 0 0,-1 36 299 0 0,1-25-144 0 0,-1 2 67 0 0,7-69 0 0 0,-5 101 271 0 0,1-1 1 0 0,0 0-1 0 0,0 1 0 0 0,1-1 0 0 0,0 1 1 0 0,0 0-1 0 0,1 0 0 0 0,1 0 0 0 0,0 0 0 0 0,0 1 1 0 0,0 0-1 0 0,10-12 0 0 0,-13 18 11 0 0,0 0 0 0 0,0 0 0 0 0,0 0 0 0 0,0 1 0 0 0,1-1 0 0 0,-1 1 0 0 0,0-1 0 0 0,1 1 0 0 0,-1 0-1 0 0,1 0 1 0 0,-1 0 0 0 0,1 0 0 0 0,-1 0 0 0 0,1 0 0 0 0,0 1 0 0 0,0 0 0 0 0,-1-1 0 0 0,1 1 0 0 0,0 0 0 0 0,4 1 0 0 0,-2 0-3 0 0,-1 0 1 0 0,0 0-1 0 0,1 1 0 0 0,-1 0 1 0 0,0 0-1 0 0,0 0 0 0 0,0 0 1 0 0,0 1-1 0 0,0 0 0 0 0,-1 0 0 0 0,5 4 1 0 0,5 6-147 0 0,-1 1 0 0 0,0 0 0 0 0,-1 1 1 0 0,17 31-1 0 0,7 27-3055 0 0,-5 2-3660 0 0,-19-46 3626 0 0,-2-10 1607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8:43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1260 0 0,'0'0'338'0'0,"0"-1"-1"0"0,0 1 1 0 0,0-1-1 0 0,0 1 1 0 0,0-1-1 0 0,0 1 1 0 0,-1-1-1 0 0,1 0 1 0 0,0 1-1 0 0,1-1 1 0 0,-1 1 0 0 0,0-1-1 0 0,0 1 1 0 0,0-1-1 0 0,0 1 1 0 0,0-1-1 0 0,0 0 1 0 0,1 1-1 0 0,-1-1 1 0 0,0 1-1 0 0,0-1 1 0 0,1 1-1 0 0,-1 0 1 0 0,0-1-1 0 0,1 1 1 0 0,-1-1 0 0 0,1 1-1 0 0,0-1 1 0 0,8 13 3757 0 0,6 25-3009 0 0,6 76-889 0 0,-6-26-6294 0 0,-14-74 1779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8:44.1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5 158 860 0 0,'0'-18'1244'0'0,"0"2"148"0"0,0 5-116 0 0,-5-3-259 0 0,5 5-241 0 0,0 0-192 0 0,0 2-168 0 0,0 3-136 0 0,0-3-148 0 0,0 0-188 0 0,0 5-204 0 0,0-5-244 0 0,0 3-280 0 0,5-5-321 0 0,0 2-239 0 0,0-2-36 0 0,0 0 84 0 0,0 0 188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31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227 116 140 0 0,'0'-5'292'0'0,"1"1"1"0"0,0-1-1 0 0,0 0 1 0 0,0 1-1 0 0,1-1 1 0 0,0 1-1 0 0,0-1 0 0 0,0 1 1 0 0,0 0-1 0 0,0-1 1 0 0,1 1-1 0 0,0 1 0 0 0,0-1 1 0 0,0 0-1 0 0,1 1 1 0 0,-1-1-1 0 0,1 1 1 0 0,-1 0-1 0 0,1 0 0 0 0,0 1 1 0 0,0-1-1 0 0,1 1 1 0 0,-1 0-1 0 0,0 0 1 0 0,1 0-1 0 0,6-1 0 0 0,1-1-114 0 0,-1 0 0 0 0,1 1 0 0 0,0 0 0 0 0,0 1 0 0 0,1 1 0 0 0,-1 0 0 0 0,0 0-1 0 0,0 2 1 0 0,19 1 0 0 0,-18 1-139 0 0,-1 1 1 0 0,1 0-1 0 0,0 1 0 0 0,-1 0 0 0 0,0 1 0 0 0,0 0 1 0 0,-1 1-1 0 0,17 13 0 0 0,9 10-23 0 0,34 36 0 0 0,-58-52 2 0 0,23 22 15 0 0,-2 2-1 0 0,-1 1 1 0 0,-2 2-1 0 0,-3 1 1 0 0,0 1-1 0 0,39 88 1 0 0,-62-121-36 0 0,-1 0 1 0 0,0 0-1 0 0,-1 1 0 0 0,0-1 1 0 0,-1 1-1 0 0,0 0 1 0 0,-1-1-1 0 0,0 1 0 0 0,0 0 1 0 0,-1 0-1 0 0,-1 0 0 0 0,0-1 1 0 0,0 1-1 0 0,-1 0 1 0 0,-1-1-1 0 0,0 1 0 0 0,0-1 1 0 0,-1 0-1 0 0,0 0 0 0 0,0 0 1 0 0,-1-1-1 0 0,-1 1 1 0 0,0-1-1 0 0,0 0 0 0 0,-1-1 1 0 0,0 1-1 0 0,0-1 0 0 0,-1-1 1 0 0,0 0-1 0 0,0 0 1 0 0,-16 11-1 0 0,6-9-94 0 0,1 0-1 0 0,-1-1 1 0 0,0-1 0 0 0,-1 0-1 0 0,1-1 1 0 0,-1-2-1 0 0,-1 1 1 0 0,1-2 0 0 0,0-1-1 0 0,-1 0 1 0 0,0-2 0 0 0,1 0-1 0 0,-1-1 1 0 0,1-1 0 0 0,-26-6-1 0 0,14 2-95 0 0,1-2-1 0 0,0-1 1 0 0,0-1-1 0 0,1-1 0 0 0,0-2 1 0 0,1-1-1 0 0,1-1 1 0 0,-50-37-1 0 0,55 34-17 0 0,0-1-1 0 0,1-1 1 0 0,0-1-1 0 0,2-1 1 0 0,1-1-1 0 0,-23-36 1 0 0,32 43-149 0 0,1 0 0 0 0,1 0 1 0 0,0 0-1 0 0,1-1 1 0 0,1 0-1 0 0,0 0 1 0 0,1 0-1 0 0,1-1 1 0 0,1 1-1 0 0,0-1 1 0 0,2-32-1 0 0,5 11-630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8:44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1 240 0 0,'2'1'341'0'0,"-1"0"0"0"0,0 0 0 0 0,0 0-1 0 0,0 0 1 0 0,0 1 0 0 0,0-1 0 0 0,0 0 0 0 0,0 1 0 0 0,-1-1-1 0 0,1 0 1 0 0,0 1 0 0 0,-1-1 0 0 0,1 1 0 0 0,-1-1 0 0 0,0 1 0 0 0,1-1-1 0 0,-1 1 1 0 0,0 0 0 0 0,0 1 0 0 0,2 38 2930 0 0,-3-34-2566 0 0,9 193 5268 0 0,24 98-6161 0 0,-30-288-30 0 0,13 71-2184 0 0,-14-76 1855 0 0,0 0-1 0 0,1-1 0 0 0,0 1 1 0 0,0 0-1 0 0,0-1 0 0 0,0 1 0 0 0,1-1 1 0 0,-1 0-1 0 0,1 0 0 0 0,0 0 1 0 0,1 0-1 0 0,-1-1 0 0 0,5 5 1 0 0,-6-7 257 0 0,0 0 0 0 0,-1 0 0 0 0,1 0 0 0 0,0-1 0 0 0,0 1 0 0 0,0-1 0 0 0,-1 1 0 0 0,1-1 0 0 0,0 0 0 0 0,0 0 0 0 0,0 1 0 0 0,0-1 0 0 0,0-1 0 0 0,0 1 0 0 0,-1 0 0 0 0,1 0 0 0 0,3-2 0 0 0,9-3-949 0 0</inkml:trace>
  <inkml:trace contextRef="#ctx0" brushRef="#br0" timeOffset="1">305 536 372 0 0,'1'-2'181'0'0,"-2"-1"-1"0"0,1 1 1 0 0,0-1 0 0 0,0 1 0 0 0,-1-1-1 0 0,0 1 1 0 0,1-1 0 0 0,-1 1-1 0 0,0-1 1 0 0,0 1 0 0 0,0 0-1 0 0,0 0 1 0 0,-1-1 0 0 0,1 1 0 0 0,-1 0-1 0 0,1 0 1 0 0,-1 0 0 0 0,0 1-1 0 0,0-1 1 0 0,0 0 0 0 0,1 1-1 0 0,-2-1 1 0 0,1 1 0 0 0,0-1 0 0 0,0 1-1 0 0,0 0 1 0 0,-1 0 0 0 0,1 0-1 0 0,-1 0 1 0 0,1 1 0 0 0,0-1-1 0 0,-1 0 1 0 0,1 1 0 0 0,-1 0 0 0 0,0 0-1 0 0,1 0 1 0 0,-5 0 0 0 0,-4-1-101 0 0,-1 1 1 0 0,0 0 0 0 0,0 1 0 0 0,0 1-1 0 0,0-1 1 0 0,0 2 0 0 0,1 0 0 0 0,-1 0-1 0 0,1 1 1 0 0,-21 10 0 0 0,26-10-405 0 0,0-1 0 0 0,0 1 0 0 0,0 0 1 0 0,1 0-1 0 0,-1 1 0 0 0,1 0 0 0 0,0 0 0 0 0,1 0 1 0 0,-1 1-1 0 0,1-1 0 0 0,0 1 0 0 0,0 0 0 0 0,1 0 1 0 0,-1 1-1 0 0,1-1 0 0 0,1 0 0 0 0,0 1 0 0 0,-1 0 1 0 0,0 10-1 0 0,-2-1-803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8:45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3 296 300 0 0,'51'-32'5015'0'0,"-41"27"-4180"0"0,1-1 1 0 0,-2 0 0 0 0,1-1 0 0 0,-1 0-1 0 0,0 0 1 0 0,0-1 0 0 0,10-13-1 0 0,-14 14-792 0 0,0 0 0 0 0,0-1 0 0 0,-1 1 0 0 0,0-1 0 0 0,0 0 0 0 0,4-16 0 0 0,-6 19-306 0 0,-2-1-1 0 0,1 1 0 0 0,0 0 1 0 0,-1 0-1 0 0,0 0 0 0 0,0 0 0 0 0,0 0 1 0 0,-1-1-1 0 0,0 1 0 0 0,0 0 1 0 0,0 0-1 0 0,-1 0 0 0 0,-3-7 0 0 0,5 10 182 0 0,-1 1-1 0 0,1 0 0 0 0,-1 0 1 0 0,1-1-1 0 0,-1 1 0 0 0,0 0 1 0 0,0 0-1 0 0,0 0 0 0 0,1 0 0 0 0,-1 0 1 0 0,0 0-1 0 0,0 0 0 0 0,-1 0 1 0 0,1 0-1 0 0,0 0 0 0 0,0 1 1 0 0,0-1-1 0 0,0 1 0 0 0,-1-1 1 0 0,1 0-1 0 0,0 1 0 0 0,-1 0 0 0 0,1-1 1 0 0,-3 1-1 0 0,2 0 24 0 0,-1 0 0 0 0,0 0 0 0 0,1 1 0 0 0,-1-1 0 0 0,0 1-1 0 0,1 0 1 0 0,-1 0 0 0 0,1 0 0 0 0,-1 0 0 0 0,1 0 0 0 0,-5 3 0 0 0,-1 2 28 0 0,0 0 1 0 0,1 0-1 0 0,0 1 1 0 0,0 0-1 0 0,-12 15 1 0 0,11-8 94 0 0,1 0 0 0 0,1 0 0 0 0,0 1-1 0 0,1 0 1 0 0,0 0 0 0 0,1 0 0 0 0,1 1 0 0 0,1-1 0 0 0,0 1 0 0 0,1 0 0 0 0,0 0 0 0 0,1 0 0 0 0,4 24 0 0 0,-3-33 14 0 0,0 0 1 0 0,0-1 0 0 0,0 1 0 0 0,1-1 0 0 0,-1 1-1 0 0,2-1 1 0 0,-1 0 0 0 0,1 0 0 0 0,0 0 0 0 0,0 0-1 0 0,1 0 1 0 0,-1 0 0 0 0,1-1 0 0 0,0 0 0 0 0,1 0 0 0 0,0 0-1 0 0,-1-1 1 0 0,1 1 0 0 0,1-1 0 0 0,-1 0 0 0 0,1 0-1 0 0,-1-1 1 0 0,9 4 0 0 0,-5-3 75 0 0,1-1 0 0 0,1 0 0 0 0,-1-1 0 0 0,0 0 0 0 0,0 0 0 0 0,1-1 0 0 0,-1 0 1 0 0,1-1-1 0 0,-1 0 0 0 0,1-1 0 0 0,-1 0 0 0 0,1-1 0 0 0,18-5 0 0 0,-15 3 21 0 0,0 0 0 0 0,0-1 0 0 0,0 0 0 0 0,-1-1 0 0 0,1-1 0 0 0,17-12 0 0 0,-28 17-215 0 0,0 0 1 0 0,-1 0 0 0 0,1-1 0 0 0,-1 1 0 0 0,0-1 0 0 0,0 0 0 0 0,0 1 0 0 0,0-1 0 0 0,0 0 0 0 0,0 0 0 0 0,-1 0 0 0 0,0-1 0 0 0,1 1 0 0 0,-1 0 0 0 0,0 0-1 0 0,-1-1 1 0 0,1 1 0 0 0,0 0 0 0 0,-1-1 0 0 0,0 1 0 0 0,0-1 0 0 0,0 1 0 0 0,0-1 0 0 0,-1 1 0 0 0,1 0 0 0 0,-1-1 0 0 0,0 1 0 0 0,0 0 0 0 0,0-1 0 0 0,0 1-1 0 0,-1 0 1 0 0,-2-4 0 0 0,-10-25-1339 0 0,-15-44-1 0 0,26 65 1251 0 0,0 1 1 0 0,1 0-1 0 0,0-1 1 0 0,1 1-1 0 0,0-1 1 0 0,0 0-1 0 0,1 1 1 0 0,2-20-1 0 0,0 26 135 0 0,-1 1-1 0 0,1-1 1 0 0,0 1 0 0 0,0 0-1 0 0,0 0 1 0 0,0 0 0 0 0,0 0-1 0 0,1 0 1 0 0,-1 0-1 0 0,1 1 1 0 0,0-1 0 0 0,0 1-1 0 0,0 0 1 0 0,0 0-1 0 0,0 0 1 0 0,1 0 0 0 0,-1 0-1 0 0,0 1 1 0 0,1-1-1 0 0,5 0 1 0 0,1-2 7 0 0,1 1 1 0 0,0 0-1 0 0,0 1 0 0 0,1 0 1 0 0,16 0-1 0 0,72 2-1028 0 0,-95-1 284 0 0,-12-2 605 0 0,-10 0 260 0 0,13 3-89 0 0,0 0 0 0 0,0 0 1 0 0,0 1-1 0 0,-1-1 0 0 0,1 1 0 0 0,0 0 1 0 0,0 0-1 0 0,0 1 0 0 0,0-1 0 0 0,1 1 1 0 0,-1 0-1 0 0,0 0 0 0 0,1 0 0 0 0,-1 0 1 0 0,1 1-1 0 0,-1-1 0 0 0,1 1 0 0 0,0 0 1 0 0,0 0-1 0 0,1 0 0 0 0,-1 1 0 0 0,1-1 0 0 0,-1 0 1 0 0,1 1-1 0 0,0 0 0 0 0,-3 7 0 0 0,4-6 17 0 0,-1 0 0 0 0,1 0-1 0 0,-1 1 1 0 0,2-1-1 0 0,-1 0 1 0 0,0 1 0 0 0,1-1-1 0 0,0 1 1 0 0,1-1-1 0 0,-1 1 1 0 0,1-1-1 0 0,0 1 1 0 0,0-1 0 0 0,1 0-1 0 0,-1 0 1 0 0,1 1-1 0 0,0-1 1 0 0,1-1-1 0 0,4 8 1 0 0,-6-9-33 0 0,0-1 1 0 0,1 0-1 0 0,-1 0 0 0 0,1 0 0 0 0,-1 0 1 0 0,1 0-1 0 0,0 0 0 0 0,0 0 0 0 0,0 0 1 0 0,0-1-1 0 0,0 1 0 0 0,0-1 1 0 0,0 1-1 0 0,1-1 0 0 0,-1 0 0 0 0,1 0 1 0 0,2 1-1 0 0,-3-2-18 0 0,0-1-1 0 0,0 1 1 0 0,0-1-1 0 0,0 1 1 0 0,0-1 0 0 0,0 0-1 0 0,-1 1 1 0 0,1-1 0 0 0,0 0-1 0 0,-1 0 1 0 0,1 0-1 0 0,0 0 1 0 0,-1-1 0 0 0,1 1-1 0 0,-1 0 1 0 0,0-1-1 0 0,1 1 1 0 0,-1-1 0 0 0,0 1-1 0 0,0-1 1 0 0,0 0 0 0 0,0 1-1 0 0,0-1 1 0 0,0-2-1 0 0,8-13-36 0 0,-2-1-1 0 0,0-1 0 0 0,-1 1 1 0 0,-1-1-1 0 0,-1 0 0 0 0,3-23 0 0 0,-7 40 74 0 0,0-1-1 0 0,1 0 0 0 0,-1 0 0 0 0,1 1 1 0 0,0-1-1 0 0,0 0 0 0 0,0 1 0 0 0,0-1 1 0 0,0 1-1 0 0,1-1 0 0 0,-1 1 0 0 0,3-3 1 0 0,-3 5-22 0 0,0-1 1 0 0,-1 1 0 0 0,1 0 0 0 0,0-1-1 0 0,0 1 1 0 0,0 0 0 0 0,0-1 0 0 0,0 1-1 0 0,0 0 1 0 0,0 0 0 0 0,0 0-1 0 0,0 0 1 0 0,0 0 0 0 0,0 0 0 0 0,0 0-1 0 0,0 0 1 0 0,0 0 0 0 0,0 1 0 0 0,0-1-1 0 0,0 0 1 0 0,0 1 0 0 0,0-1 0 0 0,0 0-1 0 0,-1 1 1 0 0,1-1 0 0 0,0 1 0 0 0,0-1-1 0 0,0 1 1 0 0,-1 0 0 0 0,1-1-1 0 0,0 1 1 0 0,-1 0 0 0 0,1 0 0 0 0,0-1-1 0 0,-1 1 1 0 0,1 1 0 0 0,11 12-112 0 0,-2 0 0 0 0,1 0 0 0 0,-2 1 0 0 0,0 1 0 0 0,-1 0 0 0 0,8 21 0 0 0,-6-16-1459 0 0,0 0-1 0 0,24 37 1 0 0,-34-58 1435 0 0,0 1 0 0 0,1 0 0 0 0,-1 0 0 0 0,1-1 1 0 0,-1 1-1 0 0,1 0 0 0 0,0-1 0 0 0,-1 1 0 0 0,1-1 0 0 0,-1 1 0 0 0,1-1 0 0 0,0 1 0 0 0,0-1 0 0 0,-1 1 0 0 0,1-1 0 0 0,0 0 0 0 0,0 1 1 0 0,0-1-1 0 0,-1 0 0 0 0,1 0 0 0 0,0 1 0 0 0,0-1 0 0 0,0 0 0 0 0,0 0 0 0 0,-1 0 0 0 0,1 0 0 0 0,0 0 0 0 0,0 0 0 0 0,0 0 1 0 0,0-1-1 0 0,-1 1 0 0 0,3-1 0 0 0,2-3-902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8:45.5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64 508 0 0,'-11'-63'8813'0'0,"7"69"-7569"0"0,-1 14-197 0 0,5 39 656 0 0,0 55-1303 0 0,6-1-4541 0 0,-5-107 3601 0 0,0 0 1 0 0,0 0 0 0 0,0-1-1 0 0,1 1 1 0 0,-1-1 0 0 0,1 1-1 0 0,1-1 1 0 0,-1 0 0 0 0,1 0-1 0 0,0 0 1 0 0,0 0-1 0 0,0 0 1 0 0,1-1 0 0 0,6 8-1 0 0,4-5-635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8:45.9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490 44 648 0 0,'1'-11'914'0'0,"-1"10"-843"0"0,0 0 0 0 0,1 0 1 0 0,-1 0-1 0 0,0 0 1 0 0,0 0-1 0 0,0 0 1 0 0,0 0-1 0 0,0 0 0 0 0,0 0 1 0 0,0 0-1 0 0,0 0 1 0 0,0 0-1 0 0,0 0 0 0 0,-1 0 1 0 0,1 0-1 0 0,0 0 1 0 0,-1 0-1 0 0,1 0 0 0 0,-1 0 1 0 0,1 0-1 0 0,-1 0 1 0 0,1 0-1 0 0,-1 0 1 0 0,0 0-1 0 0,1 1 0 0 0,-1-1 1 0 0,0 0-1 0 0,0 0 1 0 0,1 1-1 0 0,-1-1 0 0 0,0 1 1 0 0,0-1-1 0 0,0 1 1 0 0,0-1-1 0 0,0 1 1 0 0,0-1-1 0 0,0 1 0 0 0,0 0 1 0 0,0 0-1 0 0,0-1 1 0 0,0 1-1 0 0,0 0 0 0 0,0 0 1 0 0,0 0-1 0 0,0 0 1 0 0,0 0-1 0 0,0 0 0 0 0,0 1 1 0 0,0-1-1 0 0,0 0 1 0 0,-1 1-1 0 0,-31 2 73 0 0,0 2-1 0 0,1 1 1 0 0,0 1 0 0 0,0 2-1 0 0,1 1 1 0 0,0 2-1 0 0,-45 23 1 0 0,59-26-556 0 0,0 0 0 0 0,1 0 0 0 0,0 2 0 0 0,0 0 1 0 0,1 1-1 0 0,0 0 0 0 0,-17 20 0 0 0,31-30 252 0 0,0-1-1 0 0,-1 1 1 0 0,1 0 0 0 0,0 0-1 0 0,0 0 1 0 0,0 0 0 0 0,1 0-1 0 0,-1 0 1 0 0,0 0 0 0 0,1 0-1 0 0,-1 0 1 0 0,1 2 0 0 0,0-4 131 0 0,-5 12-947 0 0</inkml:trace>
  <inkml:trace contextRef="#ctx0" brushRef="#br0" timeOffset="1">380 12 716 0 0,'2'0'172'0'0,"-1"-1"-1"0"0,0 1 1 0 0,1-1-1 0 0,-1 1 1 0 0,0-1-1 0 0,1 1 1 0 0,-1 0-1 0 0,1 0 1 0 0,-1-1-1 0 0,0 1 1 0 0,1 0-1 0 0,-1 0 1 0 0,1 1-1 0 0,-1-1 1 0 0,1 0-1 0 0,-1 0 1 0 0,0 1-1 0 0,1-1 1 0 0,-1 1-1 0 0,0-1 1 0 0,1 1-1 0 0,1 1 1 0 0,0 0 33 0 0,-1 0 0 0 0,0 0 0 0 0,1 1 0 0 0,-1-1 0 0 0,0 1 0 0 0,-1-1 0 0 0,1 1 0 0 0,0 0-1 0 0,-1-1 1 0 0,2 5 0 0 0,3 11 223 0 0,0-1 0 0 0,-1 1 0 0 0,2 21 0 0 0,-3-16-94 0 0,0 0-533 0 0,-3-17-353 0 0,0-1 1 0 0,0 1 0 0 0,0 0 0 0 0,1-1 0 0 0,4 12 0 0 0,-5-17 440 0 0,-1 0 1 0 0,1 0-1 0 0,0 0 0 0 0,-1 0 0 0 0,1 1 0 0 0,-1-1 1 0 0,1 0-1 0 0,0 0 0 0 0,-1 0 0 0 0,1 0 1 0 0,-1 0-1 0 0,1 0 0 0 0,0-1 0 0 0,-1 1 0 0 0,1 0 1 0 0,-1 0-1 0 0,1 0 0 0 0,0-1 0 0 0,-1 1 1 0 0,1 0-1 0 0,-1 0 0 0 0,1-1 0 0 0,-1 1 0 0 0,1-1 1 0 0,-1 1-1 0 0,1 0 0 0 0,-1-1 0 0 0,1 1 0 0 0,-1-1 1 0 0,0 1-1 0 0,1-1 0 0 0,-1 1 0 0 0,0-1 1 0 0,1 1-1 0 0,-1-1 0 0 0,0 1 0 0 0,0-2 0 0 0,5-10-1042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8:46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5 296 0 0,'5'-2'784'0'0,"-5"0"32"0"0,5 2-252 0 0,0 0-256 0 0,0 2-192 0 0,-5 5-172 0 0,5 0-160 0 0,0 2-180 0 0,-5 0-208 0 0,10 2-104 0 0,-10 0 8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8:46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20 250 540 0 0,'0'3'331'0'0,"0"-1"0"0"0,0 0-1 0 0,0 0 1 0 0,1 1 0 0 0,-1-1 0 0 0,0 0-1 0 0,1 0 1 0 0,0 1 0 0 0,-1-1-1 0 0,1 0 1 0 0,0 0 0 0 0,0 0 0 0 0,0 0-1 0 0,0 0 1 0 0,1 0 0 0 0,-1 0 0 0 0,0-1-1 0 0,1 1 1 0 0,-1 0 0 0 0,1-1 0 0 0,2 3-1 0 0,-1-3-232 0 0,-1 0-1 0 0,1 1 1 0 0,-1-1 0 0 0,1-1-1 0 0,-1 1 1 0 0,1 0-1 0 0,-1-1 1 0 0,1 1-1 0 0,0-1 1 0 0,-1 0-1 0 0,1 0 1 0 0,-1 0-1 0 0,1 0 1 0 0,0 0-1 0 0,-1-1 1 0 0,4 0 0 0 0,-3 0-118 0 0,1 1 0 0 0,-1-1 0 0 0,1-1 0 0 0,-1 1 0 0 0,0 0 0 0 0,1-1 0 0 0,-1 0 0 0 0,0 1 0 0 0,0-1 0 0 0,0-1 0 0 0,-1 1 0 0 0,1 0 0 0 0,0-1 0 0 0,-1 1 0 0 0,0-1 0 0 0,1 0 0 0 0,-1 0 1 0 0,0 0-1 0 0,0 0 0 0 0,-1 0 0 0 0,1 0 0 0 0,-1 0 0 0 0,1-1 0 0 0,-1 1 0 0 0,0 0 0 0 0,0-1 0 0 0,-1 1 0 0 0,1-5 0 0 0,0-3-32 0 0,-1 5-25 0 0,0 0-1 0 0,0-1 1 0 0,-1 1 0 0 0,1-1 0 0 0,-1 1 0 0 0,-3-10-1 0 0,3 14 49 0 0,0 1 0 0 0,1-1 0 0 0,-1 1-1 0 0,0-1 1 0 0,0 1 0 0 0,0 0 0 0 0,0-1-1 0 0,0 1 1 0 0,-1 0 0 0 0,1 0 0 0 0,0 0-1 0 0,-1 0 1 0 0,1 0 0 0 0,0 0 0 0 0,-1 0-1 0 0,1 0 1 0 0,-1 1 0 0 0,0-1 0 0 0,1 0-1 0 0,-1 1 1 0 0,1-1 0 0 0,-1 1 0 0 0,0 0-1 0 0,1 0 1 0 0,-1-1 0 0 0,0 1 0 0 0,0 0-1 0 0,1 0 1 0 0,-1 1 0 0 0,-2-1 0 0 0,-6 2-299 0 0,1 0 0 0 0,-1 0 0 0 0,1 1 0 0 0,-16 6 0 0 0,23-8 124 0 0,-1-1 0 0 0,1 1 0 0 0,0 0 0 0 0,-1 0 0 0 0,1 1 0 0 0,0-1 0 0 0,0 0 0 0 0,0 1 0 0 0,0-1 0 0 0,0 1 0 0 0,0 0 0 0 0,0 0 0 0 0,1-1 0 0 0,-1 1 0 0 0,1 1 0 0 0,-1-1 0 0 0,1 0 0 0 0,0 0 0 0 0,-1 0 0 0 0,1 1 0 0 0,0-1 0 0 0,-1 5 0 0 0,2 0-609 0 0</inkml:trace>
  <inkml:trace contextRef="#ctx0" brushRef="#br0" timeOffset="1">145 79 208 0 0,'1'0'157'0'0,"0"0"1"0"0,0 0-1 0 0,0 0 0 0 0,-1 0 1 0 0,1-1-1 0 0,0 1 0 0 0,0 0 1 0 0,0 1-1 0 0,-1-1 0 0 0,1 0 1 0 0,0 0-1 0 0,0 0 0 0 0,0 0 1 0 0,-1 0-1 0 0,1 1 1 0 0,0-1-1 0 0,-1 0 0 0 0,1 1 1 0 0,0-1-1 0 0,0 1 0 0 0,-1-1 1 0 0,1 1-1 0 0,-1-1 0 0 0,1 1 1 0 0,0-1-1 0 0,-1 1 0 0 0,1 0 1 0 0,-1-1-1 0 0,1 1 0 0 0,-1 0 1 0 0,0-1-1 0 0,1 1 0 0 0,-1 0 1 0 0,0-1-1 0 0,1 1 0 0 0,-1 0 1 0 0,0 1-1 0 0,14 42-501 0 0,-7-17 789 0 0,-2-13-158 0 0,-5-12-178 0 0,0 0 0 0 0,0 0 0 0 0,0-1 1 0 0,1 1-1 0 0,-1 0 0 0 0,1-1 1 0 0,-1 1-1 0 0,1 0 0 0 0,0-1 1 0 0,-1 1-1 0 0,1-1 0 0 0,0 1 1 0 0,0-1-1 0 0,0 1 0 0 0,0-1 1 0 0,1 0-1 0 0,-1 1 0 0 0,0-1 1 0 0,0 0-1 0 0,1 0 0 0 0,2 2 0 0 0,6-38 1135 0 0,5-73-713 0 0,-14 102-400 0 0,1 1 1 0 0,-1-1-1 0 0,1 0 1 0 0,0 1-1 0 0,0-1 1 0 0,0 1-1 0 0,1 0 1 0 0,0 0-1 0 0,4-5 1 0 0,-6 8-138 0 0,1 1 0 0 0,0 0-1 0 0,0 0 1 0 0,0 0 0 0 0,0 0 0 0 0,0 0 0 0 0,0 0 0 0 0,0 1 0 0 0,0-1 0 0 0,0 1 0 0 0,0-1 0 0 0,0 1-1 0 0,1 0 1 0 0,-1 0 0 0 0,0 0 0 0 0,0 0 0 0 0,0 0 0 0 0,0 0 0 0 0,1 1 0 0 0,-1-1 0 0 0,0 1-1 0 0,0-1 1 0 0,0 1 0 0 0,0 0 0 0 0,0 0 0 0 0,0 0 0 0 0,0 0 0 0 0,1 1 0 0 0,33 17-1716 0 0,-27-14 858 0 0,-1-1 0 0 0,1 1 1 0 0,0-1-1 0 0,0-1 0 0 0,0 1 1 0 0,0-2-1 0 0,0 1 0 0 0,1-1 1 0 0,13 1-1 0 0,-13-3-365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8:47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14 716 0 0,'1'0'78'0'0,"-1"0"0"0"0,0-1-1 0 0,0 1 1 0 0,0-1 0 0 0,0 1-1 0 0,0-1 1 0 0,0 1 0 0 0,0 0 0 0 0,0-1-1 0 0,0 1 1 0 0,0-1 0 0 0,0 1 0 0 0,0-1-1 0 0,0 1 1 0 0,0 0 0 0 0,0-1 0 0 0,-1 1-1 0 0,1-1 1 0 0,0 1 0 0 0,0 0-1 0 0,0-1 1 0 0,-1 1 0 0 0,1 0 0 0 0,0-1-1 0 0,0 1 1 0 0,-1 0 0 0 0,1-1 0 0 0,0 1-1 0 0,-1 0 1 0 0,1-1 0 0 0,0 1 0 0 0,-1 0-1 0 0,1 0 1 0 0,-1 0 0 0 0,1-1 0 0 0,0 1-1 0 0,-1 0 1 0 0,1 0 0 0 0,-1 0-1 0 0,0 0 1 0 0,-18 11 967 0 0,14-5-851 0 0,0 0-1 0 0,0 0 1 0 0,0 0 0 0 0,-8 13 0 0 0,11-14-5 0 0,0 0 0 0 0,0 1 1 0 0,1-1-1 0 0,-1 1 1 0 0,1-1-1 0 0,0 1 1 0 0,0 5-1 0 0,1-6 80 0 0,1 0 0 0 0,-1 0 0 0 0,1 0 1 0 0,0 0-1 0 0,0 0 0 0 0,0-1 0 0 0,0 1 0 0 0,1 0 0 0 0,0-1 0 0 0,0 1 0 0 0,4 6 0 0 0,2-1 58 0 0,0 0 0 0 0,1 0-1 0 0,0 0 1 0 0,1-1 0 0 0,0-1-1 0 0,0 0 1 0 0,15 10 0 0 0,-6-1-292 0 0,-18-16-249 0 0,0 0 0 0 0,0 0 0 0 0,0 0 0 0 0,-1 0 0 0 0,1 0 0 0 0,-1 0 0 0 0,1 0 0 0 0,-1 1 0 0 0,1-1 0 0 0,-1 0 0 0 0,0 0 0 0 0,1 1 0 0 0,-1-1 0 0 0,0 0 0 0 0,0 0 0 0 0,0 1 0 0 0,0-1 0 0 0,-1 3 0 0 0,0-1-238 0 0,-1 1 1 0 0,1-1-1 0 0,-1 0 0 0 0,0 1 0 0 0,-1-1 0 0 0,1 0 1 0 0,0 0-1 0 0,-1 0 0 0 0,0 0 0 0 0,0-1 0 0 0,1 1 1 0 0,-2-1-1 0 0,-2 3 0 0 0,-14 10-876 0 0,-5 3 157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8:59.4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1975 33 48 0 0,'13'-11'961'0'0,"2"-1"1215"0"0,-14 12-2135 0 0,-1 0 0 0 0,0 0 1 0 0,0 0-1 0 0,0 0 1 0 0,1 0-1 0 0,-1 0 0 0 0,0 0 1 0 0,0 0-1 0 0,1 0 0 0 0,-1 0 1 0 0,0 0-1 0 0,1 0 1 0 0,-1 0-1 0 0,0 0 0 0 0,0 0 1 0 0,1 0-1 0 0,-1 0 0 0 0,0 0 1 0 0,0 0-1 0 0,0 0 1 0 0,1 0-1 0 0,-1 1 0 0 0,0-1 1 0 0,0 0-1 0 0,0 0 0 0 0,1 0 1 0 0,-1 0-1 0 0,0 1 1 0 0,0-1-1 0 0,0 0 0 0 0,0 0 1 0 0,1 0-1 0 0,-1 1 0 0 0,0-1 1 0 0,0 0-1 0 0,0 0 1 0 0,0 1-1 0 0,0-1 0 0 0,0 0 1 0 0,0 0-1 0 0,0 1 1 0 0,0-1-1 0 0,0 0 0 0 0,0 0 1 0 0,0 1-1 0 0,0-1 0 0 0,0 0 1 0 0,0 0-1 0 0,0 1 1 0 0,0-1-1 0 0,0 0 0 0 0,0 0 1 0 0,0 1-1 0 0,0-1 0 0 0,0 0 1 0 0,-1 1 357 0 0,-5-3-434 0 0,0-1 25 0 0,0 2 0 0 0,-1-1 0 0 0,1 1 0 0 0,-1 0-1 0 0,-12 0 1 0 0,17 0 4 0 0,-26-2-37 0 0,-1 0 1 0 0,0 2 0 0 0,0 1 0 0 0,0 2 0 0 0,1 0 0 0 0,-1 2-1 0 0,-42 12 1 0 0,-82 16 76 0 0,-2 1-42 0 0,137-28-3 0 0,0 2 0 0 0,0 0 0 0 0,1 0 0 0 0,0 2-1 0 0,0 0 1 0 0,-19 14 0 0 0,-143 123-330 0 0,157-125 338 0 0,1 1 0 0 0,2 1 1 0 0,0 0-1 0 0,1 1 0 0 0,-23 44 0 0 0,18-28 10 0 0,3 2-1 0 0,1 0 1 0 0,2 1-1 0 0,2 1 1 0 0,2 0 0 0 0,-11 72-1 0 0,18-80-7 0 0,-2 0 1 0 0,-14 40-1 0 0,13-48 26 0 0,1 0-1 0 0,1 1 1 0 0,1 0-1 0 0,-2 51 1 0 0,-7 144 170 0 0,9-154-188 0 0,-2 15 32 0 0,-6 72 125 0 0,7 240 0 0 0,17-1 316 0 0,15-85-343 0 0,4 81-93 0 0,-25-156-43 0 0,-12-78 4 0 0,-104 812 178 0 0,104-904-175 0 0,-6 30 2 0 0,-4-2 0 0 0,-3 0 0 0 0,-5-1 0 0 0,-4-2 0 0 0,-4 0 0 0 0,-3-3 0 0 0,-5-1 0 0 0,-3-2 0 0 0,-108 151 0 0 0,134-211-14 0 0,-107 133 6 0 0,99-123 17 0 0,27-33-245 0 0,-1 0-1 0 0,0-1 1 0 0,1 1-1 0 0,-1 0 1 0 0,1-1 0 0 0,0 1-1 0 0,0 0 1 0 0,-1 0 0 0 0,1-1-1 0 0,0 1 1 0 0,1 0-1 0 0,-1 0 1 0 0,0-1 0 0 0,0 1-1 0 0,1 0 1 0 0,-1 0 0 0 0,1-1-1 0 0,-1 1 1 0 0,1-1 0 0 0,1 4-1 0 0,3-1-945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9:00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61 648 0 0,'-1'-8'1259'0'0,"1"6"-1110"0"0,0 1 1 0 0,0-1 0 0 0,-1 0 0 0 0,1 1 0 0 0,0-1-1 0 0,0 1 1 0 0,0-1 0 0 0,1 0 0 0 0,-1 1-1 0 0,0-1 1 0 0,0 1 0 0 0,1-1 0 0 0,-1 1 0 0 0,1-1-1 0 0,0 1 1 0 0,-1-1 0 0 0,1 1 0 0 0,0-1 0 0 0,0 1-1 0 0,0 0 1 0 0,0-1 0 0 0,0 1 0 0 0,0 0-1 0 0,0 0 1 0 0,0 0 0 0 0,1 0 0 0 0,-1 0 0 0 0,0 0-1 0 0,1 0 1 0 0,-1 0 0 0 0,0 1 0 0 0,1-1 0 0 0,-1 0-1 0 0,1 1 1 0 0,0 0 0 0 0,2-1 0 0 0,1-1-132 0 0,0 1 1 0 0,0 0 0 0 0,1 0-1 0 0,-1 0 1 0 0,0 1-1 0 0,1 0 1 0 0,-1 0 0 0 0,0 0-1 0 0,1 1 1 0 0,-1-1 0 0 0,0 1-1 0 0,1 1 1 0 0,-1-1-1 0 0,0 1 1 0 0,0 0 0 0 0,0 0-1 0 0,0 0 1 0 0,-1 1 0 0 0,1-1-1 0 0,0 1 1 0 0,-1 1-1 0 0,0-1 1 0 0,0 0 0 0 0,5 6-1 0 0,8 9 74 0 0,-1 1-1 0 0,-1 0 1 0 0,-1 2-1 0 0,13 21 0 0 0,-10-14-64 0 0,25 41-26 0 0,-4 2-1 0 0,-3 2 0 0 0,-4 1 1 0 0,-2 1-1 0 0,-4 2 1 0 0,-3 0-1 0 0,16 108 0 0 0,-30-109-25 0 0,-2 0 0 0 0,-4 0-1 0 0,-10 107 1 0 0,-51 225-288 0 0,24-227 276 0 0,-54 391-94 0 0,63-76 36 0 0,22-409 112 0 0,7 228 24 0 0,2-254-71 0 0,3-1 1 0 0,3-1-1 0 0,21 70 0 0 0,-20-88 18 0 0,1 0 0 0 0,3-1 0 0 0,1-1-1 0 0,2 0 1 0 0,2-1 0 0 0,1-1 0 0 0,34 42-1 0 0,-23-42 35 0 0,1-3-1 0 0,2 0 0 0 0,1-3 0 0 0,1-1 0 0 0,84 50 1 0 0,229 91 448 0 0,-53-29-6 0 0,-220-101-361 0 0,-4-2-60 0 0,108 74 0 0 0,-144-77 422 0 0,-23-14-1799 0 0,-12-3-5516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9:04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298 1153 808 0 0,'-7'-12'3721'0'0,"-17"-16"-2990"0"0,4 4-669 0 0,2-4-67 0 0,2 0-1 0 0,2-2 1 0 0,0 0-1 0 0,-17-58 1 0 0,10 27-10 0 0,-21-70-217 0 0,-31-161-1 0 0,59 203 134 0 0,11 51-85 0 0,2-66 0 0 0,3 79-583 0 0,1 0 0 0 0,1 0 0 0 0,14-48-1 0 0,-12 52-55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1:46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39 580 0 0,'1'-1'529'0'0,"0"-1"1"0"0,-1 1-1 0 0,1-1 0 0 0,0 0 1 0 0,-1 1-1 0 0,1-1 0 0 0,-1 0 1 0 0,1 0-1 0 0,-1 0 0 0 0,0 1 1 0 0,0-1-1 0 0,0 0 0 0 0,0 0 1 0 0,0-2-1 0 0,0 4-434 0 0,0-1-1 0 0,0 1 1 0 0,0-1 0 0 0,-1 1 0 0 0,1-1-1 0 0,0 1 1 0 0,0-1 0 0 0,0 1-1 0 0,-1-1 1 0 0,1 1 0 0 0,0 0 0 0 0,0-1-1 0 0,-1 1 1 0 0,1-1 0 0 0,0 1 0 0 0,-1 0-1 0 0,1-1 1 0 0,-1 1 0 0 0,1 0 0 0 0,0-1-1 0 0,-1 1 1 0 0,1 0 0 0 0,-1 0 0 0 0,1 0-1 0 0,-1-1 1 0 0,1 1 0 0 0,0 0 0 0 0,-1 0-1 0 0,1 0 1 0 0,-1 0 0 0 0,1 0-1 0 0,-1 0 1 0 0,1 0 0 0 0,-1 0 0 0 0,1 0-1 0 0,-1 0 1 0 0,1 0 0 0 0,-1 0 0 0 0,1 0-1 0 0,-1 0 1 0 0,1 0 0 0 0,-1 1 0 0 0,1-1-1 0 0,-1 0 1 0 0,1 0 0 0 0,-1 0 0 0 0,1 1-1 0 0,0-1 1 0 0,-1 0 0 0 0,1 1 0 0 0,-1-1-1 0 0,1 0 1 0 0,0 1 0 0 0,-1-1 0 0 0,1 1-1 0 0,-5 5 112 0 0,1 0 0 0 0,0 0 0 0 0,1 1 0 0 0,0-1 0 0 0,0 1 0 0 0,0 0 0 0 0,0 0 0 0 0,1 0 0 0 0,1 0 0 0 0,-2 9 0 0 0,-8 52 437 0 0,4 1-1 0 0,3 138 1 0 0,5-134-381 0 0,70 824 1687 0 0,-21-531-1485 0 0,32 272-125 0 0,-45 3-457 0 0,-61-305-390 0 0,21-293 484 0 0,2 0 0 0 0,7 73 1 0 0,1 12-232 0 0,-13-115-2354 0 0,13-28-5473 0 0,6-6 571 0 0,-12 15 5828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9:06.5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1 160 848 0 0,'0'0'938'0'0,"7"15"8045"0"0,-1-2-7057 0 0,-4-9-1943 0 0,22 66 152 0 0,-7 11-114 0 0,16 87-43 0 0,-27-98-240 0 0,-32-122-98 0 0,15 23 188 0 0,2 0 0 0 0,2-1 0 0 0,0 0 1 0 0,2 0-1 0 0,1 0 0 0 0,2-1 0 0 0,1 1 0 0 0,3-42 1 0 0,2 39 164 0 0,1 0 0 0 0,1 1 0 0 0,14-39 0 0 0,-20 68 12 0 0,0 1 0 0 0,1 0-1 0 0,-1-1 1 0 0,1 1-1 0 0,0 0 1 0 0,0 0 0 0 0,0 0-1 0 0,0 0 1 0 0,0 0-1 0 0,0 0 1 0 0,1 0 0 0 0,-1 0-1 0 0,1 0 1 0 0,-1 0-1 0 0,1 1 1 0 0,0-1 0 0 0,-1 1-1 0 0,1-1 1 0 0,0 1-1 0 0,0-1 1 0 0,0 1 0 0 0,0 0-1 0 0,1 0 1 0 0,-1 0-1 0 0,0 1 1 0 0,0-1 0 0 0,0 0-1 0 0,1 1 1 0 0,-1-1-1 0 0,0 1 1 0 0,1 0 0 0 0,-1 0-1 0 0,3 0 1 0 0,-1 1 22 0 0,0 0 1 0 0,0 1 0 0 0,0-1-1 0 0,0 1 1 0 0,0 0 0 0 0,0 0-1 0 0,0 1 1 0 0,-1-1 0 0 0,1 1-1 0 0,-1 0 1 0 0,1 0 0 0 0,-1 0-1 0 0,0 0 1 0 0,-1 0 0 0 0,1 1-1 0 0,3 5 1 0 0,18 29-4 0 0,-2 2 1 0 0,25 63-1 0 0,0 26-2991 0 0,-37-99 1557 0 0,15 55-3303 0 0,-20-60 3343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9:07.8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1 117 480 0 0,'0'0'7061'0'0,"11"-5"2259"0"0,23-10-9353 0 0,-19 8 289 0 0,43-14-2456 0 0,78-37-10963 0 0,-120 47 12022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9:08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13 252 0 0,'0'-12'3013'0'0,"0"20"-494"0"0,0 26-1128 0 0,1 32-1304 0 0,13 85-1 0 0,31 63-5176 0 0,-35-176 3909 0 0,0 1 116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9:08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0 240 0 0,'11'10'7985'0'0,"-3"12"-5412"0"0,1 27-2598 0 0,-8-44 514 0 0,2 21-364 0 0,2 8-194 0 0,8 14-1727 0 0,-12-43 1013 0 0,8 16-1626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9:09.0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16 113 56 0 0,'-1'0'190'0'0,"-10"-35"4722"0"0,8 20-2023 0 0,3 6-1277 0 0,0 6-2231 0 0,1 0 1 0 0,0-1 0 0 0,1 1-1 0 0,-1 0 1 0 0,0 0-1 0 0,1 0 1 0 0,0 0 0 0 0,0 0-1 0 0,0 0 1 0 0,0 0-1 0 0,0 1 1 0 0,3-4-1 0 0,-3 3 145 0 0,8-6-591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9:09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1 292 0 0,'4'7'4571'0'0,"6"13"-3188"0"0,6 73 2286 0 0,13 61-1006 0 0,6-1-3349 0 0,-28-121-129 0 0,-6-23 107 0 0,1 1 0 0 0,1 0-1 0 0,0-1 1 0 0,0 1 0 0 0,6 9-1 0 0,-8-16 242 0 0,1 0-1 0 0,0 1 0 0 0,1-2 1 0 0,-1 1-1 0 0,1 0 0 0 0,-1 0 1 0 0,1-1-1 0 0,0 1 0 0 0,0-1 1 0 0,6 4-1 0 0,1-2-751 0 0</inkml:trace>
  <inkml:trace contextRef="#ctx0" brushRef="#br0" timeOffset="1">216 343 48 0 0,'0'-1'151'0'0,"0"0"-1"0"0,0 0 1 0 0,-1 0 0 0 0,1 0-1 0 0,0-1 1 0 0,0 1 0 0 0,0 0-1 0 0,-1 0 1 0 0,1 1 0 0 0,0-1-1 0 0,-1 0 1 0 0,1 0 0 0 0,-1 0-1 0 0,1 0 1 0 0,-1 0 0 0 0,0 0-1 0 0,1 0 1 0 0,-1 1 0 0 0,0-1 0 0 0,0 0-1 0 0,1 1 1 0 0,-1-1 0 0 0,0 0-1 0 0,0 1 1 0 0,0-1 0 0 0,0 1-1 0 0,0-1 1 0 0,0 1 0 0 0,0 0-1 0 0,-1-1 1 0 0,-2 0-1 0 0,0 0 0 0 0,0 1-1 0 0,-1 0 1 0 0,1-1 0 0 0,0 1 0 0 0,0 1 0 0 0,-1-1 0 0 0,-3 2 0 0 0,-49 13-280 0 0,30-5 383 0 0,10-1-317 0 0,-11 12-607 0 0,26-19 415 0 0,-1 0-1 0 0,1 0 1 0 0,0 1-1 0 0,0-1 1 0 0,1 0-1 0 0,-1 0 1 0 0,0 1 0 0 0,1 0-1 0 0,-1-1 1 0 0,1 1-1 0 0,0 0 1 0 0,0-1-1 0 0,0 1 1 0 0,0 0 0 0 0,1 0-1 0 0,-1 3 1 0 0,1 3-609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9:10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1 251 348 0 0,'49'-24'8186'0'0,"-10"-4"-5201"0"0,-35 24-3036 0 0,-1 1 0 0 0,0-1-1 0 0,0 0 1 0 0,0 0 0 0 0,0 0 0 0 0,-1 0 0 0 0,1 0-1 0 0,-1-1 1 0 0,2-7 0 0 0,3-31-1316 0 0,-7 40 1217 0 0,0 1 1 0 0,0 0 0 0 0,0 0 0 0 0,0 0 0 0 0,0 0 0 0 0,-1 0-1 0 0,1 0 1 0 0,0 0 0 0 0,-1 0 0 0 0,0 0 0 0 0,1 0 0 0 0,-1 0-1 0 0,0 0 1 0 0,0 0 0 0 0,0 0 0 0 0,0 0 0 0 0,-1 1 0 0 0,1-1-1 0 0,0 0 1 0 0,-1 1 0 0 0,1-1 0 0 0,-3-1 0 0 0,3 3 121 0 0,-1 0 0 0 0,1 0 0 0 0,-1-1 0 0 0,0 1 1 0 0,1 0-1 0 0,-1 0 0 0 0,1 1 0 0 0,-1-1 0 0 0,1 0 0 0 0,-1 0 1 0 0,1 1-1 0 0,-1-1 0 0 0,1 1 0 0 0,-1-1 0 0 0,1 1 0 0 0,-1 0 1 0 0,1 0-1 0 0,0-1 0 0 0,-1 1 0 0 0,1 0 0 0 0,0 0 0 0 0,0 0 1 0 0,0 0-1 0 0,0 1 0 0 0,0-1 0 0 0,0 0 0 0 0,0 0 0 0 0,0 1 0 0 0,0-1 1 0 0,0 2-1 0 0,-5 6 59 0 0,0 0 0 0 0,1 0 0 0 0,0 1 1 0 0,0 0-1 0 0,1 0 0 0 0,1 0 0 0 0,0 0 0 0 0,0 0 1 0 0,1 1-1 0 0,0-1 0 0 0,1 1 0 0 0,0 19 0 0 0,2-14 197 0 0,0 0 0 0 0,1 0-1 0 0,0 0 1 0 0,2 0-1 0 0,0-1 1 0 0,1 0-1 0 0,12 29 1 0 0,-14-40-133 0 0,0 1-1 0 0,0-1 1 0 0,0-1 0 0 0,0 1-1 0 0,0 0 1 0 0,1-1 0 0 0,0 1 0 0 0,0-1-1 0 0,0 0 1 0 0,0-1 0 0 0,0 1-1 0 0,0-1 1 0 0,1 1 0 0 0,-1-1-1 0 0,1-1 1 0 0,0 1 0 0 0,-1-1 0 0 0,1 1-1 0 0,0-2 1 0 0,0 1 0 0 0,0 0-1 0 0,0-1 1 0 0,0 0 0 0 0,0 0-1 0 0,0 0 1 0 0,0-1 0 0 0,5-1-1 0 0,-4 2-77 0 0,0-2-1 0 0,0 1 0 0 0,0-1 1 0 0,0 0-1 0 0,-1 0 1 0 0,1 0-1 0 0,-1-1 0 0 0,1 0 1 0 0,-1 0-1 0 0,0 0 0 0 0,0-1 1 0 0,6-5-1 0 0,-8 6-60 0 0,0 0 0 0 0,-1 0 0 0 0,1 0 0 0 0,-1-1 0 0 0,0 1 0 0 0,0-1 0 0 0,0 1 0 0 0,0-1 0 0 0,-1 0 0 0 0,1 1 0 0 0,-1-1 0 0 0,1-4 0 0 0,-1-3-253 0 0,-1 0 0 0 0,0 1 0 0 0,0-1 0 0 0,-1 1 0 0 0,-1-1 0 0 0,1 1 0 0 0,-2-1 0 0 0,1 1 0 0 0,-2 0 0 0 0,-4-12 0 0 0,-12-51-730 0 0,17 56 856 0 0,2 11 172 0 0,0 0-1 0 0,0 0 1 0 0,0 0-1 0 0,1 0 1 0 0,0-1 0 0 0,0 1-1 0 0,1 0 1 0 0,1-7 0 0 0,-1 11 9 0 0,0-1 0 0 0,0 1 0 0 0,1 0 1 0 0,-1-1-1 0 0,1 1 0 0 0,0 0 0 0 0,-1 0 0 0 0,1 0 0 0 0,0 0 1 0 0,0 0-1 0 0,1 0 0 0 0,-1 1 0 0 0,0-1 0 0 0,0 1 1 0 0,1 0-1 0 0,-1-1 0 0 0,1 1 0 0 0,-1 0 0 0 0,1 0 1 0 0,0 1-1 0 0,-1-1 0 0 0,4 0 0 0 0,65-9-42 0 0,-58 9 39 0 0,1 0 0 0 0,-1-1 0 0 0,0-1 0 0 0,0 0 0 0 0,20-7 0 0 0,-19 3-161 0 0,-21 9-58 0 0,-26 17 124 0 0,22-8 105 0 0,7-7 2 0 0,0 0-1 0 0,0 0 0 0 0,0 1 1 0 0,1-1-1 0 0,-1 1 1 0 0,1 0-1 0 0,0 0 1 0 0,1 0-1 0 0,-1 0 1 0 0,-1 7-1 0 0,2-6 6 0 0,0 1 1 0 0,0-1-1 0 0,1 1 0 0 0,0 0 0 0 0,1-1 1 0 0,-1 1-1 0 0,1 0 0 0 0,1-1 0 0 0,-1 1 1 0 0,1 0-1 0 0,2 9 0 0 0,-1-11 28 0 0,0 1 1 0 0,0-1-1 0 0,0 0 0 0 0,1 0 0 0 0,-1 0 0 0 0,1 0 1 0 0,0 0-1 0 0,7 7 0 0 0,-10-12-42 0 0,0 1 0 0 0,1 0 0 0 0,-1-1 0 0 0,1 1 0 0 0,-1-1 0 0 0,1 1 0 0 0,0-1 0 0 0,-1 0 0 0 0,1 1 0 0 0,-1-1 0 0 0,1 1 0 0 0,0-1 0 0 0,-1 0 0 0 0,1 0 0 0 0,0 1 1 0 0,-1-1-1 0 0,1 0 0 0 0,0 0 0 0 0,0 0 0 0 0,-1 0 0 0 0,1 0 0 0 0,0 0 0 0 0,-1 0 0 0 0,1 0 0 0 0,0 0 0 0 0,0 0 0 0 0,-1 0 0 0 0,1 0 0 0 0,0 0 0 0 0,0-1 0 0 0,17-18 79 0 0,4-30-116 0 0,-11-2-15 0 0,-7 18 1015 0 0,4 41-408 0 0,9 11-642 0 0,-2 9-339 0 0,13 21-1122 0 0,-26-46 1194 0 0,0-1 0 0 0,0 0-1 0 0,1 1 1 0 0,-1-1 0 0 0,0 0 0 0 0,1 0 0 0 0,-1-1 0 0 0,7 4 0 0 0,-4-4-737 0 0,5-2 45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9:10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25 544 0 0,'-1'-9'673'0'0,"-1"-4"1725"0"0,1 10-421 0 0,4 15-1383 0 0,20 148 1019 0 0,-16-98-2265 0 0,23 95 0 0 0,-25-135-93 0 0,-4-16 327 0 0,0 0 1 0 0,1-1 0 0 0,-1 1-1 0 0,1 0 1 0 0,0-1 0 0 0,1 0-1 0 0,-1 0 1 0 0,5 6 0 0 0,3 2-765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9:10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336 12 636 0 0,'-19'-5'1322'0'0,"13"4"-1130"0"0,1-1 0 0 0,-1 1 0 0 0,0 0 1 0 0,0 0-1 0 0,0 0 0 0 0,-1 1 0 0 0,-7 1 1 0 0,-2 1-184 0 0,0 1 0 0 0,0 0 1 0 0,1 1-1 0 0,-1 1 0 0 0,1 1 0 0 0,0 0 1 0 0,1 1-1 0 0,-1 0 0 0 0,2 1 1 0 0,-1 1-1 0 0,1 0 0 0 0,0 1 0 0 0,1 0 1 0 0,0 1-1 0 0,-17 20 0 0 0,27-27-258 0 0,0 0 0 0 0,-1 0-1 0 0,2 0 1 0 0,-1 1 0 0 0,0-1 0 0 0,1 1-1 0 0,0-1 1 0 0,0 1 0 0 0,0 0-1 0 0,1 5 1 0 0,0 3-561 0 0</inkml:trace>
  <inkml:trace contextRef="#ctx0" brushRef="#br0" timeOffset="1">256 3 240 0 0,'18'13'3500'0'0,"1"15"-822"0"0,0 32-1564 0 0,-11-30-629 0 0,1 18-523 0 0,-8-39-552 0 0,0-1-1 0 0,1 0 1 0 0,-1 0 0 0 0,2 0 0 0 0,-1-1-1 0 0,1 1 1 0 0,6 11 0 0 0,-4-13-802 0 0,0-3 103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9:11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 1024 0 0,'0'-24'3410'0'0,"0"16"-1774"0"0,0 6-671 0 0,10 34-3455 0 0,15 10-1088 0 0,-15-31 2787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1:48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1421 14 692 0 0,'12'-9'3330'0'0,"-7"6"-1617"0"0,-22 2-1548 0 0,-218 12 1010 0 0,-116 41 479 0 0,258-30-728 0 0,1 4-1 0 0,1 4 0 0 0,-116 55 0 0 0,138-52-73 0 0,23-11 298 0 0,0-2 1 0 0,-1-2 0 0 0,-51 13-1 0 0,61-31-508 0 0,29-6-4227 0 0,27-19-9315 0 0,-18 23 11543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9:11.6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27 116 0 0,'2'52'3192'0'0,"0"-19"-1331"0"0,-1-12-740 0 0,-2-19-1033 0 0,1 0 0 0 0,1 0 0 0 0,-1 1 0 0 0,0-1 0 0 0,0 0 0 0 0,1 0 0 0 0,-1 0 0 0 0,1 0 0 0 0,0 0 0 0 0,0 0 0 0 0,-1-1 0 0 0,1 1 1 0 0,0 0-1 0 0,1 0 0 0 0,-1-1 0 0 0,0 1 0 0 0,0 0 0 0 0,1-1 0 0 0,-1 1 0 0 0,1-1 0 0 0,-1 0 0 0 0,1 1 0 0 0,2 1 0 0 0,-2-3-64 0 0,-1 0 1 0 0,0 1-1 0 0,1-1 1 0 0,-1 0-1 0 0,1 0 1 0 0,-1 0-1 0 0,0 0 1 0 0,1 0-1 0 0,-1 0 0 0 0,0 0 1 0 0,1 0-1 0 0,-1-1 1 0 0,1 1-1 0 0,-1 0 1 0 0,0-1-1 0 0,0 1 1 0 0,1-1-1 0 0,-1 1 0 0 0,0-1 1 0 0,0 0-1 0 0,0 0 1 0 0,0 0-1 0 0,1 1 1 0 0,-1-1-1 0 0,0 0 1 0 0,0 0-1 0 0,-1 0 1 0 0,1 0-1 0 0,0-1 0 0 0,0 1 1 0 0,-1 0-1 0 0,1 0 1 0 0,0 0-1 0 0,-1-1 1 0 0,1 1-1 0 0,0-2 1 0 0,2-3-49 0 0,0 0 1 0 0,0 0 0 0 0,0 0 0 0 0,0 0-1 0 0,-1-1 1 0 0,0 0 0 0 0,-1 1 0 0 0,1-1-1 0 0,-1 0 1 0 0,-1 0 0 0 0,1 0-1 0 0,-1 1 1 0 0,0-1 0 0 0,-1 0 0 0 0,-2-11-1 0 0,-2 4-305 0 0,-6-2-313 0 0,9 15 546 0 0,1 0 0 0 0,-1 0 0 0 0,0 0 0 0 0,0 0-1 0 0,0 1 1 0 0,0-1 0 0 0,0 0 0 0 0,0 1 0 0 0,0-1 0 0 0,0 1-1 0 0,0 0 1 0 0,0-1 0 0 0,0 1 0 0 0,0 0 0 0 0,0 0 0 0 0,-1 1-1 0 0,1-1 1 0 0,0 0 0 0 0,0 1 0 0 0,0-1 0 0 0,0 1 0 0 0,-3 1 0 0 0,0 0-436 0 0,0 0 0 0 0,1 0 1 0 0,0 0-1 0 0,-1 1 0 0 0,1-1 1 0 0,0 1-1 0 0,-4 3 0 0 0,7-1-427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9:11.9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10 784 0 0,'7'-9'2457'0'0,"-1"8"-767"0"0,-4 6-835 0 0,-2 1-831 0 0,1 0 1 0 0,0 0-1 0 0,0 0 1 0 0,0-1-1 0 0,1 1 1 0 0,0-1-1 0 0,4 9 1 0 0,12 22 85 0 0,-1-4 522 0 0,-10-22 480 0 0,-2-12-382 0 0,4-21 61 0 0,-4 6-394 0 0,0 9-30 0 0,-5 7-322 0 0,1 0 1 0 0,0 0 0 0 0,0 0-1 0 0,0 0 1 0 0,0 0-1 0 0,0 0 1 0 0,0 0-1 0 0,1 1 1 0 0,-1-1-1 0 0,0 0 1 0 0,0 1-1 0 0,1-1 1 0 0,-1 1 0 0 0,0-1-1 0 0,0 1 1 0 0,1 0-1 0 0,-1 0 1 0 0,1-1-1 0 0,-1 1 1 0 0,0 0-1 0 0,1 0 1 0 0,-1 0-1 0 0,0 1 1 0 0,1-1 0 0 0,-1 0-1 0 0,0 0 1 0 0,1 1-1 0 0,-1-1 1 0 0,0 1-1 0 0,3 0 1 0 0,3 3-317 0 0,0 1 0 0 0,0 0-1 0 0,-1 0 1 0 0,10 9 0 0 0,25 19-3160 0 0,-40-32 3173 0 0,1 0 1 0 0,-1 0-1 0 0,1 0 1 0 0,0-1-1 0 0,0 1 0 0 0,-1 0 1 0 0,1-1-1 0 0,0 1 0 0 0,0-1 1 0 0,0 0-1 0 0,0 1 1 0 0,0-1-1 0 0,0 0 0 0 0,-1 0 1 0 0,1 0-1 0 0,0-1 1 0 0,0 1-1 0 0,0 0 0 0 0,0-1 1 0 0,3 0-1 0 0,5-5-874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9:12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33 632 0 0,'0'-5'500'0'0,"-4"-20"2594"0"0,-6 23-2197 0 0,-2 9-1058 0 0,8-4 249 0 0,0 1 0 0 0,0-1 0 0 0,0 0 0 0 0,1 1 0 0 0,-1 0-1 0 0,1 0 1 0 0,0 0 0 0 0,0 0 0 0 0,1 0 0 0 0,-1 1-1 0 0,1-1 1 0 0,0 1 0 0 0,-2 6 0 0 0,3-7 115 0 0,0 1-1 0 0,1-1 1 0 0,0 0 0 0 0,0 0-1 0 0,0 0 1 0 0,0 0 0 0 0,0 1-1 0 0,1-1 1 0 0,0 0 0 0 0,0 0-1 0 0,0 0 1 0 0,0 0 0 0 0,1 0 0 0 0,0 0-1 0 0,-1-1 1 0 0,1 1 0 0 0,1-1-1 0 0,-1 1 1 0 0,0-1 0 0 0,1 1-1 0 0,0-1 1 0 0,0 0 0 0 0,0 0-1 0 0,0-1 1 0 0,5 4 0 0 0,13 11 394 0 0,-10-9-463 0 0,0 1 1 0 0,0 0 0 0 0,-1 0-1 0 0,-1 1 1 0 0,1 0 0 0 0,7 13 0 0 0,-15-20-262 0 0,0 1 0 0 0,0-1 0 0 0,-1 1 0 0 0,1-1 0 0 0,-1 1 0 0 0,0 0 0 0 0,0-1 0 0 0,0 1 0 0 0,-1 0 0 0 0,1 0 0 0 0,-1 0 0 0 0,0 0 0 0 0,-1 6 0 0 0,0-4-205 0 0,0-1 1 0 0,0 0-1 0 0,-1 1 0 0 0,0-1 1 0 0,0 0-1 0 0,0 0 0 0 0,-4 6 1 0 0,-3 2-892 0 0,0 0 1 0 0,-1 0-1 0 0,-20 21 1 0 0,-17 7-1152 0 0,22-21 1283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9:15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43 60 0 0,'-1'-11'19097'0'0,"18"9"-19836"0"0,-3-1 850 0 0,118-18 693 0 0,-44 15-3083 0 0,-86 6 1834 0 0,0 0 1 0 0,0 0-1 0 0,0 0 0 0 0,-1 1 0 0 0,1-1 0 0 0,0 0 0 0 0,-1 1 1 0 0,1-1-1 0 0,0 1 0 0 0,-1 0 0 0 0,1-1 0 0 0,0 1 0 0 0,-1 0 1 0 0,1 0-1 0 0,1 2 0 0 0,-2-2 188 0 0,-1-1 1 0 0,1 1-1 0 0,-1 0 0 0 0,1-1 0 0 0,-1 1 1 0 0,1 0-1 0 0,-1 0 0 0 0,0 0 1 0 0,1 0-1 0 0,-1 0 0 0 0,0-1 1 0 0,0 1-1 0 0,0 0 0 0 0,1 0 1 0 0,-1 0-1 0 0,0 0 0 0 0,0 0 0 0 0,0 0 1 0 0,-1 0-1 0 0,1 0 0 0 0,0-1 1 0 0,0 1-1 0 0,0 0 0 0 0,-1 0 1 0 0,1 0-1 0 0,0 0 0 0 0,-1-1 1 0 0,1 1-1 0 0,-2 1 0 0 0,-3 7-1163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9:15.6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70 480 0 0,'31'-8'14099'0'0,"8"-2"-10692"0"0,7-2-4082 0 0,38-15-10243 0 0,-74 15 6210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9:15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20 696 0 0,'-10'-17'3086'0'0,"10"17"-3037"0"0,0 0-1 0 0,0 0 0 0 0,0 0 1 0 0,0 0-1 0 0,0-1 0 0 0,0 1 0 0 0,0 0 1 0 0,0 0-1 0 0,0 0 0 0 0,0 0 1 0 0,0 0-1 0 0,0 0 0 0 0,0 0 1 0 0,0-1-1 0 0,0 1 0 0 0,0 0 0 0 0,0 0 1 0 0,0 0-1 0 0,0 0 0 0 0,1 0 1 0 0,-1 0-1 0 0,0 0 0 0 0,0 0 1 0 0,0 0-1 0 0,0 0 0 0 0,0-1 0 0 0,0 1 1 0 0,0 0-1 0 0,0 0 0 0 0,0 0 1 0 0,0 0-1 0 0,1 0 0 0 0,-1 0 1 0 0,0 0-1 0 0,0 0 0 0 0,0 0 0 0 0,0 0 1 0 0,0 0-1 0 0,0 0 0 0 0,0 0 1 0 0,1 0-1 0 0,-1 0 0 0 0,0 0 1 0 0,0 0-1 0 0,0 0 0 0 0,0 0 0 0 0,0 0 1 0 0,0 0-1 0 0,0 0 0 0 0,1 0 1 0 0,-1 0-1 0 0,0 0 0 0 0,0 0 0 0 0,0 0 1 0 0,0 1-1 0 0,0-1 0 0 0,0 0 1 0 0,0 0-1 0 0,0 0 0 0 0,0 0 1 0 0,0 0-1 0 0,1 0 0 0 0,-1 0 0 0 0,31 21 4430 0 0,-12-9-4208 0 0,110 60 3754 0 0,67 27-2359 0 0,-140-69-1596 0 0,-3 2 0 0 0,57 45-1 0 0,-107-75-105 0 0,1 0 0 0 0,-1 0 0 0 0,0 1 0 0 0,0-1-1 0 0,0 1 1 0 0,0 0 0 0 0,-1 0 0 0 0,1 0 0 0 0,-1 0-1 0 0,1 0 1 0 0,-1 1 0 0 0,0-1 0 0 0,0 1 0 0 0,-1-1 0 0 0,1 1-1 0 0,-1 0 1 0 0,0-1 0 0 0,1 1 0 0 0,-2 0 0 0 0,1 0-1 0 0,0 0 1 0 0,-1 0 0 0 0,0 0 0 0 0,0 5 0 0 0,-2-2-280 0 0,0-1 0 0 0,0 0 1 0 0,-1 0-1 0 0,0 1 1 0 0,0-2-1 0 0,0 1 0 0 0,-1 0 1 0 0,0-1-1 0 0,0 1 0 0 0,0-1 1 0 0,-1 0-1 0 0,1 0 0 0 0,-9 5 1 0 0,-27 23-2770 0 0,-2-3 1 0 0,-80 45-1 0 0,86-54 1627 0 0,1-1 329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9:16.6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35 908 0 0,'-5'-21'5422'0'0,"5"20"-5392"0"0,-1 0-1 0 0,0-1 0 0 0,0 1 1 0 0,0 0-1 0 0,0 1 0 0 0,-1-1 1 0 0,1 0-1 0 0,0 0 0 0 0,0 0 0 0 0,0 1 1 0 0,-1-1-1 0 0,1 0 0 0 0,0 1 1 0 0,-1-1-1 0 0,1 1 0 0 0,0 0 1 0 0,-1-1-1 0 0,1 1 0 0 0,-1 0 0 0 0,1 0 1 0 0,-1 0-1 0 0,1 0 0 0 0,0 0 1 0 0,-1 0-1 0 0,1 1 0 0 0,-1-1 1 0 0,1 0-1 0 0,0 1 0 0 0,-1-1 0 0 0,1 1 1 0 0,0-1-1 0 0,-1 1 0 0 0,1 0 1 0 0,-1 0-1 0 0,-2 1-1 0 0,1 0 0 0 0,-1 0 0 0 0,1 0 0 0 0,0 1 0 0 0,0-1 0 0 0,0 1 0 0 0,0 0-1 0 0,0 0 1 0 0,1 0 0 0 0,-1 0 0 0 0,1 0 0 0 0,0 1 0 0 0,0-1 0 0 0,0 1 0 0 0,0-1 0 0 0,1 1 0 0 0,-1 0 0 0 0,1 0 0 0 0,0-1 0 0 0,0 1 0 0 0,0 0-1 0 0,1 0 1 0 0,0 0 0 0 0,-1 0 0 0 0,1 0 0 0 0,1 6 0 0 0,0 1 197 0 0,0 0-1 0 0,1 0 1 0 0,0 0 0 0 0,1 0 0 0 0,0-1-1 0 0,1 1 1 0 0,0-1 0 0 0,7 14-1 0 0,-10-23-199 0 0,0 0 0 0 0,-1 0 0 0 0,1 0 0 0 0,0 0 0 0 0,-1 0 0 0 0,1 0 0 0 0,0 0 0 0 0,0-1 0 0 0,0 1 0 0 0,0 0-1 0 0,0 0 1 0 0,0-1 0 0 0,0 1 0 0 0,0-1 0 0 0,0 1 0 0 0,0-1 0 0 0,0 1 0 0 0,1-1 0 0 0,-1 0 0 0 0,0 1 0 0 0,0-1 0 0 0,0 0 0 0 0,1 0 0 0 0,-1 0-1 0 0,0 0 1 0 0,0 0 0 0 0,0 0 0 0 0,1 0 0 0 0,-1 0 0 0 0,0-1 0 0 0,0 1 0 0 0,0 0 0 0 0,0-1 0 0 0,1 1 0 0 0,-1-1 0 0 0,0 1 0 0 0,0-1 0 0 0,0 0-1 0 0,0 1 1 0 0,0-1 0 0 0,0 0 0 0 0,0 0 0 0 0,-1 1 0 0 0,1-1 0 0 0,1-2 0 0 0,3-2-153 0 0,0 1 0 0 0,-1-1 0 0 0,0 0 0 0 0,0-1 0 0 0,0 1-1 0 0,0-1 1 0 0,3-6 0 0 0,3-16-990 0 0,11-44 0 0 0,-21 71 1115 0 0,0 0 0 0 0,0 0 1 0 0,0 1-1 0 0,0-1 0 0 0,0 0 0 0 0,1 0 1 0 0,-1 1-1 0 0,0-1 0 0 0,0 0 0 0 0,0 0 0 0 0,1 1 1 0 0,-1-1-1 0 0,0 0 0 0 0,1 1 0 0 0,-1-1 0 0 0,1 1 1 0 0,-1-1-1 0 0,1 0 0 0 0,-1 1 0 0 0,1-1 0 0 0,-1 1 1 0 0,1-1-1 0 0,0 1 0 0 0,-1-1 0 0 0,1 1 0 0 0,0 0 1 0 0,-1-1-1 0 0,1 1 0 0 0,0 0 0 0 0,-1-1 0 0 0,1 1 1 0 0,0 0-1 0 0,0 0 0 0 0,0 0 0 0 0,1 0 9 0 0,0 1-1 0 0,-1 0 1 0 0,1 0-1 0 0,0 0 0 0 0,-1 0 1 0 0,1 0-1 0 0,-1 0 1 0 0,1 1-1 0 0,-1-1 1 0 0,0 1-1 0 0,0-1 1 0 0,0 0-1 0 0,2 3 0 0 0,28 55-130 0 0,-15-27-723 0 0,-15-31 663 0 0,0 1-1 0 0,-1-1 1 0 0,1 1-1 0 0,0-1 0 0 0,0 0 1 0 0,0 1-1 0 0,0-1 1 0 0,0 0-1 0 0,1 0 1 0 0,-1 0-1 0 0,0 0 0 0 0,0 0 1 0 0,1 0-1 0 0,-1 0 1 0 0,1 0-1 0 0,-1 0 1 0 0,3 0-1 0 0,3-8-2234 0 0,2-1 1349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9:16.9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43 592 0 0,'4'-42'6123'0'0,"-4"42"-6065"0"0,0 0 0 0 0,0 0 1 0 0,0 0-1 0 0,0 0 1 0 0,0 0-1 0 0,0 0 1 0 0,0 0-1 0 0,0 0 0 0 0,0 0 1 0 0,0 0-1 0 0,0 0 1 0 0,0 0-1 0 0,1 0 0 0 0,-1 0 1 0 0,0 0-1 0 0,0 0 1 0 0,0 0-1 0 0,0 0 1 0 0,1-1 934 0 0,-1 1-935 0 0,0 0 1 0 0,0 0-1 0 0,5 26 514 0 0,8 111-922 0 0,-7 160 0 0 0,-6-256-463 0 0,1-23-139 0 0,0 0 0 0 0,1-1 0 0 0,0 1 0 0 0,2-1 0 0 0,0 0 0 0 0,8 23-1 0 0,-3-22-202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9:17.3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420 46 360 0 0,'-5'-9'920'0'0,"0"0"80"0"0,-5 2-144 0 0,5 0-248 0 0,-10 3-184 0 0,-5 1-120 0 0,0 1-76 0 0,-5 0-60 0 0,-5 0-52 0 0,0 2-44 0 0,0 0-36 0 0,0 0-92 0 0,-5 0-128 0 0,0 2-216 0 0,5 0-272 0 0,0 3-228 0 0,0 1-116 0 0,-5 3-8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9:17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 56 0 0,'6'-8'7417'0'0,"-8"13"-4222"0"0,4 7-3843 0 0,1-1 877 0 0,1 1-1 0 0,0 0 1 0 0,0-1 0 0 0,2 0-1 0 0,-1 0 1 0 0,1 0 0 0 0,1-1-1 0 0,0 0 1 0 0,16 18-1 0 0,-23-28-237 0 0,1 0 0 0 0,-1 1-1 0 0,1-1 1 0 0,-1 0-1 0 0,1 0 1 0 0,0 0-1 0 0,-1 0 1 0 0,1 0-1 0 0,-1 0 1 0 0,1 0-1 0 0,0 0 1 0 0,-1 0 0 0 0,1 0-1 0 0,0 0 1 0 0,-1 0-1 0 0,1 0 1 0 0,-1-1-1 0 0,1 1 1 0 0,-1 0-1 0 0,1 0 1 0 0,-1-1-1 0 0,1 1 1 0 0,-1 0 0 0 0,1-1-1 0 0,-1 1 1 0 0,1-1-1 0 0,-1 1 1 0 0,1 0-1 0 0,-1-1 1 0 0,1 1-1 0 0,-1-1 1 0 0,0 1-1 0 0,1-1 1 0 0,-1 0 0 0 0,15-20-486 0 0,-13 18 435 0 0,2-5-69 0 0,0-1 0 0 0,0 1 1 0 0,0-1-1 0 0,-1 0 0 0 0,0 0 0 0 0,1-10 0 0 0,11-31-237 0 0,-15 49 399 0 0,1 0 1 0 0,-1 0-1 0 0,1 0 1 0 0,-1 0-1 0 0,1 0 1 0 0,-1 0-1 0 0,1 0 1 0 0,-1 0-1 0 0,1 1 1 0 0,0-1-1 0 0,0 0 1 0 0,-1 0-1 0 0,1 1 1 0 0,0-1-1 0 0,0 0 1 0 0,0 1-1 0 0,0-1 1 0 0,0 0-1 0 0,0 1 1 0 0,0 0-1 0 0,0-1 1 0 0,0 1-1 0 0,0 0 1 0 0,0-1-1 0 0,0 1 1 0 0,0 0-1 0 0,0 0 1 0 0,1 0-1 0 0,1 0-2 0 0,-1 1-1 0 0,1-1 1 0 0,-1 1-1 0 0,0 0 0 0 0,1 0 1 0 0,-1 0-1 0 0,0 1 1 0 0,0-1-1 0 0,0 0 0 0 0,1 1 1 0 0,-2-1-1 0 0,3 3 1 0 0,8 7-29 0 0,-1 2 0 0 0,20 26 1 0 0,-26-32-1 0 0,2 4-22 0 0,22 23 45 0 0,-29-34-24 0 0,1 1 0 0 0,0-1 1 0 0,0 0-1 0 0,-1 1 1 0 0,1-1-1 0 0,0 0 1 0 0,0 1-1 0 0,0-1 1 0 0,0 0-1 0 0,0 0 1 0 0,-1 0-1 0 0,1 0 1 0 0,0 0-1 0 0,0 0 1 0 0,0 0-1 0 0,0 0 1 0 0,0 0-1 0 0,-1 0 1 0 0,1 0-1 0 0,0 0 1 0 0,0-1-1 0 0,0 1 1 0 0,0 0-1 0 0,-1-1 1 0 0,1 1-1 0 0,0-1 1 0 0,0 1-1 0 0,-1-1 1 0 0,1 1-1 0 0,0-1 1 0 0,-1 1-1 0 0,1-1 1 0 0,0 0-1 0 0,-1 1 1 0 0,1-1-1 0 0,-1 0 1 0 0,1 1-1 0 0,-1-1 1 0 0,0 0-1 0 0,1 0 1 0 0,-1 0-1 0 0,0 1 1 0 0,1-3-1 0 0,7-12-53 0 0,-6 10 54 0 0,0 1 0 0 0,1-1 0 0 0,-1 0 0 0 0,1 1 0 0 0,0 0 0 0 0,0 0 0 0 0,5-5 0 0 0,-7 8-20 0 0,0 0 1 0 0,1 1-1 0 0,-1-1 0 0 0,1 0 0 0 0,-1 0 0 0 0,1 1 0 0 0,-1-1 0 0 0,1 1 0 0 0,-1-1 1 0 0,1 1-1 0 0,0 0 0 0 0,-1-1 0 0 0,1 1 0 0 0,-1 0 0 0 0,1 0 0 0 0,0 0 0 0 0,-1 1 1 0 0,1-1-1 0 0,0 0 0 0 0,-1 0 0 0 0,1 1 0 0 0,-1-1 0 0 0,1 1 0 0 0,-1 0 1 0 0,1-1-1 0 0,-1 1 0 0 0,1 0 0 0 0,1 1 0 0 0,28 22-1617 0 0,-27-21 1094 0 0,0 1 0 0 0,0-1-1 0 0,0 0 1 0 0,0 1 0 0 0,0-2 0 0 0,1 1-1 0 0,-1-1 1 0 0,1 1 0 0 0,-1-1 0 0 0,1 0-1 0 0,0-1 1 0 0,0 1 0 0 0,0-1 0 0 0,5 1-1 0 0,0-2-525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1:48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173 133 260 0 0,'16'-81'4305'0'0,"-13"54"-407"0"0,-2 2 3686 0 0,-27 53-4889 0 0,3 10-2548 0 0,2 1 0 0 0,2 0 0 0 0,1 2 1 0 0,2 0-1 0 0,-17 70 0 0 0,23-73-98 0 0,1-6 103 0 0,-6 44 0 0 0,14-65-114 0 0,0-1 0 0 0,1 1 0 0 0,0 0 0 0 0,2 10 0 0 0,9 19 42 0 0,9-11-82 0 0,-15-25-62 0 0,-1 0 1 0 0,1 0 0 0 0,0 0 0 0 0,1-1 0 0 0,-1 0 0 0 0,11 4-1 0 0,-5-2-265 0 0,1-1-1 0 0,1-1 1 0 0,-1 0-1 0 0,0-1 0 0 0,16 1 1 0 0,84 0-7403 0 0,156-14 1 0 0,-244 9 7168 0 0,22-1-589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9:18.2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0 676 0 0,'-6'8'4128'0'0,"-18"23"-2307"0"0,23-30-1728 0 0,0 0 1 0 0,0 1-1 0 0,0-1 0 0 0,-1 0 0 0 0,1 1 0 0 0,0-1 0 0 0,1 1 0 0 0,-1-1 1 0 0,0 1-1 0 0,0-1 0 0 0,1 1 0 0 0,-1 0 0 0 0,1-1 0 0 0,-1 1 0 0 0,1 0 1 0 0,0-1-1 0 0,0 1 0 0 0,0 0 0 0 0,0 0 0 0 0,0-1 0 0 0,0 1 0 0 0,0 0 1 0 0,0 0-1 0 0,1-1 0 0 0,-1 1 0 0 0,1 0 0 0 0,-1-1 0 0 0,1 1 0 0 0,0-1 1 0 0,-1 1-1 0 0,1 0 0 0 0,0-1 0 0 0,0 0 0 0 0,0 1 0 0 0,0-1 0 0 0,1 0 1 0 0,-1 1-1 0 0,0-1 0 0 0,0 0 0 0 0,1 0 0 0 0,-1 0 0 0 0,1 0 0 0 0,-1 0 1 0 0,1 0-1 0 0,1 0 0 0 0,1 1-97 0 0,-1 0 0 0 0,1 0 0 0 0,0-1 1 0 0,0 1-1 0 0,0-1 0 0 0,-1 0 0 0 0,1 0 0 0 0,0-1 1 0 0,0 1-1 0 0,0-1 0 0 0,0 0 0 0 0,0 0 0 0 0,0 0 1 0 0,0 0-1 0 0,0-1 0 0 0,0 1 0 0 0,0-1 0 0 0,0 0 0 0 0,5-3 1 0 0,1-1-137 0 0,-8 4 96 0 0,1 0-1 0 0,0 0 1 0 0,0 0 0 0 0,0 0 0 0 0,-1-1 0 0 0,1 0 0 0 0,-1 1 0 0 0,1-1 0 0 0,-1 0 0 0 0,1 0-1 0 0,-1 0 1 0 0,0-1 0 0 0,0 1 0 0 0,0 0 0 0 0,-1-1 0 0 0,1 1 0 0 0,0-1 0 0 0,-1 0 0 0 0,0 0 0 0 0,1 1-1 0 0,-1-1 1 0 0,0 0 0 0 0,-1 0 0 0 0,1 0 0 0 0,0-5 0 0 0,-1 6-4 0 0,-1 0 0 0 0,0 0-1 0 0,0 1 1 0 0,0-1 0 0 0,0 1 0 0 0,0-1 0 0 0,-1 0 0 0 0,1 1 0 0 0,0 0-1 0 0,-1-1 1 0 0,1 1 0 0 0,-1 0 0 0 0,1 0 0 0 0,-1 0 0 0 0,1 0-1 0 0,-1 0 1 0 0,0 0 0 0 0,0 0 0 0 0,1 1 0 0 0,-1-1 0 0 0,0 0 0 0 0,0 1-1 0 0,0 0 1 0 0,0-1 0 0 0,0 1 0 0 0,-3 0 0 0 0,-5-2-299 0 0,0 1 0 0 0,0 0 1 0 0,0 1-1 0 0,-13 1 0 0 0,15 0-305 0 0,0 0 1 0 0,0 1-1 0 0,0 0 0 0 0,1 1 0 0 0,-1 0 0 0 0,0 0 1 0 0,-10 7-1 0 0,12-6-287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9:18.5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30 124 0 0,'9'-9'910'0'0,"-8"7"-645"0"0,0 1 1 0 0,1-1-1 0 0,-1 0 1 0 0,1 0-1 0 0,0 1 1 0 0,-1-1-1 0 0,1 1 1 0 0,0 0 0 0 0,0-1-1 0 0,0 1 1 0 0,0 0-1 0 0,4-1 753 0 0,-10 20 334 0 0,3-16-1229 0 0,0-1-1 0 0,0 1 1 0 0,1-1 0 0 0,-1 1-1 0 0,1 0 1 0 0,-1-1-1 0 0,1 1 1 0 0,0 0 0 0 0,0-1-1 0 0,0 1 1 0 0,0 0-1 0 0,0-1 1 0 0,0 1 0 0 0,0 0-1 0 0,0-1 1 0 0,1 1-1 0 0,-1 0 1 0 0,0-1 0 0 0,1 1-1 0 0,0 0 1 0 0,0 1 0 0 0,7 10 571 0 0,1 0 1 0 0,0 0-1 0 0,1-1 1 0 0,12 11 0 0 0,11 14-349 0 0,-30-32-504 0 0,0 0 0 0 0,0 0 0 0 0,0 0 0 0 0,-1 0 0 0 0,0 0 0 0 0,0 1-1 0 0,-1-1 1 0 0,1 1 0 0 0,-1-1 0 0 0,0 1 0 0 0,0 0 0 0 0,-1-1 0 0 0,0 1 0 0 0,0 0 0 0 0,-1 5-1 0 0,1-6-200 0 0,-1 0-1 0 0,0 0 0 0 0,1 0 0 0 0,-2 0 0 0 0,1 0 0 0 0,-1 0 0 0 0,1-1 0 0 0,-1 1 1 0 0,-1-1-1 0 0,1 1 0 0 0,0-1 0 0 0,-1 0 0 0 0,0 1 0 0 0,0-2 0 0 0,-1 1 0 0 0,1 0 1 0 0,-8 6-1 0 0,-9-4-2096 0 0,10-9 1356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9:18.9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6 772 0 0,'1'0'90'0'0,"-1"-1"1"0"0,0 1-1 0 0,1-1 0 0 0,-1 1 0 0 0,0 0 1 0 0,1-1-1 0 0,-1 1 0 0 0,1 0 0 0 0,-1-1 1 0 0,0 1-1 0 0,1 0 0 0 0,-1 0 0 0 0,1 0 1 0 0,-1-1-1 0 0,1 1 0 0 0,-1 0 1 0 0,1 0-1 0 0,-1 0 0 0 0,1 0 0 0 0,-1 0 1 0 0,1 0-1 0 0,-1 0 0 0 0,1 0 0 0 0,-1 0 1 0 0,1 0-1 0 0,-1 0 0 0 0,1 0 0 0 0,-1 0 1 0 0,1 0-1 0 0,-1 0 0 0 0,1 1 0 0 0,-1-1 1 0 0,1 0-1 0 0,-1 0 0 0 0,1 1 1 0 0,-1-1-1 0 0,1 1 0 0 0,8 21 1426 0 0,-7 30-544 0 0,-9 11-926 0 0,1 1 0 0 0,6 104 1 0 0,2-153-497 0 0,0 0 0 0 0,1 0 0 0 0,0 0 0 0 0,2 0 0 0 0,0-1 0 0 0,0 1 0 0 0,1-1 0 0 0,1 0 0 0 0,0-1 0 0 0,1 0 0 0 0,13 17 0 0 0,-6-13-559 0 0</inkml:trace>
  <inkml:trace contextRef="#ctx0" brushRef="#br0" timeOffset="1">405 312 60 0 0,'-1'-3'405'0'0,"0"1"0"0"0,0-1 0 0 0,0 0 0 0 0,0 1 1 0 0,-1-1-1 0 0,1 1 0 0 0,-1-1 0 0 0,0 1 0 0 0,0 0 0 0 0,-4-5 0 0 0,4 7-345 0 0,-1-1 0 0 0,1 0 0 0 0,-1 0-1 0 0,0 1 1 0 0,1-1 0 0 0,-1 1 0 0 0,1 0 0 0 0,-1 0-1 0 0,0 0 1 0 0,1 0 0 0 0,-1 0 0 0 0,1 1 0 0 0,-1-1-1 0 0,-2 2 1 0 0,-152 25-440 0 0,1 6-3598 0 0,125-24 2951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9:19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2 105 956 0 0,'0'-11'7926'0'0,"-1"19"-5266"0"0,1 22-1468 0 0,12 45 472 0 0,-8-47-1535 0 0,0 0 0 0 0,16 52 0 0 0,-20-80-146 0 0,0 0 0 0 0,1 0 1 0 0,-1 0-1 0 0,0 0 0 0 0,0 0 0 0 0,0 0 1 0 0,0-1-1 0 0,0 1 0 0 0,0 0 1 0 0,0 0-1 0 0,0 0 0 0 0,0 0 1 0 0,0 0-1 0 0,0 0 0 0 0,0 0 1 0 0,0 0-1 0 0,1 0 0 0 0,-1 0 0 0 0,0-1 1 0 0,0 1-1 0 0,0 0 0 0 0,0 0 1 0 0,0 0-1 0 0,0 0 0 0 0,0 0 1 0 0,1 0-1 0 0,-1 0 0 0 0,0 0 0 0 0,0 0 1 0 0,0 0-1 0 0,0 0 0 0 0,0 0 1 0 0,0 0-1 0 0,1 0 0 0 0,-1 0 1 0 0,0 0-1 0 0,0 0 0 0 0,0 0 0 0 0,0 0 1 0 0,0 0-1 0 0,0 0 0 0 0,0 0 1 0 0,1 1-1 0 0,-1-1 0 0 0,0 0 1 0 0,0 0-1 0 0,0 0 0 0 0,0 0 0 0 0,0 0 1 0 0,0 0-1 0 0,0 0 0 0 0,0 0 1 0 0,0 0-1 0 0,0 0 0 0 0,1 1 1 0 0,-1-1-1 0 0,0 0 0 0 0,0 0 0 0 0,0 0 1 0 0,0 0-1 0 0,0 0 0 0 0,0 0 1 0 0,5-20-496 0 0,6-47 287 0 0,-7 37 66 0 0,3-13 41 0 0,-7 29 121 0 0,2 0 0 0 0,0 0 0 0 0,1 0 0 0 0,0 0 1 0 0,1 0-1 0 0,1 1 0 0 0,0-1 0 0 0,0 1 0 0 0,2 0 1 0 0,11-18-1 0 0,-17 30 36 0 0,0 0 1 0 0,-1 0-1 0 0,1 0 0 0 0,0 0 1 0 0,0 0-1 0 0,0 0 0 0 0,0 0 1 0 0,0 0-1 0 0,0 1 1 0 0,0-1-1 0 0,0 0 0 0 0,0 1 1 0 0,1-1-1 0 0,-1 1 1 0 0,0-1-1 0 0,0 1 0 0 0,1 0 1 0 0,-1-1-1 0 0,0 1 0 0 0,0 0 1 0 0,1 0-1 0 0,-1 0 1 0 0,0 0-1 0 0,1 0 0 0 0,1 0 1 0 0,-1 1-6 0 0,1 0 0 0 0,-1 1 0 0 0,0-1 0 0 0,0 0 0 0 0,0 1 0 0 0,1-1 1 0 0,-2 1-1 0 0,1-1 0 0 0,0 1 0 0 0,0 0 0 0 0,0 0 0 0 0,1 3 0 0 0,6 7-13 0 0,-2 1-1 0 0,0 0 1 0 0,8 21-1 0 0,-13-29-16 0 0,25 81-806 0 0,-6-15-1834 0 0,-17-60 1362 0 0,0-1 0 0 0,1-1 0 0 0,0 1 0 0 0,10 15 0 0 0,0-11-1756 0 0,-6-10 1801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9:20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1072 0 0,'23'-17'10317'0'0,"-19"15"-9801"0"0,1-1 1 0 0,-1 1-1 0 0,1 1 1 0 0,0-1-1 0 0,0 1 1 0 0,8-2-1 0 0,70-10-2249 0 0,40-1-10089 0 0,-108 14 10657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9:20.4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0 248 348 0 0,'1'19'5845'0'0,"2"8"-3707"0"0,3 71-2007 0 0,-6-78-674 0 0,1 0-1 0 0,1 1 0 0 0,6 24 1 0 0,-8-44 388 0 0,0 0-1 0 0,1-1 1 0 0,-1 1 0 0 0,0 0-1 0 0,1 0 1 0 0,-1 0 0 0 0,1 0-1 0 0,-1 0 1 0 0,0-1 0 0 0,1 1-1 0 0,0 0 1 0 0,-1 0 0 0 0,1-1-1 0 0,0 1 1 0 0,-1 0 0 0 0,1-1-1 0 0,0 1 1 0 0,-1-1 0 0 0,1 1-1 0 0,0-1 1 0 0,0 1 0 0 0,0-1-1 0 0,0 0 1 0 0,0 1 0 0 0,-1-1-1 0 0,1 0 1 0 0,0 0 0 0 0,0 1-1 0 0,0-1 1 0 0,0 0 0 0 0,0 0-1 0 0,1 0 1 0 0,4-2-983 0 0</inkml:trace>
  <inkml:trace contextRef="#ctx0" brushRef="#br0" timeOffset="1">130 5 624 0 0,'3'-1'277'0'0,"-1"0"0"0"0,0 1 0 0 0,1-1 1 0 0,-1 0-1 0 0,1 1 0 0 0,-1-1 0 0 0,1 1 0 0 0,-1 0 0 0 0,1 0 0 0 0,-1 0 1 0 0,1 0-1 0 0,-1 1 0 0 0,1-1 0 0 0,-1 0 0 0 0,1 1 0 0 0,-1 0 0 0 0,1 0 0 0 0,-1 0 1 0 0,0 0-1 0 0,1 0 0 0 0,-1 0 0 0 0,0 0 0 0 0,0 1 0 0 0,0-1 0 0 0,0 1 0 0 0,0-1 1 0 0,0 1-1 0 0,0 0 0 0 0,-1 0 0 0 0,2 2 0 0 0,8 7 472 0 0,-1 1 0 0 0,0 0 0 0 0,12 22-1 0 0,-6-7-704 0 0,-1 2-1 0 0,-2 0 1 0 0,-1 0-1 0 0,-1 1 1 0 0,-2 0-1 0 0,-1 1 1 0 0,-1 0-1 0 0,-2 1 1 0 0,-1-1-1 0 0,-1 1 1 0 0,-3 57-1 0 0,-1-71-481 0 0,-1 0 0 0 0,0 0-1 0 0,-2 0 1 0 0,0-1 0 0 0,-1 1 0 0 0,0-1-1 0 0,-2 0 1 0 0,0 0 0 0 0,0-1 0 0 0,-2 0 0 0 0,0-1-1 0 0,-1 1 1 0 0,-1-2 0 0 0,0 1 0 0 0,0-2-1 0 0,-2 0 1 0 0,0 0 0 0 0,0-1 0 0 0,-1 0 0 0 0,-1-1-1 0 0,1-1 1 0 0,-18 8 0 0 0,-18 4-817 0 0,-4-5 129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9:20.8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0 572 0 0,'10'21'7730'0'0,"-21"141"-45"0"0,5-110-7161 0 0,3 1-1 0 0,3 62 1 0 0,6-40-306 0 0,3-1 1 0 0,36 143 0 0 0,-39-195-482 0 0,1-1 0 0 0,1 0 1 0 0,1 0-1 0 0,1-1 0 0 0,0 0 0 0 0,2-1 0 0 0,0 0 0 0 0,1 0 0 0 0,1-2 1 0 0,0 0-1 0 0,2 0 0 0 0,0-1 0 0 0,1-1 0 0 0,25 18 0 0 0,-33-28-242 0 0,0 0-1 0 0,0-1 1 0 0,0 0-1 0 0,1-1 1 0 0,-1 1-1 0 0,1-2 1 0 0,0 1-1 0 0,0-2 1 0 0,0 1-1 0 0,0-1 0 0 0,0-1 1 0 0,15 0-1 0 0,-3-2-583 0 0,0-2 0 0 0,-1 0-1 0 0,1-1 1 0 0,35-14-1 0 0,-2-3-378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9:21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1140 0 0,'2'1'8967'0'0,"4"4"-4034"0"0,4 4-2872 0 0,8 9-3212 0 0,1 1 1166 0 0,-7-9-166 0 0,-2 0-1160 0 0,1 0 0 0 0,1-1 0 0 0,12 8 0 0 0,-19-15 738 0 0,-1 1 1 0 0,0-1 0 0 0,1 0-1 0 0,-1-1 1 0 0,1 1-1 0 0,0-1 1 0 0,-1 0-1 0 0,1 0 1 0 0,0-1-1 0 0,0 1 1 0 0,0-1-1 0 0,0 0 1 0 0,6-1 0 0 0,8-3-872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9:21.8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1 104 0 0,'-28'22'3065'0'0,"-14"13"-1088"0"0,18-6-1101 0 0,-38 63 0 0 0,54-79-1568 0 0,1 1-1 0 0,1 0 0 0 0,0 1 1 0 0,-5 18-1 0 0,11-32 607 0 0,0 0 0 0 0,0-1 0 0 0,0 1-1 0 0,0 0 1 0 0,0-1 0 0 0,0 1 0 0 0,0 0 0 0 0,0-1 0 0 0,0 1-1 0 0,0 0 1 0 0,1-1 0 0 0,-1 1 0 0 0,0 0 0 0 0,0-1 0 0 0,1 1-1 0 0,-1 0 1 0 0,0-1 0 0 0,1 1 0 0 0,-1-1 0 0 0,1 1 0 0 0,-1-1 0 0 0,1 1-1 0 0,-1-1 1 0 0,1 1 0 0 0,0 0 0 0 0,0 0-42 0 0,5 4-927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9:22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61 436 0 0,'0'0'116'0'0,"0"0"0"0"0,0 0 0 0 0,0 0 0 0 0,-1-1 1 0 0,1 1-1 0 0,0 0 0 0 0,0 0 0 0 0,0 0 0 0 0,0 0 0 0 0,-1 0 0 0 0,1 0 0 0 0,0-1 0 0 0,0 1 1 0 0,-1 0-1 0 0,1 0 0 0 0,0 0 0 0 0,0 0 0 0 0,0 0 0 0 0,-1 0 0 0 0,1 0 0 0 0,0 0 0 0 0,0 0 0 0 0,-1 0 1 0 0,1 0-1 0 0,0 0 0 0 0,0 0 0 0 0,-1 0 0 0 0,1 0 0 0 0,0 0 0 0 0,0 0 0 0 0,0 0 0 0 0,-1 0 1 0 0,1 1-1 0 0,0-1 0 0 0,0 0 0 0 0,0 0 0 0 0,-1 0 0 0 0,1 0 0 0 0,0 0 0 0 0,0 1 0 0 0,0-1 0 0 0,0 0 1 0 0,-1 0-1 0 0,1 0 0 0 0,0 0 0 0 0,0 1 0 0 0,0-1 0 0 0,0 0 0 0 0,0 1 0 0 0,-5 19 2137 0 0,4 33-1558 0 0,1-44-33 0 0,1 11-508 0 0,0-1-1 0 0,2 0 1 0 0,0 1 0 0 0,1-1-1 0 0,1 0 1 0 0,1-1 0 0 0,0 0 0 0 0,11 21-1 0 0,-17-39-162 0 0,0 1 0 0 0,0-1 1 0 0,1 0-1 0 0,-1 1 0 0 0,0-1 0 0 0,0 0 0 0 0,0 1 0 0 0,1-1 0 0 0,-1 0 0 0 0,0 0 0 0 0,0 1 0 0 0,1-1 0 0 0,-1 0 0 0 0,0 0 0 0 0,1 1 0 0 0,-1-1 0 0 0,0 0 0 0 0,1 0 1 0 0,-1 0-1 0 0,0 1 0 0 0,1-1 0 0 0,-1 0 0 0 0,0 0 0 0 0,1 0 0 0 0,-1 0 0 0 0,1 0 0 0 0,-1 0 0 0 0,0 0 0 0 0,1 0 0 0 0,-1 0 0 0 0,1 0 0 0 0,-1 0 0 0 0,0 0 0 0 0,1 0 0 0 0,-1 0 1 0 0,0 0-1 0 0,1 0 0 0 0,0-1 0 0 0,13-14-484 0 0,4-21-252 0 0,15-70-133 0 0,-23 67 1251 0 0,3 1-1 0 0,20-46 1 0 0,-32 83-265 0 0,-1 0-1 0 0,1 0 1 0 0,-1-1 0 0 0,1 1-1 0 0,0 0 1 0 0,-1 0-1 0 0,1 0 1 0 0,0-1-1 0 0,0 1 1 0 0,0 0-1 0 0,0 0 1 0 0,0 0 0 0 0,0 1-1 0 0,0-1 1 0 0,0 0-1 0 0,0 0 1 0 0,1 1-1 0 0,-1-1 1 0 0,0 0 0 0 0,0 1-1 0 0,1-1 1 0 0,-1 1-1 0 0,0 0 1 0 0,3-1-1 0 0,-2 1-40 0 0,0 1-1 0 0,0-1 0 0 0,0 1 1 0 0,0-1-1 0 0,0 1 1 0 0,0 0-1 0 0,0 0 0 0 0,0 0 1 0 0,-1 0-1 0 0,1 0 0 0 0,0 0 1 0 0,0 0-1 0 0,-1 1 1 0 0,3 2-1 0 0,5 7-49 0 0,0 0-1 0 0,0 0 1 0 0,11 22 0 0 0,-19-31-4 0 0,1 1-18 0 0,75 133-1848 0 0,-11 7-3778 0 0,-33-66 2097 0 0,-26-39 2016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1:49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1 284 0 0,'0'0'68'0'0,"0"0"0"0"0,0 0-1 0 0,0 0 1 0 0,0 0 0 0 0,0 0 0 0 0,1 1 0 0 0,-1-1 0 0 0,0 0-1 0 0,0 0 1 0 0,0 0 0 0 0,0 0 0 0 0,0 0 0 0 0,0 0-1 0 0,0 0 1 0 0,0 1 0 0 0,0-1 0 0 0,0 0 0 0 0,0 0-1 0 0,0 0 1 0 0,0 0 0 0 0,0 0 0 0 0,0 1 0 0 0,0-1 0 0 0,0 0-1 0 0,0 0 1 0 0,0 0 0 0 0,0 0 0 0 0,0 0 0 0 0,0 1-1 0 0,0-1 1 0 0,0 0 0 0 0,0 0 0 0 0,0 0 0 0 0,0 0-1 0 0,0 0 1 0 0,0 0 0 0 0,0 1 0 0 0,0-1 0 0 0,0 0 0 0 0,-1 0-1 0 0,1 0 1 0 0,0 0 0 0 0,0 0 0 0 0,0 0 0 0 0,0 0-1 0 0,0 0 1 0 0,0 1 0 0 0,-1-1 0 0 0,1 0 0 0 0,0 0-1 0 0,0 0 1 0 0,0 0 0 0 0,0 0 0 0 0,0 0 0 0 0,0 0 0 0 0,-1 0-1 0 0,1 0 1 0 0,0 0 0 0 0,0 0 0 0 0,0 0 0 0 0,0 0-1 0 0,0 0 1 0 0,-1 0 0 0 0,1 0 0 0 0,0 0 0 0 0,0 0-1 0 0,16 13 1160 0 0,27 11-1012 0 0,123 45 349 0 0,267 71 0 0 0,188 9-125 0 0,-462-114-400 0 0,2110 411 812 0 0,-1933-399-489 0 0,-92-15-45 0 0,-232-29-710 0 0,-14 0-733 0 0,-5 3-354 0 0,5 1 480 0 0,2 0-256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9:22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1632 0 0,'8'4'1486'0'0,"0"-1"0"0"0,-1 2 0 0 0,0-1-1 0 0,0 1 1 0 0,0 0 0 0 0,11 11 0 0 0,-13-11-1409 0 0,-2-1 0 0 0,1 1-1 0 0,0 0 1 0 0,-1 0 0 0 0,0 1 0 0 0,0-1 0 0 0,-1 1 0 0 0,0-1 0 0 0,0 1 0 0 0,0 0 0 0 0,0 0 0 0 0,-1 0 0 0 0,0 0 0 0 0,0 0 0 0 0,-1 0 0 0 0,0 8 0 0 0,-6 38-3038 0 0,4-46 2180 0 0,0 0-1 0 0,0 0 1 0 0,-1-1 0 0 0,0 1 0 0 0,0-1-1 0 0,0 1 1 0 0,-1-1 0 0 0,0 0 0 0 0,0 0-1 0 0,-5 5 1 0 0,-1-1-573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9:23.3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1 380 0 0,'0'0'1361'0'0,"2"11"5543"0"0,1 16-4518 0 0,-10 93 1688 0 0,-1-2-3802 0 0,4-78-889 0 0,3-33-182 0 0,0 0 1 0 0,0 0-1 0 0,0 0 0 0 0,1 0 1 0 0,0 1-1 0 0,1-1 0 0 0,2 13 1 0 0,-3-19 662 0 0,0-1-1 0 0,0 1 1 0 0,0-1 0 0 0,0 0-1 0 0,1 1 1 0 0,-1-1 0 0 0,0 1 0 0 0,0-1-1 0 0,0 0 1 0 0,1 1 0 0 0,-1-1 0 0 0,0 0-1 0 0,0 1 1 0 0,1-1 0 0 0,-1 0 0 0 0,0 0-1 0 0,1 1 1 0 0,-1-1 0 0 0,0 0 0 0 0,1 0-1 0 0,-1 1 1 0 0,0-1 0 0 0,1 0 0 0 0,-1 0-1 0 0,0 0 1 0 0,1 0 0 0 0,-1 0 0 0 0,1 1-1 0 0,-1-1 1 0 0,0 0 0 0 0,1 0-1 0 0,-1 0 1 0 0,1 0 0 0 0,-1 0 0 0 0,1 0-1 0 0,-1 0 1 0 0,0-1 0 0 0,1 1 0 0 0,-1 0-1 0 0,1 0 1 0 0,-1 0 0 0 0,0 0 0 0 0,1 0-1 0 0,-1-1 1 0 0,1 1 0 0 0,8-6-1435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9:23.6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38 260 0 0,'1'-11'1382'0'0,"0"-12"4418"0"0,-3 19-4002 0 0,-2 13-2574 0 0,4-4 176 0 0,0 1-1 0 0,0-1 1 0 0,1 0 0 0 0,0 1-1 0 0,0-1 1 0 0,1 1 0 0 0,-1-1-1 0 0,1 0 1 0 0,0 0 0 0 0,3 5-1 0 0,4 5-523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9:24.0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28 0 0,'0'0'13895'0'0,"8"4"-14138"0"0,30 14-7902 0 0,7-11 3676 0 0,-26-5 3423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9:24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22 264 780 0 0,'1'-1'124'0'0,"73"-52"5069"0"0,-61 44-4862 0 0,0-2 0 0 0,-1 0 0 0 0,0 0 0 0 0,-1-1 0 0 0,0-1 1 0 0,11-18-1 0 0,-19 26-404 0 0,0 0 1 0 0,-1 0-1 0 0,0 0 1 0 0,0-1-1 0 0,0 1 1 0 0,0-1-1 0 0,-1 0 1 0 0,0 1-1 0 0,0-1 1 0 0,-1 0-1 0 0,0 0 1 0 0,0-6-1 0 0,0 10 7 0 0,0 1 1 0 0,-1-1-1 0 0,1 0 0 0 0,0 1 0 0 0,-1-1 0 0 0,1 1 0 0 0,-1-1 1 0 0,0 1-1 0 0,1-1 0 0 0,-1 1 0 0 0,0 0 0 0 0,0-1 1 0 0,0 1-1 0 0,0 0 0 0 0,0 0 0 0 0,0 0 0 0 0,0-1 1 0 0,-3 0-1 0 0,2 1 35 0 0,0 0-1 0 0,0 0 1 0 0,0 1 0 0 0,0-1 0 0 0,-1 1 0 0 0,1-1 0 0 0,0 1 0 0 0,0 0-1 0 0,-1 0 1 0 0,1 0 0 0 0,0 0 0 0 0,0 0 0 0 0,-1 1 0 0 0,1-1 0 0 0,0 1-1 0 0,0-1 1 0 0,-3 2 0 0 0,-4 1 76 0 0,0 1 0 0 0,0 0-1 0 0,1 1 1 0 0,-1 0 0 0 0,1 0-1 0 0,0 1 1 0 0,1 0 0 0 0,-1 0-1 0 0,1 1 1 0 0,0 0 0 0 0,1 0-1 0 0,0 1 1 0 0,0 0 0 0 0,0 0-1 0 0,1 0 1 0 0,1 1 0 0 0,-1-1-1 0 0,-4 13 1 0 0,6-13 17 0 0,0 0-1 0 0,1 0 0 0 0,0 0 1 0 0,0 0-1 0 0,0 0 1 0 0,1 0-1 0 0,1 0 0 0 0,-1 0 1 0 0,1 0-1 0 0,1 1 1 0 0,-1-1-1 0 0,1 0 1 0 0,1 0-1 0 0,0 0 0 0 0,0 0 1 0 0,0 0-1 0 0,1 0 1 0 0,0-1-1 0 0,0 1 0 0 0,1-1 1 0 0,0 0-1 0 0,6 7 1 0 0,-6-10-164 0 0,0 0 1 0 0,0 0-1 0 0,1-1 1 0 0,-1 1-1 0 0,1-1 1 0 0,0-1 0 0 0,0 1-1 0 0,0-1 1 0 0,0 1-1 0 0,0-1 1 0 0,0-1-1 0 0,1 1 1 0 0,-1-1-1 0 0,1 0 1 0 0,-1 0 0 0 0,1-1-1 0 0,0 1 1 0 0,-1-1-1 0 0,1 0 1 0 0,6-2-1 0 0,16-1-1067 0 0,0-1-1 0 0,48-15 1 0 0,-40 9-112 0 0,-2 3 342 0 0</inkml:trace>
  <inkml:trace contextRef="#ctx0" brushRef="#br0" timeOffset="1">532 275 456 0 0,'7'-13'5641'0'0,"16"-3"-9570"0"0,-13 11 2617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9:24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272 121 572 0 0,'6'-5'535'0'0,"16"-18"1979"0"0,-28 21-1805 0 0,-17 8-611 0 0,8 0 99 0 0,0 0 0 0 0,0 1-1 0 0,0 1 1 0 0,1 0 0 0 0,0 1-1 0 0,1 1 1 0 0,0 0 0 0 0,0 1-1 0 0,1 0 1 0 0,1 1 0 0 0,0 0-1 0 0,0 1 1 0 0,2 0 0 0 0,-1 0-1 0 0,-12 26 1 0 0,13-20 3 0 0,0 1-1 0 0,1-1 1 0 0,1 2-1 0 0,1-1 1 0 0,0 1-1 0 0,2 0 1 0 0,1 0-1 0 0,0 0 1 0 0,1 0-1 0 0,2 0 1 0 0,3 37 0 0 0,-2-44-97 0 0,2-1 0 0 0,0 0 0 0 0,0 0 0 0 0,1 0 0 0 0,1 0 0 0 0,0 0 0 0 0,1-1 0 0 0,0 0 0 0 0,1 0 0 0 0,0-1 0 0 0,1 0 0 0 0,0 0 0 0 0,1-1 0 0 0,0 0 0 0 0,1 0 0 0 0,0-1 0 0 0,0-1 0 0 0,1 1 0 0 0,0-2 0 0 0,1 1 0 0 0,-1-2 0 0 0,1 1 0 0 0,1-2 0 0 0,-1 1 0 0 0,1-2 0 0 0,17 5 0 0 0,-13-5-88 0 0,1-1 0 0 0,0 0 0 0 0,0-1 0 0 0,1-1 0 0 0,-1-1 0 0 0,0 0 0 0 0,0-1 0 0 0,1-1 1 0 0,-1-1-1 0 0,0-1 0 0 0,-1 0 0 0 0,1-1 0 0 0,-1-1 0 0 0,0-1 0 0 0,0 0 0 0 0,-1-2 0 0 0,0 1 0 0 0,0-2 0 0 0,16-13 1 0 0,-19 11-171 0 0,0 0 0 0 0,-1-1 0 0 0,0-1 0 0 0,-1 0-1 0 0,-1 0 1 0 0,0-1 0 0 0,-1-1 0 0 0,0 0 0 0 0,-2 0 0 0 0,0 0 0 0 0,0-1 0 0 0,-2 0 0 0 0,0 0 0 0 0,-1-1 0 0 0,-1 1 0 0 0,0-1 0 0 0,-1 0 0 0 0,-1 0 0 0 0,-1 0 0 0 0,-4-33 0 0 0,2 31-92 0 0,-1-1-1 0 0,-1 1 1 0 0,-1-1-1 0 0,-1 1 1 0 0,-1 1-1 0 0,0-1 0 0 0,-2 1 1 0 0,0 1-1 0 0,-1 0 1 0 0,-1 0-1 0 0,0 1 1 0 0,-2 0-1 0 0,0 1 0 0 0,0 0 1 0 0,-2 1-1 0 0,0 1 1 0 0,-33-25-1 0 0,37 32 98 0 0,0 1 0 0 0,-1 1 0 0 0,1 0 0 0 0,-1 0 0 0 0,0 1 0 0 0,-1 0 0 0 0,1 1 0 0 0,-1 1 0 0 0,1 0 0 0 0,-1 1 0 0 0,0 0 0 0 0,0 1 0 0 0,1 0 0 0 0,-1 1 0 0 0,0 0 0 0 0,1 1 0 0 0,-1 1-1 0 0,1 0 1 0 0,-1 1 0 0 0,1 0 0 0 0,0 0 0 0 0,1 2 0 0 0,-1-1 0 0 0,1 1 0 0 0,0 1 0 0 0,0 0 0 0 0,-17 16 0 0 0,-7 8-582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9:25.4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317 9 696 0 0,'0'0'68'0'0,"0"0"0"0"0,0-1 0 0 0,0 1 0 0 0,0 0 0 0 0,0 0 1 0 0,0-1-1 0 0,0 1 0 0 0,0 0 0 0 0,0-1 0 0 0,0 1 0 0 0,0 0 0 0 0,0 0 0 0 0,0-1 0 0 0,0 1 0 0 0,0 0 0 0 0,0-1 1 0 0,0 1-1 0 0,0 0 0 0 0,0 0 0 0 0,-1-1 0 0 0,1 1 0 0 0,0 0 0 0 0,0 0 0 0 0,0 0 0 0 0,0-1 0 0 0,-1 1 0 0 0,1 0 0 0 0,0 0 1 0 0,0 0-1 0 0,-1-1 0 0 0,1 1 0 0 0,0 0 0 0 0,0 0 0 0 0,-1 0 0 0 0,1 0 0 0 0,0 0 0 0 0,0 0 0 0 0,-1-1 0 0 0,1 1 0 0 0,0 0 1 0 0,0 0-1 0 0,-1 0 0 0 0,1 0 0 0 0,0 0 0 0 0,-1 0 0 0 0,1 0 0 0 0,0 0 0 0 0,0 0 0 0 0,-1 0 0 0 0,1 1 0 0 0,-20 12 997 0 0,-22 30-1230 0 0,37-38 419 0 0,-22 26-106 0 0,2 1 0 0 0,2 1 0 0 0,1 1-1 0 0,1 1 1 0 0,2 1 0 0 0,1 1 0 0 0,2 0-1 0 0,2 2 1 0 0,1-1 0 0 0,-13 77 0 0 0,18-72 110 0 0,3 0 1 0 0,2 1 0 0 0,1-1 0 0 0,3 1 0 0 0,1 0 0 0 0,2-1 0 0 0,3 0-1 0 0,1 0 1 0 0,1-1 0 0 0,18 45 0 0 0,-22-73-163 0 0,1 0-1 0 0,0 0 1 0 0,1 0 0 0 0,1-1 0 0 0,0 0-1 0 0,1-1 1 0 0,0 1 0 0 0,1-2-1 0 0,0 1 1 0 0,1-2 0 0 0,0 1 0 0 0,18 12-1 0 0,-19-17-265 0 0,0-1 0 0 0,0 0 0 0 0,0 0 0 0 0,1-1 0 0 0,-1 0 0 0 0,1-1-1 0 0,0 0 1 0 0,0-1 0 0 0,0 0 0 0 0,1 0 0 0 0,-1-1 0 0 0,0-1-1 0 0,1 0 1 0 0,-1-1 0 0 0,0 0 0 0 0,1-1 0 0 0,14-3 0 0 0,127-46-6530 0 0,-137 46 5515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9:26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35 592 0 0,'2'-4'5412'0'0,"3"10"-3107"0"0,4 13-1424 0 0,4 49-423 0 0,-6-29-424 0 0,22 71 0 0 0,-12-47-26 0 0,5 11 131 0 0,-19-72-20 0 0,1-9-53 0 0,4-24-44 0 0,2-34-65 0 0,-6-2 28 0 0,-4 40 44 0 0,2-1 0 0 0,0 1 0 0 0,2-1 1 0 0,1 1-1 0 0,14-43 0 0 0,-19 68 11 0 0,1 0 1 0 0,-1 1-1 0 0,1-1 1 0 0,0 0-1 0 0,-1 0 1 0 0,1 1-1 0 0,0-1 1 0 0,0 1-1 0 0,0-1 1 0 0,0 0-1 0 0,0 1 0 0 0,1 0 1 0 0,-1-1-1 0 0,0 1 1 0 0,1 0-1 0 0,-1 0 1 0 0,1 0-1 0 0,-1 0 1 0 0,1 0-1 0 0,0 0 1 0 0,-1 0-1 0 0,1 0 1 0 0,0 1-1 0 0,-1-1 0 0 0,1 0 1 0 0,0 1-1 0 0,0 0 1 0 0,0-1-1 0 0,0 1 1 0 0,0 0-1 0 0,-1 0 1 0 0,1 0-1 0 0,0 0 1 0 0,0 1-1 0 0,0-1 1 0 0,0 0-1 0 0,-1 1 1 0 0,1-1-1 0 0,0 1 0 0 0,0 0 1 0 0,-1-1-1 0 0,1 1 1 0 0,0 0-1 0 0,-1 0 1 0 0,1 0-1 0 0,-1 0 1 0 0,2 2-1 0 0,6 4-3 0 0,0 0 1 0 0,-1 0-1 0 0,0 1 0 0 0,0 1 1 0 0,-1-1-1 0 0,10 14 0 0 0,-1 7-603 0 0,0 1-1 0 0,20 54 1 0 0,-23-51-2586 0 0,1 0-1 0 0,24 38 1 0 0,-33-63 1978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9:26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70 896 0 0,'-1'-1'257'0'0,"0"0"0"0"0,1 0 0 0 0,-1-1 0 0 0,1 1-1 0 0,-1 0 1 0 0,1 0 0 0 0,-1-1 0 0 0,1 1 0 0 0,0 0 0 0 0,0 0-1 0 0,-1-1 1 0 0,1 1 0 0 0,0-1 0 0 0,0 1 0 0 0,0 0 0 0 0,1-1 0 0 0,-1 1-1 0 0,0 0 1 0 0,0 0 0 0 0,1-1 0 0 0,-1 1 0 0 0,1 0 0 0 0,-1-1 0 0 0,1 1-1 0 0,-1 0 1 0 0,1 0 0 0 0,1-2 0 0 0,1 1 43 0 0,-1-1 0 0 0,1 1-1 0 0,0 0 1 0 0,0 0 0 0 0,0 0-1 0 0,0 0 1 0 0,0 0 0 0 0,0 1 0 0 0,0 0-1 0 0,6-2 1 0 0,1 0-121 0 0,-1 1 0 0 0,1 0 0 0 0,0 0-1 0 0,0 1 1 0 0,0 0 0 0 0,0 1 0 0 0,11 1 0 0 0,-18 0-205 0 0,-1-1 1 0 0,1 1 0 0 0,-1 0-1 0 0,0 0 1 0 0,1 0-1 0 0,-1 0 1 0 0,0 0-1 0 0,1 0 1 0 0,-1 1 0 0 0,0-1-1 0 0,0 1 1 0 0,0 0-1 0 0,0-1 1 0 0,-1 1-1 0 0,1 0 1 0 0,0 0 0 0 0,-1 0-1 0 0,2 3 1 0 0,0 0-81 0 0,0 0-1 0 0,-1 1 1 0 0,0-1 0 0 0,0 1-1 0 0,-1-1 1 0 0,0 1 0 0 0,1 10 0 0 0,0 6-161 0 0,-2 0 0 0 0,-1 0 0 0 0,-5 27 0 0 0,6-45 283 0 0,-10 40-95 0 0,-1 15 284 0 0,12-59-175 0 0,1 1 0 0 0,-1 0 0 0 0,1 0 0 0 0,-1-1 0 0 0,1 1 0 0 0,-1-1 0 0 0,1 1 1 0 0,-1-1-1 0 0,1 0 0 0 0,-1 1 0 0 0,1-1 0 0 0,0 0 0 0 0,-1 0 0 0 0,1 0 0 0 0,0 0 0 0 0,1-1 0 0 0,0 1-19 0 0,15-2-488 0 0,1-1 0 0 0,-1 0 0 0 0,0-2-1 0 0,0 0 1 0 0,0-1 0 0 0,0-1 0 0 0,-1 0 0 0 0,19-12 0 0 0,37-14-4366 0 0,-57 26 3673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9:27.0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3 112 0 0,'1'-1'228'0'0,"1"1"0"0"0,-1-1 0 0 0,0 1-1 0 0,1 0 1 0 0,-1 0 0 0 0,1 0 0 0 0,-1 0 0 0 0,1 0 0 0 0,-1 0 0 0 0,1 0 0 0 0,-1 0-1 0 0,0 0 1 0 0,1 1 0 0 0,-1-1 0 0 0,1 0 0 0 0,-1 1 0 0 0,0-1 0 0 0,1 1-1 0 0,-1 0 1 0 0,0 0 0 0 0,0-1 0 0 0,1 1 0 0 0,-1 0 0 0 0,0 0 0 0 0,0 0-1 0 0,0 0 1 0 0,2 2 0 0 0,33 34 1501 0 0,-34-35-1565 0 0,29 35 248 0 0,-1 1-1 0 0,-2 2 0 0 0,-2 1 0 0 0,-1 1 1 0 0,-3 1-1 0 0,-1 1 0 0 0,-2 1 0 0 0,-2 0 0 0 0,11 49 1 0 0,-18-51-761 0 0,-2 0 1 0 0,-2 0 0 0 0,-2 0-1 0 0,-2 1 1 0 0,-1-1 0 0 0,-3 1-1 0 0,-1-1 1 0 0,-2 1 0 0 0,-2-2-1 0 0,-16 55 1 0 0,10-59-659 0 0,-1 0 0 0 0,-1-1 0 0 0,-3-1 0 0 0,0-1 0 0 0,-3 0 0 0 0,-36 47 0 0 0,13-27-202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1:49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27 768 0 0,'-8'-13'1312'0'0,"4"1"4961"0"0,11 11-712 0 0,9 11-3274 0 0,27 22-860 0 0,24 14-258 0 0,37 28-669 0 0,-39-19-305 0 0,-39-32-167 0 0,-18-17-23 0 0,0 1 1 0 0,0 0 0 0 0,-1 1 0 0 0,0 0 0 0 0,0 0 0 0 0,-1 0 0 0 0,7 12-1 0 0,-12-18-8 0 0,0 1-1 0 0,0 0 1 0 0,0 0-1 0 0,0 0 1 0 0,-1-1-1 0 0,1 1 1 0 0,-1 0-1 0 0,1 0 1 0 0,-1 6-1 0 0,-1-5-27 0 0,1 0 0 0 0,-1 0 0 0 0,0 0 0 0 0,0 0 0 0 0,-1 0-1 0 0,1 0 1 0 0,-1 0 0 0 0,0 0 0 0 0,0 0 0 0 0,-3 4 0 0 0,-6 6-540 0 0,0-1-1 0 0,-1 0 1 0 0,-22 17-1 0 0,7-5-1535 0 0,-127 104-9801 0 0,124-96 10032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9:27.9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33 176 0 0,'-4'-3'507'0'0,"0"-3"1666"0"0,5-12 6464 0 0,7 13-4249 0 0,-6 5-2877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13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0 4 0 0,'-12'20'8705'0'0,"6"8"-4137"0"0,4 30-1912 0 0,2-46-2418 0 0,0 56-90 0 0,-3 1 0 0 0,-18 95-1 0 0,21-159-200 0 0,-3 18-272 0 0,0-16-50 0 0,-1-9-215 0 0,-1-52 88 0 0,4 32 492 0 0,2 0-1 0 0,0 0 0 0 0,1 0 1 0 0,1 0-1 0 0,7-22 1 0 0,-2 1 39 0 0,-5 27 150 0 0,1 0 0 0 0,0 1 0 0 0,1-1 0 0 0,0 1 0 0 0,1 0 0 0 0,1 0 0 0 0,1 1 0 0 0,0 0 0 0 0,17-23 0 0 0,-24 36-164 0 0,-1 1-1 0 0,1-1 1 0 0,-1 1 0 0 0,1-1-1 0 0,-1 1 1 0 0,1-1 0 0 0,-1 1-1 0 0,1-1 1 0 0,-1 1 0 0 0,1 0-1 0 0,0-1 1 0 0,-1 1 0 0 0,1 0-1 0 0,-1 0 1 0 0,1-1 0 0 0,0 1 0 0 0,-1 0-1 0 0,1 0 1 0 0,0 0 0 0 0,0 0-1 0 0,-1 0 1 0 0,1 0 0 0 0,0 0-1 0 0,-1 0 1 0 0,1 0 0 0 0,0 0-1 0 0,-1 0 1 0 0,1 0 0 0 0,0 1 0 0 0,-1-1-1 0 0,2 0 1 0 0,16 20 141 0 0,4 29-217 0 0,13 111-2036 0 0,-14-50-2461 0 0,-14-82 420 0 0,18 48 1 0 0,-19-59 2661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13.9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60 0 0,'4'-3'11662'0'0,"6"0"-6007"0"0,6 2-4064 0 0,9 0-3518 0 0,-11 1 2947 0 0,-3-1-695 0 0,72-3-4388 0 0,-78 4 3006 0 0,1 0-1 0 0,0 0 1 0 0,-1 1 0 0 0,1 0-1 0 0,-1 0 1 0 0,1 0-1 0 0,-1 1 1 0 0,1 0-1 0 0,-1 0 1 0 0,0 0 0 0 0,6 4-1 0 0,-5 1-248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14.2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33 696 0 0,'-3'5'14446'0'0,"21"-5"-10695"0"0,27-7-4218 0 0,0-5-427 0 0,-34 8-229 0 0,0 1 0 0 0,0 0 0 0 0,0 0 0 0 0,1 1 0 0 0,-1 0 0 0 0,1 1 0 0 0,0 0 0 0 0,-1 1 0 0 0,1 1 0 0 0,-1 0 0 0 0,1 0 0 0 0,-1 1 0 0 0,17 5-1 0 0,1 5-457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15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21 188 308 0 0,'17'5'10051'0'0,"2"-4"-4265"0"0,22-10-2592 0 0,-33 6-3333 0 0,1 0 1 0 0,-1-1 0 0 0,0 0-1 0 0,0 0 1 0 0,-1-1-1 0 0,13-10 1 0 0,-15 10 49 0 0,0 0 0 0 0,-1 0 1 0 0,1-1-1 0 0,-1 0 0 0 0,-1 0 1 0 0,1 0-1 0 0,-1 0 0 0 0,0 0 1 0 0,2-8-1 0 0,-4 11-79 0 0,0 1 1 0 0,0-1-1 0 0,0 0 1 0 0,0 1-1 0 0,-1-1 0 0 0,1 0 1 0 0,-1 0-1 0 0,0 0 0 0 0,0 0 1 0 0,0 1-1 0 0,0-1 0 0 0,0 0 1 0 0,-1 0-1 0 0,0 0 1 0 0,1 1-1 0 0,-1-1 0 0 0,0 0 1 0 0,0 0-1 0 0,0 1 0 0 0,-1-1 1 0 0,1 1-1 0 0,0-1 0 0 0,-1 1 1 0 0,0 0-1 0 0,-2-3 1 0 0,3 4 85 0 0,-1 0 0 0 0,0 0 0 0 0,0 0 0 0 0,0 0 0 0 0,0 0 0 0 0,0 0 0 0 0,0 1 0 0 0,0-1 0 0 0,0 1 0 0 0,0-1 0 0 0,0 1 0 0 0,0 0 0 0 0,0 0 0 0 0,0 0 0 0 0,0 0 0 0 0,0 0 0 0 0,0 0 0 0 0,-1 1 0 0 0,1-1 0 0 0,0 1 0 0 0,0-1 0 0 0,0 1 0 0 0,0 0 0 0 0,1 0 0 0 0,-1 0 0 0 0,0 0 0 0 0,0 0 0 0 0,0 0 0 0 0,1 0 0 0 0,-1 1 0 0 0,0-1 0 0 0,1 1 0 0 0,-2 1 0 0 0,-8 8 14 0 0,0 0 0 0 0,1 0 0 0 0,-12 17 0 0 0,19-23 10 0 0,-6 8 93 0 0,1 1 0 0 0,0 0 0 0 0,1 1 1 0 0,0 0-1 0 0,1 0 0 0 0,1 0 0 0 0,0 1 0 0 0,-3 25 0 0 0,4-15 121 0 0,1 0-1 0 0,2 0 0 0 0,1 0 0 0 0,4 42 1 0 0,-3-65-171 0 0,-1 1 1 0 0,0-1 0 0 0,1 0 0 0 0,-1 0 0 0 0,1 0-1 0 0,0 0 1 0 0,0 0 0 0 0,0 0 0 0 0,1 0-1 0 0,-1 0 1 0 0,1 0 0 0 0,-1 0 0 0 0,1-1-1 0 0,0 1 1 0 0,0-1 0 0 0,0 1 0 0 0,1-1-1 0 0,-1 0 1 0 0,0 0 0 0 0,1 0 0 0 0,0 0 0 0 0,-1 0-1 0 0,1 0 1 0 0,0-1 0 0 0,0 0 0 0 0,3 2-1 0 0,0-2-217 0 0,0 0-1 0 0,0 0 0 0 0,1-1 0 0 0,-1 0 1 0 0,0 0-1 0 0,0 0 0 0 0,0-1 0 0 0,1 0 0 0 0,-1 0 1 0 0,0 0-1 0 0,0-1 0 0 0,0 0 0 0 0,6-3 1 0 0,3-2-676 0 0,1 0 0 0 0,-2-1 0 0 0,1-1 0 0 0,-1 0 0 0 0,-1-1 0 0 0,14-12 0 0 0,-12 8-61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16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14 916 0 0,'0'-13'4413'0'0,"-1"22"-3028"0"0,1 27-1255 0 0,8 34 128 0 0,5 24 785 0 0,-9-72-463 0 0,-4-18-300 0 0,0 1-1 0 0,0 0 1 0 0,1-1 0 0 0,0 1 0 0 0,0 0 0 0 0,0-1 0 0 0,0 1 0 0 0,1-1 0 0 0,0 0 0 0 0,0 1 0 0 0,0-1 0 0 0,5 8 0 0 0,-4-16-188 0 0,-1 1-1 0 0,0-1 1 0 0,-1 1 0 0 0,1-1 0 0 0,0 0 0 0 0,-1 1 0 0 0,0-1-1 0 0,0 0 1 0 0,0 0 0 0 0,0-4 0 0 0,7-42 497 0 0,14-50-1 0 0,-22 99-543 0 0,0 0-1 0 0,0 1 1 0 0,0-1-1 0 0,0 0 1 0 0,1 0-1 0 0,-1 0 1 0 0,0 1-1 0 0,0-1 1 0 0,1 0-1 0 0,-1 1 1 0 0,0-1-1 0 0,1 0 1 0 0,-1 0-1 0 0,1 1 1 0 0,-1-1-1 0 0,1 1 1 0 0,-1-1-1 0 0,1 0 1 0 0,-1 1-1 0 0,1-1 1 0 0,0 1-1 0 0,-1 0 1 0 0,1-1 0 0 0,0 1-1 0 0,-1-1 1 0 0,1 1-1 0 0,0 0 1 0 0,0-1-1 0 0,-1 1 1 0 0,1 0-1 0 0,0 0 1 0 0,0 0-1 0 0,0 0 1 0 0,0 0-1 0 0,1 0-60 0 0,0 1 1 0 0,0 0-1 0 0,0 0 0 0 0,0 0 1 0 0,0 0-1 0 0,0 0 0 0 0,0 1 1 0 0,-1-1-1 0 0,1 0 0 0 0,0 1 1 0 0,-1-1-1 0 0,2 3 0 0 0,34 50-3986 0 0,-35-50 3316 0 0,0-1 0 0 0,0 1-1 0 0,0 0 1 0 0,0-1 0 0 0,1 0 0 0 0,-1 1-1 0 0,1-1 1 0 0,0 0 0 0 0,0 0 0 0 0,0-1-1 0 0,0 1 1 0 0,1-1 0 0 0,6 4 0 0 0,0-1-786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16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104 355 480 0 0,'0'0'92'0'0,"0"0"1"0"0,0 0-1 0 0,0 0 0 0 0,0-1 1 0 0,-1 1-1 0 0,1 0 0 0 0,0 0 0 0 0,0 0 1 0 0,0-1-1 0 0,-1 1 0 0 0,1 0 1 0 0,0 0-1 0 0,0 0 0 0 0,0 0 1 0 0,-1 0-1 0 0,1 0 0 0 0,0-1 0 0 0,0 1 1 0 0,-1 0-1 0 0,1 0 0 0 0,0 0 1 0 0,0 0-1 0 0,-1 0 0 0 0,1 0 1 0 0,0 0-1 0 0,0 0 0 0 0,-1 0 0 0 0,1 0 1 0 0,0 0-1 0 0,0 0 0 0 0,-1 0 1 0 0,1 0-1 0 0,0 0 0 0 0,0 1 1 0 0,0-1-1 0 0,-1 0 0 0 0,1 0 0 0 0,0 0 1 0 0,0 0-1 0 0,-1 0 0 0 0,1 0 1 0 0,0 1-1 0 0,0-1 0 0 0,0 0 1 0 0,0 0-1 0 0,-1 0 0 0 0,1 1 0 0 0,0-1 1 0 0,0 0-1 0 0,0 0 0 0 0,0 0 1 0 0,0 1-1 0 0,0-1 0 0 0,-1 1 1 0 0,-23 20 1082 0 0,15-12-997 0 0,1 0-1 0 0,0 1 1 0 0,-11 16-1 0 0,15-16 112 0 0,0 0 1 0 0,0 0-1 0 0,1 1 1 0 0,1 0-1 0 0,-1-1 0 0 0,0 22 1 0 0,2-30-257 0 0,1 0 1 0 0,0 0-1 0 0,0 0 1 0 0,0 0-1 0 0,0 0 1 0 0,0 0 0 0 0,0 0-1 0 0,1 0 1 0 0,-1 0-1 0 0,0 0 1 0 0,1 0-1 0 0,0 0 1 0 0,-1-1-1 0 0,1 1 1 0 0,0 0 0 0 0,0 0-1 0 0,0 0 1 0 0,0-1-1 0 0,0 1 1 0 0,1-1-1 0 0,-1 1 1 0 0,0-1-1 0 0,1 1 1 0 0,-1-1-1 0 0,1 0 1 0 0,0 0 0 0 0,-1 0-1 0 0,1 0 1 0 0,0 0-1 0 0,-1 0 1 0 0,1 0-1 0 0,0 0 1 0 0,0-1-1 0 0,0 1 1 0 0,0-1 0 0 0,0 1-1 0 0,0-1 1 0 0,0 0-1 0 0,0 0 1 0 0,0 0-1 0 0,0 0 1 0 0,0 0-1 0 0,0 0 1 0 0,0 0-1 0 0,2-1 1 0 0,1 0-30 0 0,0 0 0 0 0,-1-1 0 0 0,1 1 0 0 0,-1-1 0 0 0,1 0 0 0 0,-1 0 0 0 0,0-1 0 0 0,0 1 0 0 0,0-1 0 0 0,0 0 0 0 0,0 0 0 0 0,0 0 0 0 0,-1-1 0 0 0,1 1 0 0 0,-1-1 0 0 0,0 1 0 0 0,0-1 0 0 0,-1 0 0 0 0,1-1 0 0 0,2-5 0 0 0,3-8-14 0 0,0-2 0 0 0,-1 1 0 0 0,6-30 0 0 0,-6 20 13 0 0,1-13-30 0 0,-2 0 0 0 0,-2 0-1 0 0,-1 0 1 0 0,-7-74 0 0 0,2 21 872 0 0,8 117 164 0 0,19 198-517 0 0,4 32-5725 0 0,-28-248 4898 0 0,-1 1-1 0 0,1-1 0 0 0,0 1 0 0 0,1-1 0 0 0,-1 0 0 0 0,1 1 1 0 0,-1-1-1 0 0,1 0 0 0 0,1 0 0 0 0,-1 0 0 0 0,0 0 0 0 0,1-1 1 0 0,0 1-1 0 0,0-1 0 0 0,0 1 0 0 0,0-1 0 0 0,1 0 0 0 0,-1 0 1 0 0,8 4-1 0 0,3 0-767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17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59 676 0 0,'0'-1'401'0'0,"0"0"1"0"0,1 1-1 0 0,-1-1 0 0 0,0 0 0 0 0,0 0 1 0 0,1 0-1 0 0,-1 0 0 0 0,0 1 0 0 0,1-1 1 0 0,-1 0-1 0 0,1 0 0 0 0,-1 1 0 0 0,1-1 0 0 0,-1 0 1 0 0,1 1-1 0 0,-1-1 0 0 0,1 0 0 0 0,0 1 1 0 0,0-1-1 0 0,0 0 0 0 0,23-10 3983 0 0,28 1-2846 0 0,-48 9-1674 0 0,37-6-1737 0 0,-13 2-417 0 0,1 1 0 0 0,0 1-1 0 0,-1 1 1 0 0,41 3 0 0 0,-33 5 842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17.5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212 13 208 0 0,'0'0'166'0'0,"0"-1"0"0"0,0 1 0 0 0,0-1 0 0 0,0 1 0 0 0,0-1 0 0 0,0 1 1 0 0,-1-1-1 0 0,1 1 0 0 0,0-1 0 0 0,0 1 0 0 0,0-1 0 0 0,-1 1 0 0 0,1-1 0 0 0,0 1 0 0 0,-1-1 0 0 0,1 1 0 0 0,0-1 0 0 0,-1 1 1 0 0,1 0-1 0 0,-1-1 0 0 0,1 1 0 0 0,-1-1 0 0 0,1 1 0 0 0,0 0 0 0 0,-1 0 0 0 0,1-1 0 0 0,-1 1 0 0 0,0 0 0 0 0,1 0 0 0 0,-1 0 0 0 0,0-1 1 0 0,-24 1 1009 0 0,-24 14-1178 0 0,39-10 72 0 0,-1 0-1 0 0,1 1 0 0 0,1 0 1 0 0,-1 0-1 0 0,1 1 0 0 0,0 1 1 0 0,0-1-1 0 0,-13 14 0 0 0,18-15 405 0 0,0-1-1 0 0,1 1 0 0 0,0 0 1 0 0,0 0-1 0 0,0 0 1 0 0,-4 9-1 0 0,7-11-212 0 0,0 0 1 0 0,0 0-1 0 0,0-1 0 0 0,0 1 1 0 0,1 0-1 0 0,-1 0 0 0 0,1 0 1 0 0,0-1-1 0 0,0 1 0 0 0,0 0 1 0 0,0-1-1 0 0,0 1 0 0 0,0-1 1 0 0,1 1-1 0 0,-1-1 0 0 0,1 0 1 0 0,0 1-1 0 0,-1-1 0 0 0,1 0 1 0 0,4 3-1 0 0,46 42 462 0 0,-50-46-717 0 0,19 15 73 0 0,33 31-1 0 0,-48-41-118 0 0,-1 0 1 0 0,0 0-1 0 0,0 0 0 0 0,-1 1 1 0 0,1 0-1 0 0,-1 0 1 0 0,-1 1-1 0 0,0-1 0 0 0,4 13 1 0 0,-6-18-116 0 0,-1 1 0 0 0,0 0 1 0 0,0-1-1 0 0,0 1 0 0 0,0 0 0 0 0,0-1 1 0 0,0 1-1 0 0,-1-1 0 0 0,1 1 0 0 0,-1 0 0 0 0,0-1 1 0 0,0 1-1 0 0,0-1 0 0 0,0 1 0 0 0,0-1 1 0 0,0 0-1 0 0,-1 0 0 0 0,1 1 0 0 0,-1-1 1 0 0,0 0-1 0 0,1 0 0 0 0,-1 0 0 0 0,0-1 1 0 0,0 1-1 0 0,0 0 0 0 0,0-1 0 0 0,-1 1 1 0 0,1-1-1 0 0,-3 2 0 0 0,3-2-111 0 0,0 0 0 0 0,-1 0 0 0 0,1 0-1 0 0,0 0 1 0 0,0 0 0 0 0,-1 0 0 0 0,1-1 0 0 0,-1 1 0 0 0,1-1-1 0 0,0 1 1 0 0,-1-1 0 0 0,1 0 0 0 0,-1 0 0 0 0,1 0 0 0 0,-1 0 0 0 0,1-1-1 0 0,0 1 1 0 0,-1-1 0 0 0,1 1 0 0 0,-1-1 0 0 0,1 0 0 0 0,0 0-1 0 0,0 0 1 0 0,0 0 0 0 0,-1 0 0 0 0,1-1 0 0 0,0 1 0 0 0,0-1-1 0 0,1 1 1 0 0,-1-1 0 0 0,-2-2 0 0 0,-5-11-1054 0 0,3-3 111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17.9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1028 0 0,'0'0'70'0'0,"0"0"1"0"0,0-1-1 0 0,0 1 0 0 0,0 0 0 0 0,0 0 0 0 0,0-1 1 0 0,0 1-1 0 0,0 0 0 0 0,0 0 0 0 0,0-1 1 0 0,0 1-1 0 0,0 0 0 0 0,0 0 0 0 0,0-1 1 0 0,0 1-1 0 0,1 0 0 0 0,-1 0 0 0 0,0-1 0 0 0,0 1 1 0 0,0 0-1 0 0,0 0 0 0 0,1 0 0 0 0,-1-1 1 0 0,0 1-1 0 0,0 0 0 0 0,0 0 0 0 0,0 0 0 0 0,1 0 1 0 0,-1-1-1 0 0,0 1 0 0 0,0 0 0 0 0,1 0 1 0 0,-1 0-1 0 0,0 0 0 0 0,0 0 0 0 0,1 0 1 0 0,-1 0-1 0 0,0 0 0 0 0,0 0 0 0 0,1 0 0 0 0,-1 0 1 0 0,0 0-1 0 0,0 0 0 0 0,1 0 0 0 0,-1 0 1 0 0,0 0-1 0 0,1 0 0 0 0,-1 0 0 0 0,0 0 0 0 0,0 0 1 0 0,1 0-1 0 0,-1 0 0 0 0,0 0 0 0 0,0 1 1 0 0,1-1-1 0 0,10 10 1795 0 0,-8 7-1307 0 0,0 0 0 0 0,-1 0-1 0 0,-1-1 1 0 0,-1 1 0 0 0,-3 29 0 0 0,1 5 32 0 0,0 90-14 0 0,1 63-1962 0 0,8-70-3143 0 0,3-90 1569 0 0,-4-27 1628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0:58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11 624 0 0,'1'0'124'0'0,"-1"-1"0"0"0,0 1-1 0 0,0 0 1 0 0,0 0 0 0 0,0-1 0 0 0,0 1 0 0 0,0 0-1 0 0,0-1 1 0 0,1 1 0 0 0,-1 0 0 0 0,0 0 0 0 0,0-1-1 0 0,0 1 1 0 0,0 0 0 0 0,0 0 0 0 0,0-1 0 0 0,0 1-1 0 0,-1 0 1 0 0,1-1 0 0 0,0 1 0 0 0,0 0-1 0 0,0 0 1 0 0,0-1 0 0 0,0 1 0 0 0,0 0 0 0 0,0 0-1 0 0,-1-1 1 0 0,1 1 0 0 0,0 0 0 0 0,0 0 0 0 0,0 0-1 0 0,0-1 1 0 0,-1 1 0 0 0,1 0 0 0 0,0 0 0 0 0,0 0-1 0 0,-1 0 1 0 0,1-1 0 0 0,0 1 0 0 0,0 0 0 0 0,-1 0-1 0 0,1 0 1 0 0,0 0 0 0 0,0 0 0 0 0,-1 0-1 0 0,1 0 1 0 0,0 0 0 0 0,0 0 0 0 0,-1 0 0 0 0,1 0-1 0 0,0 0 1 0 0,-1 0 0 0 0,1 0 0 0 0,0 0 0 0 0,0 0-1 0 0,-1 0 1 0 0,1 0 0 0 0,0 0 0 0 0,0 0 0 0 0,-1 0-1 0 0,1 1 1 0 0,0-1 0 0 0,0 0 0 0 0,-1 0 0 0 0,1 0-1 0 0,0 1 1 0 0,-23 24 2837 0 0,-18 44-1613 0 0,29-40-964 0 0,2-1 1 0 0,0 1-1 0 0,-9 54 1 0 0,17-75-91 0 0,1 0 0 0 0,0 0 0 0 0,1 0 1 0 0,1 16-1 0 0,-1-22-194 0 0,0 1 0 0 0,1 0 0 0 0,0-1-1 0 0,0 1 1 0 0,0 0 0 0 0,0-1 0 0 0,0 1 0 0 0,0-1 0 0 0,1 0 0 0 0,-1 1 0 0 0,1-1 0 0 0,0 0 0 0 0,0 0 0 0 0,-1 0 0 0 0,1 0 0 0 0,0 0-1 0 0,1 0 1 0 0,3 2 0 0 0,8 4 32 0 0,0-2-1 0 0,0 1 1 0 0,0-2-1 0 0,1 0 1 0 0,0 0-1 0 0,30 4 1 0 0,98 4-2030 0 0,-107-11 76 0 0,-9-2-953 0 0,22 3-7484 0 0,-38-1 8614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1:50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21 476 0 0,'-3'-18'5597'0'0,"-6"15"-2128"0"0,-16 21-541 0 0,16-10-2632 0 0,-7 6-68 0 0,0 1 0 0 0,2 0 0 0 0,-1 1 0 0 0,2 1 0 0 0,0 0 0 0 0,1 1 0 0 0,-17 36 0 0 0,27-50-95 0 0,0 1 1 0 0,0 0-1 0 0,1 0 1 0 0,0 0-1 0 0,0 0 1 0 0,0 0-1 0 0,0 0 1 0 0,1 0-1 0 0,0 0 1 0 0,0 0-1 0 0,0 0 1 0 0,1 0-1 0 0,0 0 1 0 0,0 0-1 0 0,0 0 1 0 0,0 0-1 0 0,4 6 1 0 0,-1-2 104 0 0,0-1 1 0 0,0 0 0 0 0,1 0 0 0 0,8 10 0 0 0,12 11-104 0 0,-8-13-197 0 0,-12-12 82 0 0,0 1 1 0 0,1 0-1 0 0,-2 0 1 0 0,1 0-1 0 0,-1 1 1 0 0,6 8-1 0 0,-9-12-134 0 0,-1-1-1 0 0,1 1 1 0 0,-1 0-1 0 0,1 0 1 0 0,-1 0-1 0 0,1 0 1 0 0,-1-1-1 0 0,0 1 1 0 0,0 0 0 0 0,0 0-1 0 0,0 0 1 0 0,0 0-1 0 0,0 0 1 0 0,-1 0-1 0 0,1 0 1 0 0,-1-1-1 0 0,1 1 1 0 0,-1 0-1 0 0,0 0 1 0 0,1 0-1 0 0,-1-1 1 0 0,0 1-1 0 0,0 0 1 0 0,0-1-1 0 0,-1 1 1 0 0,1-1-1 0 0,0 1 1 0 0,-3 1-1 0 0,-26 25-6095 0 0,6-13-1384 0 0,19-13 6363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18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340 74 380 0 0,'0'-2'225'0'0,"0"0"-1"0"0,0 0 0 0 0,0 0 1 0 0,0 0-1 0 0,0 0 1 0 0,0 0-1 0 0,-1 0 1 0 0,1 0-1 0 0,-1 0 1 0 0,0 0-1 0 0,1 0 1 0 0,-1 0-1 0 0,0 0 1 0 0,0 0-1 0 0,0 0 1 0 0,0 1-1 0 0,-1-1 0 0 0,-1-2 1 0 0,-1 1-99 0 0,0 1 1 0 0,0 0-1 0 0,0 0 0 0 0,0 0 1 0 0,-1 0-1 0 0,1 1 0 0 0,0 0 1 0 0,-6-1-1 0 0,-17-4-34 0 0,0 1 1 0 0,0 2-1 0 0,-51-1 1 0 0,56 5-994 0 0,0 0 1 0 0,-37 8-1 0 0,43-2-865 0 0,10-1 866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18.6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261 15 32 0 0,'1'0'135'0'0,"-1"0"1"0"0,1 0-1 0 0,-1 0 0 0 0,1 0 0 0 0,-1 0 1 0 0,0-1-1 0 0,1 1 0 0 0,-1 0 0 0 0,1 0 1 0 0,-1 0-1 0 0,1 0 0 0 0,-1-1 1 0 0,1 1-1 0 0,-1 0 0 0 0,0 0 0 0 0,1-1 1 0 0,-1 1-1 0 0,0 0 0 0 0,1-1 0 0 0,-1 1 1 0 0,0 0-1 0 0,1-1 0 0 0,-1 1 0 0 0,0 0 1 0 0,1-1-1 0 0,-1 1 0 0 0,0-1 1 0 0,0 1-1 0 0,0-1 0 0 0,1 1 0 0 0,-1-1 1 0 0,0 1-1 0 0,0 0 0 0 0,0-2 0 0 0,-18-1 677 0 0,-32 5-1138 0 0,40 0 394 0 0,0 0 0 0 0,0 1-1 0 0,0 0 1 0 0,0 0-1 0 0,0 1 1 0 0,1 0-1 0 0,0 1 1 0 0,0 0-1 0 0,0 1 1 0 0,0 0-1 0 0,1 0 1 0 0,0 0-1 0 0,0 1 1 0 0,1 1 0 0 0,0-1-1 0 0,0 1 1 0 0,0 0-1 0 0,1 1 1 0 0,1-1-1 0 0,-1 1 1 0 0,2 0-1 0 0,-1 1 1 0 0,1-1-1 0 0,0 1 1 0 0,1 0 0 0 0,0 0-1 0 0,1 0 1 0 0,0 0-1 0 0,-1 18 1 0 0,3-27-48 0 0,0 1 1 0 0,0-1 0 0 0,0 1 0 0 0,0-1-1 0 0,0 0 1 0 0,0 1 0 0 0,0-1-1 0 0,0 1 1 0 0,1-1 0 0 0,-1 0 0 0 0,0 1-1 0 0,1-1 1 0 0,-1 0 0 0 0,1 1-1 0 0,0-1 1 0 0,-1 0 0 0 0,1 0 0 0 0,0 0-1 0 0,0 1 1 0 0,0-1 0 0 0,0 0-1 0 0,0 0 1 0 0,0 0 0 0 0,0-1 0 0 0,0 1-1 0 0,0 0 1 0 0,0 0 0 0 0,1 0-1 0 0,-1-1 1 0 0,0 1 0 0 0,0-1 0 0 0,1 1-1 0 0,-1-1 1 0 0,0 1 0 0 0,1-1-1 0 0,-1 0 1 0 0,1 0 0 0 0,-1 0 0 0 0,0 0-1 0 0,1 0 1 0 0,-1 0 0 0 0,1 0-1 0 0,-1 0 1 0 0,0 0 0 0 0,1-1 0 0 0,-1 1-1 0 0,0 0 1 0 0,1-1 0 0 0,-1 1-1 0 0,0-1 1 0 0,2-1 0 0 0,4 0-10 0 0,0-1 1 0 0,0-1-1 0 0,0 1 1 0 0,-1-1-1 0 0,0 0 1 0 0,0 0-1 0 0,0-1 1 0 0,9-8-1 0 0,-3-2-18 0 0,0 0-1 0 0,-1 0 1 0 0,0-1-1 0 0,-2-1 1 0 0,0 0-1 0 0,0 0 1 0 0,7-25-1 0 0,1 5-20 0 0,-17 37 27 0 0,0 0 0 0 0,0 0 0 0 0,0 0 1 0 0,0 0-1 0 0,0 0 0 0 0,0-1 0 0 0,0 1 0 0 0,1 0 0 0 0,-1 0 0 0 0,0 0 0 0 0,0 0 0 0 0,0 0 0 0 0,0 0 0 0 0,0 0 0 0 0,0 0 0 0 0,1 0 0 0 0,-1 0 0 0 0,0 0 0 0 0,0 0 0 0 0,0 0 0 0 0,0 0 0 0 0,0 0 0 0 0,1 0 0 0 0,-1 0 0 0 0,0 0 0 0 0,0 0 0 0 0,0 0 0 0 0,0 0 0 0 0,0 0 0 0 0,1 0 0 0 0,-1 0 1 0 0,0 0-1 0 0,0 0 0 0 0,0 0 0 0 0,0 0 0 0 0,0 0 0 0 0,0 0 0 0 0,1 1 0 0 0,-1-1 0 0 0,0 0 0 0 0,0 0 0 0 0,0 0 0 0 0,0 0 0 0 0,0 0 0 0 0,0 0 0 0 0,0 0 0 0 0,0 1 0 0 0,0-1 0 0 0,0 0 0 0 0,1 0 0 0 0,-1 0 0 0 0,0 0 0 0 0,0 0 0 0 0,0 0 0 0 0,0 1 0 0 0,0-1 0 0 0,2 24-126 0 0,-4 25-445 0 0,1-34-214 0 0,-1 1-1 0 0,2-1 1 0 0,0 1 0 0 0,1-1-1 0 0,1 1 1 0 0,0-1-1 0 0,8 26 1 0 0,-5-31-200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18.9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58 610 696 0 0,'-11'-31'4022'0'0,"-24"-114"-3458"0"0,31 126-544 0 0,1-1 1 0 0,1 1-1 0 0,0-1 1 0 0,2 1 0 0 0,0-1-1 0 0,1 0 1 0 0,1 1-1 0 0,1-1 1 0 0,9-34-1 0 0,-8 43-59 0 0,-1 0-1 0 0,2 1 0 0 0,-1 0 0 0 0,1 0 1 0 0,1 0-1 0 0,0 0 0 0 0,0 1 0 0 0,1 0 1 0 0,0 1-1 0 0,1-1 0 0 0,0 1 1 0 0,0 1-1 0 0,0-1 0 0 0,1 1 0 0 0,0 1 1 0 0,1 0-1 0 0,0 0 0 0 0,16-7 0 0 0,-15 9-64 0 0,0-2-121 0 0,0 1 0 0 0,0 1 1 0 0,0 0-1 0 0,1 1 1 0 0,-1 0-1 0 0,1 0 1 0 0,0 2-1 0 0,0-1 1 0 0,-1 1-1 0 0,19 1 1 0 0,-28 1 265 0 0,-1-1 1 0 0,1 1-1 0 0,0 0 1 0 0,-1 0 0 0 0,1 0-1 0 0,-1-1 1 0 0,0 1 0 0 0,1 1-1 0 0,-1-1 1 0 0,0 0-1 0 0,1 0 1 0 0,-1 0 0 0 0,0 1-1 0 0,0-1 1 0 0,0 1 0 0 0,0-1-1 0 0,0 0 1 0 0,0 1-1 0 0,-1 0 1 0 0,1-1 0 0 0,0 1-1 0 0,-1-1 1 0 0,0 1 0 0 0,1 0-1 0 0,-1 0 1 0 0,0-1-1 0 0,0 1 1 0 0,1 0 0 0 0,-1-1-1 0 0,-1 1 1 0 0,1 0 0 0 0,0 0-1 0 0,-1 1 1 0 0,0 11 287 0 0,-2 0 1 0 0,0 0 0 0 0,-6 16-1 0 0,3-8 106 0 0,-6 27-305 0 0,2 1-1 0 0,2 0 1 0 0,2 0-1 0 0,3 0 0 0 0,3 65 1 0 0,0-109-410 0 0,1 0 0 0 0,0 0 1 0 0,0-1-1 0 0,0 1 0 0 0,0 0 1 0 0,1-1-1 0 0,0 1 0 0 0,1-1 1 0 0,-1 0-1 0 0,1 0 0 0 0,0 1 0 0 0,0-2 1 0 0,0 1-1 0 0,1 0 0 0 0,0-1 1 0 0,7 8-1 0 0,3-5-676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19.3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315 74 264 0 0,'-1'-2'180'0'0,"1"-1"0"0"0,-1 1 0 0 0,0-1-1 0 0,-1 1 1 0 0,1 0 0 0 0,0-1 0 0 0,-1 1 0 0 0,1 0 0 0 0,-1 0-1 0 0,1 0 1 0 0,-1 0 0 0 0,0 0 0 0 0,0 1 0 0 0,0-1 0 0 0,0 0 0 0 0,0 1-1 0 0,-1-1 1 0 0,1 1 0 0 0,0 0 0 0 0,-1 0 0 0 0,1 0 0 0 0,-1 0-1 0 0,1 0 1 0 0,-4 0 0 0 0,-68-18-94 0 0,55 15-590 0 0,0 1-1 0 0,0 1 1 0 0,0 1 0 0 0,0 0 0 0 0,-1 1 0 0 0,-33 6 0 0 0,28 1-485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24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1008 0 0,'0'-2'14691'0'0,"20"39"-12814"0"0,6 32-1856 0 0,61 112 0 0 0,-67-146-13 0 0,3-1 0 0 0,0 0 0 0 0,2-2 0 0 0,51 50 0 0 0,-40-48 87 0 0,0-2 0 0 0,3-2 0 0 0,0-1 0 0 0,2-2 0 0 0,1-2-1 0 0,1-1 1 0 0,1-3 0 0 0,0-1 0 0 0,2-3 0 0 0,54 14 0 0 0,-92-30-84 0 0,0 0 0 0 0,-1-1 0 0 0,1 0 0 0 0,0 0 1 0 0,11-2-1 0 0,12 0-360 0 0,-30 2 192 0 0,-30 5-16749 0 0,23-5 15577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24.8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124 247 504 0 0,'1'-1'273'0'0,"0"0"0"0"0,-1 0 1 0 0,1 1-1 0 0,-1-1 0 0 0,1 0 0 0 0,-1 0 0 0 0,1 0 1 0 0,-1 0-1 0 0,1 0 0 0 0,-1 0 0 0 0,0 0 0 0 0,0 0 1 0 0,1 0-1 0 0,-1 0 0 0 0,0 0 0 0 0,0 0 0 0 0,0 0 1 0 0,0 0-1 0 0,0 0 0 0 0,0 0 0 0 0,-1-2 0 0 0,-5 3 3143 0 0,-4 14-2871 0 0,-14 30-13 0 0,15-28-476 0 0,0 0 0 0 0,1 1 0 0 0,-6 18 0 0 0,-28 86-39 0 0,36-106 11 0 0,4-27-23 0 0,6-29-12 0 0,53-300-76 0 0,-53 310 113 0 0,-4 27 37 0 0,0 1 1 0 0,0 0-1 0 0,1 0 1 0 0,-1-1-1 0 0,1 1 0 0 0,0 0 1 0 0,0 0-1 0 0,0 0 1 0 0,0 0-1 0 0,0 0 1 0 0,1 0-1 0 0,0 0 0 0 0,-1 1 1 0 0,1-1-1 0 0,0 0 1 0 0,0 1-1 0 0,0-1 0 0 0,1 1 1 0 0,-1 0-1 0 0,1 0 1 0 0,-1 0-1 0 0,1 0 0 0 0,-1 0 1 0 0,1 1-1 0 0,0-1 1 0 0,0 1-1 0 0,0-1 1 0 0,0 1-1 0 0,0 0 0 0 0,0 0 1 0 0,1 1-1 0 0,-1-1 1 0 0,0 1-1 0 0,0-1 0 0 0,5 1 1 0 0,1 1 129 0 0,0 0 0 0 0,0 1 0 0 0,0 0-1 0 0,0 1 1 0 0,-1 0 0 0 0,1 0 0 0 0,-1 1 0 0 0,1 0 0 0 0,-1 0 0 0 0,0 1 0 0 0,9 7 0 0 0,79 63 191 0 0,54 36-4128 0 0,-97-89-2417 0 0,-18-10 1655 0 0,-24-7 2894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25.6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6 856 0 0,'-1'-5'9330'0'0,"-3"14"-6016"0"0,-1 17-1888 0 0,10 209 604 0 0,-1-95-3165 0 0,-3-46-1125 0 0,-2-65 679 0 0,0-19 516 0 0,1 0-1 0 0,0-1 0 0 0,0 1 0 0 0,1 0 0 0 0,0 0 0 0 0,1-1 0 0 0,0 1 0 0 0,4 11 1 0 0,-1-11-419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26.0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415 92 688 0 0,'6'-11'1619'0'0,"-4"9"-1177"0"0,-1 0-1 0 0,1-1 1 0 0,-1 1 0 0 0,0-1 0 0 0,0 1 0 0 0,0-1-1 0 0,0 0 1 0 0,0 1 0 0 0,0-6 0 0 0,-1 7-373 0 0,0-1 1 0 0,-1 1 0 0 0,1 0-1 0 0,-1 0 1 0 0,1-1 0 0 0,-1 1 0 0 0,1 0-1 0 0,-1 0 1 0 0,0 0 0 0 0,0-1 0 0 0,1 1-1 0 0,-1 0 1 0 0,0 0 0 0 0,0 0-1 0 0,0 1 1 0 0,0-1 0 0 0,0 0 0 0 0,-1 0-1 0 0,1 0 1 0 0,0 1 0 0 0,0-1 0 0 0,0 1-1 0 0,-1-1 1 0 0,1 1 0 0 0,-2-1-1 0 0,-10-4 71 0 0,-1 0-1 0 0,1 1 0 0 0,-1 0 1 0 0,0 2-1 0 0,0-1 0 0 0,-1 2 0 0 0,1 0 1 0 0,0 0-1 0 0,0 2 0 0 0,-1-1 1 0 0,-24 6-1 0 0,20-2-626 0 0,1 1 1 0 0,0 0-1 0 0,0 1 1 0 0,0 1-1 0 0,1 1 1 0 0,0 1-1 0 0,1 0 0 0 0,-22 16 1 0 0,35-23 123 0 0,0 0-1 0 0,0 1 1 0 0,0-1 0 0 0,0 1-1 0 0,1 0 1 0 0,-1 0 0 0 0,1 0-1 0 0,0 0 1 0 0,0 0 0 0 0,0 0-1 0 0,-3 7 1 0 0,1-1-671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26.3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70 280 0 0,'0'1'202'0'0,"1"0"0"0"0,-1 0 0 0 0,0 0 0 0 0,0 0 0 0 0,0 0 0 0 0,0 0 0 0 0,0 0 0 0 0,0 0 0 0 0,0 0 0 0 0,0 0-1 0 0,0 0 1 0 0,0 0 0 0 0,-1 0 0 0 0,1 0 0 0 0,0 0 0 0 0,-1 0 0 0 0,1-1 0 0 0,0 1 0 0 0,-1 0 0 0 0,1 0 0 0 0,-1 0 0 0 0,0 0 0 0 0,1-1 0 0 0,-1 1 0 0 0,0 0 0 0 0,-1 1 0 0 0,-26 35 795 0 0,20-28-70 0 0,4-4-561 0 0,1 0 1 0 0,-1 0-1 0 0,1 1 1 0 0,0-1-1 0 0,1 0 1 0 0,0 1-1 0 0,-1 0 1 0 0,2-1-1 0 0,-1 1 1 0 0,1 0-1 0 0,0 0 1 0 0,0 0-1 0 0,0 7 1 0 0,1-12-248 0 0,0 1 0 0 0,0 0 1 0 0,1 0-1 0 0,-1 0 0 0 0,1 0 1 0 0,-1 0-1 0 0,1-1 0 0 0,0 1 1 0 0,0 0-1 0 0,-1 0 0 0 0,1-1 1 0 0,1 1-1 0 0,-1-1 0 0 0,0 1 1 0 0,0-1-1 0 0,0 1 1 0 0,3 1-1 0 0,-1-1-83 0 0,0 0 0 0 0,0 0 1 0 0,0-1-1 0 0,1 0 0 0 0,-1 1 1 0 0,0-1-1 0 0,1-1 0 0 0,-1 1 1 0 0,0 0-1 0 0,1-1 0 0 0,-1 1 0 0 0,1-1 1 0 0,3 0-1 0 0,-2-1-83 0 0,0 1 0 0 0,0-1-1 0 0,-1 0 1 0 0,1 0 0 0 0,0 0 0 0 0,-1-1 0 0 0,1 0-1 0 0,-1 0 1 0 0,1 0 0 0 0,-1 0 0 0 0,0-1 0 0 0,0 1-1 0 0,0-1 1 0 0,0 0 0 0 0,0-1 0 0 0,-1 1 0 0 0,1 0-1 0 0,-1-1 1 0 0,0 0 0 0 0,0 0 0 0 0,0 0 0 0 0,-1 0-1 0 0,1 0 1 0 0,-1-1 0 0 0,0 1 0 0 0,0-1 0 0 0,-1 1-1 0 0,2-9 1 0 0,0 2-332 0 0,0 0 0 0 0,-1-1 0 0 0,0 1-1 0 0,-1-1 1 0 0,0 0 0 0 0,-1 1 0 0 0,0-1 0 0 0,-1 0-1 0 0,0 1 1 0 0,-1-1 0 0 0,-4-11 0 0 0,6 21 303 0 0,-1 0 0 0 0,1 1 1 0 0,-1-1-1 0 0,0 1 0 0 0,1-1 1 0 0,-1 0-1 0 0,0 1 0 0 0,0-1 0 0 0,0 1 1 0 0,0 0-1 0 0,-1-1 0 0 0,1 1 0 0 0,0 0 1 0 0,-1 0-1 0 0,1 0 0 0 0,0 0 0 0 0,-1 0 1 0 0,1 0-1 0 0,-1 0 0 0 0,0 0 1 0 0,1 1-1 0 0,-3-1 0 0 0,1 0-17 0 0,-1 0-1 0 0,1 1 1 0 0,-1 0-1 0 0,1 0 1 0 0,-1 0-1 0 0,1 0 1 0 0,-1 1-1 0 0,1-1 1 0 0,-1 1-1 0 0,-5 1 1 0 0,-2 3-195 0 0,-1-1 1 0 0,1 2 0 0 0,0-1-1 0 0,0 1 1 0 0,-14 12-1 0 0,-49 46-2809 0 0,53-39 2004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27.0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28 12 0 0,'7'-27'9759'0'0,"-10"39"-7701"0"0,-1 22-1089 0 0,1 1 1 0 0,2 0-1 0 0,5 66 0 0 0,-3-90-891 0 0,15 188-782 0 0,4-69-4579 0 0,-19-123 4525 0 0,1-1-1 0 0,0 1 1 0 0,0-1 0 0 0,0 0 0 0 0,1 1 0 0 0,0-1-1 0 0,0-1 1 0 0,1 1 0 0 0,4 5 0 0 0,5-3-685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1:51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1 295 1276 0 0,'25'34'3233'0'0,"0"1"0"0"0,-3 1 0 0 0,-1 1 0 0 0,25 61 0 0 0,-47-94-2985 0 0,-7-9-208 0 0,-8-15-111 0 0,2-11-31 0 0,-11-23-1013 0 0,-22-75 0 0 0,42 112 859 0 0,1 0 0 0 0,0 0 0 0 0,1 0 1 0 0,1-1-1 0 0,1 1 0 0 0,1 0 0 0 0,0-1 0 0 0,1 1 1 0 0,4-21-1 0 0,-3 29 244 0 0,1 1 0 0 0,0-1 0 0 0,1 1 0 0 0,0 0 0 0 0,0 0 0 0 0,11-14 0 0 0,-14 19 39 0 0,1 1-1 0 0,0 0 0 0 0,-1-1 0 0 0,1 1 0 0 0,0 0 0 0 0,0 0 0 0 0,0 0 0 0 0,0 0 1 0 0,0 1-1 0 0,0-1 0 0 0,1 0 0 0 0,-1 1 0 0 0,1 0 0 0 0,-1-1 0 0 0,1 1 1 0 0,0 0-1 0 0,-1 0 0 0 0,1 1 0 0 0,0-1 0 0 0,-1 0 0 0 0,1 1 0 0 0,0 0 0 0 0,0 0 1 0 0,0-1-1 0 0,3 2 0 0 0,-4-1-17 0 0,0 1 1 0 0,0 0-1 0 0,1 0 1 0 0,-1 0-1 0 0,0 0 1 0 0,-1 1-1 0 0,1-1 1 0 0,0 0-1 0 0,0 1 1 0 0,0-1-1 0 0,-1 1 1 0 0,1 0-1 0 0,-1-1 1 0 0,1 1-1 0 0,-1 0 1 0 0,0 0-1 0 0,0 0 1 0 0,2 4-1 0 0,-1-1 5 0 0,0 0 0 0 0,-1 1 0 0 0,0-1 1 0 0,0 0-1 0 0,0 1 0 0 0,-1-1 0 0 0,0 11 0 0 0,-1-2-74 0 0,-1 1 0 0 0,0-1 0 0 0,-2 1 0 0 0,1-1 0 0 0,-7 15 0 0 0,6-20-370 0 0,0-1 0 0 0,-1 1 0 0 0,0-2 0 0 0,0 1 0 0 0,-1 0 0 0 0,-8 8 0 0 0,12-14 72 0 0,0 0 1 0 0,0 1-1 0 0,0-1 1 0 0,-1 0-1 0 0,1 0 1 0 0,0 0-1 0 0,-1 0 1 0 0,0-1-1 0 0,1 1 1 0 0,-1-1-1 0 0,0 1 1 0 0,0-1-1 0 0,0 0 1 0 0,0 0-1 0 0,0 0 1 0 0,0-1-1 0 0,0 1 1 0 0,0-1-1 0 0,0 1 1 0 0,0-1-1 0 0,-1 0 1 0 0,-3-1-1 0 0,-2-1-826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27.3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320 70 432 0 0,'0'-2'266'0'0,"0"0"-1"0"0,0 0 1 0 0,-1-1-1 0 0,1 1 1 0 0,-1 0-1 0 0,1 0 1 0 0,-1 0-1 0 0,0 0 1 0 0,0 0-1 0 0,0 0 1 0 0,0 0-1 0 0,0 0 1 0 0,0 0-1 0 0,-1 0 1 0 0,1 0-1 0 0,0 1 1 0 0,-1-1-1 0 0,0 0 1 0 0,-1-1-1 0 0,-2 0-106 0 0,1 0 0 0 0,-1 0 0 0 0,0 1 0 0 0,0 0 0 0 0,0 0 0 0 0,0 0 0 0 0,0 0 0 0 0,-5-1-1 0 0,-1 1-166 0 0,0 0 0 0 0,1 1-1 0 0,-1 0 1 0 0,0 1-1 0 0,0 0 1 0 0,0 1-1 0 0,-18 2 1 0 0,20-1-342 0 0,-1 1 0 0 0,1-1 1 0 0,0 1-1 0 0,0 1 1 0 0,0 0-1 0 0,0 0 1 0 0,1 0-1 0 0,0 1 0 0 0,0 1 1 0 0,0-1-1 0 0,1 1 1 0 0,-1 1-1 0 0,1-1 0 0 0,-7 10 1 0 0,0 2-784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27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45 616 0 0,'1'0'95'0'0,"-1"-1"-1"0"0,0 1 1 0 0,1 0-1 0 0,-1 0 1 0 0,1 0-1 0 0,-1 0 1 0 0,0 0-1 0 0,1-1 1 0 0,-1 1 0 0 0,1 0-1 0 0,-1 0 1 0 0,0-1-1 0 0,1 1 1 0 0,-1 0-1 0 0,0-1 1 0 0,1 1-1 0 0,-1 0 1 0 0,0-1 0 0 0,0 1-1 0 0,1 0 1 0 0,-1-1-1 0 0,0 1 1 0 0,0-1-1 0 0,0 1 1 0 0,0 0-1 0 0,1-1 1 0 0,-1 1 0 0 0,0-1-1 0 0,0 1 1 0 0,0-1-1 0 0,0 1 1 0 0,0 0-1 0 0,0-1 1 0 0,0 1-1 0 0,0-1 1 0 0,-14-12 941 0 0,-27-3-697 0 0,36 15-311 0 0,0 0-1 0 0,0 0 0 0 0,0 1 1 0 0,-1-1-1 0 0,1 1 1 0 0,0 0-1 0 0,0 1 0 0 0,0-1 1 0 0,-1 1-1 0 0,1 0 1 0 0,0 1-1 0 0,0-1 1 0 0,0 1-1 0 0,0 0 0 0 0,1 0 1 0 0,-1 0-1 0 0,0 1 1 0 0,1-1-1 0 0,0 1 0 0 0,-1 0 1 0 0,1 1-1 0 0,0-1 1 0 0,1 1-1 0 0,-6 6 0 0 0,5-4 92 0 0,0 1-1 0 0,1-1 0 0 0,-1 1 0 0 0,1 0 1 0 0,1 0-1 0 0,0 1 0 0 0,0-1 0 0 0,0 0 0 0 0,1 1 1 0 0,0-1-1 0 0,0 1 0 0 0,0-1 0 0 0,1 1 0 0 0,1 0 1 0 0,-1-1-1 0 0,3 11 0 0 0,-3-16 27 0 0,1 1 1 0 0,-1-1-1 0 0,0 0 0 0 0,1 0 0 0 0,-1 1 0 0 0,1-1 1 0 0,0 0-1 0 0,0 0 0 0 0,0 0 0 0 0,0 0 0 0 0,0 0 1 0 0,0 0-1 0 0,0 0 0 0 0,1-1 0 0 0,-1 1 1 0 0,0 0-1 0 0,1-1 0 0 0,0 1 0 0 0,-1-1 0 0 0,1 1 1 0 0,0-1-1 0 0,0 0 0 0 0,2 2 0 0 0,-1-3-69 0 0,-1 0 0 0 0,1 0-1 0 0,-1 0 1 0 0,0 0-1 0 0,1 0 1 0 0,-1 0 0 0 0,1-1-1 0 0,-1 1 1 0 0,0-1 0 0 0,1 0-1 0 0,-1 1 1 0 0,0-1 0 0 0,0 0-1 0 0,0 0 1 0 0,0-1-1 0 0,1 1 1 0 0,-2 0 0 0 0,1-1-1 0 0,0 1 1 0 0,0-1 0 0 0,2-2-1 0 0,3-3-62 0 0,-1-1 1 0 0,1 0-1 0 0,-2 0 0 0 0,1 0 0 0 0,-1 0 0 0 0,0-1 0 0 0,4-12 1 0 0,8-13-20 0 0,-10 30-146 0 0,0 14-149 0 0,5 23-838 0 0,-9-23 274 0 0,0-2 306 0 0,8 14-3361 0 0,-11-22 3792 0 0,1 1 0 0 0,-1-1 0 0 0,0 1 0 0 0,1-1 0 0 0,-1 0 0 0 0,1 1 0 0 0,-1-1-1 0 0,1 0 1 0 0,-1 0 0 0 0,1 1 0 0 0,0-1 0 0 0,-1 0 0 0 0,1 0 0 0 0,-1 0 0 0 0,1 0-1 0 0,-1 1 1 0 0,1-1 0 0 0,0 0 0 0 0,-1 0 0 0 0,1 0 0 0 0,-1 0 0 0 0,1 0 0 0 0,-1-1 0 0 0,1 1-1 0 0,0 0 1 0 0,-1 0 0 0 0,1 0 0 0 0,-1 0 0 0 0,1-1 0 0 0,-1 1 0 0 0,1 0 0 0 0,-1-1-1 0 0,1 1 1 0 0,-1 0 0 0 0,1-1 0 0 0,-1 1 0 0 0,1-1 0 0 0,5-7-1123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28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3 1060 0 0,'0'0'59'0'0,"0"0"-1"0"0,0 0 176 0 0,0 0-176 0 0,0 0 1 0 0,0 0-1 0 0,-1 0 0 0 0,1 0 1 0 0,0 0-1 0 0,0 0 1 0 0,0 0-1 0 0,0 0 1 0 0,0 0-1 0 0,0 1 0 0 0,0-1 1 0 0,0 0-1 0 0,0 0 1 0 0,0 0-1 0 0,-1 0 1 0 0,1 0-1 0 0,0 0 0 0 0,0 0 1 0 0,0 0-1 0 0,0 0 1 0 0,0 0-1 0 0,0 0 1 0 0,0 0-1 0 0,0-1 0 0 0,0 1 1 0 0,-1 0-1 0 0,1 0 1 0 0,0 0-1 0 0,0 0 1 0 0,0 0-1 0 0,0 0 0 0 0,0 0 176 0 0,0 0-175 0 0,0 0-1 0 0,0 0 0 0 0,0 0 1 0 0,0 0-1 0 0,-1-1 1 0 0,1 1-1 0 0,0 0 1 0 0,0 0-1 0 0,0 0 0 0 0,0 0 1 0 0,0 0-1 0 0,0 0 1 0 0,0 0-1 0 0,0 0 1 0 0,0 0-1 0 0,0 0 0 0 0,0-1 1 0 0,0 1-1 0 0,0 0 1 0 0,0 0-1 0 0,0 0 1 0 0,0 0-1 0 0,0 0 0 0 0,0 0 1 0 0,0 0-1 0 0,0 0 1 0 0,1-1-1 0 0,-9 11 1673 0 0,-6 15 287 0 0,3 23 488 0 0,-6 51-1 0 0,8 53-1325 0 0,15 0-3690 0 0,14-4-3549 0 0,0-74 1980 0 0,-9-41 2457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28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9 804 0 0,'0'0'74'0'0,"0"0"0"0"0,0-1 1 0 0,0 1-1 0 0,0 0 0 0 0,0-1 0 0 0,0 1 0 0 0,0 0 0 0 0,0-1 1 0 0,0 1-1 0 0,0 0 0 0 0,0-1 0 0 0,0 1 0 0 0,0 0 1 0 0,-1 0-1 0 0,1-1 0 0 0,0 1 0 0 0,0 0 0 0 0,0-1 0 0 0,0 1 1 0 0,-1 0-1 0 0,1 0 0 0 0,0 0 0 0 0,0-1 0 0 0,-1 1 0 0 0,1 0 1 0 0,0 0-1 0 0,0 0 0 0 0,-1-1 0 0 0,1 1 0 0 0,0 0 0 0 0,-1 0 1 0 0,1 0-1 0 0,0 0 0 0 0,0 0 0 0 0,-1 0 0 0 0,1 0 1 0 0,0-1-1 0 0,-1 1 0 0 0,1 0 0 0 0,0 0 0 0 0,-1 0 0 0 0,1 0 1 0 0,-1 1-1 0 0,-19 7 1139 0 0,-15 17-231 0 0,28-17-708 0 0,0 1 1 0 0,1-1 0 0 0,0 1 0 0 0,0 0 0 0 0,1 1 0 0 0,0-1 0 0 0,1 1 0 0 0,0 0 0 0 0,0 0 0 0 0,1 0 0 0 0,0 1 0 0 0,1-1 0 0 0,-1 19 0 0 0,2-18-72 0 0,1-1 0 0 0,0 0 1 0 0,0 0-1 0 0,1 1 1 0 0,1-1-1 0 0,0 0 1 0 0,0 0-1 0 0,7 17 0 0 0,-8-24-197 0 0,-1-1 0 0 0,1 1 0 0 0,0-1 0 0 0,1 1 0 0 0,-1-1 0 0 0,0 1 0 0 0,1-1 0 0 0,-1 0 0 0 0,1 0 0 0 0,0 1 0 0 0,0-1 0 0 0,0-1 0 0 0,0 1 0 0 0,0 0 0 0 0,0 0 0 0 0,0-1 0 0 0,1 1 0 0 0,-1-1 0 0 0,0 0 0 0 0,1 1 0 0 0,0-1 0 0 0,-1-1 0 0 0,1 1 0 0 0,-1 0 0 0 0,1 0 0 0 0,0-1 0 0 0,-1 0 0 0 0,1 1 0 0 0,0-1 0 0 0,0 0 0 0 0,-1 0 0 0 0,1-1 0 0 0,0 1 0 0 0,0-1 0 0 0,-1 1 0 0 0,1-1 0 0 0,0 0 0 0 0,-1 0 0 0 0,1 0 0 0 0,2-2 0 0 0,3-1-122 0 0,0 0 0 0 0,-1-1-1 0 0,0 0 1 0 0,0 0 0 0 0,0-1 0 0 0,-1 0-1 0 0,1 0 1 0 0,-2 0 0 0 0,1-1 0 0 0,-1 0-1 0 0,7-11 1 0 0,-2 0-144 0 0,-7 11 229 0 0,0 0 0 0 0,1 0 0 0 0,1 0 0 0 0,-1 1-1 0 0,8-9 1 0 0,-12 16 136 0 0,-1 0-1 0 0,1 1 1 0 0,-1-1-1 0 0,1 1 1 0 0,0-1 0 0 0,0 0-1 0 0,0 1 1 0 0,0-1-1 0 0,0 1 1 0 0,0-1-1 0 0,0 0 1 0 0,0 1-1 0 0,0-1 1 0 0,1 1-1 0 0,-1-1 1 0 0,0 0-1 0 0,1 1 1 0 0,-1-1 0 0 0,1 0-1 0 0,0 0 1 0 0,-1 1-1 0 0,1-1 1 0 0,0 0-1 0 0,0 0 1 0 0,0 0-1 0 0,0 0 1 0 0,0 0-1 0 0,0 0 1 0 0,0 0-1 0 0,0 0 1 0 0,0 0 0 0 0,0-1-1 0 0,3 2 1 0 0,1 0-57 0 0,1 0 1 0 0,0-1 0 0 0,0 1 0 0 0,-1-1 0 0 0,1 0-1 0 0,0-1 1 0 0,0 0 0 0 0,0 0 0 0 0,0 0 0 0 0,0-1-1 0 0,0 1 1 0 0,-1-1 0 0 0,1-1 0 0 0,11-3-1 0 0,-13 4-83 0 0,0-1-1 0 0,0 1 0 0 0,0-1 0 0 0,0 0 0 0 0,-1-1 0 0 0,1 1 0 0 0,-1 0 0 0 0,1-1 0 0 0,-1 0 0 0 0,0 0 1 0 0,0 0-1 0 0,0 0 0 0 0,0 0 0 0 0,-1-1 0 0 0,1 1 0 0 0,-1-1 0 0 0,0 0 0 0 0,0 1 0 0 0,0-1 0 0 0,0 0 0 0 0,1-7 1 0 0,2-5-197 0 0,1-22-256 0 0,-6 36 444 0 0,0 1 1 0 0,-1 0-1 0 0,1 0 0 0 0,0 0 0 0 0,-1-1 0 0 0,1 1 0 0 0,-1 0 1 0 0,0 0-1 0 0,1 0 0 0 0,-1 0 0 0 0,0 0 0 0 0,0 0 0 0 0,1 0 1 0 0,-1 0-1 0 0,0 0 0 0 0,0 1 0 0 0,0-1 0 0 0,0 0 0 0 0,0 0 1 0 0,0 1-1 0 0,0-1 0 0 0,-1 1 0 0 0,1-1 0 0 0,0 1 0 0 0,0-1 1 0 0,0 1-1 0 0,0 0 0 0 0,-1 0 0 0 0,1-1 0 0 0,-2 1 0 0 0,-3 0-344 0 0,-1-1 0 0 0,1 1-1 0 0,-1 0 1 0 0,1 0 0 0 0,-1 1-1 0 0,1 0 1 0 0,0 0-1 0 0,-1 0 1 0 0,1 1 0 0 0,0 0-1 0 0,0 0 1 0 0,0 1-1 0 0,0-1 1 0 0,0 1 0 0 0,1 1-1 0 0,-1-1 1 0 0,1 1 0 0 0,0 0-1 0 0,0 0 1 0 0,0 0-1 0 0,1 1 1 0 0,-1 0 0 0 0,1 0-1 0 0,-5 8 1 0 0,7-4-719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29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13 328 0 0,'24'-13'3732'0'0,"-43"33"-2525"0"0,14-15-934 0 0,0-1 1 0 0,1 1-1 0 0,-1 0 1 0 0,1 0-1 0 0,0 1 1 0 0,-4 7-1 0 0,8-11-35 0 0,0 0 48 0 0,0-1-1 0 0,0 1 1 0 0,0-1 0 0 0,0 1-1 0 0,0-1 1 0 0,0 1 0 0 0,0 0-1 0 0,1-1 1 0 0,-1 1 0 0 0,1-1-1 0 0,-1 1 1 0 0,1-1 0 0 0,0 1-1 0 0,-1-1 1 0 0,1 0 0 0 0,0 1-1 0 0,0-1 1 0 0,0 0 0 0 0,0 0-1 0 0,0 0 1 0 0,0 1 0 0 0,2 0-1 0 0,22 24 426 0 0,-2 0-1 0 0,30 43 0 0 0,-51-65-837 0 0,-1 0 0 0 0,0 0 1 0 0,1 0-1 0 0,-1 0 0 0 0,-1 0 0 0 0,1 0 0 0 0,-1 0 1 0 0,1 0-1 0 0,-1 0 0 0 0,0 0 0 0 0,-1 0 0 0 0,1 0 0 0 0,-1 0 1 0 0,0 0-1 0 0,0 0 0 0 0,0 0 0 0 0,-2 4 0 0 0,0 1-474 0 0,0 0 0 0 0,-1 0 0 0 0,0-1 0 0 0,-1 0 0 0 0,1 0 0 0 0,-10 11 0 0 0,11-16 243 0 0,1 1-1 0 0,-1-1 1 0 0,-1 0-1 0 0,1 0 1 0 0,0-1-1 0 0,-1 1 1 0 0,1-1 0 0 0,-1 1-1 0 0,-5 1 1 0 0,8-3 192 0 0,0-1 1 0 0,-1 0-1 0 0,1 1 1 0 0,-1-1-1 0 0,1 0 1 0 0,-1 0-1 0 0,1 0 1 0 0,-1 0-1 0 0,0 0 1 0 0,1 0-1 0 0,-1 0 1 0 0,1-1-1 0 0,0 1 1 0 0,-1-1 0 0 0,1 1-1 0 0,-1-1 1 0 0,1 1-1 0 0,-1-1 1 0 0,1 0-1 0 0,0 1 1 0 0,0-1-1 0 0,-1 0 1 0 0,1 0-1 0 0,0 0 1 0 0,0 0-1 0 0,0 0 1 0 0,0 0-1 0 0,0-1 1 0 0,-1 0-1 0 0,-8-11-835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29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54 44 0 0,'10'-12'892'0'0,"-7"8"-311"0"0,0 0 0 0 0,0 0 0 0 0,0 0 0 0 0,0 1 0 0 0,1-1 0 0 0,-1 1 0 0 0,1 0 0 0 0,0 0 0 0 0,0 0 0 0 0,7-3 0 0 0,-10 10-255 0 0,1-1 1 0 0,-1 1 0 0 0,0 0 0 0 0,-1 0 0 0 0,1 0 0 0 0,-1 0-1 0 0,1 0 1 0 0,-1 0 0 0 0,0 0 0 0 0,-2 8 0 0 0,2-5 7 0 0,-1 74 989 0 0,2 87-1088 0 0,0-146-1160 0 0,2 0 1 0 0,1 0-1 0 0,0-1 1 0 0,2 0-1 0 0,11 31 1 0 0,-15-47 422 0 0,1 0 1 0 0,-1 1 0 0 0,1-1 0 0 0,1 0-1 0 0,-1-1 1 0 0,0 1 0 0 0,1 0 0 0 0,0-1-1 0 0,8 7 1 0 0,3-3-905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29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490 40 452 0 0,'0'-2'216'0'0,"0"1"1"0"0,0 0-1 0 0,0-1 0 0 0,0 1 0 0 0,-1-1 1 0 0,1 1-1 0 0,0-1 0 0 0,-1 1 1 0 0,1 0-1 0 0,-1-1 0 0 0,0 1 0 0 0,1 0 1 0 0,-1 0-1 0 0,0-1 0 0 0,0 1 1 0 0,1 0-1 0 0,-1 0 0 0 0,0 0 0 0 0,0 0 1 0 0,0 0-1 0 0,-1 0 0 0 0,1 0 1 0 0,-1 0-1 0 0,-2-1-12 0 0,1 1 1 0 0,0-1-1 0 0,-1 1 0 0 0,1 0 1 0 0,-1 0-1 0 0,0 0 0 0 0,1 1 1 0 0,-1 0-1 0 0,-4-1 1 0 0,-12 2-37 0 0,-1 1 0 0 0,-35 7 0 0 0,38-6 238 0 0,-100 16-938 0 0,-57 10-5499 0 0,149-23 4669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30.0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18 328 0 0,'-2'-18'7958'0'0,"-2"27"-860"0"0,-1 13-2959 0 0,2-4-5197 0 0,0 24 1269 0 0,3 0-1 0 0,6 62 1 0 0,0 14-506 0 0,-1 10-1750 0 0,0-3-6640 0 0,-5-123 8319 0 0,0 0 0 0 0,-1-1 1 0 0,1 1-1 0 0,0 0 0 0 0,1 0 0 0 0,-1 0 0 0 0,0 0 1 0 0,0 0-1 0 0,1 0 0 0 0,-1-1 0 0 0,1 1 0 0 0,0 0 1 0 0,0 0-1 0 0,-1-1 0 0 0,1 1 0 0 0,0 0 0 0 0,2 1 0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30.4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711 34 532 0 0,'11'-17'8121'0'0,"-11"17"-7938"0"0,0-1 1 0 0,0 1 0 0 0,0-1-1 0 0,0 1 1 0 0,0-1 0 0 0,0 1-1 0 0,-1 0 1 0 0,1-1 0 0 0,0 1-1 0 0,0-1 1 0 0,0 1 0 0 0,-1 0 0 0 0,1-1-1 0 0,0 1 1 0 0,-1 0 0 0 0,1-1-1 0 0,0 1 1 0 0,-1 0 0 0 0,1 0-1 0 0,0-1 1 0 0,-1 1 0 0 0,1 0-1 0 0,-1 0 1 0 0,1-1 0 0 0,0 1-1 0 0,-1 0 1 0 0,0 0 0 0 0,-43-5 3363 0 0,33 5-3774 0 0,-52-2 414 0 0,-1 2 1 0 0,0 4 0 0 0,-78 14 0 0 0,101-10-1537 0 0,1 2 1 0 0,-41 17-1 0 0,52-16-1593 0 0,0 2 1 0 0,1 2 0 0 0,-34 22 0 0 0,47-28 1505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31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94 388 0 0,'-2'10'10690'0'0,"-6"44"-9417"0"0,18 62-1112 0 0,-8-108-191 0 0,3-16-72 0 0,4-17-136 0 0,0-52-378 0 0,12-67 517 0 0,-21 143 185 0 0,0 0 0 0 0,0 0 0 0 0,0-1 1 0 0,0 1-1 0 0,0 0 0 0 0,0 0 0 0 0,1 0 0 0 0,-1 0 0 0 0,0 0 0 0 0,1 0 0 0 0,-1 0 0 0 0,1 0 1 0 0,-1 0-1 0 0,1 0 0 0 0,0 0 0 0 0,-1 0 0 0 0,1 0 0 0 0,0 0 0 0 0,0 0 0 0 0,0 0 1 0 0,-1 1-1 0 0,1-1 0 0 0,0 0 0 0 0,0 1 0 0 0,0-1 0 0 0,0 0 0 0 0,0 1 0 0 0,0-1 0 0 0,0 1 1 0 0,3-1-1 0 0,-2 2-12 0 0,0-1 0 0 0,0 1 0 0 0,0 0 0 0 0,0-1 0 0 0,0 1 0 0 0,0 0-1 0 0,0 0 1 0 0,0 1 0 0 0,0-1 0 0 0,0 0 0 0 0,-1 1 0 0 0,1-1 0 0 0,0 1 0 0 0,2 2 0 0 0,3 5-29 0 0,0 0-1 0 0,0 0 1 0 0,-1 0 0 0 0,0 1-1 0 0,7 15 1 0 0,27 81-1610 0 0,-9-38-5611 0 0,-21-55 3261 0 0,-5-9 2313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1:51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6 300 0 0,'1'-1'273'0'0,"1"0"1"0"0,0 0-1 0 0,-1 1 1 0 0,1-1-1 0 0,0 1 1 0 0,-1 0-1 0 0,1-1 1 0 0,0 1-1 0 0,-1 0 1 0 0,1 0-1 0 0,0 0 1 0 0,0 0-1 0 0,-1 0 1 0 0,1 0-1 0 0,0 1 0 0 0,0-1 1 0 0,-1 1-1 0 0,1-1 1 0 0,-1 1-1 0 0,1 0 1 0 0,3 1-1 0 0,-3 0 52 0 0,1 0 0 0 0,0 1 0 0 0,-1-1-1 0 0,1 1 1 0 0,-1-1 0 0 0,0 1 0 0 0,0 0 0 0 0,0 0 0 0 0,0 0-1 0 0,1 5 1 0 0,2 3 229 0 0,-1 1 1 0 0,0 0-1 0 0,-1 0 0 0 0,0 0 0 0 0,1 18 1 0 0,13 236 954 0 0,-13-87-6715 0 0,-4-156 2540 0 0,1 0-1 0 0,7 36 1 0 0,-7-47 1487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31.4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12 224 0 0,'2'-2'509'0'0,"-1"1"0"0"0,1 0 0 0 0,0 0 0 0 0,-1 0 0 0 0,1 0 0 0 0,0 0 0 0 0,0 0 0 0 0,0 1 0 0 0,0-1 0 0 0,0 1 0 0 0,0-1 0 0 0,0 1 0 0 0,0 0 0 0 0,0-1 0 0 0,0 1 0 0 0,0 0 0 0 0,0 1 0 0 0,0-1 0 0 0,0 0 0 0 0,0 0 0 0 0,0 1 0 0 0,0 0 0 0 0,2 0 0 0 0,-1 1-207 0 0,0 0 0 0 0,0 0 0 0 0,-1 0 0 0 0,1 0 0 0 0,-1 1 0 0 0,1-1 0 0 0,-1 1 0 0 0,0-1 0 0 0,0 1 0 0 0,0 0 0 0 0,0 0 0 0 0,2 5 0 0 0,4 10-373 0 0,-2 1 1 0 0,0 0-1 0 0,7 35 0 0 0,-11-44 520 0 0,4 24-805 0 0,-1 1 1 0 0,-2-1-1 0 0,-2 62 1 0 0,-4-59-2209 0 0,-11 59 1 0 0,12-86 1814 0 0,-1 0 1 0 0,0 0-1 0 0,0 0 1 0 0,-1 0-1 0 0,-1-1 1 0 0,0 0-1 0 0,0 0 1 0 0,0 0-1 0 0,-1 0 1 0 0,-8 8-1 0 0,-5-1-700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31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20 728 0 0,'0'0'225'0'0,"0"-1"1"0"0,1 0-1 0 0,-1 0 0 0 0,0 0 1 0 0,0 0-1 0 0,0 1 0 0 0,0-1 1 0 0,0 0-1 0 0,0 0 0 0 0,0 0 1 0 0,0 0-1 0 0,0 1 0 0 0,0-1 1 0 0,-1 0-1 0 0,1 0 0 0 0,0 0 1 0 0,-1 1-1 0 0,1-1 0 0 0,0 0 1 0 0,-1 0-1 0 0,1 1 0 0 0,-2-2 1 0 0,-20 22 1295 0 0,22-20-1524 0 0,-19 22 637 0 0,0 2-1 0 0,2 0 1 0 0,1 0 0 0 0,0 2 0 0 0,2 0 0 0 0,1 0 0 0 0,2 1 0 0 0,0 1 0 0 0,-8 34-1 0 0,13-40-444 0 0,2 0-1 0 0,0 0 0 0 0,1 0 0 0 0,2 0 0 0 0,0 1 1 0 0,1-1-1 0 0,2 1 0 0 0,0-1 0 0 0,1 0 1 0 0,1 0-1 0 0,1 0 0 0 0,16 41 0 0 0,-16-52-476 0 0,0 1-1 0 0,2-1 0 0 0,-1 0 1 0 0,1 0-1 0 0,1-1 1 0 0,0 0-1 0 0,13 13 1 0 0,-12-16-556 0 0,-1 0 1 0 0,1 0 0 0 0,0-1-1 0 0,1 0 1 0 0,-1-1 0 0 0,1 0-1 0 0,0 0 1 0 0,1-1 0 0 0,-1 0-1 0 0,1-1 1 0 0,0-1 0 0 0,0 1-1 0 0,20 1 1 0 0,-4-2-776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37.8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855 91 696 0 0,'2'-3'574'0'0,"-1"1"0"0"0,1 0 0 0 0,0 0-1 0 0,0 1 1 0 0,0-1 0 0 0,0 0 0 0 0,0 1 0 0 0,1-1 0 0 0,-1 1 0 0 0,0 0-1 0 0,1 0 1 0 0,-1 0 0 0 0,1 0 0 0 0,-1 0 0 0 0,1 0 0 0 0,0 1-1 0 0,-1-1 1 0 0,1 1 0 0 0,-1 0 0 0 0,1 0 0 0 0,0 0 0 0 0,-1 0 0 0 0,1 0-1 0 0,0 0 1 0 0,3 2 0 0 0,8-2 1675 0 0,-13 0-2152 0 0,-24 0-9 0 0,-326-29-33 0 0,107 4-1385 0 0,170 20-187 0 0,-41-3-2436 0 0,86 7 1349 0 0,0 2-1 0 0,-30 4 1 0 0,43-1 1178 0 0,3 0 144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38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385 11 428 0 0,'22'-11'9800'0'0,"-30"23"-8264"0"0,-10 6-811 0 0,-1 0 0 0 0,-1-1 0 0 0,-1-1-1 0 0,-39 24 1 0 0,-1 1-546 0 0,-83 50-58 0 0,89-52 2183 0 0,76-12-1432 0 0,-3-9-858 0 0,2-1 1 0 0,0-1-1 0 0,1-1 0 0 0,36 20 0 0 0,0 1-209 0 0,-21-13-1657 0 0,46 23 1 0 0,-52-32-2481 0 0,0-2-1 0 0,37 11 1 0 0,-47-17 2620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39.6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46 1560 0 0,'2'-21'5148'0'0,"-1"-2"3919"0"0,-3 22-8983 0 0,1 1 0 0 0,0 0 0 0 0,0 0 0 0 0,-1 0 1 0 0,1 0-1 0 0,0 0 0 0 0,0 0 0 0 0,0 1 0 0 0,-1-1 0 0 0,1 0 0 0 0,0 0 0 0 0,0 1 0 0 0,0-1 0 0 0,0 1 0 0 0,-1-1 0 0 0,1 1 0 0 0,0 0 0 0 0,0-1 0 0 0,0 1 0 0 0,0 0 0 0 0,1 0 0 0 0,-1 0 0 0 0,0 0 0 0 0,-1 1 0 0 0,-8 6-29 0 0,0 1 0 0 0,0 1-1 0 0,1-1 1 0 0,0 1-1 0 0,1 1 1 0 0,0 0-1 0 0,1 0 1 0 0,0 0 0 0 0,-9 23-1 0 0,12-25-51 0 0,0 1 1 0 0,0 0-1 0 0,1 0 0 0 0,1 0 0 0 0,-1 0 0 0 0,2 1 0 0 0,-1-1 0 0 0,2 1 1 0 0,-1-1-1 0 0,1 1 0 0 0,1-1 0 0 0,0 1 0 0 0,3 11 0 0 0,-4-19-15 0 0,1 0 0 0 0,0 0 0 0 0,-1 0-1 0 0,1 0 1 0 0,1 0 0 0 0,-1 0 0 0 0,0-1-1 0 0,1 1 1 0 0,-1 0 0 0 0,1-1 0 0 0,0 1 0 0 0,0-1-1 0 0,0 0 1 0 0,0 0 0 0 0,0 0 0 0 0,1 0-1 0 0,-1 0 1 0 0,1 0 0 0 0,-1 0 0 0 0,1-1-1 0 0,0 1 1 0 0,-1-1 0 0 0,1 0 0 0 0,0 0-1 0 0,0 0 1 0 0,0 0 0 0 0,0-1 0 0 0,0 1 0 0 0,0-1-1 0 0,0 1 1 0 0,0-1 0 0 0,0 0 0 0 0,0 0-1 0 0,0-1 1 0 0,0 1 0 0 0,0 0 0 0 0,0-1-1 0 0,0 0 1 0 0,0 0 0 0 0,0 0 0 0 0,3-2-1 0 0,3-1-114 0 0,0 0-1 0 0,0 0 1 0 0,0-1-1 0 0,0-1 1 0 0,-1 1-1 0 0,0-1 0 0 0,-1-1 1 0 0,1 1-1 0 0,-1-1 1 0 0,0-1-1 0 0,11-15 1 0 0,-5 7-248 0 0,-13 15 372 0 0,0 1 0 0 0,0 0 0 0 0,0 0 0 0 0,0 0 0 0 0,0 0-1 0 0,0 0 1 0 0,0 0 0 0 0,0 0 0 0 0,1 0 0 0 0,-1 0 0 0 0,0 0-1 0 0,0 0 1 0 0,0 0 0 0 0,0 0 0 0 0,0 0 0 0 0,0 0 0 0 0,0 0-1 0 0,1 0 1 0 0,-1 0 0 0 0,0 0 0 0 0,0 0 0 0 0,0 0 0 0 0,0 0-1 0 0,0 0 1 0 0,0 0 0 0 0,0 0 0 0 0,1 0 0 0 0,-1 0 0 0 0,0 0-1 0 0,0 0 1 0 0,0 0 0 0 0,0 0 0 0 0,0 0 0 0 0,0 0 0 0 0,0 0-1 0 0,0 0 1 0 0,0 0 0 0 0,1 1 0 0 0,-1-1 0 0 0,0 0 0 0 0,0 0-1 0 0,0 0 1 0 0,0 0 0 0 0,0 0 0 0 0,0 0 0 0 0,0 0 0 0 0,0 0-1 0 0,0 0 1 0 0,0 1 0 0 0,0-1 0 0 0,0 0 0 0 0,0 0 0 0 0,0 0-1 0 0,0 0 1 0 0,0 0 0 0 0,0 0 0 0 0,0 0 0 0 0,0 1 0 0 0,0-1-1 0 0,0 0 1 0 0,0 0 0 0 0,0 0 0 0 0,0 0 0 0 0,-6 39-44 0 0,1 8 254 0 0,5-46-202 0 0,1 0 0 0 0,-1 1 0 0 0,1-1 0 0 0,0 0 0 0 0,0 0 0 0 0,-1 1 0 0 0,1-1 0 0 0,0 0 0 0 0,0 0 0 0 0,0 0 0 0 0,0 0 0 0 0,0 0 0 0 0,0 0 0 0 0,1-1 0 0 0,-1 1 0 0 0,0 0 0 0 0,0 0 0 0 0,1-1 0 0 0,-1 1 0 0 0,0-1 0 0 0,1 1 0 0 0,-1-1 0 0 0,3 1 0 0 0,0-1-4 0 0,0 0 1 0 0,0 0-1 0 0,0 0 1 0 0,0 0-1 0 0,0-1 0 0 0,0 0 1 0 0,0 0-1 0 0,7-2 1 0 0,-2 0-58 0 0,0-1 1 0 0,0-1 0 0 0,0 1-1 0 0,-1-1 1 0 0,1-1-1 0 0,12-10 1 0 0,-11 6-111 0 0,0-1 0 0 0,0 0-1 0 0,-1 0 1 0 0,9-16 0 0 0,-16 24 139 0 0,0 0 0 0 0,0 0 0 0 0,-1-1 0 0 0,1 1 0 0 0,-1 0 0 0 0,0-1 0 0 0,0 0 0 0 0,0 1 0 0 0,0-1 0 0 0,0 1 0 0 0,-1-1 0 0 0,0 0 0 0 0,1 0 0 0 0,-1 1 0 0 0,-1-1 0 0 0,1 0 0 0 0,-1 1 0 0 0,1-1 0 0 0,-1 0 0 0 0,0 1 0 0 0,-3-8 0 0 0,1 8 10 0 0,0-1-1 0 0,0 1 1 0 0,0 0 0 0 0,0 0 0 0 0,-1 0 0 0 0,0 0 0 0 0,1 1 0 0 0,-1-1 0 0 0,0 1-1 0 0,0 0 1 0 0,0 0 0 0 0,0 1 0 0 0,-1-1 0 0 0,1 1 0 0 0,0 0 0 0 0,-1 0 0 0 0,1 0-1 0 0,-1 1 1 0 0,1-1 0 0 0,-1 1 0 0 0,1 0 0 0 0,-1 0 0 0 0,1 1 0 0 0,-5 0 0 0 0,4 0-212 0 0,1-1 1 0 0,0 0-1 0 0,0 1 1 0 0,-1 0-1 0 0,1 0 1 0 0,0 0-1 0 0,0 1 1 0 0,0 0-1 0 0,0-1 1 0 0,1 1-1 0 0,-1 0 1 0 0,0 1-1 0 0,1-1 1 0 0,-1 1-1 0 0,1-1 1 0 0,0 1-1 0 0,0 0 1 0 0,0 0-1 0 0,0 1 1 0 0,1-1-1 0 0,-1 0 1 0 0,1 1 0 0 0,0 0-1 0 0,0 0 1 0 0,-2 5-1 0 0,3-7 33 0 0,1 0-63 0 0,-1-1 0 0 0,1 1-1 0 0,-1 0 1 0 0,1-1 0 0 0,-1 1 0 0 0,1 0-1 0 0,0-1 1 0 0,0 1 0 0 0,0 0 0 0 0,0 0-1 0 0,0-1 1 0 0,0 1 0 0 0,1 0 0 0 0,-1-1-1 0 0,1 1 1 0 0,-1 0 0 0 0,1-1 0 0 0,-1 1-1 0 0,1-1 1 0 0,0 1 0 0 0,0-1 0 0 0,0 1-1 0 0,1 1 1 0 0,7 4-887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40.0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94 208 0 0,'11'-12'814'0'0,"0"0"0"0"0,-1 0-1 0 0,11-17 1 0 0,-5 6 739 0 0,-16 23-1492 0 0,0 0-1 0 0,-1-1 0 0 0,1 1 0 0 0,0-1 0 0 0,-1 1 0 0 0,1 0 0 0 0,0-1 0 0 0,-1 1 0 0 0,1 0 0 0 0,0-1 0 0 0,-1 1 0 0 0,1 0 0 0 0,-1 0 0 0 0,1-1 0 0 0,0 1 0 0 0,-1 0 0 0 0,1 0 0 0 0,-1 0 0 0 0,1 0 0 0 0,-1 0 0 0 0,1 0 0 0 0,-1-1 0 0 0,1 1 1 0 0,-1 0-1 0 0,1 0 0 0 0,-1 0 0 0 0,1 1 0 0 0,-1-1 0 0 0,1 0 0 0 0,0 0 0 0 0,-1 0 0 0 0,1 0 0 0 0,-1 0 0 0 0,1 0 0 0 0,-1 1 0 0 0,1-1 0 0 0,-1 0 0 0 0,1 0 0 0 0,-1 1 0 0 0,0-1 63 0 0,-1 0 0 0 0,0 1 0 0 0,0-1 0 0 0,1 0 0 0 0,-1 1 0 0 0,0 0 0 0 0,1-1 1 0 0,-1 1-1 0 0,1 0 0 0 0,-1 0 0 0 0,1-1 0 0 0,-1 1 0 0 0,1 1 0 0 0,-1-1 0 0 0,0 1 0 0 0,1 1 155 0 0,0-1 1 0 0,0 1-1 0 0,1 0 1 0 0,-1-1-1 0 0,1 1 1 0 0,0 0-1 0 0,-1 0 1 0 0,1-1-1 0 0,0 1 1 0 0,1 0-1 0 0,-1 0 1 0 0,1-1-1 0 0,-1 1 0 0 0,1 0 1 0 0,0-1-1 0 0,0 1 1 0 0,0-1-1 0 0,0 1 1 0 0,0-1-1 0 0,0 1 1 0 0,1-1-1 0 0,-1 0 1 0 0,5 5-1 0 0,5 7-108 0 0,2 1-1 0 0,20 18 0 0 0,-15-15 0 0 0,-16-17-217 0 0,0 1 0 0 0,0 0 0 0 0,0 0 0 0 0,0 0 0 0 0,-1 0 0 0 0,1 0 0 0 0,-1 0 0 0 0,1 0 0 0 0,-1 1 0 0 0,0-1 1 0 0,0 0-1 0 0,0 1 0 0 0,0-1 0 0 0,0 1 0 0 0,-1 0 0 0 0,1-1 0 0 0,-1 1 0 0 0,0-1 0 0 0,1 1 0 0 0,-1 0 0 0 0,0-1 0 0 0,-1 1 0 0 0,1 0 0 0 0,0-1 0 0 0,-1 1 0 0 0,1-1 0 0 0,-1 1 1 0 0,0-1-1 0 0,0 1 0 0 0,-2 2 0 0 0,-3 4-740 0 0,-1 0 0 0 0,0 0 1 0 0,-1-1-1 0 0,0 0 0 0 0,0-1 0 0 0,-12 8 1 0 0,18-13 636 0 0,-28 17-2913 0 0,28-18 2823 0 0,1-1 0 0 0,0 1 0 0 0,-1 0 0 0 0,1-1 0 0 0,-1 1 0 0 0,1-1-1 0 0,-1 1 1 0 0,1-1 0 0 0,-1 0 0 0 0,1 0 0 0 0,-1 1 0 0 0,0-1 0 0 0,1 0 0 0 0,-1 0 0 0 0,1-1 0 0 0,-1 1-1 0 0,1 0 1 0 0,-1-1 0 0 0,-1 0 0 0 0,1-3-889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40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30 660 0 0,'-1'-16'1106'0'0,"-7"2"9679"0"0,7 34-8691 0 0,-4 144 334 0 0,1 46-2629 0 0,15-73-2162 0 0,-11-132 2229 0 0,2 9-1043 0 0,0 0-1 0 0,1-1 1 0 0,8 24 0 0 0,-10-34 802 0 0,1 0-1 0 0,-1 0 1 0 0,1 0 0 0 0,-1 0 0 0 0,1 0 0 0 0,0 0-1 0 0,0-1 1 0 0,0 1 0 0 0,1-1 0 0 0,-1 1-1 0 0,0-1 1 0 0,1 0 0 0 0,0 0 0 0 0,0 0-1 0 0,-1 0 1 0 0,1 0 0 0 0,0-1 0 0 0,0 1 0 0 0,1-1-1 0 0,5 2 1 0 0,6 0-1019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40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411 37 956 0 0,'0'-2'189'0'0,"-1"0"0"0"0,1 1 0 0 0,-1-1 0 0 0,1 0 0 0 0,-1 1 0 0 0,1-1 0 0 0,-1 1 0 0 0,0-1 0 0 0,0 1 0 0 0,0-1 0 0 0,0 1 0 0 0,0-1 0 0 0,0 1 0 0 0,0 0 0 0 0,0 0 0 0 0,-1-1 0 0 0,1 1 0 0 0,0 0 0 0 0,-1 0 0 0 0,1 0 0 0 0,-1 1 0 0 0,1-1 0 0 0,-1 0 0 0 0,1 0 0 0 0,-1 1 0 0 0,0-1 0 0 0,1 1-1 0 0,-1 0 1 0 0,0-1 0 0 0,1 1 0 0 0,-1 0 0 0 0,0 0 0 0 0,-1 0 0 0 0,-13-1 104 0 0,1 0 0 0 0,-29 3-1 0 0,26-1 146 0 0,-110 2-1034 0 0,2-6-5048 0 0,105 3 4267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41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0 964 0 0,'1'3'11604'0'0,"1"10"-5899"0"0,14 86-4951 0 0,-3 35-519 0 0,5 118-3268 0 0,-13-197-1599 0 0,-5-53 4305 0 0,0 0 1 0 0,0 0-1 0 0,1 0 0 0 0,-1-1 1 0 0,1 1-1 0 0,-1 0 1 0 0,1 0-1 0 0,-1-1 1 0 0,1 1-1 0 0,0-1 0 0 0,0 1 1 0 0,0 0-1 0 0,0-1 1 0 0,0 0-1 0 0,1 1 1 0 0,-1-1-1 0 0,0 0 1 0 0,0 1-1 0 0,1-1 0 0 0,-1 0 1 0 0,1 0-1 0 0,-1 0 1 0 0,1 0-1 0 0,0 0 1 0 0,-1-1-1 0 0,1 1 0 0 0,2 0 1 0 0,10-2-1423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41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856 74 976 0 0,'0'-3'564'0'0,"0"0"0"0"0,0 1-1 0 0,0-1 1 0 0,0 0 0 0 0,0 1 0 0 0,-1-1-1 0 0,1 1 1 0 0,-1-1 0 0 0,0 1 0 0 0,1-1-1 0 0,-1 1 1 0 0,-1-1 0 0 0,1 1 0 0 0,0 0 0 0 0,0-1-1 0 0,-1 1 1 0 0,1 0 0 0 0,-4-3 0 0 0,1 2-142 0 0,0 1 0 0 0,0 0 0 0 0,0 0 1 0 0,0 0-1 0 0,0 1 0 0 0,0-1 1 0 0,-1 1-1 0 0,1 0 0 0 0,0 1 1 0 0,-8-2-1 0 0,-22-1 254 0 0,-1 1 0 0 0,1 2 0 0 0,-65 7 0 0 0,-104 30-831 0 0,54-8-946 0 0,79-19-1095 0 0,-74 14-10293 0 0,127-18 10525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1:51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1 381 488 0 0,'0'-1'320'0'0,"1"1"0"0"0,-1-1-1 0 0,1 0 1 0 0,-1 1 0 0 0,1-1 0 0 0,-1 1-1 0 0,1-1 1 0 0,0 1 0 0 0,-1-1 0 0 0,1 1-1 0 0,0 0 1 0 0,-1-1 0 0 0,1 1 0 0 0,0 0-1 0 0,0-1 1 0 0,-1 1 0 0 0,1 0 0 0 0,0 0-1 0 0,0 0 1 0 0,-1 0 0 0 0,1 0 0 0 0,0 0-1 0 0,0 0 1 0 0,-1 0 0 0 0,1 0 0 0 0,0 0-1 0 0,0 0 1 0 0,-1 0 0 0 0,1 1 0 0 0,0-1-1 0 0,0 0 1 0 0,1 2-60 0 0,-1-1 0 0 0,0 0-1 0 0,0 1 1 0 0,0-1 0 0 0,-1 1-1 0 0,1-1 1 0 0,0 1 0 0 0,0-1-1 0 0,-1 1 1 0 0,1-1 0 0 0,-1 1-1 0 0,0 0 1 0 0,1 3 0 0 0,1 70-872 0 0,-2-60 1035 0 0,-1 10-1227 0 0,0 24-2211 0 0,1-46 2327 0 0,0 0 0 0 0,0 1 0 0 0,1-1 0 0 0,0 0 1 0 0,-1 0-1 0 0,1 1 0 0 0,0-1 0 0 0,1 0 0 0 0,-1 0 0 0 0,3 4 0 0 0</inkml:trace>
  <inkml:trace contextRef="#ctx0" brushRef="#br0" timeOffset="1">1 79 1128 0 0,'5'-15'1288'0'0,"0"3"140"0"0,0 3-216 0 0,0 3-243 0 0,0-1-237 0 0,-5 2-196 0 0,10 1-168 0 0,-5 2-200 0 0,0-1-244 0 0,0 1-252 0 0,0 0-288 0 0,5 2-356 0 0,-5-5-325 0 0,5 3-115 0 0,0 0 56 0 0,0 0 124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42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40 452 0 0,'18'-32'6157'0'0,"-18"25"-1781"0"0,-13 20-2508 0 0,-10 18-1275 0 0,2 2 0 0 0,1 0-1 0 0,1 1 1 0 0,2 1 0 0 0,2 0 0 0 0,1 1-1 0 0,1 1 1 0 0,-13 73 0 0 0,15-44-530 0 0,2 0 0 0 0,4 1 0 0 0,2 0-1 0 0,9 89 1 0 0,-4-124-65 0 0,1-1-1 0 0,2 1 0 0 0,1-1 1 0 0,2 0-1 0 0,12 33 0 0 0,-18-57-216 0 0,1 1 0 0 0,1-1 0 0 0,-1 0 0 0 0,1 0 0 0 0,0-1 0 0 0,1 1 0 0 0,-1-1 0 0 0,1 0 0 0 0,1 0 0 0 0,-1-1-1 0 0,1 1 1 0 0,0-1 0 0 0,0-1 0 0 0,1 1 0 0 0,-1-1 0 0 0,1 0 0 0 0,0 0 0 0 0,0-1 0 0 0,0 0 0 0 0,1 0 0 0 0,-1-1 0 0 0,1 0-1 0 0,-1 0 1 0 0,1-1 0 0 0,0 1 0 0 0,8-1 0 0 0,0-2-1076 0 0,0 0-1 0 0,0-1 1 0 0,0-1 0 0 0,0 0-1 0 0,0-1 1 0 0,0-1 0 0 0,25-11-1 0 0,-19 4-216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42.7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86 612 0 0,'-12'-19'5160'0'0,"9"4"5836"0"0,-2 45-9503 0 0,10 205-1692 0 0,-2-227-406 0 0,3-17 277 0 0,5-17 101 0 0,35-178-87 0 0,-44 198 333 0 0,-1 0 1 0 0,0 1-1 0 0,1-1 1 0 0,0 0-1 0 0,1 0 1 0 0,-1 1-1 0 0,1-1 1 0 0,0 1 0 0 0,1 0-1 0 0,-1 0 1 0 0,1 0-1 0 0,0 0 1 0 0,0 1-1 0 0,7-6 1 0 0,-10 9-15 0 0,1 1-1 0 0,0 0 1 0 0,-1 0 0 0 0,1 0-1 0 0,0 0 1 0 0,-1 0 0 0 0,1 1-1 0 0,-1-1 1 0 0,1 0 0 0 0,-1 1-1 0 0,1-1 1 0 0,0 1 0 0 0,-1 0-1 0 0,0-1 1 0 0,1 1 0 0 0,-1 0-1 0 0,1 0 1 0 0,-1 0 0 0 0,0 0-1 0 0,0 0 1 0 0,1 0 0 0 0,-1 0-1 0 0,0 1 1 0 0,0-1 0 0 0,0 0-1 0 0,0 1 1 0 0,-1-1 0 0 0,2 3-1 0 0,26 44-279 0 0,-26-44 210 0 0,24 63-1977 0 0,-23-55 918 0 0,1-1 0 0 0,0 1-1 0 0,1-1 1 0 0,0 0 0 0 0,0 0 0 0 0,1-1-1 0 0,1 1 1 0 0,0-1 0 0 0,0-1 0 0 0,13 13 0 0 0,-9-12-348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43.1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581 1 984 0 0,'-20'2'7707'0'0,"-72"25"-4047"0"0,13 1-2646 0 0,-82 41 1 0 0,125-51-2179 0 0,2 2 0 0 0,-43 31 0 0 0,71-46 569 0 0,-1 0 0 0 0,1 1 0 0 0,0-1 0 0 0,0 1 0 0 0,0 0 0 0 0,1 1 0 0 0,0-1 0 0 0,0 1 0 0 0,1 0 0 0 0,0 0-1 0 0,0 0 1 0 0,0 1 0 0 0,1 0 0 0 0,-3 10 0 0 0,2-1-651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43.4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84 228 0 0,'-8'-28'4373'0'0,"1"-2"3845"0"0,7 29-8001 0 0,0 0 0 0 0,0 0 0 0 0,1 0 1 0 0,-1 0-1 0 0,0 0 0 0 0,1 0 1 0 0,-1 0-1 0 0,1 0 0 0 0,-1 0 0 0 0,1 0 1 0 0,-1 1-1 0 0,1-1 0 0 0,0 0 0 0 0,-1 0 1 0 0,1 1-1 0 0,0-1 0 0 0,0 0 0 0 0,0 1 1 0 0,-1-1-1 0 0,1 0 0 0 0,0 1 0 0 0,0-1 1 0 0,0 1-1 0 0,0 0 0 0 0,0-1 0 0 0,0 1 1 0 0,0 0-1 0 0,2-1 0 0 0,-1 0-178 0 0,1 0-1 0 0,-1 1 1 0 0,1-1 0 0 0,-1 0-1 0 0,1 1 1 0 0,0 0 0 0 0,-1-1 0 0 0,1 1-1 0 0,-1 0 1 0 0,1 0 0 0 0,0 1-1 0 0,-1-1 1 0 0,1 0 0 0 0,0 1-1 0 0,-1 0 1 0 0,1 0 0 0 0,-1 0-1 0 0,1 0 1 0 0,-1 0 0 0 0,0 0-1 0 0,1 0 1 0 0,-1 1 0 0 0,0-1-1 0 0,0 1 1 0 0,4 3 0 0 0,-4-1-78 0 0,1 0 0 0 0,-1 0 0 0 0,1 0-1 0 0,-1 0 1 0 0,-1 1 0 0 0,1-1 0 0 0,0 1 0 0 0,-1-1 0 0 0,0 1 0 0 0,0 0 0 0 0,-1-1 0 0 0,1 1 0 0 0,-1 0 0 0 0,0 4-1 0 0,-1 24-203 0 0,-2-1-1 0 0,-7 36 0 0 0,4-14 183 0 0,7-53 65 0 0,-1 0-1 0 0,1-1 1 0 0,0 1-1 0 0,0-1 0 0 0,0 1 1 0 0,0-1-1 0 0,0 1 0 0 0,0-1 1 0 0,0 0-1 0 0,0 0 1 0 0,0 0-1 0 0,0 1 0 0 0,0-1 1 0 0,0 0-1 0 0,0 0 1 0 0,0 0-1 0 0,1 0 0 0 0,-1-1 1 0 0,0 1-1 0 0,0 0 1 0 0,0 0-1 0 0,1-1 0 0 0,30-5-127 0 0,53-15-651 0 0,105-29-5292 0 0,-158 40 2740 0 0,1-1 0 0 0,60-31-1 0 0,-77 32 2016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43.8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54 808 0 0,'-4'-14'1292'0'0,"1"-13"5713"0"0,7 14-795 0 0,-3 13-6100 0 0,0 1 0 0 0,0-1 0 0 0,0 0 0 0 0,0 1 0 0 0,0-1 0 0 0,0 0 0 0 0,0 1 0 0 0,0-1 0 0 0,-1 1 0 0 0,1-1 0 0 0,0 1 0 0 0,0 0 0 0 0,-1-1 0 0 0,1 1 0 0 0,0 0-1 0 0,-1-1 1 0 0,1 1 0 0 0,0 0 0 0 0,0 1 0 0 0,20 26 7 0 0,-2 1 0 0 0,0 0 0 0 0,-2 1 0 0 0,-2 1 0 0 0,0 1 0 0 0,-2 0-1 0 0,-2 1 1 0 0,-1 0 0 0 0,7 37 0 0 0,-4 10-421 0 0,-2 1-1 0 0,-1 142 1 0 0,-11-160-1105 0 0,-3 1-1 0 0,-3-1 1 0 0,-25 108 0 0 0,20-127-225 0 0,-2-1 0 0 0,-2 0 0 0 0,-1-1 0 0 0,-2-1 0 0 0,-50 77 0 0 0,25-57 73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46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749 97 608 0 0,'77'5'7427'0'0,"-58"-2"-3000"0"0,-55-4-3717 0 0,-384-48 150 0 0,172 14-807 0 0,192 26 74 0 0,38 5-1198 0 0,0 1 0 0 0,-27 0 1 0 0,42 3 1152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46.6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356 31 260 0 0,'21'-18'2055'0'0,"-7"5"6386"0"0,-39 27-5248 0 0,-122 83-2134 0 0,-31 18-1001 0 0,170-110-238 0 0,5-4 336 0 0,0 1 0 0 0,0 0 0 0 0,0-1 1 0 0,0 1-1 0 0,0 0 0 0 0,0 1 0 0 0,1-1 1 0 0,-5 5-1 0 0,6-6-102 0 0,1 1 1 0 0,-1-1-1 0 0,1 0 0 0 0,0 1 1 0 0,0-1-1 0 0,-1 0 0 0 0,1 1 1 0 0,0-1-1 0 0,0 0 1 0 0,0 1-1 0 0,1-1 0 0 0,-1 0 1 0 0,0 1-1 0 0,0-1 0 0 0,1 0 1 0 0,-1 1-1 0 0,1-1 0 0 0,-1 0 1 0 0,1 0-1 0 0,0 1 0 0 0,-1-1 1 0 0,1 0-1 0 0,0 0 1 0 0,0 0-1 0 0,0 0 0 0 0,1 1 1 0 0,27 35-295 0 0,2-2 0 0 0,2-1 1 0 0,45 37-1 0 0,52 28-9054 0 0,-76-65 4407 0 0,-29-18 3027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47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1 1028 0 0,'-2'0'606'0'0,"0"1"0"0"0,0 0 0 0 0,-1 0 0 0 0,1 0 0 0 0,0 0 1 0 0,1 0-1 0 0,-1 0 0 0 0,0 1 0 0 0,0-1 0 0 0,0 1 0 0 0,1-1 0 0 0,-4 4 0 0 0,-31 39 1225 0 0,26-30-1709 0 0,1 1 0 0 0,0 0 1 0 0,1 0-1 0 0,-11 30 0 0 0,16-34 31 0 0,-4 12 325 0 0,1 0-1 0 0,2 0 1 0 0,-3 30-1 0 0,6-48-388 0 0,1 0 0 0 0,0 1 0 0 0,0-1-1 0 0,0 0 1 0 0,1 0 0 0 0,-1 0 0 0 0,1 0 0 0 0,1 0-1 0 0,-1 0 1 0 0,1 0 0 0 0,-1 0 0 0 0,1 0-1 0 0,1-1 1 0 0,-1 1 0 0 0,1-1 0 0 0,0 0 0 0 0,0 1-1 0 0,0-1 1 0 0,0-1 0 0 0,1 1 0 0 0,5 4-1 0 0,-7-6-85 0 0,1 0-1 0 0,-1-1 0 0 0,1 0 1 0 0,0 1-1 0 0,-1-1 0 0 0,1 0 0 0 0,0 0 1 0 0,0-1-1 0 0,0 1 0 0 0,-1 0 1 0 0,1-1-1 0 0,0 0 0 0 0,0 0 1 0 0,0 0-1 0 0,0 0 0 0 0,0 0 0 0 0,0 0 1 0 0,5-2-1 0 0,-1 0-63 0 0,-1-1 0 0 0,0 1 0 0 0,0-1 0 0 0,0 0 0 0 0,0-1 0 0 0,0 1 0 0 0,10-10 0 0 0,-1-1-214 0 0,0-1-1 0 0,-1 0 1 0 0,-1-1 0 0 0,16-24 0 0 0,-29 39 264 0 0,34-50-703 0 0,-22 36 404 0 0,-21 34 202 0 0,8-18 135 0 0,1-1 1 0 0,0 1-1 0 0,-1-1 1 0 0,1 1-1 0 0,0-1 1 0 0,0 1-1 0 0,-1 0 1 0 0,1-1-1 0 0,0 1 1 0 0,0-1-1 0 0,0 1 1 0 0,0 0-1 0 0,-1-1 1 0 0,1 1-1 0 0,0 0 1 0 0,0-1-1 0 0,1 1 0 0 0,-1-1 1 0 0,0 1-1 0 0,0 0 1 0 0,0-1-1 0 0,0 1 1 0 0,0 0-1 0 0,1-1 1 0 0,-1 1-1 0 0,0-1 1 0 0,1 1-1 0 0,-1-1 1 0 0,0 1-1 0 0,1-1 1 0 0,-1 1-1 0 0,1 0 1 0 0,24 8 426 0 0,27-11-421 0 0,-46-1-177 0 0,0 0 1 0 0,0 0-1 0 0,-1 0 1 0 0,1-1-1 0 0,-1 0 0 0 0,0 0 1 0 0,0 0-1 0 0,0-1 1 0 0,0 1-1 0 0,6-10 1 0 0,-9 12 55 0 0,-1 0 0 0 0,0 0 0 0 0,1 0 0 0 0,-1 0-1 0 0,0 0 1 0 0,0 0 0 0 0,-1 0 0 0 0,1 0 0 0 0,0 0 0 0 0,-1 0 0 0 0,1 0 0 0 0,-1 0 0 0 0,0-1 0 0 0,1-3 0 0 0,-2 5 38 0 0,1 0 1 0 0,-1-1-1 0 0,1 1 0 0 0,-1 0 0 0 0,1-1 0 0 0,-1 1 0 0 0,0 0 1 0 0,0 0-1 0 0,1 0 0 0 0,-1 0 0 0 0,0 0 0 0 0,0 0 0 0 0,0 0 1 0 0,0 0-1 0 0,0 0 0 0 0,0 0 0 0 0,-1 1 0 0 0,1-1 0 0 0,0 0 1 0 0,0 1-1 0 0,-1-1 0 0 0,1 1 0 0 0,0-1 0 0 0,0 1 1 0 0,-1 0-1 0 0,-1-1 0 0 0,-4 0-141 0 0,-1-1 1 0 0,0 1-1 0 0,0 1 1 0 0,1-1-1 0 0,-1 1 1 0 0,0 1-1 0 0,0-1 1 0 0,1 1-1 0 0,-1 1 1 0 0,1-1-1 0 0,-1 1 1 0 0,-11 5-1 0 0,15-5-82 0 0,-1 0-1 0 0,0 0 0 0 0,1 0 1 0 0,0 1-1 0 0,-1 0 0 0 0,1 0 0 0 0,0 0 1 0 0,0 0-1 0 0,1 1 0 0 0,-1-1 1 0 0,1 1-1 0 0,0 0 0 0 0,0 0 0 0 0,0 0 1 0 0,0 0-1 0 0,1 1 0 0 0,-1-1 1 0 0,1 1-1 0 0,-2 7 0 0 0,4-3-545 0 0,4-2 58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48.0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33 784 0 0,'9'-8'733'0'0,"-8"7"-603"0"0,0 0 1 0 0,0 0-1 0 0,1 0 0 0 0,-1 0 0 0 0,0 0 0 0 0,0 0 0 0 0,0 0 0 0 0,0 0 0 0 0,-1 0 0 0 0,1-1 0 0 0,0 1 0 0 0,0 0 0 0 0,-1-1 0 0 0,1 1 0 0 0,0 0 0 0 0,-1-1 0 0 0,1-2 0 0 0,-5 5-60 0 0,0 0 0 0 0,0 0 0 0 0,0 1 0 0 0,0 0 0 0 0,0 0 0 0 0,0 0 0 0 0,0 0 0 0 0,1 0 0 0 0,-7 6 0 0 0,8-6 156 0 0,0 1-1 0 0,0 0 0 0 0,0-1 1 0 0,0 1-1 0 0,0 0 0 0 0,1 0 1 0 0,-1 0-1 0 0,1 0 1 0 0,0 0-1 0 0,0 0 0 0 0,0 1 1 0 0,1-1-1 0 0,-1 0 0 0 0,1 1 1 0 0,-1-1-1 0 0,1 0 0 0 0,1 5 1 0 0,0-3 71 0 0,1-1 1 0 0,0 1 0 0 0,0-1-1 0 0,0 1 1 0 0,1-1 0 0 0,-1 0-1 0 0,1 0 1 0 0,0 0 0 0 0,0 0-1 0 0,1 0 1 0 0,3 3-1 0 0,-1-1-376 0 0,0 0-1 0 0,0 1 1 0 0,-1 0-1 0 0,0 0 1 0 0,0 1-1 0 0,-1-1 1 0 0,0 1-1 0 0,0 0 0 0 0,-1 0 1 0 0,4 11-1 0 0,-7-15-120 0 0,1 0-1 0 0,-1 0 0 0 0,0 0 1 0 0,1 0-1 0 0,-2 0 0 0 0,1 0 1 0 0,0 0-1 0 0,-1 0 1 0 0,0 0-1 0 0,0 0 0 0 0,0-1 1 0 0,0 1-1 0 0,-1 0 0 0 0,0-1 1 0 0,1 1-1 0 0,-1-1 0 0 0,0 1 1 0 0,-1-1-1 0 0,1 0 0 0 0,-1 0 1 0 0,1 0-1 0 0,-1 0 0 0 0,0 0 1 0 0,0-1-1 0 0,-4 4 1 0 0,5-5 14 0 0,1 1 1 0 0,-1 0 0 0 0,0-1 0 0 0,0 1 0 0 0,0-1 0 0 0,0 0 0 0 0,0 1 0 0 0,0-1 0 0 0,0 0 0 0 0,-1 0 0 0 0,1 0 0 0 0,0-1 0 0 0,0 1 0 0 0,-1-1 0 0 0,1 1-1 0 0,0-1 1 0 0,-1 0 0 0 0,1 0 0 0 0,-1 0 0 0 0,1 0 0 0 0,0 0 0 0 0,-1 0 0 0 0,1-1 0 0 0,-1 1 0 0 0,-1-2 0 0 0,-2-2-690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48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20 568 0 0,'0'-1'196'0'0,"1"0"0"0"0,-1 0 0 0 0,1-1 1 0 0,-1 1-1 0 0,1 0 0 0 0,0 0 0 0 0,-1 0 0 0 0,1 0 0 0 0,0 0 0 0 0,0 0 1 0 0,0 0-1 0 0,0 0 0 0 0,0 1 0 0 0,0-1 0 0 0,0 0 0 0 0,0 0 0 0 0,0 1 1 0 0,0-1-1 0 0,0 1 0 0 0,2-2 0 0 0,-2 3-103 0 0,0-1 0 0 0,0 1 1 0 0,-1-1-1 0 0,1 1 0 0 0,0-1 0 0 0,-1 1 1 0 0,1-1-1 0 0,-1 1 0 0 0,1-1 0 0 0,-1 1 1 0 0,1 0-1 0 0,-1-1 0 0 0,1 1 0 0 0,-1 0 1 0 0,1 0-1 0 0,-1-1 0 0 0,0 1 0 0 0,1 0 1 0 0,-1 0-1 0 0,0 0 0 0 0,0-1 0 0 0,0 3 1 0 0,8 68 1405 0 0,-7-55-1021 0 0,6 128 670 0 0,2 24-1736 0 0,-7-145-217 0 0,2-1 0 0 0,1 0 0 0 0,0 0 0 0 0,2-1 1 0 0,12 28-1 0 0,5-15-1771 0 0,-10-20 1392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1:52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1 332 0 0,'3'7'889'0'0,"1"-1"0"0"0,-2 1 0 0 0,1 0 0 0 0,-1 1 0 0 0,0-1 0 0 0,0 0-1 0 0,-1 1 1 0 0,1 14 0 0 0,3 12 1270 0 0,21 121 2511 0 0,-12-59-5414 0 0,5-2-3716 0 0,-18-91 4039 0 0,0 1 0 0 0,0-1 1 0 0,0 0-1 0 0,0 0 0 0 0,1 0 0 0 0,0 0 1 0 0,-1 0-1 0 0,1 0 0 0 0,0 0 0 0 0,0 0 0 0 0,1-1 1 0 0,-1 1-1 0 0,1-1 0 0 0,-1 0 0 0 0,1 0 1 0 0,0 0-1 0 0,0 0 0 0 0,-1 0 0 0 0,5 1 0 0 0,4 0-848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48.7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386 51 232 0 0,'0'-2'150'0'0,"0"0"-1"0"0,0 0 1 0 0,0 0 0 0 0,-1 1 0 0 0,1-1-1 0 0,-1 0 1 0 0,1 0 0 0 0,-1 1-1 0 0,1-1 1 0 0,-1 0 0 0 0,0 1-1 0 0,0-1 1 0 0,0 0 0 0 0,0 1 0 0 0,0 0-1 0 0,0-1 1 0 0,0 1 0 0 0,0-1-1 0 0,-1 1 1 0 0,1 0 0 0 0,0 0-1 0 0,-1 0 1 0 0,-2-2 0 0 0,0 1-32 0 0,-1 0 0 0 0,0 1 0 0 0,1-1 0 0 0,-1 1-1 0 0,0 0 1 0 0,0 0 0 0 0,0 0 0 0 0,-8 0 0 0 0,-8 1-106 0 0,0 1 0 0 0,0 1-1 0 0,-23 5 1 0 0,14-1-755 0 0,-1 0-1 0 0,2 2 1 0 0,-1 1 0 0 0,-30 14-1 0 0,35-10-240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49.0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4 436 0 0,'1'-3'7865'0'0,"3"13"-4290"0"0,1 17-1518 0 0,5 184-245 0 0,-10-209-1837 0 0,4 110-2282 0 0,-3-98 1045 0 0,1-1-1 0 0,0 0 1 0 0,1 0-1 0 0,0 0 1 0 0,1 0-1 0 0,8 16 1 0 0,-3-16-590 0 0,1-3 232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49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621 57 636 0 0,'0'-4'1192'0'0,"1"-1"0"0"0,-1 0 0 0 0,1 0 0 0 0,1 1 0 0 0,-1-1 0 0 0,0 1 0 0 0,1-1 0 0 0,4-7 0 0 0,-6 12-1148 0 0,0 0 0 0 0,0-1 0 0 0,0 1 0 0 0,0 0-1 0 0,0-1 1 0 0,0 1 0 0 0,-1 0 0 0 0,1-1 0 0 0,0 1 0 0 0,0 0 0 0 0,0-1 0 0 0,0 1 0 0 0,-1 0 0 0 0,1 0 0 0 0,0-1 0 0 0,0 1 0 0 0,-1 0 0 0 0,1 0 0 0 0,0-1 0 0 0,0 1 0 0 0,-1 0 0 0 0,1 0 0 0 0,0 0 0 0 0,-1 0 0 0 0,1-1-1 0 0,0 1 1 0 0,0 0 0 0 0,-1 0 0 0 0,1 0 0 0 0,0 0 0 0 0,-1 0 0 0 0,1 0 0 0 0,0 0 0 0 0,-1 0 0 0 0,1 0 0 0 0,-1 0 0 0 0,1 0 0 0 0,0 0 0 0 0,-1 0 0 0 0,1 0 0 0 0,0 0 0 0 0,0 0 0 0 0,-1 1 0 0 0,-21-2 122 0 0,20 1-83 0 0,-260 18-775 0 0,89 9-4125 0 0,49 0-651 0 0,84-18 3930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49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0 124 0 0,'-21'26'7771'0'0,"-48"91"-4776"0"0,55-88-2415 0 0,1 0 1 0 0,1 1 0 0 0,2 1-1 0 0,1 0 1 0 0,1 0 0 0 0,2 1-1 0 0,1 0 1 0 0,-1 44 0 0 0,5-35-479 0 0,1-1 1 0 0,3 1-1 0 0,1-1 1 0 0,2 0-1 0 0,2 0 0 0 0,16 50 1 0 0,-20-78-261 0 0,0-1 0 0 0,1 0 0 0 0,0 0 0 0 0,1 0-1 0 0,1-1 1 0 0,0 0 0 0 0,0 0 0 0 0,0 0 0 0 0,2-1 0 0 0,-1-1 0 0 0,1 1 0 0 0,13 9 0 0 0,-18-15-253 0 0,1 0 0 0 0,0 0 1 0 0,-1-1-1 0 0,1 0 0 0 0,0 0 1 0 0,1 0-1 0 0,-1 0 0 0 0,0-1 1 0 0,0 0-1 0 0,1 0 0 0 0,-1 0 0 0 0,0-1 1 0 0,1 0-1 0 0,-1 0 0 0 0,1 0 1 0 0,-1-1-1 0 0,0 1 0 0 0,1-1 1 0 0,-1 0-1 0 0,0-1 0 0 0,0 0 0 0 0,1 1 1 0 0,-2-2-1 0 0,1 1 0 0 0,0 0 1 0 0,0-1-1 0 0,-1 0 0 0 0,1 0 1 0 0,7-8-1 0 0,3-2-1078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50.4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10 696 0 0,'7'-9'7601'0'0,"-9"15"-3977"0"0,2 7-4395 0 0,5 181 1431 0 0,-5-194-653 0 0,0 1-1 0 0,-1-1 0 0 0,1 0 0 0 0,0 1 0 0 0,0-1 0 0 0,0 0 0 0 0,0 0 1 0 0,0 1-1 0 0,0-1 0 0 0,0 0 0 0 0,0 0 0 0 0,0 1 0 0 0,0-1 1 0 0,0 0-1 0 0,0 1 0 0 0,0-1 0 0 0,0 0 0 0 0,0 1 0 0 0,0-1 0 0 0,0 0 1 0 0,0 0-1 0 0,0 1 0 0 0,0-1 0 0 0,0 0 0 0 0,1 0 0 0 0,-1 1 1 0 0,0-1-1 0 0,0 0 0 0 0,0 0 0 0 0,0 1 0 0 0,1-1 0 0 0,-1 0 0 0 0,0 0 1 0 0,0 0-1 0 0,0 1 0 0 0,1-1 0 0 0,-1 0 0 0 0,0 0 0 0 0,0 0 1 0 0,1 0-1 0 0,-1 0 0 0 0,0 0 0 0 0,1 1 0 0 0,-1-1 0 0 0,0 0 1 0 0,1 0-1 0 0,10-13 158 0 0,7-21-87 0 0,23-77 54 0 0,-41 109-105 0 0,1 1-1 0 0,-1 0 1 0 0,0 0 0 0 0,1-1-1 0 0,0 1 1 0 0,-1 0 0 0 0,1 0-1 0 0,0 0 1 0 0,0 0 0 0 0,-1 0-1 0 0,1 0 1 0 0,0 0 0 0 0,0 0 0 0 0,0 0-1 0 0,0 1 1 0 0,0-1 0 0 0,0 0-1 0 0,0 0 1 0 0,1 1 0 0 0,-1-1-1 0 0,0 1 1 0 0,0-1 0 0 0,0 1-1 0 0,1 0 1 0 0,-1-1 0 0 0,0 1 0 0 0,0 0-1 0 0,1 0 1 0 0,-1 0 0 0 0,0 0-1 0 0,3 0 1 0 0,-1 1-21 0 0,0 1-1 0 0,1 0 1 0 0,-1-1-1 0 0,0 1 1 0 0,0 0-1 0 0,0 1 1 0 0,0-1-1 0 0,-1 0 1 0 0,1 1-1 0 0,-1 0 1 0 0,4 3 0 0 0,5 9-662 0 0,0 0-1 0 0,12 25 1 0 0,-18-29-123 0 0,1-1 0 0 0,0 1 1 0 0,0-1-1 0 0,2-1 0 0 0,-1 1 0 0 0,1-1 0 0 0,0 0 0 0 0,17 13 0 0 0,11 2-2100 0 0,-17-17 1682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50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466 14 320 0 0,'0'0'60'0'0,"0"-1"0"0"0,0 1 0 0 0,1 0 0 0 0,-1 0 0 0 0,0 0 0 0 0,0 0 0 0 0,0 0-1 0 0,1 0 1 0 0,-1 0 0 0 0,0-1 0 0 0,0 1 0 0 0,0 0 0 0 0,0 0 0 0 0,0 0 0 0 0,1 0 0 0 0,-1-1 0 0 0,0 1 0 0 0,0 0 0 0 0,0 0 0 0 0,0 0-1 0 0,0-1 1 0 0,0 1 0 0 0,0 0 0 0 0,0 0 0 0 0,0 0 0 0 0,0-1 0 0 0,0 1 0 0 0,0 0 0 0 0,0 0 0 0 0,0-1 0 0 0,0 1 0 0 0,0 0 0 0 0,0 0 0 0 0,0 0-1 0 0,0-1 1 0 0,0 1 0 0 0,0 0 0 0 0,0 0 0 0 0,0 0 0 0 0,0-1 0 0 0,0 1 0 0 0,0 0 0 0 0,-1 0 0 0 0,1 0 0 0 0,0-1 0 0 0,0 1 0 0 0,0 0 0 0 0,0 0-1 0 0,0 0 1 0 0,-1 0 0 0 0,1 0 0 0 0,0 0 0 0 0,0-1 0 0 0,0 1 0 0 0,-1 0 0 0 0,1 0 0 0 0,0 0 0 0 0,0 0 0 0 0,-1 0 0 0 0,-22-3 959 0 0,-35 7-640 0 0,22 1-270 0 0,1 1-1 0 0,0 2 0 0 0,0 2 0 0 0,-38 15 0 0 0,61-20-401 0 0,0 1-1 0 0,0 0 1 0 0,0 0 0 0 0,1 1 0 0 0,0 0 0 0 0,1 1 0 0 0,-1 1 0 0 0,2-1 0 0 0,-1 2 0 0 0,1-1 0 0 0,0 1 0 0 0,1 1 0 0 0,0-1 0 0 0,-11 22 0 0 0,13-10-674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51.1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1 118 408 0 0,'33'-34'8355'0'0,"-19"20"-5756"0"0,0 1-1 0 0,20-16 0 0 0,-30 25-2520 0 0,1 1 0 0 0,0 0 0 0 0,0 1-1 0 0,0-1 1 0 0,0 1 0 0 0,0 0 0 0 0,1 0 0 0 0,-1 0-1 0 0,1 1 1 0 0,-1 0 0 0 0,1 0 0 0 0,8 0 0 0 0,-13 1-111 0 0,0 1 0 0 0,-1-1 1 0 0,1 0-1 0 0,0 1 1 0 0,0 0-1 0 0,0-1 0 0 0,0 1 1 0 0,-1-1-1 0 0,1 1 1 0 0,0 0-1 0 0,0 0 0 0 0,-1-1 1 0 0,1 1-1 0 0,-1 0 1 0 0,1 0-1 0 0,0 0 0 0 0,-1 0 1 0 0,0-1-1 0 0,1 1 1 0 0,-1 0-1 0 0,0 0 1 0 0,1 0-1 0 0,-1 0 0 0 0,0 0 1 0 0,0 0-1 0 0,0 0 1 0 0,0 0-1 0 0,0 0 0 0 0,0 0 1 0 0,0 0-1 0 0,0 0 1 0 0,0 0-1 0 0,0 0 0 0 0,-1 0 1 0 0,1 1-1 0 0,-8 47-605 0 0,7-41 537 0 0,-4 17 65 0 0,-1 47 0 0 0,7-71 43 0 0,0 0-1 0 0,0 0 1 0 0,0 1 0 0 0,0-1 0 0 0,0 0 0 0 0,0 0 0 0 0,0-1 0 0 0,0 1-1 0 0,1 0 1 0 0,-1 0 0 0 0,0-1 0 0 0,1 1 0 0 0,-1 0 0 0 0,0-1-1 0 0,1 1 1 0 0,-1-1 0 0 0,1 0 0 0 0,-1 0 0 0 0,1 1 0 0 0,-1-1-1 0 0,1 0 1 0 0,-1 0 0 0 0,1 0 0 0 0,-1 0 0 0 0,2-1 0 0 0,46 1-864 0 0,-48-1 796 0 0,24 0-1676 0 0,1-1 0 0 0,-1-2 1 0 0,0-1-1 0 0,0-1 0 0 0,0-1 1 0 0,-1-1-1 0 0,37-17 0 0 0,-42 16 802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51.5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27 964 0 0,'1'-2'546'0'0,"-1"1"1"0"0,1-1-1 0 0,0 0 0 0 0,0 0 0 0 0,0 0 0 0 0,0 1 1 0 0,1-1-1 0 0,-1 1 0 0 0,0-1 0 0 0,1 1 1 0 0,-1-1-1 0 0,1 1 0 0 0,0 0 0 0 0,2-3 0 0 0,-2 4-322 0 0,-1 0 0 0 0,0 0 0 0 0,1-1 0 0 0,-1 1 0 0 0,1 0 0 0 0,-1 0 0 0 0,0 0-1 0 0,1 1 1 0 0,-1-1 0 0 0,0 0 0 0 0,1 0 0 0 0,-1 1 0 0 0,0-1 0 0 0,1 1-1 0 0,-1-1 1 0 0,0 1 0 0 0,0-1 0 0 0,1 1 0 0 0,-1 0 0 0 0,0 0 0 0 0,0 0-1 0 0,0-1 1 0 0,0 1 0 0 0,2 2 0 0 0,8 8 79 0 0,-1 1 0 0 0,0 0-1 0 0,-1 0 1 0 0,0 1 0 0 0,-1 0 0 0 0,-1 1-1 0 0,0-1 1 0 0,10 29 0 0 0,30 126-567 0 0,-37-125 416 0 0,3 16-576 0 0,-2 0 0 0 0,-2 0 0 0 0,-4 1 0 0 0,-2 0 1 0 0,-2 0-1 0 0,-12 95 0 0 0,5-113-797 0 0,-3 0 0 0 0,-1 0-1 0 0,-2 0 1 0 0,-1-2 0 0 0,-3 0 0 0 0,-1 0 0 0 0,-2-2 0 0 0,-2 0-1 0 0,-49 68 1 0 0,22-49-195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55.3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590 133 480 0 0,'12'0'741'0'0,"0"0"0"0"0,-1 1 1 0 0,1 0-1 0 0,0 1 0 0 0,-1 0 0 0 0,23 8 1 0 0,-49-13 1710 0 0,-29-2-537 0 0,-22-3-558 0 0,-190-52 137 0 0,120 24-1831 0 0,0 9-3414 0 0,100 17-3195 0 0,31 10 5841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55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338 48 4 0 0,'15'-11'1666'0'0,"45"-26"9831"0"0,-106 55-10167 0 0,-11 9-1140 0 0,0 2 0 0 0,2 3 1 0 0,-93 70-1 0 0,137-94-172 0 0,8-5 28 0 0,-24 18 286 0 0,26-21-279 0 0,1 0 1 0 0,-1 0-1 0 0,1 0 1 0 0,-1 1-1 0 0,1-1 1 0 0,0 0-1 0 0,-1 0 1 0 0,1 1 0 0 0,-1-1-1 0 0,1 0 1 0 0,0 1-1 0 0,-1-1 1 0 0,1 1-1 0 0,0-1 1 0 0,-1 0 0 0 0,1 1-1 0 0,0-1 1 0 0,-1 1-1 0 0,1-1 1 0 0,0 1-1 0 0,0-1 1 0 0,0 1-1 0 0,0-1 1 0 0,-1 0 0 0 0,1 1-1 0 0,0-1 1 0 0,0 1-1 0 0,0 0 1 0 0,0-1-1 0 0,0 1 1 0 0,0-1 0 0 0,0 1-1 0 0,0-1 1 0 0,0 1-1 0 0,1-1 1 0 0,-1 1-1 0 0,0-1 1 0 0,0 0-1 0 0,0 1 1 0 0,0-1 0 0 0,1 1-1 0 0,-1-1 1 0 0,0 1-1 0 0,1-1 1 0 0,-1 1-1 0 0,1 0 1 0 0,38 18-54 0 0,68 46 1 0 0,-13 1-4632 0 0,-51-35-659 0 0,-38-27 4174 0 0,0 0 1 0 0,0 1-1 0 0,0-1 1 0 0,-1 1 0 0 0,8 10-1 0 0,-2 0-382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1:52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536 70 148 0 0,'1'-23'2081'0'0,"0"21"-1561"0"0,-1 0 0 0 0,0 0 0 0 0,0 0-1 0 0,0-1 1 0 0,0 1 0 0 0,0 0 0 0 0,0 0 0 0 0,0 0-1 0 0,-1 0 1 0 0,1 0 0 0 0,-2-4 0 0 0,1 4-295 0 0,-1 1 0 0 0,1 0 0 0 0,-1-1 0 0 0,1 1 0 0 0,-1 0 1 0 0,1 0-1 0 0,-1 0 0 0 0,0 0 0 0 0,1 0 0 0 0,-1 0 0 0 0,0 1 0 0 0,0-1 0 0 0,0 1 1 0 0,0-1-1 0 0,0 1 0 0 0,1 0 0 0 0,-5-1 0 0 0,-6 0 179 0 0,0 1 0 0 0,-1 0 0 0 0,1 1 0 0 0,0 0 0 0 0,0 1 0 0 0,0 0 0 0 0,-19 6 0 0 0,-80 34-1106 0 0,107-40 644 0 0,-53 22-3855 0 0,1 3 1 0 0,-64 41-1 0 0,84-43 1948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57.3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148 134 348 0 0,'4'-2'297'0'0,"0"1"0"0"0,0-1 0 0 0,0 0 0 0 0,0 0 0 0 0,0-1 0 0 0,-1 1 0 0 0,1-1 0 0 0,-1 1 0 0 0,1-1 0 0 0,-1 0 0 0 0,0-1 0 0 0,0 1 0 0 0,-1 0 0 0 0,1-1 0 0 0,-1 0-1 0 0,1 1 1 0 0,-1-1 0 0 0,0 0 0 0 0,0 0 0 0 0,-1 0 0 0 0,0-1 0 0 0,1 1 0 0 0,-1 0 0 0 0,0 0 0 0 0,-1-1 0 0 0,1-5 0 0 0,-1 8-107 0 0,0 0-1 0 0,0 1 1 0 0,1-1-1 0 0,-2 0 1 0 0,1 1-1 0 0,0-1 1 0 0,0 1-1 0 0,0-1 1 0 0,-1 0-1 0 0,1 1 1 0 0,-1-1-1 0 0,1 1 1 0 0,-1-1-1 0 0,0 1 1 0 0,0-1-1 0 0,1 1 1 0 0,-1 0-1 0 0,0-1 1 0 0,0 1-1 0 0,0 0 1 0 0,0-1-1 0 0,-1 1 1 0 0,0-1-1 0 0,0 2-61 0 0,0-1 0 0 0,1 1 0 0 0,-1-1-1 0 0,0 1 1 0 0,0 0 0 0 0,1 0 0 0 0,-1 0-1 0 0,0 0 1 0 0,0 0 0 0 0,1 0 0 0 0,-1 0 0 0 0,0 1-1 0 0,1-1 1 0 0,-1 0 0 0 0,0 1 0 0 0,1 0-1 0 0,-4 1 1 0 0,-4 2 59 0 0,1 1 1 0 0,-1 1-1 0 0,1-1 1 0 0,0 1-1 0 0,0 1 1 0 0,-10 10-1 0 0,6-3-79 0 0,1 1-1 0 0,0 0 1 0 0,1 1-1 0 0,0 0 1 0 0,2 1 0 0 0,-14 34-1 0 0,19-42-81 0 0,-1 1 0 0 0,2 1-1 0 0,-1-1 1 0 0,1 0-1 0 0,1 1 1 0 0,0-1 0 0 0,0 1-1 0 0,1-1 1 0 0,0 1 0 0 0,1-1-1 0 0,0 1 1 0 0,1-1 0 0 0,5 19-1 0 0,-6-26-45 0 0,0 0-1 0 0,1 0 1 0 0,-1 0-1 0 0,0 0 1 0 0,1 0-1 0 0,0 0 1 0 0,0 0-1 0 0,0 0 1 0 0,0-1 0 0 0,0 1-1 0 0,1-1 1 0 0,-1 0-1 0 0,1 1 1 0 0,-1-1-1 0 0,1 0 1 0 0,0-1-1 0 0,0 1 1 0 0,0 0-1 0 0,0-1 1 0 0,0 0-1 0 0,4 2 1 0 0,-2-3-49 0 0,0 1-1 0 0,0-1 1 0 0,0 0 0 0 0,0 0-1 0 0,-1 0 1 0 0,1-1 0 0 0,0 0-1 0 0,0 0 1 0 0,0 0 0 0 0,0-1 0 0 0,-1 1-1 0 0,9-5 1 0 0,5-4-327 0 0,0 0-1 0 0,-2-1 1 0 0,1-1-1 0 0,-1-1 1 0 0,27-28 0 0 0,-42 41 392 0 0,15-17-850 0 0,-26 34 320 0 0,9-14 575 0 0,-1-1 0 0 0,0 1-1 0 0,1-1 1 0 0,0 1 0 0 0,0 0-1 0 0,0-1 1 0 0,0 1 0 0 0,0 0-1 0 0,0 0 1 0 0,1 0 0 0 0,-1 0 0 0 0,1 0-1 0 0,0 0 1 0 0,0 0 0 0 0,0 0-1 0 0,0 0 1 0 0,1-1 0 0 0,0 7-1 0 0,0-7-16 0 0,1 0 0 0 0,-1 0 0 0 0,0 0 0 0 0,0-1 0 0 0,1 1 0 0 0,-1 0 0 0 0,1-1 0 0 0,-1 1 0 0 0,1-1 0 0 0,0 0 0 0 0,0 1 0 0 0,-1-1 0 0 0,1 0 0 0 0,0 0 1 0 0,0 0-1 0 0,0 0 0 0 0,0 0 0 0 0,0-1 0 0 0,0 1 0 0 0,1-1 0 0 0,-1 1 0 0 0,0-1 0 0 0,0 0 0 0 0,0 0 0 0 0,1 0 0 0 0,3 0 0 0 0,2 0-51 0 0,0-1 0 0 0,1 0 1 0 0,-1 0-1 0 0,0 0 0 0 0,0-1 1 0 0,0-1-1 0 0,0 1 1 0 0,-1-1-1 0 0,1 0 0 0 0,-1-1 1 0 0,0 0-1 0 0,1 0 0 0 0,-2-1 1 0 0,1 0-1 0 0,11-10 1 0 0,-8 4-5 0 0,-1 1 1 0 0,0-1-1 0 0,0-1 1 0 0,-2 1 0 0 0,1-2-1 0 0,-2 1 1 0 0,1-1 0 0 0,5-17-1 0 0,-11 28 22 0 0,-1 1 0 0 0,1-1 0 0 0,0 1 0 0 0,-1-1 0 0 0,0 0 0 0 0,1 1 0 0 0,-1-1-1 0 0,0 0 1 0 0,0 0 0 0 0,0 1 0 0 0,0-1 0 0 0,0 0 0 0 0,0 0 0 0 0,0 1 0 0 0,-1-1 0 0 0,1 0 0 0 0,0 1 0 0 0,-1-1-1 0 0,0 0 1 0 0,1 1 0 0 0,-1-1 0 0 0,0 1 0 0 0,0-1 0 0 0,0 1 0 0 0,0 0 0 0 0,-1-2 0 0 0,-1 0-17 0 0,0 1 0 0 0,0 0-1 0 0,-1 0 1 0 0,1 1 0 0 0,0-1 0 0 0,0 0 0 0 0,-1 1 0 0 0,1 0 0 0 0,-1 0 0 0 0,1 0 0 0 0,-8 0 0 0 0,-2-1-310 0 0,1 2 1 0 0,0 0 0 0 0,-1 0 0 0 0,1 1 0 0 0,-1 1-1 0 0,-20 4 1 0 0,28-4-110 0 0,0-1-1 0 0,0 1 0 0 0,0 0 1 0 0,0 0-1 0 0,0 0 0 0 0,1 1 1 0 0,-1-1-1 0 0,1 1 0 0 0,-1 0 1 0 0,1 1-1 0 0,0-1 0 0 0,0 1 1 0 0,1 0-1 0 0,-1 0 1 0 0,1 0-1 0 0,-5 8 0 0 0,8-8-631 0 0,4 1 72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57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39 184 0 0,'3'-2'331'0'0,"-1"0"0"0"0,0-1 0 0 0,1 0 0 0 0,-1 1 0 0 0,0-1 0 0 0,0 0 1 0 0,-1 0-1 0 0,1 0 0 0 0,2-6 0 0 0,-12 3 963 0 0,-17 9-1116 0 0,-11 13 511 0 0,35-16-585 0 0,1 1 0 0 0,-1-1 0 0 0,0 1 0 0 0,0-1 0 0 0,1 1 0 0 0,-1-1-1 0 0,0 1 1 0 0,1-1 0 0 0,-1 1 0 0 0,0 0 0 0 0,1-1 0 0 0,-1 1 0 0 0,1 0-1 0 0,-1-1 1 0 0,1 1 0 0 0,0 0 0 0 0,-1 0 0 0 0,1-1 0 0 0,0 1 0 0 0,-1 0-1 0 0,1 0 1 0 0,0 0 0 0 0,0 0 0 0 0,0 0 0 0 0,0-1 0 0 0,0 1 0 0 0,0 0-1 0 0,0 0 1 0 0,0 0 0 0 0,0 0 0 0 0,0 0 0 0 0,0-1 0 0 0,0 1 0 0 0,1 0-1 0 0,-1 0 1 0 0,0 0 0 0 0,1-1 0 0 0,0 2 0 0 0,21 25 2167 0 0,37 35-1 0 0,-19-22-1814 0 0,-38-36-570 0 0,1 1 0 0 0,-1-1 0 0 0,0 0 1 0 0,0 1-1 0 0,-1 0 0 0 0,1-1 0 0 0,-1 1 0 0 0,0 0 0 0 0,0 0 0 0 0,-1 0 0 0 0,1-1 1 0 0,-1 1-1 0 0,0 0 0 0 0,-1 0 0 0 0,1 0 0 0 0,-3 8 0 0 0,3-9-187 0 0,0-1 0 0 0,-1 1 0 0 0,1-1 0 0 0,-1 1 1 0 0,0-1-1 0 0,0 1 0 0 0,-1-1 0 0 0,1 1 0 0 0,-1-1 0 0 0,0 0 0 0 0,1 0 0 0 0,-1 0 0 0 0,-1 0 0 0 0,1 0 0 0 0,0-1 0 0 0,-1 1 0 0 0,1 0 0 0 0,-1-1 1 0 0,0 0-1 0 0,0 0 0 0 0,0 0 0 0 0,0 0 0 0 0,-6 3 0 0 0,7-5 151 0 0,1 0 1 0 0,-1 0-1 0 0,1 0 1 0 0,-1 0-1 0 0,0 0 1 0 0,1 0-1 0 0,-1 0 1 0 0,1-1-1 0 0,-1 1 0 0 0,1 0 1 0 0,-1-1-1 0 0,1 0 1 0 0,-1 1-1 0 0,1-1 1 0 0,0 0-1 0 0,-1 0 1 0 0,1 1-1 0 0,0-1 1 0 0,0 0-1 0 0,-1 0 1 0 0,1-1-1 0 0,0 1 0 0 0,0 0 1 0 0,0 0-1 0 0,0 0 1 0 0,0-1-1 0 0,0-1 1 0 0,-1-10-790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58.0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20 864 0 0,'13'-17'3233'0'0,"-4"15"884"0"0,-8 3-3865 0 0,0 1 0 0 0,0-1 0 0 0,0 1 0 0 0,0 0 0 0 0,-1-1 0 0 0,1 1-1 0 0,0 0 1 0 0,-1-1 0 0 0,1 1 0 0 0,-1 0 0 0 0,0 0 0 0 0,0-1 0 0 0,0 1 0 0 0,0 0 0 0 0,0 0 0 0 0,0 1-1 0 0,-12 178 3243 0 0,0 11-3799 0 0,13-167-713 0 0,0 0 0 0 0,2 0 0 0 0,0 0 0 0 0,2 0 0 0 0,13 39 0 0 0,-17-59 579 0 0,1 0 0 0 0,-1 0 1 0 0,1 0-1 0 0,1-1 0 0 0,-1 1 1 0 0,1 0-1 0 0,0-1 0 0 0,0 0 1 0 0,0 0-1 0 0,0 0 0 0 0,1 0 0 0 0,0 0 1 0 0,-1-1-1 0 0,1 1 0 0 0,1-1 1 0 0,-1 0-1 0 0,0 0 0 0 0,10 4 0 0 0,1-6-742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58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411 39 836 0 0,'0'-1'165'0'0,"0"-1"0"0"0,0 1 0 0 0,0-1 0 0 0,0 1 0 0 0,-1 0 0 0 0,1-1 0 0 0,0 1 0 0 0,-1-1 0 0 0,1 1 0 0 0,-1 0 0 0 0,0 0 0 0 0,1-1 0 0 0,-1 1 0 0 0,0 0 0 0 0,1 0 0 0 0,-1 0 0 0 0,0 0 0 0 0,0 0 0 0 0,0 0 0 0 0,0 0 0 0 0,0 0 0 0 0,-1 0 0 0 0,1 0 0 0 0,-1 0 0 0 0,-2-1-40 0 0,1 1 0 0 0,-1-1 1 0 0,1 1-1 0 0,-1 0 0 0 0,0 1 0 0 0,0-1 1 0 0,1 1-1 0 0,-1-1 0 0 0,-4 1 0 0 0,-12 2-214 0 0,0 0 0 0 0,-34 8 0 0 0,42-8 342 0 0,-208 48-5008 0 0,194-46 3671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2:59.0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11 165 164 0 0,'-2'-1'16316'0'0,"-1"22"-13514"0"0,-2 18-5503 0 0,5-26 4175 0 0,20 204-1589 0 0,-4-274-843 0 0,24-157 246 0 0,-37 199 718 0 0,1 0-1 0 0,0 1 1 0 0,1-1-1 0 0,1 1 0 0 0,1 0 1 0 0,0 0-1 0 0,0 1 1 0 0,1 0-1 0 0,20-23 1 0 0,-26 34 9 0 0,0 0 0 0 0,0 0 0 0 0,1 0 0 0 0,-1 1 0 0 0,0-1 0 0 0,1 1 0 0 0,-1 0 0 0 0,1 0 0 0 0,0 0 0 0 0,-1 0 0 0 0,1 0 1 0 0,0 0-1 0 0,0 1 0 0 0,0-1 0 0 0,-1 1 0 0 0,1 0 0 0 0,0 0 0 0 0,0 0 0 0 0,0 0 0 0 0,0 0 0 0 0,-1 1 0 0 0,1-1 0 0 0,0 1 0 0 0,0 0 0 0 0,-1 0 0 0 0,1 0 0 0 0,0 0 0 0 0,-1 0 1 0 0,1 1-1 0 0,-1-1 0 0 0,0 1 0 0 0,1 0 0 0 0,-1-1 0 0 0,0 1 0 0 0,3 4 0 0 0,7 6-73 0 0,0 1 0 0 0,-1 1 1 0 0,0 0-1 0 0,12 23 0 0 0,-13-22-192 0 0,2 8-1202 0 0,-2 0-1 0 0,0 1 1 0 0,-1 0-1 0 0,-2 0 1 0 0,-1 1-1 0 0,5 31 1 0 0,-4 27-2689 0 0,-3-39 2557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3:08.0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3 168 0 0,'1'-2'16170'0'0,"-7"18"-14196"0"0,1-2-1803 0 0,0 1 0 0 0,1-1 0 0 0,0 1 0 0 0,1 0 0 0 0,1 1-1 0 0,-1 20 1 0 0,6 99-126 0 0,0-45-132 0 0,5 52-808 0 0,-1-2-4175 0 0,-3-104 1250 0 0,-4-35 3667 0 0,0 0 1 0 0,0-1-1 0 0,0 1 1 0 0,0 0-1 0 0,0-1 0 0 0,0 1 1 0 0,0 0-1 0 0,0-1 1 0 0,1 1-1 0 0,-1-1 1 0 0,0 1-1 0 0,0 0 0 0 0,0-1 1 0 0,1 1-1 0 0,-1-1 1 0 0,0 1-1 0 0,1-1 1 0 0,-1 1-1 0 0,0-1 0 0 0,1 1 1 0 0,-1-1-1 0 0,1 1 1 0 0,-1-1-1 0 0,1 1 1 0 0,-1-1-1 0 0,1 0 0 0 0,-1 1 1 0 0,1-1-1 0 0,0 0 1 0 0,-1 1-1 0 0,1-1 1 0 0,-1 0-1 0 0,1 0 0 0 0,0 0 1 0 0,-1 0-1 0 0,1 1 1 0 0,-1-1-1 0 0,1 0 1 0 0,0 0-1 0 0,-1 0 1 0 0,1 0-1 0 0,0 0 0 0 0,-1-1 1 0 0,1 1-1 0 0,0 0 1 0 0,-1 0-1 0 0,2-1 1 0 0,3-5-1434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3:08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785 35 324 0 0,'13'-10'1530'0'0,"7"-15"13866"0"0,-38 29-15383 0 0,-315 81 390 0 0,106-42-5162 0 0,167-32 2090 0 0,-90 10-5735 0 0,120-17 6946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3:09.9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19 280 0 0,'9'-19'17237'0'0,"-8"30"-16019"0"0,0 45-1757 0 0,13 91 0 0 0,16-14-7694 0 0,-29-132 7988 0 0,-1 1 0 0 0,1-1 0 0 0,-1 1 0 0 0,1 0 0 0 0,0-1 0 0 0,-1 1 0 0 0,1-1 0 0 0,0 0 0 0 0,0 1 0 0 0,0-1 0 0 0,0 0 0 0 0,0 1 0 0 0,1-1 0 0 0,-1 0 0 0 0,0 0 0 0 0,1 0 0 0 0,-1 0 0 0 0,0 0 0 0 0,1 0 0 0 0,-1-1 0 0 0,1 1 0 0 0,-1 0 0 0 0,1-1 0 0 0,0 1 0 0 0,-1-1 0 0 0,1 0 0 0 0,-1 1 0 0 0,3-1 0 0 0,5 0-1126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3:10.3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22 892 0 0,'0'-1'372'0'0,"0"1"0"0"0,0-1-1 0 0,0 0 1 0 0,-1 0 0 0 0,1 1 0 0 0,0-1-1 0 0,0 0 1 0 0,0 1 0 0 0,0-1 0 0 0,0 0 0 0 0,0 0-1 0 0,1 1 1 0 0,-1-1 0 0 0,0 0 0 0 0,0 1-1 0 0,0-1 1 0 0,1 0 0 0 0,-1 1 0 0 0,0-1 0 0 0,1 0-1 0 0,-1 1 1 0 0,1-1 0 0 0,-1 0 0 0 0,0 1-1 0 0,1-1 1 0 0,0 1 0 0 0,-1-1 0 0 0,1 1-1 0 0,-1-1 1 0 0,1 1 0 0 0,-1 0 0 0 0,2-1 0 0 0,-1 1-101 0 0,1 1 0 0 0,-1-1 0 0 0,1 1 0 0 0,-1-1 0 0 0,0 1 0 0 0,1 0 0 0 0,-1-1 0 0 0,0 1 0 0 0,0 0 0 0 0,0 0 0 0 0,0 0 0 0 0,1 0 0 0 0,-1 0 1 0 0,1 2-1 0 0,34 49 201 0 0,-28-37-642 0 0,-2 0 0 0 0,0 1-1 0 0,0 0 1 0 0,-2 0 0 0 0,0 1 0 0 0,-1 0-1 0 0,0-1 1 0 0,-1 1 0 0 0,-1 0 0 0 0,-1 0 0 0 0,-3 24-1 0 0,-2-1-2451 0 0,-1-1-1 0 0,-2 1 0 0 0,-23 63 0 0 0,6-49-577 0 0,10-32 1927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3:10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1 540 0 0,'-2'7'8039'0'0,"-5"10"-4370"0"0,-19 49-1085 0 0,17-32-2158 0 0,2 1 0 0 0,1 0 0 0 0,2-1 0 0 0,1 2 0 0 0,5 66 0 0 0,-2-87-741 0 0,2 1 0 0 0,0-1 0 0 0,1 1 0 0 0,0-1 0 0 0,1 0 0 0 0,1 0 0 0 0,1-1 0 0 0,0 1 0 0 0,0-1 0 0 0,2 0 0 0 0,-1-1 0 0 0,2 0 0 0 0,0 0 0 0 0,0-1 0 0 0,20 20 0 0 0,-17-25-543 0 0,-1 0 0 0 0,2 0-1 0 0,-1-2 1 0 0,1 1-1 0 0,-1-1 1 0 0,1-1 0 0 0,1 0-1 0 0,-1-1 1 0 0,0-1-1 0 0,1 0 1 0 0,19 0 0 0 0,-2 1-478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1:55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9 600 0 0,'11'-8'10208'0'0,"40"62"-5106"0"0,18 39-3596 0 0,-20-25-1016 0 0,66 97-296 0 0,-76-90-2867 0 0,-37-88-6129 0 0,-2 10 8391 0 0,-1 1 1 0 0,1 0-1 0 0,0 0 0 0 0,-1-1 0 0 0,0 1 0 0 0,1 0 0 0 0,-1 0 0 0 0,0 0 0 0 0,0 0 0 0 0,0 0 0 0 0,-2-2 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3:11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60 1024 0 0,'0'-1'491'0'0,"1"0"0"0"0,-1-1 1 0 0,0 1-1 0 0,1 0 0 0 0,-1 0 0 0 0,1-1 0 0 0,-1 1 0 0 0,1 0 1 0 0,-1 0-1 0 0,1 0 0 0 0,0-1 0 0 0,0 1 0 0 0,0 0 1 0 0,-1 0-1 0 0,1 0 0 0 0,0 1 0 0 0,0-1 0 0 0,0 0 0 0 0,2-1 1 0 0,33-16 3597 0 0,38 1-2991 0 0,-47 16-3156 0 0,-24 1 1482 0 0,-1 0-1 0 0,1 0 0 0 0,-1 0 0 0 0,1 0 0 0 0,0 1 1 0 0,-1-1-1 0 0,1 1 0 0 0,-1-1 0 0 0,1 1 0 0 0,-1 0 0 0 0,1 0 1 0 0,-1 1-1 0 0,1-1 0 0 0,-1 0 0 0 0,0 1 0 0 0,0-1 1 0 0,0 1-1 0 0,0 0 0 0 0,0 0 0 0 0,0 0 0 0 0,1 2 0 0 0,2 4-662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3:11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86 548 0 0,'-19'10'7252'0'0,"34"-12"7"0"0,15-6-3084 0 0,-6 0-6273 0 0,38-14-411 0 0,-22 7-1688 0 0,2 1 0 0 0,48-8 1 0 0,-64 17 2699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3:11.9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1 728 0 0,'2'7'13628'0'0,"1"14"-12084"0"0,7 239-2883 0 0,21 1-10622 0 0,-22-214 10133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3:13.3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0 480 0 0,'0'3'10100'0'0,"0"5"-5056"0"0,-4 42-3915 0 0,2-6-827 0 0,1-1 0 0 0,10 79-1 0 0,-1 17-660 0 0,3 19-5641 0 0,-10-155 5546 0 0,-1 1 0 0 0,1-1 0 0 0,-1 0 0 0 0,1 1-1 0 0,0-1 1 0 0,1 0 0 0 0,-1 0 0 0 0,1 0 0 0 0,-1 0 0 0 0,1 0 0 0 0,0 0 0 0 0,0 0 0 0 0,0-1-1 0 0,0 1 1 0 0,1-1 0 0 0,-1 1 0 0 0,1-1 0 0 0,3 3 0 0 0,4 0-1165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3:13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690 108 132 0 0,'1'-25'1534'0'0,"0"20"-885"0"0,-1 1 0 0 0,1 0 0 0 0,-1 0 0 0 0,0-1 0 0 0,-1 1 0 0 0,1 0 0 0 0,-1 0 0 0 0,-1-6 0 0 0,1 8-466 0 0,-1 0 0 0 0,1 1-1 0 0,0-1 1 0 0,-1 0 0 0 0,1 0-1 0 0,-1 1 1 0 0,1-1 0 0 0,-1 1-1 0 0,0-1 1 0 0,1 1 0 0 0,-1 0 0 0 0,0 0-1 0 0,0 0 1 0 0,0 0 0 0 0,0 0-1 0 0,0 0 1 0 0,0 0 0 0 0,-1 1-1 0 0,1-1 1 0 0,-2 0 0 0 0,-17-3 261 0 0,0 1 1 0 0,1 0 0 0 0,-1 2 0 0 0,-36 1 0 0 0,-88 15-1677 0 0,76-6-229 0 0,29-5 422 0 0,-171 26-6343 0 0,166-19 5948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3:14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5 572 0 0,'1'-1'262'0'0,"-1"1"1"0"0,0 0-1 0 0,1-1 0 0 0,-1 1 0 0 0,0 0 0 0 0,1 0 1 0 0,-1-1-1 0 0,0 1 0 0 0,1 0 0 0 0,-1 0 1 0 0,0 0-1 0 0,1 0 0 0 0,-1-1 0 0 0,1 1 1 0 0,-1 0-1 0 0,1 0 0 0 0,-1 0 0 0 0,0 0 1 0 0,1 0-1 0 0,-1 0 0 0 0,1 0 0 0 0,-1 0 1 0 0,1 0-1 0 0,-1 0 0 0 0,0 0 0 0 0,1 0 0 0 0,-1 1 1 0 0,1-1-1 0 0,-1 0 0 0 0,0 0 0 0 0,1 0 1 0 0,-1 0-1 0 0,0 1 0 0 0,1-1 0 0 0,-1 0 1 0 0,1 0-1 0 0,-1 1 0 0 0,0-1 0 0 0,1 1 1 0 0,10 21 2229 0 0,-4 14-3434 0 0,-6-20 1591 0 0,0-5-636 0 0,0 0 1 0 0,1 0-1 0 0,0-1 0 0 0,5 14 1 0 0,-4-15-169 0 0,0 1 1 0 0,-1 0-1 0 0,0 0 1 0 0,0 12-1 0 0,1-20-430 0 0,3-7 208 0 0,4-10 9 0 0,-2-21-65 0 0,-7 25 374 0 0,1 1 1 0 0,0-1-1 0 0,1 1 1 0 0,0-1-1 0 0,1 1 1 0 0,0 0-1 0 0,0 0 0 0 0,1 1 1 0 0,10-15-1 0 0,-14 23 83 0 0,0 0 0 0 0,0 0-1 0 0,0 0 1 0 0,-1 0 0 0 0,1 1-1 0 0,0-1 1 0 0,0 0 0 0 0,0 1 0 0 0,0-1-1 0 0,1 1 1 0 0,-1-1 0 0 0,0 1-1 0 0,0-1 1 0 0,0 1 0 0 0,0 0-1 0 0,0-1 1 0 0,0 1 0 0 0,1 0 0 0 0,-1 0-1 0 0,0 0 1 0 0,0 0 0 0 0,0 0-1 0 0,1 0 1 0 0,-1 1 0 0 0,1-1-1 0 0,1 1-1 0 0,1 1 0 0 0,-1-1-1 0 0,0 1 1 0 0,-1-1 0 0 0,1 1 0 0 0,0 0-1 0 0,0 0 1 0 0,-1 0 0 0 0,3 3-1 0 0,6 7-234 0 0,-1 0 0 0 0,17 25-1 0 0,-26-34 137 0 0,84 107-8390 0 0,-79-99 7164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3:14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0 168 0 0,'6'2'544'0'0,"-1"0"1"0"0,0 0-1 0 0,1 1 1 0 0,-1-1-1 0 0,-1 1 1 0 0,1 0-1 0 0,0 1 1 0 0,-1-1-1 0 0,1 1 1 0 0,-1 0-1 0 0,0 0 1 0 0,0 0-1 0 0,0 0 1 0 0,-1 1-1 0 0,0-1 1 0 0,0 1-1 0 0,3 6 1 0 0,-3-4-402 0 0,0 0 0 0 0,0 0 1 0 0,-1 1-1 0 0,0-1 0 0 0,-1 1 0 0 0,1-1 1 0 0,-2 1-1 0 0,1 0 0 0 0,-1-1 1 0 0,0 1-1 0 0,0 0 0 0 0,-3 10 1 0 0,-5 35-302 0 0,-19 89-2598 0 0,22-126 1821 0 0,0 0 0 0 0,-1 0 0 0 0,-1 0 0 0 0,0-1 0 0 0,-1 0 0 0 0,-15 21 1 0 0,4-13-484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3:15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0 1040 0 0,'-9'10'774'0'0,"1"-1"-1"0"0,-1 1 1 0 0,2 1-1 0 0,-1-1 1 0 0,2 1-1 0 0,-1 0 1 0 0,1 1-1 0 0,1 0 1 0 0,0 0 0 0 0,1 0-1 0 0,0 0 1 0 0,-3 21-1 0 0,2-3 48 0 0,2 1 0 0 0,0-1 0 0 0,2 1-1 0 0,4 36 1 0 0,-2-54-1088 0 0,1 1-1 0 0,0 0 1 0 0,1-1 0 0 0,0 1-1 0 0,1-1 1 0 0,1 0 0 0 0,0 0-1 0 0,1-1 1 0 0,0 1-1 0 0,11 15 1 0 0,-12-21-253 0 0,1 0 1 0 0,-1-1-1 0 0,1 1 0 0 0,1-1 0 0 0,-1-1 1 0 0,1 1-1 0 0,0-1 0 0 0,0 0 1 0 0,0-1-1 0 0,1 0 0 0 0,0 0 1 0 0,-1 0-1 0 0,1-1 0 0 0,1 0 0 0 0,-1-1 1 0 0,0 0-1 0 0,14 2 0 0 0,17-1-1128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3:15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38 296 0 0,'-4'-9'9657'0'0,"13"3"-5733"0"0,20 3-3244 0 0,-24 3-136 0 0,72-10-2142 0 0,-4 0-7578 0 0,-52 14 6146 0 0,-11-1 1873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3:15.7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58 376 0 0,'0'-1'262'0'0,"-1"1"0"0"0,0-1 0 0 0,0 1 0 0 0,1-1-1 0 0,-1 0 1 0 0,0 1 0 0 0,1-1 0 0 0,-1 0 0 0 0,1 0 0 0 0,-1 0 0 0 0,1 1-1 0 0,-1-1 1 0 0,1 0 0 0 0,0 0 0 0 0,-1 0 0 0 0,1 0 0 0 0,0 0 0 0 0,0 0 0 0 0,0 0-1 0 0,0 0 1 0 0,-1 0 0 0 0,1 1 0 0 0,0-1 0 0 0,1 0 0 0 0,-1 0 0 0 0,0 0 0 0 0,0 0-1 0 0,0 0 1 0 0,0 0 0 0 0,1 0 0 0 0,-1 0 0 0 0,1 0 0 0 0,-1 1 0 0 0,0-1 0 0 0,1 0-1 0 0,0-1 1 0 0,3 0 532 0 0,-1 0-1 0 0,1 1 0 0 0,0 0 1 0 0,-1-1-1 0 0,1 1 0 0 0,0 1 1 0 0,7-2-1 0 0,3 0-1252 0 0,15-3 68 0 0,1 1 0 0 0,56 0 0 0 0,-67 5-1580 0 0,0 0 0 0 0,-1 2 0 0 0,1 0 0 0 0,-1 0 0 0 0,33 13 0 0 0,-31-8 157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1:55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1 127 440 0 0,'0'-1'204'0'0,"0"0"0"0"0,0 0 0 0 0,0 0 0 0 0,0 1 0 0 0,0-1 1 0 0,0 0-1 0 0,0 0 0 0 0,1 1 0 0 0,-1-1 0 0 0,0 0 0 0 0,0 0 0 0 0,1 1 0 0 0,-1-1 0 0 0,0 0 0 0 0,1 0 0 0 0,-1 1 0 0 0,1-1 1 0 0,-1 1-1 0 0,1-1 0 0 0,-1 0 0 0 0,1 1 0 0 0,-1-1 0 0 0,1 1 0 0 0,0-1 0 0 0,-1 1 0 0 0,1-1 0 0 0,0 1 0 0 0,-1 0 0 0 0,1-1 1 0 0,0 1-1 0 0,1-1 0 0 0,0 1 156 0 0,1 0 1 0 0,0 0-1 0 0,-1 0 0 0 0,1 0 1 0 0,0 0-1 0 0,-1 0 0 0 0,1 1 1 0 0,0-1-1 0 0,4 2 1 0 0,4 2 474 0 0,0 1 1 0 0,0 0 0 0 0,17 10-1 0 0,-1 2 52 0 0,56 37 968 0 0,127 61 0 0 0,-209-114-1845 0 0,1 0 1 0 0,-1 0 0 0 0,0 0-1 0 0,1-1 1 0 0,-1 1 0 0 0,0 0 0 0 0,1-1-1 0 0,-1 1 1 0 0,1-1 0 0 0,0 0-1 0 0,-1 1 1 0 0,1-1 0 0 0,-1 0-1 0 0,1 0 1 0 0,-1 0 0 0 0,1 0-1 0 0,-1 0 1 0 0,1 0 0 0 0,0-1 0 0 0,-1 1-1 0 0,1 0 1 0 0,-1-1 0 0 0,1 1-1 0 0,-1-1 1 0 0,0 0 0 0 0,1 1-1 0 0,-1-1 1 0 0,1 0 0 0 0,-1 0-1 0 0,2-1 1 0 0,-2-1-19 0 0,1 0 1 0 0,-1-1-1 0 0,0 1 0 0 0,0 0 0 0 0,0 0 1 0 0,-1 0-1 0 0,1-1 0 0 0,-1 1 0 0 0,0 0 1 0 0,0-1-1 0 0,0 1 0 0 0,0 0 1 0 0,0-1-1 0 0,-2-3 0 0 0,-4-35-270 0 0,-5-68-4577 0 0,10 98 3257 0 0,1 0 0 0 0,1 0 0 0 0,0 0-1 0 0,0 0 1 0 0,1 0 0 0 0,7-21 0 0 0,-4 21-47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3:22.5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54 556 0 0,'9'-1'13888'0'0,"-8"7"-12105"0"0,1 59-541 0 0,4 33-675 0 0,1 65-630 0 0,-2-120-850 0 0,-10-121-1270 0 0,1 50 1845 0 0,2 0 0 0 0,2-38 0 0 0,15-34-24 0 0,-13 90 403 0 0,1 0 0 0 0,0 1-1 0 0,1-1 1 0 0,-1 1 0 0 0,2 0-1 0 0,-1 0 1 0 0,2 1 0 0 0,5-9-1 0 0,-9 14 51 0 0,0 0-1 0 0,0 0 1 0 0,0 1-1 0 0,1-1 1 0 0,-1 1-1 0 0,1 0 0 0 0,-1 0 1 0 0,1 0-1 0 0,0 0 1 0 0,0 0-1 0 0,-1 1 1 0 0,1-1-1 0 0,1 1 1 0 0,-1-1-1 0 0,0 1 1 0 0,0 0-1 0 0,0 1 0 0 0,1-1 1 0 0,-1 0-1 0 0,0 1 1 0 0,6 0-1 0 0,-5 1-37 0 0,0 0 0 0 0,0 0 0 0 0,1 0 0 0 0,-1 1 1 0 0,0 0-1 0 0,0 0 0 0 0,-1 0 0 0 0,1 0 0 0 0,0 0 0 0 0,-1 1 0 0 0,0 0 0 0 0,1 0 0 0 0,-1 0 0 0 0,4 5 0 0 0,5 7-108 0 0,-1 0 0 0 0,0 1 0 0 0,-1 1 0 0 0,-1 0 0 0 0,0 0 0 0 0,6 23 0 0 0,1 2-541 0 0,23 69-3780 0 0,-8 0-3905 0 0,-26-90 6474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3:23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0 224 0 0,'11'5'12865'0'0,"-6"7"-8394"0"0,-5 24-6241 0 0,-1-16 2776 0 0,1 15-841 0 0,-1-3-2207 0 0,6 51 0 0 0,-3-72 760 0 0,0 0-1 0 0,1 0 1 0 0,0 0 0 0 0,0-1-1 0 0,1 1 1 0 0,1-1-1 0 0,0 0 1 0 0,8 13-1 0 0,-7-12-40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3:23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265 29 128 0 0,'0'-1'273'0'0,"0"0"0"0"0,0 0 0 0 0,0 0 0 0 0,-1 0 0 0 0,1 0 0 0 0,0 0 0 0 0,-1 0 0 0 0,1 0 0 0 0,0 0 0 0 0,-1 0 0 0 0,1 0 0 0 0,-1 0 0 0 0,0 0 0 0 0,1 0 0 0 0,-1 1 0 0 0,0-1 0 0 0,1 0 0 0 0,-1 0 0 0 0,0 1 0 0 0,0-1 0 0 0,0 1 0 0 0,0-1 0 0 0,1 1 0 0 0,-1-1 0 0 0,0 1-1 0 0,0-1 1 0 0,-2 1 0 0 0,-39-6 1184 0 0,23 6-2040 0 0,0 2 0 0 0,-28 6 0 0 0,38-6 235 0 0,-6 1-819 0 0,0 0 0 0 0,0 2 0 0 0,0 0 1 0 0,-17 8-1 0 0,13-4 2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3:24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64 127 180 0 0,'0'0'942'0'0,"-54"-18"9162"0"0,53 17-9967 0 0,0 0-1 0 0,1 1 1 0 0,-1-1-1 0 0,0 0 1 0 0,0 0-1 0 0,1 0 1 0 0,-1 0-1 0 0,1 1 1 0 0,-1-1-1 0 0,1 0 0 0 0,-1 0 1 0 0,1 0-1 0 0,-1 0 1 0 0,1 0-1 0 0,0-1 1 0 0,0 1-1 0 0,-1 0 1 0 0,1 0-1 0 0,0 0 1 0 0,0 0-1 0 0,0 0 1 0 0,0 0-1 0 0,0 0 1 0 0,1 0-1 0 0,-1 0 0 0 0,0 0 1 0 0,0 0-1 0 0,1 0 1 0 0,-1 0-1 0 0,1 0 1 0 0,-1 0-1 0 0,1 0 1 0 0,-1 0-1 0 0,1 0 1 0 0,-1 0-1 0 0,1 0 1 0 0,0 0-1 0 0,0 1 1 0 0,-1-1-1 0 0,1 0 0 0 0,0 0 1 0 0,0 1-1 0 0,0-1 1 0 0,0 1-1 0 0,0-1 1 0 0,1 0-1 0 0,10-7-24 0 0,0 0 0 0 0,1 1 0 0 0,0 0 0 0 0,0 1 0 0 0,1 0 0 0 0,0 1 0 0 0,0 1 0 0 0,21-4 0 0 0,-23 6-122 0 0,-1 0 0 0 0,0 0-1 0 0,1 2 1 0 0,-1-1 0 0 0,1 2-1 0 0,-1-1 1 0 0,1 1 0 0 0,-1 1-1 0 0,1 0 1 0 0,-1 1 0 0 0,15 5-1 0 0,-20-5-30 0 0,-1 0 0 0 0,0 1 0 0 0,0-1 0 0 0,-1 1 0 0 0,1 0 0 0 0,-1 0 0 0 0,1 1 0 0 0,-1-1 0 0 0,-1 1-1 0 0,1 0 1 0 0,-1 0 0 0 0,0 0 0 0 0,0 0 0 0 0,0 1 0 0 0,-1-1 0 0 0,1 1 0 0 0,-1 0 0 0 0,-1 0 0 0 0,1-1 0 0 0,-1 1-1 0 0,0 0 1 0 0,0 11 0 0 0,0-2-23 0 0,-1 0 0 0 0,0 0-1 0 0,-1 1 1 0 0,-1-1 0 0 0,0 0-1 0 0,-1 0 1 0 0,-10 27 0 0 0,-16 26-159 0 0,-3-1 0 0 0,-42 66-1 0 0,21-42 172 0 0,28-53 658 0 0,54-32 615 0 0,66-11-2487 0 0,128-21-1 0 0,-112 10-3794 0 0,0 4-3502 0 0,-81 10 6898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3:24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0 904 0 0,'1'32'13137'0'0,"2"12"-9416"0"0,2 38-6036 0 0,-4-30 3239 0 0,0-1-2054 0 0,9 55 0 0 0,10-3-3782 0 0,-18-95 4078 0 0,0 0-1 0 0,1-1 1 0 0,0 0 0 0 0,1 1-1 0 0,-1-1 1 0 0,1 0 0 0 0,1-1-1 0 0,8 12 1 0 0,-3-10-556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3:25.2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845 27 1056 0 0,'1'0'133'0'0,"-1"-1"-1"0"0,0 1 1 0 0,1-1 0 0 0,-1 1-1 0 0,1-1 1 0 0,-1 1 0 0 0,0-1-1 0 0,1 0 1 0 0,-1 1 0 0 0,0-1-1 0 0,0 0 1 0 0,0 1-1 0 0,1-1 1 0 0,-1 1 0 0 0,0-1-1 0 0,0 0 1 0 0,0 1 0 0 0,0-1-1 0 0,0 0 1 0 0,0 1 0 0 0,0-1-1 0 0,0 0 1 0 0,0 1 0 0 0,-1-1-1 0 0,1 0 1 0 0,0 1 0 0 0,0-1-1 0 0,-1 0 1 0 0,1 1-1 0 0,0-1 1 0 0,0 1 0 0 0,-1-1-1 0 0,1 1 1 0 0,-1-1 0 0 0,1 1-1 0 0,-1-1 1 0 0,1 1 0 0 0,-1-1-1 0 0,1 1 1 0 0,-1-1 0 0 0,1 1-1 0 0,-1 0 1 0 0,1-1 0 0 0,-1 1-1 0 0,0 0 1 0 0,1 0-1 0 0,-1-1 1 0 0,1 1 0 0 0,-1 0-1 0 0,0 0 1 0 0,1 0 0 0 0,-1 0-1 0 0,0 0 1 0 0,1 0 0 0 0,-1 0-1 0 0,0 0 1 0 0,1 0 0 0 0,-1 0-1 0 0,0 0 1 0 0,1 0 0 0 0,-2 1-1 0 0,-55 8 1522 0 0,43-6-744 0 0,-317 69 2525 0 0,111-18-7038 0 0,81-19-2733 0 0,92-26 3076 0 0,26-6 1944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3:25.7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299 29 208 0 0,'4'-20'3426'0'0,"-4"12"1284"0"0,-19 17-3655 0 0,4 1-788 0 0,0 1-1 0 0,1 1 1 0 0,1 0 0 0 0,0 1 0 0 0,0 0 0 0 0,1 1-1 0 0,1 1 1 0 0,-17 28 0 0 0,5-3 501 0 0,3 0 0 0 0,-22 61 0 0 0,27-55-524 0 0,1 1 0 0 0,3 1 0 0 0,2 0 0 0 0,2 1 0 0 0,2-1 0 0 0,3 1 0 0 0,1 0 0 0 0,3 0 0 0 0,1 0 0 0 0,3-1 0 0 0,22 88 0 0 0,-26-127-404 0 0,1 0 0 0 0,0 0 1 0 0,1 0-1 0 0,0 0 0 0 0,0-1 0 0 0,1 0 0 0 0,0 0 0 0 0,1 0 0 0 0,-1 0 0 0 0,1-1 0 0 0,1 0 0 0 0,-1 0 0 0 0,15 10 1 0 0,-15-13-247 0 0,0-1 1 0 0,0 0-1 0 0,0 0 1 0 0,1 0-1 0 0,0-1 1 0 0,-1 0-1 0 0,1 0 1 0 0,0 0 0 0 0,0-1-1 0 0,0 0 1 0 0,0-1-1 0 0,0 0 1 0 0,0 0-1 0 0,0 0 1 0 0,0-1-1 0 0,0 0 1 0 0,0 0 0 0 0,-1 0-1 0 0,10-4 1 0 0,64-28-3774 0 0,-40 13 2553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3:26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39 772 0 0,'0'3'7329'0'0,"-1"4"-3668"0"0,-3 38-3148 0 0,9 84-516 0 0,19-154-633 0 0,-16 9 433 0 0,-1-1 0 0 0,9-32 0 0 0,-12 35 327 0 0,0 1 1 0 0,1-1-1 0 0,1 1 1 0 0,0 0-1 0 0,14-23 1 0 0,-20 35-68 0 0,1 0 1 0 0,-1 0 0 0 0,1 1-1 0 0,0-1 1 0 0,-1 0 0 0 0,1 1-1 0 0,0-1 1 0 0,-1 0 0 0 0,1 1-1 0 0,0-1 1 0 0,0 1 0 0 0,-1-1-1 0 0,1 1 1 0 0,0-1 0 0 0,0 1-1 0 0,0-1 1 0 0,0 1 0 0 0,0 0-1 0 0,-1 0 1 0 0,1-1 0 0 0,0 1-1 0 0,0 0 1 0 0,0 0 0 0 0,0 0-1 0 0,0 0 1 0 0,0 0 0 0 0,0 0-1 0 0,0 0 1 0 0,0 0 0 0 0,1 1-1 0 0,0 0-25 0 0,0 0 1 0 0,1 1-1 0 0,-1-1 0 0 0,0 1 0 0 0,0-1 0 0 0,-1 1 1 0 0,1 0-1 0 0,0 0 0 0 0,0 0 0 0 0,-1 0 1 0 0,2 3-1 0 0,4 7-502 0 0,0 1 0 0 0,10 26 0 0 0,1 8-5099 0 0,38 70 1 0 0,-46-99 4347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3:26.8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450 1 360 0 0,'0'0'1890'0'0,"-17"3"328"0"0,-26 0-1367 0 0,-78-6 1 0 0,84 1-1230 0 0,-1 1-1 0 0,0 1 1 0 0,-48 8 0 0 0,81-7 43 0 0,-1 1 1 0 0,1-1-1 0 0,0 1 1 0 0,-1 1-1 0 0,1-1 0 0 0,0 1 1 0 0,0 0-1 0 0,-8 6 1 0 0,-2 2-713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3:27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 64 0 0,'0'-2'625'0'0,"0"1"0"0"0,0-1 1 0 0,0 1-1 0 0,1-1 0 0 0,-1 1 0 0 0,0-1 0 0 0,1 1 1 0 0,-1-1-1 0 0,1 1 0 0 0,-1-1 0 0 0,1 1 1 0 0,0 0-1 0 0,-1-1 0 0 0,1 1 0 0 0,0 0 0 0 0,0 0 1 0 0,0 0-1 0 0,0-1 0 0 0,0 1 0 0 0,0 0 0 0 0,3-1 1 0 0,-2 0-278 0 0,1 1 1 0 0,-1 0 0 0 0,1 0 0 0 0,-1 0 0 0 0,1 0-1 0 0,0 1 1 0 0,-1-1 0 0 0,1 1 0 0 0,0 0 0 0 0,-1-1-1 0 0,1 1 1 0 0,3 1 0 0 0,-3-1-368 0 0,1 0-1 0 0,-1 0 1 0 0,1 1 0 0 0,-1 0 0 0 0,0-1-1 0 0,1 1 1 0 0,-1 1 0 0 0,0-1 0 0 0,0 0-1 0 0,1 1 1 0 0,-1 0 0 0 0,0-1-1 0 0,-1 1 1 0 0,1 0 0 0 0,0 1 0 0 0,-1-1-1 0 0,1 0 1 0 0,-1 1 0 0 0,1-1 0 0 0,-1 1-1 0 0,2 3 1 0 0,-1 4-194 0 0,-1-1 1 0 0,0 1-1 0 0,-1-1 0 0 0,0 1 1 0 0,-1 0-1 0 0,0-1 0 0 0,0 1 1 0 0,-1 0-1 0 0,0-1 1 0 0,-1 1-1 0 0,-4 15 0 0 0,1-2-58 0 0,-14 30 218 0 0,70-51 520 0 0,-30-1-1742 0 0,-1-2 0 0 0,1 0 0 0 0,-1-1 0 0 0,1-1 1 0 0,-1 0-1 0 0,0-2 0 0 0,0-1 0 0 0,0 0 0 0 0,21-10 0 0 0,-21 7 9 0 0,0 1 149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1:53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70 676 0 0,'12'-19'1242'0'0,"-10"15"-861"0"0,0 0 1 0 0,0 0-1 0 0,0 0 1 0 0,1 0-1 0 0,-1 0 1 0 0,1 1-1 0 0,0-1 0 0 0,0 1 1 0 0,0 0-1 0 0,1 0 1 0 0,-1 0-1 0 0,8-5 1 0 0,-9 13-139 0 0,-1 1 0 0 0,0-1 0 0 0,0 0 0 0 0,0 0 1 0 0,0 0-1 0 0,-1 1 0 0 0,0-1 0 0 0,0 0 0 0 0,-2 8 0 0 0,2-4 29 0 0,-26 312 2190 0 0,3-87-1906 0 0,11 87 20 0 0,57 623 0 0 0,-2-608-291 0 0,34 428 515 0 0,-75-696-751 0 0,-3-1 1 0 0,-15 98-1 0 0,8-141-18 0 0,8-23-36 0 0,0-1 0 0 0,0 0 0 0 0,0 1 0 0 0,0-1 0 0 0,0 1 0 0 0,0-1 0 0 0,0 0 0 0 0,0 1-1 0 0,0-1 1 0 0,-1 0 0 0 0,1 1 0 0 0,0-1 0 0 0,0 0 0 0 0,0 1 0 0 0,0-1 0 0 0,-1 0-1 0 0,1 1 1 0 0,0-1 0 0 0,0 0 0 0 0,-1 0 0 0 0,1 1 0 0 0,0-1 0 0 0,-1 0 0 0 0,1 0 0 0 0,0 0-1 0 0,-1 1 1 0 0,1-1 0 0 0,0 0 0 0 0,-1 0 0 0 0,1 0 0 0 0,0 0 0 0 0,-1 0 0 0 0,1 0 0 0 0,-1 0-1 0 0,1 0 1 0 0,0 0 0 0 0,-1 0 0 0 0,1 0 0 0 0,0 0 0 0 0,-1 0 0 0 0,1 0 0 0 0,-1 0 0 0 0,1 0-1 0 0,0 0 1 0 0,-1 0 0 0 0,1 0 0 0 0,0-1 0 0 0,-1 1 0 0 0,1 0 0 0 0,0 0 0 0 0,-1 0-1 0 0,1-1 1 0 0,0 1 0 0 0,0 0 0 0 0,-1-1 0 0 0,1-22-2620 0 0,4 10-649 0 0,6 11-5119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3:27.4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18 1072 0 0,'-12'-18'7976'0'0,"20"42"-1135"0"0,2 3-7100 0 0,49 227 880 0 0,-40-154-643 0 0,-10-55-279 0 0,-3 1 0 0 0,-1 0 0 0 0,-3 1 1 0 0,-1-1-1 0 0,-9 68 0 0 0,1-65-1156 0 0,-2-1 0 0 0,-2 0 0 0 0,-3 0 0 0 0,-1-1 0 0 0,-3-1 0 0 0,-1 0 0 0 0,-3-2 0 0 0,-39 62 0 0 0,23-52 186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3:37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29 112 0 0,'-26'-11'5072'0'0,"9"1"-900"0"0,32 7-3347 0 0,4 2-818 0 0,12-1-16 0 0,1 0-1 0 0,0 2 0 0 0,-1 2 0 0 0,1 1 1 0 0,-1 1-1 0 0,0 1 0 0 0,55 18 1 0 0,-66-16-24 0 0,-1 1 1 0 0,0 1 0 0 0,-1 1-1 0 0,0 0 1 0 0,0 1 0 0 0,-1 1 0 0 0,0 1-1 0 0,-1 1 1 0 0,-1 0 0 0 0,0 0-1 0 0,-1 2 1 0 0,22 31 0 0 0,-23-26-37 0 0,-1 2-1 0 0,-1-1 1 0 0,-1 1 0 0 0,-1 1-1 0 0,-2 0 1 0 0,0 0 0 0 0,-1 1-1 0 0,4 38 1 0 0,-5-2 53 0 0,-2 1-1 0 0,-6 81 1 0 0,-7-63-387 0 0,-4 0 1 0 0,-3 0-1 0 0,-45 127 0 0 0,32-115 187 0 0,-35 184-1 0 0,62-244 213 0 0,0 0 0 0 0,2 0-1 0 0,1 0 1 0 0,2 0 0 0 0,1 0 0 0 0,2 0-1 0 0,10 39 1 0 0,-5-40 111 0 0,0 0-1 0 0,2-1 0 0 0,1-1 1 0 0,2 0-1 0 0,0-1 0 0 0,2-1 1 0 0,1 0-1 0 0,1-1 1 0 0,2-2-1 0 0,0 1 0 0 0,44 36 1 0 0,19 11 166 0 0,-2 3 0 0 0,87 104-1 0 0,-105-93 262 0 0,-60-82-291 0 0,-4-3-243 0 0,1 0-1 0 0,0 0 1 0 0,-1-1-1 0 0,1 1 1 0 0,-1 0-1 0 0,1 0 0 0 0,-1 0 1 0 0,1-1-1 0 0,-1 1 1 0 0,0 0-1 0 0,1 0 1 0 0,-1 0-1 0 0,0 0 0 0 0,0 0 1 0 0,1 0-1 0 0,-1 0 1 0 0,0 0-1 0 0,0 1 1 0 0,0-1 7 0 0,-35 13-18 0 0,-27 6-42 0 0,0 3 1 0 0,2 3-1 0 0,-78 45 0 0 0,118-59 37 0 0,2 1-1 0 0,-1 1 0 0 0,1 0 1 0 0,1 1-1 0 0,1 1 0 0 0,0 1 1 0 0,1 0-1 0 0,1 1 0 0 0,1 0 1 0 0,0 1-1 0 0,2 1 0 0 0,0 0 1 0 0,-11 29-1 0 0,15-30 14 0 0,1 0 0 0 0,1 0 0 0 0,1 1 0 0 0,1 0 0 0 0,1 0 1 0 0,0 0-1 0 0,2 0 0 0 0,0 0 0 0 0,1 0 0 0 0,1-1 0 0 0,1 1 0 0 0,1 0 0 0 0,1-1 0 0 0,0 1 0 0 0,1-1 0 0 0,1-1 0 0 0,1 1 0 0 0,15 24 0 0 0,65 107 67 0 0,58 113-429 0 0,-134-234 372 0 0,-1 1 1 0 0,-1 1-1 0 0,-1-1 0 0 0,-2 1 1 0 0,-2 0-1 0 0,0 1 0 0 0,-2 0 1 0 0,-2-1-1 0 0,-1 1 0 0 0,-1 0 1 0 0,-1 0-1 0 0,-2-1 1 0 0,-2 1-1 0 0,-15 51 0 0 0,11-51 11 0 0,-1 0 0 0 0,-2-1 0 0 0,-1-1 0 0 0,-2 0-1 0 0,-1 0 1 0 0,-1-2 0 0 0,-1 0 0 0 0,-1-2 0 0 0,-2 0 0 0 0,-1-1-1 0 0,0-1 1 0 0,-2-1 0 0 0,-48 34 0 0 0,44-38-207 0 0,-1-1 1 0 0,-1-1-1 0 0,-1-2 1 0 0,0-1-1 0 0,-54 16 1 0 0,72-27-101 0 0,1 0 1 0 0,-1-1 0 0 0,1-1-1 0 0,-1 0 1 0 0,1-1 0 0 0,-1 0 0 0 0,-21-3-1 0 0,26 1-70 0 0,0 0 0 0 0,0-1 0 0 0,1 0 0 0 0,-1 0 0 0 0,1-1 0 0 0,0 0 0 0 0,0 0 0 0 0,0-1 0 0 0,1 0 0 0 0,-1-1 0 0 0,1 1 0 0 0,-9-11-1 0 0,-9-11-767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3:39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6622 32 0 0,'13'5'389'0'0,"0"0"1"0"0,0-1-1 0 0,0-1 1 0 0,1 0-1 0 0,0-1 1 0 0,-1 0-1 0 0,1-1 0 0 0,0-1 1 0 0,0 0-1 0 0,-1-1 1 0 0,1 0-1 0 0,0-1 1 0 0,20-6-1 0 0,13-6-836 0 0,0-3 1 0 0,65-32-1 0 0,-23 9 971 0 0,362-135-723 0 0,-137 55 320 0 0,-241 89-239 0 0,71-40-1 0 0,-90 40 30 0 0,-1-3 0 0 0,-2-2 0 0 0,79-71 0 0 0,73-73-412 0 0,33-30 70 0 0,-50 37 240 0 0,-74 73-8 0 0,171-198 0 0 0,-209 206 96 0 0,157-219 178 0 0,47-78 57 0 0,24-39-358 0 0,27-105 92 0 0,256-540 458 0 0,-519 924-240 0 0,45-158 1 0 0,-73 198-52 0 0,-16 32 8 0 0,-3 0 1 0 0,11-108 0 0 0,14-58 204 0 0,22-160 1066 0 0,-26 201-733 0 0,-37 192-445 0 0,0 1 0 0 0,1 0-1 0 0,0 0 1 0 0,0 0-1 0 0,1 0 1 0 0,0 1 0 0 0,1 0-1 0 0,0 0 1 0 0,0 1-1 0 0,0-1 1 0 0,13-10 0 0 0,8-4 844 0 0,58-36 0 0 0,-44 31-225 0 0,-18 14-302 0 0,1 2 0 0 0,0 0 0 0 0,0 1 0 0 0,42-10 0 0 0,-1 0-215 0 0,-11-1-99 0 0,-20 8 189 0 0,43-11 0 0 0,-66 21-279 0 0,0 1-1 0 0,0 0 0 0 0,0 1 0 0 0,0 1 0 0 0,0-1 1 0 0,-1 2-1 0 0,1-1 0 0 0,16 4 0 0 0,-22-3-1407 0 0,0 0 0 0 0,-1 0-1 0 0,1 0 1 0 0,-1 1 0 0 0,1 0-1 0 0,-1-1 1 0 0,4 4 0 0 0,-8-7 316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3:39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44 0 0,'27'6'9031'0'0,"66"27"-7700"0"0,-63-21-1234 0 0,0 2 0 0 0,-1 2 0 0 0,-1 0-1 0 0,0 2 1 0 0,-2 1 0 0 0,29 25 0 0 0,-39-31-68 0 0,-14-11-35 0 0,0-1 0 0 0,0 1 1 0 0,1 0-1 0 0,-2 0 0 0 0,1 0 0 0 0,0 0 0 0 0,0 0 0 0 0,-1 0 1 0 0,1 0-1 0 0,-1 0 0 0 0,2 3 0 0 0,-3-2 5 0 0,0-1-1 0 0,1 1 1 0 0,-1 0-1 0 0,-1-1 1 0 0,1 1-1 0 0,0-1 1 0 0,-1 1-1 0 0,1-1 1 0 0,-1 1-1 0 0,0-1 1 0 0,1 1-1 0 0,-1-1 1 0 0,-1 1-1 0 0,1-1 1 0 0,-2 3-1 0 0,-22 38-1627 0 0,-3 0 1 0 0,-2-2-1 0 0,-67 73 1 0 0,77-93 400 0 0,-5 7-166 0 0,0 1 119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3:54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1 524 0 0,'3'0'11868'0'0,"4"0"-7722"0"0,14 1-7645 0 0,39 20-6885 0 0,-41-16 8789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3:55.2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7 764 0 0,'5'-2'1384'0'0,"5"0"212"0"0,-5 2 60 0 0,0 0-279 0 0,5 0-261 0 0,-5 0-244 0 0,5 0-204 0 0,-5 0-200 0 0,0 0-260 0 0,0 0-328 0 0,5 0-304 0 0,0 0-328 0 0,-5 0-340 0 0,5 0-360 0 0,0-2-197 0 0,5 2 49 0 0,-5 2 140 0 0,5-2 224 0 0</inkml:trace>
  <inkml:trace contextRef="#ctx0" brushRef="#br0" timeOffset="1">270 21 592 0 0,'5'0'1084'0'0,"0"0"96"0"0,0 0-188 0 0,5 0 332 0 0,0 0-943 0 0,-10 2-145 0 0,5-2-156 0 0,5 2-168 0 0,-5-2-196 0 0,5 0-237 0 0,0 0-227 0 0,-5 0-268 0 0,10 0-80 0 0,-5 0 24 0 0,10 0 112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3:55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24 180 0 0,'1'-1'157'0'0,"-1"0"0"0"0,0 0 0 0 0,0 0 1 0 0,0 0-1 0 0,0 0 0 0 0,0 0 0 0 0,0 1 0 0 0,0-1 0 0 0,0 0 0 0 0,0 0 0 0 0,-1 0 1 0 0,1 0-1 0 0,0 0 0 0 0,0 0 0 0 0,-1 0 0 0 0,1 1 0 0 0,-1-1 0 0 0,1 0 0 0 0,-1 0 1 0 0,1 1-1 0 0,-1-1 0 0 0,1 0 0 0 0,-1 1 0 0 0,0-1 0 0 0,1 0 0 0 0,-1 1 1 0 0,-1-2-1 0 0,-28 5 630 0 0,28-2-830 0 0,-11 2 59 0 0,1 1 0 0 0,0 1 0 0 0,0 0-1 0 0,-18 10 1 0 0,25-12-3 0 0,0-1-1 0 0,1 1 0 0 0,-1 0 1 0 0,1 1-1 0 0,0-1 1 0 0,0 1-1 0 0,0 0 1 0 0,0 0-1 0 0,1 0 0 0 0,-1 0 1 0 0,1 1-1 0 0,0-1 1 0 0,-4 9-1 0 0,6-10 140 0 0,1 0-1 0 0,-1 0 1 0 0,1-1-1 0 0,0 1 1 0 0,0 0-1 0 0,0 0 1 0 0,0 0-1 0 0,0 0 1 0 0,0 0-1 0 0,1-1 1 0 0,0 1-1 0 0,-1 0 1 0 0,1 0-1 0 0,0-1 1 0 0,0 1-1 0 0,0 0 1 0 0,1-1 0 0 0,-1 1-1 0 0,1-1 1 0 0,-1 0-1 0 0,5 5 1 0 0,4 3 300 0 0,0 0 1 0 0,1 0 0 0 0,16 11 0 0 0,19 19-309 0 0,-43-37-175 0 0,0 1 0 0 0,0-1 0 0 0,0 1 0 0 0,-1 0 0 0 0,1 0 0 0 0,-1 0 0 0 0,0 0 0 0 0,0 0 0 0 0,-1 0-1 0 0,1 0 1 0 0,-1 1 0 0 0,0-1 0 0 0,0 1 0 0 0,0 6 0 0 0,-1-7-146 0 0,-1 1 1 0 0,0-1-1 0 0,0 0 0 0 0,0 0 1 0 0,-1 0-1 0 0,1 0 0 0 0,-1 0 1 0 0,0 0-1 0 0,0-1 0 0 0,0 1 1 0 0,-1-1-1 0 0,1 1 0 0 0,-1-1 1 0 0,0 0-1 0 0,-6 5 0 0 0,3-2-642 0 0,0 0-1 0 0,0 0 1 0 0,0-1-1 0 0,-1 0 1 0 0,0 0-1 0 0,-11 5 1 0 0,8-7-358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3:56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1 624 0 0,'0'0'979'0'0,"-7"9"2241"0"0,-22 29-1439 0 0,26-35-1601 0 0,1 1 0 0 0,0 0-1 0 0,0 0 1 0 0,1 0 0 0 0,-1 0 0 0 0,1 0 0 0 0,0 1 0 0 0,0-1-1 0 0,0 0 1 0 0,1 0 0 0 0,-1 1 0 0 0,1-1 0 0 0,0 1 0 0 0,1 6-1 0 0,-1-9-128 0 0,1 0 0 0 0,0 0 0 0 0,0 0 0 0 0,-1 0 0 0 0,1 0 0 0 0,0 0 0 0 0,1 0 0 0 0,-1 0 0 0 0,0 0 0 0 0,1-1 0 0 0,-1 1 0 0 0,1 0 0 0 0,-1-1 0 0 0,1 1 0 0 0,0-1 0 0 0,-1 0 0 0 0,1 1 0 0 0,0-1 0 0 0,0 0 0 0 0,0 0 0 0 0,0 0 0 0 0,0 0 0 0 0,0-1 0 0 0,0 1 0 0 0,0-1 0 0 0,1 1 0 0 0,-1-1 0 0 0,0 0 0 0 0,0 1 0 0 0,0-1 0 0 0,1 0 0 0 0,2-1 0 0 0,-2 1-93 0 0,0 0 0 0 0,0-1 1 0 0,0 1-1 0 0,0-1 0 0 0,0 0 1 0 0,0 0-1 0 0,0 0 0 0 0,0 0 1 0 0,0 0-1 0 0,-1 0 1 0 0,1-1-1 0 0,0 0 0 0 0,-1 1 1 0 0,4-4-1 0 0,-5 4-60 0 0,0 0 1 0 0,0 0-1 0 0,0 0 0 0 0,0 0 0 0 0,0 0 1 0 0,-1-1-1 0 0,1 1 0 0 0,0 0 1 0 0,-1 0-1 0 0,1 0 0 0 0,-1-1 0 0 0,1 1 1 0 0,-1 0-1 0 0,1-1 0 0 0,-1 1 1 0 0,0 0-1 0 0,0-1 0 0 0,0 1 1 0 0,0 0-1 0 0,0-1 0 0 0,0 1 0 0 0,0 0 1 0 0,0-1-1 0 0,-1 1 0 0 0,1 0 1 0 0,0-1-1 0 0,-1 1 0 0 0,1 0 1 0 0,-1 0-1 0 0,1-1 0 0 0,-1 1 0 0 0,0 0 1 0 0,0 0-1 0 0,0-2 0 0 0,-2 2-102 0 0,1-1 0 0 0,-1 1 0 0 0,1 0 0 0 0,-1 0 0 0 0,0 0 0 0 0,1 0 0 0 0,-1 0 1 0 0,0 1-1 0 0,0-1 0 0 0,1 1 0 0 0,-1 0 0 0 0,0-1 0 0 0,0 1 0 0 0,0 1 0 0 0,0-1 0 0 0,-3 1 0 0 0,-2-1-658 0 0,6 0 250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3:56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24 456 0 0,'10'-21'2336'0'0,"-10"21"-2289"0"0,0 0-1 0 0,0-1 1 0 0,0 1 0 0 0,1 0 0 0 0,-1 0-1 0 0,0 0 1 0 0,0 0 0 0 0,0 0 0 0 0,0 0 0 0 0,0 0-1 0 0,0-1 1 0 0,0 1 0 0 0,0 0 0 0 0,0 0 0 0 0,1 0-1 0 0,-1 0 1 0 0,0 0 0 0 0,0 0 0 0 0,0 0 0 0 0,0 0-1 0 0,0 0 1 0 0,0 0 0 0 0,1 0 0 0 0,-1-1 0 0 0,0 1-1 0 0,0 0 1 0 0,0 0 0 0 0,0 0 0 0 0,0 0 0 0 0,1 0-1 0 0,-1 0 1 0 0,0 0 0 0 0,0 0 0 0 0,0 0 0 0 0,0 0-1 0 0,0 1 1 0 0,0-1 0 0 0,1 0 0 0 0,-1 0-1 0 0,0 0 1 0 0,0 0 0 0 0,0 0 0 0 0,0 0 0 0 0,0 0-1 0 0,0 0 1 0 0,1 0 0 0 0,-1 0 0 0 0,0 0 0 0 0,0 0-1 0 0,0 1 1 0 0,0-1 0 0 0,0 0 0 0 0,0 0 0 0 0,0 0-1 0 0,0 0 1 0 0,4 38 1849 0 0,-19 233-875 0 0,0 2-7544 0 0,15-250 5461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3:56.9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68 836 0 0,'0'-9'3270'0'0,"0"17"44"0"0,1 20-1602 0 0,4-6-1629 0 0,1-1 0 0 0,1 0 0 0 0,10 22 1 0 0,-13-34 62 0 0,0 0 1 0 0,1 0-1 0 0,0 0 0 0 0,1 0 1 0 0,0-1-1 0 0,0 0 1 0 0,1 0-1 0 0,15 13 0 0 0,-21-20-121 0 0,0-1 0 0 0,-1 1 0 0 0,1-1-1 0 0,0 1 1 0 0,0-1 0 0 0,-1 1 0 0 0,1-1-1 0 0,0 0 1 0 0,0 1 0 0 0,0-1 0 0 0,0 0-1 0 0,0 0 1 0 0,0 1 0 0 0,-1-1 0 0 0,1 0 0 0 0,0 0-1 0 0,0 0 1 0 0,0 0 0 0 0,0 0 0 0 0,0 0-1 0 0,0-1 1 0 0,0 1 0 0 0,0 0 0 0 0,0 0-1 0 0,-1-1 1 0 0,1 1 0 0 0,0 0 0 0 0,0-1-1 0 0,1 0 1 0 0,0-1-32 0 0,0 0 0 0 0,0 0-1 0 0,0-1 1 0 0,0 1 0 0 0,0 0 0 0 0,0-1-1 0 0,-1 1 1 0 0,1-1 0 0 0,1-4 0 0 0,1-3-235 0 0,0-1 1 0 0,-1 1 0 0 0,0-1 0 0 0,1-13-1 0 0,21-113-4135 0 0,-25 136 4312 0 0,0 0 0 0 0,0 0 0 0 0,0-1 0 0 0,0 1 0 0 0,0 0 0 0 0,1 0 0 0 0,-1-1 0 0 0,0 1-1 0 0,1 0 1 0 0,-1 0 0 0 0,1 0 0 0 0,-1 0 0 0 0,1 0 0 0 0,-1-1 0 0 0,1 1 0 0 0,0 0 0 0 0,0 0 0 0 0,-1 1 0 0 0,1-1 0 0 0,0 0-1 0 0,0 0 1 0 0,0 0 0 0 0,0 0 0 0 0,0 1 0 0 0,0-1 0 0 0,0 0 0 0 0,0 1 0 0 0,0-1 0 0 0,1 1 0 0 0,-1-1 0 0 0,0 1 0 0 0,0 0-1 0 0,0 0 1 0 0,1-1 0 0 0,-1 1 0 0 0,0 0 0 0 0,0 0 0 0 0,1 0 0 0 0,-1 0 0 0 0,0 0 0 0 0,0 0 0 0 0,1 1 0 0 0,-1-1 0 0 0,0 0-1 0 0,0 1 1 0 0,2 0 0 0 0,6 4 74 0 0,1 0 0 0 0,-1 1 0 0 0,0 0 1 0 0,15 13-1 0 0,13 8 1683 0 0,-29-25-1484 0 0,0 0 0 0 0,0 0-1 0 0,0-1 1 0 0,1 0-1 0 0,-1 0 1 0 0,0-1 0 0 0,0 0-1 0 0,0-1 1 0 0,0 0-1 0 0,15-3 1 0 0,-20 3-208 0 0,0 0 0 0 0,1 0 0 0 0,-1 0-1 0 0,0 0 1 0 0,-1 0 0 0 0,1 0 0 0 0,0-1 0 0 0,0 0 0 0 0,0 1-1 0 0,-1-1 1 0 0,1 0 0 0 0,-1 0 0 0 0,0 0 0 0 0,1-1 0 0 0,-1 1 0 0 0,0-1-1 0 0,0 1 1 0 0,0-1 0 0 0,-1 0 0 0 0,1 1 0 0 0,-1-1 0 0 0,1 0-1 0 0,-1 0 1 0 0,0 0 0 0 0,0 0 0 0 0,-1 0 0 0 0,1 0 0 0 0,0-1-1 0 0,-1-4 1 0 0,0 6-45 0 0,1 1 1 0 0,-1 0-1 0 0,0-1 0 0 0,0 1 0 0 0,0 0 0 0 0,0-1 0 0 0,-1 1 0 0 0,1 0 1 0 0,0 0-1 0 0,-1-1 0 0 0,1 1 0 0 0,0 0 0 0 0,-1 0 0 0 0,0 0 0 0 0,1-1 1 0 0,-1 1-1 0 0,0 0 0 0 0,1 0 0 0 0,-1 0 0 0 0,0 0 0 0 0,0 0 0 0 0,0 0 1 0 0,0 1-1 0 0,0-1 0 0 0,0 0 0 0 0,0 0 0 0 0,0 1 0 0 0,0-1 0 0 0,-2 0 0 0 0,1 0 10 0 0,-1 1 0 0 0,0 0 0 0 0,0-1 0 0 0,0 1 0 0 0,0 1 0 0 0,0-1 0 0 0,1 0 0 0 0,-1 1-1 0 0,0-1 1 0 0,0 1 0 0 0,0 0 0 0 0,-4 2 0 0 0,-2 1 30 0 0,-1 0 1 0 0,1 1-1 0 0,0 1 1 0 0,0-1-1 0 0,0 1 1 0 0,-11 11-1 0 0,15-12 78 0 0,1 1 0 0 0,-1-1 0 0 0,1 1 0 0 0,1 0 0 0 0,-1 1-1 0 0,1-1 1 0 0,0 0 0 0 0,0 1 0 0 0,1 0 0 0 0,-1-1 0 0 0,2 1 0 0 0,-1 0 0 0 0,1 0-1 0 0,0 0 1 0 0,0 1 0 0 0,1-1 0 0 0,0 0 0 0 0,0 0 0 0 0,2 8 0 0 0,-1-9-35 0 0,1-1 0 0 0,-1 1 0 0 0,1 0-1 0 0,0-1 1 0 0,1 1 0 0 0,-1-1 0 0 0,1 0 0 0 0,0 1 0 0 0,1-1 0 0 0,-1-1 0 0 0,1 1 0 0 0,0 0 0 0 0,0-1-1 0 0,0 0 1 0 0,1 0 0 0 0,-1 0 0 0 0,1-1 0 0 0,0 1 0 0 0,0-1 0 0 0,0 0 0 0 0,1-1 0 0 0,10 5 0 0 0,2-3-607 0 0,1 0 0 0 0,0-1 1 0 0,-1 0-1 0 0,1-2 0 0 0,0 0 0 0 0,0-1 1 0 0,0-1-1 0 0,0-1 0 0 0,0-1 0 0 0,26-7 1 0 0,-19 7-427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1:54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814 9 356 0 0,'9'-2'452'0'0,"1"0"0"0"0,-1 0-1 0 0,1 1 1 0 0,-1 0 0 0 0,1 0-1 0 0,-1 1 1 0 0,1 0 0 0 0,-1 1 0 0 0,1 0-1 0 0,-1 1 1 0 0,0 0 0 0 0,17 6 0 0 0,-25-8-392 0 0,0 1 0 0 0,-1-1 0 0 0,1 0 0 0 0,0 1 0 0 0,-1-1 0 0 0,1 1 0 0 0,-1-1 0 0 0,1 1 0 0 0,-1-1 0 0 0,1 1 0 0 0,-1-1 0 0 0,1 1 0 0 0,-1 0 0 0 0,1-1 0 0 0,-1 1 0 0 0,0-1 0 0 0,1 1 0 0 0,-1 0 1 0 0,0-1-1 0 0,0 1 0 0 0,0 0 0 0 0,1 0 0 0 0,-1-1 0 0 0,0 1 0 0 0,0 0 0 0 0,0 0 0 0 0,0-1 0 0 0,0 1 0 0 0,0 0 0 0 0,0-1 0 0 0,-1 1 0 0 0,1 0 0 0 0,0 0 0 0 0,0-1 0 0 0,0 1 0 0 0,-1 0 0 0 0,1-1 0 0 0,0 1 0 0 0,-1 0 1 0 0,1-1-1 0 0,-1 1 0 0 0,1-1 0 0 0,-1 1 0 0 0,1-1 0 0 0,-1 1 0 0 0,1-1 0 0 0,-1 1 0 0 0,-1 0 0 0 0,-30 28 1330 0 0,28-26-1157 0 0,-60 43 1438 0 0,-3-3 0 0 0,-78 39 0 0 0,-149 54-754 0 0,41-20-941 0 0,240-110-149 0 0,-40 22 101 0 0,23-6-2768 0 0,40-22-3028 0 0,14-5 2993 0 0,5-4-248 0 0,-23 6 2142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3:58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0 104 208 0 0,'0'-52'3596'0'0,"2"30"8686"0"0,7 25-10452 0 0,7 22-1756 0 0,-1 2 1 0 0,-2-1 0 0 0,0 2-1 0 0,16 55 1 0 0,-2-5-100 0 0,-2-11-367 0 0,-24-66 373 0 0,-1-1 0 0 0,0 0 0 0 0,0 0 0 0 0,0 0 0 0 0,0 0 0 0 0,0 0 0 0 0,0 1 0 0 0,1-1 0 0 0,-1 0 0 0 0,0 0 0 0 0,0 0 0 0 0,0 0 0 0 0,0 0 0 0 0,1 0 0 0 0,-1 0 0 0 0,0 0 0 0 0,0 0 0 0 0,0 0 0 0 0,0 0 0 0 0,1 1 0 0 0,-1-1 0 0 0,0 0 0 0 0,0 0 0 0 0,0 0 0 0 0,1 0 0 0 0,-1-1 0 0 0,0 1 0 0 0,0 0 0 0 0,0 0 0 0 0,0 0 0 0 0,1 0 0 0 0,-1 0 0 0 0,0 0 0 0 0,0 0 0 0 0,0 0 0 0 0,0 0 0 0 0,1 0 0 0 0,-1 0 0 0 0,0-1 0 0 0,0 1 0 0 0,0 0 0 0 0,0 0 0 0 0,0 0 0 0 0,1 0 0 0 0,-1 0 0 0 0,0-1 0 0 0,0 1 0 0 0,0 0 0 0 0,0 0 0 0 0,0 0 0 0 0,0 0 0 0 0,0-1 0 0 0,0 1 0 0 0,0 0 0 0 0,0 0 0 0 0,0 0 0 0 0,0-1 0 0 0,10-20-846 0 0,3-26-863 0 0,-6 16-156 0 0,0-1 0 0 0,2 1 1 0 0,19-43-1 0 0,-23 64 1618 0 0,0 1-1 0 0,0-1 0 0 0,1 1 1 0 0,0 1-1 0 0,0-1 1 0 0,1 1-1 0 0,0 0 0 0 0,1 1 1 0 0,0-1-1 0 0,0 2 0 0 0,0-1 1 0 0,1 1-1 0 0,0 0 1 0 0,14-6-1 0 0,-21 11 344 0 0,-1 0 1 0 0,1 0-1 0 0,-1 1 1 0 0,1-1-1 0 0,-1 1 1 0 0,1-1-1 0 0,0 1 1 0 0,-1-1-1 0 0,1 1 1 0 0,0 0-1 0 0,0 0 1 0 0,-1 0-1 0 0,1 0 1 0 0,0 0-1 0 0,-1 1 1 0 0,1-1-1 0 0,0 0 1 0 0,-1 1-1 0 0,1-1 1 0 0,0 1-1 0 0,-1-1 1 0 0,1 1-1 0 0,-1 0 1 0 0,3 1-1 0 0,-2 1 57 0 0,1-1-1 0 0,-1 1 0 0 0,0-1 0 0 0,0 1 0 0 0,-1 0 1 0 0,1-1-1 0 0,0 1 0 0 0,-1 0 0 0 0,0 0 0 0 0,0 0 1 0 0,0 0-1 0 0,1 4 0 0 0,1 10 354 0 0,0 1-1 0 0,-1-1 0 0 0,-1 30 1 0 0,-1-46-478 0 0,-1 37 259 0 0,1 35-378 0 0,10-29-4141 0 0,-9-40 2728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3:58.5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68 24 0 0,'-1'-17'794'0'0,"1"-23"5248"0"0,3 30-4587 0 0,5 17-3675 0 0,31 38-2674 0 0,-28-28 3873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3:58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41 392 0 0,'-5'-20'3686'0'0,"1"17"-3643"0"0,0 1-1 0 0,0-1 1 0 0,0 1 0 0 0,0 0 0 0 0,-1 0 0 0 0,1 1 0 0 0,-1 0-1 0 0,0-1 1 0 0,1 1 0 0 0,-1 1 0 0 0,0-1 0 0 0,1 1 0 0 0,-1 0 0 0 0,0 0-1 0 0,1 0 1 0 0,-1 1 0 0 0,0-1 0 0 0,0 1 0 0 0,1 0 0 0 0,-1 1-1 0 0,1-1 1 0 0,-1 1 0 0 0,1 0 0 0 0,0 0 0 0 0,0 0 0 0 0,-1 0 0 0 0,-2 4-1 0 0,2-2 2 0 0,0 0 0 0 0,0 0 0 0 0,0 0 0 0 0,1 1 0 0 0,0 0 0 0 0,0 0 0 0 0,0 0 0 0 0,0 0 0 0 0,1 1 0 0 0,0 0 0 0 0,0-1 0 0 0,1 1 0 0 0,0 0 0 0 0,0 0 0 0 0,0 0 0 0 0,0 1 0 0 0,1-1 0 0 0,0 0 0 0 0,0 9 0 0 0,1-8 11 0 0,1-1 1 0 0,-1 0-1 0 0,1 1 1 0 0,1-1 0 0 0,-1 0-1 0 0,1 0 1 0 0,0 0 0 0 0,0 0-1 0 0,6 10 1 0 0,-7-15-53 0 0,-1 1 0 0 0,1-1 0 0 0,0 0-1 0 0,0 1 1 0 0,0-1 0 0 0,1 0 0 0 0,-1 0 0 0 0,0 0 0 0 0,0 0 0 0 0,1 0 0 0 0,-1 0 0 0 0,1 0 0 0 0,-1 0-1 0 0,0 0 1 0 0,1 0 0 0 0,0-1 0 0 0,-1 1 0 0 0,1-1 0 0 0,-1 1 0 0 0,1-1 0 0 0,0 0 0 0 0,-1 1 0 0 0,1-1-1 0 0,0 0 1 0 0,-1 0 0 0 0,1 0 0 0 0,0-1 0 0 0,-1 1 0 0 0,1 0 0 0 0,0 0 0 0 0,-1-1 0 0 0,1 1 0 0 0,-1-1-1 0 0,1 0 1 0 0,-1 1 0 0 0,1-1 0 0 0,-1 0 0 0 0,1 0 0 0 0,-1 0 0 0 0,0 0 0 0 0,3-2 0 0 0,0-1-30 0 0,0 1 0 0 0,0-1 1 0 0,0 0-1 0 0,-1 0 0 0 0,1 0 1 0 0,-1 0-1 0 0,0 0 1 0 0,-1-1-1 0 0,1 0 0 0 0,-1 1 1 0 0,3-9-1 0 0,14-59-407 0 0,-14 45 380 0 0,-4 24 93 0 0,4-14 259 0 0,-5 17-288 0 0,-1 0 0 0 0,1 0 0 0 0,0 0 0 0 0,0 0-1 0 0,0 0 1 0 0,0 0 0 0 0,0 0 0 0 0,0 0 0 0 0,0-1 0 0 0,0 1 0 0 0,-1 0-1 0 0,1 0 1 0 0,0 0 0 0 0,0 0 0 0 0,0 0 0 0 0,0 0 0 0 0,0 0 0 0 0,0 0-1 0 0,0 0 1 0 0,0 0 0 0 0,0 0 0 0 0,0 0 0 0 0,0 0 0 0 0,-1-1 0 0 0,-1 9 3 0 0,1-1 0 0 0,0 1 0 0 0,0 0 0 0 0,0 0 0 0 0,1-1 1 0 0,0 1-1 0 0,0 0 0 0 0,1 0 0 0 0,0 0 0 0 0,1-1 0 0 0,2 9 0 0 0,1 20-300 0 0,-3-22-325 0 0,0-1-1 0 0,1 1 0 0 0,0-1 1 0 0,1 1-1 0 0,1-1 0 0 0,0-1 1 0 0,10 20-1 0 0,-5-16-567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3:59.6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68 260 0 0,'-5'-36'2728'0'0,"0"4"-55"0"0,2 43-174 0 0,-3 20-1789 0 0,4-4-222 0 0,2-1-1 0 0,4 43 1 0 0,-1-25-151 0 0,52 455 1432 0 0,-35-349-1578 0 0,-20-149-228 0 0,0 0 1 0 0,0 0-1 0 0,-1 1 1 0 0,1-1-1 0 0,0 0 1 0 0,1 0-1 0 0,-1 0 0 0 0,0 1 1 0 0,0-1-1 0 0,0 0 1 0 0,1 0-1 0 0,-1 0 1 0 0,1 0-1 0 0,-1 0 1 0 0,1 0-1 0 0,-1 0 1 0 0,1 1-1 0 0,0-2 1 0 0,-1 1-1 0 0,1 0 0 0 0,0 0 1 0 0,0 0-1 0 0,0 0 1 0 0,0 0-1 0 0,-1-1 1 0 0,1 1-1 0 0,0 0 1 0 0,2 0-1 0 0,-2-2 7 0 0,1 1-1 0 0,-1-1 1 0 0,1 0-1 0 0,-1 0 1 0 0,0 0 0 0 0,1 0-1 0 0,-1 0 1 0 0,0 0-1 0 0,0 0 1 0 0,0 0 0 0 0,1-1-1 0 0,-1 1 1 0 0,-1 0-1 0 0,1-1 1 0 0,0 1-1 0 0,1-3 1 0 0,31-70-231 0 0,-32 72 256 0 0,-1 0 0 0 0,1 0 0 0 0,-1-1 1 0 0,1 1-1 0 0,0 0 0 0 0,0 0 0 0 0,0 0 1 0 0,0 0-1 0 0,0 0 0 0 0,1 0 0 0 0,-1 1 1 0 0,1-1-1 0 0,-1 0 0 0 0,1 0 0 0 0,-1 1 1 0 0,1-1-1 0 0,0 1 0 0 0,0 0 0 0 0,0 0 1 0 0,0-1-1 0 0,3 0 0 0 0,-4 2 3 0 0,1 0-1 0 0,0 0 0 0 0,0 0 1 0 0,0 1-1 0 0,0-1 0 0 0,0 0 1 0 0,-1 1-1 0 0,1 0 1 0 0,0-1-1 0 0,0 1 0 0 0,-1 0 1 0 0,1 0-1 0 0,0 0 1 0 0,-1 0-1 0 0,1 0 0 0 0,-1 0 1 0 0,1 0-1 0 0,-1 1 1 0 0,3 2-1 0 0,8 10 1 0 0,-1 0-1 0 0,-1 1 1 0 0,0 1 0 0 0,8 16-1 0 0,-13-21 6 0 0,10 18 20 0 0,-12-22 17 0 0,-1 0 0 0 0,2 0 0 0 0,-1-1 0 0 0,1 1 0 0 0,0-1 0 0 0,1 0 0 0 0,-1 0 0 0 0,1-1-1 0 0,0 1 1 0 0,7 5 0 0 0,-11-11-42 0 0,0 0-1 0 0,-1 0 1 0 0,1 0 0 0 0,0 0-1 0 0,0 1 1 0 0,-1-1-1 0 0,1-1 1 0 0,0 1-1 0 0,0 0 1 0 0,-1 0 0 0 0,1 0-1 0 0,0 0 1 0 0,0 0-1 0 0,-1-1 1 0 0,1 1-1 0 0,0 0 1 0 0,-1-1 0 0 0,1 1-1 0 0,0 0 1 0 0,-1-1-1 0 0,1 1 1 0 0,-1-1-1 0 0,1 1 1 0 0,-1-1 0 0 0,1 1-1 0 0,-1-1 1 0 0,1 0-1 0 0,-1 1 1 0 0,1-1-1 0 0,-1 1 1 0 0,0-1 0 0 0,1 0-1 0 0,-1 0 1 0 0,14-25-306 0 0,-3-6-263 0 0,-1-1 0 0 0,-2 0 0 0 0,-2-1 1 0 0,4-43-1 0 0,0 2-505 0 0,29-205-3960 0 0,-33 245 4072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4:00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33 836 0 0,'-16'14'4122'0'0,"-47"57"-3005"0"0,60-67-856 0 0,1 0 1 0 0,0 0-1 0 0,0 0 0 0 0,0 1 0 0 0,1-1 1 0 0,-1 1-1 0 0,1-1 0 0 0,0 1 0 0 0,0-1 0 0 0,1 1 1 0 0,-1 0-1 0 0,1-1 0 0 0,0 1 0 0 0,0 0 1 0 0,1 0-1 0 0,-1-1 0 0 0,3 6 0 0 0,-3-7-193 0 0,1-1-1 0 0,1 0 0 0 0,-1 0 1 0 0,0 0-1 0 0,1 0 1 0 0,-1 0-1 0 0,1 0 0 0 0,-1-1 1 0 0,1 1-1 0 0,0 0 1 0 0,0-1-1 0 0,0 1 0 0 0,0-1 1 0 0,0 0-1 0 0,0 1 0 0 0,0-1 1 0 0,0 0-1 0 0,0 0 1 0 0,1-1-1 0 0,-1 1 0 0 0,0 0 1 0 0,1-1-1 0 0,-1 1 1 0 0,0-1-1 0 0,1 0 0 0 0,-1 0 1 0 0,1 0-1 0 0,-1 0 1 0 0,0 0-1 0 0,1 0 0 0 0,-1-1 1 0 0,1 1-1 0 0,-1-1 0 0 0,4-1 1 0 0,0 0-154 0 0,0-1 0 0 0,0 1 0 0 0,-1-1 1 0 0,1 0-1 0 0,-1 0 0 0 0,0-1 0 0 0,0 0 0 0 0,0 1 0 0 0,0-2 1 0 0,-1 1-1 0 0,1 0 0 0 0,-1-1 0 0 0,0 0 0 0 0,-1 0 0 0 0,1 0 1 0 0,-1-1-1 0 0,0 1 0 0 0,4-10 0 0 0,-5 9-70 0 0,1 1 1 0 0,-1-1-1 0 0,0 1 0 0 0,-1-1 0 0 0,1 0 1 0 0,-1 1-1 0 0,0-1 0 0 0,-1 0 0 0 0,1 0 1 0 0,-1 0-1 0 0,-1 0 0 0 0,1 0 0 0 0,-1 0 1 0 0,0 0-1 0 0,0 1 0 0 0,0-1 0 0 0,-1 0 1 0 0,0 0-1 0 0,-5-9 0 0 0,5 13 49 0 0,1 0 1 0 0,-1 0-1 0 0,0 0 0 0 0,0 0 1 0 0,0 1-1 0 0,0-1 0 0 0,-1 1 0 0 0,1-1 1 0 0,0 1-1 0 0,-1 0 0 0 0,1 0 1 0 0,0 0-1 0 0,-1 0 0 0 0,0 0 1 0 0,1 0-1 0 0,-1 1 0 0 0,1 0 0 0 0,-1-1 1 0 0,0 1-1 0 0,1 0 0 0 0,-1 0 1 0 0,0 0-1 0 0,1 1 0 0 0,-1-1 0 0 0,-3 2 1 0 0,-3-1-446 0 0,0 1 1 0 0,0 1-1 0 0,1 0 1 0 0,-1 0-1 0 0,1 1 0 0 0,-9 5 1 0 0,12-4-54 0 0,4-1-5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4:00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20 624 0 0,'0'-15'2814'0'0,"0"10"21"0"0,0 15-1368 0 0,-10 244 2615 0 0,20 3-5597 0 0,-9-235 92 0 0,1-1-1 0 0,1 1 1 0 0,1-1 0 0 0,0 0 0 0 0,12 32-1 0 0,-11-41 133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4:00.8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190 332 80 0 0,'24'-46'2215'0'0,"-19"38"-1928"0"0,0-1 0 0 0,-1 1 0 0 0,0-1-1 0 0,0 0 1 0 0,-1 0 0 0 0,0-1 0 0 0,-1 1-1 0 0,0-1 1 0 0,0 1 0 0 0,0-17 0 0 0,-2 11-290 0 0,-1 0 0 0 0,-1 0 1 0 0,0 0-1 0 0,-1 0 0 0 0,-6-19 0 0 0,8 30-10 0 0,-1-1 0 0 0,0 1 0 0 0,0-1 0 0 0,-1 1-1 0 0,1 0 1 0 0,-1 0 0 0 0,0 0 0 0 0,0 0 0 0 0,-5-4-1 0 0,7 6 8 0 0,-1 1-1 0 0,0 0 0 0 0,0-1 0 0 0,0 1 1 0 0,0 0-1 0 0,-1 0 0 0 0,1 0 0 0 0,0 0 0 0 0,0 0 1 0 0,-1 1-1 0 0,1-1 0 0 0,0 1 0 0 0,-1-1 0 0 0,1 1 1 0 0,0 0-1 0 0,-1 0 0 0 0,1 0 0 0 0,-1 0 1 0 0,-3 1-1 0 0,2 0 47 0 0,0 1 0 0 0,-1-1 0 0 0,1 1 0 0 0,0 0-1 0 0,1 0 1 0 0,-1 0 0 0 0,0 0 0 0 0,1 1 0 0 0,-1 0 0 0 0,1-1 0 0 0,0 1 0 0 0,0 1 0 0 0,0-1 0 0 0,0 0 0 0 0,0 1 0 0 0,-3 6 0 0 0,-4 6 515 0 0,1 1 0 0 0,-9 26 0 0 0,13-31-207 0 0,-6 20 452 0 0,1 0-1 0 0,1 0 0 0 0,2 1 1 0 0,1 1-1 0 0,-1 49 1 0 0,10 170-342 0 0,-1-216-861 0 0,-2-16-498 0 0,1-1 1 0 0,1 0-1 0 0,1 0 0 0 0,6 24 1 0 0,-6-38 297 0 0,-1 0 0 0 0,1 0 1 0 0,1 0-1 0 0,-1 0 0 0 0,1 0 0 0 0,0-1 1 0 0,1 0-1 0 0,-1 0 0 0 0,1 0 1 0 0,7 6-1 0 0,3-2-646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4:01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295 35 276 0 0,'-3'-4'250'0'0,"-1"1"1"0"0,0 0-1 0 0,0 0 1 0 0,0 0-1 0 0,0 0 1 0 0,-1 1-1 0 0,1 0 1 0 0,-1 0-1 0 0,1 0 0 0 0,-1 0 1 0 0,0 1-1 0 0,0-1 1 0 0,0 1-1 0 0,1 1 1 0 0,-1-1-1 0 0,0 1 1 0 0,0 0-1 0 0,0 0 1 0 0,-8 1-1 0 0,-2 0-265 0 0,0 0 0 0 0,0 2 0 0 0,1 0 0 0 0,-1 0 0 0 0,-18 8 0 0 0,27-9-221 0 0,0 0-1 0 0,0 1 0 0 0,0-1 1 0 0,0 1-1 0 0,1 1 1 0 0,-1-1-1 0 0,1 1 0 0 0,0 0 1 0 0,0 0-1 0 0,0 1 0 0 0,1-1 1 0 0,0 1-1 0 0,-1 0 1 0 0,2 0-1 0 0,-5 7 0 0 0,3 1-696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4:01.6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45 370 132 0 0,'0'-14'3856'0'0,"1"7"-3548"0"0,-1 0 1 0 0,0 0-1 0 0,-1 1 0 0 0,0-1 0 0 0,0 0 1 0 0,-2-8-1 0 0,-11-36-12 0 0,-11-88 0 0 0,24 134-307 0 0,1 1-1 0 0,0 0 1 0 0,0 0 0 0 0,0 0 0 0 0,1-1 0 0 0,-1 1-1 0 0,1 0 1 0 0,0 0 0 0 0,0 0 0 0 0,1 0-1 0 0,-1 0 1 0 0,1 0 0 0 0,0 1 0 0 0,0-1 0 0 0,0 0-1 0 0,0 1 1 0 0,1-1 0 0 0,-1 1 0 0 0,1 0-1 0 0,0 0 1 0 0,0 0 0 0 0,0 0 0 0 0,0 0-1 0 0,1 1 1 0 0,-1 0 0 0 0,1-1 0 0 0,-1 1 0 0 0,1 0-1 0 0,0 1 1 0 0,0-1 0 0 0,0 1 0 0 0,0 0-1 0 0,0 0 1 0 0,0 0 0 0 0,0 0 0 0 0,0 1-1 0 0,1-1 1 0 0,-1 1 0 0 0,0 0 0 0 0,0 0 0 0 0,0 1-1 0 0,1-1 1 0 0,-1 1 0 0 0,0 0 0 0 0,0 0-1 0 0,0 1 1 0 0,0-1 0 0 0,0 1 0 0 0,-1 0-1 0 0,8 4 1 0 0,1 1-81 0 0,9 6 0 0 0,-20-12 91 0 0,-1-1 0 0 0,0 0-1 0 0,1 1 1 0 0,-1-1 0 0 0,0 0 0 0 0,1 1 0 0 0,-1-1 0 0 0,0 0 0 0 0,0 1 0 0 0,1-1 0 0 0,-1 1 0 0 0,0-1 0 0 0,0 1 0 0 0,0-1 0 0 0,0 1-1 0 0,1-1 1 0 0,-1 0 0 0 0,0 1 0 0 0,0-1 0 0 0,0 1 0 0 0,0-1 0 0 0,0 1 0 0 0,0-1 0 0 0,0 1 0 0 0,-1-1 0 0 0,1 1 0 0 0,0-1 0 0 0,0 1-1 0 0,0-1 1 0 0,0 1 0 0 0,0-1 0 0 0,-1 0 0 0 0,1 1 0 0 0,0-1 0 0 0,-1 1 0 0 0,-22 28-94 0 0,14-20 217 0 0,1 0 1 0 0,1 1-1 0 0,-1 1 0 0 0,-7 15 1 0 0,14-23-89 0 0,-1 0 0 0 0,1 0 0 0 0,0 0 0 0 0,0 0 1 0 0,1 0-1 0 0,-1 0 0 0 0,0 1 0 0 0,1-1 0 0 0,0 0 1 0 0,0 0-1 0 0,0 0 0 0 0,0 1 0 0 0,1-1 0 0 0,-1 0 1 0 0,1 0-1 0 0,0 0 0 0 0,-1 0 0 0 0,2 0 0 0 0,-1 0 1 0 0,0 0-1 0 0,1 0 0 0 0,1 3 0 0 0,-2-4-29 0 0,0 0 0 0 0,0-1 0 0 0,0 1 0 0 0,1-1 0 0 0,-1 1 0 0 0,0-1 0 0 0,1 0 0 0 0,-1 1 0 0 0,1-1 0 0 0,-1 0 0 0 0,1 0 0 0 0,0 0-1 0 0,-1 0 1 0 0,1-1 0 0 0,0 1 0 0 0,0 0 0 0 0,-1-1 0 0 0,1 1 0 0 0,0-1 0 0 0,0 1 0 0 0,0-1 0 0 0,0 0 0 0 0,0 0 0 0 0,0 0 0 0 0,0 0 0 0 0,0 0 0 0 0,0 0 0 0 0,-1-1-1 0 0,1 1 1 0 0,0-1 0 0 0,0 1 0 0 0,0-1 0 0 0,2-1 0 0 0,4-1-3 0 0,-1-2 0 0 0,1 1 0 0 0,-1-1 0 0 0,0 0 0 0 0,11-10 0 0 0,-17 14-4 0 0,-1 0 1 0 0,0 1 0 0 0,1-1-1 0 0,-1 1 1 0 0,0-1 0 0 0,0 1-1 0 0,0-1 1 0 0,1 1 0 0 0,-1-1-1 0 0,0 0 1 0 0,0 1 0 0 0,0-1-1 0 0,0 1 1 0 0,0-1-1 0 0,0 0 1 0 0,0 1 0 0 0,0-1-1 0 0,0 1 1 0 0,-1-1 0 0 0,1 1-1 0 0,0-1 1 0 0,0 0 0 0 0,0 1-1 0 0,-1-1 1 0 0,1 1 0 0 0,0-1-1 0 0,-1 1 1 0 0,1-1 0 0 0,-1 0-1 0 0,-4 1-109 0 0,2 16-40 0 0,3-8-11 0 0,0 0-472 0 0,0-1 1 0 0,0 1 0 0 0,0 0 0 0 0,1-1 0 0 0,0 1 0 0 0,1-1 0 0 0,0 1 0 0 0,3 7 0 0 0,-1-10-241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4:02.2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0 632 0 0,'-1'7'6019'0'0,"0"21"-4734"0"0,2 39-1369 0 0,2-30 146 0 0,-3-29-55 0 0,0 0 0 0 0,0 0 0 0 0,1 0 0 0 0,1-1 1 0 0,2 13-1 0 0,-4-20-6 0 0,0 0 1 0 0,0 0 0 0 0,0 0-1 0 0,0 0 1 0 0,0 1-1 0 0,0-1 1 0 0,0 0-1 0 0,0 0 1 0 0,1 0 0 0 0,-1 1-1 0 0,0-1 1 0 0,0 0-1 0 0,0 0 1 0 0,0 0 0 0 0,0 0-1 0 0,0 0 1 0 0,0 1-1 0 0,0-1 1 0 0,0 0 0 0 0,1 0-1 0 0,-1 0 1 0 0,0 0-1 0 0,0 0 1 0 0,0 1 0 0 0,0-1-1 0 0,1 0 1 0 0,-1 0-1 0 0,0 0 1 0 0,0 0 0 0 0,0 0-1 0 0,0 0 1 0 0,1 0-1 0 0,-1 0 1 0 0,0 0 0 0 0,0 0-1 0 0,0 0 1 0 0,1 0-1 0 0,-1 0 1 0 0,0 0 0 0 0,0 0-1 0 0,0 0 1 0 0,0 0-1 0 0,1 0 1 0 0,-1 0 0 0 0,0 0-1 0 0,0 0 1 0 0,0 0-1 0 0,0 0 1 0 0,1 0 0 0 0,-1 0-1 0 0,0-1 1 0 0,0 1-1 0 0,0 0 1 0 0,0 0 0 0 0,1 0-1 0 0,-1 0 1 0 0,0 0-1 0 0,0 0 1 0 0,0-1-1 0 0,0 1 1 0 0,0 0 0 0 0,0 0-1 0 0,0 0 1 0 0,0 0-1 0 0,1-1 1 0 0,-1 1 0 0 0,0 0-1 0 0,0 0 1 0 0,10-24 22 0 0,3-34-18 0 0,-10 40 32 0 0,1-1-1 0 0,12-31 0 0 0,-13 39 345 0 0,4 1 1096 0 0,-6 10-1428 0 0,0 0-1 0 0,-1-1 1 0 0,1 1 0 0 0,-1 0-1 0 0,1 0 1 0 0,0-1 0 0 0,0 1-1 0 0,-1 0 1 0 0,1 0 0 0 0,0 0 0 0 0,-1 0-1 0 0,1 0 1 0 0,0 0 0 0 0,-1 0-1 0 0,1 0 1 0 0,0 0 0 0 0,0 0-1 0 0,-1 1 1 0 0,1-1 0 0 0,0 0 0 0 0,-1 0-1 0 0,1 1 1 0 0,0-1 0 0 0,-1 0-1 0 0,1 1 1 0 0,-1-1 0 0 0,1 0-1 0 0,-1 1 1 0 0,1-1 0 0 0,-1 1-1 0 0,1-1 1 0 0,0 2 0 0 0,19 21-67 0 0,-15-17 89 0 0,68 71-3 0 0,-72-77-67 0 0,0 0-1 0 0,0 0 1 0 0,-1 0-1 0 0,1 0 1 0 0,0 0-1 0 0,0 0 1 0 0,0 0-1 0 0,-1 0 1 0 0,1 0-1 0 0,0 0 1 0 0,0-1-1 0 0,0 1 1 0 0,-1 0-1 0 0,1 0 1 0 0,0-1-1 0 0,-1 1 1 0 0,1-1-1 0 0,0 1 1 0 0,-1 0-1 0 0,1-1 1 0 0,0 1-1 0 0,-1-1 1 0 0,1 0-1 0 0,-1 1 1 0 0,1-1 0 0 0,-1 1-1 0 0,1-1 1 0 0,-1 0-1 0 0,1 1 1 0 0,-1-1-1 0 0,0 0 1 0 0,1 0-1 0 0,-1 1 1 0 0,0-1-1 0 0,1-1 1 0 0,13-28-35 0 0,-14 26 35 0 0,1 1-1 0 0,0 0 1 0 0,0 0-1 0 0,0-1 1 0 0,0 1 0 0 0,0 0-1 0 0,1 0 1 0 0,-1 0-1 0 0,1 0 1 0 0,0 1-1 0 0,0-1 1 0 0,4-5 0 0 0,-5 8-63 0 0,0 0 0 0 0,1-1 0 0 0,-1 1 0 0 0,0-1 0 0 0,0 1 0 0 0,0 0 0 0 0,1 0 0 0 0,-1 0 0 0 0,0 0 1 0 0,0 0-1 0 0,0 0 0 0 0,1 0 0 0 0,-1 0 0 0 0,0 0 0 0 0,0 1 0 0 0,0-1 0 0 0,1 0 0 0 0,-1 1 0 0 0,0-1 0 0 0,0 1 1 0 0,0-1-1 0 0,0 1 0 0 0,0 0 0 0 0,0-1 0 0 0,0 1 0 0 0,0 0 0 0 0,0 0 0 0 0,0 0 0 0 0,-1 0 0 0 0,1 0 0 0 0,0 0 1 0 0,0 0-1 0 0,-1 0 0 0 0,1 0 0 0 0,0 2 0 0 0,95 111-7415 0 0,-72-89 6237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0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1 964 0 0,'2'9'12384'0'0,"1"12"-6180"0"0,3 11-4254 0 0,3 23-3367 0 0,-2 0 2343 0 0,1-8-893 0 0,2 1 0 0 0,2-2-1 0 0,21 53 1 0 0,-14-45-202 0 0,5 14-587 0 0,-10-30-1534 0 0,-2 0-4590 0 0,-11-34 5801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1:54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30 232 0 0,'0'-2'410'0'0,"0"0"1"0"0,0 0-1 0 0,0 0 0 0 0,0 0 1 0 0,0 0-1 0 0,-1-1 1 0 0,1 1-1 0 0,-1 0 0 0 0,0 0 1 0 0,1 0-1 0 0,-1 0 0 0 0,-2-2 1 0 0,-5 3 3700 0 0,-2 16-2003 0 0,-1 14-370 0 0,0 0 0 0 0,-7 33 0 0 0,11-30-1181 0 0,1 0-1 0 0,-1 34 1 0 0,6-40-496 0 0,1-1-1 0 0,0 1 1 0 0,2-1 0 0 0,1 0 0 0 0,2 0-1 0 0,0 0 1 0 0,1 0 0 0 0,12 28-1 0 0,-13-40-23 0 0,1 0 0 0 0,1 0-1 0 0,0-1 1 0 0,1-1-1 0 0,0 1 1 0 0,15 15-1 0 0,-13-17-129 0 0,0-1-1 0 0,0 0 0 0 0,1-1 0 0 0,0 0 1 0 0,1-1-1 0 0,0 0 0 0 0,0-1 0 0 0,0-1 1 0 0,0 0-1 0 0,16 4 0 0 0,-4-3-851 0 0,0-1-1 0 0,1-2 0 0 0,0-1 1 0 0,-1 0-1 0 0,1-2 1 0 0,0-1-1 0 0,0-1 1 0 0,0-1-1 0 0,39-10 0 0 0,47-17-3365 0 0,-44 11 2349 0 0,2 3 338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4:03.4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35 513 336 0 0,'0'0'1773'0'0,"-10"34"1814"0"0,-5 58-27 0 0,5-180-1098 0 0,12 38-2360 0 0,1 0 0 0 0,3 1 0 0 0,2-1 0 0 0,2 2-1 0 0,3-1 1 0 0,1 2 0 0 0,3 0 0 0 0,25-52-1 0 0,-39 93 31 0 0,-1 1-1 0 0,1 0 1 0 0,1-1-1 0 0,-1 2 0 0 0,1-1 1 0 0,0 0-1 0 0,0 1 0 0 0,0 0 1 0 0,10-8-1 0 0,-13 11-102 0 0,0 1 0 0 0,1-1 0 0 0,-1 0-1 0 0,1 1 1 0 0,-1-1 0 0 0,1 1 0 0 0,0 0 0 0 0,-1-1-1 0 0,1 1 1 0 0,-1 0 0 0 0,1 0 0 0 0,0 0 0 0 0,-1 0-1 0 0,1 0 1 0 0,0 0 0 0 0,-1 0 0 0 0,1 1 0 0 0,-1-1 0 0 0,1 1-1 0 0,-1-1 1 0 0,1 1 0 0 0,-1-1 0 0 0,1 1 0 0 0,-1 0-1 0 0,1 0 1 0 0,-1 0 0 0 0,0 0 0 0 0,1 0 0 0 0,-1 0-1 0 0,0 0 1 0 0,0 0 0 0 0,0 0 0 0 0,0 1 0 0 0,0-1 0 0 0,0 0-1 0 0,0 1 1 0 0,0-1 0 0 0,-1 1 0 0 0,1-1 0 0 0,0 2-1 0 0,14 29-15 0 0,-1 0-1 0 0,-1 1 1 0 0,-2 1-1 0 0,-1 0 0 0 0,7 54 1 0 0,3 3-158 0 0,-1 10-176 0 0,5 18-1985 0 0,-20-103 566 0 0,2 1-1 0 0,12 25 1 0 0,-17-41 1462 0 0,0 1 1 0 0,1 0-1 0 0,-1 0 0 0 0,0-1 0 0 0,1 1 0 0 0,0 0 0 0 0,-1-1 0 0 0,1 0 1 0 0,0 1-1 0 0,-1-1 0 0 0,1 0 0 0 0,0 0 0 0 0,0 0 0 0 0,0 0 0 0 0,3 1 1 0 0,0 0-405 0 0,5 2-686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4:03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365 20 252 0 0,'-12'-5'425'0'0,"0"2"-1"0"0,0-1 1 0 0,0 2 0 0 0,-1 0-1 0 0,1 0 1 0 0,-1 1 0 0 0,1 1-1 0 0,-1 0 1 0 0,1 0 0 0 0,-24 5-1 0 0,9 0-427 0 0,0 2 0 0 0,1 0 0 0 0,-51 22 0 0 0,34 2-2997 0 0,37-24 1989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4:04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0 980 0 0,'6'35'5570'0'0,"3"32"-5115"0"0,-15 135 35 0 0,3 104-2263 0 0,16-159-2416 0 0,-12-119 3144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4:04.5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104 601 840 0 0,'5'119'5556'0'0,"-5"-119"-5554"0"0,-1 0-1 0 0,1 0 1 0 0,-1 0 0 0 0,0 0 0 0 0,1 0-1 0 0,-1 0 1 0 0,1 0 0 0 0,-1 0 0 0 0,1 0-1 0 0,-1 0 1 0 0,1-1 0 0 0,0 1 0 0 0,-1 0-1 0 0,1 0 1 0 0,-1 0 0 0 0,1-1 0 0 0,-1 1-1 0 0,1 0 1 0 0,-1-1 0 0 0,1 1 0 0 0,0 0-1 0 0,-1-1 1 0 0,1 1 0 0 0,0 0 0 0 0,-1-1-1 0 0,1 1 1 0 0,0-1 0 0 0,0 1 0 0 0,-1-1 0 0 0,1 1-1 0 0,0 0 1 0 0,0-1 0 0 0,-1 0 0 0 0,-15-20 17 0 0,6 0 8 0 0,1 0 0 0 0,0 0 0 0 0,2-1 0 0 0,0 0 0 0 0,-3-27 0 0 0,-11-116-37 0 0,17 123-50 0 0,3 0-1 0 0,3-46 1 0 0,-1 74 101 0 0,0 0 1 0 0,2 1-1 0 0,-1-1 0 0 0,2 0 1 0 0,0 1-1 0 0,0 0 1 0 0,1 0-1 0 0,1 0 0 0 0,0 1 1 0 0,10-16-1 0 0,-14 26 3 0 0,-1-1 0 0 0,1 1 0 0 0,0-1 0 0 0,1 1 0 0 0,-1-1 0 0 0,0 1 0 0 0,1 0 0 0 0,-1 0 0 0 0,1 0 0 0 0,0 1 0 0 0,-1-1 0 0 0,1 0 0 0 0,0 1 0 0 0,0 0 1 0 0,0 0-1 0 0,0 0 0 0 0,0 0 0 0 0,0 0 0 0 0,1 1 0 0 0,-1-1 0 0 0,0 1 0 0 0,0 0 0 0 0,0 0 0 0 0,1 0 0 0 0,-1 0 0 0 0,0 1 0 0 0,0-1 0 0 0,4 2 0 0 0,-3 0-38 0 0,-1-1 0 0 0,1 1 0 0 0,-1 0 0 0 0,0 0 0 0 0,0 0-1 0 0,0 1 1 0 0,0-1 0 0 0,0 1 0 0 0,-1-1 0 0 0,1 1 0 0 0,-1 0 0 0 0,0 0 0 0 0,1 0 0 0 0,-2 1 0 0 0,1-1 0 0 0,0 0 0 0 0,0 1 0 0 0,-1-1 0 0 0,0 1 0 0 0,0-1 0 0 0,0 1 0 0 0,0 0 0 0 0,0 7 0 0 0,1 14-164 0 0,-1 1 0 0 0,-1-1 1 0 0,-7 51-1 0 0,5-60-276 0 0,-1 0-1 0 0,-1-1 1 0 0,-1 0 0 0 0,0 1 0 0 0,-1-1-1 0 0,0-1 1 0 0,-14 23 0 0 0,8-23-413 0 0,11-14 780 0 0,1 1 0 0 0,0-1 0 0 0,-1 0 0 0 0,1 1 1 0 0,-1-1-1 0 0,1 1 0 0 0,-1-1 0 0 0,1 0 0 0 0,-1 1 0 0 0,1-1 1 0 0,-1 0-1 0 0,1 0 0 0 0,-1 1 0 0 0,1-1 0 0 0,-1 0 1 0 0,1 0-1 0 0,-1 0 0 0 0,0 0 0 0 0,1 0 0 0 0,-1 1 0 0 0,1-1 1 0 0,-1 0-1 0 0,0 0 0 0 0,1-1 0 0 0,-1 1 0 0 0,1 0 1 0 0,-1 0-1 0 0,0 0 0 0 0,0 0 0 0 0,-4-8-685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4:04.8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5 644 0 0,'6'-4'2697'0'0,"-6"9"-26"0"0,-1 8-2441 0 0,-1 100 2306 0 0,8 162-1388 0 0,5-183-185 0 0,5-132-528 0 0,-13 13-440 0 0,-3 17 9 0 0,1 1 1 0 0,0-1-1 0 0,0 0 0 0 0,1 0 1 0 0,1 1-1 0 0,-1-1 1 0 0,2 1-1 0 0,-1 0 1 0 0,6-10-1 0 0,-8 18-13 0 0,0 0 0 0 0,1 1 0 0 0,-1-1-1 0 0,0 1 1 0 0,1-1 0 0 0,-1 1 0 0 0,0 0 0 0 0,1-1 0 0 0,-1 1 0 0 0,0 0 0 0 0,1 0-1 0 0,-1 0 1 0 0,1 0 0 0 0,-1 0 0 0 0,0 0 0 0 0,1 0 0 0 0,-1 0 0 0 0,1 1-1 0 0,-1-1 1 0 0,0 1 0 0 0,0-1 0 0 0,1 1 0 0 0,-1-1 0 0 0,0 1 0 0 0,0 0-1 0 0,1-1 1 0 0,-1 1 0 0 0,0 0 0 0 0,0 0 0 0 0,0 0 0 0 0,0 0 0 0 0,1 2-1 0 0,38 36-1034 0 0,-38-37 893 0 0,4 7-383 0 0,0-1 1 0 0,1-1-1 0 0,0 1 1 0 0,0-1-1 0 0,1-1 1 0 0,0 1 0 0 0,0-1-1 0 0,1-1 1 0 0,-1 1-1 0 0,1-2 1 0 0,0 1-1 0 0,1-1 1 0 0,-1 0 0 0 0,18 4-1 0 0,-15-7-566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4:05.1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276 116 408 0 0,'3'-4'231'0'0,"0"-1"0"0"0,-1 1-1 0 0,0-1 1 0 0,0 0 0 0 0,0 1 0 0 0,0-1-1 0 0,-1 0 1 0 0,1 0 0 0 0,-1-1 0 0 0,-1 1-1 0 0,1-6 1 0 0,-1 9-203 0 0,-1-1-1 0 0,0 1 1 0 0,0 0-1 0 0,0-1 1 0 0,0 1-1 0 0,0 0 0 0 0,-1 0 1 0 0,1 0-1 0 0,-1 0 1 0 0,1 0-1 0 0,-1 0 1 0 0,0 0-1 0 0,1 0 1 0 0,-1 1-1 0 0,0-1 1 0 0,0 1-1 0 0,0-1 1 0 0,-1 1-1 0 0,1 0 1 0 0,0 0-1 0 0,0 0 1 0 0,-1 0-1 0 0,1 0 1 0 0,-1 0-1 0 0,-2 0 1 0 0,-3-1 50 0 0,0 0 0 0 0,0 1 1 0 0,0-1-1 0 0,0 2 0 0 0,-1-1 1 0 0,1 1-1 0 0,0 0 0 0 0,-1 1 1 0 0,1 0-1 0 0,0 0 0 0 0,0 1 1 0 0,0 0-1 0 0,0 1 0 0 0,0-1 0 0 0,0 1 1 0 0,1 1-1 0 0,-1 0 0 0 0,1 0 1 0 0,0 0-1 0 0,0 1 0 0 0,1 0 1 0 0,-1 0-1 0 0,1 1 0 0 0,0-1 1 0 0,1 1-1 0 0,-1 1 0 0 0,1-1 1 0 0,0 1-1 0 0,1 0 0 0 0,-1 0 1 0 0,-2 8-1 0 0,2-1 48 0 0,1-1 0 0 0,1 1 1 0 0,0 0-1 0 0,-1 19 0 0 0,3-29-60 0 0,0-1 1 0 0,1 0-1 0 0,0 0 1 0 0,0 1-1 0 0,0-1 1 0 0,0 0-1 0 0,0 0 1 0 0,0 0-1 0 0,1 1 1 0 0,0-1-1 0 0,-1 0 1 0 0,1 0-1 0 0,0 0 1 0 0,1 0-1 0 0,-1 0 1 0 0,1 0-1 0 0,-1 0 0 0 0,1 0 1 0 0,0-1-1 0 0,0 1 1 0 0,0-1-1 0 0,0 1 1 0 0,0-1-1 0 0,5 4 1 0 0,-5-6-48 0 0,0 1 1 0 0,0-1 0 0 0,-1 0 0 0 0,1 0-1 0 0,0 1 1 0 0,0-2 0 0 0,0 1-1 0 0,-1 0 1 0 0,1 0 0 0 0,0 0-1 0 0,0-1 1 0 0,-1 1 0 0 0,1-1-1 0 0,0 1 1 0 0,0-1 0 0 0,-1 0-1 0 0,1 0 1 0 0,-1 0 0 0 0,1 0-1 0 0,-1 0 1 0 0,1 0 0 0 0,-1 0 0 0 0,1 0-1 0 0,-1 0 1 0 0,0-1 0 0 0,1-1-1 0 0,32-41-49 0 0,-31 39 50 0 0,27-54-72 0 0,5-5 806 0 0,-35 64-729 0 0,0-1 1 0 0,0 1-1 0 0,0 0 0 0 0,0 0 1 0 0,0 0-1 0 0,0 0 1 0 0,1 0-1 0 0,-1-1 1 0 0,0 1-1 0 0,0 0 1 0 0,0 0-1 0 0,0 0 1 0 0,0 0-1 0 0,0 0 1 0 0,1 0-1 0 0,-1 0 1 0 0,0 0-1 0 0,0 0 0 0 0,0 0 1 0 0,0 0-1 0 0,1 0 1 0 0,-1 0-1 0 0,0-1 1 0 0,0 1-1 0 0,0 0 1 0 0,0 0-1 0 0,1 0 1 0 0,-1 0-1 0 0,0 1 1 0 0,0-1-1 0 0,0 0 0 0 0,0 0 1 0 0,0 0-1 0 0,1 0 1 0 0,-1 0-1 0 0,0 0 1 0 0,0 0-1 0 0,0 0 1 0 0,0 0-1 0 0,0 0 1 0 0,1 0-1 0 0,-1 0 1 0 0,0 1-1 0 0,0-1 1 0 0,0 0-1 0 0,0 0 0 0 0,0 0 1 0 0,0 0-1 0 0,0 0 1 0 0,1 0-1 0 0,-1 1 1 0 0,0-1-1 0 0,0 0 1 0 0,0 0-1 0 0,6 16 391 0 0,3 31-951 0 0,-7-34 372 0 0,3 14-866 0 0,1 0-1 0 0,2 0 0 0 0,12 28 0 0 0,-14-41 329 0 0,1 0 0 0 0,1-1 0 0 0,0 0 0 0 0,0-1 0 0 0,2 0 0 0 0,-1 0 0 0 0,16 13 0 0 0,-5-6-352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4:06.6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19 1192 0 0,'0'0'250'0'0,"-1"0"1"0"0,1-1-1 0 0,0 1 0 0 0,-1 0 0 0 0,1 0 0 0 0,-1 0 1 0 0,1 0-1 0 0,0-1 0 0 0,-1 1 0 0 0,0-1 751 0 0,1 1-751 0 0,0-1 0 0 0,0 1 1 0 0,-1 0-1 0 0,1-1 0 0 0,0 1 0 0 0,0 0 0 0 0,0-1 1 0 0,-1 1-1 0 0,1 0 0 0 0,0-1 0 0 0,0 1 0 0 0,0 0 1 0 0,0-1-1 0 0,0 1 0 0 0,0-1 0 0 0,0 1 0 0 0,0 0 1 0 0,0-1-1 0 0,0 1 0 0 0,0-1 0 0 0,0 1 0 0 0,0 0 1 0 0,0-1-1 0 0,0 1 0 0 0,1 0 0 0 0,-1-1 0 0 0,0 1 1 0 0,0-1-1 0 0,0 1 0 0 0,0 0 0 0 0,1-1 0 0 0,-1 1 1 0 0,1-1 499 0 0,-1 1-500 0 0,0 0 1 0 0,1 0-1 0 0,-1-1 0 0 0,1 1 0 0 0,10-1 2449 0 0,2 6-6632 0 0,44 19-7097 0 0,-46-15 9333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4:06.9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8 228 0 0,'5'-7'7627'0'0,"-5"7"-7355"0"0,1 0 0 0 0,-1 0 1 0 0,0 0-1 0 0,1 0 0 0 0,16 0 3423 0 0,20 10-7348 0 0,-32-8 1385 0 0,33 7-3099 0 0,-27-5 4044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4:07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2 932 0 0,'7'-1'7306'0'0,"3"2"-4560"0"0,-6 0-3586 0 0,0 0 1 0 0,1 1 0 0 0,-1-1 0 0 0,0 1-1 0 0,0 0 1 0 0,0 0 0 0 0,0 1 0 0 0,0-1 0 0 0,-1 1-1 0 0,4 3 1 0 0,-1 3-549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4:09.9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38 324 0 0,'0'-2'297'0'0,"0"1"0"0"0,-1-1 1 0 0,0 0-1 0 0,1 0 0 0 0,-1 0 0 0 0,0 1 0 0 0,0-1 0 0 0,0 1 1 0 0,0-1-1 0 0,0 0 0 0 0,0 1 0 0 0,0 0 0 0 0,-1-1 1 0 0,1 1-1 0 0,0 0 0 0 0,-1 0 0 0 0,1-1 0 0 0,-4 0 1 0 0,-2-4 1835 0 0,7 6-2007 0 0,0 0-1 0 0,0 0 1 0 0,-1-1 0 0 0,1 1 0 0 0,0 0-1 0 0,-1 0 1 0 0,1 0 0 0 0,0 0-1 0 0,0 0 1 0 0,-1 0 0 0 0,1-1-1 0 0,0 1 1 0 0,0 0 0 0 0,-1 0 0 0 0,1 0-1 0 0,0 0 1 0 0,-1 0 0 0 0,1 0-1 0 0,0 0 1 0 0,-1 0 0 0 0,1 0-1 0 0,0 0 1 0 0,0 1 0 0 0,-1-1 0 0 0,1 0-1 0 0,0 0 1 0 0,-1 0 0 0 0,1 0-1 0 0,0 0 1 0 0,0 0 0 0 0,-1 1-1 0 0,1-1 1 0 0,0 0 0 0 0,0 0 0 0 0,0 0-1 0 0,-1 1 1 0 0,1-1 0 0 0,0 0-1 0 0,0 1 1 0 0,-10 15 1961 0 0,-1 21-840 0 0,7-2-1011 0 0,0 0 0 0 0,3 1 0 0 0,1-1 0 0 0,7 64 0 0 0,0-16-202 0 0,-7-68-173 0 0,8 169-1262 0 0,-6-62-8285 0 0,3-99 5330 0 0,-5-18 2714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1:56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39 24 0 0,'6'-21'2966'0'0,"-2"6"1402"0"0,-5 15-4231 0 0,0-1 0 0 0,1 1 0 0 0,-1 0 0 0 0,0-1-1 0 0,0 1 1 0 0,0 0 0 0 0,0 0 0 0 0,1 0 0 0 0,-1 0 0 0 0,0 0 0 0 0,0-1 0 0 0,0 2 0 0 0,0-1 0 0 0,0 0 0 0 0,1 0-1 0 0,-1 0 1 0 0,0 0 0 0 0,0 0 0 0 0,0 1 0 0 0,0-1 0 0 0,1 0 0 0 0,-1 1 0 0 0,-1-1 0 0 0,-10 4 773 0 0,-1 0 0 0 0,1 1 1 0 0,0 0-1 0 0,0 1 1 0 0,1 1-1 0 0,-21 14 1 0 0,27-18-834 0 0,1 0 1 0 0,0 1 0 0 0,0 0-1 0 0,0 0 1 0 0,0 0 0 0 0,1 0 0 0 0,0 0-1 0 0,0 1 1 0 0,0 0 0 0 0,0-1-1 0 0,0 1 1 0 0,1 0 0 0 0,0 0 0 0 0,0 0-1 0 0,1 1 1 0 0,-1-1 0 0 0,1 0-1 0 0,-1 11 1 0 0,3-12-50 0 0,-1-1 1 0 0,1 1-1 0 0,0-1 1 0 0,0 0-1 0 0,0 1 1 0 0,0-1-1 0 0,1 0 1 0 0,-1 0-1 0 0,1 0 1 0 0,0 0-1 0 0,0 0 1 0 0,0 0-1 0 0,0 0 1 0 0,0 0-1 0 0,1-1 1 0 0,5 5-1 0 0,54 37 46 0 0,-31-23-65 0 0,-22-15-42 0 0,-1 1-1 0 0,1 0 0 0 0,-2 0 0 0 0,1 1 0 0 0,-1-1 1 0 0,12 19-1 0 0,-17-24-94 0 0,0 1 1 0 0,-1 0-1 0 0,0 0 0 0 0,0 0 1 0 0,0 0-1 0 0,0 1 0 0 0,0-1 1 0 0,-1 0-1 0 0,1 0 0 0 0,-1 0 1 0 0,0 1-1 0 0,0-1 0 0 0,0 0 1 0 0,0 0-1 0 0,0 1 0 0 0,-1-1 1 0 0,0 0-1 0 0,1 0 1 0 0,-1 0-1 0 0,-1 0 0 0 0,1 0 1 0 0,0 0-1 0 0,-1 0 0 0 0,1 0 1 0 0,-1 0-1 0 0,-4 4 0 0 0,-2 5-1310 0 0,-21 25-2643 0 0,28-36 3778 0 0,0 0 0 0 0,0 0 0 0 0,0 0 0 0 0,0 0 0 0 0,0 0 0 0 0,0 0 0 0 0,-1-1 0 0 0,1 1 0 0 0,0 0 0 0 0,0-1 0 0 0,-1 1 0 0 0,1-1 0 0 0,-1 1 0 0 0,1-1 0 0 0,0 0 0 0 0,-1 1 0 0 0,1-1 0 0 0,-1 0 0 0 0,1 0 0 0 0,-1 0 0 0 0,1 0 0 0 0,-1 0 0 0 0,1 0 0 0 0,-1-1 0 0 0,1 1 0 0 0,-2-1 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4:10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945 43 1448 0 0,'1'-1'428'0'0,"0"0"0"0"0,0-1 0 0 0,0 1-1 0 0,0-1 1 0 0,0 1 0 0 0,-1-1 0 0 0,1 1 0 0 0,-1-1 0 0 0,1 1-1 0 0,-1-1 1 0 0,1 0 0 0 0,-1 1 0 0 0,0-1 0 0 0,0 0 0 0 0,0 1-1 0 0,0-1 1 0 0,0 0 0 0 0,0 1 0 0 0,-1-1 0 0 0,1 0 0 0 0,-1-2-1 0 0,-2 3-210 0 0,0 0 0 0 0,1 0 0 0 0,-1 0 0 0 0,0 1 1 0 0,0-1-1 0 0,1 1 0 0 0,-1 0 0 0 0,0 0 0 0 0,0 0 0 0 0,0 0 0 0 0,0 0 0 0 0,0 0 0 0 0,-3 2 0 0 0,-158 14 1496 0 0,-84 11-1763 0 0,42 1-3243 0 0,0 3-3778 0 0,196-30 6438 0 0,1 1 1 0 0,-1 1-1 0 0,0 0 0 0 0,-11 5 1 0 0,-4 3-727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4:10.9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29 248 0 0,'-1'-4'8161'0'0,"-3"16"-4913"0"0,-1 23-2186 0 0,10 46-1047 0 0,10-108-813 0 0,-3-31 523 0 0,-3 8 234 0 0,-9 49 61 0 0,0 1-1 0 0,1-1 0 0 0,-1 0 1 0 0,0 0-1 0 0,0 0 0 0 0,1 1 1 0 0,-1-1-1 0 0,0 0 1 0 0,1 0-1 0 0,-1 1 0 0 0,1-1 1 0 0,-1 0-1 0 0,1 0 0 0 0,-1 1 1 0 0,1-1-1 0 0,0 1 0 0 0,-1-1 1 0 0,1 1-1 0 0,0-1 0 0 0,-1 1 1 0 0,1-1-1 0 0,0 1 0 0 0,0-1 1 0 0,-1 1-1 0 0,1 0 0 0 0,0 0 1 0 0,0-1-1 0 0,0 1 1 0 0,1 0-1 0 0,0 0 7 0 0,0 1 0 0 0,0-1-1 0 0,0 1 1 0 0,-1-1 0 0 0,1 1 0 0 0,0 0 0 0 0,0 0 0 0 0,-1 0-1 0 0,1 0 1 0 0,0 0 0 0 0,-1 0 0 0 0,3 3 0 0 0,45 54-120 0 0,-41-46-143 0 0,13 19-889 0 0,3 5-1558 0 0,-21-33 2021 0 0,-1 0 1 0 0,1 0-1 0 0,0 0 1 0 0,1-1-1 0 0,-1 1 1 0 0,0-1-1 0 0,1 1 1 0 0,5 2 0 0 0,1-1-748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4:11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7 356 0 0,'2'-1'249'0'0,"-1"0"-1"0"0,0 1 1 0 0,0-1-1 0 0,1 0 1 0 0,-1 1 0 0 0,1-1-1 0 0,-1 1 1 0 0,1-1-1 0 0,-1 1 1 0 0,1 0 0 0 0,-1 0-1 0 0,1-1 1 0 0,-1 1-1 0 0,1 0 1 0 0,-1 0 0 0 0,1 1-1 0 0,-1-1 1 0 0,1 0-1 0 0,-1 0 1 0 0,1 1 0 0 0,-1-1-1 0 0,0 1 1 0 0,1-1 0 0 0,-1 1-1 0 0,1 0 1 0 0,-1-1-1 0 0,0 1 1 0 0,0 0 0 0 0,1 0-1 0 0,-1 0 1 0 0,0 0-1 0 0,0 0 1 0 0,1 2 0 0 0,2 0 106 0 0,0 1 0 0 0,-1 0 0 0 0,1 0 0 0 0,-1 0 0 0 0,0 0 0 0 0,-1 0 0 0 0,1 1 0 0 0,3 9 0 0 0,-2 1-349 0 0,-1 1 0 0 0,-1 0 1 0 0,0 0-1 0 0,-1 0 0 0 0,-1 0 1 0 0,0 0-1 0 0,-1 0 0 0 0,-1 0 1 0 0,-6 24-1 0 0,2-14-1271 0 0,-1 0 1 0 0,-2-1-1 0 0,0 0 0 0 0,-26 46 0 0 0,31-63 601 0 0,-1-1-1 0 0,0 0 0 0 0,0 0 1 0 0,-11 9-1 0 0,-4 3-743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4:11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0 152 0 0,'-3'1'392'0'0,"0"0"0"0"0,0 0 0 0 0,0 1-1 0 0,0-1 1 0 0,0 1 0 0 0,1 0 0 0 0,-1-1 0 0 0,0 1 0 0 0,1 1 0 0 0,-1-1-1 0 0,1 0 1 0 0,0 0 0 0 0,-3 5 0 0 0,-29 37 1396 0 0,22-24-832 0 0,0 1-1 0 0,2 0 1 0 0,0 1 0 0 0,1 0-1 0 0,2 0 1 0 0,0 1 0 0 0,1 0-1 0 0,-5 44 1 0 0,10-49-905 0 0,0 0 0 0 0,0 0 0 0 0,2 0 0 0 0,0 0 0 0 0,2 0 0 0 0,0 0 0 0 0,0-1 0 0 0,2 1 0 0 0,0-1 0 0 0,1 0 0 0 0,1 0 0 0 0,10 19 0 0 0,-12-29-363 0 0,-1 0 0 0 0,1 0 0 0 0,0-1 0 0 0,0 0 1 0 0,1 0-1 0 0,0-1 0 0 0,0 1 0 0 0,0-1 0 0 0,1 0 0 0 0,0-1 1 0 0,0 0-1 0 0,0 0 0 0 0,0 0 0 0 0,1-1 0 0 0,-1 0 1 0 0,1 0-1 0 0,0-1 0 0 0,0 0 0 0 0,9 1 0 0 0,3-1-905 0 0,1-1-1 0 0,0-1 0 0 0,0 0 0 0 0,-1-2 0 0 0,1 0 0 0 0,25-7 0 0 0,-10 2-170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4:11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30 372 0 0,'0'-1'341'0'0,"0"0"1"0"0,0 0-1 0 0,0 0 1 0 0,0 0-1 0 0,0-1 0 0 0,0 1 1 0 0,0 0-1 0 0,0 0 1 0 0,1 0-1 0 0,-1 0 0 0 0,0 0 1 0 0,1 0-1 0 0,-1 0 0 0 0,1 0 1 0 0,-1 0-1 0 0,1 0 1 0 0,-1 0-1 0 0,1 0 0 0 0,0 0 1 0 0,0 0-1 0 0,-1 0 1 0 0,1 1-1 0 0,0-1 0 0 0,0 0 1 0 0,1-1-1 0 0,28 0 4470 0 0,-17 2-5305 0 0,-9 0 553 0 0,45 1-2691 0 0,-2 7-5008 0 0,-38-3 6157 0 0,-8 1 194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4:12.3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23 860 0 0,'-11'6'8391'0'0,"26"-10"-4891"0"0,17-4-2597 0 0,10 1-1400 0 0,-25 4-1266 0 0,0 0 0 0 0,0 1 0 0 0,1 1 0 0 0,-1 0 0 0 0,35 5 0 0 0,-33 0 196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5:02.2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0 188 1560 0 0,'6'17'12370'0'0,"-3"-11"-7613"0"0,-2-2-2778 0 0,6 94-1331 0 0,1-38-647 0 0,8 27-218 0 0,-11-61 153 0 0,-3 6-636 0 0,-5-29 64 0 0,-1-20 381 0 0,-8-49 46 0 0,-3-82 0 0 0,14 118 333 0 0,1 0 1 0 0,2 0-1 0 0,1 0 0 0 0,1 1 0 0 0,9-36 0 0 0,-12 61-65 0 0,0 0-1 0 0,0 1 1 0 0,0-1 0 0 0,1 0 0 0 0,-1 0-1 0 0,1 1 1 0 0,0-1 0 0 0,0 1 0 0 0,0 0 0 0 0,0-1-1 0 0,1 1 1 0 0,-1 0 0 0 0,1 0 0 0 0,0 1-1 0 0,0-1 1 0 0,0 1 0 0 0,0-1 0 0 0,0 1 0 0 0,1 0-1 0 0,-1 0 1 0 0,1 0 0 0 0,-1 0 0 0 0,1 1-1 0 0,0 0 1 0 0,-1 0 0 0 0,1 0 0 0 0,0 0-1 0 0,8-1 1 0 0,-6 3-42 0 0,0-1 1 0 0,-1 1-1 0 0,1 0 0 0 0,0 0 0 0 0,0 1 0 0 0,-1-1 0 0 0,1 1 1 0 0,-1 1-1 0 0,1-1 0 0 0,-1 1 0 0 0,0 0 0 0 0,0 0 1 0 0,0 1-1 0 0,0-1 0 0 0,-1 1 0 0 0,1 0 0 0 0,-1 0 0 0 0,5 7 1 0 0,3 5-108 0 0,-1 0 0 0 0,0 1 1 0 0,-2 0-1 0 0,0 0 0 0 0,12 34 1 0 0,21 98-2354 0 0,-23-73-1879 0 0,4-4-3347 0 0,-9-43 2844 0 0,-9-23 3081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5:16.9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1896 0 0,'1'3'1114'0'0,"-1"-1"1"0"0,0 1-1 0 0,1-1 0 0 0,0 1 1 0 0,0-1-1 0 0,0 1 0 0 0,0-1 0 0 0,0 0 1 0 0,0 1-1 0 0,0-1 0 0 0,3 2 1 0 0,6 16 2425 0 0,-9 4-3744 0 0,-9 15 206 0 0,3 23 28 0 0,13 98 115 0 0,-1-73-80 0 0,21 138 44 0 0,-3-41-1985 0 0,-14-124-1798 0 0,2-34-327 0 0,-12-26 3788 0 0,-1 1 0 0 0,1-1 0 0 0,-1 1 0 0 0,1-1-1 0 0,0 1 1 0 0,-1-1 0 0 0,1 0 0 0 0,0 1 0 0 0,-1-1-1 0 0,1 0 1 0 0,0 1 0 0 0,-1-1 0 0 0,1 0 0 0 0,0 0 0 0 0,0 0-1 0 0,-1 0 1 0 0,1 0 0 0 0,0 0 0 0 0,-1 0 0 0 0,1 0-1 0 0,0 0 1 0 0,0 0 0 0 0,-1 0 0 0 0,1 0 0 0 0,0-1 0 0 0,0 1-1 0 0,-1 0 1 0 0,1 0 0 0 0,0-1 0 0 0,0 0 0 0 0,9-5-1511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5:17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13 400 0 0,'6'-13'5766'0'0,"-13"20"-821"0"0,3-2-4661 0 0,0 0 0 0 0,0 1 0 0 0,0 0 0 0 0,0-1 0 0 0,1 1 0 0 0,0 1-1 0 0,0-1 1 0 0,1 0 0 0 0,0 1 0 0 0,-3 10 0 0 0,-10 72 1700 0 0,14-81-1882 0 0,0 0 1 0 0,1 0-1 0 0,0 0 0 0 0,1-1 1 0 0,-1 1-1 0 0,2 0 0 0 0,-1-1 0 0 0,1 1 1 0 0,0 0-1 0 0,0-1 0 0 0,6 12 0 0 0,-7-17-101 0 0,1 0-1 0 0,-1 0 0 0 0,1 1 0 0 0,-1-2 1 0 0,1 1-1 0 0,0 0 0 0 0,-1 0 0 0 0,1 0 1 0 0,0-1-1 0 0,0 1 0 0 0,0-1 0 0 0,1 1 1 0 0,-1-1-1 0 0,0 0 0 0 0,0 0 0 0 0,1 0 1 0 0,-1 0-1 0 0,1-1 0 0 0,-1 1 0 0 0,1-1 1 0 0,-1 1-1 0 0,1-1 0 0 0,-1 0 0 0 0,1 0 1 0 0,-1 0-1 0 0,1 0 0 0 0,-1 0 0 0 0,1 0 0 0 0,-1-1 1 0 0,1 0-1 0 0,-1 1 0 0 0,1-1 0 0 0,-1 0 1 0 0,0 0-1 0 0,1 0 0 0 0,-1 0 0 0 0,0-1 1 0 0,2-1-1 0 0,4-2-182 0 0,-1-1-1 0 0,1 0 1 0 0,-1 0 0 0 0,-1 0 0 0 0,0-1-1 0 0,0 0 1 0 0,0-1 0 0 0,0 1 0 0 0,-1-1-1 0 0,-1 0 1 0 0,1 0 0 0 0,-1-1 0 0 0,-1 1-1 0 0,0-1 1 0 0,0 0 0 0 0,0 0 0 0 0,-1 0-1 0 0,0 0 1 0 0,-1 0 0 0 0,0-1 0 0 0,-1 1-1 0 0,0 0 1 0 0,0-1 0 0 0,-1 1 0 0 0,0 0-1 0 0,-1 0 1 0 0,-4-15 0 0 0,5 21 68 0 0,-1 0 0 0 0,1 1 0 0 0,-1-1 0 0 0,0 0 0 0 0,0 1 0 0 0,0 0 0 0 0,0-1 0 0 0,0 1 0 0 0,-1 0 0 0 0,1 0 0 0 0,-1 0 0 0 0,1 1 0 0 0,-1-1 0 0 0,0 0 0 0 0,1 1 0 0 0,-1 0 0 0 0,-4-2 0 0 0,5 3-118 0 0,1-1 0 0 0,-1 1-1 0 0,0 0 1 0 0,1-1 0 0 0,-1 1-1 0 0,0 0 1 0 0,1 0 0 0 0,-1 0 0 0 0,0 0-1 0 0,1 0 1 0 0,-1 0 0 0 0,0 1-1 0 0,1-1 1 0 0,-1 1 0 0 0,0-1 0 0 0,1 1-1 0 0,-1-1 1 0 0,1 1 0 0 0,-1 0-1 0 0,1 0 1 0 0,-1 0 0 0 0,1 0 0 0 0,0 0-1 0 0,-1 0 1 0 0,1 0 0 0 0,0 0-1 0 0,0 0 1 0 0,0 1 0 0 0,0-1 0 0 0,0 0-1 0 0,0 1 1 0 0,0-1 0 0 0,0 1-1 0 0,0 1 1 0 0,0 2-990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5:17.9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12 300 0 0,'19'-12'5334'0'0,"-34"20"-2757"0"0,10-5-2330 0 0,-1 0 0 0 0,1 0 0 0 0,-1 1 0 0 0,1 0 0 0 0,0 0 0 0 0,0 1 0 0 0,1-1-1 0 0,-1 1 1 0 0,1 0 0 0 0,0 0 0 0 0,1 0 0 0 0,-1 1 0 0 0,1-1 0 0 0,0 1 0 0 0,0 0 0 0 0,1 0 0 0 0,-4 12 0 0 0,4-11-124 0 0,0 1-1 0 0,1 0 0 0 0,0-1 1 0 0,0 1-1 0 0,0 0 0 0 0,1 0 1 0 0,1 0-1 0 0,-1 0 1 0 0,1-1-1 0 0,1 1 0 0 0,-1 0 1 0 0,1-1-1 0 0,1 1 1 0 0,4 11-1 0 0,-6-17-171 0 0,-1-1 0 0 0,1 1 0 0 0,0-1 0 0 0,0 1-1 0 0,-1-1 1 0 0,1 1 0 0 0,0-1 0 0 0,0 1 0 0 0,1-1 0 0 0,-1 0 0 0 0,0 0 0 0 0,0 0 0 0 0,1 1-1 0 0,-1-1 1 0 0,0 0 0 0 0,1-1 0 0 0,-1 1 0 0 0,1 0 0 0 0,-1 0 0 0 0,1-1 0 0 0,0 1 0 0 0,-1-1-1 0 0,1 1 1 0 0,0-1 0 0 0,-1 1 0 0 0,1-1 0 0 0,0 0 0 0 0,-1 0 0 0 0,1 0 0 0 0,0 0-1 0 0,0 0 1 0 0,-1-1 0 0 0,1 1 0 0 0,0 0 0 0 0,-1-1 0 0 0,1 1 0 0 0,-1-1 0 0 0,1 0 0 0 0,0 1-1 0 0,-1-1 1 0 0,1 0 0 0 0,-1 0 0 0 0,0 0 0 0 0,3-2 0 0 0,0 0-175 0 0,0-1 1 0 0,0 1-1 0 0,-1-1 0 0 0,1 1 1 0 0,-1-1-1 0 0,0 0 0 0 0,0 0 1 0 0,0-1-1 0 0,-1 1 0 0 0,0-1 1 0 0,0 1-1 0 0,0-1 0 0 0,0 0 0 0 0,1-6 1 0 0,-1-5-52 0 0,-1 1 0 0 0,0-1 0 0 0,-1 1 0 0 0,-1 0 0 0 0,-1-1 0 0 0,0 1 0 0 0,-5-19 0 0 0,0 20 4093 0 0,11 44 2035 0 0,-1-12-6274 0 0,5 157 1802 0 0,-2-15-1328 0 0,-1-117-57 0 0,-2 0 0 0 0,-1-1 0 0 0,-3 1 0 0 0,-1 0-1 0 0,-3 0 1 0 0,-13 59 0 0 0,17-97-92 0 0,-1 0-1 0 0,0 0 0 0 0,0 0 1 0 0,-1 0-1 0 0,1 0 1 0 0,-1-1-1 0 0,0 1 0 0 0,0-1 1 0 0,-1 0-1 0 0,1 0 1 0 0,-1 0-1 0 0,0 0 0 0 0,0-1 1 0 0,-7 5-1 0 0,9-7-100 0 0,0 0-1 0 0,0 0 1 0 0,0 0 0 0 0,0 0-1 0 0,0-1 1 0 0,0 1-1 0 0,-1-1 1 0 0,1 1-1 0 0,0-1 1 0 0,0 0-1 0 0,0 0 1 0 0,-1 0 0 0 0,1 0-1 0 0,0 0 1 0 0,0-1-1 0 0,0 1 1 0 0,-1 0-1 0 0,1-1 1 0 0,0 0 0 0 0,0 0-1 0 0,0 0 1 0 0,0 1-1 0 0,0-2 1 0 0,0 1-1 0 0,0 0 1 0 0,1 0 0 0 0,-1-1-1 0 0,0 1 1 0 0,1-1-1 0 0,-1 1 1 0 0,1-1-1 0 0,-1 0 1 0 0,1 1 0 0 0,0-1-1 0 0,-1 0 1 0 0,1 0-1 0 0,-1-3 1 0 0,-1 0-455 0 0,0-1-1 0 0,1 0 1 0 0,-1 0 0 0 0,1 0 0 0 0,1 0 0 0 0,-1 0-1 0 0,1 0 1 0 0,-1-7 0 0 0,1-9-889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1:56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0 279 780 0 0,'2'-1'175'0'0,"-1"1"-1"0"0,0-1 1 0 0,1 1-1 0 0,-1 0 1 0 0,1 0-1 0 0,-1-1 1 0 0,1 1-1 0 0,-1 0 1 0 0,1 1-1 0 0,-1-1 1 0 0,0 0-1 0 0,1 0 1 0 0,-1 1 0 0 0,1-1-1 0 0,-1 0 1 0 0,0 1-1 0 0,1-1 1 0 0,-1 1-1 0 0,0 0 1 0 0,1 0-1 0 0,-1-1 1 0 0,0 1-1 0 0,0 0 1 0 0,0 0-1 0 0,0 0 1 0 0,0 0 0 0 0,0 0-1 0 0,0 0 1 0 0,0 0-1 0 0,0 1 1 0 0,1 1-1 0 0,0 2 425 0 0,-1 0 0 0 0,1-1 0 0 0,-1 1 0 0 0,0 0 0 0 0,-1 0 0 0 0,1-1 0 0 0,-1 1 0 0 0,0 5 0 0 0,-25-47-189 0 0,20 19-412 0 0,0 1 1 0 0,2-1 0 0 0,0 0-1 0 0,1 0 1 0 0,0 0-1 0 0,2-21 1 0 0,0 28 18 0 0,1 0 1 0 0,1 0-1 0 0,0 0 0 0 0,0 1 1 0 0,1-1-1 0 0,1 1 0 0 0,0 0 1 0 0,0 0-1 0 0,1 0 0 0 0,0 0 0 0 0,9-13 1 0 0,-13 22-2 0 0,-1 0 0 0 0,1-1 1 0 0,0 1-1 0 0,0-1 0 0 0,0 1 0 0 0,0 0 1 0 0,0 0-1 0 0,0 0 0 0 0,1-1 0 0 0,-1 1 0 0 0,0 0 1 0 0,0 1-1 0 0,1-1 0 0 0,-1 0 0 0 0,1 0 1 0 0,-1 0-1 0 0,1 1 0 0 0,-1-1 0 0 0,1 1 1 0 0,-1-1-1 0 0,1 1 0 0 0,-1 0 0 0 0,1-1 1 0 0,0 1-1 0 0,-1 0 0 0 0,1 0 0 0 0,0 0 1 0 0,-1 0-1 0 0,1 1 0 0 0,-1-1 0 0 0,1 0 1 0 0,0 1-1 0 0,-1-1 0 0 0,3 2 0 0 0,-1 0-11 0 0,-1-1-1 0 0,-1 1 0 0 0,1 0 0 0 0,0 0 1 0 0,0 0-1 0 0,-1 0 0 0 0,1 1 0 0 0,-1-1 1 0 0,0 0-1 0 0,1 1 0 0 0,-1-1 1 0 0,0 0-1 0 0,-1 1 0 0 0,1 0 0 0 0,0-1 1 0 0,-1 1-1 0 0,1-1 0 0 0,-1 1 0 0 0,0 0 1 0 0,0 3-1 0 0,0 6-213 0 0,0 0 0 0 0,-2 0-1 0 0,1 1 1 0 0,-1-1 0 0 0,-1 0 0 0 0,-8 21 0 0 0,8-26-370 0 0,0-1 0 0 0,0 1 0 0 0,-1-1 0 0 0,0 0 0 0 0,0-1 0 0 0,0 1 0 0 0,-1-1 0 0 0,-6 7 0 0 0,11-12 468 0 0,-1 1 0 0 0,1-1-1 0 0,-1 1 1 0 0,1-1 0 0 0,-1 0 0 0 0,1 1-1 0 0,-1-1 1 0 0,1 1 0 0 0,-1-1-1 0 0,1 0 1 0 0,-1 1 0 0 0,0-1-1 0 0,1 0 1 0 0,-1 0 0 0 0,0 0 0 0 0,1 1-1 0 0,-1-1 1 0 0,0 0 0 0 0,1 0-1 0 0,-1 0 1 0 0,0 0 0 0 0,1 0 0 0 0,-1 0-1 0 0,0 0 1 0 0,1-1 0 0 0,-1 1-1 0 0,0 0 1 0 0,1 0 0 0 0,-1 0 0 0 0,0-1-1 0 0,1 1 1 0 0,-1 0 0 0 0,1-1-1 0 0,-1 1 1 0 0,1 0 0 0 0,-1-1-1 0 0,0 1 1 0 0,0-1 0 0 0,0 0-193 0 0,-4-3-635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5:18.4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14 532 0 0,'-28'-11'17318'0'0,"40"9"-14959"0"0,-11 2-2350 0 0,0 0 0 0 0,1 0 0 0 0,-1 0 0 0 0,1 0 0 0 0,-1 1 0 0 0,1-1 0 0 0,-1 0 0 0 0,1 1 0 0 0,-1 0 0 0 0,0-1 0 0 0,1 1 0 0 0,-1 0 0 0 0,0-1 1 0 0,0 1-1 0 0,1 0 0 0 0,-1 0 0 0 0,0 0 0 0 0,0 0 0 0 0,0 0 0 0 0,0 1 0 0 0,1 1 0 0 0,0 0-31 0 0,0 1 0 0 0,0 0 1 0 0,-1-1-1 0 0,1 1 0 0 0,-1 0 0 0 0,0 0 0 0 0,0 0 0 0 0,0 4 0 0 0,0 6-127 0 0,0 0-1 0 0,-1 0 0 0 0,-4 25 0 0 0,1-25 5 0 0,0 1 0 0 0,-1 0-1 0 0,-7 15 1 0 0,-1 3 14 0 0,12-32 129 0 0,-1-1 0 0 0,1 1-1 0 0,0 0 1 0 0,0-1 0 0 0,0 1 0 0 0,-1-1 0 0 0,1 1 0 0 0,0 0 0 0 0,0-1 0 0 0,0 1 0 0 0,0-1-1 0 0,0 1 1 0 0,0 0 0 0 0,0-1 0 0 0,0 1 0 0 0,1 0 0 0 0,-1-1 0 0 0,0 1 0 0 0,0-1 0 0 0,0 1-1 0 0,1-1 1 0 0,-1 1 0 0 0,0 0 0 0 0,1-1 0 0 0,-1 1 0 0 0,0-1 0 0 0,1 1 0 0 0,-1-1 0 0 0,1 1-1 0 0,-1-1 1 0 0,0 0 0 0 0,1 1 0 0 0,0 0 0 0 0,26 1-366 0 0,37-18-1369 0 0,-59 15 1452 0 0,234-88-13695 0 0,-200 77 12286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5:19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25 516 0 0,'2'1'11660'0'0,"5"1"-8281"0"0,0 33-2295 0 0,-3-9-1035 0 0,40 144 27 0 0,-40-161-1192 0 0,-1-14 334 0 0,2-32-42 0 0,-1-53 291 0 0,-4 83 630 0 0,1 0 0 0 0,-1-1 0 0 0,1 1 0 0 0,0 0 0 0 0,1 0 0 0 0,0 0 0 0 0,0 0 1 0 0,1 0-1 0 0,-1 0 0 0 0,2 1 0 0 0,-1-1 0 0 0,1 1 0 0 0,-1 0 0 0 0,9-9 1 0 0,-10 13-41 0 0,0-1 1 0 0,1 1 0 0 0,0 0 0 0 0,-1 0 0 0 0,1 0 0 0 0,0 0 0 0 0,0 1 0 0 0,0-1 0 0 0,0 1 0 0 0,0 0 0 0 0,0 0 0 0 0,0 0-1 0 0,1 0 1 0 0,-1 0 0 0 0,0 1 0 0 0,0-1 0 0 0,1 1 0 0 0,-1 0 0 0 0,0 0 0 0 0,1 0 0 0 0,-1 1 0 0 0,0-1 0 0 0,1 1 0 0 0,-1 0 0 0 0,0-1-1 0 0,0 1 1 0 0,0 1 0 0 0,0-1 0 0 0,1 0 0 0 0,-2 1 0 0 0,1 0 0 0 0,4 3 0 0 0,1 0-286 0 0,-1 1 0 0 0,0 1 0 0 0,0-1 0 0 0,0 1 0 0 0,-1 0 0 0 0,0 1 0 0 0,7 10 0 0 0,-7-9-1559 0 0,0-1 0 0 0,0 0 0 0 0,1 0 0 0 0,0-1 1 0 0,10 10-1 0 0,-11-13-11 0 0,-1-4 244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5:19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1372 0 0,'1'-1'403'0'0,"0"0"-1"0"0,1 0 1 0 0,-1 0-1 0 0,0 0 1 0 0,1 0 0 0 0,-1 1-1 0 0,0-1 1 0 0,1 1-1 0 0,-1-1 1 0 0,1 1 0 0 0,-1-1-1 0 0,0 1 1 0 0,1 0-1 0 0,-1-1 1 0 0,1 1 0 0 0,-1 0-1 0 0,1 0 1 0 0,0 0-1 0 0,-1 1 1 0 0,1-1-1 0 0,-1 0 1 0 0,3 1 0 0 0,0 1 103 0 0,0-1 0 0 0,-1 1 0 0 0,1 0 0 0 0,0 0 1 0 0,-1 0-1 0 0,0 1 0 0 0,1-1 0 0 0,3 5 1 0 0,0 0-236 0 0,-1-1 0 0 0,0 1 0 0 0,0 1 0 0 0,-1-1 0 0 0,0 1 0 0 0,-1 0 0 0 0,5 10 0 0 0,-3 1-350 0 0,-1 1-1 0 0,-1-1 1 0 0,-1 1-1 0 0,-1 0 0 0 0,-1 0 1 0 0,0 0-1 0 0,-4 35 1 0 0,0-29-1457 0 0,-2 1 0 0 0,0 0 1 0 0,-2-1-1 0 0,-1 0 0 0 0,-13 30 0 0 0,17-46 539 0 0,-2 0-1 0 0,1 0 1 0 0,-1-1-1 0 0,0 0 1 0 0,-16 17-1 0 0,2-7-406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5: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35 400 0 0,'0'-2'227'0'0,"0"1"-1"0"0,1-1 1 0 0,-2 1 0 0 0,1-1 0 0 0,0 0-1 0 0,0 1 1 0 0,0-1 0 0 0,-1 1 0 0 0,1-1-1 0 0,-1 1 1 0 0,1-1 0 0 0,-1 1-1 0 0,1-1 1 0 0,-1 1 0 0 0,0 0 0 0 0,0-1-1 0 0,0 1 1 0 0,0 0 0 0 0,-1-2 0 0 0,1 3-53 0 0,0-1 1 0 0,0 1-1 0 0,0-1 1 0 0,0 1 0 0 0,0-1-1 0 0,0 1 1 0 0,0 0-1 0 0,-1 0 1 0 0,1 0 0 0 0,0 0-1 0 0,0 0 1 0 0,0 0-1 0 0,0 0 1 0 0,0 0 0 0 0,0 0-1 0 0,-1 0 1 0 0,1 0-1 0 0,0 1 1 0 0,0-1 0 0 0,-1 1-1 0 0,-3 1 206 0 0,0 1-1 0 0,0 0 0 0 0,1-1 1 0 0,-1 1-1 0 0,1 1 1 0 0,0-1-1 0 0,0 1 0 0 0,0 0 1 0 0,0 0-1 0 0,-4 6 1 0 0,-1 3 12 0 0,1 2 0 0 0,0-1 0 0 0,1 1 0 0 0,0 0 0 0 0,1 1 0 0 0,1-1 0 0 0,1 1 0 0 0,0 0 0 0 0,1 0 0 0 0,-2 28 0 0 0,4-26-307 0 0,1 1 1 0 0,1-1 0 0 0,1 1-1 0 0,1-1 1 0 0,0 0-1 0 0,1 0 1 0 0,1 0 0 0 0,1 0-1 0 0,8 16 1 0 0,-6-18-506 0 0,0 0 0 0 0,1-1 1 0 0,0-1-1 0 0,1 0 0 0 0,1 0 1 0 0,0-1-1 0 0,1 0 0 0 0,0-1 0 0 0,23 18 1 0 0,-22-21-485 0 0,0-1 0 0 0,0 0 0 0 0,1-1 0 0 0,0 0 0 0 0,0-1 0 0 0,1-1 0 0 0,-1 0 0 0 0,1-1 0 0 0,0-1 0 0 0,1 0 0 0 0,24 1 0 0 0,9-3-986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5:21.5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4 388 0 0,'-7'-4'16769'0'0,"6"4"-16501"0"0,3 7 411 0 0,3 7-655 0 0,0 1 1 0 0,-2 0-1 0 0,4 24 0 0 0,-1-1-183 0 0,6 24-665 0 0,10 40-4324 0 0,-17-82 2672 0 0,1-1 0 0 0,1 1 0 0 0,10 18 0 0 0,-11-25 954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5:21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335 36 312 0 0,'0'-1'447'0'0,"1"0"-1"0"0,-1-1 1 0 0,0 1 0 0 0,0 0 0 0 0,0-1-1 0 0,0 1 1 0 0,-1 0 0 0 0,1-1-1 0 0,0 1 1 0 0,0 0 0 0 0,-1-1-1 0 0,1 1 1 0 0,-1 0 0 0 0,1 0 0 0 0,-1-1-1 0 0,1 1 1 0 0,-1 0 0 0 0,0 0-1 0 0,0 0 1 0 0,1 0 0 0 0,-1 0-1 0 0,0 0 1 0 0,0 0 0 0 0,0 0 0 0 0,-2-1-1 0 0,0 1-206 0 0,-1 1-1 0 0,0-1 1 0 0,0 0-1 0 0,0 1 1 0 0,1 0-1 0 0,-1 0 0 0 0,0 0 1 0 0,-5 1-1 0 0,-1 0-297 0 0,-12 1-155 0 0,-1 0-1 0 0,0 2 1 0 0,1 1 0 0 0,-36 12 0 0 0,49-14-461 0 0,0 0 0 0 0,1 1 0 0 0,-1 0-1 0 0,1 1 1 0 0,-1-1 0 0 0,2 2 0 0 0,-1-1 0 0 0,0 1-1 0 0,1 0 1 0 0,0 1 0 0 0,1 0 0 0 0,-1 0 0 0 0,-9 15-1 0 0,10-4-1716 0 0,5-9 1388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5:22.2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6 780 0 0,'-7'-6'10632'0'0,"12"18"-4940"0"0,-3 3-6361 0 0,-1 29 310 0 0,3-1-1 0 0,16 84 1 0 0,40 81-11674 0 0,-50-181 10214 0 0,0-4 342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5:23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0 824 0 0,'-1'3'7553'0'0,"-7"14"-6384"0"0,-10 11-280 0 0,2 2 0 0 0,1 0 0 0 0,1 1 0 0 0,-9 33 0 0 0,19-54-776 0 0,-39 133 891 0 0,30-85-776 0 0,4 0 0 0 0,2 0 0 0 0,2 1-1 0 0,3-1 1 0 0,2 1 0 0 0,11 74 0 0 0,10-16-87 0 0,15 24 66 0 0,-21-88-1129 0 0,43 97 0 0 0,-44-122-155 0 0,0-2 0 0 0,2 0 0 0 0,34 44 0 0 0,-34-52-189 0 0,0-1 0 0 0,1-1-1 0 0,1 0 1 0 0,1-1 0 0 0,33 21 0 0 0,-7-11-539 0 0,0-2 340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5:23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22 376 0 0,'-16'-22'15158'0'0,"34"31"-13549"0"0,102 73-72 0 0,-81-50-1245 0 0,-2 1-1 0 0,44 50 1 0 0,-50-47-404 0 0,-2 2 1 0 0,-2 1-1 0 0,-1 1 0 0 0,35 76 0 0 0,-42-72-96 0 0,-2 2 0 0 0,17 71 0 0 0,-23-65-479 0 0,-2 0 0 0 0,-2 1 1 0 0,-1 75-1 0 0,-8-77-602 0 0,-2 1-1 0 0,-2-1 1 0 0,-2-1 0 0 0,-2 1-1 0 0,-3-1 1 0 0,-2-1-1 0 0,-2 0 1 0 0,-2-2 0 0 0,-2 0-1 0 0,-51 82 1 0 0,18-46-121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6:15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7 480 0 0,'-3'-6'16708'0'0,"-6"25"-13324"0"0,-2 22-5472 0 0,9-27 3552 0 0,-7 85-1446 0 0,8 53-931 0 0,5-68-2624 0 0,3-1-3890 0 0,2-48 2271 0 0,-9-25 3179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1:57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1072 0 0,'2'0'295'0'0,"0"0"1"0"0,-1 0-1 0 0,1 0 0 0 0,-1 1 1 0 0,1-1-1 0 0,0 0 0 0 0,-1 1 1 0 0,1-1-1 0 0,-1 1 0 0 0,1 0 1 0 0,-1 0-1 0 0,1 0 0 0 0,-1-1 1 0 0,0 1-1 0 0,3 2 0 0 0,-1 1 50 0 0,0-1 0 0 0,-1 1-1 0 0,1-1 1 0 0,-1 1-1 0 0,0 0 1 0 0,0 0 0 0 0,0 0-1 0 0,-1 0 1 0 0,3 8-1 0 0,1 9 201 0 0,-1-1 0 0 0,1 32 0 0 0,-4-41-198 0 0,26 205-507 0 0,0-73-4738 0 0,-13-94 531 0 0,-13-39 3135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6:15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6 124 176 0 0,'-5'-38'2945'0'0,"5"-19"5922"0"0,0 28-4615 0 0,20 57-14500 0 0,-5-2 6644 0 0,-10-10 2172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6:16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0 173 916 0 0,'2'5'778'0'0,"0"0"0"0"0,0 0 1 0 0,0 0-1 0 0,0 0 0 0 0,1 0 0 0 0,0-1 0 0 0,0 1 1 0 0,0-1-1 0 0,0 0 0 0 0,1 0 0 0 0,-1 0 0 0 0,1 0 0 0 0,0-1 1 0 0,1 1-1 0 0,-1-1 0 0 0,0 0 0 0 0,1 0 0 0 0,5 2 0 0 0,-6-4-551 0 0,-1 0-1 0 0,0 0 1 0 0,0 0-1 0 0,1-1 0 0 0,-1 1 1 0 0,0-1-1 0 0,1 0 1 0 0,-1 0-1 0 0,0 0 0 0 0,1 0 1 0 0,-1-1-1 0 0,5 0 1 0 0,-4-1-352 0 0,1 1 0 0 0,-1-1 0 0 0,0 0 0 0 0,0 0 1 0 0,0 0-1 0 0,-1 0 0 0 0,1-1 0 0 0,0 0 0 0 0,-1 0 1 0 0,0 0-1 0 0,4-3 0 0 0,-2-1-241 0 0,1 0 1 0 0,-1 0-1 0 0,0-1 0 0 0,0 0 1 0 0,-1 0-1 0 0,0 0 0 0 0,4-13 1 0 0,-5 12-142 0 0,0 0 1 0 0,-1-1-1 0 0,0 0 1 0 0,-1 1 0 0 0,0-1-1 0 0,0 0 1 0 0,-1 0 0 0 0,0 0-1 0 0,-1 0 1 0 0,-3-17-1 0 0,3 26 501 0 0,1 0 0 0 0,0-1-1 0 0,0 1 1 0 0,0 0 0 0 0,-1 0-1 0 0,1 0 1 0 0,-1 0 0 0 0,1-1-1 0 0,-1 1 1 0 0,1 0 0 0 0,-1 0 0 0 0,1 0-1 0 0,-1 0 1 0 0,0 0 0 0 0,0 0-1 0 0,0 1 1 0 0,1-1 0 0 0,-1 0-1 0 0,0 0 1 0 0,0 0 0 0 0,0 1-1 0 0,0-1 1 0 0,0 0 0 0 0,0 1-1 0 0,-1-1 1 0 0,1 1 0 0 0,0 0-1 0 0,0-1 1 0 0,0 1 0 0 0,0 0-1 0 0,-1-1 1 0 0,1 1 0 0 0,0 0-1 0 0,0 0 1 0 0,0 0 0 0 0,-1 0-1 0 0,1 0 1 0 0,0 1 0 0 0,0-1-1 0 0,0 0 1 0 0,-1 0 0 0 0,1 1-1 0 0,0-1 1 0 0,0 1 0 0 0,0-1-1 0 0,0 1 1 0 0,0 0 0 0 0,0-1-1 0 0,0 1 1 0 0,-2 1 0 0 0,-2 2 198 0 0,0-1 0 0 0,1 1 0 0 0,-1 0 0 0 0,1 0 0 0 0,0 0 0 0 0,0 0 0 0 0,0 1 0 0 0,1 0 1 0 0,-5 7-1 0 0,5-5 52 0 0,-1 1 0 0 0,2 0 0 0 0,-1 1-1 0 0,1-1 1 0 0,0 0 0 0 0,1 1 0 0 0,0-1 0 0 0,0 1 0 0 0,1-1 0 0 0,0 1 0 0 0,0-1 0 0 0,1 1 0 0 0,0-1 0 0 0,1 0 0 0 0,-1 1 0 0 0,2-1 0 0 0,-1 0 0 0 0,1 0 0 0 0,5 10 0 0 0,-4-11-470 0 0,1 0-1 0 0,-1 0 1 0 0,1 0 0 0 0,0-1-1 0 0,1 0 1 0 0,-1 0 0 0 0,1 0-1 0 0,0-1 1 0 0,1 0 0 0 0,-1 0-1 0 0,1 0 1 0 0,0-1 0 0 0,0 0 0 0 0,1 0-1 0 0,-1-1 1 0 0,1 0 0 0 0,-1 0-1 0 0,1-1 1 0 0,0 0 0 0 0,9 1-1 0 0,6-1-1685 0 0,0 0 0 0 0,0-2 0 0 0,37-4 0 0 0,-30 0 356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6:16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41 440 0 0,'3'-3'2230'0'0,"8"-12"5557"0"0,1 4-5394 0 0,2 3-5066 0 0,7 5-4742 0 0,-7 2 5537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6:16.9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7 944 0 0,'-4'-7'14966'0'0,"-5"28"-11448"0"0,-6 34-3540 0 0,6 13 50 0 0,3 1 0 0 0,4 96 0 0 0,2-109-583 0 0,-1-19-267 0 0,3 55-3722 0 0,-2-86 3767 0 0,1 1 0 0 0,0-1 1 0 0,1 0-1 0 0,0 1 0 0 0,0-1 1 0 0,0 0-1 0 0,0 0 0 0 0,1-1 1 0 0,0 1-1 0 0,0 0 0 0 0,6 7 0 0 0,5-2-1385 0 0,1-6 436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6:17.3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1010 89 652 0 0,'1'-18'2511'0'0,"-1"15"-1472"0"0,0-1-1 0 0,1 1 0 0 0,-2-1 0 0 0,1 1 1 0 0,0-1-1 0 0,-1 1 0 0 0,1-1 0 0 0,-1 1 1 0 0,-1-5-1 0 0,-11-4 2741 0 0,-13 5-3545 0 0,-371-5 525 0 0,132 29-4160 0 0,254-16 3127 0 0,-19 0-1358 0 0,0 2 0 0 0,0 2-1 0 0,0 0 1 0 0,1 2 0 0 0,0 1-1 0 0,-52 22 1 0 0,45-8-237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6:17.7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8 772 0 0,'5'2'16784'0'0,"-5"45"-16061"0"0,-1 5-776 0 0,11 96 1 0 0,-9-131 0 0 0,1 10-196 0 0,3-24 23 0 0,4-13-82 0 0,1-8 280 0 0,-1 0 0 0 0,-1-1 0 0 0,-1 0 0 0 0,-1-1 0 0 0,6-28 0 0 0,9-28 91 0 0,-19 70-8 0 0,0 0 0 0 0,0 0 0 0 0,1 1 1 0 0,0-1-1 0 0,0 1 0 0 0,0-1 0 0 0,0 1 1 0 0,1 0-1 0 0,0 1 0 0 0,8-9 0 0 0,-10 12-44 0 0,0 0 0 0 0,0 0-1 0 0,0 0 1 0 0,0 0 0 0 0,0 0-1 0 0,1 1 1 0 0,-1-1 0 0 0,0 1-1 0 0,0-1 1 0 0,0 1 0 0 0,1 0-1 0 0,-1 0 1 0 0,0 0 0 0 0,0 0-1 0 0,1 0 1 0 0,-1 1 0 0 0,0-1-1 0 0,0 1 1 0 0,0-1 0 0 0,0 1 0 0 0,1 0-1 0 0,-1 0 1 0 0,0 0 0 0 0,0 0-1 0 0,0 0 1 0 0,-1 0 0 0 0,1 0-1 0 0,0 1 1 0 0,0-1 0 0 0,-1 1-1 0 0,1 0 1 0 0,1 2 0 0 0,5 4-312 0 0,-1 0 1 0 0,0 1-1 0 0,0 0 1 0 0,-1 0 0 0 0,6 11-1 0 0,-7-9-1493 0 0,2-1 0 0 0,-1 0 0 0 0,15 16 1 0 0,-19-24 1430 0 0,-1-1 1 0 0,0 0 0 0 0,1 0 0 0 0,-1 0 0 0 0,1 0-1 0 0,0 0 1 0 0,-1 0 0 0 0,1 0 0 0 0,0-1 0 0 0,-1 1-1 0 0,1 0 1 0 0,0-1 0 0 0,0 0 0 0 0,0 1 0 0 0,-1-1-1 0 0,1 0 1 0 0,0 0 0 0 0,2 0 0 0 0,2-3-1300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6:18.1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2 180 0 0,'4'0'529'0'0,"0"-1"-1"0"0,1 1 1 0 0,-1 0-1 0 0,0 0 1 0 0,0 0-1 0 0,0 0 1 0 0,0 1-1 0 0,0 0 1 0 0,0-1-1 0 0,0 2 1 0 0,0-1-1 0 0,0 0 1 0 0,0 1 0 0 0,0 0-1 0 0,-1 0 1 0 0,1 0-1 0 0,-1 0 1 0 0,6 5-1 0 0,-4-2-167 0 0,0 0 1 0 0,0 1-1 0 0,-1-1 0 0 0,0 1 0 0 0,0 0 1 0 0,-1 0-1 0 0,1 0 0 0 0,-2 1 0 0 0,1-1 1 0 0,2 10-1 0 0,0 3-255 0 0,-1 0 0 0 0,0 1 0 0 0,-2 0 0 0 0,0 0 0 0 0,-1 0 0 0 0,-4 39 0 0 0,-1-30-715 0 0,-1-1 1 0 0,0 1-1 0 0,-3-2 0 0 0,-14 40 1 0 0,18-57-38 0 0,-1 1-1 0 0,0-1 1 0 0,0-1 0 0 0,-1 1 0 0 0,-1-1 0 0 0,0 0 0 0 0,0 0-1 0 0,0-1 1 0 0,-1 0 0 0 0,0 0 0 0 0,-1-1 0 0 0,0 0 0 0 0,0-1-1 0 0,-15 9 1 0 0,-1-5-772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6:18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1 524 0 0,'-16'23'2474'0'0,"0"2"0"0"0,1 0-1 0 0,-19 45 1 0 0,26-47-1422 0 0,0 1 1 0 0,1 0-1 0 0,1 0 0 0 0,-5 41 0 0 0,10-46-898 0 0,0-1-1 0 0,1 1 1 0 0,1 0-1 0 0,1-1 1 0 0,0 0-1 0 0,10 33 1 0 0,-7-36-465 0 0,0 0 0 0 0,2 0 0 0 0,0 0 0 0 0,0-1 0 0 0,1 0 0 0 0,1 0 0 0 0,0-1 0 0 0,17 18 0 0 0,-11-17-559 0 0,1 0 0 0 0,1-1 0 0 0,0 0 0 0 0,1-2 1 0 0,0 0-1 0 0,1-1 0 0 0,0-1 0 0 0,0 0 0 0 0,1-2 0 0 0,0 0 0 0 0,0-1 0 0 0,31 4 1 0 0,23 1-911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6:18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169 0 224 0 0,'-11'6'9889'0'0,"-37"36"-6326"0"0,36-28-3224 0 0,0 2-1 0 0,1-1 1 0 0,1 1-1 0 0,1 1 1 0 0,0-1 0 0 0,1 2-1 0 0,0-1 1 0 0,2 1 0 0 0,0 0-1 0 0,1 1 1 0 0,-3 24 0 0 0,5-25-234 0 0,1 1 0 0 0,1-1 0 0 0,2 28 0 0 0,0-38-103 0 0,-1 0 0 0 0,1 0 0 0 0,1 0 1 0 0,0 0-1 0 0,0 0 0 0 0,0 0 0 0 0,1 0 1 0 0,0 0-1 0 0,1-1 0 0 0,4 8 0 0 0,-4-10-268 0 0,1-1-1 0 0,-1 0 0 0 0,1 0 1 0 0,0 0-1 0 0,0 0 1 0 0,0-1-1 0 0,0 0 0 0 0,1 0 1 0 0,-1-1-1 0 0,1 1 0 0 0,0-1 1 0 0,0 0-1 0 0,0-1 1 0 0,0 0-1 0 0,0 0 0 0 0,0 0 1 0 0,0 0-1 0 0,11-1 0 0 0,-3 0-1105 0 0,-1-1 1 0 0,1 0-1 0 0,-1-1 0 0 0,0-1 0 0 0,0 0 0 0 0,0 0 0 0 0,20-9 0 0 0,-13 3-111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6:19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365 7 808 0 0,'-5'-2'1152'0'0,"5"-3"148"0"0,-10 5-116 0 0,0 0-252 0 0,-5 0-211 0 0,0 5-161 0 0,-5-3-128 0 0,0 5-136 0 0,-5 2-128 0 0,0 2-124 0 0,-5 2-152 0 0,5 3-224 0 0,-5 2-252 0 0,0 0-464 0 0,0 0-261 0 0,5 2-91 0 0,0 1 36 0 0,0-3 160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1:57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5 469 160 0 0,'0'-1'181'0'0,"1"0"-1"0"0,-1 0 1 0 0,0 0 0 0 0,1 1 0 0 0,-1-1-1 0 0,0 0 1 0 0,1 0 0 0 0,-1 0-1 0 0,1 1 1 0 0,0-1 0 0 0,-1 0-1 0 0,1 1 1 0 0,-1-1 0 0 0,1 0 0 0 0,0 1-1 0 0,-1-1 1 0 0,1 1 0 0 0,0-1-1 0 0,0 1 1 0 0,0-1 0 0 0,-1 1-1 0 0,1 0 1 0 0,0-1 0 0 0,0 1-1 0 0,0 0 1 0 0,0 0 0 0 0,0 0 0 0 0,0-1-1 0 0,0 1 1 0 0,1 0 0 0 0,-1 1 100 0 0,0 0 1 0 0,0 0 0 0 0,0 0 0 0 0,1 0-1 0 0,-1 0 1 0 0,0 0 0 0 0,0 0-1 0 0,0 1 1 0 0,-1-1 0 0 0,1 0 0 0 0,0 1-1 0 0,0-1 1 0 0,-1 0 0 0 0,1 1-1 0 0,0 2 1 0 0,10 38 2946 0 0,-9-22-2943 0 0,-2-6-331 0 0,-4 9-1052 0 0,-6-4-3243 0 0,0-32-1272 0 0,9 2 4093 0 0</inkml:trace>
  <inkml:trace contextRef="#ctx0" brushRef="#br0" timeOffset="1">0 100 712 0 0,'10'-14'912'0'0,"0"1"-32"0"0,0 2-264 0 0,0-1-160 0 0,0 6-152 0 0,0-1-132 0 0,0 0-96 0 0,-5 3-124 0 0,0-1-112 0 0,5 1-144 0 0,-5-1-132 0 0,0 3-132 0 0,0-3-136 0 0,-5 3-72 0 0,10 0 20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6:24.2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52 400 0 0,'-3'-3'916'0'0,"2"2"-762"0"0,1 0 1 0 0,-1 0-1 0 0,0 0 1 0 0,0 0-1 0 0,0 0 0 0 0,0 0 1 0 0,0 1-1 0 0,0-1 1 0 0,0 0-1 0 0,0 0 0 0 0,0 1 1 0 0,0-1-1 0 0,-1 1 1 0 0,1-1-1 0 0,0 1 0 0 0,0 0 1 0 0,-1-1-1 0 0,1 1 1 0 0,0 0-1 0 0,0 0 0 0 0,-1 0 1 0 0,1 0-1 0 0,0 0 1 0 0,-1 0-1 0 0,1 0 0 0 0,0 0 1 0 0,0 0-1 0 0,-1 1 1 0 0,1-1-1 0 0,0 0 0 0 0,0 1 1 0 0,-1-1-1 0 0,1 1 1 0 0,0 0-1 0 0,0-1 0 0 0,0 1 1 0 0,0 0-1 0 0,0 0 1 0 0,-2 1-1 0 0,-7 6 253 0 0,0 1 0 0 0,0 0 0 0 0,1 0 0 0 0,1 1 0 0 0,-1 0 0 0 0,1 1 0 0 0,1 0 0 0 0,0 0 0 0 0,1 0 0 0 0,-7 16 0 0 0,-4 16 854 0 0,-19 68 0 0 0,16-33-795 0 0,4 0-1 0 0,3 2 1 0 0,3 0-1 0 0,4 0 1 0 0,4 1-1 0 0,3-1 1 0 0,16 116-1 0 0,-14-176-402 0 0,1 1 1 0 0,0-1-1 0 0,2 0 0 0 0,1 0 1 0 0,0-1-1 0 0,1 0 0 0 0,1 0 0 0 0,1-1 1 0 0,15 21-1 0 0,-21-32-77 0 0,1-1 0 0 0,0 0 0 0 0,0 0 0 0 0,1-1 0 0 0,0 1-1 0 0,0-1 1 0 0,0-1 0 0 0,1 1 0 0 0,-1-1 0 0 0,1 0 0 0 0,0-1 0 0 0,0 1 0 0 0,1-1 0 0 0,-1-1-1 0 0,1 1 1 0 0,-1-2 0 0 0,1 1 0 0 0,0-1 0 0 0,0 0 0 0 0,-1 0 0 0 0,1-1 0 0 0,0 0 0 0 0,0 0-1 0 0,0-1 1 0 0,0 0 0 0 0,-1 0 0 0 0,11-4 0 0 0,-2-1-54 0 0,-1 0-1 0 0,0-1 1 0 0,0-1-1 0 0,0-1 1 0 0,-1 0-1 0 0,0 0 1 0 0,-1-1 0 0 0,0-1-1 0 0,0-1 1 0 0,-1 0-1 0 0,-1 0 1 0 0,0-1-1 0 0,-1 0 1 0 0,0-1 0 0 0,12-25-1 0 0,-3 5-34 0 0,-2-2 0 0 0,-2 1 0 0 0,-1-2 0 0 0,-2 0 0 0 0,13-67 0 0 0,-13 36-100 0 0,-4 1 0 0 0,-3-2 0 0 0,-5-100 0 0 0,-3 124 41 0 0,-2 0 0 0 0,-2 0 0 0 0,-2 0 0 0 0,-2 1 0 0 0,-2 1 0 0 0,-22-51 0 0 0,31 83 34 0 0,-2 1 0 0 0,1 0 0 0 0,-1 0 0 0 0,0 0 1 0 0,-1 1-1 0 0,0 0 0 0 0,-1 0 0 0 0,0 1 0 0 0,0 0 0 0 0,-1 0 0 0 0,0 1 0 0 0,0 0 0 0 0,-13-7 0 0 0,13 9-157 0 0,-1 1-1 0 0,1 1 1 0 0,-1-1-1 0 0,1 2 1 0 0,-1-1-1 0 0,0 1 1 0 0,0 1-1 0 0,0 0 1 0 0,-1 0-1 0 0,1 1 0 0 0,0 0 1 0 0,0 1-1 0 0,0 0 1 0 0,0 0-1 0 0,-13 5 1 0 0,-1 1-840 0 0,0 1 1 0 0,0 1-1 0 0,1 1 1 0 0,0 2-1 0 0,-29 18 0 0 0,22-10-46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6:24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365 16 472 0 0,'0'-1'135'0'0,"0"1"0"0"0,1-1 1 0 0,-1 1-1 0 0,0 0 0 0 0,0-1 0 0 0,0 1 1 0 0,0-1-1 0 0,0 1 0 0 0,0-1 0 0 0,0 1 0 0 0,0 0 1 0 0,0-1-1 0 0,0 1 0 0 0,0-1 0 0 0,0 1 0 0 0,0-1 1 0 0,0 1-1 0 0,0 0 0 0 0,0-1 0 0 0,-1 1 0 0 0,1-1 1 0 0,0 1-1 0 0,0 0 0 0 0,0-1 0 0 0,-1 1 0 0 0,1 0 1 0 0,0-1-1 0 0,0 1 0 0 0,-1 0 0 0 0,1-1 1 0 0,0 1-1 0 0,-1 0 0 0 0,1-1 0 0 0,0 1 0 0 0,-1 0 1 0 0,1 0-1 0 0,-1 0 0 0 0,1-1 0 0 0,0 1 0 0 0,-1 0 1 0 0,1 0-1 0 0,-1 0 0 0 0,1 0 0 0 0,-1 0 0 0 0,1 0 1 0 0,0 0-1 0 0,-1 0 0 0 0,0 0 0 0 0,-23 19 2030 0 0,-22 41-849 0 0,46-60-1268 0 0,-37 57 715 0 0,3 2 1 0 0,3 1-1 0 0,2 1 0 0 0,3 2 1 0 0,2 1-1 0 0,-28 126 1 0 0,33-85-558 0 0,3 1 0 0 0,6 0 0 0 0,4 179 0 0 0,8-224-304 0 0,3 0 0 0 0,12 60 1 0 0,-13-102-310 0 0,1 1 0 0 0,0-1 0 0 0,1-1 0 0 0,2 1 0 0 0,-1-1 0 0 0,2 0 0 0 0,0-1 0 0 0,2 0 0 0 0,-1 0 0 0 0,16 16 0 0 0,-17-24-162 0 0,1-1-1 0 0,-1-1 1 0 0,1 0 0 0 0,1 0 0 0 0,-1-1 0 0 0,1 0 0 0 0,0-1-1 0 0,1 0 1 0 0,-1-1 0 0 0,1 0 0 0 0,0-1 0 0 0,0 0 0 0 0,0-1-1 0 0,0 0 1 0 0,0-1 0 0 0,1-1 0 0 0,14 0 0 0 0,7 0-670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6:25.5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53 1004 0 0,'-1'16'9748'0'0,"-1"4"-5205"0"0,0 0-4096 0 0,1 0 1 0 0,1 32 0 0 0,6 67 6 0 0,-6-118-457 0 0,0-1 1 0 0,-1 1 0 0 0,1-1 0 0 0,0 1 0 0 0,0 0-1 0 0,0-1 1 0 0,0 1 0 0 0,0 0 0 0 0,0-1 0 0 0,0 1 0 0 0,0 0-1 0 0,0-1 1 0 0,0 1 0 0 0,0-1 0 0 0,1 1 0 0 0,-1 0-1 0 0,0-1 1 0 0,0 1 0 0 0,1-1 0 0 0,-1 1 0 0 0,0 0-1 0 0,1-1 1 0 0,-1 1 0 0 0,0-1 0 0 0,1 1 0 0 0,-1-1 0 0 0,1 1-1 0 0,-1-1 1 0 0,1 0 0 0 0,-1 1 0 0 0,1-1 0 0 0,0 1-1 0 0,15-15-226 0 0,11-32-189 0 0,5-38-380 0 0,-24 59 624 0 0,1 1 1 0 0,1 0-1 0 0,1 0 0 0 0,25-39 0 0 0,-36 62 189 0 0,1 0 0 0 0,0 0 0 0 0,0 0 0 0 0,-1 0 0 0 0,1 0 0 0 0,0 1 1 0 0,0-1-1 0 0,0 0 0 0 0,0 0 0 0 0,0 0 0 0 0,0 1 0 0 0,0-1 0 0 0,0 1 0 0 0,0-1 0 0 0,0 1 0 0 0,0-1 0 0 0,0 1 0 0 0,0-1 0 0 0,1 1 0 0 0,-1 0 0 0 0,0 0 0 0 0,0 0 0 0 0,0 0 0 0 0,0-1 0 0 0,1 2 0 0 0,-1-1 0 0 0,0 0 0 0 0,0 0 0 0 0,0 0 0 0 0,2 1 0 0 0,0 1-2 0 0,1-1 1 0 0,-2 1-1 0 0,1 0 0 0 0,0 0 1 0 0,0 1-1 0 0,-1-1 0 0 0,1 0 1 0 0,-1 1-1 0 0,1 0 0 0 0,2 4 1 0 0,5 8-174 0 0,-1 1 1 0 0,-1-1-1 0 0,8 22 1 0 0,0 7-826 0 0,-5-13-1964 0 0,1 0 0 0 0,2-1 0 0 0,28 47 0 0 0,-32-63 1582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6:25.9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56 492 0 0,'4'-56'8540'0'0,"-7"81"-7969"0"0,-6 66 494 0 0,4 102 1 0 0,23 91-3455 0 0,-16-268 1671 0 0,1 0 0 0 0,0-1-1 0 0,1 1 1 0 0,0-1 0 0 0,2 0 0 0 0,0 0 0 0 0,0-1 0 0 0,1 1 0 0 0,1-2 0 0 0,18 26-1 0 0,-11-23-474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6:26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69 40 0 0,'-1'-1'205'0'0,"-1"0"0"0"0,1 1 1 0 0,-1-1-1 0 0,1 1 0 0 0,-1 0 0 0 0,1-1 0 0 0,-1 1 1 0 0,1 0-1 0 0,-1 0 0 0 0,1 0 0 0 0,-1 0 1 0 0,1 0-1 0 0,-1 0 0 0 0,1 0 0 0 0,-1 1 0 0 0,1-1 1 0 0,-1 0-1 0 0,1 1 0 0 0,0-1 0 0 0,-1 1 0 0 0,1 0 1 0 0,0-1-1 0 0,-1 1 0 0 0,1 0 0 0 0,0 0 0 0 0,0 0 1 0 0,-1 0-1 0 0,1 0 0 0 0,-1 1 0 0 0,0 0-32 0 0,-1 0 0 0 0,1 0 0 0 0,0 0 0 0 0,0 0 0 0 0,0 0 0 0 0,1 1 1 0 0,-1-1-1 0 0,0 0 0 0 0,1 1 0 0 0,-1-1 0 0 0,1 1 0 0 0,0 0 0 0 0,0-1 0 0 0,0 1 0 0 0,-1 5 0 0 0,2-6-135 0 0,1-1 0 0 0,-1 0 1 0 0,1 1-1 0 0,-1-1 0 0 0,1 0 1 0 0,0 1-1 0 0,0-1 0 0 0,-1 0 1 0 0,1 1-1 0 0,0-1 0 0 0,0 0 1 0 0,0 0-1 0 0,0 0 0 0 0,1 0 0 0 0,-1 0 1 0 0,0 0-1 0 0,0 0 0 0 0,0-1 1 0 0,1 1-1 0 0,-1 0 0 0 0,0-1 1 0 0,1 1-1 0 0,-1-1 0 0 0,1 1 1 0 0,-1-1-1 0 0,1 0 0 0 0,-1 1 0 0 0,3-1 1 0 0,43 3-476 0 0,-42-5 307 0 0,0 1-1 0 0,0-1 1 0 0,0 0 0 0 0,0 0-1 0 0,0 0 1 0 0,-1-1 0 0 0,1 1-1 0 0,-1-1 1 0 0,0 0 0 0 0,0-1-1 0 0,0 1 1 0 0,0-1 0 0 0,0 0-1 0 0,3-5 1 0 0,-5 7 57 0 0,0 0 0 0 0,0-1 0 0 0,0 1 0 0 0,-1-1 0 0 0,1 1 1 0 0,-1-1-1 0 0,0 0 0 0 0,0 0 0 0 0,0 1 0 0 0,0-1 0 0 0,0 0 0 0 0,0 0 0 0 0,-1 0 0 0 0,1 0 1 0 0,-1 0-1 0 0,0 0 0 0 0,0 0 0 0 0,0 0 0 0 0,-1 0 0 0 0,1 0 0 0 0,-1 0 0 0 0,1 0 0 0 0,-1 1 1 0 0,0-1-1 0 0,0 0 0 0 0,-3-5 0 0 0,2 6-24 0 0,0 0 0 0 0,0 0 1 0 0,0 0-1 0 0,0 1 0 0 0,0-1 1 0 0,-1 0-1 0 0,1 1 0 0 0,-1 0 0 0 0,1-1 1 0 0,-1 1-1 0 0,1 0 0 0 0,-1 1 0 0 0,0-1 1 0 0,-4-1-1 0 0,5 2-4 0 0,1 0 1 0 0,0-1-1 0 0,-1 1 1 0 0,1 0-1 0 0,0 0 1 0 0,-1 0-1 0 0,1-1 1 0 0,-1 2-1 0 0,1-1 1 0 0,0 0-1 0 0,-1 0 1 0 0,1 0-1 0 0,-1 1 1 0 0,1-1-1 0 0,0 0 1 0 0,-1 1-1 0 0,1 0 1 0 0,0-1-1 0 0,0 1 1 0 0,0 0-1 0 0,-1-1 0 0 0,1 1 1 0 0,0 0-1 0 0,0 0 1 0 0,0 0-1 0 0,0 0 1 0 0,0 0-1 0 0,0 0 1 0 0,1 0-1 0 0,-2 2 1 0 0,1 4-725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6:26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94 616 0 0,'0'-1'52'0'0,"1"1"0"0"0,-1 0 0 0 0,0 0 0 0 0,1 0 0 0 0,-1-1 1 0 0,0 1-1 0 0,1 0 0 0 0,-1-1 0 0 0,0 1 0 0 0,1 0 0 0 0,-1 0 0 0 0,0-1 0 0 0,0 1 0 0 0,0-1 0 0 0,1 1 0 0 0,-1 0 0 0 0,0-1 1 0 0,0 1-1 0 0,0 0 0 0 0,0-1 0 0 0,0 1 0 0 0,0-1 0 0 0,0 1 0 0 0,0-1 0 0 0,0 1 0 0 0,0 0 0 0 0,0-1 0 0 0,0 1 0 0 0,0-1 0 0 0,0 1 1 0 0,0 0-1 0 0,0-1 0 0 0,0 1 0 0 0,0-1 0 0 0,-1 1 0 0 0,1 0 0 0 0,0-1 0 0 0,0 1 0 0 0,0 0 0 0 0,-1-1 0 0 0,1 1 0 0 0,0 0 1 0 0,0-1-1 0 0,-1 1 0 0 0,1 0 0 0 0,0 0 0 0 0,-1-1 0 0 0,1 1 0 0 0,0 0 0 0 0,-1 0 0 0 0,1 0 0 0 0,0-1 0 0 0,-1 1 0 0 0,1 0 1 0 0,-1 0-1 0 0,1 0 0 0 0,0 0 0 0 0,-1 0 0 0 0,1 0 0 0 0,-1 0 0 0 0,0 0 86 0 0,-25 18 787 0 0,23-15-845 0 0,0 0-1 0 0,1 1 1 0 0,-1-1-1 0 0,1 1 0 0 0,0-1 1 0 0,0 1-1 0 0,0 0 1 0 0,0 0-1 0 0,1 0 1 0 0,-1 0-1 0 0,1 0 0 0 0,0 0 1 0 0,0 1-1 0 0,1-1 1 0 0,-1 0-1 0 0,1 0 0 0 0,0 1 1 0 0,0-1-1 0 0,2 9 1 0 0,-2-10-68 0 0,0 1 1 0 0,0-1-1 0 0,1 1 1 0 0,0-1-1 0 0,-1 1 0 0 0,1-1 1 0 0,1 1-1 0 0,-1-1 1 0 0,0 0-1 0 0,1 0 1 0 0,0 1-1 0 0,-1-1 1 0 0,1 0-1 0 0,0 0 1 0 0,1-1-1 0 0,-1 1 1 0 0,0 0-1 0 0,1-1 1 0 0,0 1-1 0 0,-1-1 1 0 0,1 0-1 0 0,0 0 0 0 0,6 3 1 0 0,-7-5-53 0 0,0 0 1 0 0,-1 0-1 0 0,1 0 0 0 0,0 0 1 0 0,0 0-1 0 0,-1-1 0 0 0,1 1 1 0 0,0 0-1 0 0,-1-1 0 0 0,1 1 0 0 0,0-1 1 0 0,-1 0-1 0 0,1 0 0 0 0,-1 1 1 0 0,1-1-1 0 0,-1 0 0 0 0,0 0 1 0 0,1-1-1 0 0,-1 1 0 0 0,0 0 1 0 0,0 0-1 0 0,1-1 0 0 0,-1 1 1 0 0,0 0-1 0 0,0-1 0 0 0,-1 1 1 0 0,1-1-1 0 0,0 1 0 0 0,0-1 1 0 0,0-2-1 0 0,2-3-150 0 0,0 0 1 0 0,0 0-1 0 0,-1 0 1 0 0,0 0-1 0 0,2-12 0 0 0,-2 0 28 0 0,-2-1 0 0 0,0 1-1 0 0,-1-1 1 0 0,-1 1 0 0 0,-1 0 0 0 0,-6-22-1 0 0,10 26 1223 0 0,-2 27 989 0 0,-1 2-1039 0 0,0 0 1 0 0,1 0-1 0 0,1 0 0 0 0,2 22 1 0 0,0 6 745 0 0,2 18-870 0 0,3-1-1 0 0,3 0 1 0 0,2-1 0 0 0,28 81-1 0 0,-18-61-525 0 0,-5-20-178 0 0,-4-18-91 0 0,-3 1 1 0 0,9 60 0 0 0,-18-97-113 0 0,-1 0 1 0 0,0-1-1 0 0,1 1 1 0 0,-1 0-1 0 0,-1 0 1 0 0,1-1-1 0 0,-1 1 1 0 0,1 0-1 0 0,-1-1 1 0 0,0 1-1 0 0,0-1 1 0 0,-1 1-1 0 0,1-1 1 0 0,-1 1-1 0 0,0-1 1 0 0,0 0-1 0 0,-3 4 1 0 0,3-4-44 0 0,0-1 1 0 0,-1 0-1 0 0,0 0 1 0 0,1 0-1 0 0,-1-1 1 0 0,0 1-1 0 0,0-1 1 0 0,0 1-1 0 0,0-1 1 0 0,0 0-1 0 0,0 0 0 0 0,0 0 1 0 0,-1-1-1 0 0,1 1 1 0 0,0-1-1 0 0,-4 0 1 0 0,-4 0-388 0 0,1-1 1 0 0,-1 0-1 0 0,1-1 0 0 0,-1 0 1 0 0,1 0-1 0 0,0-1 1 0 0,0-1-1 0 0,0 0 1 0 0,0 0-1 0 0,-16-11 0 0 0,19 11-23 0 0,0-1 0 0 0,1-1-1 0 0,0 1 1 0 0,0-1-1 0 0,0 0 1 0 0,1 0 0 0 0,-1-1-1 0 0,2 0 1 0 0,-1 1 0 0 0,-4-10-1 0 0,1-1-798 0 0,1-1 0 0 0,0 1 0 0 0,-5-27-1 0 0,3 15 45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6:27.3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9 232 0 0,'-4'-9'4421'0'0,"8"21"4350"0"0,-3-4-8279 0 0,0-1-1 0 0,1 0 1 0 0,-1 0 0 0 0,2 0 0 0 0,2 8-1 0 0,4 10-209 0 0,-6-12-290 0 0,0 1 1 0 0,2-1-1 0 0,-1-1 0 0 0,2 1 0 0 0,-1-1 1 0 0,2 0-1 0 0,0 0 0 0 0,15 20 0 0 0,-21-32-36 0 0,0 0-1 0 0,0 0 1 0 0,-1 0-1 0 0,1 0 1 0 0,0 0-1 0 0,0-1 1 0 0,0 1-1 0 0,0 0 1 0 0,-1 0-1 0 0,1-1 1 0 0,0 1-1 0 0,0-1 1 0 0,-1 1 0 0 0,1 0-1 0 0,0-1 1 0 0,-1 1-1 0 0,1-1 1 0 0,-1 0-1 0 0,1 1 1 0 0,0-1-1 0 0,-1 1 1 0 0,1-1-1 0 0,-1 0 1 0 0,1 1-1 0 0,-1-1 1 0 0,0 0-1 0 0,1 0 1 0 0,-1 1-1 0 0,0-1 1 0 0,0 0-1 0 0,1 0 1 0 0,-1-1-1 0 0,16-32-686 0 0,-15 31 645 0 0,10-29-274 0 0,-9 25 349 0 0,0 0-1 0 0,0-1 0 0 0,1 1 1 0 0,0 1-1 0 0,0-1 1 0 0,1 0-1 0 0,0 1 0 0 0,0 0 1 0 0,7-8-1 0 0,-10 13 14 0 0,0 1 0 0 0,0-1-1 0 0,0 1 1 0 0,0-1-1 0 0,0 1 1 0 0,0 0 0 0 0,0-1-1 0 0,0 1 1 0 0,0 0-1 0 0,0 0 1 0 0,0 0 0 0 0,0 0-1 0 0,0 0 1 0 0,0 0 0 0 0,0 0-1 0 0,0 0 1 0 0,0 0-1 0 0,0 0 1 0 0,0 1 0 0 0,0-1-1 0 0,0 0 1 0 0,0 1 0 0 0,0-1-1 0 0,0 1 1 0 0,0-1-1 0 0,-1 1 1 0 0,1-1 0 0 0,2 2-1 0 0,25 23-182 0 0,-21-19 86 0 0,20 21-1224 0 0,40 52 0 0 0,-45-51-831 0 0,0-2 1 0 0,40 36 0 0 0,-27-36-758 0 0,-20-20 1668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01:06:27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1072 0 0,'4'0'538'0'0,"1"1"0"0"0,-1 0 0 0 0,1 0 0 0 0,-1 1 0 0 0,0-1 0 0 0,0 1 0 0 0,1 0 0 0 0,-1 0 0 0 0,-1 0 0 0 0,1 1-1 0 0,0-1 1 0 0,6 7 0 0 0,43 42 2755 0 0,-41-38-2428 0 0,25 29-99 0 0,-2 1 1 0 0,-1 2-1 0 0,-3 1 1 0 0,-2 1-1 0 0,33 71 0 0 0,-18-17-969 0 0,54 184-1 0 0,-78-217-718 0 0,-3 2 0 0 0,-4 0 0 0 0,-2 0 1 0 0,-3 1-1 0 0,-4 0 0 0 0,-6 109 0 0 0,-5-115-1172 0 0,-21 94 0 0 0,21-130 1386 0 0,-2-1 0 0 0,-1 0 0 0 0,-2 0 0 0 0,0-1 0 0 0,-26 41 0 0 0,-5-7-445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1:57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0 372 0 0,'9'17'3440'0'0,"-7"-15"-3252"0"0,0 0 0 0 0,-1 0 1 0 0,1 0-1 0 0,-1 1 0 0 0,1-1 1 0 0,-1 0-1 0 0,0 1 0 0 0,0-1 0 0 0,0 1 1 0 0,0 0-1 0 0,0 4 0 0 0,1 24 1902 0 0,2 1-1 0 0,9 42 0 0 0,-7-44-1425 0 0,10 79 208 0 0,-6-32-2540 0 0,0-26-1896 0 0,-2-35 506 0 0,4-14-400 0 0,-3-6 2143 0 0</inkml:trace>
  <inkml:trace contextRef="#ctx0" brushRef="#br0" timeOffset="1">325 221 1040 0 0,'1'-1'165'0'0,"-1"1"-1"0"0,1 0 1 0 0,-1-1 0 0 0,1 1-1 0 0,-1-1 1 0 0,1 1 0 0 0,-1-1-1 0 0,1 1 1 0 0,-1-1 0 0 0,0 1 0 0 0,1-1-1 0 0,-1 0 1 0 0,0 1 0 0 0,0-1-1 0 0,1 1 1 0 0,-1-1 0 0 0,0 0-1 0 0,0 1 1 0 0,0-1 0 0 0,0 0-1 0 0,0 1 1 0 0,0-1 0 0 0,0 0-1 0 0,0 0 1 0 0,0 1 0 0 0,0-1-1 0 0,0 0 1 0 0,0 1 0 0 0,-1-2-1 0 0,-18 5 1600 0 0,-40 24-1773 0 0,50-22 321 0 0,-14 6-247 0 0,-103 56-2989 0 0,107-55 1659 0 0,1 1 0 0 0,-19 16 0 0 0,16-8 52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2:06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1 252 0 0,'1'1'3207'0'0,"4"2"-625"0"0,11 9 200 0 0,35 32 1246 0 0,22 28-1406 0 0,41 37-1537 0 0,-6-13-626 0 0,-56-48-2925 0 0,-46-43-545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2:07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66 276 0 0,'-12'-9'6143'0'0,"25"6"-642"0"0,17 6-1219 0 0,-14 0-3744 0 0,34 13 395 0 0,24 19-208 0 0,-18-7-483 0 0,-18-13-121 0 0,-27-11-46 0 0,0-1-1 0 0,0 0 1 0 0,20 2-1 0 0,-1-9-39 0 0,-27 2-171 0 0,0 1 1 0 0,-1-1-1 0 0,1 0 1 0 0,0 0-1 0 0,0 0 1 0 0,-1-1 0 0 0,0 1-1 0 0,1 0 1 0 0,-1-1-1 0 0,4-5 1 0 0,1-4-1465 0 0,0-1 1 0 0,-1 0-1 0 0,7-24 0 0 0,10-16-6827 0 0,-15 46 6833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2:03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36 812 0 0,'11'-23'2890'0'0,"-2"10"3920"0"0,-9 13-6710 0 0,-10 103 3681 0 0,5 164-1896 0 0,1 87-1175 0 0,19 64-179 0 0,23 210 283 0 0,14 399-5 0 0,-51-574-610 0 0,-14-154-127 0 0,-1-147-847 0 0,12-143 467 0 0,-1 3-2714 0 0,14 3-10184 0 0,-7-11 11596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2:05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784 75 252 0 0,'34'-41'3015'0'0,"-8"18"-523"0"0,-17 17-1272 0 0,-3 1 3554 0 0,-21 15-3045 0 0,0 1-2390 0 0,-440 342 589 0 0,156-108 81 0 0,277-222-19 0 0,17-17 23 0 0,0 0 0 0 0,-1 0 0 0 0,0 0 0 0 0,0-1 0 0 0,0 0 1 0 0,-13 8-1 0 0,35-20-944 0 0,12-3-1433 0 0,22-9-5453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6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132 399 448 0 0,'-5'-9'925'0'0,"-8"-13"409"0"0,1-1 0 0 0,-15-42 0 0 0,25 59-1302 0 0,0 0-1 0 0,1 0 1 0 0,-1-1-1 0 0,1 1 0 0 0,0 0 1 0 0,1 0-1 0 0,0-1 1 0 0,0 1-1 0 0,0 0 1 0 0,1-1-1 0 0,-1 1 1 0 0,1 0-1 0 0,1 0 1 0 0,0 0-1 0 0,-1 0 0 0 0,6-11 1 0 0,-2 8 41 0 0,1-3 25 0 0,-1 1-1 0 0,2 0 0 0 0,-1 1 1 0 0,2 0-1 0 0,-1 0 1 0 0,1 0-1 0 0,1 1 1 0 0,0 0-1 0 0,0 0 1 0 0,21-14-1 0 0,-23 19-85 0 0,1 0 0 0 0,0 0 0 0 0,1 0 0 0 0,-1 1 0 0 0,1 0 0 0 0,-1 1 0 0 0,1 0 0 0 0,0 0 0 0 0,0 1 0 0 0,0 0 0 0 0,0 1 0 0 0,14 0 0 0 0,-8 2 1 0 0,0 0 0 0 0,0 1 0 0 0,-1 1 0 0 0,0 0 0 0 0,0 1 0 0 0,0 1 0 0 0,14 7 0 0 0,5 6 0 0 0,0 2 0 0 0,-2 1 0 0 0,0 2 0 0 0,-1 1 0 0 0,27 30 0 0 0,-22-17-7 0 0,-2 2 0 0 0,-1 0 0 0 0,43 76 0 0 0,54 145 38 0 0,-117-234-45 0 0,-2 1 0 0 0,-1 1 1 0 0,-1-1-1 0 0,-1 1 0 0 0,-2 0 1 0 0,0 1-1 0 0,-3-1 0 0 0,0 54 1 0 0,-3-71-48 0 0,0 0 1 0 0,-1 0-1 0 0,0 0 0 0 0,-1-1 1 0 0,0 1-1 0 0,-1-1 1 0 0,0 0-1 0 0,-1 0 0 0 0,0 0 1 0 0,-1-1-1 0 0,0 1 1 0 0,0-2-1 0 0,-1 1 1 0 0,-1 0-1 0 0,1-1 0 0 0,-2-1 1 0 0,1 1-1 0 0,-1-2 1 0 0,0 1-1 0 0,-1-1 1 0 0,0 0-1 0 0,0-1 0 0 0,0 0 1 0 0,-17 6-1 0 0,9-5-44 0 0,0 0 0 0 0,0-2 0 0 0,-1 0 0 0 0,0-1 0 0 0,0-1 0 0 0,0-1 0 0 0,0-1 0 0 0,0 0-1 0 0,-35-4 1 0 0,28-1 51 0 0,1-1 0 0 0,0-1 0 0 0,1-1-1 0 0,-1-1 1 0 0,1-1 0 0 0,-39-22 0 0 0,26 9 41 0 0,1-1 1 0 0,1-3-1 0 0,1 0 1 0 0,2-2-1 0 0,0-2 1 0 0,2-1-1 0 0,2-1 1 0 0,-39-55-1 0 0,56 69-42 0 0,0-1 0 0 0,0-1 0 0 0,2 1-1 0 0,1-2 1 0 0,0 1 0 0 0,2-1 0 0 0,0 0-1 0 0,1 0 1 0 0,1-1 0 0 0,1 1 0 0 0,0-30-1 0 0,4 16-465 0 0,1 0 0 0 0,1 0-1 0 0,2 0 1 0 0,2 0 0 0 0,1 1 0 0 0,15-42-1 0 0,-2 18-426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2:06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43 280 0 0,'16'-29'3281'0'0,"-2"15"1456"0"0,-16 23-3570 0 0,-6 15-797 0 0,-17 25 152 0 0,-18 53 0 0 0,6-11 416 0 0,22-54-318 0 0,1 22 891 0 0,13-55-1399 0 0,1 0 0 0 0,0 0 0 0 0,0 0 0 0 0,0 0 0 0 0,1 0 0 0 0,-1 0 0 0 0,1 0 0 0 0,0 0 0 0 0,0 0 0 0 0,0 0 0 0 0,1 0 0 0 0,0 0 0 0 0,-1 0 0 0 0,1-1 1 0 0,1 1-1 0 0,-1-1 0 0 0,0 0 0 0 0,1 1 0 0 0,0-1 0 0 0,-1 0 0 0 0,7 4 0 0 0,-1-1-83 0 0,-1-1 0 0 0,1 0 0 0 0,0 0 0 0 0,0-1 0 0 0,0 0 0 0 0,1-1 0 0 0,0 0 1 0 0,10 2-1 0 0,-3-1-859 0 0,0-2 0 0 0,0 0 0 0 0,33 0 1 0 0,-1-6-3131 0 0,0-1 1 0 0,49-14-1 0 0,-96 19 3892 0 0,28-6-1197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2:08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67 280 0 0,'1'-7'849'0'0,"0"0"0"0"0,0 0 0 0 0,0 0 0 0 0,1 1 0 0 0,0-1 0 0 0,4-10 0 0 0,-5 17-834 0 0,-1 0 1 0 0,0-1-1 0 0,0 1 1 0 0,0 0-1 0 0,0 0 1 0 0,0 0-1 0 0,1 0 1 0 0,-1-1-1 0 0,0 1 1 0 0,0 0-1 0 0,0 0 1 0 0,0-1 0 0 0,0 1-1 0 0,0 0 1 0 0,0 0-1 0 0,0-1 1 0 0,0 1-1 0 0,0 0 1 0 0,0 0-1 0 0,0 0 1 0 0,0-1-1 0 0,0 1 1 0 0,0 0-1 0 0,0 0 1 0 0,0-1 0 0 0,0 1-1 0 0,0 0 1 0 0,-1 0-1 0 0,1 0 1 0 0,0-1-1 0 0,0 1 1 0 0,0 0-1 0 0,0 0 1 0 0,0 0-1 0 0,-1 0 1 0 0,1-1-1 0 0,0 1 1 0 0,0 0 0 0 0,0 0-1 0 0,0 0 1 0 0,-1 0-1 0 0,1 0 1 0 0,0-1-1 0 0,0 1 1 0 0,-1 0-1 0 0,-14 2 424 0 0,-11 7 546 0 0,24-8-849 0 0,1 0 0 0 0,-1 0 0 0 0,0 0 1 0 0,1 0-1 0 0,-1 0 0 0 0,1 1 0 0 0,-1-1 1 0 0,1 0-1 0 0,0 1 0 0 0,0-1 0 0 0,-1 1 1 0 0,1-1-1 0 0,-1 3 0 0 0,1-1 138 0 0,-1 1 0 0 0,1 0 0 0 0,0 0 0 0 0,0 0 0 0 0,0-1 0 0 0,0 1 0 0 0,1 0 0 0 0,-1 0 0 0 0,2 8 0 0 0,2 22 1254 0 0,7 8-61 0 0,23 99-76 0 0,-28-93-4270 0 0,-3 1-4923 0 0,-2-48 7491 0 0,1 0-1 0 0,-1 0 1 0 0,0 0 0 0 0,1 0 0 0 0,-1-1 0 0 0,0 1 0 0 0,1 0 0 0 0,-1 0 0 0 0,1 0 0 0 0,-1 0 0 0 0,1 0 0 0 0,0-1 0 0 0,-1 1 0 0 0,1 0 0 0 0,0-1 0 0 0,-1 1 0 0 0,2 0-1 0 0,3 2-741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2:08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30 363 336 0 0,'36'57'2683'0'0,"-28"-47"-2150"0"0,-1 1-1 0 0,0 0 1 0 0,0 0 0 0 0,-1 0 0 0 0,7 22-1 0 0,-11-12 156 0 0,-12-24-86 0 0,-16-27-88 0 0,13 2-471 0 0,0 0-1 0 0,2 0 1 0 0,1-1-1 0 0,2-1 0 0 0,0 1 1 0 0,2-1-1 0 0,2-1 1 0 0,0 1-1 0 0,2-1 0 0 0,1 1 1 0 0,5-47-1 0 0,-2 69 141 0 0,0 0 0 0 0,1 1 0 0 0,0-1 0 0 0,0 0 0 0 0,0 1 0 0 0,1 0-1 0 0,8-12 1 0 0,-11 17-102 0 0,0 0 0 0 0,1 1 0 0 0,-1-1 0 0 0,1 0-1 0 0,-1 1 1 0 0,1-1 0 0 0,0 1 0 0 0,0 0 0 0 0,-1-1-1 0 0,1 1 1 0 0,0 0 0 0 0,0 0 0 0 0,0 0 0 0 0,4-1-1 0 0,-5 2-62 0 0,0 0 0 0 0,1 0 0 0 0,-1 0-1 0 0,0 1 1 0 0,1-1 0 0 0,-1 0-1 0 0,0 0 1 0 0,1 1 0 0 0,-1-1 0 0 0,0 1-1 0 0,0-1 1 0 0,1 1 0 0 0,-1 0-1 0 0,0 0 1 0 0,0-1 0 0 0,0 1 0 0 0,0 0-1 0 0,0 0 1 0 0,0 0 0 0 0,0 0-1 0 0,0 0 1 0 0,0 0 0 0 0,0 0 0 0 0,-1 0-1 0 0,1 1 1 0 0,0 1 0 0 0,4 5-57 0 0,-1 0 1 0 0,-1 1-1 0 0,1-1 0 0 0,-2 1 1 0 0,1 0-1 0 0,-1 0 0 0 0,0 0 1 0 0,-1 1-1 0 0,0-1 1 0 0,-1 0-1 0 0,0 0 0 0 0,0 1 1 0 0,-2 10-1 0 0,1-11-378 0 0,-1 0 1 0 0,0-1-1 0 0,0 1 1 0 0,-1 0-1 0 0,0-1 0 0 0,0 0 1 0 0,-1 1-1 0 0,-7 9 0 0 0,11-16 227 0 0,-1 0-1 0 0,0 0 1 0 0,0-1-1 0 0,-1 1 0 0 0,1-1 1 0 0,0 1-1 0 0,-1-1 1 0 0,1 1-1 0 0,0-1 1 0 0,-1 0-1 0 0,0 1 0 0 0,1-1 1 0 0,-1 0-1 0 0,0 0 1 0 0,1 0-1 0 0,-1-1 1 0 0,0 1-1 0 0,0 0 0 0 0,0-1 1 0 0,0 1-1 0 0,0-1 1 0 0,0 0-1 0 0,0 1 1 0 0,0-1-1 0 0,0 0 0 0 0,0 0 1 0 0,0 0-1 0 0,0 0 1 0 0,0-1-1 0 0,-3 0 0 0 0,-5-5-768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2:08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5 540 0 0,'16'-4'3327'0'0,"1"10"1085"0"0,-6 13-1633 0 0,-5-2-2475 0 0,5 22 944 0 0,10 62 0 0 0,-5 41-4397 0 0,-15-132 2649 0 0,1 4-325 0 0,3 36-3026 0 0,0-17 603 0 0,-1-19 1883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2:09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10 452 40 0 0,'1'0'264'0'0,"-1"-1"0"0"0,1 0 0 0 0,0 1 0 0 0,-1-1 0 0 0,1 0-1 0 0,-1 1 1 0 0,1-1 0 0 0,0 1 0 0 0,0-1 0 0 0,-1 1 0 0 0,1 0 0 0 0,0-1 0 0 0,0 1 0 0 0,0 0 0 0 0,-1-1 0 0 0,1 1 0 0 0,0 0-1 0 0,0 0 1 0 0,0 0 0 0 0,0 0 0 0 0,0 0 0 0 0,-1 0 0 0 0,1 0 0 0 0,0 0 0 0 0,0 0 0 0 0,0 0 0 0 0,1 1 0 0 0,-1 0-83 0 0,0 0 1 0 0,0 0 0 0 0,0 0 0 0 0,0 0 0 0 0,0 0-1 0 0,0 0 1 0 0,-1 0 0 0 0,1 1 0 0 0,-1-1 0 0 0,1 0-1 0 0,-1 0 1 0 0,1 1 0 0 0,-1-1 0 0 0,0 0 0 0 0,1 3-1 0 0,1 65-528 0 0,-3-57 209 0 0,1 27-4115 0 0,0-45-72 0 0,0-2 3166 0 0</inkml:trace>
  <inkml:trace contextRef="#ctx0" brushRef="#br0" timeOffset="1">0 155 300 0 0,'12'-42'2115'0'0,"-9"32"-1252"0"0,0 0 1 0 0,2 0-1 0 0,-1 0 0 0 0,8-11 0 0 0,-9 17-788 0 0,0-1-1 0 0,0 1 1 0 0,1 0 0 0 0,0 0-1 0 0,-1 1 1 0 0,1-1 0 0 0,0 1-1 0 0,5-3 1 0 0,-5 4-621 0 0,0 0-1 0 0,0 0 1 0 0,0 0 0 0 0,0 0-1 0 0,0 1 1 0 0,1 0 0 0 0,-1 0-1 0 0,0 0 1 0 0,1 1 0 0 0,7-1-1 0 0,-7 1-534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2:09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0 892 0 0,'10'19'3783'0'0,"-4"91"3287"0"0,-3-84-6040 0 0,3 22 561 0 0,1 25-765 0 0,-4 8-3581 0 0,2-53-876 0 0,-5-27 3504 0 0,1-1-1 0 0,-1 1 0 0 0,0-1 0 0 0,0 1 0 0 0,0-1 1 0 0,0 0-1 0 0,0 1 0 0 0,1-1 0 0 0,-1 1 0 0 0,0-1 0 0 0,0 1 1 0 0,1-1-1 0 0,-1 0 0 0 0,0 1 0 0 0,1-1 0 0 0,-1 0 1 0 0,0 1-1 0 0,1-1 0 0 0,-1 0 0 0 0,1 1 0 0 0,-1-1 0 0 0,0 0 1 0 0,1 0-1 0 0,-1 0 0 0 0,1 1 0 0 0,-1-1 0 0 0,1 0 0 0 0,-1 0 1 0 0,1 0-1 0 0,-1 0 0 0 0,1 0 0 0 0,-1 0 0 0 0,0 0 1 0 0,1 0-1 0 0,-1 0 0 0 0,1 0 0 0 0,-1 0 0 0 0,1 0 0 0 0,-1 0 1 0 0,1 0-1 0 0,-1 0 0 0 0,1-1 0 0 0,-1 1 0 0 0,1 0 1 0 0,-1 0-1 0 0,0 0 0 0 0,1-1 0 0 0,-1 1 0 0 0,1 0 0 0 0,-1-1 1 0 0,0 1-1 0 0,1 0 0 0 0,-1-1 0 0 0,5-5-1236 0 0</inkml:trace>
  <inkml:trace contextRef="#ctx0" brushRef="#br0" timeOffset="1">280 200 1208 0 0,'1'0'125'0'0,"-1"0"-1"0"0,0 0 0 0 0,1-1 1 0 0,-1 1-1 0 0,0 0 1 0 0,1 0-1 0 0,-1-1 0 0 0,0 1 1 0 0,1-1-1 0 0,-1 1 1 0 0,0 0-1 0 0,0-1 1 0 0,1 1-1 0 0,-1 0 0 0 0,0-1 1 0 0,0 1-1 0 0,0-1 1 0 0,0 1-1 0 0,0-1 1 0 0,1 1-1 0 0,-1 0 0 0 0,0-1 1 0 0,0 1-1 0 0,0-1 1 0 0,0 1-1 0 0,0-1 0 0 0,0 1 1 0 0,-1-1-1 0 0,1 1 1 0 0,0 0-1 0 0,0-1 1 0 0,0 1-1 0 0,0-1 0 0 0,0 1 1 0 0,-1 0-1 0 0,1-1 1 0 0,0 1-1 0 0,0-1 1 0 0,-1 1-1 0 0,1 0 0 0 0,0-1 1 0 0,0 1-1 0 0,-1 0 1 0 0,1-1-1 0 0,-1 1 0 0 0,1 0 1 0 0,0 0-1 0 0,-1-1 1 0 0,1 1-1 0 0,0 0 1 0 0,-1 0-1 0 0,1 0 0 0 0,-1-1 1 0 0,-37 2 1050 0 0,-46 18-2298 0 0,64-12 17 0 0,1 1 0 0 0,-1 1-1 0 0,2 1 1 0 0,-36 23 0 0 0,29-15-250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39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18 684 0 0,'3'0'494'0'0,"-3"0"-409"0"0,1 1-1 0 0,-1-1 1 0 0,1 0 0 0 0,-1 0 0 0 0,0 0 0 0 0,1 0-1 0 0,-1 0 1 0 0,1 0 0 0 0,-1 0 0 0 0,1 0-1 0 0,-1 0 1 0 0,1 0 0 0 0,-1 0 0 0 0,0 0 0 0 0,1 0-1 0 0,-1-1 1 0 0,1 1 0 0 0,-1 0 0 0 0,1 0 0 0 0,-1 0-1 0 0,0 0 1 0 0,1-1 0 0 0,-1 1 0 0 0,0 0-1 0 0,1-1 1 0 0,-1 1 0 0 0,0 0 0 0 0,1 0 0 0 0,-1-1-1 0 0,0 1 1 0 0,0-1 0 0 0,1 1 0 0 0,-1 0 0 0 0,0-1-1 0 0,0 1 1 0 0,1-1 0 0 0,-1 1 0 0 0,0 0 0 0 0,0-1-1 0 0,0 1 1 0 0,0-1 0 0 0,0 1 0 0 0,0-1-1 0 0,0 1 1 0 0,0 0 0 0 0,0-1 0 0 0,0 1 0 0 0,0-1-1 0 0,0 1 1 0 0,0-1 0 0 0,0 1 0 0 0,0 0 0 0 0,-1-1-1 0 0,1 1 1 0 0,0-1 0 0 0,0 1 0 0 0,-1-1 0 0 0,1-1-326 0 0,0 1 411 0 0,-14 57 1513 0 0,12-32-1365 0 0,0 0 1 0 0,1 0-1 0 0,3 28 0 0 0,0 4 283 0 0,13 189 3346 0 0,-5-110-2654 0 0,-10-134-1282 0 0,4 13-6254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39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30 158 524 0 0,'-30'-47'15163'0'0,"36"56"-13241"0"0,5 15-1296 0 0,1-1-1 0 0,1 0 1 0 0,31 40 0 0 0,-20-28-425 0 0,19 19 4 0 0,-41-52-187 0 0,-1 0-1 0 0,1 0 1 0 0,0 0-1 0 0,0 0 1 0 0,0 0-1 0 0,1 0 1 0 0,-1-1-1 0 0,0 1 1 0 0,0-1-1 0 0,1 0 1 0 0,-1 0-1 0 0,1 0 1 0 0,0 0-1 0 0,-1 0 1 0 0,1 0-1 0 0,-1-1 1 0 0,1 1-1 0 0,0-1 1 0 0,0 1-1 0 0,-1-1 1 0 0,6-1-1 0 0,-3-2-31 0 0,0 0 0 0 0,0 0 1 0 0,0-1-1 0 0,0 0 0 0 0,-1 0 0 0 0,1 0 0 0 0,-1 0 0 0 0,0-1 0 0 0,0 0 0 0 0,-1 0 1 0 0,1 0-1 0 0,-1 0 0 0 0,0 0 0 0 0,2-7 0 0 0,12-16-344 0 0,13-13-2879 0 0,50-55 1 0 0,-63 78 1480 0 0,1 2 0 0 0,0 0 0 0 0,1 2 0 0 0,1 0 0 0 0,28-16 0 0 0,-4 8-240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40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15 712 0 0,'9'-14'6477'0'0,"-13"33"-644"0"0,11 102-2388 0 0,22 59-1999 0 0,50 114-1901 0 0,-75-255-1308 0 0,-3-14-6947 0 0,-17-40 3254 0 0,8 9 4402 0 0,7 4 603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40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56 532 0 0,'-11'-21'2032'0'0,"0"1"4902"0"0,14 41-2114 0 0,9 42-2882 0 0,-10-48-1740 0 0,0-1 0 0 0,1 1 0 0 0,1-1 0 0 0,0 0 0 0 0,8 17 0 0 0,-11-28-138 0 0,0-1 0 0 0,0 0 0 0 0,1 1 1 0 0,-1-1-1 0 0,1 0 0 0 0,-1 0 0 0 0,1 0 1 0 0,0 0-1 0 0,0 0 0 0 0,0-1 0 0 0,0 1 1 0 0,0-1-1 0 0,0 1 0 0 0,0-1 0 0 0,0 1 1 0 0,1-1-1 0 0,-1 0 0 0 0,0 0 1 0 0,1 0-1 0 0,2 0 0 0 0,-1-1-17 0 0,0 1 0 0 0,0-1-1 0 0,0 0 1 0 0,0 0 0 0 0,0-1 0 0 0,0 0 0 0 0,0 1-1 0 0,0-1 1 0 0,0 0 0 0 0,0-1 0 0 0,7-2-1 0 0,8-7-156 0 0,0 0 0 0 0,-1-1 0 0 0,34-29 0 0 0,-32 24-176 0 0,46-39-3559 0 0,24-17-8515 0 0,-76 65 10673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0:48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763 1 608 0 0,'21'30'3612'0'0,"-13"11"-3457"0"0,-2-1 0 0 0,-2 1 0 0 0,-2 0 0 0 0,-5 73 0 0 0,1-19 101 0 0,7 330-99 0 0,4-268-166 0 0,-4-112 1 0 0,-2 1 1 0 0,-2 0-1 0 0,-9 87 0 0 0,1-71 26 0 0,-1 90-1 0 0,3-19 44 0 0,0-53-16 0 0,-3 32 30 0 0,-30 157-1 0 0,13-150 1 0 0,-28 115 214 0 0,-65 94 572 0 0,85-254-509 0 0,-136 328 4029 0 0,160-381-4270 0 0,0 0 0 0 0,-1-1 0 0 0,-1 0 0 0 0,-1-1 0 0 0,0 0 0 0 0,-2 0 0 0 0,0-2 0 0 0,-1 0 0 0 0,-1 0 0 0 0,-27 21 0 0 0,-71 52 3742 0 0,77-69-2715 0 0,28-17-1018 0 0,9-4-117 0 0,-1 1 1 0 0,0-1-1 0 0,1 0 1 0 0,-1 0-1 0 0,1 0 1 0 0,-1 0-1 0 0,0 0 1 0 0,1 0-1 0 0,-1 0 1 0 0,1 0-1 0 0,-1 0 1 0 0,0 0-1 0 0,1 0 1 0 0,-1 0-1 0 0,1-1 1 0 0,-1 1-1 0 0,0 0 1 0 0,1 0-1 0 0,-1-1 1 0 0,1 1-1 0 0,-1 0 1 0 0,1-1-1 0 0,-1 1 1 0 0,1 0-1 0 0,-1-1 1 0 0,1 1-1 0 0,-1-1 1 0 0,1 1-1 0 0,0-1 1 0 0,-1 1-1 0 0,1-1 1 0 0,0 1-1 0 0,-1-1 1 0 0,1 1-1 0 0,0-1 1 0 0,0 1-1 0 0,-1-1 1 0 0,1 0-1 0 0,0 1 1 0 0,0-1-1 0 0,0 1 1 0 0,0-1-1 0 0,0 0 1 0 0,0 1-1 0 0,0-1 1 0 0,0 0-1 0 0,0 1 1 0 0,0-2-1 0 0,0 0-429 0 0,0-1 0 0 0,0 1 0 0 0,0-1-1 0 0,0 0 1 0 0,0 1 0 0 0,1-1 0 0 0,-1 1 0 0 0,1-1 0 0 0,0 1 0 0 0,0-1-1 0 0,0 1 1 0 0,1-3 0 0 0,8-15-6674 0 0,-4 9 5319 0 0,-5-15-1230 0 0,-1 19 2484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44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45 168 0 0,'4'-16'2865'0'0,"-2"1"1574"0"0,-3 14-4253 0 0,0 0-1 0 0,0 0 0 0 0,0 0 0 0 0,0 0 0 0 0,-1 0 0 0 0,1 1 1 0 0,0-1-1 0 0,0 0 0 0 0,-1 0 0 0 0,1 1 0 0 0,0-1 0 0 0,-1 1 0 0 0,1-1 1 0 0,0 1-1 0 0,-3-1 0 0 0,1 1 15 0 0,-1-1 1 0 0,0 1-1 0 0,0 0 1 0 0,0-1-1 0 0,0 2 1 0 0,0-1-1 0 0,0 0 1 0 0,0 1-1 0 0,0 0 1 0 0,0 0-1 0 0,0 0 1 0 0,0 0-1 0 0,1 1 1 0 0,-1 0-1 0 0,0-1 1 0 0,1 1-1 0 0,0 0 1 0 0,-1 1 0 0 0,1-1-1 0 0,0 1 1 0 0,0-1-1 0 0,0 1 1 0 0,0 0-1 0 0,1 0 1 0 0,-1 0-1 0 0,1 0 1 0 0,0 1-1 0 0,0-1 1 0 0,-3 6-1 0 0,3-6-158 0 0,0 1-1 0 0,1-1 1 0 0,-1 1 0 0 0,1-1 0 0 0,-1 1-1 0 0,1 0 1 0 0,0-1 0 0 0,0 1-1 0 0,1 0 1 0 0,-1 0 0 0 0,1 0 0 0 0,0 0-1 0 0,0-1 1 0 0,0 1 0 0 0,0 0-1 0 0,1 0 1 0 0,-1 0 0 0 0,1 0-1 0 0,0-1 1 0 0,0 1 0 0 0,1 0 0 0 0,-1-1-1 0 0,1 1 1 0 0,0-1 0 0 0,0 1-1 0 0,0-1 1 0 0,0 0 0 0 0,0 0 0 0 0,1 0-1 0 0,3 4 1 0 0,2-2-28 0 0,-1 1 0 0 0,-1 0 0 0 0,1 0 0 0 0,-1 0 0 0 0,0 1 0 0 0,0 0 0 0 0,8 14-1 0 0,-12-18-67 0 0,-1 0 0 0 0,0 0 0 0 0,0 0-1 0 0,0 1 1 0 0,-1-1 0 0 0,1 0-1 0 0,-1 0 1 0 0,1 1 0 0 0,-1-1-1 0 0,0 0 1 0 0,0 0 0 0 0,-1 1-1 0 0,1-1 1 0 0,-1 0 0 0 0,1 0-1 0 0,-1 1 1 0 0,0-1 0 0 0,-1 0-1 0 0,1 0 1 0 0,0 0 0 0 0,-1 0-1 0 0,1-1 1 0 0,-5 6 0 0 0,-12 24-1914 0 0,15-25 1124 0 0,0 0 0 0 0,-1-1 0 0 0,0 1 0 0 0,0-1 0 0 0,0 0 0 0 0,-1 0 0 0 0,1-1 0 0 0,-2 1 0 0 0,1-1 0 0 0,0 0 0 0 0,-11 7 0 0 0,11-12-2679 0 0,5-4 2607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44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0 110 516 0 0,'3'1'200'0'0,"0"0"0"0"0,-1 0 0 0 0,1 0-1 0 0,0 1 1 0 0,-1-1 0 0 0,0 1 0 0 0,1-1 0 0 0,-1 1 0 0 0,0 0-1 0 0,0 0 1 0 0,0 0 0 0 0,0 0 0 0 0,0 1 0 0 0,0-1 0 0 0,-1 0-1 0 0,1 1 1 0 0,-1-1 0 0 0,1 1 0 0 0,-1-1 0 0 0,0 1 0 0 0,0 0-1 0 0,0 3 1 0 0,3 10 514 0 0,0-1 0 0 0,2 31-1 0 0,-4-24 187 0 0,9 50 1891 0 0,-9-63-1543 0 0,-7-48-1095 0 0,2 9-406 0 0,0 0 0 0 0,2-1-1 0 0,3-39 1 0 0,-2 64 229 0 0,1-1 0 0 0,-1 0 0 0 0,1 1 0 0 0,1 0 1 0 0,-1-1-1 0 0,1 1 0 0 0,0 0 0 0 0,1 0 0 0 0,-1 0 0 0 0,1 0 0 0 0,0 0 0 0 0,1 0 0 0 0,-1 1 0 0 0,1 0 1 0 0,0 0-1 0 0,1 0 0 0 0,-1 0 0 0 0,1 0 0 0 0,0 1 0 0 0,0 0 0 0 0,0 0 0 0 0,6-3 0 0 0,-8 6 50 0 0,-1 0 0 0 0,1-1 0 0 0,-1 1 0 0 0,1 1 0 0 0,-1-1-1 0 0,1 0 1 0 0,-1 1 0 0 0,1-1 0 0 0,0 1 0 0 0,-1 0 0 0 0,1-1-1 0 0,0 1 1 0 0,-1 1 0 0 0,1-1 0 0 0,0 0 0 0 0,-1 1 0 0 0,1-1-1 0 0,0 1 1 0 0,2 1 0 0 0,-3-1-8 0 0,0 0 1 0 0,-1 1-1 0 0,1-1 0 0 0,-1 1 1 0 0,1-1-1 0 0,-1 1 0 0 0,1-1 1 0 0,-1 1-1 0 0,0 0 0 0 0,0 0 1 0 0,0 0-1 0 0,0-1 0 0 0,0 1 1 0 0,0 0-1 0 0,0 0 0 0 0,0 1 1 0 0,-1-1-1 0 0,1 3 0 0 0,0 0-17 0 0,-1 1 0 0 0,1-1 0 0 0,-1 0 0 0 0,0 1 0 0 0,-1-1 0 0 0,1 0 0 0 0,-1 0 0 0 0,0 0 0 0 0,-1 0 0 0 0,1 0 0 0 0,-1 0 0 0 0,0 0 0 0 0,0 0 0 0 0,-1 0 0 0 0,1-1 0 0 0,-1 1-1 0 0,-6 7 1 0 0,1-5-376 0 0,0 1-1 0 0,0-1 0 0 0,-1-1 0 0 0,-12 7 0 0 0,18-11 147 0 0,1-1-1 0 0,0 0 0 0 0,-1 0 1 0 0,0 0-1 0 0,1 0 1 0 0,-1 0-1 0 0,0-1 0 0 0,1 1 1 0 0,-1-1-1 0 0,-4 0 0 0 0,6 0 83 0 0,0 0 0 0 0,0 0-1 0 0,0 0 1 0 0,0-1 0 0 0,0 1-1 0 0,0 0 1 0 0,0-1 0 0 0,0 1-1 0 0,0-1 1 0 0,0 1 0 0 0,0-1-1 0 0,0 0 1 0 0,0 1 0 0 0,1-1-1 0 0,-1 0 1 0 0,0 0-1 0 0,0 1 1 0 0,1-1 0 0 0,-1 0-1 0 0,0 0 1 0 0,1 0 0 0 0,-1 0-1 0 0,1 0 1 0 0,-1 0 0 0 0,1 0-1 0 0,-1-1 1 0 0,1 1 67 0 0,0 0 0 0 0,0 0-1 0 0,0 0 1 0 0,0 1 0 0 0,0-1 0 0 0,0 0 0 0 0,0 0-1 0 0,0 0 1 0 0,0 1 0 0 0,0-1 0 0 0,1 0 0 0 0,-1 0-1 0 0,0 1 1 0 0,0-1 0 0 0,1 0 0 0 0,-1 0 0 0 0,1 1-1 0 0,-1-1 1 0 0,1 0 0 0 0,-1 1 0 0 0,1-2 0 0 0,3-4-556 0 0,1-4-101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45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35 168 0 0,'1'-2'329'0'0,"-1"0"0"0"0,1 0-1 0 0,-1 0 1 0 0,1 0 0 0 0,0 0 0 0 0,0 0 0 0 0,0 0-1 0 0,0 0 1 0 0,0 0 0 0 0,0 1 0 0 0,1-1 0 0 0,-1 0-1 0 0,1 1 1 0 0,-1-1 0 0 0,1 1 0 0 0,-1-1 0 0 0,1 1-1 0 0,2-2 1 0 0,-2 6 98 0 0,-1 0 0 0 0,0 0 0 0 0,0 0 0 0 0,-1-1 0 0 0,1 1 0 0 0,0 0 0 0 0,-1 0 0 0 0,0 0 0 0 0,0 0 0 0 0,0 1 0 0 0,0-1 0 0 0,0 0 0 0 0,-2 3-1 0 0,-25 226 4368 0 0,11-83-7233 0 0,14-107-750 0 0,2-40 2923 0 0,-1-1 1 0 0,1 0-1 0 0,0 1 1 0 0,0-1 0 0 0,0 0-1 0 0,0 0 1 0 0,0 1 0 0 0,0-1-1 0 0,0 0 1 0 0,1 1 0 0 0,-1-1-1 0 0,0 0 1 0 0,1 0 0 0 0,-1 1-1 0 0,1-1 1 0 0,-1 0 0 0 0,1 0-1 0 0,0 0 1 0 0,-1 0 0 0 0,1 0-1 0 0,0 1 1 0 0,0-2-1 0 0,0 1 1 0 0,0 0 0 0 0,1 1-1 0 0,-1-2 108 0 0,0 0 0 0 0,1 0-1 0 0,-1-1 1 0 0,0 1-1 0 0,0-1 1 0 0,0 1 0 0 0,0-1-1 0 0,0 1 1 0 0,-1-1 0 0 0,1 1-1 0 0,0-1 1 0 0,0 0-1 0 0,0 1 1 0 0,0-1 0 0 0,-1 0-1 0 0,1 0 1 0 0,1-1-1 0 0,1-2-523 0 0,6-5-291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45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5 332 0 0,'8'-4'4390'0'0,"-14"15"-2163"0"0,-10 23 49 0 0,13-9-1416 0 0,2 0 1 0 0,0-1-1 0 0,3 26 0 0 0,0 10-2802 0 0,-2-60 1858 0 0,1 0 0 0 0,-1 0 0 0 0,0-1 1 0 0,0 1-1 0 0,0 0 0 0 0,1 0 0 0 0,-1 0 1 0 0,0 0-1 0 0,0 0 0 0 0,0 0 1 0 0,1 0-1 0 0,-1-1 0 0 0,0 1 0 0 0,0 0 1 0 0,1 0-1 0 0,-1 0 0 0 0,0 0 0 0 0,0 0 1 0 0,0 0-1 0 0,1 0 0 0 0,-1 0 0 0 0,0 0 1 0 0,0 0-1 0 0,1 0 0 0 0,-1 1 0 0 0,0-1 1 0 0,0 0-1 0 0,0 0 0 0 0,1 0 0 0 0,-1 0 1 0 0,0 0-1 0 0,0 0 0 0 0,0 0 1 0 0,1 1-1 0 0,-1-1 0 0 0,0 0 0 0 0,0 0 1 0 0,0 0-1 0 0,0 0 0 0 0,1 1 0 0 0,-1-1 1 0 0,0 0-1 0 0,0 0 0 0 0,0 0 0 0 0,0 1 1 0 0,0-1-1 0 0,0 0 0 0 0,0 0 0 0 0,0 0 1 0 0,0 1-1 0 0,0-1 0 0 0,0 0 0 0 0,0 0 1 0 0,0 1-1 0 0,0-1 0 0 0,0 0 0 0 0,0 1 1 0 0,11-19-3106 0 0,-6 2 1683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45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0 124 712 0 0,'3'-10'1119'0'0,"0"1"0"0"0,1-1 0 0 0,0 1 0 0 0,9-15 0 0 0,8 3-503 0 0,11 8-5781 0 0,-27 12 4031 0 0</inkml:trace>
  <inkml:trace contextRef="#ctx0" brushRef="#br0" timeOffset="1">145 0 672 0 0,'1'1'253'0'0,"1"1"1"0"0,-1-1-1 0 0,0 0 0 0 0,0 0 0 0 0,0 1 0 0 0,-1-1 1 0 0,1 1-1 0 0,0-1 0 0 0,0 1 0 0 0,-1-1 1 0 0,1 1-1 0 0,-1-1 0 0 0,1 1 0 0 0,-1 0 1 0 0,0-1-1 0 0,0 1 0 0 0,0 0 0 0 0,0-1 0 0 0,0 1 1 0 0,0 0-1 0 0,0 2 0 0 0,-6 46 2378 0 0,4-39-1621 0 0,-15 177 4073 0 0,10 1-8461 0 0,12-147 123 0 0,-5-41 3020 0 0,0 1 0 0 0,0-1 0 0 0,1 0 1 0 0,-1 0-1 0 0,0 1 0 0 0,1-1 0 0 0,0 0 0 0 0,-1 0 0 0 0,1 0 0 0 0,-1 0 1 0 0,1 0-1 0 0,0 0 0 0 0,0 0 0 0 0,0 0 0 0 0,-1 0 0 0 0,1 0 0 0 0,0 0 0 0 0,0 0 1 0 0,0-1-1 0 0,1 1 0 0 0,-1 0 0 0 0,0-1 0 0 0,0 1 0 0 0,0-1 0 0 0,0 1 1 0 0,1-1-1 0 0,-1 1 0 0 0,0-1 0 0 0,2 0 0 0 0,6 0-889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46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64 748 0 0,'5'-20'2737'0'0,"-4"20"-2669"0"0,-1-1 0 0 0,1 0 0 0 0,-1 1 0 0 0,0-1 0 0 0,1 0 0 0 0,-1 1 0 0 0,0-1 0 0 0,1 0 0 0 0,-1 0 1 0 0,0 1-1 0 0,0-1 0 0 0,0 0 0 0 0,0 0 0 0 0,0 0 0 0 0,0 1 0 0 0,0-1 0 0 0,0 0 0 0 0,0 0 0 0 0,0 0 0 0 0,0 1 0 0 0,0-1 0 0 0,-1 0 0 0 0,1 0 0 0 0,0 1 0 0 0,0-1 0 0 0,-1 0 0 0 0,1 0 0 0 0,-1 1 0 0 0,1-1 0 0 0,-1 1 0 0 0,1-1 0 0 0,-1 0 0 0 0,1 1 1 0 0,-1-1-1 0 0,1 1 0 0 0,-1-1 0 0 0,0 1 0 0 0,1-1 0 0 0,-1 1 0 0 0,0-1 0 0 0,1 1 0 0 0,-1 0 0 0 0,0 0 0 0 0,0-1 0 0 0,1 1 0 0 0,-1 0 0 0 0,0 0 0 0 0,0 0 0 0 0,1 0 0 0 0,-1-1 0 0 0,-2 2 0 0 0,-27-7-205 0 0,-2 2-1 0 0,1 1 0 0 0,0 2 0 0 0,-51 3 1 0 0,10 0-3096 0 0,47-1 1892 0 0,4 0 104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46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10 580 0 0,'0'0'203'0'0,"0"-1"0"0"0,0 1 0 0 0,0-1 0 0 0,0 1 0 0 0,0 0 0 0 0,0-1 0 0 0,-1 1 0 0 0,1-1 0 0 0,0 1 0 0 0,0 0 0 0 0,0-1-1 0 0,-1 1 1 0 0,1 0 0 0 0,0-1 0 0 0,0 1 0 0 0,-1 0 0 0 0,1-1 0 0 0,0 1 0 0 0,-1 0 0 0 0,1 0 0 0 0,-1-1 0 0 0,1 1 0 0 0,0 0 0 0 0,-1 0 0 0 0,1 0 0 0 0,0-1 0 0 0,-1 1 0 0 0,1 0 0 0 0,-1 0 0 0 0,1 0 0 0 0,-1 0 0 0 0,1 0 0 0 0,0 0-1 0 0,-1 0 1 0 0,-24 2 1611 0 0,-20 12-1590 0 0,36-8-161 0 0,0 0-1 0 0,0 0 1 0 0,0 0 0 0 0,1 1-1 0 0,0 1 1 0 0,0-1 0 0 0,1 1-1 0 0,0 0 1 0 0,1 1 0 0 0,-1 0 0 0 0,-4 9-1 0 0,8-13 75 0 0,1 0 0 0 0,-1 0 0 0 0,1 0 0 0 0,0 1 0 0 0,0-1 0 0 0,1 0 0 0 0,-1 1 0 0 0,1-1 1 0 0,1 1-1 0 0,-1-1 0 0 0,1 1 0 0 0,0-1 0 0 0,0 1 0 0 0,0 0 0 0 0,1-1 0 0 0,0 1 0 0 0,0-1 0 0 0,0 0 0 0 0,1 1 0 0 0,0-1 0 0 0,0 0 0 0 0,0 0 0 0 0,3 5 0 0 0,-4-9-103 0 0,-1 0 0 0 0,1 0 0 0 0,-1 0-1 0 0,1 0 1 0 0,0 0 0 0 0,0-1 0 0 0,-1 1 0 0 0,1 0 0 0 0,0 0 0 0 0,0-1 0 0 0,0 1-1 0 0,-1-1 1 0 0,1 1 0 0 0,0-1 0 0 0,0 1 0 0 0,0-1 0 0 0,0 1 0 0 0,0-1 0 0 0,0 0 0 0 0,0 0-1 0 0,0 1 1 0 0,1-1 0 0 0,-1 0 0 0 0,0 0 0 0 0,0 0 0 0 0,0 0 0 0 0,2-1 0 0 0,0 1 1 0 0,-1-1 1 0 0,1 0 0 0 0,0-1 0 0 0,-1 1 0 0 0,1-1-1 0 0,0 1 1 0 0,-1-1 0 0 0,0 0 0 0 0,1 1 0 0 0,1-4-1 0 0,4-3-12 0 0,-1 1 0 0 0,-1-2-1 0 0,1 1 1 0 0,8-17-1 0 0,6-22-38 0 0,18-32 8 0 0,-39 79 8 0 0,1-1 0 0 0,-1 1 0 0 0,0-1 0 0 0,0 1 0 0 0,0-1 0 0 0,1 1 0 0 0,-1 0 0 0 0,0-1 1 0 0,1 1-1 0 0,-1-1 0 0 0,0 1 0 0 0,1 0 0 0 0,-1-1 0 0 0,0 1 0 0 0,1 0 0 0 0,-1 0 0 0 0,1-1 0 0 0,-1 1 0 0 0,0 0 1 0 0,1 0-1 0 0,-1-1 0 0 0,1 1 0 0 0,-1 0 0 0 0,1 0 0 0 0,-1 0 0 0 0,1 0 0 0 0,-1 0 0 0 0,1 0 0 0 0,-1 0 0 0 0,1 0 0 0 0,-1 0 1 0 0,1 0-1 0 0,-1 0 0 0 0,1 0 0 0 0,10 15-13 0 0,0 24-512 0 0,-11-38 451 0 0,1 1-55 0 0,9 33-3036 0 0,7-18-2624 0 0,-7-24 1866 0 0,-4 3 2565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47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0 360 332 0 0,'13'-34'2932'0'0,"-5"21"-442"0"0,-8 14-2418 0 0,0-1-1 0 0,0 0 1 0 0,0 0 0 0 0,0 0-1 0 0,0 0 1 0 0,0 0 0 0 0,0 0-1 0 0,0 0 1 0 0,0 0 0 0 0,0 1-1 0 0,0-1 1 0 0,0 0 0 0 0,0 0-1 0 0,0 0 1 0 0,0 0 0 0 0,0 0-1 0 0,1 1 1005 0 0,-1-1-1005 0 0,0 0 1 0 0,0 1 0 0 0,0-1-1 0 0,0 0 1 0 0,1 0 0 0 0,-1 0-1 0 0,0 0 1 0 0,0 0 0 0 0,0 0 0 0 0,0 0-1 0 0,0 0 1 0 0,0 0 0 0 0,0 0-1 0 0,0 0 1 0 0,1 0 0 0 0,-1 0-1 0 0,0 0 1 0 0,0 0 0 0 0,0 0-1 0 0,0 0 1 0 0,0 0 0 0 0,0 0-1 0 0,0 0 1 0 0,0 0 0 0 0,1-1 501 0 0,-1 1-501 0 0,2 13 479 0 0,0 0 0 0 0,0 0 0 0 0,1 0 1 0 0,1 0-1 0 0,0 0 0 0 0,1-1 0 0 0,11 21 0 0 0,11 31 1025 0 0,-10-35-719 0 0,-8-18-504 0 0,-9-11-349 0 0,0 0 0 0 0,0 0 0 0 0,0 0 0 0 0,0 0 0 0 0,0 0 0 0 0,1 1 0 0 0,-1-1 0 0 0,0 0 0 0 0,0 0 0 0 0,0 0 0 0 0,0 0 0 0 0,0 0 0 0 0,0 0 0 0 0,0 0 0 0 0,0 0 0 0 0,0 0 0 0 0,0 0 0 0 0,1 0 0 0 0,-1 0 0 0 0,0 0 0 0 0,0 0 0 0 0,0 0 0 0 0,0 0 0 0 0,0 0 0 0 0,0 0 0 0 0,0 0 0 0 0,0 0 0 0 0,1 0 0 0 0,-1 0 0 0 0,0 0 0 0 0,0 0 0 0 0,0 0 0 0 0,0 0 0 0 0,0 0 0 0 0,0 0 0 0 0,0 0 0 0 0,0 0 0 0 0,0 0 0 0 0,1 0 0 0 0,-1 0 0 0 0,0 0 0 0 0,0 0 0 0 0,0-1 0 0 0,0 1 0 0 0,0 0 0 0 0,0 0 0 0 0,0 0 0 0 0,0 0 0 0 0,0 0 0 0 0,0 0 0 0 0,0 0 0 0 0,0 0 0 0 0,0 0 0 0 0,0-1 0 0 0,0 1 0 0 0,0 0 0 0 0,0 0 0 0 0,0 0 0 0 0,0 0 0 0 0,0 0 0 0 0,0 0 0 0 0,0 0 0 0 0,0 0 0 0 0,0-1 0 0 0,0 1 0 0 0,0 0 0 0 0,0 0 0 0 0,0 0 0 0 0,0 0 0 0 0,1-21-319 0 0,1 0 0 0 0,1 0 0 0 0,1 0 0 0 0,10-35 1 0 0,-12 51 139 0 0,-1 0 1 0 0,1 1 0 0 0,0-1 0 0 0,0 1 0 0 0,1-1-1 0 0,-1 1 1 0 0,1 0 0 0 0,0 0 0 0 0,0 0 0 0 0,1 0-1 0 0,-1 1 1 0 0,1-1 0 0 0,-1 1 0 0 0,1 0 0 0 0,8-5-1 0 0,-6 6-241 0 0,-1 0 0 0 0,1 1 1 0 0,0 0-1 0 0,-1 0 0 0 0,1 0 0 0 0,0 0 0 0 0,0 1 0 0 0,-1 0 0 0 0,1 0 0 0 0,0 1 0 0 0,0 0 0 0 0,-1 0 0 0 0,9 2 0 0 0,-4-1-379 0 0,0 0 0 0 0,0-1 1 0 0,0 0-1 0 0,1-1 0 0 0,-1 0 0 0 0,14-2 1 0 0,-18 1 776 0 0,-1 0 1 0 0,0 0-1 0 0,1-1 1 0 0,-1 1-1 0 0,0-1 1 0 0,0 0 0 0 0,-1-1-1 0 0,1 1 1 0 0,0-1-1 0 0,-1 0 1 0 0,1 0-1 0 0,-1 0 1 0 0,7-8 0 0 0,0-3 3403 0 0,-30 29-368 0 0,1 0-2357 0 0,9-7-208 0 0,0 0 0 0 0,1 1 0 0 0,0 0-1 0 0,0 0 1 0 0,1 1 0 0 0,0 0 0 0 0,-10 20-1 0 0,14-24-375 0 0,1-1 0 0 0,-1 1 0 0 0,1 1 0 0 0,0-1-1 0 0,1 0 1 0 0,-1 0 0 0 0,1 1 0 0 0,0-1 0 0 0,1 1 0 0 0,-1-1-1 0 0,2 1 1 0 0,-1-1 0 0 0,0 1 0 0 0,1-1 0 0 0,0 1-1 0 0,3 7 1 0 0,-3-12-82 0 0,-1 0-1 0 0,1 0 1 0 0,0 0-1 0 0,-1 0 1 0 0,1 0-1 0 0,0-1 1 0 0,0 1-1 0 0,0 0 1 0 0,1-1-1 0 0,-1 1 1 0 0,0 0-1 0 0,0-1 1 0 0,1 0-1 0 0,-1 1 1 0 0,1-1-1 0 0,0 0 1 0 0,-1 0-1 0 0,1 1 0 0 0,0-1 1 0 0,0-1-1 0 0,-1 1 1 0 0,1 0-1 0 0,0 0 1 0 0,0-1-1 0 0,0 1 1 0 0,0-1-1 0 0,0 1 1 0 0,0-1-1 0 0,0 0 1 0 0,0 0-1 0 0,0 0 1 0 0,0 0-1 0 0,0 0 1 0 0,0-1-1 0 0,0 1 1 0 0,0 0-1 0 0,0-1 1 0 0,0 0-1 0 0,0 1 1 0 0,0-1-1 0 0,0 0 1 0 0,-1 0-1 0 0,1 0 1 0 0,2-2-1 0 0,3-1-45 0 0,-1 0 0 0 0,0 0 1 0 0,0-1-1 0 0,0 0 0 0 0,0-1 0 0 0,-1 1 0 0 0,0-1 0 0 0,0 0 1 0 0,0 0-1 0 0,5-10 0 0 0,0-6 15 0 0,-2 0 0 0 0,0 0 0 0 0,-1-1 0 0 0,-1 0 0 0 0,-1 0-1 0 0,2-36 1 0 0,-4 12 23 0 0,-2 1 0 0 0,-8-64 1 0 0,7 102 37 0 0,0 1 14 0 0,-1 1 0 0 0,1-1 1 0 0,-1 1-1 0 0,-1-1 0 0 0,1 1 0 0 0,-1-1 0 0 0,0 1 0 0 0,0 0 0 0 0,-5-9 0 0 0,2 47 1255 0 0,4-8-1177 0 0,2 0 0 0 0,0-1-1 0 0,2 1 1 0 0,9 42 0 0 0,-5-25-373 0 0,-6-35 208 0 0,33 149-3906 0 0,-29-138 2875 0 0,1 0 1 0 0,1-1-1 0 0,0 1 0 0 0,1-2 0 0 0,1 1 0 0 0,0-1 1 0 0,12 14-1 0 0,-2-9-398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49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85 728 0 0,'22'51'4598'0'0,"-3"29"-2445"0"0,-1-2-1845 0 0,-18-79-308 0 0,0 1 0 0 0,0 0 0 0 0,0 0-1 0 0,0 0 1 0 0,0 0 0 0 0,1 0-1 0 0,-1-1 1 0 0,0 1 0 0 0,0 0 0 0 0,0 0-1 0 0,0 0 1 0 0,0 0 0 0 0,0 0-1 0 0,0 0 1 0 0,0 0 0 0 0,0-1 0 0 0,0 1-1 0 0,0 0 1 0 0,1 0 0 0 0,-1 0 0 0 0,0 0-1 0 0,0 0 1 0 0,0 0 0 0 0,0 0-1 0 0,0 0 1 0 0,0 0 0 0 0,0 0 0 0 0,1 0-1 0 0,-1-1 1 0 0,0 1 0 0 0,0 0-1 0 0,0 0 1 0 0,0 0 0 0 0,0 0 0 0 0,1 0-1 0 0,-1 0 1 0 0,0 0 0 0 0,0 0 0 0 0,0 0-1 0 0,0 0 1 0 0,0 0 0 0 0,0 1-1 0 0,1-1 1 0 0,-1 0 0 0 0,0 0 0 0 0,0 0-1 0 0,0 0 1 0 0,0 0 0 0 0,0 0-1 0 0,0 0 1 0 0,1 0 0 0 0,-1 0 0 0 0,0 0-1 0 0,0 0 1 0 0,0 1 0 0 0,0-1-1 0 0,0 0 1 0 0,0 0 0 0 0,0 0 0 0 0,0 0-1 0 0,0 0 1 0 0,1 1 0 0 0,6-24-17 0 0,4-30 26 0 0,-8 27 37 0 0,10-48-116 0 0,-12 69 127 0 0,0 1 1 0 0,0 0-1 0 0,1 0 1 0 0,-1 0-1 0 0,1 0 0 0 0,0 0 1 0 0,0 0-1 0 0,1 0 1 0 0,-1 1-1 0 0,1-1 1 0 0,0 1-1 0 0,0 0 1 0 0,6-6-1 0 0,-7 8 24 0 0,-1 1 1 0 0,0-1-1 0 0,1 1 1 0 0,-1-1-1 0 0,1 1 0 0 0,-1 0 1 0 0,1 0-1 0 0,-1-1 0 0 0,1 1 1 0 0,-1 0-1 0 0,1 0 0 0 0,-1 0 1 0 0,1 1-1 0 0,-1-1 1 0 0,1 0-1 0 0,-1 0 0 0 0,0 1 1 0 0,1-1-1 0 0,-1 1 0 0 0,1-1 1 0 0,-1 1-1 0 0,0 0 0 0 0,1 0 1 0 0,-1 0-1 0 0,0-1 0 0 0,0 1 1 0 0,0 0-1 0 0,0 0 1 0 0,0 0-1 0 0,0 1 0 0 0,2 1 1 0 0,34 47 1421 0 0,-24-31-669 0 0,0 8 35 0 0,-12-24-807 0 0,0 1-1 0 0,1-1 0 0 0,-1 0 0 0 0,1 0 1 0 0,-1 0-1 0 0,1 0 0 0 0,0 0 0 0 0,0 0 1 0 0,0 0-1 0 0,4 3 0 0 0,-4-9-215 0 0,-1-1-1 0 0,1 1 1 0 0,-1-1-1 0 0,0 0 1 0 0,0 1 0 0 0,-1-1-1 0 0,1 0 1 0 0,-1 0 0 0 0,0-4-1 0 0,2-6-336 0 0,-2 12 452 0 0,0 0 1 0 0,1 0 0 0 0,-1 1 0 0 0,1-1 0 0 0,-1 0 0 0 0,1 0-1 0 0,0 1 1 0 0,0-1 0 0 0,0 0 0 0 0,0 1 0 0 0,0-1 0 0 0,0 1-1 0 0,0-1 1 0 0,0 1 0 0 0,0-1 0 0 0,1 1 0 0 0,-1 0 0 0 0,1 0-1 0 0,1-2 1 0 0,-1 3 35 0 0,0 0 0 0 0,0-1 0 0 0,0 1 0 0 0,0 0 1 0 0,0 1-1 0 0,0-1 0 0 0,0 0 0 0 0,0 0 0 0 0,0 1 0 0 0,0-1 0 0 0,0 1 0 0 0,-1 0 0 0 0,1 0 0 0 0,0-1 0 0 0,0 1 0 0 0,-1 0 0 0 0,1 0 0 0 0,0 1 0 0 0,1 1 0 0 0,20 13 49 0 0,-14-8-28 0 0,1-1 0 0 0,0-1 0 0 0,0 1 0 0 0,0-2 0 0 0,1 1 0 0 0,12 3 0 0 0,-20-8-18 0 0,-1 0-1 0 0,1-1 1 0 0,-1 1 0 0 0,1-1-1 0 0,0 0 1 0 0,-1 0 0 0 0,1 0 0 0 0,-1 0-1 0 0,1-1 1 0 0,-1 1 0 0 0,1-1-1 0 0,-1 1 1 0 0,1-1 0 0 0,-1 0-1 0 0,0 0 1 0 0,1 0 0 0 0,-1 0 0 0 0,0 0-1 0 0,0-1 1 0 0,1 1 0 0 0,-1 0-1 0 0,0-1 1 0 0,-1 0 0 0 0,1 0-1 0 0,0 1 1 0 0,0-1 0 0 0,-1 0 0 0 0,1 0-1 0 0,-1-1 1 0 0,0 1 0 0 0,1 0-1 0 0,-1 0 1 0 0,0-1 0 0 0,0 1-1 0 0,0-3 1 0 0,15-50-11 0 0,-15 54 8 0 0,-1-1 0 0 0,1 0 0 0 0,-1 0-1 0 0,1 0 1 0 0,-1 0 0 0 0,0 0-1 0 0,0 0 1 0 0,0 0 0 0 0,0 0 0 0 0,0 0-1 0 0,0 0 1 0 0,-1 1 0 0 0,1-1-1 0 0,-1 0 1 0 0,1 0 0 0 0,-1 0 0 0 0,1 0-1 0 0,-1 0 1 0 0,0 1 0 0 0,0-1 0 0 0,0 0-1 0 0,0 1 1 0 0,0-1 0 0 0,-1 1-1 0 0,-1-3 1 0 0,1 4 3 0 0,0 0 1 0 0,0 0-1 0 0,0-1 0 0 0,0 1 0 0 0,0 0 1 0 0,0 1-1 0 0,0-1 0 0 0,1 0 0 0 0,-1 1 1 0 0,0-1-1 0 0,0 1 0 0 0,0-1 0 0 0,0 1 1 0 0,0 0-1 0 0,1 0 0 0 0,-1 0 0 0 0,0 0 1 0 0,0 0-1 0 0,1 0 0 0 0,-1 0 0 0 0,1 1 1 0 0,-1-1-1 0 0,1 0 0 0 0,0 1 0 0 0,0-1 1 0 0,-1 1-1 0 0,0 1 0 0 0,-30 47 32 0 0,29-43 10 0 0,1-1-1 0 0,-1 0 0 0 0,1 1 0 0 0,0-1 0 0 0,1 1 1 0 0,-1-1-1 0 0,1 1 0 0 0,1 0 0 0 0,-1 0 0 0 0,1 0 0 0 0,0-1 1 0 0,1 1-1 0 0,-1 0 0 0 0,2 0 0 0 0,-1-1 0 0 0,1 1 0 0 0,-1-1 1 0 0,2 1-1 0 0,-1-1 0 0 0,7 11 0 0 0,-6-12 14 0 0,1 0 0 0 0,-1 0 1 0 0,1 0-1 0 0,1-1 0 0 0,-1 0 0 0 0,0 0 0 0 0,1 0 0 0 0,0 0 0 0 0,0-1 1 0 0,0 0-1 0 0,1 0 0 0 0,-1 0 0 0 0,1 0 0 0 0,-1-1 0 0 0,1 0 0 0 0,0 0 1 0 0,0-1-1 0 0,0 0 0 0 0,0 0 0 0 0,0 0 0 0 0,0-1 0 0 0,0 1 1 0 0,9-2-1 0 0,-7 0-15 0 0,-1 1 1 0 0,0-1-1 0 0,1 0 1 0 0,-1-1-1 0 0,0 0 1 0 0,1 0 0 0 0,-1-1-1 0 0,-1 1 1 0 0,12-7-1 0 0,-15 7-38 0 0,-1 0 1 0 0,1 0-1 0 0,0-1 0 0 0,-1 1 0 0 0,1 0 1 0 0,-1-1-1 0 0,0 0 0 0 0,0 0 0 0 0,0 1 0 0 0,0-1 1 0 0,0 0-1 0 0,-1-1 0 0 0,1 1 0 0 0,-1 0 1 0 0,0 0-1 0 0,0-1 0 0 0,0 1 0 0 0,0 0 0 0 0,-1-1 1 0 0,1 1-1 0 0,-1-1 0 0 0,0-3 0 0 0,-20-114-1974 0 0,20 119 1945 0 0,0 1 0 0 0,0 0 0 0 0,0-1 0 0 0,0 1 0 0 0,0 0 0 0 0,0 0 0 0 0,1-1 1 0 0,-1 1-1 0 0,0 0 0 0 0,1 0 0 0 0,-1-1 0 0 0,1 1 0 0 0,-1 0 0 0 0,1 0 1 0 0,0 0-1 0 0,0 0 0 0 0,-1 0 0 0 0,1 0 0 0 0,0 0 0 0 0,0 0 0 0 0,0 0 1 0 0,0 0-1 0 0,0 0 0 0 0,0 1 0 0 0,1-2 0 0 0,1 1 8 0 0,-1 0-1 0 0,1 1 1 0 0,0-1-1 0 0,-1 1 1 0 0,1-1-1 0 0,0 1 1 0 0,0 0 0 0 0,-1 0-1 0 0,1 0 1 0 0,0 0-1 0 0,4 2 1 0 0,10 2 32 0 0,0 1 1 0 0,0 0 0 0 0,18 10-1 0 0,-18-8-70 0 0,-9-4 57 0 0,-1 1 0 0 0,1-2-1 0 0,0 1 1 0 0,0-1 0 0 0,0 0 0 0 0,0-1 0 0 0,1 0 0 0 0,-1 0 0 0 0,0-1 0 0 0,12-1-1 0 0,-19 1 1 0 0,0-1 0 0 0,-1 1 0 0 0,1-1 0 0 0,0 1-1 0 0,0 0 1 0 0,-1-1 0 0 0,1 0 0 0 0,-1 1-1 0 0,1-1 1 0 0,0 1 0 0 0,-1-1 0 0 0,1 0 0 0 0,-1 0-1 0 0,1 1 1 0 0,-1-1 0 0 0,0 0 0 0 0,1 0 0 0 0,-1 1-1 0 0,0-1 1 0 0,1 0 0 0 0,-1 0 0 0 0,0 0-1 0 0,0 1 1 0 0,0-1 0 0 0,0 0 0 0 0,0 0 0 0 0,0 0-1 0 0,0 0 1 0 0,0 0 0 0 0,0 1 0 0 0,0-1-1 0 0,0 0 1 0 0,-1 0 0 0 0,1 0 0 0 0,0 0 0 0 0,-1 1-1 0 0,1-1 1 0 0,0 0 0 0 0,-1 0 0 0 0,1 1 0 0 0,-1-1-1 0 0,1 0 1 0 0,-1 1 0 0 0,0-1 0 0 0,0 0-1 0 0,0-1 1 0 0,0 0 0 0 0,0 0 0 0 0,0 0 0 0 0,-1 0 0 0 0,1 1 0 0 0,-1-1 0 0 0,1 0 0 0 0,-1 1 0 0 0,0-1 0 0 0,1 1 0 0 0,-1 0 0 0 0,0-1 0 0 0,0 1 0 0 0,0 0 0 0 0,0 0 0 0 0,0 0 0 0 0,0 0 0 0 0,-3 0 0 0 0,3 1 25 0 0,1 0-1 0 0,-1 0 1 0 0,1 0-1 0 0,-1 0 1 0 0,1 0-1 0 0,-1 1 1 0 0,1-1-1 0 0,-1 1 1 0 0,1-1-1 0 0,-1 1 1 0 0,1-1-1 0 0,0 1 1 0 0,-1 0-1 0 0,1 0 1 0 0,0 0 0 0 0,0-1-1 0 0,-1 1 1 0 0,1 0-1 0 0,0 1 1 0 0,0-1-1 0 0,0 0 1 0 0,0 0-1 0 0,-1 2 1 0 0,1 0 24 0 0,0 0 1 0 0,-1 0 0 0 0,1 0-1 0 0,0 0 1 0 0,1 0 0 0 0,-1 0 0 0 0,1 1-1 0 0,-1-1 1 0 0,1 0 0 0 0,0 5-1 0 0,1 5 72 0 0,1 0-1 0 0,0 0 1 0 0,1 0-1 0 0,6 19 0 0 0,-7-27-102 0 0,1 1 0 0 0,0-1 0 0 0,0 1 0 0 0,1-1 0 0 0,-1 0 0 0 0,7 6-1 0 0,-10-11-31 0 0,0 1-1 0 0,1 0 1 0 0,-1-1-1 0 0,1 1 1 0 0,-1 0-1 0 0,1-1 1 0 0,-1 1-1 0 0,1-1 1 0 0,0 1-1 0 0,-1-1 1 0 0,1 1-1 0 0,0-1 1 0 0,-1 1-1 0 0,1-1 0 0 0,0 0 1 0 0,0 1-1 0 0,-1-1 1 0 0,1 0-1 0 0,0 0 1 0 0,0 0-1 0 0,-1 1 1 0 0,1-1-1 0 0,0 0 1 0 0,0 0-1 0 0,0 0 1 0 0,-1 0-1 0 0,1 0 0 0 0,0 0 1 0 0,0-1-1 0 0,0 1 1 0 0,-1 0-1 0 0,1 0 1 0 0,0-1-1 0 0,0 1 1 0 0,-1 0-1 0 0,1-1 1 0 0,0 1-1 0 0,-1 0 1 0 0,1-1-1 0 0,0 1 0 0 0,-1-1 1 0 0,1 1-1 0 0,-1-1 1 0 0,1 0-1 0 0,-1 1 1 0 0,1-1-1 0 0,-1 0 1 0 0,1 1-1 0 0,-1-1 1 0 0,1 0-1 0 0,-1 1 1 0 0,0-1-1 0 0,1 0 1 0 0,-1 0-1 0 0,0 1 0 0 0,0-1 1 0 0,0 0-1 0 0,0 0 1 0 0,0 0-1 0 0,0 1 1 0 0,0-3-1 0 0,2-4-106 0 0,-2-1 0 0 0,1 0 0 0 0,-1 0 0 0 0,-1-14 0 0 0,0 0 273 0 0,3 21 678 0 0,3 8-308 0 0,3 7 181 0 0,-2 4-251 0 0,0-1 0 0 0,-1 1 0 0 0,-1 0 0 0 0,-1 0 0 0 0,1 36 0 0 0,-1-24-273 0 0,-2-19-141 0 0,-1 0 1 0 0,-1 1 0 0 0,0-1-1 0 0,0 0 1 0 0,-1 0 0 0 0,0-1 0 0 0,-1 1-1 0 0,0 0 1 0 0,-1-1 0 0 0,-8 19-1 0 0,10-26-124 0 0,1 0 1 0 0,-1 0-1 0 0,0 0 0 0 0,1-1 0 0 0,-1 1 0 0 0,0 0 0 0 0,-1-1 0 0 0,1 0 0 0 0,0 1 0 0 0,-1-1 0 0 0,0 0 0 0 0,1 0 0 0 0,-1 0 1 0 0,0-1-1 0 0,0 1 0 0 0,0 0 0 0 0,0-1 0 0 0,0 0 0 0 0,0 0 0 0 0,0 0 0 0 0,-1 0 0 0 0,1-1 0 0 0,0 1 0 0 0,0-1 0 0 0,-1 0 0 0 0,1 1 1 0 0,0-2-1 0 0,-1 1 0 0 0,1 0 0 0 0,0-1 0 0 0,-1 1 0 0 0,1-1 0 0 0,0 0 0 0 0,0 0 0 0 0,0 0 0 0 0,0-1 0 0 0,0 1 0 0 0,0-1 0 0 0,0 0 1 0 0,-3-2-1 0 0,3 2-156 0 0,-1 0-1 0 0,1-1 1 0 0,0 1 0 0 0,0-1 0 0 0,0 0 0 0 0,1 0 0 0 0,-1 0 0 0 0,1 0 0 0 0,-1 0 0 0 0,1-1 0 0 0,0 1 0 0 0,0-1 0 0 0,1 0 0 0 0,-1 1-1 0 0,1-1 1 0 0,0 0 0 0 0,0 0 0 0 0,0 0 0 0 0,0 0 0 0 0,0 0 0 0 0,1 0 0 0 0,0 0 0 0 0,0 0 0 0 0,0 0 0 0 0,0 0 0 0 0,1 0 0 0 0,0 0-1 0 0,0 0 1 0 0,0 1 0 0 0,1-5 0 0 0,1-1 185 0 0,0 0 0 0 0,1 1 0 0 0,0-1 0 0 0,0 1-1 0 0,1 0 1 0 0,0 1 0 0 0,0-1 0 0 0,1 1 0 0 0,0 0 0 0 0,0 0 0 0 0,1 0-1 0 0,8-6 1 0 0,30-17 1072 0 0,72-35 0 0 0,-71 42 320 0 0,75-53 1 0 0,-102 62-756 0 0,0-1 0 0 0,-1 0 0 0 0,16-20 1 0 0,-33 34-575 0 0,0 0 0 0 0,0 0 1 0 0,0 0-1 0 0,0 0 1 0 0,-1 0-1 0 0,1 0 0 0 0,0 0 1 0 0,-1 0-1 0 0,1 0 1 0 0,-1-1-1 0 0,1 1 0 0 0,-1 0 1 0 0,1 0-1 0 0,-1-1 1 0 0,0 1-1 0 0,0 0 0 0 0,0-1 1 0 0,0 1-1 0 0,0 0 1 0 0,0-1-1 0 0,0 1 1 0 0,0 0-1 0 0,0 0 0 0 0,0-1 1 0 0,-1 1-1 0 0,1 0 1 0 0,-1 0-1 0 0,0-2 0 0 0,0 2-11 0 0,0 0-1 0 0,0 1 0 0 0,0-1 0 0 0,0 0 0 0 0,0 1 0 0 0,0-1 0 0 0,0 1 0 0 0,0-1 1 0 0,0 1-1 0 0,0-1 0 0 0,0 1 0 0 0,-1 0 0 0 0,1 0 0 0 0,0-1 0 0 0,0 1 0 0 0,0 0 1 0 0,-1 0-1 0 0,1 0 0 0 0,0 0 0 0 0,0 1 0 0 0,0-1 0 0 0,-1 0 0 0 0,1 0 0 0 0,0 1 1 0 0,0-1-1 0 0,0 1 0 0 0,0-1 0 0 0,0 1 0 0 0,0-1 0 0 0,0 1 0 0 0,-2 1 1 0 0,-10 5-27 0 0,0 1 0 0 0,1 0 1 0 0,0 1-1 0 0,0 0 0 0 0,1 1 1 0 0,0 1-1 0 0,-16 20 0 0 0,22-25 83 0 0,1 1-1 0 0,-1-1 1 0 0,2 1-1 0 0,-1-1 1 0 0,1 1-1 0 0,0 0 1 0 0,0 1-1 0 0,1-1 1 0 0,0 0-1 0 0,0 1 1 0 0,1-1-1 0 0,0 1 1 0 0,0-1-1 0 0,1 1 1 0 0,0-1-1 0 0,2 15 1 0 0,-1-19 7 0 0,0 0 0 0 0,1 0-1 0 0,-1 0 1 0 0,1 0 0 0 0,0 0 0 0 0,0 0 0 0 0,0 0-1 0 0,0-1 1 0 0,1 1 0 0 0,-1-1 0 0 0,0 0 0 0 0,1 1-1 0 0,0-1 1 0 0,0 0 0 0 0,-1-1 0 0 0,1 1 0 0 0,0 0 0 0 0,0-1-1 0 0,1 0 1 0 0,-1 1 0 0 0,0-1 0 0 0,0-1 0 0 0,1 1-1 0 0,4 0 1 0 0,7 2 41 0 0,1 0 0 0 0,-1-1 0 0 0,1-1 0 0 0,16-1-1 0 0,-6-3-133 0 0,0 0-1 0 0,29-9 1 0 0,21-3-1741 0 0,-64 13 636 0 0,0 1 1 0 0,0 0-1 0 0,0 1 0 0 0,14 2 1 0 0,-25-2 972 0 0,0 0 0 0 0,0 0 0 0 0,0 0 0 0 0,0 0 0 0 0,0 0 0 0 0,0 0 0 0 0,0 0 0 0 0,0 1 0 0 0,0-1 1 0 0,0 0-1 0 0,0 1 0 0 0,0-1 0 0 0,0 0 0 0 0,0 1 0 0 0,0-1 0 0 0,-1 1 0 0 0,1 0 0 0 0,0-1 0 0 0,0 1 0 0 0,0 0 1 0 0,-1-1-1 0 0,1 1 0 0 0,-1 0 0 0 0,1 0 0 0 0,0 0 0 0 0,-1-1 0 0 0,1 1 0 0 0,-1 0 0 0 0,0 0 0 0 0,1 0 0 0 0,-1 0 0 0 0,0 0 1 0 0,1 0-1 0 0,-1 0 0 0 0,0 0 0 0 0,0 1 0 0 0,0 13-1368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49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39 1332 0 0,'-4'-8'1493'0'0,"4"5"-738"0"0,-1 1-1 0 0,0-1 0 0 0,0 1 1 0 0,-1-1-1 0 0,1 1 0 0 0,-1 0 1 0 0,1-1-1 0 0,-1 1 0 0 0,-3-3 1 0 0,4 4-529 0 0,0 1 1 0 0,-1-1-1 0 0,1 1 1 0 0,-1-1 0 0 0,1 1-1 0 0,0 0 1 0 0,-1-1-1 0 0,1 1 1 0 0,-1 0-1 0 0,1 0 1 0 0,-1 0-1 0 0,1 0 1 0 0,-1 0-1 0 0,1 1 1 0 0,0-1 0 0 0,-1 0-1 0 0,1 1 1 0 0,-1-1-1 0 0,1 1 1 0 0,0-1-1 0 0,0 1 1 0 0,-3 1-1 0 0,0 0-20 0 0,0 1 1 0 0,0 0-1 0 0,1 0 0 0 0,-1 0 0 0 0,1 0 0 0 0,-1 0 0 0 0,1 1 0 0 0,0-1 0 0 0,1 1 0 0 0,-1 0 0 0 0,1 0 0 0 0,-1 0 0 0 0,1 0 0 0 0,0 1 0 0 0,1-1 0 0 0,-3 7 0 0 0,-2 9 65 0 0,1 0 0 0 0,-3 26 0 0 0,7-39-142 0 0,-3 23-137 0 0,0 0-1 0 0,2 1 1 0 0,2-1 0 0 0,0 1 0 0 0,3-1-1 0 0,0 0 1 0 0,2 0 0 0 0,1 0 0 0 0,1 0-1 0 0,1-1 1 0 0,2 0 0 0 0,18 37-1 0 0,-26-63-275 0 0,-1-1-1 0 0,0 1 0 0 0,1-1 0 0 0,0 0 0 0 0,-1 1 0 0 0,1-1 0 0 0,0 0 0 0 0,0 0 0 0 0,0 0 0 0 0,1 0 1 0 0,-1-1-1 0 0,0 1 0 0 0,1 0 0 0 0,-1-1 0 0 0,1 0 0 0 0,0 0 0 0 0,-1 1 0 0 0,1-2 0 0 0,0 1 0 0 0,0 0 1 0 0,-1 0-1 0 0,7 0 0 0 0,-3-2-1024 0 0,1 1 0 0 0,0-1 0 0 0,0 0 0 0 0,-1-1 1 0 0,1 0-1 0 0,-1 0 0 0 0,1 0 0 0 0,8-5 0 0 0,-5 3-43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0:48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97 84 0 0,'-2'-6'459'0'0,"-1"0"1"0"0,1-1-1 0 0,0 0 1 0 0,0 1-1 0 0,-1-10 1 0 0,-8-24 2785 0 0,11 40-3051 0 0,0 0-1 0 0,0-1 1 0 0,0 1 0 0 0,0-1 0 0 0,0 1 0 0 0,0-1-1 0 0,0 1 1 0 0,-1 0 0 0 0,1-1 0 0 0,0 1-1 0 0,0 0 1 0 0,0-1 0 0 0,-1 1 0 0 0,1 0 0 0 0,0-1-1 0 0,-1 1 1 0 0,1 0 0 0 0,0-1 0 0 0,-1 1 0 0 0,1 0-1 0 0,0 0 1 0 0,-1-1 0 0 0,1 1 0 0 0,-1 0-1 0 0,1 0 1 0 0,0 0 0 0 0,-1 0 0 0 0,1 0 0 0 0,-1-1-1 0 0,1 1 1 0 0,0 0 0 0 0,-1 0 0 0 0,1 0-1 0 0,-1 0 1 0 0,1 0 0 0 0,-1 0 0 0 0,1 0 0 0 0,0 0-1 0 0,-1 1 1 0 0,1-1 0 0 0,-1 0 0 0 0,1 0-1 0 0,-1 0 1 0 0,1 0 0 0 0,-1 1 0 0 0,-16 22 3072 0 0,-8 38-2396 0 0,-20 136-251 0 0,34-134-262 0 0,10-61-326 0 0,1-1 0 0 0,0 1 0 0 0,0 0 0 0 0,-1 0 1 0 0,1-1-1 0 0,0 1 0 0 0,0 0 0 0 0,1 0 0 0 0,-1 0 0 0 0,0-1 0 0 0,1 1 0 0 0,-1 0 1 0 0,1 0-1 0 0,-1-1 0 0 0,1 1 0 0 0,0 0 0 0 0,0-1 0 0 0,0 1 0 0 0,0-1 1 0 0,0 1-1 0 0,0-1 0 0 0,0 0 0 0 0,0 1 0 0 0,0-1 0 0 0,1 0 0 0 0,-1 0 1 0 0,1 0-1 0 0,1 2 0 0 0,1-1 19 0 0,0 0 1 0 0,0 0-1 0 0,0-1 0 0 0,0 1 1 0 0,0-1-1 0 0,1 0 1 0 0,-1 0-1 0 0,0-1 1 0 0,1 1-1 0 0,5-1 0 0 0,0 0-261 0 0,-1-1-1 0 0,0 0 1 0 0,0-1-1 0 0,1 0 1 0 0,-1 0-1 0 0,0-1 1 0 0,-1 0 0 0 0,12-6-1 0 0,63-41-9085 0 0,-32 18 1627 0 0,-35 21 5755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50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69 716 0 0,'2'-2'756'0'0,"-1"-1"1"0"0,0 0-1 0 0,1 0 0 0 0,-1 1 1 0 0,-1-1-1 0 0,1 0 0 0 0,0 0 1 0 0,-1 0-1 0 0,1-6 1615 0 0,-1 20 1655 0 0,0 14-2667 0 0,1-5-948 0 0,1-1 1 0 0,0 0 0 0 0,2 0 0 0 0,0 0-1 0 0,12 34 1 0 0,-9-41 65 0 0,2-25-229 0 0,19-70-130 0 0,-23 64-117 0 0,1 0-1 0 0,0 0 0 0 0,1 1 1 0 0,12-21-1 0 0,-18 38-1 0 0,-1 0-1 0 0,1-1 0 0 0,-1 1 1 0 0,1 0-1 0 0,0 0 0 0 0,-1 0 1 0 0,1 0-1 0 0,0-1 0 0 0,0 1 1 0 0,0 0-1 0 0,0 0 0 0 0,0 1 1 0 0,0-1-1 0 0,0 0 0 0 0,0 0 0 0 0,1 0 1 0 0,-1 1-1 0 0,0-1 0 0 0,0 1 1 0 0,1-1-1 0 0,-1 1 0 0 0,0-1 1 0 0,1 1-1 0 0,-1 0 0 0 0,0 0 1 0 0,1-1-1 0 0,-1 1 0 0 0,1 0 1 0 0,-1 0-1 0 0,0 0 0 0 0,1 1 1 0 0,-1-1-1 0 0,0 0 0 0 0,1 0 1 0 0,-1 1-1 0 0,0-1 0 0 0,1 1 0 0 0,-1-1 1 0 0,0 1-1 0 0,0 0 0 0 0,1-1 1 0 0,-1 1-1 0 0,0 0 0 0 0,0 0 1 0 0,0 0-1 0 0,0 0 0 0 0,0 0 1 0 0,0 0-1 0 0,0 0 0 0 0,-1 0 1 0 0,1 0-1 0 0,1 2 0 0 0,7 10-775 0 0,0 0 0 0 0,0 1 0 0 0,11 25 0 0 0,-8-16-3192 0 0,-12-21 3651 0 0,1-1 0 0 0,0 0 0 0 0,0 0 0 0 0,0-1 0 0 0,0 1 0 0 0,0 0 0 0 0,0 0 0 0 0,0 0 0 0 0,0-1 0 0 0,0 1 0 0 0,0 0 0 0 0,0-1 0 0 0,0 1 0 0 0,1-1 0 0 0,-1 1 0 0 0,0-1 0 0 0,0 0 0 0 0,1 0 0 0 0,1 1 0 0 0,27-5-2103 0 0,7-12 7908 0 0,-37 16-5324 0 0,-1 1 0 0 0,1-1 0 0 0,-1 0 0 0 0,1 0 0 0 0,0 1 0 0 0,-1-1 0 0 0,1 0 0 0 0,-1 1 0 0 0,1-1 0 0 0,0 0 0 0 0,-1 1 0 0 0,1-1 0 0 0,0 1 0 0 0,-1-1 0 0 0,1 1 0 0 0,0-1 0 0 0,0 1 0 0 0,-1-1 0 0 0,1 1 0 0 0,0-1 0 0 0,0 1 0 0 0,0-1 0 0 0,0 1 0 0 0,0-1 0 0 0,0 1 0 0 0,0-1 0 0 0,0 1 0 0 0,0-1 0 0 0,0 1 0 0 0,0 0 0 0 0,0-1 0 0 0,0 1 0 0 0,0-1 0 0 0,0 1 0 0 0,0-1 0 0 0,1 1 0 0 0,-1 0 0 0 0,23 7 1523 0 0,-14-8-1680 0 0,-1 1 1 0 0,0-1-1 0 0,1-1 0 0 0,-1 0 0 0 0,9-1 0 0 0,-11-1-42 0 0,-1 1 0 0 0,1-1-1 0 0,-1 0 1 0 0,0 0 0 0 0,0-1-1 0 0,0 1 1 0 0,-1-1 0 0 0,1 0-1 0 0,-1 0 1 0 0,0-1-1 0 0,5-6 1 0 0,-7 9-12 0 0,0-1 0 0 0,0 0 0 0 0,0 1 1 0 0,0-1-1 0 0,-1 0 0 0 0,1 0 0 0 0,-1 0 0 0 0,0 0 0 0 0,0 0 0 0 0,0-1 0 0 0,0 1 0 0 0,0 0 0 0 0,-1 0 0 0 0,1-1 1 0 0,-1 1-1 0 0,0 0 0 0 0,0-1 0 0 0,0 1 0 0 0,-1 0 0 0 0,1-1 0 0 0,-1 1 0 0 0,-1-4 0 0 0,1 6 37 0 0,0 0 0 0 0,0 0-1 0 0,0 0 1 0 0,0 0 0 0 0,0 0-1 0 0,0 1 1 0 0,-1-1 0 0 0,1 0-1 0 0,0 1 1 0 0,-1-1 0 0 0,1 0-1 0 0,0 1 1 0 0,-1 0 0 0 0,1-1 0 0 0,-1 1-1 0 0,1 0 1 0 0,-1 0 0 0 0,1 0-1 0 0,-1 0 1 0 0,1 0 0 0 0,-1 0-1 0 0,1 0 1 0 0,0 0 0 0 0,-1 0-1 0 0,1 1 1 0 0,-1-1 0 0 0,0 1-1 0 0,-46 13-1218 0 0,44-12 933 0 0,-1 0-194 0 0,-28 9-2669 0 0,33-11 2988 0 0,-1 1 0 0 0,1-1 0 0 0,-1 0-1 0 0,1 1 1 0 0,-1-1 0 0 0,1 0-1 0 0,-1 0 1 0 0,0 0 0 0 0,1 0 0 0 0,-1 1-1 0 0,1-1 1 0 0,-1 0 0 0 0,1 0-1 0 0,-1 0 1 0 0,0 0 0 0 0,1 0 0 0 0,-1 0-1 0 0,1 0 1 0 0,-1-1 0 0 0,0 1-1 0 0,1 0 1 0 0,-1 0 0 0 0,1 0 0 0 0,-1-1-1 0 0,1 1 1 0 0,-1 0 0 0 0,1 0 0 0 0,-1-1-1 0 0,1 1 1 0 0,-1-1 0 0 0,1 1-1 0 0,-1 0 1 0 0,1-1 0 0 0,0 1 0 0 0,-1-1-1 0 0,1 1 1 0 0,-1-1 0 0 0,1 1-1 0 0,0-1 1 0 0,-1 0 0 0 0,1-2-1015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50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34 860 0 0,'6'-7'776'0'0,"12"-14"2215"0"0,-18 21-2845 0 0,1 0-1 0 0,-1-1 1 0 0,0 1-1 0 0,0-1 0 0 0,1 1 1 0 0,-1 0-1 0 0,0-1 0 0 0,1 1 1 0 0,-1 0-1 0 0,0 0 1 0 0,1-1-1 0 0,-1 1 0 0 0,0 0 1 0 0,1 0-1 0 0,-1-1 0 0 0,1 1 1 0 0,-1 0-1 0 0,1 0 1 0 0,-1 0-1 0 0,0 0 0 0 0,1 0 1 0 0,-1 0-1 0 0,1 0 0 0 0,-1 0 1 0 0,1 0-1 0 0,-1 0 1 0 0,1 0-1 0 0,-1 0 0 0 0,1 0 1 0 0,-1 0-1 0 0,0 0 0 0 0,1 0 1 0 0,-1 0-1 0 0,1 1 0 0 0,-1-1 1 0 0,1 0-1 0 0,-1 1 1 0 0,-8 53 5262 0 0,-12 154-2736 0 0,22-148-3895 0 0,-1-56 697 0 0,-1 0-1 0 0,1 0 1 0 0,0 0-1 0 0,0 0 1 0 0,0 0-1 0 0,1 0 1 0 0,-1 0-1 0 0,1-1 1 0 0,0 1 0 0 0,0-1-1 0 0,5 7 1 0 0,-5-9 255 0 0,-1 0 0 0 0,0 0 1 0 0,1-1-1 0 0,-1 1 0 0 0,0-1 1 0 0,1 1-1 0 0,-1-1 0 0 0,1 1 0 0 0,-1-1 1 0 0,1 0-1 0 0,-1 0 0 0 0,1 0 1 0 0,-1 1-1 0 0,1-2 0 0 0,0 1 1 0 0,-1 0-1 0 0,1 0 0 0 0,-1 0 1 0 0,1-1-1 0 0,-1 1 0 0 0,2-1 0 0 0,29-13-3061 0 0,-32 14 3305 0 0,15-7-1222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51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440 85 916 0 0,'1'-1'154'0'0,"0"0"-1"0"0,0 0 1 0 0,1 0 0 0 0,-1 1 0 0 0,-1-1-1 0 0,1 0 1 0 0,0 0 0 0 0,0 0-1 0 0,0-1 1 0 0,0 1 0 0 0,-1 0-1 0 0,1 0 1 0 0,-1 0 0 0 0,1 0-1 0 0,-1-1 1 0 0,1 1 0 0 0,-1 0-1 0 0,0-1 1 0 0,1 1 0 0 0,-1 0 0 0 0,0 0-1 0 0,0-1 1 0 0,0 1 0 0 0,0 0-1 0 0,0-1 1 0 0,0 1 0 0 0,-1-3-1 0 0,0 2 50 0 0,-1 0 0 0 0,1 0 0 0 0,-1 0-1 0 0,1 1 1 0 0,-1-1 0 0 0,1 0 0 0 0,-1 1 0 0 0,0-1-1 0 0,0 1 1 0 0,0-1 0 0 0,0 1 0 0 0,0 0-1 0 0,-5-2 1 0 0,-4-2 302 0 0,-1 1 0 0 0,1 0 0 0 0,-1 1-1 0 0,-23-3 1 0 0,2 3-621 0 0,0 2-1 0 0,-44 5 0 0 0,49-1-1336 0 0,0 1 1 0 0,0 1-1 0 0,-28 10 1 0 0,50-13 964 0 0,0 1 1 0 0,0-1-1 0 0,0 1 1 0 0,0 0-1 0 0,-9 7 1 0 0,-1 5-730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51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10 592 0 0,'0'0'64'0'0,"1"0"1"0"0,-1 0-1 0 0,0 0 0 0 0,0 0 0 0 0,0-1 1 0 0,0 1-1 0 0,1 0 0 0 0,-1 0 1 0 0,0 0-1 0 0,0 0 0 0 0,0 0 0 0 0,0 0 1 0 0,1-1-1 0 0,-1 1 0 0 0,0 0 1 0 0,0 0-1 0 0,0 0 0 0 0,0 0 1 0 0,0-1-1 0 0,0 1 0 0 0,0 0 0 0 0,0 0 1 0 0,1 0-1 0 0,-1 0 0 0 0,0-1 1 0 0,0 1-1 0 0,0 0 0 0 0,0 0 0 0 0,0 0 1 0 0,0-1-1 0 0,0 1 0 0 0,0 0 1 0 0,0 0-1 0 0,0 0 0 0 0,0-1 0 0 0,0 1 1 0 0,0 0-1 0 0,-1 0 0 0 0,1 0 1 0 0,0-1-1 0 0,0 1 0 0 0,0 0 0 0 0,0 0 1 0 0,0 0-1 0 0,0 0 0 0 0,0-1 1 0 0,-1 1-1 0 0,1 0 0 0 0,0 0 0 0 0,0 0 1 0 0,0 0-1 0 0,0 0 0 0 0,0-1 1 0 0,-1 1-1 0 0,1 0 0 0 0,0 0 0 0 0,0 0 1 0 0,0 0-1 0 0,-1 0 0 0 0,1 0 1 0 0,0 0-1 0 0,0 0 0 0 0,0 0 0 0 0,-1 0 1 0 0,1 0-1 0 0,-22 5 956 0 0,-24 17-679 0 0,11 6 248 0 0,30-23-176 0 0,0 0 0 0 0,0 1 0 0 0,1-1-1 0 0,-1 1 1 0 0,1 0 0 0 0,-5 9 0 0 0,7-11-139 0 0,1 1 0 0 0,-1-1 0 0 0,1 0 0 0 0,0 1 0 0 0,0 0 0 0 0,0-1 0 0 0,1 1 0 0 0,-1-1 0 0 0,1 1 0 0 0,0 0 0 0 0,1-1 0 0 0,-1 1 0 0 0,1 0 0 0 0,0-1 0 0 0,0 1 0 0 0,0-1 0 0 0,1 1 0 0 0,-1-1 0 0 0,1 0 0 0 0,3 6 0 0 0,2 1 21 0 0,0 0-1 0 0,1-1 1 0 0,0 0-1 0 0,0 0 1 0 0,15 13-1 0 0,21 25-370 0 0,-43-47-38 0 0,0 1-1 0 0,-1-1 0 0 0,0 0 1 0 0,1 1-1 0 0,-1-1 1 0 0,0 1-1 0 0,1-1 0 0 0,-1 1 1 0 0,0-1-1 0 0,0 1 1 0 0,0-1-1 0 0,-1 1 0 0 0,1-1 1 0 0,0 1-1 0 0,0-1 1 0 0,-1 1-1 0 0,1-1 0 0 0,-1 1 1 0 0,1-1-1 0 0,-1 0 0 0 0,0 1 1 0 0,0-1-1 0 0,1 0 1 0 0,-1 0-1 0 0,0 1 0 0 0,0-1 1 0 0,0 0-1 0 0,0 0 1 0 0,0 0-1 0 0,-1 0 0 0 0,-1 1 1 0 0,-38 28-4743 0 0,40-29 4626 0 0,-1 0 1 0 0,1-1-1 0 0,-1 1 0 0 0,1 0 0 0 0,-1-1 1 0 0,0 1-1 0 0,1-1 0 0 0,-1 0 1 0 0,0 1-1 0 0,1-1 0 0 0,-1 0 0 0 0,0 0 1 0 0,0 0-1 0 0,1 0 0 0 0,-1 0 0 0 0,0-1 1 0 0,1 1-1 0 0,-1 0 0 0 0,0-1 1 0 0,1 1-1 0 0,-1-1 0 0 0,1 0 0 0 0,-1 0 1 0 0,1 1-1 0 0,-1-1 0 0 0,1 0 0 0 0,-1 0 1 0 0,1 0-1 0 0,0 0 0 0 0,-2-2 0 0 0,-7-8-900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52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11 716 0 0,'17'-11'4066'0'0,"-16"11"-4012"0"0,-1 0 0 0 0,0 0 0 0 0,0 0 0 0 0,1 0 0 0 0,-1 1 0 0 0,0-1 0 0 0,0 0 0 0 0,1 0 0 0 0,-1 0 0 0 0,0 0 0 0 0,0 0 0 0 0,0 0 0 0 0,1 0 0 0 0,-1 1 1 0 0,0-1-1 0 0,0 0 0 0 0,0 0 0 0 0,1 0 0 0 0,-1 0 0 0 0,0 1 0 0 0,0-1 0 0 0,0 0 0 0 0,0 0 0 0 0,1 0 0 0 0,-1 1 0 0 0,0-1 0 0 0,0 0 0 0 0,0 0 0 0 0,0 1 0 0 0,0-1 0 0 0,0 0 0 0 0,0 0 0 0 0,0 1 1 0 0,0-1-1 0 0,0 0 0 0 0,0 0 0 0 0,0 1 0 0 0,0-1 0 0 0,-7 41 1157 0 0,1-12-231 0 0,-4 107 3245 0 0,13-59-2678 0 0,20 125 1 0 0,-9-146-679 0 0,-7-60-433 0 0,1-7-336 0 0,9-26-81 0 0,-14 31 20 0 0,0-1 1 0 0,0 0 0 0 0,0 1-1 0 0,1-1 1 0 0,6-8 0 0 0,-8 14-92 0 0,-1-1 0 0 0,0 1 1 0 0,1 0-1 0 0,-1 0 1 0 0,1 0-1 0 0,-1 0 1 0 0,1 0-1 0 0,-1 0 0 0 0,1 0 1 0 0,0 0-1 0 0,0 1 1 0 0,-1-1-1 0 0,1 1 1 0 0,0-1-1 0 0,0 1 0 0 0,0 0 1 0 0,-1-1-1 0 0,1 1 1 0 0,0 0-1 0 0,0 0 1 0 0,0 1-1 0 0,0-1 0 0 0,-1 0 1 0 0,1 1-1 0 0,0-1 1 0 0,2 1-1 0 0,7 3-1056 0 0,-9-3 631 0 0,0 0-1 0 0,1 0 0 0 0,-1 0 0 0 0,1 0 0 0 0,-1 0 0 0 0,1 0 0 0 0,0-1 0 0 0,-1 1 0 0 0,1-1 0 0 0,0 0 0 0 0,-1 0 0 0 0,1 0 0 0 0,0 0 0 0 0,-1 0 1 0 0,1 0-1 0 0,0-1 0 0 0,-1 1 0 0 0,1-1 0 0 0,0 0 0 0 0,-1 0 0 0 0,1 0 0 0 0,-1 0 0 0 0,0 0 0 0 0,1-1 0 0 0,-1 1 0 0 0,0-1 0 0 0,0 1 1 0 0,0-1-1 0 0,0 0 0 0 0,2-2 0 0 0,1-2-157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52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29 128 0 0,'1'-2'253'0'0,"-1"0"0"0"0,1 0 0 0 0,-1 1 0 0 0,1-1 0 0 0,0 0 0 0 0,-1 1 0 0 0,1-1 0 0 0,0 1 0 0 0,0-1 0 0 0,0 1 0 0 0,1 0 0 0 0,-1-1 0 0 0,0 1 0 0 0,3-2 0 0 0,-2 0 2288 0 0,-19 10-563 0 0,15-6-1900 0 0,-22 16 2845 0 0,23-15-2667 0 0,-1-1 0 0 0,1 1 0 0 0,0 0 0 0 0,0 0 0 0 0,0 0 0 0 0,-1 0 0 0 0,2 0 0 0 0,-1 0 0 0 0,0 0 0 0 0,0 0 0 0 0,1 0 0 0 0,-1 0 0 0 0,1 1 0 0 0,-1 3 0 0 0,1-4-199 0 0,1 0 0 0 0,-1 0 0 0 0,0 0 0 0 0,1 0 0 0 0,0 0 0 0 0,-1 0 0 0 0,1-1 0 0 0,0 1 0 0 0,0 0 0 0 0,0 0 0 0 0,0-1 0 0 0,0 1 0 0 0,0 0 0 0 0,1-1 0 0 0,-1 1 0 0 0,0-1 0 0 0,1 0 0 0 0,-1 1 0 0 0,1-1 0 0 0,0 0 0 0 0,-1 0 0 0 0,1 0 0 0 0,0 0 0 0 0,0 0 0 0 0,0 0 0 0 0,-1-1 0 0 0,1 1 0 0 0,0 0 0 0 0,0-1 0 0 0,0 0 0 0 0,4 1 0 0 0,1 0-74 0 0,0-1 0 0 0,0 0 0 0 0,-1 0 0 0 0,1 0 0 0 0,0-1-1 0 0,0 0 1 0 0,0 0 0 0 0,12-4 0 0 0,-17 4-50 0 0,1 1 0 0 0,-1-1 0 0 0,1 0 0 0 0,-1 0 0 0 0,0 0-1 0 0,0 0 1 0 0,0-1 0 0 0,1 1 0 0 0,-1 0 0 0 0,0-1 0 0 0,-1 0 0 0 0,1 1-1 0 0,0-1 1 0 0,0 0 0 0 0,-1 0 0 0 0,1 0 0 0 0,-1 0 0 0 0,0 0 0 0 0,1 0-1 0 0,-1 0 1 0 0,0-1 0 0 0,0 1 0 0 0,0 0 0 0 0,-1-1 0 0 0,1 1 0 0 0,-1-1 0 0 0,1-2-1 0 0,-1 4-20 0 0,-1-1 0 0 0,1 1-1 0 0,-1 0 1 0 0,1 0 0 0 0,-1 0-1 0 0,1 0 1 0 0,-1 0 0 0 0,0 0-1 0 0,0 0 1 0 0,1 1-1 0 0,-1-1 1 0 0,0 0 0 0 0,0 0-1 0 0,0 0 1 0 0,0 1 0 0 0,0-1-1 0 0,0 1 1 0 0,0-1 0 0 0,0 1-1 0 0,0-1 1 0 0,-1 1 0 0 0,1-1-1 0 0,0 1 1 0 0,0 0-1 0 0,0 0 1 0 0,0-1 0 0 0,-1 1-1 0 0,1 0 1 0 0,0 0 0 0 0,0 0-1 0 0,0 1 1 0 0,-3-1 0 0 0,-49 3-4055 0 0,43-2 2669 0 0,-35 4-3632 0 0,36-5 4091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53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33 884 0 0,'3'-1'235'0'0,"-1"1"-1"0"0,0 0 1 0 0,1 0-1 0 0,-1 0 1 0 0,0 0-1 0 0,1 1 1 0 0,-1-1-1 0 0,0 1 1 0 0,1-1 0 0 0,-1 1-1 0 0,0 0 1 0 0,0 0-1 0 0,1 0 1 0 0,-1 0-1 0 0,0 0 1 0 0,0 0-1 0 0,0 0 1 0 0,3 4-1 0 0,-3-2 102 0 0,0 1 0 0 0,-1-1 0 0 0,1 1 0 0 0,-1-1 0 0 0,0 1 0 0 0,0 0 0 0 0,0-1 0 0 0,-1 1 0 0 0,1 6 0 0 0,2 8 505 0 0,2 9 198 0 0,0-1 0 0 0,2-1 0 0 0,19 47 0 0 0,-26-71-1032 0 0,1-1 0 0 0,-1 0 0 0 0,0 1 0 0 0,0-1 0 0 0,0 0 0 0 0,1 1 1 0 0,-1-1-1 0 0,0 0 0 0 0,0 1 0 0 0,1-1 0 0 0,-1 0 0 0 0,0 1 0 0 0,0-1 0 0 0,1 0 1 0 0,-1 0-1 0 0,0 0 0 0 0,1 1 0 0 0,-1-1 0 0 0,1 0 0 0 0,-1 0 0 0 0,0 0 1 0 0,1 0-1 0 0,-1 0 0 0 0,0 1 0 0 0,1-1 0 0 0,-1 0 0 0 0,1 0 0 0 0,-1 0 1 0 0,0 0-1 0 0,1 0 0 0 0,-1 0 0 0 0,1 0 0 0 0,-1 0 0 0 0,1-1 0 0 0,15-9 108 0 0,8-19-75 0 0,-23 26-38 0 0,5-8 12 0 0,0 0 1 0 0,1 0 0 0 0,0 1-1 0 0,0 0 1 0 0,1 0 0 0 0,1 0-1 0 0,9-8 1 0 0,-17 17-12 0 0,1 0 0 0 0,-1 0-1 0 0,1 0 1 0 0,-1 0 0 0 0,1 1 0 0 0,-1-1-1 0 0,1 1 1 0 0,-1-1 0 0 0,1 1 0 0 0,0 0 0 0 0,-1-1-1 0 0,1 1 1 0 0,-1 0 0 0 0,1 0 0 0 0,0 0-1 0 0,-1 0 1 0 0,1 0 0 0 0,0 1 0 0 0,-1-1 0 0 0,1 0-1 0 0,1 1 1 0 0,29 21 13 0 0,-29-20-26 0 0,-1 0-1 0 0,1 1 0 0 0,0-1 0 0 0,-1 0 0 0 0,1 0 1 0 0,0-1-1 0 0,0 1 0 0 0,1 0 0 0 0,-1-1 0 0 0,0 0 0 0 0,0 0 1 0 0,1 0-1 0 0,4 1 0 0 0,-7-3-87 0 0,0 1 0 0 0,0 0-1 0 0,1-1 1 0 0,-1 0 0 0 0,0 1 0 0 0,0-1 0 0 0,0 0 0 0 0,-1 1-1 0 0,1-1 1 0 0,0 0 0 0 0,0 0 0 0 0,0 0 0 0 0,0 0 0 0 0,-1 0-1 0 0,1 0 1 0 0,-1 0 0 0 0,1 0 0 0 0,0 0 0 0 0,-1 0 0 0 0,0 0 0 0 0,1 0-1 0 0,-1-1 1 0 0,0 1 0 0 0,1 0 0 0 0,-1 0 0 0 0,0 0 0 0 0,0 0-1 0 0,0-1 1 0 0,0-1 0 0 0,1-45-2332 0 0,-1 40 1839 0 0,0-7-62 0 0,-1 10 541 0 0,1 0-1 0 0,0 1 0 0 0,0-1 1 0 0,0 0-1 0 0,0 0 1 0 0,1 1-1 0 0,0-1 0 0 0,0 0 1 0 0,0 1-1 0 0,0-1 1 0 0,4-7-1 0 0,-5 12 153 0 0,1 0 0 0 0,-1-1 0 0 0,0 1 0 0 0,0 0 0 0 0,0-1 0 0 0,1 1-1 0 0,-1 0 1 0 0,0 0 0 0 0,1-1 0 0 0,-1 1 0 0 0,0 0 0 0 0,0 0 0 0 0,1-1 0 0 0,-1 1 0 0 0,0 0 0 0 0,1 0 0 0 0,-1 0 0 0 0,0 0 0 0 0,1 0 0 0 0,-1 0 0 0 0,0-1-1 0 0,1 1 1 0 0,-1 0 0 0 0,1 0 0 0 0,-1 0 0 0 0,0 0 0 0 0,1 0 0 0 0,-1 0 0 0 0,0 0 0 0 0,1 0 0 0 0,-1 1 0 0 0,0-1 0 0 0,1 0 0 0 0,-1 0 0 0 0,1 0 0 0 0,-1 0-1 0 0,12 15 989 0 0,8 37 173 0 0,-13-31-735 0 0,-1-9-268 0 0,-4-8-100 0 0,0 0-1 0 0,0 1 0 0 0,0-1 1 0 0,-1 1-1 0 0,1-1 0 0 0,-1 1 1 0 0,1 8-1 0 0,0-10 202 0 0,2-9-107 0 0,4-9-23 0 0,-7 13-151 0 0,9-31 93 0 0,-10 30-83 0 0,0 0 0 0 0,1 0 0 0 0,0 0 0 0 0,-1 0 0 0 0,1 0 0 0 0,1 0 0 0 0,-1 1 0 0 0,0-1 0 0 0,2-3 0 0 0,-2 5-7 0 0,0 1-1 0 0,0-1 1 0 0,1 0-1 0 0,-1 0 1 0 0,0 0 0 0 0,0 1-1 0 0,0-1 1 0 0,1 1-1 0 0,-1-1 1 0 0,0 1 0 0 0,1-1-1 0 0,-1 1 1 0 0,0 0 0 0 0,1 0-1 0 0,-1 0 1 0 0,0 0-1 0 0,1 0 1 0 0,-1 0 0 0 0,1 0-1 0 0,-1 0 1 0 0,0 0-1 0 0,1 0 1 0 0,-1 1 0 0 0,0-1-1 0 0,3 2 1 0 0,3 0-92 0 0,0 1 1 0 0,0 0-1 0 0,0 1 1 0 0,0-1 0 0 0,-1 1-1 0 0,1 1 1 0 0,5 5-1 0 0,24 20-3519 0 0,-29-23 1923 0 0,-6-7 1541 0 0,-1 0-1 0 0,0 0 1 0 0,1 0 0 0 0,-1 0-1 0 0,1 0 1 0 0,-1 0-1 0 0,0 0 1 0 0,1 0-1 0 0,-1 0 1 0 0,0-1-1 0 0,1 1 1 0 0,-1 0 0 0 0,0 0-1 0 0,1 0 1 0 0,-1-1-1 0 0,0 1 1 0 0,1 0-1 0 0,-1 0 1 0 0,0-1 0 0 0,0 1-1 0 0,1 0 1 0 0,-1 0-1 0 0,0-1 1 0 0,0 1-1 0 0,0 0 1 0 0,1-1-1 0 0,-1 1 1 0 0,0-1 0 0 0,0 1-1 0 0,0 0 1 0 0,0-1-1 0 0,0 1 1 0 0,0 0-1 0 0,0-1 1 0 0,0 0-1 0 0,2-3-680 0 0,3-4-303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53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23 1104 0 0,'7'-7'1149'0'0,"15"-8"4676"0"0,-21 15-5618 0 0,0 0 0 0 0,0 0 0 0 0,0 0 0 0 0,0 0 1 0 0,1 0-1 0 0,-1 1 0 0 0,0-1 0 0 0,0 0 0 0 0,0 1 0 0 0,0-1 0 0 0,0 1 0 0 0,0-1 1 0 0,0 1-1 0 0,0-1 0 0 0,0 1 0 0 0,0 0 0 0 0,0 0 0 0 0,0-1 0 0 0,0 1 0 0 0,-1 0 1 0 0,1 0-1 0 0,0 0 0 0 0,-1 0 0 0 0,1 0 0 0 0,0 1 0 0 0,6 9 346 0 0,0 1-1 0 0,-1-1 1 0 0,0 1-1 0 0,-1 0 1 0 0,-1 1-1 0 0,0-1 1 0 0,4 20-1 0 0,-3-5-547 0 0,-2 0 1 0 0,1 45-1 0 0,-4-53-696 0 0,-2 0-1 0 0,0 0 1 0 0,-1-1 0 0 0,-1 1-1 0 0,-1-1 1 0 0,-1 0 0 0 0,-14 32 0 0 0,3-16-2942 0 0,-2 0 0 0 0,-42 57 0 0 0,37-61 2255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57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40 240 0 0,'4'-6'1485'0'0,"11"-21"2571"0"0,-4 20 4268 0 0,-20 49-5144 0 0,6-10-2959 0 0,2-1 0 0 0,3 47 0 0 0,-1-14-197 0 0,3 30-125 0 0,-1 16-1467 0 0,-9-37-3005 0 0,6-60 2844 0 0,0-11 1350 0 0,0-1 0 0 0,0 1-1 0 0,1-1 1 0 0,-1 1 0 0 0,-1-1 0 0 0,1 0-1 0 0,0 1 1 0 0,0-1 0 0 0,0 1 0 0 0,-1-1-1 0 0,1 0 1 0 0,-1 1 0 0 0,1-1 0 0 0,-1 0-1 0 0,-1 2 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57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57 696 0 0,'0'-1'172'0'0,"0"1"0"0"0,0-1 0 0 0,0 1-1 0 0,-1-1 1 0 0,1 1 0 0 0,0-1 0 0 0,-1 1 0 0 0,1-1-1 0 0,-1 1 1 0 0,1 0 0 0 0,0-1 0 0 0,-1 1 0 0 0,1 0-1 0 0,-1-1 1 0 0,1 1 0 0 0,-1 0 0 0 0,1-1 0 0 0,-1 1 0 0 0,1 0-1 0 0,-1 0 1 0 0,1 0 0 0 0,-1 0 0 0 0,1-1 0 0 0,-1 1-1 0 0,0 0 1 0 0,1 0 0 0 0,-1 0 0 0 0,1 0 0 0 0,-1 0-1 0 0,1 0 1 0 0,-1 0 0 0 0,1 1 0 0 0,-1-1 0 0 0,0 0 0 0 0,1 0-1 0 0,-1 0 1 0 0,1 1 0 0 0,-1-1 0 0 0,1 0 0 0 0,-1 0-1 0 0,0 1 1 0 0,1 1 110 0 0,0 0-1 0 0,-1-1 0 0 0,1 1 0 0 0,0 0 1 0 0,0-1-1 0 0,1 1 0 0 0,-1 0 1 0 0,0-1-1 0 0,0 1 0 0 0,1-1 1 0 0,-1 1-1 0 0,1 0 0 0 0,0-1 1 0 0,-1 1-1 0 0,2 2 0 0 0,11 21 1263 0 0,-9-13-1043 0 0,2 0 0 0 0,0-1 0 0 0,0 0 0 0 0,1 0 0 0 0,15 18 0 0 0,-20-26-474 0 0,1-1 0 0 0,0 0 0 0 0,-1 0 0 0 0,1 0 0 0 0,0 0 0 0 0,0 0 1 0 0,0 0-1 0 0,0-1 0 0 0,1 0 0 0 0,-1 1 0 0 0,0-1 0 0 0,0-1 0 0 0,1 1 0 0 0,-1 0 0 0 0,1-1 1 0 0,-1 0-1 0 0,1 1 0 0 0,-1-1 0 0 0,1-1 0 0 0,-1 1 0 0 0,0 0 0 0 0,1-1 0 0 0,-1 0 1 0 0,1 0-1 0 0,-1 0 0 0 0,6-3 0 0 0,24-10-1055 0 0,-1-2 0 0 0,46-32 0 0 0,-44 26-1833 0 0,64-31 0 0 0,-74 43 1783 0 0,-1 1 0 0 0,1 1 0 0 0,1 1 0 0 0,0 1 0 0 0,0 1 0 0 0,45-3 0 0 0,-12 7-233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0:50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975 22 104 0 0,'0'-1'101'0'0,"0"1"0"0"0,0-1 0 0 0,1 0 0 0 0,-1 0 0 0 0,0 0 0 0 0,0 0 0 0 0,0 0 0 0 0,1 0 0 0 0,-1 0 0 0 0,0 1 0 0 0,1-1-1 0 0,-1 0 1 0 0,0 0 0 0 0,1 0 0 0 0,-1 1 0 0 0,1-1 0 0 0,0 0 0 0 0,-1 1 0 0 0,1-1 0 0 0,-1 0 0 0 0,1 1 0 0 0,0-1 0 0 0,0 1 0 0 0,-1-1 0 0 0,1 1 0 0 0,0-1 0 0 0,0 1 0 0 0,0 0 0 0 0,-1-1 0 0 0,1 1 0 0 0,0 0 0 0 0,0 0 0 0 0,0 0 0 0 0,0-1-1 0 0,0 1 1 0 0,0 0 0 0 0,0 0 0 0 0,-1 0 0 0 0,1 0 0 0 0,0 1 0 0 0,0-1 0 0 0,1 0 0 0 0,0 0-23 0 0,0 1 0 0 0,0-1-1 0 0,0 1 1 0 0,0 0 0 0 0,0-1 0 0 0,0 1-1 0 0,0 0 1 0 0,0 0 0 0 0,0 0 0 0 0,0 0-1 0 0,-1 0 1 0 0,1 1 0 0 0,0-1 0 0 0,-1 0 0 0 0,1 1-1 0 0,-1-1 1 0 0,0 1 0 0 0,2 2 0 0 0,3 10 57 0 0,0 1 0 0 0,-2-1 1 0 0,1 1-1 0 0,-2-1 0 0 0,0 1 1 0 0,-1 0-1 0 0,0 26 0 0 0,-9 111 419 0 0,3-101-492 0 0,-20 486 93 0 0,14-266-134 0 0,4-61-37 0 0,-10 155 172 0 0,7-235-103 0 0,-18 137-4 0 0,-20 68-48 0 0,18-100-6 0 0,-2 57 131 0 0,-17 91-5 0 0,28-281-87 0 0,-84 360 32 0 0,63-315-20 0 0,-159 474 71 0 0,182-578-84 0 0,-14 38 28 0 0,-4-2-1 0 0,-49 81 1 0 0,-23 25 68 0 0,52-70 92 0 0,29-57 43 0 0,17-32-135 0 0,8-21-109 0 0,0 1 0 0 0,0-1 0 0 0,0 1 1 0 0,-1-1-1 0 0,1 0 0 0 0,-1 0 0 0 0,0 0 0 0 0,-1 0 0 0 0,1-1 0 0 0,-1 1 0 0 0,0-1 0 0 0,0 0 0 0 0,-9 7 0 0 0,-1-8-699 0 0,13-10-3108 0 0,-2-13-542 0 0,-1 13 3368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58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125 197 44 0 0,'6'-17'499'0'0,"0"-1"0"0"0,-1 0 0 0 0,4-30 0 0 0,4-18 1663 0 0,-8 45-726 0 0,-5 13 178 0 0,-3 9 869 0 0,-8 47 282 0 0,2 7-2138 0 0,2 1-1 0 0,3 1 0 0 0,4 74 0 0 0,0-74-487 0 0,-2 96 482 0 0,0-78-1887 0 0,1 0-5555 0 0,-9-128 2210 0 0,10 47 4448 0 0,-1 1 0 0 0,0-1 0 0 0,-1 1 0 0 0,1-1 0 0 0,-1 1 1 0 0,0 0-1 0 0,0-1 0 0 0,-1 1 0 0 0,1 0 0 0 0,-1 1 0 0 0,0-1 0 0 0,-1 0 0 0 0,-5-5 0 0 0,6 6 293 0 0,0 1-1 0 0,0-1 1 0 0,0 1-1 0 0,-1 0 0 0 0,1 0 1 0 0,-1 0-1 0 0,0 1 0 0 0,0-1 1 0 0,0 1-1 0 0,0 0 0 0 0,-1 0 1 0 0,1 1-1 0 0,0-1 1 0 0,-1 1-1 0 0,1 0 0 0 0,-9-1 1 0 0,12 2-19 0 0,0 1 1 0 0,1-1-1 0 0,-1 1 1 0 0,0-1-1 0 0,1 1 1 0 0,-1-1-1 0 0,0 1 0 0 0,1 0 1 0 0,-1-1-1 0 0,1 1 1 0 0,-1 0-1 0 0,1 0 1 0 0,-1-1-1 0 0,1 1 1 0 0,0 0-1 0 0,-1 0 1 0 0,1 0-1 0 0,0 0 1 0 0,0-1-1 0 0,0 1 1 0 0,-1 0-1 0 0,1 0 1 0 0,0 0-1 0 0,0 0 1 0 0,0 0-1 0 0,0 0 1 0 0,1 0-1 0 0,-1-1 1 0 0,0 1-1 0 0,0 0 1 0 0,0 0-1 0 0,1 0 1 0 0,-1 0-1 0 0,0-1 1 0 0,1 1-1 0 0,0 1 1 0 0,10 36 1827 0 0,-7-28-1434 0 0,0 0-1 0 0,1 0 1 0 0,0-1-1 0 0,0 1 1 0 0,1-1 0 0 0,0-1-1 0 0,1 1 1 0 0,0-1-1 0 0,0 0 1 0 0,1-1-1 0 0,14 12 1 0 0,-18-16-431 0 0,0-1 0 0 0,0 1 1 0 0,0-1-1 0 0,0 0 0 0 0,1-1 0 0 0,-1 1 0 0 0,1-1 0 0 0,-1 0 1 0 0,1 0-1 0 0,0 0 0 0 0,-1 0 0 0 0,1-1 0 0 0,0 0 0 0 0,-1 0 1 0 0,1 0-1 0 0,0 0 0 0 0,-1-1 0 0 0,1 0 0 0 0,0 0 1 0 0,-1 0-1 0 0,1-1 0 0 0,-1 1 0 0 0,0-1 0 0 0,1 0 0 0 0,-1-1 1 0 0,0 1-1 0 0,0-1 0 0 0,0 1 0 0 0,3-4 0 0 0,7-7-527 0 0,-1 0 0 0 0,-1-1 0 0 0,0 0 0 0 0,0-1 0 0 0,-2 0 0 0 0,16-30 0 0 0,-16 27-1806 0 0,1 0-1 0 0,0 1 1 0 0,2 0-1 0 0,28-30 1 0 0,-27 37 641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59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13 1116 0 0,'9'-12'8296'0'0,"-28"21"-6969"0"0,10-4-1308 0 0,1 0-1 0 0,0 0 1 0 0,1 1 0 0 0,-11 9 0 0 0,17-12 208 0 0,0-1 0 0 0,-1 0 0 0 0,1 0 1 0 0,0 1-1 0 0,0-1 0 0 0,0 0 0 0 0,1 1 0 0 0,-1-1 0 0 0,1 1 1 0 0,-1-1-1 0 0,1 1 0 0 0,0 0 0 0 0,0-1 0 0 0,0 1 0 0 0,0-1 1 0 0,0 1-1 0 0,1-1 0 0 0,-1 1 0 0 0,1-1 0 0 0,-1 1 0 0 0,1-1 1 0 0,1 3-1 0 0,4 7 144 0 0,-1-1 0 0 0,2 1 0 0 0,10 14 0 0 0,-11-19-355 0 0,-1 0 1 0 0,-1 1-1 0 0,1-1 0 0 0,-1 1 0 0 0,3 11 0 0 0,-7-19-17 0 0,2 3-118 0 0,-1 1-1 0 0,0-1 1 0 0,0 1 0 0 0,-1 0 0 0 0,1-1 0 0 0,-1 1 0 0 0,1 0 0 0 0,-1 0 0 0 0,0-1 0 0 0,-1 1 0 0 0,1 0 0 0 0,0-1 0 0 0,-1 1 0 0 0,0 0-1 0 0,0-1 1 0 0,0 1 0 0 0,-1-1 0 0 0,1 1 0 0 0,-4 4 0 0 0,-20 24-6450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59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0 166 532 0 0,'5'3'367'0'0,"0"0"-1"0"0,0 1 1 0 0,-1 0 0 0 0,0-1 0 0 0,1 2-1 0 0,-1-1 1 0 0,-1 0 0 0 0,1 1-1 0 0,-1 0 1 0 0,0 0 0 0 0,0 0-1 0 0,0 0 1 0 0,-1 0 0 0 0,4 11-1 0 0,1 3 1174 0 0,-1 1-1 0 0,7 38 0 0 0,-3 9 1508 0 0,-12-65-2918 0 0,-2-10-76 0 0,-5-9-11 0 0,4-1-128 0 0,0-1 1 0 0,1 0-1 0 0,1 0 1 0 0,1 0-1 0 0,1 0 1 0 0,0 0-1 0 0,2-1 1 0 0,0 1-1 0 0,1 0 1 0 0,1 0-1 0 0,0 0 1 0 0,2 0-1 0 0,0 1 0 0 0,1 0 1 0 0,14-28-1 0 0,-18 42 125 0 0,0 0-1 0 0,1 0 0 0 0,0 1 0 0 0,0-1 0 0 0,0 1 0 0 0,0-1 0 0 0,0 1 0 0 0,1 0 0 0 0,-1 0 0 0 0,1 1 0 0 0,0-1 0 0 0,0 1 1 0 0,0 0-1 0 0,0 0 0 0 0,0 0 0 0 0,6-1 0 0 0,-8 2-35 0 0,-1 1 0 0 0,1-1 1 0 0,-1 1-1 0 0,1 0 0 0 0,-1 0 0 0 0,1-1 1 0 0,-1 1-1 0 0,1 0 0 0 0,-1 0 1 0 0,1 1-1 0 0,-1-1 0 0 0,1 0 0 0 0,-1 0 1 0 0,1 1-1 0 0,-1-1 0 0 0,1 1 0 0 0,-1-1 1 0 0,1 1-1 0 0,-1 0 0 0 0,0-1 0 0 0,1 1 1 0 0,-1 0-1 0 0,0 0 0 0 0,0 0 0 0 0,0 0 1 0 0,1 0-1 0 0,-1 0 0 0 0,0 1 1 0 0,0-1-1 0 0,-1 0 0 0 0,1 0 0 0 0,0 1 1 0 0,0-1-1 0 0,-1 0 0 0 0,1 1 0 0 0,-1-1 1 0 0,1 1-1 0 0,-1-1 0 0 0,1 1 0 0 0,-1-1 1 0 0,0 1-1 0 0,0-1 0 0 0,0 1 1 0 0,0-1-1 0 0,0 1 0 0 0,0-1 0 0 0,-1 4 1 0 0,1 8-515 0 0,-2-1 1 0 0,1 1 0 0 0,-2 0 0 0 0,0-1 0 0 0,-6 17 0 0 0,7-21-202 0 0,-2 0-1 0 0,1 0 1 0 0,-1 0-1 0 0,0 0 1 0 0,-1-1-1 0 0,1 1 1 0 0,-2-1-1 0 0,-9 10 1 0 0,14-16 541 0 0,0 0 1 0 0,0 0-1 0 0,0-1 1 0 0,-1 1-1 0 0,1 0 1 0 0,0-1 0 0 0,0 1-1 0 0,-1-1 1 0 0,1 0-1 0 0,-1 1 1 0 0,1-1-1 0 0,0 0 1 0 0,-1 0-1 0 0,1 0 1 0 0,-1 0-1 0 0,-1 0 1 0 0,3 0 146 0 0,-6 0-834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00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1 540 0 0,'1'0'156'0'0,"0"0"0"0"0,0 0 0 0 0,0 1 0 0 0,0-1 1 0 0,0 0-1 0 0,0 1 0 0 0,0-1 0 0 0,0 0 0 0 0,0 1 0 0 0,0-1 0 0 0,0 1 0 0 0,0 0 0 0 0,-1-1 0 0 0,1 1 0 0 0,0 0 0 0 0,0-1 1 0 0,-1 1-1 0 0,1 0 0 0 0,-1 0 0 0 0,1 0 0 0 0,0-1 0 0 0,-1 1 0 0 0,1 0 0 0 0,-1 0 0 0 0,0 0 0 0 0,1 0 0 0 0,-1 0 1 0 0,0 0-1 0 0,0 0 0 0 0,1 0 0 0 0,-1 0 0 0 0,0 0 0 0 0,0 0 0 0 0,0 0 0 0 0,0 2 0 0 0,-4 47 1635 0 0,1-25-843 0 0,-7 87 484 0 0,9-104-1471 0 0,-6 59-1173 0 0,5-21-2392 0 0,2-45 3378 0 0,1 0-1 0 0,-1 0 1 0 0,0 1 0 0 0,1-1-1 0 0,-1 0 1 0 0,0 0-1 0 0,1 0 1 0 0,0 0 0 0 0,-1 0-1 0 0,1 0 1 0 0,-1 0-1 0 0,1 0 1 0 0,0 0 0 0 0,0 0-1 0 0,0 0 1 0 0,-1 0 0 0 0,3 1-1 0 0,5 1-913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00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2 312 0 0,'1'0'161'0'0,"-1"0"-1"0"0,0-1 1 0 0,1 1-1 0 0,-1 0 1 0 0,1 0-1 0 0,-1 0 1 0 0,1 0-1 0 0,-1-1 1 0 0,0 1-1 0 0,1 0 1 0 0,-1 0-1 0 0,1 0 1 0 0,-1 0-1 0 0,1 0 1 0 0,-1 0-1 0 0,1 0 1 0 0,-1 0 0 0 0,0 1-1 0 0,1-1 1 0 0,-1 0-1 0 0,1 0 1 0 0,-1 0-1 0 0,0 0 1 0 0,1 1-1 0 0,-1-1 1 0 0,1 0-1 0 0,-1 0 1 0 0,0 1-1 0 0,1-1 1 0 0,-1 0-1 0 0,0 0 1 0 0,1 1-1 0 0,-1-1 1 0 0,5 20 2668 0 0,-7 36-1657 0 0,0-35-1321 0 0,2-14 12 0 0,-2 0-4179 0 0,5-17 509 0 0,1 1 2633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01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90 840 0 0,'19'-32'2138'0'0,"-16"27"-1764"0"0,-1-1 0 0 0,1 1-1 0 0,0 0 1 0 0,1 0 0 0 0,-1 0 0 0 0,1 1 0 0 0,0-1 0 0 0,0 1 0 0 0,7-6 0 0 0,-10 10-420 0 0,-1-1-1 0 0,1 1 0 0 0,0-1 1 0 0,-1 1-1 0 0,1 0 0 0 0,0-1 1 0 0,-1 1-1 0 0,1 0 0 0 0,0 0 1 0 0,-1 0-1 0 0,1-1 0 0 0,0 1 1 0 0,0 0-1 0 0,-1 0 0 0 0,1 0 1 0 0,0 0-1 0 0,-1 0 0 0 0,1 0 1 0 0,0 0-1 0 0,0 1 0 0 0,-1-1 1 0 0,1 0-1 0 0,0 0 0 0 0,-1 0 1 0 0,1 1-1 0 0,0-1 0 0 0,-1 0 1 0 0,1 1-1 0 0,0-1 0 0 0,-1 1 1 0 0,1-1-1 0 0,-1 0 0 0 0,1 1 1 0 0,-1-1-1 0 0,2 2 0 0 0,13 32-434 0 0,-12-18 814 0 0,0 0 0 0 0,-1 0 1 0 0,0 16-1 0 0,-4 95 2658 0 0,-1-2-5360 0 0,3-124 2193 0 0,0 0 0 0 0,0 0 0 0 0,1 0 0 0 0,-1 0 0 0 0,0 0-1 0 0,0 0 1 0 0,1 0 0 0 0,-1 0 0 0 0,0 0 0 0 0,1 0 0 0 0,-1 0 0 0 0,1 0 0 0 0,-1 0 0 0 0,1-1 0 0 0,-1 1 0 0 0,1 0 0 0 0,0 0 0 0 0,-1 0 0 0 0,1-1 0 0 0,0 1 0 0 0,0 0 0 0 0,0-1 0 0 0,-1 1 0 0 0,1-1 0 0 0,0 1 0 0 0,0-1 0 0 0,1 1 0 0 0,7 1-958 0 0</inkml:trace>
  <inkml:trace contextRef="#ctx0" brushRef="#br0" timeOffset="1">290 256 448 0 0,'0'-1'164'0'0,"0"0"0"0"0,-1-1 0 0 0,1 1 0 0 0,-1 0 0 0 0,1 0-1 0 0,-1-1 1 0 0,0 1 0 0 0,0 0 0 0 0,1 0 0 0 0,-1 0 0 0 0,0 0 0 0 0,0 0 0 0 0,0 0 0 0 0,0 0 0 0 0,0 0-1 0 0,0 0 1 0 0,0 0 0 0 0,-1 0 0 0 0,1 1 0 0 0,0-1 0 0 0,0 0 0 0 0,-1 1 0 0 0,1-1 0 0 0,0 1 0 0 0,-1 0-1 0 0,1-1 1 0 0,0 1 0 0 0,-1 0 0 0 0,1 0 0 0 0,-1 0 0 0 0,1 0 0 0 0,-3 0 0 0 0,-64 1-530 0 0,42 1 676 0 0,-114-15-4350 0 0,120 12 2931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01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9 360 0 0,'11'-8'9892'0'0,"-8"17"-5155"0"0,-1 4-5589 0 0,18 108 1631 0 0,-17-100-826 0 0,-1-13-39 0 0,-1 1-1 0 0,0-1 0 0 0,0 1 0 0 0,-1 0 0 0 0,0-1 0 0 0,-1 1 0 0 0,1-1 0 0 0,-2 1 0 0 0,1-1 0 0 0,-5 12 0 0 0,6-20 47 0 0,0 1-1 0 0,0 0 0 0 0,0-1 1 0 0,0 1-1 0 0,0-1 0 0 0,-1 1 1 0 0,1-1-1 0 0,0 1 0 0 0,-1-1 1 0 0,1 0-1 0 0,0 1 0 0 0,-1-1 1 0 0,1 1-1 0 0,0-1 0 0 0,-1 0 1 0 0,1 1-1 0 0,-1-1 0 0 0,1 0 1 0 0,-1 1-1 0 0,1-1 1 0 0,-1 0-1 0 0,1 1 0 0 0,-1-1 1 0 0,1 0-1 0 0,-1 0 0 0 0,1 0 1 0 0,-1 0-1 0 0,1 0 0 0 0,-1 0 1 0 0,1 0-1 0 0,-1 1 0 0 0,1-2 1 0 0,-2 1-1 0 0,-16-11-1286 0 0,14 8 1153 0 0,1-1-1 0 0,0 0 1 0 0,0 1-1 0 0,0-1 1 0 0,1 0-1 0 0,0 0 1 0 0,-4-7-1 0 0,5 7 192 0 0,0-1 0 0 0,0 1 0 0 0,1 0 0 0 0,-1 0 0 0 0,1 0-1 0 0,0-1 1 0 0,0 1 0 0 0,0 0 0 0 0,1 0 0 0 0,-1 0 0 0 0,1-1 0 0 0,0 1 0 0 0,0 0-1 0 0,1 0 1 0 0,-1 0 0 0 0,1 0 0 0 0,0 1 0 0 0,0-1 0 0 0,0 0 0 0 0,1 1 0 0 0,-1-1-1 0 0,6-5 1 0 0,-3 6 112 0 0,-1 0 0 0 0,1 0-1 0 0,-1 0 1 0 0,1 0 0 0 0,0 1 0 0 0,0 0-1 0 0,0 0 1 0 0,0 0 0 0 0,1 1-1 0 0,-1 0 1 0 0,0 0 0 0 0,1 0 0 0 0,-1 0-1 0 0,1 1 1 0 0,-1 0 0 0 0,0 0-1 0 0,9 2 1 0 0,43 3-379 0 0,-25-2-2199 0 0,1 0 1 0 0,-1 2 0 0 0,54 16 0 0 0,-61-11 982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03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62 304 0 0,'3'4'739'0'0,"1"0"1"0"0,-2 0-1 0 0,1 0 1 0 0,0 0-1 0 0,-1 1 0 0 0,0-1 1 0 0,0 1-1 0 0,0-1 0 0 0,-1 1 1 0 0,0 0-1 0 0,1 0 1 0 0,-2 0-1 0 0,2 8 0 0 0,0 76 1071 0 0,-3-63-1417 0 0,-1 0-308 0 0,5-41-29 0 0,6-37 33 0 0,-7 35-17 0 0,0 0 1 0 0,2 0 0 0 0,0 0-1 0 0,0 0 1 0 0,14-30-1 0 0,-14 40-255 0 0,-1 2 352 0 0,-1 0 0 0 0,1 0 0 0 0,0 0 0 0 0,1 1 0 0 0,-1-1 0 0 0,1 1 0 0 0,5-5 1 0 0,-9 8-118 0 0,1 1 0 0 0,0-1 0 0 0,0 1 0 0 0,-1-1 0 0 0,1 1 0 0 0,0 0 0 0 0,0-1 0 0 0,-1 1 1 0 0,1 0-1 0 0,0 0 0 0 0,0-1 0 0 0,0 1 0 0 0,0 0 0 0 0,-1 0 0 0 0,1 0 0 0 0,0 0 0 0 0,0 0 1 0 0,0 0-1 0 0,0 0 0 0 0,-1 1 0 0 0,1-1 0 0 0,1 1 0 0 0,0 0 6 0 0,0 0 0 0 0,0 0 0 0 0,0 1-1 0 0,-1-1 1 0 0,1 1 0 0 0,0-1 0 0 0,-1 1-1 0 0,1 0 1 0 0,-1-1 0 0 0,0 1 0 0 0,0 0-1 0 0,2 4 1 0 0,36 69 143 0 0,-38-74-242 0 0,-1-1 0 0 0,0 0 0 0 0,0 0 0 0 0,0 0-1 0 0,1 1 1 0 0,-1-1 0 0 0,0 0 0 0 0,0 0 0 0 0,1 0 0 0 0,-1 0 0 0 0,0 0 0 0 0,0 0 0 0 0,1 0 0 0 0,-1 0 0 0 0,0 1-1 0 0,1-1 1 0 0,-1 0 0 0 0,0 0 0 0 0,0 0 0 0 0,1 0 0 0 0,-1 0 0 0 0,0-1 0 0 0,1 1 0 0 0,-1 0 0 0 0,0 0 0 0 0,0 0-1 0 0,1 0 1 0 0,-1 0 0 0 0,0 0 0 0 0,0 0 0 0 0,1 0 0 0 0,-1-1 0 0 0,0 1 0 0 0,0 0 0 0 0,0 0 0 0 0,1 0 0 0 0,-1 0 0 0 0,0-1-1 0 0,0 1 1 0 0,0 0 0 0 0,1 0 0 0 0,-1-1 0 0 0,0 1 0 0 0,0 0 0 0 0,17-20-929 0 0,-13 15 909 0 0,-1 0-1 0 0,1 1 1 0 0,0 0-1 0 0,0 0 1 0 0,1 0-1 0 0,8-7 1 0 0,-9 10 62 0 0,-1 0 0 0 0,0 0 1 0 0,0 0-1 0 0,1 0 0 0 0,-1 1 1 0 0,1-1-1 0 0,-1 1 0 0 0,0 0 0 0 0,1 0 1 0 0,-1 0-1 0 0,1 0 0 0 0,-1 0 0 0 0,0 1 1 0 0,7 2-1 0 0,45 22 215 0 0,-49-21-195 0 0,1 1-1 0 0,0-2 0 0 0,1 1 0 0 0,-1-1 0 0 0,0 0 1 0 0,1-1-1 0 0,0 0 0 0 0,0 0 0 0 0,11 1 0 0 0,-15-4-70 0 0,0 1 0 0 0,0-1-1 0 0,0 0 1 0 0,-1-1 0 0 0,1 1-1 0 0,0-1 1 0 0,-1 1 0 0 0,1-1-1 0 0,-1 0 1 0 0,1 0 0 0 0,-1-1-1 0 0,0 1 1 0 0,0-1 0 0 0,0 0-1 0 0,0 1 1 0 0,-1-1 0 0 0,1 0 0 0 0,2-4-1 0 0,-3 5-41 0 0,-1 0-1 0 0,1-1 0 0 0,-1 1 1 0 0,1 0-1 0 0,-1 0 0 0 0,0-1 1 0 0,0 1-1 0 0,0-1 0 0 0,0 1 1 0 0,0-1-1 0 0,0 1 0 0 0,-1-1 1 0 0,1 0-1 0 0,-1 1 0 0 0,0-1 1 0 0,0 0-1 0 0,0 1 0 0 0,0-1 1 0 0,0 0-1 0 0,-1 1 1 0 0,1-1-1 0 0,-1 0 0 0 0,1 1 1 0 0,-1-1-1 0 0,0 1 0 0 0,-2-4 1 0 0,2 5 62 0 0,0 0-1 0 0,0 1 1 0 0,-1-1 0 0 0,1 1 0 0 0,0-1 0 0 0,0 1 0 0 0,-1-1 0 0 0,1 1 0 0 0,0 0 0 0 0,0 0 0 0 0,-1-1 0 0 0,1 1 0 0 0,0 0-1 0 0,-1 0 1 0 0,1 0 0 0 0,0 1 0 0 0,-1-1 0 0 0,1 0 0 0 0,0 0 0 0 0,-1 1 0 0 0,1-1 0 0 0,0 1 0 0 0,0-1 0 0 0,-1 1-1 0 0,1-1 1 0 0,0 1 0 0 0,0 0 0 0 0,0 0 0 0 0,0 0 0 0 0,-1 1 0 0 0,-34 25-253 0 0,32-21 319 0 0,-1 0 0 0 0,1 1 0 0 0,1-1 1 0 0,-1 1-1 0 0,1-1 0 0 0,0 1 0 0 0,1 0 1 0 0,0 0-1 0 0,0 0 0 0 0,0 1 0 0 0,1-1 1 0 0,0 0-1 0 0,0 1 0 0 0,1 8 1 0 0,0-9 101 0 0,-1 0 1 0 0,2 0 0 0 0,-1 1 0 0 0,1-1 0 0 0,0 0 0 0 0,0 0 0 0 0,1 0 0 0 0,0-1 0 0 0,0 1 0 0 0,1 0-1 0 0,0-1 1 0 0,0 1 0 0 0,0-1 0 0 0,6 8 0 0 0,-7-12-105 0 0,-1 0 0 0 0,0-1 0 0 0,1 1 0 0 0,-1-1 0 0 0,1 1 0 0 0,-1-1 0 0 0,1 1 0 0 0,0-1 0 0 0,-1 0 0 0 0,1 0 0 0 0,0 0 0 0 0,0 0 0 0 0,0 0 0 0 0,0-1 0 0 0,0 1 0 0 0,0 0 0 0 0,0-1 0 0 0,0 0 0 0 0,0 1 0 0 0,0-1 0 0 0,0 0 0 0 0,1 0 0 0 0,-1 0 0 0 0,0 0 0 0 0,0 0 0 0 0,0-1 0 0 0,0 1 0 0 0,0-1 0 0 0,0 1 0 0 0,0-1-1 0 0,0 0 1 0 0,0 0 0 0 0,0 0 0 0 0,0 0 0 0 0,-1 0 0 0 0,1 0 0 0 0,0 0 0 0 0,0-1 0 0 0,-1 1 0 0 0,1-1 0 0 0,-1 1 0 0 0,0-1 0 0 0,3-3 0 0 0,1-2-68 0 0,0 0 0 0 0,-1-1 0 0 0,1 0-1 0 0,-2 1 1 0 0,1-1 0 0 0,-1-1 0 0 0,0 1-1 0 0,-1 0 1 0 0,2-13 0 0 0,-3 12-54 0 0,1-1 0 0 0,-1 1 0 0 0,1-1 0 0 0,1 1 0 0 0,0-1 0 0 0,0 1 0 0 0,8-14-1 0 0,-10 22 82 0 0,0-1-1 0 0,0 0 0 0 0,0 1 1 0 0,1 0-1 0 0,-1-1 0 0 0,0 1 0 0 0,1 0 1 0 0,-1 0-1 0 0,1 0 0 0 0,0 0 1 0 0,-1 0-1 0 0,1 0 0 0 0,0 0 0 0 0,-1 0 1 0 0,1 1-1 0 0,0-1 0 0 0,3 0 0 0 0,-2 1 5 0 0,1 0-1 0 0,-1 0 1 0 0,1 0-1 0 0,0 1 1 0 0,-1-1 0 0 0,1 1-1 0 0,-1 0 1 0 0,0 0-1 0 0,1 0 1 0 0,-1 1-1 0 0,0-1 1 0 0,5 4-1 0 0,30 21-26 0 0,-34-22 31 0 0,1-1-1 0 0,-1 1 1 0 0,1-1 0 0 0,0 1-1 0 0,0-1 1 0 0,0-1-1 0 0,1 1 1 0 0,-1-1-1 0 0,1 0 1 0 0,-1 0-1 0 0,1 0 1 0 0,11 1-1 0 0,-16-4-1 0 0,1 1-1 0 0,-1-1 1 0 0,0 1-1 0 0,0-1 1 0 0,0 1-1 0 0,0-1 1 0 0,0 0-1 0 0,0 1 1 0 0,0-1-1 0 0,0 0 1 0 0,0 0-1 0 0,0 0 1 0 0,0 0-1 0 0,0 0 1 0 0,-1 0-1 0 0,1 0 0 0 0,0 0 1 0 0,-1 0-1 0 0,1 0 1 0 0,-1 0-1 0 0,1 0 1 0 0,-1 0-1 0 0,0-1 1 0 0,1 1-1 0 0,-1 0 1 0 0,0 0-1 0 0,0-1 1 0 0,0 1-1 0 0,0 0 1 0 0,0 0-1 0 0,0-1 1 0 0,0 1-1 0 0,0 0 1 0 0,-1-2-1 0 0,1-2-4 0 0,0 0-1 0 0,-1 1 1 0 0,1-1 0 0 0,-1 0 0 0 0,0 1-1 0 0,0-1 1 0 0,-1 0 0 0 0,-2-4-1 0 0,3 7 2 0 0,1 0-1 0 0,-1 1 1 0 0,-1-1-1 0 0,1 0 1 0 0,0 1-1 0 0,0-1 1 0 0,0 1-1 0 0,-1-1 0 0 0,1 1 1 0 0,-1 0-1 0 0,1-1 1 0 0,-1 1-1 0 0,0 0 1 0 0,1 0-1 0 0,-1 0 1 0 0,0 0-1 0 0,0 1 1 0 0,-2-2-1 0 0,3 2 9 0 0,0 0 0 0 0,0 1 1 0 0,0-1-1 0 0,0 0 0 0 0,0 0 0 0 0,0 1 0 0 0,0-1 0 0 0,0 1 1 0 0,0-1-1 0 0,1 0 0 0 0,-1 1 0 0 0,0 0 0 0 0,0-1 0 0 0,0 1 1 0 0,1-1-1 0 0,-1 1 0 0 0,0 0 0 0 0,1 0 0 0 0,-1-1 1 0 0,1 1-1 0 0,-1 0 0 0 0,1 0 0 0 0,-1 0 0 0 0,1 0 0 0 0,-1 1 1 0 0,-1 3 10 0 0,0-1 1 0 0,1 1 0 0 0,0 0 0 0 0,0 0 0 0 0,0 0-1 0 0,0 0 1 0 0,1 0 0 0 0,0 0 0 0 0,0 0-1 0 0,0 0 1 0 0,0 0 0 0 0,1 0 0 0 0,1 6-1 0 0,5 14-24 0 0,-5-18-57 0 0,0 1 1 0 0,0-1 0 0 0,1 0 0 0 0,0 0 0 0 0,0 1 0 0 0,1-2 0 0 0,4 8 0 0 0,-7-13 38 0 0,-1-1 1 0 0,0 0-1 0 0,0 0 0 0 0,0 1 0 0 0,1-1 1 0 0,-1 0-1 0 0,0 0 0 0 0,1 0 1 0 0,-1 1-1 0 0,0-1 0 0 0,0 0 0 0 0,1 0 1 0 0,-1 0-1 0 0,0 0 0 0 0,1 0 1 0 0,-1 0-1 0 0,0 0 0 0 0,1 0 0 0 0,-1 1 1 0 0,0-1-1 0 0,1 0 0 0 0,-1 0 1 0 0,0 0-1 0 0,1-1 0 0 0,-1 1 0 0 0,0 0 1 0 0,1 0-1 0 0,-1 0 0 0 0,0 0 1 0 0,0 0-1 0 0,1 0 0 0 0,-1 0 0 0 0,0 0 1 0 0,1-1-1 0 0,-1 1 0 0 0,0 0 1 0 0,0 0-1 0 0,1 0 0 0 0,-1-1 0 0 0,0 1 1 0 0,0 0-1 0 0,1-1 0 0 0,13-16-672 0 0,0 1 1476 0 0,-14 15-712 0 0,0 1 1 0 0,1 0-1 0 0,-1 0 1 0 0,0 0-1 0 0,0-1 1 0 0,1 1-1 0 0,-1 0 0 0 0,0 0 1 0 0,0 0-1 0 0,1 0 1 0 0,-1 0-1 0 0,0 0 1 0 0,0 0-1 0 0,1-1 1 0 0,-1 1-1 0 0,0 0 1 0 0,0 0-1 0 0,1 0 0 0 0,-1 0 1 0 0,0 0-1 0 0,0 0 1 0 0,1 0-1 0 0,-1 0 1 0 0,0 0-1 0 0,1 1 1 0 0,-1-1-1 0 0,0 0 1 0 0,0 0-1 0 0,1 0 0 0 0,-1 0 1 0 0,0 0-1 0 0,0 0 1 0 0,0 0-1 0 0,1 1 1 0 0,-1-1-1 0 0,0 0 1 0 0,0 0-1 0 0,0 0 0 0 0,1 1 1 0 0,-1-1-1 0 0,0 0 1 0 0,0 0-1 0 0,0 0 1 0 0,0 1-1 0 0,1-1 1 0 0,-1 0-1 0 0,0 0 1 0 0,0 1-1 0 0,0-1 0 0 0,0 1 1 0 0,5 14 64 0 0,-1 0-1 0 0,0 0 1 0 0,-1 1 0 0 0,-1-1 0 0 0,0 1-1 0 0,-1 0 1 0 0,-1-1 0 0 0,0 1 0 0 0,-1 0-1 0 0,-1-1 1 0 0,-1 1 0 0 0,-4 17-1 0 0,4-27-149 0 0,1-1 0 0 0,-1 0 0 0 0,0 0 0 0 0,0-1 0 0 0,0 1 0 0 0,0 0 1 0 0,-1-1-1 0 0,0 0 0 0 0,0 0 0 0 0,0 0 0 0 0,-1 0 0 0 0,-7 4 0 0 0,11-7-91 0 0,0 0 0 0 0,-1 0 0 0 0,1 0 0 0 0,-1 0 0 0 0,1 0 0 0 0,-1 0 0 0 0,0 0 0 0 0,1-1 0 0 0,-1 1 0 0 0,0-1 0 0 0,1 1 0 0 0,-1-1-1 0 0,0 0 1 0 0,0 0 0 0 0,1 0 0 0 0,-1 0 0 0 0,0 0 0 0 0,0 0 0 0 0,0 0 0 0 0,1 0 0 0 0,-1-1 0 0 0,0 1 0 0 0,0-1 0 0 0,1 1 0 0 0,-1-1 0 0 0,0 0 0 0 0,1 1 0 0 0,-1-1 0 0 0,1 0 0 0 0,-1 0 0 0 0,1 0 0 0 0,0 0 0 0 0,-1-1 0 0 0,1 1 0 0 0,0 0 0 0 0,0 0 0 0 0,-1-1 0 0 0,1 1 0 0 0,0-1 0 0 0,1 1 0 0 0,-1-1 0 0 0,0 0 0 0 0,-1-2 0 0 0,1 0-38 0 0,-1 0 0 0 0,1 0-1 0 0,0 0 1 0 0,0-1 0 0 0,0 1 0 0 0,1 0-1 0 0,-1-1 1 0 0,1 1 0 0 0,0 0-1 0 0,0-1 1 0 0,1 1 0 0 0,0 0 0 0 0,-1 0-1 0 0,1-1 1 0 0,0 1 0 0 0,1 0-1 0 0,-1 0 1 0 0,1 0 0 0 0,0 0-1 0 0,0 0 1 0 0,0 1 0 0 0,0-1 0 0 0,1 1-1 0 0,0-1 1 0 0,3-3 0 0 0,1-1 301 0 0,0 2-1 0 0,1-1 1 0 0,0 1 0 0 0,0 0 0 0 0,0 0 0 0 0,0 1 0 0 0,1 0 0 0 0,0 1 0 0 0,17-7-1 0 0,-9 6 3 0 0,0-1 0 0 0,0 0-1 0 0,-1-1 1 0 0,0-1-1 0 0,-1-1 1 0 0,1 0-1 0 0,-2-1 1 0 0,1-1 0 0 0,-2 0-1 0 0,1-1 1 0 0,22-26-1 0 0,-35 37-160 0 0,-1 0-1 0 0,1 1 1 0 0,0-1 0 0 0,-1 0-1 0 0,0 1 1 0 0,1-1-1 0 0,-1 0 1 0 0,1 1 0 0 0,-1-1-1 0 0,0 0 1 0 0,1 0 0 0 0,-1 0-1 0 0,0 1 1 0 0,0-1-1 0 0,0 0 1 0 0,0 0 0 0 0,0 0-1 0 0,0 0 1 0 0,0 0-1 0 0,0 1 1 0 0,0-1 0 0 0,0 0-1 0 0,0 0 1 0 0,0 0-1 0 0,-1 0 1 0 0,1 1 0 0 0,0-1-1 0 0,0 0 1 0 0,-1 0-1 0 0,1 1 1 0 0,-1-1 0 0 0,1 0-1 0 0,-1 0 1 0 0,0 0-1 0 0,0 0-14 0 0,0 1 0 0 0,0-1-1 0 0,0 1 1 0 0,0-1-1 0 0,0 1 1 0 0,0-1 0 0 0,0 1-1 0 0,-1 0 1 0 0,1 0-1 0 0,0 0 1 0 0,0 0-1 0 0,0-1 1 0 0,0 1 0 0 0,0 1-1 0 0,0-1 1 0 0,0 0-1 0 0,0 0 1 0 0,-1 0 0 0 0,1 1-1 0 0,0-1 1 0 0,0 0-1 0 0,0 1 1 0 0,0-1-1 0 0,0 1 1 0 0,0-1 0 0 0,0 1-1 0 0,-1 0 1 0 0,-7 6 67 0 0,-1 1-1 0 0,1-1 1 0 0,0 2 0 0 0,1-1 0 0 0,0 1-1 0 0,1 0 1 0 0,-1 1 0 0 0,-10 19 0 0 0,17-27 88 0 0,-1 1 0 0 0,1-1 0 0 0,0 1 0 0 0,-1 0 0 0 0,1 0 0 0 0,1-1 0 0 0,-1 1 0 0 0,0 0 0 0 0,1 0 0 0 0,-1 0 0 0 0,1 0 0 0 0,0 0 0 0 0,0 0 0 0 0,0 0 0 0 0,0 0 0 0 0,1-1 1 0 0,-1 1-1 0 0,1 0 0 0 0,-1 0 0 0 0,1 0 0 0 0,0 0 0 0 0,0-1 0 0 0,1 1 0 0 0,-1 0 0 0 0,1-1 0 0 0,-1 1 0 0 0,1-1 0 0 0,0 0 0 0 0,-1 1 0 0 0,1-1 0 0 0,0 0 0 0 0,1 0 0 0 0,-1 0 0 0 0,0 0 0 0 0,1-1 0 0 0,-1 1 1 0 0,1-1-1 0 0,-1 1 0 0 0,1-1 0 0 0,4 2 0 0 0,2 0-22 0 0,0 1 0 0 0,1-1 0 0 0,-1-1 0 0 0,0 0 0 0 0,1 0 0 0 0,0-1 0 0 0,-1 0 1 0 0,1-1-1 0 0,0 0 0 0 0,14-1 0 0 0,34-10-1988 0 0,0-6-4274 0 0,-44 13 3732 0 0,-9 4-1369 0 0,-9 6 2330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04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28 832 0 0,'1'-1'155'0'0,"-1"0"-1"0"0,0 0 1 0 0,0 0-1 0 0,0 0 1 0 0,0 0-1 0 0,0 0 1 0 0,0 0-1 0 0,-1 0 1 0 0,1 0-1 0 0,0 0 1 0 0,0 0 0 0 0,-1 0-1 0 0,1 0 1 0 0,0 0-1 0 0,-1 0 1 0 0,1 0-1 0 0,-1 1 1 0 0,1-1-1 0 0,-1 0 1 0 0,0 0-1 0 0,1 1 1 0 0,-1-1-1 0 0,0 0 1 0 0,0 1 0 0 0,1-1-1 0 0,-1 0 1 0 0,0 1-1 0 0,0-1 1 0 0,0 1-1 0 0,0-1 1 0 0,1 1-1 0 0,-1 0 1 0 0,0-1-1 0 0,0 1 1 0 0,0 0-1 0 0,0 0 1 0 0,0 0 0 0 0,0-1-1 0 0,0 1 1 0 0,0 0-1 0 0,0 0 1 0 0,0 1-1 0 0,0-1 1 0 0,0 0-1 0 0,0 0 1 0 0,0 0-1 0 0,0 1 1 0 0,0-1-1 0 0,0 0 1 0 0,0 1 0 0 0,-1 0-1 0 0,-2 0 247 0 0,0 1 0 0 0,0 0 0 0 0,1 0-1 0 0,-1 0 1 0 0,0 0 0 0 0,1 1 0 0 0,0-1 0 0 0,-1 1-1 0 0,1 0 1 0 0,0 0 0 0 0,-4 5 0 0 0,-3 11 137 0 0,0 1 0 0 0,1-1 0 0 0,1 2 0 0 0,1-1 0 0 0,1 1 0 0 0,0 0 0 0 0,2 0 0 0 0,1 0 0 0 0,-2 41 0 0 0,4-39-628 0 0,2 1 1 0 0,0-1-1 0 0,1 1 1 0 0,2-1-1 0 0,0 0 1 0 0,2 0-1 0 0,0-1 0 0 0,1 0 1 0 0,11 22-1 0 0,-16-40-135 0 0,0-1-1 0 0,0 1 1 0 0,1-1-1 0 0,-1 1 0 0 0,0-1 1 0 0,1 0-1 0 0,0 0 0 0 0,0 0 1 0 0,0-1-1 0 0,0 1 1 0 0,1-1-1 0 0,3 3 0 0 0,-3-3-247 0 0,0 0 0 0 0,0-1 0 0 0,0 0-1 0 0,0 0 1 0 0,0 0 0 0 0,0 0-1 0 0,0-1 1 0 0,0 1 0 0 0,1-1 0 0 0,-1 0-1 0 0,0-1 1 0 0,0 1 0 0 0,0-1-1 0 0,0 1 1 0 0,0-1 0 0 0,0 0 0 0 0,0-1-1 0 0,0 1 1 0 0,0-1 0 0 0,0 0-1 0 0,-1 0 1 0 0,1 0 0 0 0,0 0 0 0 0,-1 0-1 0 0,0-1 1 0 0,0 0 0 0 0,0 0-1 0 0,5-4 1 0 0,2-7-751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04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27 516 0 0,'0'-18'8525'0'0,"0"25"-8094"0"0,-1 29 791 0 0,-1-25-894 0 0,2-1 0 0 0,0 1 0 0 0,0 0 0 0 0,2 12 0 0 0,-1-18-297 0 0,14 48 1747 0 0,-15-52-1724 0 0,0 0 1 0 0,1 0-1 0 0,-1 0 0 0 0,1 0 0 0 0,-1-1 0 0 0,1 1 0 0 0,-1 0 0 0 0,1 0 1 0 0,0-1-1 0 0,-1 1 0 0 0,1 0 0 0 0,0-1 0 0 0,0 1 0 0 0,-1-1 0 0 0,1 1 1 0 0,0-1-1 0 0,0 1 0 0 0,0-1 0 0 0,0 1 0 0 0,1-1 0 0 0,-1 0-23 0 0,0 0 0 0 0,0 0-1 0 0,0-1 1 0 0,0 1 0 0 0,0 0-1 0 0,0-1 1 0 0,1 1 0 0 0,-1-1-1 0 0,0 1 1 0 0,0-1 0 0 0,0 0-1 0 0,0 1 1 0 0,-1-1-1 0 0,1 0 1 0 0,0 0 0 0 0,0 0-1 0 0,0 1 1 0 0,-1-1 0 0 0,1 0-1 0 0,0 0 1 0 0,0-2 0 0 0,15-18 37 0 0,-2-1 0 0 0,0-1 0 0 0,11-27 0 0 0,-24 49-53 0 0,-1-1 0 0 0,0 1 0 0 0,1 0-1 0 0,-1-1 1 0 0,1 1 0 0 0,0-1 0 0 0,0 1 0 0 0,-1 0 0 0 0,1-1 0 0 0,0 1 0 0 0,0 0 0 0 0,0 0 0 0 0,0 0 0 0 0,0 0-1 0 0,0 0 1 0 0,1 0 0 0 0,-1 0 0 0 0,0 0 0 0 0,0 0 0 0 0,1 0 0 0 0,-1 1 0 0 0,1-1 0 0 0,1 0 0 0 0,-2 1-5 0 0,0 1 0 0 0,1-1 0 0 0,-1 1 0 0 0,0 0 1 0 0,0-1-1 0 0,0 1 0 0 0,0 0 0 0 0,0 0 0 0 0,0 0 1 0 0,0 0-1 0 0,0 0 0 0 0,0 0 0 0 0,0 0 1 0 0,0 0-1 0 0,-1 0 0 0 0,1 0 0 0 0,0 0 0 0 0,-1 0 1 0 0,1 1-1 0 0,0 1 0 0 0,6 14-1137 0 0,-2 1-1 0 0,8 31 1 0 0,-12-42 4 0 0,-1-5 778 0 0,1 0 0 0 0,-1-1 0 0 0,0 1 0 0 0,1 0 0 0 0,-1-1 0 0 0,1 1 0 0 0,0 0 0 0 0,-1-1 0 0 0,1 1 0 0 0,0-1 0 0 0,0 1 1 0 0,0-1-1 0 0,0 1 0 0 0,0-1 0 0 0,0 0 0 0 0,1 0 0 0 0,-1 1 0 0 0,0-1 0 0 0,1 0 0 0 0,-1 0 0 0 0,1 0 0 0 0,-1 0 0 0 0,3 0 0 0 0,-2 0 134 0 0,1-1 1 0 0,-1 0-1 0 0,1 0 0 0 0,-1 0 0 0 0,1 0 0 0 0,-1 0 0 0 0,1 0 1 0 0,-1-1-1 0 0,1 1 0 0 0,-1-1 0 0 0,0 0 0 0 0,1 0 0 0 0,-1 0 1 0 0,4-2-1 0 0,9-6 932 0 0,-1-1 1 0 0,0 0-1 0 0,23-23 1 0 0,-28 25 1307 0 0,-9 9-1952 0 0,-1-1 0 0 0,0 0 0 0 0,0 0 0 0 0,1 0 0 0 0,-1 1 0 0 0,0-1 0 0 0,0 0 0 0 0,1 1 0 0 0,-1-1 0 0 0,0 1 0 0 0,1-1 0 0 0,-1 1 0 0 0,1-1 0 0 0,-1 1 0 0 0,0-1 0 0 0,1 1 0 0 0,-1-1 0 0 0,1 1 0 0 0,0 0 0 0 0,-1-1 0 0 0,1 1 0 0 0,-1 0 0 0 0,1 0 0 0 0,0-1-1 0 0,-1 2 1 0 0,1-1 86 0 0,-1 0 0 0 0,1 0 0 0 0,-1 1-1 0 0,1-1 1 0 0,0 0 0 0 0,0 0-1 0 0,0 0 1 0 0,-1 1 0 0 0,1-1-1 0 0,0 0 1 0 0,0 0 0 0 0,0 0-1 0 0,1 1 1 0 0,-1-1 0 0 0,0 0-1 0 0,0 0 1 0 0,1 0 0 0 0,-1 1-1 0 0,1-1 1 0 0,-1 0 0 0 0,1 0-1 0 0,-1 0 1 0 0,1 0 0 0 0,0 0-1 0 0,-1 0 1 0 0,1 0 0 0 0,1 1-1 0 0,4 1-77 0 0,-1 0 0 0 0,1-1 0 0 0,0 1-1 0 0,0-1 1 0 0,0 0 0 0 0,1-1-1 0 0,-1 1 1 0 0,0-1 0 0 0,1-1 0 0 0,-1 1-1 0 0,0-1 1 0 0,1 0 0 0 0,-1-1-1 0 0,8 0 1 0 0,-9 0-121 0 0,1 0-1 0 0,-1-1 1 0 0,1 1-1 0 0,-1-1 1 0 0,1 0-1 0 0,-1-1 1 0 0,0 1-1 0 0,0-1 1 0 0,0 0-1 0 0,-1 0 1 0 0,1 0-1 0 0,0-1 1 0 0,-1 0-1 0 0,0 0 1 0 0,0 0-1 0 0,0 0 1 0 0,-1-1-1 0 0,1 1 1 0 0,-1-1-1 0 0,0 0 1 0 0,-1 0-1 0 0,1 0 1 0 0,-1 0-1 0 0,3-11 0 0 0,-4 15-22 0 0,-1-1 0 0 0,0 1 0 0 0,1 0 0 0 0,-1-1 0 0 0,0 1 0 0 0,0-1 0 0 0,0 1 0 0 0,-1 0 0 0 0,1-1 0 0 0,0 1 0 0 0,0-1 0 0 0,-1 1 0 0 0,1 0 0 0 0,-1-1 0 0 0,1 1 0 0 0,-1 0 0 0 0,0-1 0 0 0,1 1 0 0 0,-1 0 0 0 0,0 0 0 0 0,0 0 0 0 0,0 0 0 0 0,0 0 0 0 0,0 0 0 0 0,0 0 0 0 0,0 0 0 0 0,0 0 0 0 0,0 0 0 0 0,0 0 0 0 0,-1 1 0 0 0,1-1 0 0 0,-3-1 0 0 0,-5-1-1062 0 0,-1-1 1 0 0,1 2-1 0 0,-21-5 0 0 0,-10-2-3625 0 0,30 4 3604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956E-0441-4B81-A5C3-146365FE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48DB2-CCF2-4BB1-876E-4E82752E1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58697-5678-40FD-8C7E-E01DBC7F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FE78D-CEC6-4643-BFFD-E6AE66E0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0097E-BD66-47C4-B74F-965CA41F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9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E5D1-8F79-489D-AB01-03289C2F2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65993-25F5-4A6F-A184-4ABD74802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B1E71-D7B3-45B3-8CA1-B3455BAC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8CA55-4228-4B9F-ABA7-6281B008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92A63-076C-4D26-8597-6F43BC74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9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BC5718-FF3C-4993-BDC4-35237DF64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FC7DD-F95B-4D00-845C-1DA288547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840C-B1BC-4361-B29A-3A48F0A1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E86C-3DB1-4D47-8F8B-25491656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66762-2940-4CB9-A867-B343AE98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7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7892-C75C-46BA-BBA6-EB24D525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3FA0-218F-4740-89DA-0F97F079B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64BD2-61C5-404D-8700-445B1A1B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1BBD6-37BD-4CE1-9EB5-3A7ACA07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D83A0-6040-4030-82AC-24CCFD23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6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5A89-93DA-4200-9C55-8D072064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E57CA-2964-4BB8-8CD5-CF0A3B2D9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09EF2-3F00-4335-804F-081BD8BB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35B4C-4C2E-457A-85FB-B47D7FB7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5210D-E416-4907-AD10-846E33F0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9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8E09-0F37-4DA7-9568-33A0D3B7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FD675-1595-4FC4-B53E-2F7230AFA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E17DF-E091-4563-9CF9-4F40775E4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4EB73-E839-44FD-997D-C1F07F59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CA3A0-1C2E-4337-BFBE-9B739D08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DE0B9-02E8-4C22-B199-518262C9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9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5A7D-0319-4675-AFAD-10A999FC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FF326-AE41-40A3-9D80-954CE0B07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7E106-2066-4859-8133-95E7F3C1B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F03DA-9649-428D-846C-B47B80368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22967-DE4A-4019-8697-B51D23112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291CE-6021-4CD6-AE76-7B82D32B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8FFDC9-CFD2-4165-9E48-AA4FE567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68B85-85AF-4538-A0C5-EF83DBB4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0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0BF3-6D94-4D5F-9896-6BF33F3D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56577-8BF1-4A4C-B380-4B5DC2A5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4DB4D-2AF8-4659-A290-74A3B640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67F03-BA9F-4A9E-A99A-CBDB5CC8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6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55FD3-6527-40A3-8EC8-A92468F3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5270E-1078-48EF-B0E2-C20BD432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4B15B-3C7F-424A-B1A9-9629AE86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3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0334-6752-4BC1-9E48-180EF9F02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31BDF-595E-4EE1-80A0-9C91B8658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A0E5D-19DC-4D0F-A165-42B481408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9EF14-260D-45D5-AD1E-D61D2C66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D5571-E7B7-4D82-93CE-6E777926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48FD2-A129-4E9D-AC45-849F97EA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0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8816-7E72-4D3F-BC7C-89C8E77C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37AB4A-06A4-4F83-A77E-678FB9D29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6C566-52CD-4E23-BF90-049E14EC1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884D0-16E4-4F93-BA82-8E9FD8B1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F0557-9933-4EAC-A93D-281D6DCE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1FCC9-7055-4800-8E04-A0FFBD37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5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86F05-9829-43A3-8AF4-ECF64A61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B9CD2-E45A-4DB6-A586-C9922F8E8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7F131-AB8A-4282-8000-D910503D9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9F683-F43A-43DA-A4D5-3837C15A54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7E140-DCEA-4214-AB87-6928E890A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BE38B-C051-43E5-BDD2-7D610E594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4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61" Type="http://schemas.openxmlformats.org/officeDocument/2006/relationships/image" Target="../media/image30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7.xml"/><Relationship Id="rId117" Type="http://schemas.openxmlformats.org/officeDocument/2006/relationships/image" Target="../media/image92.png"/><Relationship Id="rId21" Type="http://schemas.openxmlformats.org/officeDocument/2006/relationships/image" Target="../media/image44.png"/><Relationship Id="rId42" Type="http://schemas.openxmlformats.org/officeDocument/2006/relationships/customXml" Target="../ink/ink55.xml"/><Relationship Id="rId47" Type="http://schemas.openxmlformats.org/officeDocument/2006/relationships/image" Target="../media/image57.png"/><Relationship Id="rId63" Type="http://schemas.openxmlformats.org/officeDocument/2006/relationships/image" Target="../media/image65.png"/><Relationship Id="rId68" Type="http://schemas.openxmlformats.org/officeDocument/2006/relationships/customXml" Target="../ink/ink68.xml"/><Relationship Id="rId84" Type="http://schemas.openxmlformats.org/officeDocument/2006/relationships/customXml" Target="../ink/ink76.xml"/><Relationship Id="rId89" Type="http://schemas.openxmlformats.org/officeDocument/2006/relationships/image" Target="../media/image78.png"/><Relationship Id="rId112" Type="http://schemas.openxmlformats.org/officeDocument/2006/relationships/customXml" Target="../ink/ink90.xml"/><Relationship Id="rId133" Type="http://schemas.openxmlformats.org/officeDocument/2006/relationships/image" Target="../media/image100.png"/><Relationship Id="rId138" Type="http://schemas.openxmlformats.org/officeDocument/2006/relationships/customXml" Target="../ink/ink103.xml"/><Relationship Id="rId154" Type="http://schemas.openxmlformats.org/officeDocument/2006/relationships/customXml" Target="../ink/ink111.xml"/><Relationship Id="rId159" Type="http://schemas.openxmlformats.org/officeDocument/2006/relationships/image" Target="../media/image113.png"/><Relationship Id="rId170" Type="http://schemas.openxmlformats.org/officeDocument/2006/relationships/customXml" Target="../ink/ink119.xml"/><Relationship Id="rId16" Type="http://schemas.openxmlformats.org/officeDocument/2006/relationships/customXml" Target="../ink/ink42.xml"/><Relationship Id="rId107" Type="http://schemas.openxmlformats.org/officeDocument/2006/relationships/image" Target="../media/image87.png"/><Relationship Id="rId11" Type="http://schemas.openxmlformats.org/officeDocument/2006/relationships/image" Target="../media/image39.png"/><Relationship Id="rId32" Type="http://schemas.openxmlformats.org/officeDocument/2006/relationships/customXml" Target="../ink/ink50.xml"/><Relationship Id="rId37" Type="http://schemas.openxmlformats.org/officeDocument/2006/relationships/image" Target="../media/image52.png"/><Relationship Id="rId53" Type="http://schemas.openxmlformats.org/officeDocument/2006/relationships/image" Target="../media/image60.png"/><Relationship Id="rId58" Type="http://schemas.openxmlformats.org/officeDocument/2006/relationships/customXml" Target="../ink/ink63.xml"/><Relationship Id="rId74" Type="http://schemas.openxmlformats.org/officeDocument/2006/relationships/customXml" Target="../ink/ink71.xml"/><Relationship Id="rId79" Type="http://schemas.openxmlformats.org/officeDocument/2006/relationships/image" Target="../media/image73.png"/><Relationship Id="rId102" Type="http://schemas.openxmlformats.org/officeDocument/2006/relationships/customXml" Target="../ink/ink85.xml"/><Relationship Id="rId123" Type="http://schemas.openxmlformats.org/officeDocument/2006/relationships/image" Target="../media/image95.png"/><Relationship Id="rId128" Type="http://schemas.openxmlformats.org/officeDocument/2006/relationships/customXml" Target="../ink/ink98.xml"/><Relationship Id="rId144" Type="http://schemas.openxmlformats.org/officeDocument/2006/relationships/customXml" Target="../ink/ink106.xml"/><Relationship Id="rId149" Type="http://schemas.openxmlformats.org/officeDocument/2006/relationships/image" Target="../media/image108.png"/><Relationship Id="rId5" Type="http://schemas.openxmlformats.org/officeDocument/2006/relationships/image" Target="../media/image36.png"/><Relationship Id="rId90" Type="http://schemas.openxmlformats.org/officeDocument/2006/relationships/customXml" Target="../ink/ink79.xml"/><Relationship Id="rId95" Type="http://schemas.openxmlformats.org/officeDocument/2006/relationships/image" Target="../media/image81.png"/><Relationship Id="rId160" Type="http://schemas.openxmlformats.org/officeDocument/2006/relationships/customXml" Target="../ink/ink114.xml"/><Relationship Id="rId165" Type="http://schemas.openxmlformats.org/officeDocument/2006/relationships/image" Target="../media/image116.png"/><Relationship Id="rId22" Type="http://schemas.openxmlformats.org/officeDocument/2006/relationships/customXml" Target="../ink/ink45.xml"/><Relationship Id="rId27" Type="http://schemas.openxmlformats.org/officeDocument/2006/relationships/image" Target="../media/image47.png"/><Relationship Id="rId43" Type="http://schemas.openxmlformats.org/officeDocument/2006/relationships/image" Target="../media/image55.png"/><Relationship Id="rId48" Type="http://schemas.openxmlformats.org/officeDocument/2006/relationships/customXml" Target="../ink/ink58.xml"/><Relationship Id="rId64" Type="http://schemas.openxmlformats.org/officeDocument/2006/relationships/customXml" Target="../ink/ink66.xml"/><Relationship Id="rId69" Type="http://schemas.openxmlformats.org/officeDocument/2006/relationships/image" Target="../media/image68.png"/><Relationship Id="rId113" Type="http://schemas.openxmlformats.org/officeDocument/2006/relationships/image" Target="../media/image90.png"/><Relationship Id="rId118" Type="http://schemas.openxmlformats.org/officeDocument/2006/relationships/customXml" Target="../ink/ink93.xml"/><Relationship Id="rId134" Type="http://schemas.openxmlformats.org/officeDocument/2006/relationships/customXml" Target="../ink/ink101.xml"/><Relationship Id="rId139" Type="http://schemas.openxmlformats.org/officeDocument/2006/relationships/image" Target="../media/image103.png"/><Relationship Id="rId80" Type="http://schemas.openxmlformats.org/officeDocument/2006/relationships/customXml" Target="../ink/ink74.xml"/><Relationship Id="rId85" Type="http://schemas.openxmlformats.org/officeDocument/2006/relationships/image" Target="../media/image76.png"/><Relationship Id="rId150" Type="http://schemas.openxmlformats.org/officeDocument/2006/relationships/customXml" Target="../ink/ink109.xml"/><Relationship Id="rId155" Type="http://schemas.openxmlformats.org/officeDocument/2006/relationships/image" Target="../media/image111.png"/><Relationship Id="rId171" Type="http://schemas.openxmlformats.org/officeDocument/2006/relationships/image" Target="../media/image119.png"/><Relationship Id="rId12" Type="http://schemas.openxmlformats.org/officeDocument/2006/relationships/customXml" Target="../ink/ink40.xml"/><Relationship Id="rId17" Type="http://schemas.openxmlformats.org/officeDocument/2006/relationships/image" Target="../media/image42.png"/><Relationship Id="rId33" Type="http://schemas.openxmlformats.org/officeDocument/2006/relationships/image" Target="../media/image50.png"/><Relationship Id="rId38" Type="http://schemas.openxmlformats.org/officeDocument/2006/relationships/customXml" Target="../ink/ink53.xml"/><Relationship Id="rId59" Type="http://schemas.openxmlformats.org/officeDocument/2006/relationships/image" Target="../media/image63.png"/><Relationship Id="rId103" Type="http://schemas.openxmlformats.org/officeDocument/2006/relationships/image" Target="../media/image85.png"/><Relationship Id="rId108" Type="http://schemas.openxmlformats.org/officeDocument/2006/relationships/customXml" Target="../ink/ink88.xml"/><Relationship Id="rId124" Type="http://schemas.openxmlformats.org/officeDocument/2006/relationships/customXml" Target="../ink/ink96.xml"/><Relationship Id="rId129" Type="http://schemas.openxmlformats.org/officeDocument/2006/relationships/image" Target="../media/image98.png"/><Relationship Id="rId54" Type="http://schemas.openxmlformats.org/officeDocument/2006/relationships/customXml" Target="../ink/ink61.xml"/><Relationship Id="rId70" Type="http://schemas.openxmlformats.org/officeDocument/2006/relationships/customXml" Target="../ink/ink69.xml"/><Relationship Id="rId75" Type="http://schemas.openxmlformats.org/officeDocument/2006/relationships/image" Target="../media/image71.png"/><Relationship Id="rId91" Type="http://schemas.openxmlformats.org/officeDocument/2006/relationships/image" Target="../media/image79.png"/><Relationship Id="rId96" Type="http://schemas.openxmlformats.org/officeDocument/2006/relationships/customXml" Target="../ink/ink82.xml"/><Relationship Id="rId140" Type="http://schemas.openxmlformats.org/officeDocument/2006/relationships/customXml" Target="../ink/ink104.xml"/><Relationship Id="rId145" Type="http://schemas.openxmlformats.org/officeDocument/2006/relationships/image" Target="../media/image106.png"/><Relationship Id="rId161" Type="http://schemas.openxmlformats.org/officeDocument/2006/relationships/image" Target="../media/image114.png"/><Relationship Id="rId166" Type="http://schemas.openxmlformats.org/officeDocument/2006/relationships/customXml" Target="../ink/ink1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customXml" Target="../ink/ink48.xml"/><Relationship Id="rId36" Type="http://schemas.openxmlformats.org/officeDocument/2006/relationships/customXml" Target="../ink/ink52.xml"/><Relationship Id="rId49" Type="http://schemas.openxmlformats.org/officeDocument/2006/relationships/image" Target="../media/image58.png"/><Relationship Id="rId57" Type="http://schemas.openxmlformats.org/officeDocument/2006/relationships/image" Target="../media/image62.png"/><Relationship Id="rId106" Type="http://schemas.openxmlformats.org/officeDocument/2006/relationships/customXml" Target="../ink/ink87.xml"/><Relationship Id="rId114" Type="http://schemas.openxmlformats.org/officeDocument/2006/relationships/customXml" Target="../ink/ink91.xml"/><Relationship Id="rId119" Type="http://schemas.openxmlformats.org/officeDocument/2006/relationships/image" Target="../media/image93.png"/><Relationship Id="rId127" Type="http://schemas.openxmlformats.org/officeDocument/2006/relationships/image" Target="../media/image97.png"/><Relationship Id="rId10" Type="http://schemas.openxmlformats.org/officeDocument/2006/relationships/customXml" Target="../ink/ink39.xml"/><Relationship Id="rId31" Type="http://schemas.openxmlformats.org/officeDocument/2006/relationships/image" Target="../media/image49.png"/><Relationship Id="rId44" Type="http://schemas.openxmlformats.org/officeDocument/2006/relationships/customXml" Target="../ink/ink56.xml"/><Relationship Id="rId52" Type="http://schemas.openxmlformats.org/officeDocument/2006/relationships/customXml" Target="../ink/ink60.xml"/><Relationship Id="rId60" Type="http://schemas.openxmlformats.org/officeDocument/2006/relationships/customXml" Target="../ink/ink64.xml"/><Relationship Id="rId65" Type="http://schemas.openxmlformats.org/officeDocument/2006/relationships/image" Target="../media/image66.png"/><Relationship Id="rId73" Type="http://schemas.openxmlformats.org/officeDocument/2006/relationships/image" Target="../media/image70.png"/><Relationship Id="rId78" Type="http://schemas.openxmlformats.org/officeDocument/2006/relationships/customXml" Target="../ink/ink73.xml"/><Relationship Id="rId81" Type="http://schemas.openxmlformats.org/officeDocument/2006/relationships/image" Target="../media/image74.png"/><Relationship Id="rId86" Type="http://schemas.openxmlformats.org/officeDocument/2006/relationships/customXml" Target="../ink/ink77.xml"/><Relationship Id="rId94" Type="http://schemas.openxmlformats.org/officeDocument/2006/relationships/customXml" Target="../ink/ink81.xml"/><Relationship Id="rId99" Type="http://schemas.openxmlformats.org/officeDocument/2006/relationships/image" Target="../media/image83.png"/><Relationship Id="rId101" Type="http://schemas.openxmlformats.org/officeDocument/2006/relationships/image" Target="../media/image84.png"/><Relationship Id="rId122" Type="http://schemas.openxmlformats.org/officeDocument/2006/relationships/customXml" Target="../ink/ink95.xml"/><Relationship Id="rId130" Type="http://schemas.openxmlformats.org/officeDocument/2006/relationships/customXml" Target="../ink/ink99.xml"/><Relationship Id="rId135" Type="http://schemas.openxmlformats.org/officeDocument/2006/relationships/image" Target="../media/image101.png"/><Relationship Id="rId143" Type="http://schemas.openxmlformats.org/officeDocument/2006/relationships/image" Target="../media/image105.png"/><Relationship Id="rId148" Type="http://schemas.openxmlformats.org/officeDocument/2006/relationships/customXml" Target="../ink/ink108.xml"/><Relationship Id="rId151" Type="http://schemas.openxmlformats.org/officeDocument/2006/relationships/image" Target="../media/image109.png"/><Relationship Id="rId156" Type="http://schemas.openxmlformats.org/officeDocument/2006/relationships/customXml" Target="../ink/ink112.xml"/><Relationship Id="rId164" Type="http://schemas.openxmlformats.org/officeDocument/2006/relationships/customXml" Target="../ink/ink116.xml"/><Relationship Id="rId169" Type="http://schemas.openxmlformats.org/officeDocument/2006/relationships/image" Target="../media/image118.png"/><Relationship Id="rId4" Type="http://schemas.openxmlformats.org/officeDocument/2006/relationships/customXml" Target="../ink/ink36.xml"/><Relationship Id="rId9" Type="http://schemas.openxmlformats.org/officeDocument/2006/relationships/image" Target="../media/image38.png"/><Relationship Id="rId172" Type="http://schemas.openxmlformats.org/officeDocument/2006/relationships/customXml" Target="../ink/ink120.xml"/><Relationship Id="rId13" Type="http://schemas.openxmlformats.org/officeDocument/2006/relationships/image" Target="../media/image40.png"/><Relationship Id="rId18" Type="http://schemas.openxmlformats.org/officeDocument/2006/relationships/customXml" Target="../ink/ink43.xml"/><Relationship Id="rId39" Type="http://schemas.openxmlformats.org/officeDocument/2006/relationships/image" Target="../media/image53.png"/><Relationship Id="rId109" Type="http://schemas.openxmlformats.org/officeDocument/2006/relationships/image" Target="../media/image88.png"/><Relationship Id="rId34" Type="http://schemas.openxmlformats.org/officeDocument/2006/relationships/customXml" Target="../ink/ink51.xml"/><Relationship Id="rId50" Type="http://schemas.openxmlformats.org/officeDocument/2006/relationships/customXml" Target="../ink/ink59.xml"/><Relationship Id="rId55" Type="http://schemas.openxmlformats.org/officeDocument/2006/relationships/image" Target="../media/image61.png"/><Relationship Id="rId76" Type="http://schemas.openxmlformats.org/officeDocument/2006/relationships/customXml" Target="../ink/ink72.xml"/><Relationship Id="rId97" Type="http://schemas.openxmlformats.org/officeDocument/2006/relationships/image" Target="../media/image82.png"/><Relationship Id="rId104" Type="http://schemas.openxmlformats.org/officeDocument/2006/relationships/customXml" Target="../ink/ink86.xml"/><Relationship Id="rId120" Type="http://schemas.openxmlformats.org/officeDocument/2006/relationships/customXml" Target="../ink/ink94.xml"/><Relationship Id="rId125" Type="http://schemas.openxmlformats.org/officeDocument/2006/relationships/image" Target="../media/image96.png"/><Relationship Id="rId141" Type="http://schemas.openxmlformats.org/officeDocument/2006/relationships/image" Target="../media/image104.png"/><Relationship Id="rId146" Type="http://schemas.openxmlformats.org/officeDocument/2006/relationships/customXml" Target="../ink/ink107.xml"/><Relationship Id="rId167" Type="http://schemas.openxmlformats.org/officeDocument/2006/relationships/image" Target="../media/image117.png"/><Relationship Id="rId7" Type="http://schemas.openxmlformats.org/officeDocument/2006/relationships/image" Target="../media/image37.png"/><Relationship Id="rId71" Type="http://schemas.openxmlformats.org/officeDocument/2006/relationships/image" Target="../media/image69.png"/><Relationship Id="rId92" Type="http://schemas.openxmlformats.org/officeDocument/2006/relationships/customXml" Target="../ink/ink80.xml"/><Relationship Id="rId162" Type="http://schemas.openxmlformats.org/officeDocument/2006/relationships/customXml" Target="../ink/ink115.xml"/><Relationship Id="rId2" Type="http://schemas.openxmlformats.org/officeDocument/2006/relationships/customXml" Target="../ink/ink35.xml"/><Relationship Id="rId29" Type="http://schemas.openxmlformats.org/officeDocument/2006/relationships/image" Target="../media/image48.png"/><Relationship Id="rId24" Type="http://schemas.openxmlformats.org/officeDocument/2006/relationships/customXml" Target="../ink/ink46.xml"/><Relationship Id="rId40" Type="http://schemas.openxmlformats.org/officeDocument/2006/relationships/customXml" Target="../ink/ink54.xml"/><Relationship Id="rId45" Type="http://schemas.openxmlformats.org/officeDocument/2006/relationships/image" Target="../media/image56.png"/><Relationship Id="rId66" Type="http://schemas.openxmlformats.org/officeDocument/2006/relationships/customXml" Target="../ink/ink67.xml"/><Relationship Id="rId87" Type="http://schemas.openxmlformats.org/officeDocument/2006/relationships/image" Target="../media/image77.png"/><Relationship Id="rId110" Type="http://schemas.openxmlformats.org/officeDocument/2006/relationships/customXml" Target="../ink/ink89.xml"/><Relationship Id="rId115" Type="http://schemas.openxmlformats.org/officeDocument/2006/relationships/image" Target="../media/image91.png"/><Relationship Id="rId131" Type="http://schemas.openxmlformats.org/officeDocument/2006/relationships/image" Target="../media/image99.png"/><Relationship Id="rId136" Type="http://schemas.openxmlformats.org/officeDocument/2006/relationships/customXml" Target="../ink/ink102.xml"/><Relationship Id="rId157" Type="http://schemas.openxmlformats.org/officeDocument/2006/relationships/image" Target="../media/image112.png"/><Relationship Id="rId61" Type="http://schemas.openxmlformats.org/officeDocument/2006/relationships/image" Target="../media/image64.png"/><Relationship Id="rId82" Type="http://schemas.openxmlformats.org/officeDocument/2006/relationships/customXml" Target="../ink/ink75.xml"/><Relationship Id="rId152" Type="http://schemas.openxmlformats.org/officeDocument/2006/relationships/customXml" Target="../ink/ink110.xml"/><Relationship Id="rId173" Type="http://schemas.openxmlformats.org/officeDocument/2006/relationships/image" Target="../media/image120.png"/><Relationship Id="rId19" Type="http://schemas.openxmlformats.org/officeDocument/2006/relationships/image" Target="../media/image43.png"/><Relationship Id="rId14" Type="http://schemas.openxmlformats.org/officeDocument/2006/relationships/customXml" Target="../ink/ink41.xml"/><Relationship Id="rId30" Type="http://schemas.openxmlformats.org/officeDocument/2006/relationships/customXml" Target="../ink/ink49.xml"/><Relationship Id="rId35" Type="http://schemas.openxmlformats.org/officeDocument/2006/relationships/image" Target="../media/image51.png"/><Relationship Id="rId56" Type="http://schemas.openxmlformats.org/officeDocument/2006/relationships/customXml" Target="../ink/ink62.xml"/><Relationship Id="rId77" Type="http://schemas.openxmlformats.org/officeDocument/2006/relationships/image" Target="../media/image72.png"/><Relationship Id="rId100" Type="http://schemas.openxmlformats.org/officeDocument/2006/relationships/customXml" Target="../ink/ink84.xml"/><Relationship Id="rId105" Type="http://schemas.openxmlformats.org/officeDocument/2006/relationships/image" Target="../media/image86.png"/><Relationship Id="rId126" Type="http://schemas.openxmlformats.org/officeDocument/2006/relationships/customXml" Target="../ink/ink97.xml"/><Relationship Id="rId147" Type="http://schemas.openxmlformats.org/officeDocument/2006/relationships/image" Target="../media/image107.png"/><Relationship Id="rId168" Type="http://schemas.openxmlformats.org/officeDocument/2006/relationships/customXml" Target="../ink/ink118.xml"/><Relationship Id="rId8" Type="http://schemas.openxmlformats.org/officeDocument/2006/relationships/customXml" Target="../ink/ink38.xml"/><Relationship Id="rId51" Type="http://schemas.openxmlformats.org/officeDocument/2006/relationships/image" Target="../media/image59.png"/><Relationship Id="rId72" Type="http://schemas.openxmlformats.org/officeDocument/2006/relationships/customXml" Target="../ink/ink70.xml"/><Relationship Id="rId93" Type="http://schemas.openxmlformats.org/officeDocument/2006/relationships/image" Target="../media/image80.png"/><Relationship Id="rId98" Type="http://schemas.openxmlformats.org/officeDocument/2006/relationships/customXml" Target="../ink/ink83.xml"/><Relationship Id="rId121" Type="http://schemas.openxmlformats.org/officeDocument/2006/relationships/image" Target="../media/image94.png"/><Relationship Id="rId142" Type="http://schemas.openxmlformats.org/officeDocument/2006/relationships/customXml" Target="../ink/ink105.xml"/><Relationship Id="rId163" Type="http://schemas.openxmlformats.org/officeDocument/2006/relationships/image" Target="../media/image115.png"/><Relationship Id="rId3" Type="http://schemas.openxmlformats.org/officeDocument/2006/relationships/image" Target="../media/image35.png"/><Relationship Id="rId25" Type="http://schemas.openxmlformats.org/officeDocument/2006/relationships/image" Target="../media/image46.png"/><Relationship Id="rId46" Type="http://schemas.openxmlformats.org/officeDocument/2006/relationships/customXml" Target="../ink/ink57.xml"/><Relationship Id="rId67" Type="http://schemas.openxmlformats.org/officeDocument/2006/relationships/image" Target="../media/image67.png"/><Relationship Id="rId116" Type="http://schemas.openxmlformats.org/officeDocument/2006/relationships/customXml" Target="../ink/ink92.xml"/><Relationship Id="rId137" Type="http://schemas.openxmlformats.org/officeDocument/2006/relationships/image" Target="../media/image102.png"/><Relationship Id="rId158" Type="http://schemas.openxmlformats.org/officeDocument/2006/relationships/customXml" Target="../ink/ink113.xml"/><Relationship Id="rId20" Type="http://schemas.openxmlformats.org/officeDocument/2006/relationships/customXml" Target="../ink/ink44.xml"/><Relationship Id="rId41" Type="http://schemas.openxmlformats.org/officeDocument/2006/relationships/image" Target="../media/image54.png"/><Relationship Id="rId62" Type="http://schemas.openxmlformats.org/officeDocument/2006/relationships/customXml" Target="../ink/ink65.xml"/><Relationship Id="rId83" Type="http://schemas.openxmlformats.org/officeDocument/2006/relationships/image" Target="../media/image75.png"/><Relationship Id="rId88" Type="http://schemas.openxmlformats.org/officeDocument/2006/relationships/customXml" Target="../ink/ink78.xml"/><Relationship Id="rId111" Type="http://schemas.openxmlformats.org/officeDocument/2006/relationships/image" Target="../media/image89.png"/><Relationship Id="rId132" Type="http://schemas.openxmlformats.org/officeDocument/2006/relationships/customXml" Target="../ink/ink100.xml"/><Relationship Id="rId153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8.png"/><Relationship Id="rId21" Type="http://schemas.openxmlformats.org/officeDocument/2006/relationships/image" Target="../media/image130.png"/><Relationship Id="rId42" Type="http://schemas.openxmlformats.org/officeDocument/2006/relationships/customXml" Target="../ink/ink141.xml"/><Relationship Id="rId63" Type="http://schemas.openxmlformats.org/officeDocument/2006/relationships/image" Target="../media/image151.png"/><Relationship Id="rId84" Type="http://schemas.openxmlformats.org/officeDocument/2006/relationships/customXml" Target="../ink/ink162.xml"/><Relationship Id="rId138" Type="http://schemas.openxmlformats.org/officeDocument/2006/relationships/customXml" Target="../ink/ink189.xml"/><Relationship Id="rId159" Type="http://schemas.openxmlformats.org/officeDocument/2006/relationships/image" Target="../media/image199.png"/><Relationship Id="rId170" Type="http://schemas.openxmlformats.org/officeDocument/2006/relationships/customXml" Target="../ink/ink205.xml"/><Relationship Id="rId191" Type="http://schemas.openxmlformats.org/officeDocument/2006/relationships/image" Target="../media/image215.png"/><Relationship Id="rId205" Type="http://schemas.openxmlformats.org/officeDocument/2006/relationships/image" Target="../media/image222.png"/><Relationship Id="rId16" Type="http://schemas.openxmlformats.org/officeDocument/2006/relationships/customXml" Target="../ink/ink128.xml"/><Relationship Id="rId107" Type="http://schemas.openxmlformats.org/officeDocument/2006/relationships/image" Target="../media/image173.png"/><Relationship Id="rId11" Type="http://schemas.openxmlformats.org/officeDocument/2006/relationships/image" Target="../media/image125.png"/><Relationship Id="rId32" Type="http://schemas.openxmlformats.org/officeDocument/2006/relationships/customXml" Target="../ink/ink136.xml"/><Relationship Id="rId37" Type="http://schemas.openxmlformats.org/officeDocument/2006/relationships/image" Target="../media/image138.png"/><Relationship Id="rId53" Type="http://schemas.openxmlformats.org/officeDocument/2006/relationships/image" Target="../media/image146.png"/><Relationship Id="rId58" Type="http://schemas.openxmlformats.org/officeDocument/2006/relationships/customXml" Target="../ink/ink149.xml"/><Relationship Id="rId74" Type="http://schemas.openxmlformats.org/officeDocument/2006/relationships/customXml" Target="../ink/ink157.xml"/><Relationship Id="rId79" Type="http://schemas.openxmlformats.org/officeDocument/2006/relationships/image" Target="../media/image159.png"/><Relationship Id="rId102" Type="http://schemas.openxmlformats.org/officeDocument/2006/relationships/customXml" Target="../ink/ink171.xml"/><Relationship Id="rId123" Type="http://schemas.openxmlformats.org/officeDocument/2006/relationships/image" Target="../media/image181.png"/><Relationship Id="rId128" Type="http://schemas.openxmlformats.org/officeDocument/2006/relationships/customXml" Target="../ink/ink184.xml"/><Relationship Id="rId144" Type="http://schemas.openxmlformats.org/officeDocument/2006/relationships/customXml" Target="../ink/ink192.xml"/><Relationship Id="rId149" Type="http://schemas.openxmlformats.org/officeDocument/2006/relationships/image" Target="../media/image194.png"/><Relationship Id="rId5" Type="http://schemas.openxmlformats.org/officeDocument/2006/relationships/image" Target="../media/image122.png"/><Relationship Id="rId90" Type="http://schemas.openxmlformats.org/officeDocument/2006/relationships/customXml" Target="../ink/ink165.xml"/><Relationship Id="rId95" Type="http://schemas.openxmlformats.org/officeDocument/2006/relationships/image" Target="../media/image167.png"/><Relationship Id="rId160" Type="http://schemas.openxmlformats.org/officeDocument/2006/relationships/customXml" Target="../ink/ink200.xml"/><Relationship Id="rId165" Type="http://schemas.openxmlformats.org/officeDocument/2006/relationships/image" Target="../media/image202.png"/><Relationship Id="rId181" Type="http://schemas.openxmlformats.org/officeDocument/2006/relationships/image" Target="../media/image210.png"/><Relationship Id="rId186" Type="http://schemas.openxmlformats.org/officeDocument/2006/relationships/customXml" Target="../ink/ink213.xml"/><Relationship Id="rId22" Type="http://schemas.openxmlformats.org/officeDocument/2006/relationships/customXml" Target="../ink/ink131.xml"/><Relationship Id="rId27" Type="http://schemas.openxmlformats.org/officeDocument/2006/relationships/image" Target="../media/image133.png"/><Relationship Id="rId43" Type="http://schemas.openxmlformats.org/officeDocument/2006/relationships/image" Target="../media/image141.png"/><Relationship Id="rId48" Type="http://schemas.openxmlformats.org/officeDocument/2006/relationships/customXml" Target="../ink/ink144.xml"/><Relationship Id="rId64" Type="http://schemas.openxmlformats.org/officeDocument/2006/relationships/customXml" Target="../ink/ink152.xml"/><Relationship Id="rId69" Type="http://schemas.openxmlformats.org/officeDocument/2006/relationships/image" Target="../media/image154.png"/><Relationship Id="rId113" Type="http://schemas.openxmlformats.org/officeDocument/2006/relationships/image" Target="../media/image176.png"/><Relationship Id="rId118" Type="http://schemas.openxmlformats.org/officeDocument/2006/relationships/customXml" Target="../ink/ink179.xml"/><Relationship Id="rId134" Type="http://schemas.openxmlformats.org/officeDocument/2006/relationships/customXml" Target="../ink/ink187.xml"/><Relationship Id="rId139" Type="http://schemas.openxmlformats.org/officeDocument/2006/relationships/image" Target="../media/image189.png"/><Relationship Id="rId80" Type="http://schemas.openxmlformats.org/officeDocument/2006/relationships/customXml" Target="../ink/ink160.xml"/><Relationship Id="rId85" Type="http://schemas.openxmlformats.org/officeDocument/2006/relationships/image" Target="../media/image162.png"/><Relationship Id="rId150" Type="http://schemas.openxmlformats.org/officeDocument/2006/relationships/customXml" Target="../ink/ink195.xml"/><Relationship Id="rId155" Type="http://schemas.openxmlformats.org/officeDocument/2006/relationships/image" Target="../media/image197.png"/><Relationship Id="rId171" Type="http://schemas.openxmlformats.org/officeDocument/2006/relationships/image" Target="../media/image205.png"/><Relationship Id="rId176" Type="http://schemas.openxmlformats.org/officeDocument/2006/relationships/customXml" Target="../ink/ink208.xml"/><Relationship Id="rId192" Type="http://schemas.openxmlformats.org/officeDocument/2006/relationships/customXml" Target="../ink/ink216.xml"/><Relationship Id="rId197" Type="http://schemas.openxmlformats.org/officeDocument/2006/relationships/image" Target="../media/image218.png"/><Relationship Id="rId206" Type="http://schemas.openxmlformats.org/officeDocument/2006/relationships/customXml" Target="../ink/ink223.xml"/><Relationship Id="rId201" Type="http://schemas.openxmlformats.org/officeDocument/2006/relationships/image" Target="../media/image220.png"/><Relationship Id="rId12" Type="http://schemas.openxmlformats.org/officeDocument/2006/relationships/customXml" Target="../ink/ink126.xml"/><Relationship Id="rId17" Type="http://schemas.openxmlformats.org/officeDocument/2006/relationships/image" Target="../media/image128.png"/><Relationship Id="rId33" Type="http://schemas.openxmlformats.org/officeDocument/2006/relationships/image" Target="../media/image136.png"/><Relationship Id="rId38" Type="http://schemas.openxmlformats.org/officeDocument/2006/relationships/customXml" Target="../ink/ink139.xml"/><Relationship Id="rId59" Type="http://schemas.openxmlformats.org/officeDocument/2006/relationships/image" Target="../media/image149.png"/><Relationship Id="rId103" Type="http://schemas.openxmlformats.org/officeDocument/2006/relationships/image" Target="../media/image171.png"/><Relationship Id="rId108" Type="http://schemas.openxmlformats.org/officeDocument/2006/relationships/customXml" Target="../ink/ink174.xml"/><Relationship Id="rId124" Type="http://schemas.openxmlformats.org/officeDocument/2006/relationships/customXml" Target="../ink/ink182.xml"/><Relationship Id="rId129" Type="http://schemas.openxmlformats.org/officeDocument/2006/relationships/image" Target="../media/image184.png"/><Relationship Id="rId54" Type="http://schemas.openxmlformats.org/officeDocument/2006/relationships/customXml" Target="../ink/ink147.xml"/><Relationship Id="rId70" Type="http://schemas.openxmlformats.org/officeDocument/2006/relationships/customXml" Target="../ink/ink155.xml"/><Relationship Id="rId75" Type="http://schemas.openxmlformats.org/officeDocument/2006/relationships/image" Target="../media/image157.png"/><Relationship Id="rId91" Type="http://schemas.openxmlformats.org/officeDocument/2006/relationships/image" Target="../media/image165.png"/><Relationship Id="rId96" Type="http://schemas.openxmlformats.org/officeDocument/2006/relationships/customXml" Target="../ink/ink168.xml"/><Relationship Id="rId140" Type="http://schemas.openxmlformats.org/officeDocument/2006/relationships/customXml" Target="../ink/ink190.xml"/><Relationship Id="rId145" Type="http://schemas.openxmlformats.org/officeDocument/2006/relationships/image" Target="../media/image192.png"/><Relationship Id="rId161" Type="http://schemas.openxmlformats.org/officeDocument/2006/relationships/image" Target="../media/image200.png"/><Relationship Id="rId166" Type="http://schemas.openxmlformats.org/officeDocument/2006/relationships/customXml" Target="../ink/ink203.xml"/><Relationship Id="rId182" Type="http://schemas.openxmlformats.org/officeDocument/2006/relationships/customXml" Target="../ink/ink211.xml"/><Relationship Id="rId187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3.xml"/><Relationship Id="rId23" Type="http://schemas.openxmlformats.org/officeDocument/2006/relationships/image" Target="../media/image131.png"/><Relationship Id="rId28" Type="http://schemas.openxmlformats.org/officeDocument/2006/relationships/customXml" Target="../ink/ink134.xml"/><Relationship Id="rId49" Type="http://schemas.openxmlformats.org/officeDocument/2006/relationships/image" Target="../media/image144.png"/><Relationship Id="rId114" Type="http://schemas.openxmlformats.org/officeDocument/2006/relationships/customXml" Target="../ink/ink177.xml"/><Relationship Id="rId119" Type="http://schemas.openxmlformats.org/officeDocument/2006/relationships/image" Target="../media/image179.png"/><Relationship Id="rId44" Type="http://schemas.openxmlformats.org/officeDocument/2006/relationships/customXml" Target="../ink/ink142.xml"/><Relationship Id="rId60" Type="http://schemas.openxmlformats.org/officeDocument/2006/relationships/customXml" Target="../ink/ink150.xml"/><Relationship Id="rId65" Type="http://schemas.openxmlformats.org/officeDocument/2006/relationships/image" Target="../media/image152.png"/><Relationship Id="rId81" Type="http://schemas.openxmlformats.org/officeDocument/2006/relationships/image" Target="../media/image160.png"/><Relationship Id="rId86" Type="http://schemas.openxmlformats.org/officeDocument/2006/relationships/customXml" Target="../ink/ink163.xml"/><Relationship Id="rId130" Type="http://schemas.openxmlformats.org/officeDocument/2006/relationships/customXml" Target="../ink/ink185.xml"/><Relationship Id="rId135" Type="http://schemas.openxmlformats.org/officeDocument/2006/relationships/image" Target="../media/image187.png"/><Relationship Id="rId151" Type="http://schemas.openxmlformats.org/officeDocument/2006/relationships/image" Target="../media/image195.png"/><Relationship Id="rId156" Type="http://schemas.openxmlformats.org/officeDocument/2006/relationships/customXml" Target="../ink/ink198.xml"/><Relationship Id="rId177" Type="http://schemas.openxmlformats.org/officeDocument/2006/relationships/image" Target="../media/image208.png"/><Relationship Id="rId198" Type="http://schemas.openxmlformats.org/officeDocument/2006/relationships/customXml" Target="../ink/ink219.xml"/><Relationship Id="rId172" Type="http://schemas.openxmlformats.org/officeDocument/2006/relationships/customXml" Target="../ink/ink206.xml"/><Relationship Id="rId193" Type="http://schemas.openxmlformats.org/officeDocument/2006/relationships/image" Target="../media/image216.png"/><Relationship Id="rId202" Type="http://schemas.openxmlformats.org/officeDocument/2006/relationships/customXml" Target="../ink/ink221.xml"/><Relationship Id="rId207" Type="http://schemas.openxmlformats.org/officeDocument/2006/relationships/image" Target="../media/image223.png"/><Relationship Id="rId13" Type="http://schemas.openxmlformats.org/officeDocument/2006/relationships/image" Target="../media/image126.png"/><Relationship Id="rId18" Type="http://schemas.openxmlformats.org/officeDocument/2006/relationships/customXml" Target="../ink/ink129.xml"/><Relationship Id="rId39" Type="http://schemas.openxmlformats.org/officeDocument/2006/relationships/image" Target="../media/image139.png"/><Relationship Id="rId109" Type="http://schemas.openxmlformats.org/officeDocument/2006/relationships/image" Target="../media/image174.png"/><Relationship Id="rId34" Type="http://schemas.openxmlformats.org/officeDocument/2006/relationships/customXml" Target="../ink/ink137.xml"/><Relationship Id="rId50" Type="http://schemas.openxmlformats.org/officeDocument/2006/relationships/customXml" Target="../ink/ink145.xml"/><Relationship Id="rId55" Type="http://schemas.openxmlformats.org/officeDocument/2006/relationships/image" Target="../media/image147.png"/><Relationship Id="rId76" Type="http://schemas.openxmlformats.org/officeDocument/2006/relationships/customXml" Target="../ink/ink158.xml"/><Relationship Id="rId97" Type="http://schemas.openxmlformats.org/officeDocument/2006/relationships/image" Target="../media/image168.png"/><Relationship Id="rId104" Type="http://schemas.openxmlformats.org/officeDocument/2006/relationships/customXml" Target="../ink/ink172.xml"/><Relationship Id="rId120" Type="http://schemas.openxmlformats.org/officeDocument/2006/relationships/customXml" Target="../ink/ink180.xml"/><Relationship Id="rId125" Type="http://schemas.openxmlformats.org/officeDocument/2006/relationships/image" Target="../media/image182.png"/><Relationship Id="rId141" Type="http://schemas.openxmlformats.org/officeDocument/2006/relationships/image" Target="../media/image190.png"/><Relationship Id="rId146" Type="http://schemas.openxmlformats.org/officeDocument/2006/relationships/customXml" Target="../ink/ink193.xml"/><Relationship Id="rId167" Type="http://schemas.openxmlformats.org/officeDocument/2006/relationships/image" Target="../media/image203.png"/><Relationship Id="rId188" Type="http://schemas.openxmlformats.org/officeDocument/2006/relationships/customXml" Target="../ink/ink214.xml"/><Relationship Id="rId7" Type="http://schemas.openxmlformats.org/officeDocument/2006/relationships/image" Target="../media/image123.png"/><Relationship Id="rId71" Type="http://schemas.openxmlformats.org/officeDocument/2006/relationships/image" Target="../media/image155.png"/><Relationship Id="rId92" Type="http://schemas.openxmlformats.org/officeDocument/2006/relationships/customXml" Target="../ink/ink166.xml"/><Relationship Id="rId162" Type="http://schemas.openxmlformats.org/officeDocument/2006/relationships/customXml" Target="../ink/ink201.xml"/><Relationship Id="rId183" Type="http://schemas.openxmlformats.org/officeDocument/2006/relationships/image" Target="../media/image211.png"/><Relationship Id="rId2" Type="http://schemas.openxmlformats.org/officeDocument/2006/relationships/customXml" Target="../ink/ink121.xml"/><Relationship Id="rId29" Type="http://schemas.openxmlformats.org/officeDocument/2006/relationships/image" Target="../media/image134.png"/><Relationship Id="rId24" Type="http://schemas.openxmlformats.org/officeDocument/2006/relationships/customXml" Target="../ink/ink132.xml"/><Relationship Id="rId40" Type="http://schemas.openxmlformats.org/officeDocument/2006/relationships/customXml" Target="../ink/ink140.xml"/><Relationship Id="rId45" Type="http://schemas.openxmlformats.org/officeDocument/2006/relationships/image" Target="../media/image142.png"/><Relationship Id="rId66" Type="http://schemas.openxmlformats.org/officeDocument/2006/relationships/customXml" Target="../ink/ink153.xml"/><Relationship Id="rId87" Type="http://schemas.openxmlformats.org/officeDocument/2006/relationships/image" Target="../media/image163.png"/><Relationship Id="rId110" Type="http://schemas.openxmlformats.org/officeDocument/2006/relationships/customXml" Target="../ink/ink175.xml"/><Relationship Id="rId115" Type="http://schemas.openxmlformats.org/officeDocument/2006/relationships/image" Target="../media/image177.png"/><Relationship Id="rId131" Type="http://schemas.openxmlformats.org/officeDocument/2006/relationships/image" Target="../media/image185.png"/><Relationship Id="rId136" Type="http://schemas.openxmlformats.org/officeDocument/2006/relationships/customXml" Target="../ink/ink188.xml"/><Relationship Id="rId157" Type="http://schemas.openxmlformats.org/officeDocument/2006/relationships/image" Target="../media/image198.png"/><Relationship Id="rId178" Type="http://schemas.openxmlformats.org/officeDocument/2006/relationships/customXml" Target="../ink/ink209.xml"/><Relationship Id="rId61" Type="http://schemas.openxmlformats.org/officeDocument/2006/relationships/image" Target="../media/image150.png"/><Relationship Id="rId82" Type="http://schemas.openxmlformats.org/officeDocument/2006/relationships/customXml" Target="../ink/ink161.xml"/><Relationship Id="rId152" Type="http://schemas.openxmlformats.org/officeDocument/2006/relationships/customXml" Target="../ink/ink196.xml"/><Relationship Id="rId173" Type="http://schemas.openxmlformats.org/officeDocument/2006/relationships/image" Target="../media/image206.png"/><Relationship Id="rId194" Type="http://schemas.openxmlformats.org/officeDocument/2006/relationships/customXml" Target="../ink/ink217.xml"/><Relationship Id="rId199" Type="http://schemas.openxmlformats.org/officeDocument/2006/relationships/image" Target="../media/image219.png"/><Relationship Id="rId203" Type="http://schemas.openxmlformats.org/officeDocument/2006/relationships/image" Target="../media/image221.png"/><Relationship Id="rId208" Type="http://schemas.openxmlformats.org/officeDocument/2006/relationships/customXml" Target="../ink/ink224.xml"/><Relationship Id="rId19" Type="http://schemas.openxmlformats.org/officeDocument/2006/relationships/image" Target="../media/image129.png"/><Relationship Id="rId14" Type="http://schemas.openxmlformats.org/officeDocument/2006/relationships/customXml" Target="../ink/ink127.xml"/><Relationship Id="rId30" Type="http://schemas.openxmlformats.org/officeDocument/2006/relationships/customXml" Target="../ink/ink135.xml"/><Relationship Id="rId35" Type="http://schemas.openxmlformats.org/officeDocument/2006/relationships/image" Target="../media/image137.png"/><Relationship Id="rId56" Type="http://schemas.openxmlformats.org/officeDocument/2006/relationships/customXml" Target="../ink/ink148.xml"/><Relationship Id="rId77" Type="http://schemas.openxmlformats.org/officeDocument/2006/relationships/image" Target="../media/image158.png"/><Relationship Id="rId100" Type="http://schemas.openxmlformats.org/officeDocument/2006/relationships/customXml" Target="../ink/ink170.xml"/><Relationship Id="rId105" Type="http://schemas.openxmlformats.org/officeDocument/2006/relationships/image" Target="../media/image172.png"/><Relationship Id="rId126" Type="http://schemas.openxmlformats.org/officeDocument/2006/relationships/customXml" Target="../ink/ink183.xml"/><Relationship Id="rId147" Type="http://schemas.openxmlformats.org/officeDocument/2006/relationships/image" Target="../media/image193.png"/><Relationship Id="rId168" Type="http://schemas.openxmlformats.org/officeDocument/2006/relationships/customXml" Target="../ink/ink204.xml"/><Relationship Id="rId8" Type="http://schemas.openxmlformats.org/officeDocument/2006/relationships/customXml" Target="../ink/ink124.xml"/><Relationship Id="rId51" Type="http://schemas.openxmlformats.org/officeDocument/2006/relationships/image" Target="../media/image145.png"/><Relationship Id="rId72" Type="http://schemas.openxmlformats.org/officeDocument/2006/relationships/customXml" Target="../ink/ink156.xml"/><Relationship Id="rId93" Type="http://schemas.openxmlformats.org/officeDocument/2006/relationships/image" Target="../media/image166.png"/><Relationship Id="rId98" Type="http://schemas.openxmlformats.org/officeDocument/2006/relationships/customXml" Target="../ink/ink169.xml"/><Relationship Id="rId121" Type="http://schemas.openxmlformats.org/officeDocument/2006/relationships/image" Target="../media/image180.png"/><Relationship Id="rId142" Type="http://schemas.openxmlformats.org/officeDocument/2006/relationships/customXml" Target="../ink/ink191.xml"/><Relationship Id="rId163" Type="http://schemas.openxmlformats.org/officeDocument/2006/relationships/image" Target="../media/image201.png"/><Relationship Id="rId184" Type="http://schemas.openxmlformats.org/officeDocument/2006/relationships/customXml" Target="../ink/ink212.xml"/><Relationship Id="rId189" Type="http://schemas.openxmlformats.org/officeDocument/2006/relationships/image" Target="../media/image214.png"/><Relationship Id="rId3" Type="http://schemas.openxmlformats.org/officeDocument/2006/relationships/image" Target="../media/image121.png"/><Relationship Id="rId25" Type="http://schemas.openxmlformats.org/officeDocument/2006/relationships/image" Target="../media/image132.png"/><Relationship Id="rId46" Type="http://schemas.openxmlformats.org/officeDocument/2006/relationships/customXml" Target="../ink/ink143.xml"/><Relationship Id="rId67" Type="http://schemas.openxmlformats.org/officeDocument/2006/relationships/image" Target="../media/image153.png"/><Relationship Id="rId116" Type="http://schemas.openxmlformats.org/officeDocument/2006/relationships/customXml" Target="../ink/ink178.xml"/><Relationship Id="rId137" Type="http://schemas.openxmlformats.org/officeDocument/2006/relationships/image" Target="../media/image188.png"/><Relationship Id="rId158" Type="http://schemas.openxmlformats.org/officeDocument/2006/relationships/customXml" Target="../ink/ink199.xml"/><Relationship Id="rId20" Type="http://schemas.openxmlformats.org/officeDocument/2006/relationships/customXml" Target="../ink/ink130.xml"/><Relationship Id="rId41" Type="http://schemas.openxmlformats.org/officeDocument/2006/relationships/image" Target="../media/image140.png"/><Relationship Id="rId62" Type="http://schemas.openxmlformats.org/officeDocument/2006/relationships/customXml" Target="../ink/ink151.xml"/><Relationship Id="rId83" Type="http://schemas.openxmlformats.org/officeDocument/2006/relationships/image" Target="../media/image161.png"/><Relationship Id="rId88" Type="http://schemas.openxmlformats.org/officeDocument/2006/relationships/customXml" Target="../ink/ink164.xml"/><Relationship Id="rId111" Type="http://schemas.openxmlformats.org/officeDocument/2006/relationships/image" Target="../media/image175.png"/><Relationship Id="rId132" Type="http://schemas.openxmlformats.org/officeDocument/2006/relationships/customXml" Target="../ink/ink186.xml"/><Relationship Id="rId153" Type="http://schemas.openxmlformats.org/officeDocument/2006/relationships/image" Target="../media/image196.png"/><Relationship Id="rId174" Type="http://schemas.openxmlformats.org/officeDocument/2006/relationships/customXml" Target="../ink/ink207.xml"/><Relationship Id="rId179" Type="http://schemas.openxmlformats.org/officeDocument/2006/relationships/image" Target="../media/image209.png"/><Relationship Id="rId195" Type="http://schemas.openxmlformats.org/officeDocument/2006/relationships/image" Target="../media/image217.png"/><Relationship Id="rId209" Type="http://schemas.openxmlformats.org/officeDocument/2006/relationships/image" Target="../media/image224.png"/><Relationship Id="rId190" Type="http://schemas.openxmlformats.org/officeDocument/2006/relationships/customXml" Target="../ink/ink215.xml"/><Relationship Id="rId204" Type="http://schemas.openxmlformats.org/officeDocument/2006/relationships/customXml" Target="../ink/ink222.xml"/><Relationship Id="rId15" Type="http://schemas.openxmlformats.org/officeDocument/2006/relationships/image" Target="../media/image127.png"/><Relationship Id="rId36" Type="http://schemas.openxmlformats.org/officeDocument/2006/relationships/customXml" Target="../ink/ink138.xml"/><Relationship Id="rId57" Type="http://schemas.openxmlformats.org/officeDocument/2006/relationships/image" Target="../media/image148.png"/><Relationship Id="rId106" Type="http://schemas.openxmlformats.org/officeDocument/2006/relationships/customXml" Target="../ink/ink173.xml"/><Relationship Id="rId127" Type="http://schemas.openxmlformats.org/officeDocument/2006/relationships/image" Target="../media/image183.png"/><Relationship Id="rId10" Type="http://schemas.openxmlformats.org/officeDocument/2006/relationships/customXml" Target="../ink/ink125.xml"/><Relationship Id="rId31" Type="http://schemas.openxmlformats.org/officeDocument/2006/relationships/image" Target="../media/image135.png"/><Relationship Id="rId52" Type="http://schemas.openxmlformats.org/officeDocument/2006/relationships/customXml" Target="../ink/ink146.xml"/><Relationship Id="rId73" Type="http://schemas.openxmlformats.org/officeDocument/2006/relationships/image" Target="../media/image156.png"/><Relationship Id="rId78" Type="http://schemas.openxmlformats.org/officeDocument/2006/relationships/customXml" Target="../ink/ink159.xml"/><Relationship Id="rId94" Type="http://schemas.openxmlformats.org/officeDocument/2006/relationships/customXml" Target="../ink/ink167.xml"/><Relationship Id="rId99" Type="http://schemas.openxmlformats.org/officeDocument/2006/relationships/image" Target="../media/image169.png"/><Relationship Id="rId101" Type="http://schemas.openxmlformats.org/officeDocument/2006/relationships/image" Target="../media/image170.png"/><Relationship Id="rId122" Type="http://schemas.openxmlformats.org/officeDocument/2006/relationships/customXml" Target="../ink/ink181.xml"/><Relationship Id="rId143" Type="http://schemas.openxmlformats.org/officeDocument/2006/relationships/image" Target="../media/image191.png"/><Relationship Id="rId148" Type="http://schemas.openxmlformats.org/officeDocument/2006/relationships/customXml" Target="../ink/ink194.xml"/><Relationship Id="rId164" Type="http://schemas.openxmlformats.org/officeDocument/2006/relationships/customXml" Target="../ink/ink202.xml"/><Relationship Id="rId169" Type="http://schemas.openxmlformats.org/officeDocument/2006/relationships/image" Target="../media/image204.png"/><Relationship Id="rId185" Type="http://schemas.openxmlformats.org/officeDocument/2006/relationships/image" Target="../media/image212.png"/><Relationship Id="rId4" Type="http://schemas.openxmlformats.org/officeDocument/2006/relationships/customXml" Target="../ink/ink122.xml"/><Relationship Id="rId9" Type="http://schemas.openxmlformats.org/officeDocument/2006/relationships/image" Target="../media/image124.png"/><Relationship Id="rId180" Type="http://schemas.openxmlformats.org/officeDocument/2006/relationships/customXml" Target="../ink/ink210.xml"/><Relationship Id="rId26" Type="http://schemas.openxmlformats.org/officeDocument/2006/relationships/customXml" Target="../ink/ink133.xml"/><Relationship Id="rId47" Type="http://schemas.openxmlformats.org/officeDocument/2006/relationships/image" Target="../media/image143.png"/><Relationship Id="rId68" Type="http://schemas.openxmlformats.org/officeDocument/2006/relationships/customXml" Target="../ink/ink154.xml"/><Relationship Id="rId89" Type="http://schemas.openxmlformats.org/officeDocument/2006/relationships/image" Target="../media/image164.png"/><Relationship Id="rId112" Type="http://schemas.openxmlformats.org/officeDocument/2006/relationships/customXml" Target="../ink/ink176.xml"/><Relationship Id="rId133" Type="http://schemas.openxmlformats.org/officeDocument/2006/relationships/image" Target="../media/image186.png"/><Relationship Id="rId154" Type="http://schemas.openxmlformats.org/officeDocument/2006/relationships/customXml" Target="../ink/ink197.xml"/><Relationship Id="rId175" Type="http://schemas.openxmlformats.org/officeDocument/2006/relationships/image" Target="../media/image207.png"/><Relationship Id="rId196" Type="http://schemas.openxmlformats.org/officeDocument/2006/relationships/customXml" Target="../ink/ink218.xml"/><Relationship Id="rId200" Type="http://schemas.openxmlformats.org/officeDocument/2006/relationships/customXml" Target="../ink/ink220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1.png"/><Relationship Id="rId21" Type="http://schemas.openxmlformats.org/officeDocument/2006/relationships/image" Target="../media/image233.png"/><Relationship Id="rId42" Type="http://schemas.openxmlformats.org/officeDocument/2006/relationships/customXml" Target="../ink/ink245.xml"/><Relationship Id="rId63" Type="http://schemas.openxmlformats.org/officeDocument/2006/relationships/image" Target="../media/image254.png"/><Relationship Id="rId84" Type="http://schemas.openxmlformats.org/officeDocument/2006/relationships/customXml" Target="../ink/ink266.xml"/><Relationship Id="rId138" Type="http://schemas.openxmlformats.org/officeDocument/2006/relationships/customXml" Target="../ink/ink293.xml"/><Relationship Id="rId159" Type="http://schemas.openxmlformats.org/officeDocument/2006/relationships/image" Target="../media/image302.png"/><Relationship Id="rId170" Type="http://schemas.openxmlformats.org/officeDocument/2006/relationships/image" Target="../media/image308.png"/><Relationship Id="rId191" Type="http://schemas.openxmlformats.org/officeDocument/2006/relationships/customXml" Target="../ink/ink319.xml"/><Relationship Id="rId205" Type="http://schemas.openxmlformats.org/officeDocument/2006/relationships/customXml" Target="../ink/ink326.xml"/><Relationship Id="rId16" Type="http://schemas.openxmlformats.org/officeDocument/2006/relationships/customXml" Target="../ink/ink232.xml"/><Relationship Id="rId107" Type="http://schemas.openxmlformats.org/officeDocument/2006/relationships/image" Target="../media/image276.png"/><Relationship Id="rId11" Type="http://schemas.openxmlformats.org/officeDocument/2006/relationships/image" Target="../media/image228.png"/><Relationship Id="rId32" Type="http://schemas.openxmlformats.org/officeDocument/2006/relationships/customXml" Target="../ink/ink240.xml"/><Relationship Id="rId37" Type="http://schemas.openxmlformats.org/officeDocument/2006/relationships/image" Target="../media/image241.png"/><Relationship Id="rId53" Type="http://schemas.openxmlformats.org/officeDocument/2006/relationships/image" Target="../media/image249.png"/><Relationship Id="rId58" Type="http://schemas.openxmlformats.org/officeDocument/2006/relationships/customXml" Target="../ink/ink253.xml"/><Relationship Id="rId74" Type="http://schemas.openxmlformats.org/officeDocument/2006/relationships/customXml" Target="../ink/ink261.xml"/><Relationship Id="rId79" Type="http://schemas.openxmlformats.org/officeDocument/2006/relationships/image" Target="../media/image262.png"/><Relationship Id="rId102" Type="http://schemas.openxmlformats.org/officeDocument/2006/relationships/customXml" Target="../ink/ink275.xml"/><Relationship Id="rId123" Type="http://schemas.openxmlformats.org/officeDocument/2006/relationships/image" Target="../media/image284.png"/><Relationship Id="rId128" Type="http://schemas.openxmlformats.org/officeDocument/2006/relationships/customXml" Target="../ink/ink288.xml"/><Relationship Id="rId144" Type="http://schemas.openxmlformats.org/officeDocument/2006/relationships/customXml" Target="../ink/ink296.xml"/><Relationship Id="rId149" Type="http://schemas.openxmlformats.org/officeDocument/2006/relationships/image" Target="../media/image297.png"/><Relationship Id="rId5" Type="http://schemas.openxmlformats.org/officeDocument/2006/relationships/image" Target="../media/image225.png"/><Relationship Id="rId90" Type="http://schemas.openxmlformats.org/officeDocument/2006/relationships/customXml" Target="../ink/ink269.xml"/><Relationship Id="rId95" Type="http://schemas.openxmlformats.org/officeDocument/2006/relationships/image" Target="../media/image270.png"/><Relationship Id="rId160" Type="http://schemas.openxmlformats.org/officeDocument/2006/relationships/customXml" Target="../ink/ink304.xml"/><Relationship Id="rId165" Type="http://schemas.openxmlformats.org/officeDocument/2006/relationships/image" Target="../media/image305.png"/><Relationship Id="rId181" Type="http://schemas.openxmlformats.org/officeDocument/2006/relationships/customXml" Target="../ink/ink314.xml"/><Relationship Id="rId186" Type="http://schemas.openxmlformats.org/officeDocument/2006/relationships/image" Target="../media/image316.png"/><Relationship Id="rId22" Type="http://schemas.openxmlformats.org/officeDocument/2006/relationships/customXml" Target="../ink/ink235.xml"/><Relationship Id="rId27" Type="http://schemas.openxmlformats.org/officeDocument/2006/relationships/image" Target="../media/image236.png"/><Relationship Id="rId43" Type="http://schemas.openxmlformats.org/officeDocument/2006/relationships/image" Target="../media/image244.png"/><Relationship Id="rId48" Type="http://schemas.openxmlformats.org/officeDocument/2006/relationships/customXml" Target="../ink/ink248.xml"/><Relationship Id="rId64" Type="http://schemas.openxmlformats.org/officeDocument/2006/relationships/customXml" Target="../ink/ink256.xml"/><Relationship Id="rId69" Type="http://schemas.openxmlformats.org/officeDocument/2006/relationships/image" Target="../media/image257.png"/><Relationship Id="rId113" Type="http://schemas.openxmlformats.org/officeDocument/2006/relationships/image" Target="../media/image279.png"/><Relationship Id="rId118" Type="http://schemas.openxmlformats.org/officeDocument/2006/relationships/customXml" Target="../ink/ink283.xml"/><Relationship Id="rId134" Type="http://schemas.openxmlformats.org/officeDocument/2006/relationships/customXml" Target="../ink/ink291.xml"/><Relationship Id="rId139" Type="http://schemas.openxmlformats.org/officeDocument/2006/relationships/image" Target="../media/image292.png"/><Relationship Id="rId80" Type="http://schemas.openxmlformats.org/officeDocument/2006/relationships/customXml" Target="../ink/ink264.xml"/><Relationship Id="rId85" Type="http://schemas.openxmlformats.org/officeDocument/2006/relationships/image" Target="../media/image265.png"/><Relationship Id="rId150" Type="http://schemas.openxmlformats.org/officeDocument/2006/relationships/customXml" Target="../ink/ink299.xml"/><Relationship Id="rId155" Type="http://schemas.openxmlformats.org/officeDocument/2006/relationships/image" Target="../media/image300.png"/><Relationship Id="rId171" Type="http://schemas.openxmlformats.org/officeDocument/2006/relationships/customXml" Target="../ink/ink309.xml"/><Relationship Id="rId176" Type="http://schemas.openxmlformats.org/officeDocument/2006/relationships/image" Target="../media/image311.png"/><Relationship Id="rId192" Type="http://schemas.openxmlformats.org/officeDocument/2006/relationships/image" Target="../media/image319.png"/><Relationship Id="rId197" Type="http://schemas.openxmlformats.org/officeDocument/2006/relationships/customXml" Target="../ink/ink322.xml"/><Relationship Id="rId206" Type="http://schemas.openxmlformats.org/officeDocument/2006/relationships/image" Target="../media/image326.png"/><Relationship Id="rId201" Type="http://schemas.openxmlformats.org/officeDocument/2006/relationships/customXml" Target="../ink/ink324.xml"/><Relationship Id="rId12" Type="http://schemas.openxmlformats.org/officeDocument/2006/relationships/customXml" Target="../ink/ink230.xml"/><Relationship Id="rId17" Type="http://schemas.openxmlformats.org/officeDocument/2006/relationships/image" Target="../media/image231.png"/><Relationship Id="rId33" Type="http://schemas.openxmlformats.org/officeDocument/2006/relationships/image" Target="../media/image239.png"/><Relationship Id="rId38" Type="http://schemas.openxmlformats.org/officeDocument/2006/relationships/customXml" Target="../ink/ink243.xml"/><Relationship Id="rId59" Type="http://schemas.openxmlformats.org/officeDocument/2006/relationships/image" Target="../media/image252.png"/><Relationship Id="rId103" Type="http://schemas.openxmlformats.org/officeDocument/2006/relationships/image" Target="../media/image274.png"/><Relationship Id="rId108" Type="http://schemas.openxmlformats.org/officeDocument/2006/relationships/customXml" Target="../ink/ink278.xml"/><Relationship Id="rId124" Type="http://schemas.openxmlformats.org/officeDocument/2006/relationships/customXml" Target="../ink/ink286.xml"/><Relationship Id="rId129" Type="http://schemas.openxmlformats.org/officeDocument/2006/relationships/image" Target="../media/image287.png"/><Relationship Id="rId54" Type="http://schemas.openxmlformats.org/officeDocument/2006/relationships/customXml" Target="../ink/ink251.xml"/><Relationship Id="rId70" Type="http://schemas.openxmlformats.org/officeDocument/2006/relationships/customXml" Target="../ink/ink259.xml"/><Relationship Id="rId75" Type="http://schemas.openxmlformats.org/officeDocument/2006/relationships/image" Target="../media/image260.png"/><Relationship Id="rId91" Type="http://schemas.openxmlformats.org/officeDocument/2006/relationships/image" Target="../media/image268.png"/><Relationship Id="rId96" Type="http://schemas.openxmlformats.org/officeDocument/2006/relationships/customXml" Target="../ink/ink272.xml"/><Relationship Id="rId140" Type="http://schemas.openxmlformats.org/officeDocument/2006/relationships/customXml" Target="../ink/ink294.xml"/><Relationship Id="rId145" Type="http://schemas.openxmlformats.org/officeDocument/2006/relationships/image" Target="../media/image295.png"/><Relationship Id="rId161" Type="http://schemas.openxmlformats.org/officeDocument/2006/relationships/image" Target="../media/image303.png"/><Relationship Id="rId166" Type="http://schemas.openxmlformats.org/officeDocument/2006/relationships/customXml" Target="../ink/ink307.xml"/><Relationship Id="rId182" Type="http://schemas.openxmlformats.org/officeDocument/2006/relationships/image" Target="../media/image314.png"/><Relationship Id="rId187" Type="http://schemas.openxmlformats.org/officeDocument/2006/relationships/customXml" Target="../ink/ink3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7.xml"/><Relationship Id="rId23" Type="http://schemas.openxmlformats.org/officeDocument/2006/relationships/image" Target="../media/image234.png"/><Relationship Id="rId28" Type="http://schemas.openxmlformats.org/officeDocument/2006/relationships/customXml" Target="../ink/ink238.xml"/><Relationship Id="rId49" Type="http://schemas.openxmlformats.org/officeDocument/2006/relationships/image" Target="../media/image247.png"/><Relationship Id="rId114" Type="http://schemas.openxmlformats.org/officeDocument/2006/relationships/customXml" Target="../ink/ink281.xml"/><Relationship Id="rId119" Type="http://schemas.openxmlformats.org/officeDocument/2006/relationships/image" Target="../media/image282.png"/><Relationship Id="rId44" Type="http://schemas.openxmlformats.org/officeDocument/2006/relationships/customXml" Target="../ink/ink246.xml"/><Relationship Id="rId60" Type="http://schemas.openxmlformats.org/officeDocument/2006/relationships/customXml" Target="../ink/ink254.xml"/><Relationship Id="rId65" Type="http://schemas.openxmlformats.org/officeDocument/2006/relationships/image" Target="../media/image255.png"/><Relationship Id="rId81" Type="http://schemas.openxmlformats.org/officeDocument/2006/relationships/image" Target="../media/image263.png"/><Relationship Id="rId86" Type="http://schemas.openxmlformats.org/officeDocument/2006/relationships/customXml" Target="../ink/ink267.xml"/><Relationship Id="rId130" Type="http://schemas.openxmlformats.org/officeDocument/2006/relationships/customXml" Target="../ink/ink289.xml"/><Relationship Id="rId135" Type="http://schemas.openxmlformats.org/officeDocument/2006/relationships/image" Target="../media/image290.png"/><Relationship Id="rId151" Type="http://schemas.openxmlformats.org/officeDocument/2006/relationships/image" Target="../media/image298.png"/><Relationship Id="rId156" Type="http://schemas.openxmlformats.org/officeDocument/2006/relationships/customXml" Target="../ink/ink302.xml"/><Relationship Id="rId177" Type="http://schemas.openxmlformats.org/officeDocument/2006/relationships/customXml" Target="../ink/ink312.xml"/><Relationship Id="rId198" Type="http://schemas.openxmlformats.org/officeDocument/2006/relationships/image" Target="../media/image322.png"/><Relationship Id="rId172" Type="http://schemas.openxmlformats.org/officeDocument/2006/relationships/image" Target="../media/image309.png"/><Relationship Id="rId193" Type="http://schemas.openxmlformats.org/officeDocument/2006/relationships/customXml" Target="../ink/ink320.xml"/><Relationship Id="rId202" Type="http://schemas.openxmlformats.org/officeDocument/2006/relationships/image" Target="../media/image324.png"/><Relationship Id="rId13" Type="http://schemas.openxmlformats.org/officeDocument/2006/relationships/image" Target="../media/image229.png"/><Relationship Id="rId18" Type="http://schemas.openxmlformats.org/officeDocument/2006/relationships/customXml" Target="../ink/ink233.xml"/><Relationship Id="rId39" Type="http://schemas.openxmlformats.org/officeDocument/2006/relationships/image" Target="../media/image242.png"/><Relationship Id="rId109" Type="http://schemas.openxmlformats.org/officeDocument/2006/relationships/image" Target="../media/image277.png"/><Relationship Id="rId34" Type="http://schemas.openxmlformats.org/officeDocument/2006/relationships/customXml" Target="../ink/ink241.xml"/><Relationship Id="rId50" Type="http://schemas.openxmlformats.org/officeDocument/2006/relationships/customXml" Target="../ink/ink249.xml"/><Relationship Id="rId55" Type="http://schemas.openxmlformats.org/officeDocument/2006/relationships/image" Target="../media/image250.png"/><Relationship Id="rId76" Type="http://schemas.openxmlformats.org/officeDocument/2006/relationships/customXml" Target="../ink/ink262.xml"/><Relationship Id="rId97" Type="http://schemas.openxmlformats.org/officeDocument/2006/relationships/image" Target="../media/image271.png"/><Relationship Id="rId104" Type="http://schemas.openxmlformats.org/officeDocument/2006/relationships/customXml" Target="../ink/ink276.xml"/><Relationship Id="rId120" Type="http://schemas.openxmlformats.org/officeDocument/2006/relationships/customXml" Target="../ink/ink284.xml"/><Relationship Id="rId125" Type="http://schemas.openxmlformats.org/officeDocument/2006/relationships/image" Target="../media/image285.png"/><Relationship Id="rId141" Type="http://schemas.openxmlformats.org/officeDocument/2006/relationships/image" Target="../media/image293.png"/><Relationship Id="rId146" Type="http://schemas.openxmlformats.org/officeDocument/2006/relationships/customXml" Target="../ink/ink297.xml"/><Relationship Id="rId167" Type="http://schemas.openxmlformats.org/officeDocument/2006/relationships/image" Target="../media/image306.png"/><Relationship Id="rId188" Type="http://schemas.openxmlformats.org/officeDocument/2006/relationships/image" Target="../media/image317.png"/><Relationship Id="rId7" Type="http://schemas.openxmlformats.org/officeDocument/2006/relationships/image" Target="../media/image226.png"/><Relationship Id="rId71" Type="http://schemas.openxmlformats.org/officeDocument/2006/relationships/image" Target="../media/image258.png"/><Relationship Id="rId92" Type="http://schemas.openxmlformats.org/officeDocument/2006/relationships/customXml" Target="../ink/ink270.xml"/><Relationship Id="rId162" Type="http://schemas.openxmlformats.org/officeDocument/2006/relationships/customXml" Target="../ink/ink305.xml"/><Relationship Id="rId183" Type="http://schemas.openxmlformats.org/officeDocument/2006/relationships/customXml" Target="../ink/ink315.xml"/><Relationship Id="rId2" Type="http://schemas.openxmlformats.org/officeDocument/2006/relationships/customXml" Target="../ink/ink225.xml"/><Relationship Id="rId29" Type="http://schemas.openxmlformats.org/officeDocument/2006/relationships/image" Target="../media/image237.png"/><Relationship Id="rId24" Type="http://schemas.openxmlformats.org/officeDocument/2006/relationships/customXml" Target="../ink/ink236.xml"/><Relationship Id="rId40" Type="http://schemas.openxmlformats.org/officeDocument/2006/relationships/customXml" Target="../ink/ink244.xml"/><Relationship Id="rId45" Type="http://schemas.openxmlformats.org/officeDocument/2006/relationships/image" Target="../media/image245.png"/><Relationship Id="rId66" Type="http://schemas.openxmlformats.org/officeDocument/2006/relationships/customXml" Target="../ink/ink257.xml"/><Relationship Id="rId87" Type="http://schemas.openxmlformats.org/officeDocument/2006/relationships/image" Target="../media/image266.png"/><Relationship Id="rId110" Type="http://schemas.openxmlformats.org/officeDocument/2006/relationships/customXml" Target="../ink/ink279.xml"/><Relationship Id="rId115" Type="http://schemas.openxmlformats.org/officeDocument/2006/relationships/image" Target="../media/image280.png"/><Relationship Id="rId131" Type="http://schemas.openxmlformats.org/officeDocument/2006/relationships/image" Target="../media/image288.png"/><Relationship Id="rId136" Type="http://schemas.openxmlformats.org/officeDocument/2006/relationships/customXml" Target="../ink/ink292.xml"/><Relationship Id="rId157" Type="http://schemas.openxmlformats.org/officeDocument/2006/relationships/image" Target="../media/image301.png"/><Relationship Id="rId178" Type="http://schemas.openxmlformats.org/officeDocument/2006/relationships/image" Target="../media/image312.png"/><Relationship Id="rId61" Type="http://schemas.openxmlformats.org/officeDocument/2006/relationships/image" Target="../media/image253.png"/><Relationship Id="rId82" Type="http://schemas.openxmlformats.org/officeDocument/2006/relationships/customXml" Target="../ink/ink265.xml"/><Relationship Id="rId152" Type="http://schemas.openxmlformats.org/officeDocument/2006/relationships/customXml" Target="../ink/ink300.xml"/><Relationship Id="rId173" Type="http://schemas.openxmlformats.org/officeDocument/2006/relationships/customXml" Target="../ink/ink310.xml"/><Relationship Id="rId194" Type="http://schemas.openxmlformats.org/officeDocument/2006/relationships/image" Target="../media/image320.png"/><Relationship Id="rId199" Type="http://schemas.openxmlformats.org/officeDocument/2006/relationships/customXml" Target="../ink/ink323.xml"/><Relationship Id="rId203" Type="http://schemas.openxmlformats.org/officeDocument/2006/relationships/customXml" Target="../ink/ink325.xml"/><Relationship Id="rId19" Type="http://schemas.openxmlformats.org/officeDocument/2006/relationships/image" Target="../media/image232.png"/><Relationship Id="rId14" Type="http://schemas.openxmlformats.org/officeDocument/2006/relationships/customXml" Target="../ink/ink231.xml"/><Relationship Id="rId30" Type="http://schemas.openxmlformats.org/officeDocument/2006/relationships/customXml" Target="../ink/ink239.xml"/><Relationship Id="rId35" Type="http://schemas.openxmlformats.org/officeDocument/2006/relationships/image" Target="../media/image240.png"/><Relationship Id="rId56" Type="http://schemas.openxmlformats.org/officeDocument/2006/relationships/customXml" Target="../ink/ink252.xml"/><Relationship Id="rId77" Type="http://schemas.openxmlformats.org/officeDocument/2006/relationships/image" Target="../media/image261.png"/><Relationship Id="rId100" Type="http://schemas.openxmlformats.org/officeDocument/2006/relationships/customXml" Target="../ink/ink274.xml"/><Relationship Id="rId105" Type="http://schemas.openxmlformats.org/officeDocument/2006/relationships/image" Target="../media/image275.png"/><Relationship Id="rId126" Type="http://schemas.openxmlformats.org/officeDocument/2006/relationships/customXml" Target="../ink/ink287.xml"/><Relationship Id="rId147" Type="http://schemas.openxmlformats.org/officeDocument/2006/relationships/image" Target="../media/image296.png"/><Relationship Id="rId168" Type="http://schemas.openxmlformats.org/officeDocument/2006/relationships/customXml" Target="../ink/ink308.xml"/><Relationship Id="rId8" Type="http://schemas.openxmlformats.org/officeDocument/2006/relationships/customXml" Target="../ink/ink228.xml"/><Relationship Id="rId51" Type="http://schemas.openxmlformats.org/officeDocument/2006/relationships/image" Target="../media/image248.png"/><Relationship Id="rId72" Type="http://schemas.openxmlformats.org/officeDocument/2006/relationships/customXml" Target="../ink/ink260.xml"/><Relationship Id="rId93" Type="http://schemas.openxmlformats.org/officeDocument/2006/relationships/image" Target="../media/image269.png"/><Relationship Id="rId98" Type="http://schemas.openxmlformats.org/officeDocument/2006/relationships/customXml" Target="../ink/ink273.xml"/><Relationship Id="rId121" Type="http://schemas.openxmlformats.org/officeDocument/2006/relationships/image" Target="../media/image283.png"/><Relationship Id="rId142" Type="http://schemas.openxmlformats.org/officeDocument/2006/relationships/customXml" Target="../ink/ink295.xml"/><Relationship Id="rId163" Type="http://schemas.openxmlformats.org/officeDocument/2006/relationships/image" Target="../media/image304.png"/><Relationship Id="rId184" Type="http://schemas.openxmlformats.org/officeDocument/2006/relationships/image" Target="../media/image315.png"/><Relationship Id="rId189" Type="http://schemas.openxmlformats.org/officeDocument/2006/relationships/customXml" Target="../ink/ink318.xml"/><Relationship Id="rId3" Type="http://schemas.openxmlformats.org/officeDocument/2006/relationships/image" Target="../media/image2240.png"/><Relationship Id="rId25" Type="http://schemas.openxmlformats.org/officeDocument/2006/relationships/image" Target="../media/image235.png"/><Relationship Id="rId46" Type="http://schemas.openxmlformats.org/officeDocument/2006/relationships/customXml" Target="../ink/ink247.xml"/><Relationship Id="rId67" Type="http://schemas.openxmlformats.org/officeDocument/2006/relationships/image" Target="../media/image256.png"/><Relationship Id="rId116" Type="http://schemas.openxmlformats.org/officeDocument/2006/relationships/customXml" Target="../ink/ink282.xml"/><Relationship Id="rId137" Type="http://schemas.openxmlformats.org/officeDocument/2006/relationships/image" Target="../media/image291.png"/><Relationship Id="rId158" Type="http://schemas.openxmlformats.org/officeDocument/2006/relationships/customXml" Target="../ink/ink303.xml"/><Relationship Id="rId20" Type="http://schemas.openxmlformats.org/officeDocument/2006/relationships/customXml" Target="../ink/ink234.xml"/><Relationship Id="rId41" Type="http://schemas.openxmlformats.org/officeDocument/2006/relationships/image" Target="../media/image243.png"/><Relationship Id="rId62" Type="http://schemas.openxmlformats.org/officeDocument/2006/relationships/customXml" Target="../ink/ink255.xml"/><Relationship Id="rId83" Type="http://schemas.openxmlformats.org/officeDocument/2006/relationships/image" Target="../media/image264.png"/><Relationship Id="rId88" Type="http://schemas.openxmlformats.org/officeDocument/2006/relationships/customXml" Target="../ink/ink268.xml"/><Relationship Id="rId111" Type="http://schemas.openxmlformats.org/officeDocument/2006/relationships/image" Target="../media/image278.png"/><Relationship Id="rId132" Type="http://schemas.openxmlformats.org/officeDocument/2006/relationships/customXml" Target="../ink/ink290.xml"/><Relationship Id="rId153" Type="http://schemas.openxmlformats.org/officeDocument/2006/relationships/image" Target="../media/image299.png"/><Relationship Id="rId174" Type="http://schemas.openxmlformats.org/officeDocument/2006/relationships/image" Target="../media/image310.png"/><Relationship Id="rId179" Type="http://schemas.openxmlformats.org/officeDocument/2006/relationships/customXml" Target="../ink/ink313.xml"/><Relationship Id="rId195" Type="http://schemas.openxmlformats.org/officeDocument/2006/relationships/customXml" Target="../ink/ink321.xml"/><Relationship Id="rId190" Type="http://schemas.openxmlformats.org/officeDocument/2006/relationships/image" Target="../media/image318.png"/><Relationship Id="rId204" Type="http://schemas.openxmlformats.org/officeDocument/2006/relationships/image" Target="../media/image325.png"/><Relationship Id="rId15" Type="http://schemas.openxmlformats.org/officeDocument/2006/relationships/image" Target="../media/image230.png"/><Relationship Id="rId36" Type="http://schemas.openxmlformats.org/officeDocument/2006/relationships/customXml" Target="../ink/ink242.xml"/><Relationship Id="rId57" Type="http://schemas.openxmlformats.org/officeDocument/2006/relationships/image" Target="../media/image251.png"/><Relationship Id="rId106" Type="http://schemas.openxmlformats.org/officeDocument/2006/relationships/customXml" Target="../ink/ink277.xml"/><Relationship Id="rId127" Type="http://schemas.openxmlformats.org/officeDocument/2006/relationships/image" Target="../media/image286.png"/><Relationship Id="rId10" Type="http://schemas.openxmlformats.org/officeDocument/2006/relationships/customXml" Target="../ink/ink229.xml"/><Relationship Id="rId31" Type="http://schemas.openxmlformats.org/officeDocument/2006/relationships/image" Target="../media/image238.png"/><Relationship Id="rId52" Type="http://schemas.openxmlformats.org/officeDocument/2006/relationships/customXml" Target="../ink/ink250.xml"/><Relationship Id="rId73" Type="http://schemas.openxmlformats.org/officeDocument/2006/relationships/image" Target="../media/image259.png"/><Relationship Id="rId78" Type="http://schemas.openxmlformats.org/officeDocument/2006/relationships/customXml" Target="../ink/ink263.xml"/><Relationship Id="rId94" Type="http://schemas.openxmlformats.org/officeDocument/2006/relationships/customXml" Target="../ink/ink271.xml"/><Relationship Id="rId99" Type="http://schemas.openxmlformats.org/officeDocument/2006/relationships/image" Target="../media/image272.png"/><Relationship Id="rId101" Type="http://schemas.openxmlformats.org/officeDocument/2006/relationships/image" Target="../media/image273.png"/><Relationship Id="rId122" Type="http://schemas.openxmlformats.org/officeDocument/2006/relationships/customXml" Target="../ink/ink285.xml"/><Relationship Id="rId143" Type="http://schemas.openxmlformats.org/officeDocument/2006/relationships/image" Target="../media/image294.png"/><Relationship Id="rId148" Type="http://schemas.openxmlformats.org/officeDocument/2006/relationships/customXml" Target="../ink/ink298.xml"/><Relationship Id="rId164" Type="http://schemas.openxmlformats.org/officeDocument/2006/relationships/customXml" Target="../ink/ink306.xml"/><Relationship Id="rId169" Type="http://schemas.openxmlformats.org/officeDocument/2006/relationships/image" Target="../media/image307.png"/><Relationship Id="rId185" Type="http://schemas.openxmlformats.org/officeDocument/2006/relationships/customXml" Target="../ink/ink316.xml"/><Relationship Id="rId4" Type="http://schemas.openxmlformats.org/officeDocument/2006/relationships/customXml" Target="../ink/ink226.xml"/><Relationship Id="rId9" Type="http://schemas.openxmlformats.org/officeDocument/2006/relationships/image" Target="../media/image227.png"/><Relationship Id="rId180" Type="http://schemas.openxmlformats.org/officeDocument/2006/relationships/image" Target="../media/image313.png"/><Relationship Id="rId26" Type="http://schemas.openxmlformats.org/officeDocument/2006/relationships/customXml" Target="../ink/ink237.xml"/><Relationship Id="rId47" Type="http://schemas.openxmlformats.org/officeDocument/2006/relationships/image" Target="../media/image246.png"/><Relationship Id="rId68" Type="http://schemas.openxmlformats.org/officeDocument/2006/relationships/customXml" Target="../ink/ink258.xml"/><Relationship Id="rId89" Type="http://schemas.openxmlformats.org/officeDocument/2006/relationships/image" Target="../media/image267.png"/><Relationship Id="rId112" Type="http://schemas.openxmlformats.org/officeDocument/2006/relationships/customXml" Target="../ink/ink280.xml"/><Relationship Id="rId133" Type="http://schemas.openxmlformats.org/officeDocument/2006/relationships/image" Target="../media/image289.png"/><Relationship Id="rId154" Type="http://schemas.openxmlformats.org/officeDocument/2006/relationships/customXml" Target="../ink/ink301.xml"/><Relationship Id="rId175" Type="http://schemas.openxmlformats.org/officeDocument/2006/relationships/customXml" Target="../ink/ink311.xml"/><Relationship Id="rId196" Type="http://schemas.openxmlformats.org/officeDocument/2006/relationships/image" Target="../media/image321.png"/><Relationship Id="rId200" Type="http://schemas.openxmlformats.org/officeDocument/2006/relationships/image" Target="../media/image3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8.xml"/><Relationship Id="rId117" Type="http://schemas.openxmlformats.org/officeDocument/2006/relationships/image" Target="../media/image385.png"/><Relationship Id="rId21" Type="http://schemas.openxmlformats.org/officeDocument/2006/relationships/image" Target="../media/image337.png"/><Relationship Id="rId42" Type="http://schemas.openxmlformats.org/officeDocument/2006/relationships/customXml" Target="../ink/ink346.xml"/><Relationship Id="rId47" Type="http://schemas.openxmlformats.org/officeDocument/2006/relationships/image" Target="../media/image350.png"/><Relationship Id="rId63" Type="http://schemas.openxmlformats.org/officeDocument/2006/relationships/image" Target="../media/image358.png"/><Relationship Id="rId68" Type="http://schemas.openxmlformats.org/officeDocument/2006/relationships/customXml" Target="../ink/ink359.xml"/><Relationship Id="rId84" Type="http://schemas.openxmlformats.org/officeDocument/2006/relationships/customXml" Target="../ink/ink367.xml"/><Relationship Id="rId89" Type="http://schemas.openxmlformats.org/officeDocument/2006/relationships/image" Target="../media/image371.png"/><Relationship Id="rId112" Type="http://schemas.openxmlformats.org/officeDocument/2006/relationships/customXml" Target="../ink/ink381.xml"/><Relationship Id="rId16" Type="http://schemas.openxmlformats.org/officeDocument/2006/relationships/customXml" Target="../ink/ink333.xml"/><Relationship Id="rId107" Type="http://schemas.openxmlformats.org/officeDocument/2006/relationships/image" Target="../media/image380.png"/><Relationship Id="rId11" Type="http://schemas.openxmlformats.org/officeDocument/2006/relationships/image" Target="../media/image332.png"/><Relationship Id="rId32" Type="http://schemas.openxmlformats.org/officeDocument/2006/relationships/customXml" Target="../ink/ink341.xml"/><Relationship Id="rId37" Type="http://schemas.openxmlformats.org/officeDocument/2006/relationships/image" Target="../media/image345.png"/><Relationship Id="rId53" Type="http://schemas.openxmlformats.org/officeDocument/2006/relationships/image" Target="../media/image353.png"/><Relationship Id="rId58" Type="http://schemas.openxmlformats.org/officeDocument/2006/relationships/customXml" Target="../ink/ink354.xml"/><Relationship Id="rId74" Type="http://schemas.openxmlformats.org/officeDocument/2006/relationships/customXml" Target="../ink/ink362.xml"/><Relationship Id="rId79" Type="http://schemas.openxmlformats.org/officeDocument/2006/relationships/image" Target="../media/image366.png"/><Relationship Id="rId102" Type="http://schemas.openxmlformats.org/officeDocument/2006/relationships/customXml" Target="../ink/ink376.xml"/><Relationship Id="rId123" Type="http://schemas.openxmlformats.org/officeDocument/2006/relationships/image" Target="../media/image388.png"/><Relationship Id="rId128" Type="http://schemas.openxmlformats.org/officeDocument/2006/relationships/customXml" Target="../ink/ink389.xml"/><Relationship Id="rId5" Type="http://schemas.openxmlformats.org/officeDocument/2006/relationships/image" Target="../media/image329.png"/><Relationship Id="rId90" Type="http://schemas.openxmlformats.org/officeDocument/2006/relationships/customXml" Target="../ink/ink370.xml"/><Relationship Id="rId95" Type="http://schemas.openxmlformats.org/officeDocument/2006/relationships/image" Target="../media/image374.png"/><Relationship Id="rId19" Type="http://schemas.openxmlformats.org/officeDocument/2006/relationships/image" Target="../media/image336.png"/><Relationship Id="rId14" Type="http://schemas.openxmlformats.org/officeDocument/2006/relationships/customXml" Target="../ink/ink332.xml"/><Relationship Id="rId22" Type="http://schemas.openxmlformats.org/officeDocument/2006/relationships/customXml" Target="../ink/ink336.xml"/><Relationship Id="rId27" Type="http://schemas.openxmlformats.org/officeDocument/2006/relationships/image" Target="../media/image340.png"/><Relationship Id="rId30" Type="http://schemas.openxmlformats.org/officeDocument/2006/relationships/customXml" Target="../ink/ink340.xml"/><Relationship Id="rId35" Type="http://schemas.openxmlformats.org/officeDocument/2006/relationships/image" Target="../media/image344.png"/><Relationship Id="rId43" Type="http://schemas.openxmlformats.org/officeDocument/2006/relationships/image" Target="../media/image348.png"/><Relationship Id="rId48" Type="http://schemas.openxmlformats.org/officeDocument/2006/relationships/customXml" Target="../ink/ink349.xml"/><Relationship Id="rId56" Type="http://schemas.openxmlformats.org/officeDocument/2006/relationships/customXml" Target="../ink/ink353.xml"/><Relationship Id="rId64" Type="http://schemas.openxmlformats.org/officeDocument/2006/relationships/customXml" Target="../ink/ink357.xml"/><Relationship Id="rId69" Type="http://schemas.openxmlformats.org/officeDocument/2006/relationships/image" Target="../media/image361.png"/><Relationship Id="rId77" Type="http://schemas.openxmlformats.org/officeDocument/2006/relationships/image" Target="../media/image365.png"/><Relationship Id="rId100" Type="http://schemas.openxmlformats.org/officeDocument/2006/relationships/customXml" Target="../ink/ink375.xml"/><Relationship Id="rId105" Type="http://schemas.openxmlformats.org/officeDocument/2006/relationships/image" Target="../media/image379.png"/><Relationship Id="rId113" Type="http://schemas.openxmlformats.org/officeDocument/2006/relationships/image" Target="../media/image383.png"/><Relationship Id="rId118" Type="http://schemas.openxmlformats.org/officeDocument/2006/relationships/customXml" Target="../ink/ink384.xml"/><Relationship Id="rId126" Type="http://schemas.openxmlformats.org/officeDocument/2006/relationships/customXml" Target="../ink/ink388.xml"/><Relationship Id="rId8" Type="http://schemas.openxmlformats.org/officeDocument/2006/relationships/customXml" Target="../ink/ink329.xml"/><Relationship Id="rId51" Type="http://schemas.openxmlformats.org/officeDocument/2006/relationships/image" Target="../media/image352.png"/><Relationship Id="rId72" Type="http://schemas.openxmlformats.org/officeDocument/2006/relationships/customXml" Target="../ink/ink361.xml"/><Relationship Id="rId80" Type="http://schemas.openxmlformats.org/officeDocument/2006/relationships/customXml" Target="../ink/ink365.xml"/><Relationship Id="rId85" Type="http://schemas.openxmlformats.org/officeDocument/2006/relationships/image" Target="../media/image369.png"/><Relationship Id="rId93" Type="http://schemas.openxmlformats.org/officeDocument/2006/relationships/image" Target="../media/image373.png"/><Relationship Id="rId98" Type="http://schemas.openxmlformats.org/officeDocument/2006/relationships/customXml" Target="../ink/ink374.xml"/><Relationship Id="rId121" Type="http://schemas.openxmlformats.org/officeDocument/2006/relationships/image" Target="../media/image387.png"/><Relationship Id="rId3" Type="http://schemas.openxmlformats.org/officeDocument/2006/relationships/image" Target="../media/image327.png"/><Relationship Id="rId12" Type="http://schemas.openxmlformats.org/officeDocument/2006/relationships/customXml" Target="../ink/ink331.xml"/><Relationship Id="rId17" Type="http://schemas.openxmlformats.org/officeDocument/2006/relationships/image" Target="../media/image335.png"/><Relationship Id="rId25" Type="http://schemas.openxmlformats.org/officeDocument/2006/relationships/image" Target="../media/image339.png"/><Relationship Id="rId33" Type="http://schemas.openxmlformats.org/officeDocument/2006/relationships/image" Target="../media/image343.png"/><Relationship Id="rId38" Type="http://schemas.openxmlformats.org/officeDocument/2006/relationships/customXml" Target="../ink/ink344.xml"/><Relationship Id="rId46" Type="http://schemas.openxmlformats.org/officeDocument/2006/relationships/customXml" Target="../ink/ink348.xml"/><Relationship Id="rId59" Type="http://schemas.openxmlformats.org/officeDocument/2006/relationships/image" Target="../media/image356.png"/><Relationship Id="rId67" Type="http://schemas.openxmlformats.org/officeDocument/2006/relationships/image" Target="../media/image360.png"/><Relationship Id="rId103" Type="http://schemas.openxmlformats.org/officeDocument/2006/relationships/image" Target="../media/image378.png"/><Relationship Id="rId108" Type="http://schemas.openxmlformats.org/officeDocument/2006/relationships/customXml" Target="../ink/ink379.xml"/><Relationship Id="rId116" Type="http://schemas.openxmlformats.org/officeDocument/2006/relationships/customXml" Target="../ink/ink383.xml"/><Relationship Id="rId124" Type="http://schemas.openxmlformats.org/officeDocument/2006/relationships/customXml" Target="../ink/ink387.xml"/><Relationship Id="rId129" Type="http://schemas.openxmlformats.org/officeDocument/2006/relationships/image" Target="../media/image391.png"/><Relationship Id="rId20" Type="http://schemas.openxmlformats.org/officeDocument/2006/relationships/customXml" Target="../ink/ink335.xml"/><Relationship Id="rId41" Type="http://schemas.openxmlformats.org/officeDocument/2006/relationships/image" Target="../media/image347.png"/><Relationship Id="rId54" Type="http://schemas.openxmlformats.org/officeDocument/2006/relationships/customXml" Target="../ink/ink352.xml"/><Relationship Id="rId62" Type="http://schemas.openxmlformats.org/officeDocument/2006/relationships/customXml" Target="../ink/ink356.xml"/><Relationship Id="rId70" Type="http://schemas.openxmlformats.org/officeDocument/2006/relationships/customXml" Target="../ink/ink360.xml"/><Relationship Id="rId75" Type="http://schemas.openxmlformats.org/officeDocument/2006/relationships/image" Target="../media/image364.png"/><Relationship Id="rId83" Type="http://schemas.openxmlformats.org/officeDocument/2006/relationships/image" Target="../media/image368.png"/><Relationship Id="rId88" Type="http://schemas.openxmlformats.org/officeDocument/2006/relationships/customXml" Target="../ink/ink369.xml"/><Relationship Id="rId91" Type="http://schemas.openxmlformats.org/officeDocument/2006/relationships/image" Target="../media/image372.png"/><Relationship Id="rId96" Type="http://schemas.openxmlformats.org/officeDocument/2006/relationships/customXml" Target="../ink/ink373.xml"/><Relationship Id="rId111" Type="http://schemas.openxmlformats.org/officeDocument/2006/relationships/image" Target="../media/image38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8.xml"/><Relationship Id="rId15" Type="http://schemas.openxmlformats.org/officeDocument/2006/relationships/image" Target="../media/image334.png"/><Relationship Id="rId23" Type="http://schemas.openxmlformats.org/officeDocument/2006/relationships/image" Target="../media/image338.png"/><Relationship Id="rId28" Type="http://schemas.openxmlformats.org/officeDocument/2006/relationships/customXml" Target="../ink/ink339.xml"/><Relationship Id="rId36" Type="http://schemas.openxmlformats.org/officeDocument/2006/relationships/customXml" Target="../ink/ink343.xml"/><Relationship Id="rId49" Type="http://schemas.openxmlformats.org/officeDocument/2006/relationships/image" Target="../media/image351.png"/><Relationship Id="rId57" Type="http://schemas.openxmlformats.org/officeDocument/2006/relationships/image" Target="../media/image355.png"/><Relationship Id="rId106" Type="http://schemas.openxmlformats.org/officeDocument/2006/relationships/customXml" Target="../ink/ink378.xml"/><Relationship Id="rId114" Type="http://schemas.openxmlformats.org/officeDocument/2006/relationships/customXml" Target="../ink/ink382.xml"/><Relationship Id="rId119" Type="http://schemas.openxmlformats.org/officeDocument/2006/relationships/image" Target="../media/image386.png"/><Relationship Id="rId127" Type="http://schemas.openxmlformats.org/officeDocument/2006/relationships/image" Target="../media/image390.png"/><Relationship Id="rId10" Type="http://schemas.openxmlformats.org/officeDocument/2006/relationships/customXml" Target="../ink/ink330.xml"/><Relationship Id="rId31" Type="http://schemas.openxmlformats.org/officeDocument/2006/relationships/image" Target="../media/image342.png"/><Relationship Id="rId44" Type="http://schemas.openxmlformats.org/officeDocument/2006/relationships/customXml" Target="../ink/ink347.xml"/><Relationship Id="rId52" Type="http://schemas.openxmlformats.org/officeDocument/2006/relationships/customXml" Target="../ink/ink351.xml"/><Relationship Id="rId60" Type="http://schemas.openxmlformats.org/officeDocument/2006/relationships/customXml" Target="../ink/ink355.xml"/><Relationship Id="rId65" Type="http://schemas.openxmlformats.org/officeDocument/2006/relationships/image" Target="../media/image359.png"/><Relationship Id="rId73" Type="http://schemas.openxmlformats.org/officeDocument/2006/relationships/image" Target="../media/image363.png"/><Relationship Id="rId78" Type="http://schemas.openxmlformats.org/officeDocument/2006/relationships/customXml" Target="../ink/ink364.xml"/><Relationship Id="rId81" Type="http://schemas.openxmlformats.org/officeDocument/2006/relationships/image" Target="../media/image367.png"/><Relationship Id="rId86" Type="http://schemas.openxmlformats.org/officeDocument/2006/relationships/customXml" Target="../ink/ink368.xml"/><Relationship Id="rId94" Type="http://schemas.openxmlformats.org/officeDocument/2006/relationships/customXml" Target="../ink/ink372.xml"/><Relationship Id="rId99" Type="http://schemas.openxmlformats.org/officeDocument/2006/relationships/image" Target="../media/image376.png"/><Relationship Id="rId101" Type="http://schemas.openxmlformats.org/officeDocument/2006/relationships/image" Target="../media/image377.png"/><Relationship Id="rId122" Type="http://schemas.openxmlformats.org/officeDocument/2006/relationships/customXml" Target="../ink/ink386.xml"/><Relationship Id="rId130" Type="http://schemas.openxmlformats.org/officeDocument/2006/relationships/customXml" Target="../ink/ink390.xml"/><Relationship Id="rId4" Type="http://schemas.openxmlformats.org/officeDocument/2006/relationships/customXml" Target="../ink/ink327.xml"/><Relationship Id="rId9" Type="http://schemas.openxmlformats.org/officeDocument/2006/relationships/image" Target="../media/image331.png"/><Relationship Id="rId13" Type="http://schemas.openxmlformats.org/officeDocument/2006/relationships/image" Target="../media/image333.png"/><Relationship Id="rId18" Type="http://schemas.openxmlformats.org/officeDocument/2006/relationships/customXml" Target="../ink/ink334.xml"/><Relationship Id="rId39" Type="http://schemas.openxmlformats.org/officeDocument/2006/relationships/image" Target="../media/image346.png"/><Relationship Id="rId109" Type="http://schemas.openxmlformats.org/officeDocument/2006/relationships/image" Target="../media/image381.png"/><Relationship Id="rId34" Type="http://schemas.openxmlformats.org/officeDocument/2006/relationships/customXml" Target="../ink/ink342.xml"/><Relationship Id="rId50" Type="http://schemas.openxmlformats.org/officeDocument/2006/relationships/customXml" Target="../ink/ink350.xml"/><Relationship Id="rId55" Type="http://schemas.openxmlformats.org/officeDocument/2006/relationships/image" Target="../media/image354.png"/><Relationship Id="rId76" Type="http://schemas.openxmlformats.org/officeDocument/2006/relationships/customXml" Target="../ink/ink363.xml"/><Relationship Id="rId97" Type="http://schemas.openxmlformats.org/officeDocument/2006/relationships/image" Target="../media/image375.png"/><Relationship Id="rId104" Type="http://schemas.openxmlformats.org/officeDocument/2006/relationships/customXml" Target="../ink/ink377.xml"/><Relationship Id="rId120" Type="http://schemas.openxmlformats.org/officeDocument/2006/relationships/customXml" Target="../ink/ink385.xml"/><Relationship Id="rId125" Type="http://schemas.openxmlformats.org/officeDocument/2006/relationships/image" Target="../media/image389.png"/><Relationship Id="rId7" Type="http://schemas.openxmlformats.org/officeDocument/2006/relationships/image" Target="../media/image330.png"/><Relationship Id="rId71" Type="http://schemas.openxmlformats.org/officeDocument/2006/relationships/image" Target="../media/image362.png"/><Relationship Id="rId92" Type="http://schemas.openxmlformats.org/officeDocument/2006/relationships/customXml" Target="../ink/ink371.xml"/><Relationship Id="rId2" Type="http://schemas.openxmlformats.org/officeDocument/2006/relationships/image" Target="../media/image328.png"/><Relationship Id="rId29" Type="http://schemas.openxmlformats.org/officeDocument/2006/relationships/image" Target="../media/image341.png"/><Relationship Id="rId24" Type="http://schemas.openxmlformats.org/officeDocument/2006/relationships/customXml" Target="../ink/ink337.xml"/><Relationship Id="rId40" Type="http://schemas.openxmlformats.org/officeDocument/2006/relationships/customXml" Target="../ink/ink345.xml"/><Relationship Id="rId45" Type="http://schemas.openxmlformats.org/officeDocument/2006/relationships/image" Target="../media/image349.png"/><Relationship Id="rId66" Type="http://schemas.openxmlformats.org/officeDocument/2006/relationships/customXml" Target="../ink/ink358.xml"/><Relationship Id="rId87" Type="http://schemas.openxmlformats.org/officeDocument/2006/relationships/image" Target="../media/image370.png"/><Relationship Id="rId110" Type="http://schemas.openxmlformats.org/officeDocument/2006/relationships/customXml" Target="../ink/ink380.xml"/><Relationship Id="rId115" Type="http://schemas.openxmlformats.org/officeDocument/2006/relationships/image" Target="../media/image384.png"/><Relationship Id="rId131" Type="http://schemas.openxmlformats.org/officeDocument/2006/relationships/image" Target="../media/image392.png"/><Relationship Id="rId61" Type="http://schemas.openxmlformats.org/officeDocument/2006/relationships/image" Target="../media/image357.png"/><Relationship Id="rId82" Type="http://schemas.openxmlformats.org/officeDocument/2006/relationships/customXml" Target="../ink/ink36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48.xml"/><Relationship Id="rId299" Type="http://schemas.openxmlformats.org/officeDocument/2006/relationships/customXml" Target="../ink/ink539.xml"/><Relationship Id="rId303" Type="http://schemas.openxmlformats.org/officeDocument/2006/relationships/customXml" Target="../ink/ink541.xml"/><Relationship Id="rId21" Type="http://schemas.openxmlformats.org/officeDocument/2006/relationships/customXml" Target="../ink/ink400.xml"/><Relationship Id="rId42" Type="http://schemas.openxmlformats.org/officeDocument/2006/relationships/image" Target="../media/image413.png"/><Relationship Id="rId63" Type="http://schemas.openxmlformats.org/officeDocument/2006/relationships/customXml" Target="../ink/ink421.xml"/><Relationship Id="rId84" Type="http://schemas.openxmlformats.org/officeDocument/2006/relationships/image" Target="../media/image434.png"/><Relationship Id="rId138" Type="http://schemas.openxmlformats.org/officeDocument/2006/relationships/image" Target="../media/image461.png"/><Relationship Id="rId159" Type="http://schemas.openxmlformats.org/officeDocument/2006/relationships/customXml" Target="../ink/ink469.xml"/><Relationship Id="rId170" Type="http://schemas.openxmlformats.org/officeDocument/2006/relationships/image" Target="../media/image477.png"/><Relationship Id="rId191" Type="http://schemas.openxmlformats.org/officeDocument/2006/relationships/customXml" Target="../ink/ink485.xml"/><Relationship Id="rId205" Type="http://schemas.openxmlformats.org/officeDocument/2006/relationships/customXml" Target="../ink/ink492.xml"/><Relationship Id="rId226" Type="http://schemas.openxmlformats.org/officeDocument/2006/relationships/image" Target="../media/image505.png"/><Relationship Id="rId247" Type="http://schemas.openxmlformats.org/officeDocument/2006/relationships/customXml" Target="../ink/ink513.xml"/><Relationship Id="rId107" Type="http://schemas.openxmlformats.org/officeDocument/2006/relationships/customXml" Target="../ink/ink443.xml"/><Relationship Id="rId268" Type="http://schemas.openxmlformats.org/officeDocument/2006/relationships/image" Target="../media/image526.png"/><Relationship Id="rId289" Type="http://schemas.openxmlformats.org/officeDocument/2006/relationships/customXml" Target="../ink/ink534.xml"/><Relationship Id="rId11" Type="http://schemas.openxmlformats.org/officeDocument/2006/relationships/customXml" Target="../ink/ink395.xml"/><Relationship Id="rId32" Type="http://schemas.openxmlformats.org/officeDocument/2006/relationships/image" Target="../media/image408.png"/><Relationship Id="rId53" Type="http://schemas.openxmlformats.org/officeDocument/2006/relationships/customXml" Target="../ink/ink416.xml"/><Relationship Id="rId74" Type="http://schemas.openxmlformats.org/officeDocument/2006/relationships/image" Target="../media/image429.png"/><Relationship Id="rId128" Type="http://schemas.openxmlformats.org/officeDocument/2006/relationships/image" Target="../media/image456.png"/><Relationship Id="rId149" Type="http://schemas.openxmlformats.org/officeDocument/2006/relationships/customXml" Target="../ink/ink464.xml"/><Relationship Id="rId314" Type="http://schemas.openxmlformats.org/officeDocument/2006/relationships/image" Target="../media/image549.png"/><Relationship Id="rId5" Type="http://schemas.openxmlformats.org/officeDocument/2006/relationships/customXml" Target="../ink/ink392.xml"/><Relationship Id="rId95" Type="http://schemas.openxmlformats.org/officeDocument/2006/relationships/customXml" Target="../ink/ink437.xml"/><Relationship Id="rId160" Type="http://schemas.openxmlformats.org/officeDocument/2006/relationships/image" Target="../media/image472.png"/><Relationship Id="rId181" Type="http://schemas.openxmlformats.org/officeDocument/2006/relationships/customXml" Target="../ink/ink480.xml"/><Relationship Id="rId216" Type="http://schemas.openxmlformats.org/officeDocument/2006/relationships/image" Target="../media/image500.png"/><Relationship Id="rId237" Type="http://schemas.openxmlformats.org/officeDocument/2006/relationships/customXml" Target="../ink/ink508.xml"/><Relationship Id="rId258" Type="http://schemas.openxmlformats.org/officeDocument/2006/relationships/image" Target="../media/image521.png"/><Relationship Id="rId279" Type="http://schemas.openxmlformats.org/officeDocument/2006/relationships/customXml" Target="../ink/ink529.xml"/><Relationship Id="rId22" Type="http://schemas.openxmlformats.org/officeDocument/2006/relationships/image" Target="../media/image403.png"/><Relationship Id="rId43" Type="http://schemas.openxmlformats.org/officeDocument/2006/relationships/customXml" Target="../ink/ink411.xml"/><Relationship Id="rId64" Type="http://schemas.openxmlformats.org/officeDocument/2006/relationships/image" Target="../media/image424.png"/><Relationship Id="rId118" Type="http://schemas.openxmlformats.org/officeDocument/2006/relationships/image" Target="../media/image451.png"/><Relationship Id="rId139" Type="http://schemas.openxmlformats.org/officeDocument/2006/relationships/customXml" Target="../ink/ink459.xml"/><Relationship Id="rId290" Type="http://schemas.openxmlformats.org/officeDocument/2006/relationships/image" Target="../media/image537.png"/><Relationship Id="rId304" Type="http://schemas.openxmlformats.org/officeDocument/2006/relationships/image" Target="../media/image544.png"/><Relationship Id="rId85" Type="http://schemas.openxmlformats.org/officeDocument/2006/relationships/customXml" Target="../ink/ink432.xml"/><Relationship Id="rId150" Type="http://schemas.openxmlformats.org/officeDocument/2006/relationships/image" Target="../media/image467.png"/><Relationship Id="rId171" Type="http://schemas.openxmlformats.org/officeDocument/2006/relationships/customXml" Target="../ink/ink475.xml"/><Relationship Id="rId192" Type="http://schemas.openxmlformats.org/officeDocument/2006/relationships/image" Target="../media/image488.png"/><Relationship Id="rId206" Type="http://schemas.openxmlformats.org/officeDocument/2006/relationships/image" Target="../media/image495.png"/><Relationship Id="rId227" Type="http://schemas.openxmlformats.org/officeDocument/2006/relationships/customXml" Target="../ink/ink503.xml"/><Relationship Id="rId248" Type="http://schemas.openxmlformats.org/officeDocument/2006/relationships/image" Target="../media/image516.png"/><Relationship Id="rId269" Type="http://schemas.openxmlformats.org/officeDocument/2006/relationships/customXml" Target="../ink/ink524.xml"/><Relationship Id="rId12" Type="http://schemas.openxmlformats.org/officeDocument/2006/relationships/image" Target="../media/image398.png"/><Relationship Id="rId33" Type="http://schemas.openxmlformats.org/officeDocument/2006/relationships/customXml" Target="../ink/ink406.xml"/><Relationship Id="rId108" Type="http://schemas.openxmlformats.org/officeDocument/2006/relationships/image" Target="../media/image446.png"/><Relationship Id="rId129" Type="http://schemas.openxmlformats.org/officeDocument/2006/relationships/customXml" Target="../ink/ink454.xml"/><Relationship Id="rId280" Type="http://schemas.openxmlformats.org/officeDocument/2006/relationships/image" Target="../media/image532.png"/><Relationship Id="rId315" Type="http://schemas.openxmlformats.org/officeDocument/2006/relationships/customXml" Target="../ink/ink547.xml"/><Relationship Id="rId54" Type="http://schemas.openxmlformats.org/officeDocument/2006/relationships/image" Target="../media/image419.png"/><Relationship Id="rId75" Type="http://schemas.openxmlformats.org/officeDocument/2006/relationships/customXml" Target="../ink/ink427.xml"/><Relationship Id="rId96" Type="http://schemas.openxmlformats.org/officeDocument/2006/relationships/image" Target="../media/image440.png"/><Relationship Id="rId140" Type="http://schemas.openxmlformats.org/officeDocument/2006/relationships/image" Target="../media/image462.png"/><Relationship Id="rId161" Type="http://schemas.openxmlformats.org/officeDocument/2006/relationships/customXml" Target="../ink/ink470.xml"/><Relationship Id="rId182" Type="http://schemas.openxmlformats.org/officeDocument/2006/relationships/image" Target="../media/image483.png"/><Relationship Id="rId217" Type="http://schemas.openxmlformats.org/officeDocument/2006/relationships/customXml" Target="../ink/ink498.xml"/><Relationship Id="rId6" Type="http://schemas.openxmlformats.org/officeDocument/2006/relationships/image" Target="../media/image395.png"/><Relationship Id="rId238" Type="http://schemas.openxmlformats.org/officeDocument/2006/relationships/image" Target="../media/image511.png"/><Relationship Id="rId259" Type="http://schemas.openxmlformats.org/officeDocument/2006/relationships/customXml" Target="../ink/ink519.xml"/><Relationship Id="rId23" Type="http://schemas.openxmlformats.org/officeDocument/2006/relationships/customXml" Target="../ink/ink401.xml"/><Relationship Id="rId119" Type="http://schemas.openxmlformats.org/officeDocument/2006/relationships/customXml" Target="../ink/ink449.xml"/><Relationship Id="rId270" Type="http://schemas.openxmlformats.org/officeDocument/2006/relationships/image" Target="../media/image527.png"/><Relationship Id="rId291" Type="http://schemas.openxmlformats.org/officeDocument/2006/relationships/customXml" Target="../ink/ink535.xml"/><Relationship Id="rId305" Type="http://schemas.openxmlformats.org/officeDocument/2006/relationships/customXml" Target="../ink/ink542.xml"/><Relationship Id="rId44" Type="http://schemas.openxmlformats.org/officeDocument/2006/relationships/image" Target="../media/image414.png"/><Relationship Id="rId65" Type="http://schemas.openxmlformats.org/officeDocument/2006/relationships/customXml" Target="../ink/ink422.xml"/><Relationship Id="rId86" Type="http://schemas.openxmlformats.org/officeDocument/2006/relationships/image" Target="../media/image435.png"/><Relationship Id="rId130" Type="http://schemas.openxmlformats.org/officeDocument/2006/relationships/image" Target="../media/image457.png"/><Relationship Id="rId151" Type="http://schemas.openxmlformats.org/officeDocument/2006/relationships/customXml" Target="../ink/ink465.xml"/><Relationship Id="rId172" Type="http://schemas.openxmlformats.org/officeDocument/2006/relationships/image" Target="../media/image478.png"/><Relationship Id="rId193" Type="http://schemas.openxmlformats.org/officeDocument/2006/relationships/customXml" Target="../ink/ink486.xml"/><Relationship Id="rId207" Type="http://schemas.openxmlformats.org/officeDocument/2006/relationships/customXml" Target="../ink/ink493.xml"/><Relationship Id="rId228" Type="http://schemas.openxmlformats.org/officeDocument/2006/relationships/image" Target="../media/image506.png"/><Relationship Id="rId249" Type="http://schemas.openxmlformats.org/officeDocument/2006/relationships/customXml" Target="../ink/ink514.xml"/><Relationship Id="rId13" Type="http://schemas.openxmlformats.org/officeDocument/2006/relationships/customXml" Target="../ink/ink396.xml"/><Relationship Id="rId109" Type="http://schemas.openxmlformats.org/officeDocument/2006/relationships/customXml" Target="../ink/ink444.xml"/><Relationship Id="rId260" Type="http://schemas.openxmlformats.org/officeDocument/2006/relationships/image" Target="../media/image522.png"/><Relationship Id="rId281" Type="http://schemas.openxmlformats.org/officeDocument/2006/relationships/customXml" Target="../ink/ink530.xml"/><Relationship Id="rId316" Type="http://schemas.openxmlformats.org/officeDocument/2006/relationships/image" Target="../media/image550.png"/><Relationship Id="rId34" Type="http://schemas.openxmlformats.org/officeDocument/2006/relationships/image" Target="../media/image409.png"/><Relationship Id="rId55" Type="http://schemas.openxmlformats.org/officeDocument/2006/relationships/customXml" Target="../ink/ink417.xml"/><Relationship Id="rId76" Type="http://schemas.openxmlformats.org/officeDocument/2006/relationships/image" Target="../media/image430.png"/><Relationship Id="rId97" Type="http://schemas.openxmlformats.org/officeDocument/2006/relationships/customXml" Target="../ink/ink438.xml"/><Relationship Id="rId120" Type="http://schemas.openxmlformats.org/officeDocument/2006/relationships/image" Target="../media/image452.png"/><Relationship Id="rId141" Type="http://schemas.openxmlformats.org/officeDocument/2006/relationships/customXml" Target="../ink/ink460.xml"/><Relationship Id="rId7" Type="http://schemas.openxmlformats.org/officeDocument/2006/relationships/customXml" Target="../ink/ink393.xml"/><Relationship Id="rId162" Type="http://schemas.openxmlformats.org/officeDocument/2006/relationships/image" Target="../media/image473.png"/><Relationship Id="rId183" Type="http://schemas.openxmlformats.org/officeDocument/2006/relationships/customXml" Target="../ink/ink481.xml"/><Relationship Id="rId218" Type="http://schemas.openxmlformats.org/officeDocument/2006/relationships/image" Target="../media/image501.png"/><Relationship Id="rId239" Type="http://schemas.openxmlformats.org/officeDocument/2006/relationships/customXml" Target="../ink/ink509.xml"/><Relationship Id="rId250" Type="http://schemas.openxmlformats.org/officeDocument/2006/relationships/image" Target="../media/image517.png"/><Relationship Id="rId271" Type="http://schemas.openxmlformats.org/officeDocument/2006/relationships/customXml" Target="../ink/ink525.xml"/><Relationship Id="rId292" Type="http://schemas.openxmlformats.org/officeDocument/2006/relationships/image" Target="../media/image538.png"/><Relationship Id="rId306" Type="http://schemas.openxmlformats.org/officeDocument/2006/relationships/image" Target="../media/image545.png"/><Relationship Id="rId24" Type="http://schemas.openxmlformats.org/officeDocument/2006/relationships/image" Target="../media/image404.png"/><Relationship Id="rId45" Type="http://schemas.openxmlformats.org/officeDocument/2006/relationships/customXml" Target="../ink/ink412.xml"/><Relationship Id="rId66" Type="http://schemas.openxmlformats.org/officeDocument/2006/relationships/image" Target="../media/image425.png"/><Relationship Id="rId87" Type="http://schemas.openxmlformats.org/officeDocument/2006/relationships/customXml" Target="../ink/ink433.xml"/><Relationship Id="rId110" Type="http://schemas.openxmlformats.org/officeDocument/2006/relationships/image" Target="../media/image447.png"/><Relationship Id="rId131" Type="http://schemas.openxmlformats.org/officeDocument/2006/relationships/customXml" Target="../ink/ink455.xml"/><Relationship Id="rId61" Type="http://schemas.openxmlformats.org/officeDocument/2006/relationships/customXml" Target="../ink/ink420.xml"/><Relationship Id="rId82" Type="http://schemas.openxmlformats.org/officeDocument/2006/relationships/image" Target="../media/image433.png"/><Relationship Id="rId152" Type="http://schemas.openxmlformats.org/officeDocument/2006/relationships/image" Target="../media/image468.png"/><Relationship Id="rId173" Type="http://schemas.openxmlformats.org/officeDocument/2006/relationships/customXml" Target="../ink/ink476.xml"/><Relationship Id="rId194" Type="http://schemas.openxmlformats.org/officeDocument/2006/relationships/image" Target="../media/image489.png"/><Relationship Id="rId199" Type="http://schemas.openxmlformats.org/officeDocument/2006/relationships/customXml" Target="../ink/ink489.xml"/><Relationship Id="rId203" Type="http://schemas.openxmlformats.org/officeDocument/2006/relationships/customXml" Target="../ink/ink491.xml"/><Relationship Id="rId208" Type="http://schemas.openxmlformats.org/officeDocument/2006/relationships/image" Target="../media/image496.png"/><Relationship Id="rId229" Type="http://schemas.openxmlformats.org/officeDocument/2006/relationships/customXml" Target="../ink/ink504.xml"/><Relationship Id="rId19" Type="http://schemas.openxmlformats.org/officeDocument/2006/relationships/customXml" Target="../ink/ink399.xml"/><Relationship Id="rId224" Type="http://schemas.openxmlformats.org/officeDocument/2006/relationships/image" Target="../media/image504.png"/><Relationship Id="rId240" Type="http://schemas.openxmlformats.org/officeDocument/2006/relationships/image" Target="../media/image512.png"/><Relationship Id="rId245" Type="http://schemas.openxmlformats.org/officeDocument/2006/relationships/customXml" Target="../ink/ink512.xml"/><Relationship Id="rId261" Type="http://schemas.openxmlformats.org/officeDocument/2006/relationships/customXml" Target="../ink/ink520.xml"/><Relationship Id="rId266" Type="http://schemas.openxmlformats.org/officeDocument/2006/relationships/image" Target="../media/image525.png"/><Relationship Id="rId287" Type="http://schemas.openxmlformats.org/officeDocument/2006/relationships/customXml" Target="../ink/ink533.xml"/><Relationship Id="rId14" Type="http://schemas.openxmlformats.org/officeDocument/2006/relationships/image" Target="../media/image399.png"/><Relationship Id="rId30" Type="http://schemas.openxmlformats.org/officeDocument/2006/relationships/image" Target="../media/image407.png"/><Relationship Id="rId35" Type="http://schemas.openxmlformats.org/officeDocument/2006/relationships/customXml" Target="../ink/ink407.xml"/><Relationship Id="rId56" Type="http://schemas.openxmlformats.org/officeDocument/2006/relationships/image" Target="../media/image420.png"/><Relationship Id="rId77" Type="http://schemas.openxmlformats.org/officeDocument/2006/relationships/customXml" Target="../ink/ink428.xml"/><Relationship Id="rId100" Type="http://schemas.openxmlformats.org/officeDocument/2006/relationships/image" Target="../media/image442.png"/><Relationship Id="rId105" Type="http://schemas.openxmlformats.org/officeDocument/2006/relationships/customXml" Target="../ink/ink442.xml"/><Relationship Id="rId126" Type="http://schemas.openxmlformats.org/officeDocument/2006/relationships/image" Target="../media/image455.png"/><Relationship Id="rId147" Type="http://schemas.openxmlformats.org/officeDocument/2006/relationships/customXml" Target="../ink/ink463.xml"/><Relationship Id="rId168" Type="http://schemas.openxmlformats.org/officeDocument/2006/relationships/image" Target="../media/image476.png"/><Relationship Id="rId282" Type="http://schemas.openxmlformats.org/officeDocument/2006/relationships/image" Target="../media/image533.png"/><Relationship Id="rId312" Type="http://schemas.openxmlformats.org/officeDocument/2006/relationships/image" Target="../media/image548.png"/><Relationship Id="rId8" Type="http://schemas.openxmlformats.org/officeDocument/2006/relationships/image" Target="../media/image396.png"/><Relationship Id="rId51" Type="http://schemas.openxmlformats.org/officeDocument/2006/relationships/customXml" Target="../ink/ink415.xml"/><Relationship Id="rId72" Type="http://schemas.openxmlformats.org/officeDocument/2006/relationships/image" Target="../media/image428.png"/><Relationship Id="rId93" Type="http://schemas.openxmlformats.org/officeDocument/2006/relationships/customXml" Target="../ink/ink436.xml"/><Relationship Id="rId98" Type="http://schemas.openxmlformats.org/officeDocument/2006/relationships/image" Target="../media/image441.png"/><Relationship Id="rId121" Type="http://schemas.openxmlformats.org/officeDocument/2006/relationships/customXml" Target="../ink/ink450.xml"/><Relationship Id="rId142" Type="http://schemas.openxmlformats.org/officeDocument/2006/relationships/image" Target="../media/image463.png"/><Relationship Id="rId163" Type="http://schemas.openxmlformats.org/officeDocument/2006/relationships/customXml" Target="../ink/ink471.xml"/><Relationship Id="rId184" Type="http://schemas.openxmlformats.org/officeDocument/2006/relationships/image" Target="../media/image484.png"/><Relationship Id="rId189" Type="http://schemas.openxmlformats.org/officeDocument/2006/relationships/customXml" Target="../ink/ink484.xml"/><Relationship Id="rId219" Type="http://schemas.openxmlformats.org/officeDocument/2006/relationships/customXml" Target="../ink/ink499.xml"/><Relationship Id="rId3" Type="http://schemas.openxmlformats.org/officeDocument/2006/relationships/customXml" Target="../ink/ink391.xml"/><Relationship Id="rId214" Type="http://schemas.openxmlformats.org/officeDocument/2006/relationships/image" Target="../media/image499.png"/><Relationship Id="rId230" Type="http://schemas.openxmlformats.org/officeDocument/2006/relationships/image" Target="../media/image507.png"/><Relationship Id="rId235" Type="http://schemas.openxmlformats.org/officeDocument/2006/relationships/customXml" Target="../ink/ink507.xml"/><Relationship Id="rId251" Type="http://schemas.openxmlformats.org/officeDocument/2006/relationships/customXml" Target="../ink/ink515.xml"/><Relationship Id="rId256" Type="http://schemas.openxmlformats.org/officeDocument/2006/relationships/image" Target="../media/image520.png"/><Relationship Id="rId277" Type="http://schemas.openxmlformats.org/officeDocument/2006/relationships/customXml" Target="../ink/ink528.xml"/><Relationship Id="rId298" Type="http://schemas.openxmlformats.org/officeDocument/2006/relationships/image" Target="../media/image541.png"/><Relationship Id="rId25" Type="http://schemas.openxmlformats.org/officeDocument/2006/relationships/customXml" Target="../ink/ink402.xml"/><Relationship Id="rId46" Type="http://schemas.openxmlformats.org/officeDocument/2006/relationships/image" Target="../media/image415.png"/><Relationship Id="rId67" Type="http://schemas.openxmlformats.org/officeDocument/2006/relationships/customXml" Target="../ink/ink423.xml"/><Relationship Id="rId116" Type="http://schemas.openxmlformats.org/officeDocument/2006/relationships/image" Target="../media/image450.png"/><Relationship Id="rId137" Type="http://schemas.openxmlformats.org/officeDocument/2006/relationships/customXml" Target="../ink/ink458.xml"/><Relationship Id="rId158" Type="http://schemas.openxmlformats.org/officeDocument/2006/relationships/image" Target="../media/image471.png"/><Relationship Id="rId272" Type="http://schemas.openxmlformats.org/officeDocument/2006/relationships/image" Target="../media/image528.png"/><Relationship Id="rId293" Type="http://schemas.openxmlformats.org/officeDocument/2006/relationships/customXml" Target="../ink/ink536.xml"/><Relationship Id="rId302" Type="http://schemas.openxmlformats.org/officeDocument/2006/relationships/image" Target="../media/image543.png"/><Relationship Id="rId307" Type="http://schemas.openxmlformats.org/officeDocument/2006/relationships/customXml" Target="../ink/ink543.xml"/><Relationship Id="rId20" Type="http://schemas.openxmlformats.org/officeDocument/2006/relationships/image" Target="../media/image402.png"/><Relationship Id="rId41" Type="http://schemas.openxmlformats.org/officeDocument/2006/relationships/customXml" Target="../ink/ink410.xml"/><Relationship Id="rId62" Type="http://schemas.openxmlformats.org/officeDocument/2006/relationships/image" Target="../media/image423.png"/><Relationship Id="rId83" Type="http://schemas.openxmlformats.org/officeDocument/2006/relationships/customXml" Target="../ink/ink431.xml"/><Relationship Id="rId88" Type="http://schemas.openxmlformats.org/officeDocument/2006/relationships/image" Target="../media/image436.png"/><Relationship Id="rId111" Type="http://schemas.openxmlformats.org/officeDocument/2006/relationships/customXml" Target="../ink/ink445.xml"/><Relationship Id="rId132" Type="http://schemas.openxmlformats.org/officeDocument/2006/relationships/image" Target="../media/image458.png"/><Relationship Id="rId153" Type="http://schemas.openxmlformats.org/officeDocument/2006/relationships/customXml" Target="../ink/ink466.xml"/><Relationship Id="rId174" Type="http://schemas.openxmlformats.org/officeDocument/2006/relationships/image" Target="../media/image479.png"/><Relationship Id="rId179" Type="http://schemas.openxmlformats.org/officeDocument/2006/relationships/customXml" Target="../ink/ink479.xml"/><Relationship Id="rId195" Type="http://schemas.openxmlformats.org/officeDocument/2006/relationships/customXml" Target="../ink/ink487.xml"/><Relationship Id="rId209" Type="http://schemas.openxmlformats.org/officeDocument/2006/relationships/customXml" Target="../ink/ink494.xml"/><Relationship Id="rId190" Type="http://schemas.openxmlformats.org/officeDocument/2006/relationships/image" Target="../media/image487.png"/><Relationship Id="rId204" Type="http://schemas.openxmlformats.org/officeDocument/2006/relationships/image" Target="../media/image494.png"/><Relationship Id="rId220" Type="http://schemas.openxmlformats.org/officeDocument/2006/relationships/image" Target="../media/image502.png"/><Relationship Id="rId225" Type="http://schemas.openxmlformats.org/officeDocument/2006/relationships/customXml" Target="../ink/ink502.xml"/><Relationship Id="rId241" Type="http://schemas.openxmlformats.org/officeDocument/2006/relationships/customXml" Target="../ink/ink510.xml"/><Relationship Id="rId246" Type="http://schemas.openxmlformats.org/officeDocument/2006/relationships/image" Target="../media/image515.png"/><Relationship Id="rId267" Type="http://schemas.openxmlformats.org/officeDocument/2006/relationships/customXml" Target="../ink/ink523.xml"/><Relationship Id="rId288" Type="http://schemas.openxmlformats.org/officeDocument/2006/relationships/image" Target="../media/image536.png"/><Relationship Id="rId15" Type="http://schemas.openxmlformats.org/officeDocument/2006/relationships/customXml" Target="../ink/ink397.xml"/><Relationship Id="rId36" Type="http://schemas.openxmlformats.org/officeDocument/2006/relationships/image" Target="../media/image410.png"/><Relationship Id="rId57" Type="http://schemas.openxmlformats.org/officeDocument/2006/relationships/customXml" Target="../ink/ink418.xml"/><Relationship Id="rId106" Type="http://schemas.openxmlformats.org/officeDocument/2006/relationships/image" Target="../media/image445.png"/><Relationship Id="rId127" Type="http://schemas.openxmlformats.org/officeDocument/2006/relationships/customXml" Target="../ink/ink453.xml"/><Relationship Id="rId262" Type="http://schemas.openxmlformats.org/officeDocument/2006/relationships/image" Target="../media/image523.png"/><Relationship Id="rId283" Type="http://schemas.openxmlformats.org/officeDocument/2006/relationships/customXml" Target="../ink/ink531.xml"/><Relationship Id="rId313" Type="http://schemas.openxmlformats.org/officeDocument/2006/relationships/customXml" Target="../ink/ink546.xml"/><Relationship Id="rId10" Type="http://schemas.openxmlformats.org/officeDocument/2006/relationships/image" Target="../media/image397.png"/><Relationship Id="rId31" Type="http://schemas.openxmlformats.org/officeDocument/2006/relationships/customXml" Target="../ink/ink405.xml"/><Relationship Id="rId52" Type="http://schemas.openxmlformats.org/officeDocument/2006/relationships/image" Target="../media/image418.png"/><Relationship Id="rId73" Type="http://schemas.openxmlformats.org/officeDocument/2006/relationships/customXml" Target="../ink/ink426.xml"/><Relationship Id="rId78" Type="http://schemas.openxmlformats.org/officeDocument/2006/relationships/image" Target="../media/image431.png"/><Relationship Id="rId94" Type="http://schemas.openxmlformats.org/officeDocument/2006/relationships/image" Target="../media/image439.png"/><Relationship Id="rId99" Type="http://schemas.openxmlformats.org/officeDocument/2006/relationships/customXml" Target="../ink/ink439.xml"/><Relationship Id="rId101" Type="http://schemas.openxmlformats.org/officeDocument/2006/relationships/customXml" Target="../ink/ink440.xml"/><Relationship Id="rId122" Type="http://schemas.openxmlformats.org/officeDocument/2006/relationships/image" Target="../media/image453.png"/><Relationship Id="rId143" Type="http://schemas.openxmlformats.org/officeDocument/2006/relationships/customXml" Target="../ink/ink461.xml"/><Relationship Id="rId148" Type="http://schemas.openxmlformats.org/officeDocument/2006/relationships/image" Target="../media/image466.png"/><Relationship Id="rId164" Type="http://schemas.openxmlformats.org/officeDocument/2006/relationships/image" Target="../media/image474.png"/><Relationship Id="rId169" Type="http://schemas.openxmlformats.org/officeDocument/2006/relationships/customXml" Target="../ink/ink474.xml"/><Relationship Id="rId185" Type="http://schemas.openxmlformats.org/officeDocument/2006/relationships/customXml" Target="../ink/ink482.xml"/><Relationship Id="rId4" Type="http://schemas.openxmlformats.org/officeDocument/2006/relationships/image" Target="../media/image394.png"/><Relationship Id="rId9" Type="http://schemas.openxmlformats.org/officeDocument/2006/relationships/customXml" Target="../ink/ink394.xml"/><Relationship Id="rId180" Type="http://schemas.openxmlformats.org/officeDocument/2006/relationships/image" Target="../media/image482.png"/><Relationship Id="rId210" Type="http://schemas.openxmlformats.org/officeDocument/2006/relationships/image" Target="../media/image497.png"/><Relationship Id="rId215" Type="http://schemas.openxmlformats.org/officeDocument/2006/relationships/customXml" Target="../ink/ink497.xml"/><Relationship Id="rId236" Type="http://schemas.openxmlformats.org/officeDocument/2006/relationships/image" Target="../media/image510.png"/><Relationship Id="rId257" Type="http://schemas.openxmlformats.org/officeDocument/2006/relationships/customXml" Target="../ink/ink518.xml"/><Relationship Id="rId278" Type="http://schemas.openxmlformats.org/officeDocument/2006/relationships/image" Target="../media/image531.png"/><Relationship Id="rId26" Type="http://schemas.openxmlformats.org/officeDocument/2006/relationships/image" Target="../media/image405.png"/><Relationship Id="rId231" Type="http://schemas.openxmlformats.org/officeDocument/2006/relationships/customXml" Target="../ink/ink505.xml"/><Relationship Id="rId252" Type="http://schemas.openxmlformats.org/officeDocument/2006/relationships/image" Target="../media/image518.png"/><Relationship Id="rId273" Type="http://schemas.openxmlformats.org/officeDocument/2006/relationships/customXml" Target="../ink/ink526.xml"/><Relationship Id="rId294" Type="http://schemas.openxmlformats.org/officeDocument/2006/relationships/image" Target="../media/image539.png"/><Relationship Id="rId308" Type="http://schemas.openxmlformats.org/officeDocument/2006/relationships/image" Target="../media/image546.png"/><Relationship Id="rId47" Type="http://schemas.openxmlformats.org/officeDocument/2006/relationships/customXml" Target="../ink/ink413.xml"/><Relationship Id="rId68" Type="http://schemas.openxmlformats.org/officeDocument/2006/relationships/image" Target="../media/image426.png"/><Relationship Id="rId89" Type="http://schemas.openxmlformats.org/officeDocument/2006/relationships/customXml" Target="../ink/ink434.xml"/><Relationship Id="rId112" Type="http://schemas.openxmlformats.org/officeDocument/2006/relationships/image" Target="../media/image448.png"/><Relationship Id="rId133" Type="http://schemas.openxmlformats.org/officeDocument/2006/relationships/customXml" Target="../ink/ink456.xml"/><Relationship Id="rId154" Type="http://schemas.openxmlformats.org/officeDocument/2006/relationships/image" Target="../media/image469.png"/><Relationship Id="rId175" Type="http://schemas.openxmlformats.org/officeDocument/2006/relationships/customXml" Target="../ink/ink477.xml"/><Relationship Id="rId196" Type="http://schemas.openxmlformats.org/officeDocument/2006/relationships/image" Target="../media/image490.png"/><Relationship Id="rId200" Type="http://schemas.openxmlformats.org/officeDocument/2006/relationships/image" Target="../media/image492.png"/><Relationship Id="rId16" Type="http://schemas.openxmlformats.org/officeDocument/2006/relationships/image" Target="../media/image400.png"/><Relationship Id="rId221" Type="http://schemas.openxmlformats.org/officeDocument/2006/relationships/customXml" Target="../ink/ink500.xml"/><Relationship Id="rId242" Type="http://schemas.openxmlformats.org/officeDocument/2006/relationships/image" Target="../media/image513.png"/><Relationship Id="rId263" Type="http://schemas.openxmlformats.org/officeDocument/2006/relationships/customXml" Target="../ink/ink521.xml"/><Relationship Id="rId284" Type="http://schemas.openxmlformats.org/officeDocument/2006/relationships/image" Target="../media/image534.png"/><Relationship Id="rId37" Type="http://schemas.openxmlformats.org/officeDocument/2006/relationships/customXml" Target="../ink/ink408.xml"/><Relationship Id="rId58" Type="http://schemas.openxmlformats.org/officeDocument/2006/relationships/image" Target="../media/image421.png"/><Relationship Id="rId79" Type="http://schemas.openxmlformats.org/officeDocument/2006/relationships/customXml" Target="../ink/ink429.xml"/><Relationship Id="rId102" Type="http://schemas.openxmlformats.org/officeDocument/2006/relationships/image" Target="../media/image443.png"/><Relationship Id="rId123" Type="http://schemas.openxmlformats.org/officeDocument/2006/relationships/customXml" Target="../ink/ink451.xml"/><Relationship Id="rId144" Type="http://schemas.openxmlformats.org/officeDocument/2006/relationships/image" Target="../media/image464.png"/><Relationship Id="rId90" Type="http://schemas.openxmlformats.org/officeDocument/2006/relationships/image" Target="../media/image437.png"/><Relationship Id="rId165" Type="http://schemas.openxmlformats.org/officeDocument/2006/relationships/customXml" Target="../ink/ink472.xml"/><Relationship Id="rId186" Type="http://schemas.openxmlformats.org/officeDocument/2006/relationships/image" Target="../media/image485.png"/><Relationship Id="rId211" Type="http://schemas.openxmlformats.org/officeDocument/2006/relationships/customXml" Target="../ink/ink495.xml"/><Relationship Id="rId232" Type="http://schemas.openxmlformats.org/officeDocument/2006/relationships/image" Target="../media/image508.png"/><Relationship Id="rId253" Type="http://schemas.openxmlformats.org/officeDocument/2006/relationships/customXml" Target="../ink/ink516.xml"/><Relationship Id="rId274" Type="http://schemas.openxmlformats.org/officeDocument/2006/relationships/image" Target="../media/image529.png"/><Relationship Id="rId295" Type="http://schemas.openxmlformats.org/officeDocument/2006/relationships/customXml" Target="../ink/ink537.xml"/><Relationship Id="rId309" Type="http://schemas.openxmlformats.org/officeDocument/2006/relationships/customXml" Target="../ink/ink544.xml"/><Relationship Id="rId27" Type="http://schemas.openxmlformats.org/officeDocument/2006/relationships/customXml" Target="../ink/ink403.xml"/><Relationship Id="rId48" Type="http://schemas.openxmlformats.org/officeDocument/2006/relationships/image" Target="../media/image416.png"/><Relationship Id="rId69" Type="http://schemas.openxmlformats.org/officeDocument/2006/relationships/customXml" Target="../ink/ink424.xml"/><Relationship Id="rId113" Type="http://schemas.openxmlformats.org/officeDocument/2006/relationships/customXml" Target="../ink/ink446.xml"/><Relationship Id="rId134" Type="http://schemas.openxmlformats.org/officeDocument/2006/relationships/image" Target="../media/image459.png"/><Relationship Id="rId80" Type="http://schemas.openxmlformats.org/officeDocument/2006/relationships/image" Target="../media/image432.png"/><Relationship Id="rId155" Type="http://schemas.openxmlformats.org/officeDocument/2006/relationships/customXml" Target="../ink/ink467.xml"/><Relationship Id="rId176" Type="http://schemas.openxmlformats.org/officeDocument/2006/relationships/image" Target="../media/image480.png"/><Relationship Id="rId197" Type="http://schemas.openxmlformats.org/officeDocument/2006/relationships/customXml" Target="../ink/ink488.xml"/><Relationship Id="rId201" Type="http://schemas.openxmlformats.org/officeDocument/2006/relationships/customXml" Target="../ink/ink490.xml"/><Relationship Id="rId222" Type="http://schemas.openxmlformats.org/officeDocument/2006/relationships/image" Target="../media/image503.png"/><Relationship Id="rId243" Type="http://schemas.openxmlformats.org/officeDocument/2006/relationships/customXml" Target="../ink/ink511.xml"/><Relationship Id="rId264" Type="http://schemas.openxmlformats.org/officeDocument/2006/relationships/image" Target="../media/image524.png"/><Relationship Id="rId285" Type="http://schemas.openxmlformats.org/officeDocument/2006/relationships/customXml" Target="../ink/ink532.xml"/><Relationship Id="rId17" Type="http://schemas.openxmlformats.org/officeDocument/2006/relationships/customXml" Target="../ink/ink398.xml"/><Relationship Id="rId38" Type="http://schemas.openxmlformats.org/officeDocument/2006/relationships/image" Target="../media/image411.png"/><Relationship Id="rId59" Type="http://schemas.openxmlformats.org/officeDocument/2006/relationships/customXml" Target="../ink/ink419.xml"/><Relationship Id="rId103" Type="http://schemas.openxmlformats.org/officeDocument/2006/relationships/customXml" Target="../ink/ink441.xml"/><Relationship Id="rId124" Type="http://schemas.openxmlformats.org/officeDocument/2006/relationships/image" Target="../media/image454.png"/><Relationship Id="rId310" Type="http://schemas.openxmlformats.org/officeDocument/2006/relationships/image" Target="../media/image547.png"/><Relationship Id="rId70" Type="http://schemas.openxmlformats.org/officeDocument/2006/relationships/image" Target="../media/image427.png"/><Relationship Id="rId91" Type="http://schemas.openxmlformats.org/officeDocument/2006/relationships/customXml" Target="../ink/ink435.xml"/><Relationship Id="rId145" Type="http://schemas.openxmlformats.org/officeDocument/2006/relationships/customXml" Target="../ink/ink462.xml"/><Relationship Id="rId166" Type="http://schemas.openxmlformats.org/officeDocument/2006/relationships/image" Target="../media/image475.png"/><Relationship Id="rId187" Type="http://schemas.openxmlformats.org/officeDocument/2006/relationships/customXml" Target="../ink/ink483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498.png"/><Relationship Id="rId233" Type="http://schemas.openxmlformats.org/officeDocument/2006/relationships/customXml" Target="../ink/ink506.xml"/><Relationship Id="rId254" Type="http://schemas.openxmlformats.org/officeDocument/2006/relationships/image" Target="../media/image519.png"/><Relationship Id="rId28" Type="http://schemas.openxmlformats.org/officeDocument/2006/relationships/image" Target="../media/image406.png"/><Relationship Id="rId49" Type="http://schemas.openxmlformats.org/officeDocument/2006/relationships/customXml" Target="../ink/ink414.xml"/><Relationship Id="rId114" Type="http://schemas.openxmlformats.org/officeDocument/2006/relationships/image" Target="../media/image449.png"/><Relationship Id="rId275" Type="http://schemas.openxmlformats.org/officeDocument/2006/relationships/customXml" Target="../ink/ink527.xml"/><Relationship Id="rId296" Type="http://schemas.openxmlformats.org/officeDocument/2006/relationships/image" Target="../media/image540.png"/><Relationship Id="rId300" Type="http://schemas.openxmlformats.org/officeDocument/2006/relationships/image" Target="../media/image542.png"/><Relationship Id="rId60" Type="http://schemas.openxmlformats.org/officeDocument/2006/relationships/image" Target="../media/image422.png"/><Relationship Id="rId81" Type="http://schemas.openxmlformats.org/officeDocument/2006/relationships/customXml" Target="../ink/ink430.xml"/><Relationship Id="rId135" Type="http://schemas.openxmlformats.org/officeDocument/2006/relationships/customXml" Target="../ink/ink457.xml"/><Relationship Id="rId156" Type="http://schemas.openxmlformats.org/officeDocument/2006/relationships/image" Target="../media/image470.png"/><Relationship Id="rId177" Type="http://schemas.openxmlformats.org/officeDocument/2006/relationships/customXml" Target="../ink/ink478.xml"/><Relationship Id="rId198" Type="http://schemas.openxmlformats.org/officeDocument/2006/relationships/image" Target="../media/image491.png"/><Relationship Id="rId202" Type="http://schemas.openxmlformats.org/officeDocument/2006/relationships/image" Target="../media/image493.png"/><Relationship Id="rId223" Type="http://schemas.openxmlformats.org/officeDocument/2006/relationships/customXml" Target="../ink/ink501.xml"/><Relationship Id="rId244" Type="http://schemas.openxmlformats.org/officeDocument/2006/relationships/image" Target="../media/image514.png"/><Relationship Id="rId18" Type="http://schemas.openxmlformats.org/officeDocument/2006/relationships/image" Target="../media/image401.png"/><Relationship Id="rId39" Type="http://schemas.openxmlformats.org/officeDocument/2006/relationships/customXml" Target="../ink/ink409.xml"/><Relationship Id="rId265" Type="http://schemas.openxmlformats.org/officeDocument/2006/relationships/customXml" Target="../ink/ink522.xml"/><Relationship Id="rId286" Type="http://schemas.openxmlformats.org/officeDocument/2006/relationships/image" Target="../media/image535.png"/><Relationship Id="rId50" Type="http://schemas.openxmlformats.org/officeDocument/2006/relationships/image" Target="../media/image417.png"/><Relationship Id="rId104" Type="http://schemas.openxmlformats.org/officeDocument/2006/relationships/image" Target="../media/image444.png"/><Relationship Id="rId125" Type="http://schemas.openxmlformats.org/officeDocument/2006/relationships/customXml" Target="../ink/ink452.xml"/><Relationship Id="rId146" Type="http://schemas.openxmlformats.org/officeDocument/2006/relationships/image" Target="../media/image465.png"/><Relationship Id="rId167" Type="http://schemas.openxmlformats.org/officeDocument/2006/relationships/customXml" Target="../ink/ink473.xml"/><Relationship Id="rId188" Type="http://schemas.openxmlformats.org/officeDocument/2006/relationships/image" Target="../media/image486.png"/><Relationship Id="rId311" Type="http://schemas.openxmlformats.org/officeDocument/2006/relationships/customXml" Target="../ink/ink545.xml"/><Relationship Id="rId71" Type="http://schemas.openxmlformats.org/officeDocument/2006/relationships/customXml" Target="../ink/ink425.xml"/><Relationship Id="rId92" Type="http://schemas.openxmlformats.org/officeDocument/2006/relationships/image" Target="../media/image438.png"/><Relationship Id="rId213" Type="http://schemas.openxmlformats.org/officeDocument/2006/relationships/customXml" Target="../ink/ink496.xml"/><Relationship Id="rId234" Type="http://schemas.openxmlformats.org/officeDocument/2006/relationships/image" Target="../media/image509.png"/><Relationship Id="rId2" Type="http://schemas.openxmlformats.org/officeDocument/2006/relationships/image" Target="../media/image393.png"/><Relationship Id="rId29" Type="http://schemas.openxmlformats.org/officeDocument/2006/relationships/customXml" Target="../ink/ink404.xml"/><Relationship Id="rId255" Type="http://schemas.openxmlformats.org/officeDocument/2006/relationships/customXml" Target="../ink/ink517.xml"/><Relationship Id="rId276" Type="http://schemas.openxmlformats.org/officeDocument/2006/relationships/image" Target="../media/image530.png"/><Relationship Id="rId297" Type="http://schemas.openxmlformats.org/officeDocument/2006/relationships/customXml" Target="../ink/ink538.xml"/><Relationship Id="rId40" Type="http://schemas.openxmlformats.org/officeDocument/2006/relationships/image" Target="../media/image412.png"/><Relationship Id="rId115" Type="http://schemas.openxmlformats.org/officeDocument/2006/relationships/customXml" Target="../ink/ink447.xml"/><Relationship Id="rId136" Type="http://schemas.openxmlformats.org/officeDocument/2006/relationships/image" Target="../media/image460.png"/><Relationship Id="rId157" Type="http://schemas.openxmlformats.org/officeDocument/2006/relationships/customXml" Target="../ink/ink468.xml"/><Relationship Id="rId178" Type="http://schemas.openxmlformats.org/officeDocument/2006/relationships/image" Target="../media/image481.png"/><Relationship Id="rId301" Type="http://schemas.openxmlformats.org/officeDocument/2006/relationships/customXml" Target="../ink/ink5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8178-D8D8-4199-8FAD-9B82EFE75A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Insertion sort and merge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2CFFC-E9C7-41E7-929F-919DA198B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3925" y="5897563"/>
            <a:ext cx="3086099" cy="436562"/>
          </a:xfrm>
        </p:spPr>
        <p:txBody>
          <a:bodyPr>
            <a:normAutofit/>
          </a:bodyPr>
          <a:lstStyle/>
          <a:p>
            <a:r>
              <a:rPr lang="en-US" sz="1400" dirty="0"/>
              <a:t>John MacCormick</a:t>
            </a:r>
          </a:p>
        </p:txBody>
      </p:sp>
    </p:spTree>
    <p:extLst>
      <p:ext uri="{BB962C8B-B14F-4D97-AF65-F5344CB8AC3E}">
        <p14:creationId xmlns:p14="http://schemas.microsoft.com/office/powerpoint/2010/main" val="397840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51F5-4DB6-4040-8977-C0AE0058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93AA94-8C0F-4B76-A8B2-5704D5332132}"/>
              </a:ext>
            </a:extLst>
          </p:cNvPr>
          <p:cNvSpPr txBox="1"/>
          <p:nvPr/>
        </p:nvSpPr>
        <p:spPr>
          <a:xfrm>
            <a:off x="3728309" y="1504475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01797-5937-4DC9-B511-6785037E99B2}"/>
              </a:ext>
            </a:extLst>
          </p:cNvPr>
          <p:cNvSpPr txBox="1"/>
          <p:nvPr/>
        </p:nvSpPr>
        <p:spPr>
          <a:xfrm>
            <a:off x="2965572" y="1504475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D4BBF-D8D4-4CA6-8999-B84EADFF3D5A}"/>
              </a:ext>
            </a:extLst>
          </p:cNvPr>
          <p:cNvSpPr txBox="1"/>
          <p:nvPr/>
        </p:nvSpPr>
        <p:spPr>
          <a:xfrm>
            <a:off x="4491046" y="1504475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2C71B4-E548-4C2A-967C-E31123689C21}"/>
              </a:ext>
            </a:extLst>
          </p:cNvPr>
          <p:cNvSpPr txBox="1"/>
          <p:nvPr/>
        </p:nvSpPr>
        <p:spPr>
          <a:xfrm>
            <a:off x="5253783" y="1504475"/>
            <a:ext cx="301686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3A0B03-100D-4B4F-888A-38BF3B85E208}"/>
              </a:ext>
            </a:extLst>
          </p:cNvPr>
          <p:cNvSpPr txBox="1"/>
          <p:nvPr/>
        </p:nvSpPr>
        <p:spPr>
          <a:xfrm>
            <a:off x="5899502" y="1504475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4EC9D-96A1-4529-A532-10C8E544451A}"/>
              </a:ext>
            </a:extLst>
          </p:cNvPr>
          <p:cNvSpPr txBox="1"/>
          <p:nvPr/>
        </p:nvSpPr>
        <p:spPr>
          <a:xfrm>
            <a:off x="2965572" y="3224511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A00687-5D58-4454-9506-56A16D441D98}"/>
              </a:ext>
            </a:extLst>
          </p:cNvPr>
          <p:cNvSpPr txBox="1"/>
          <p:nvPr/>
        </p:nvSpPr>
        <p:spPr>
          <a:xfrm>
            <a:off x="2965572" y="2488942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F48455-204D-4692-8F63-B08EA1987576}"/>
              </a:ext>
            </a:extLst>
          </p:cNvPr>
          <p:cNvSpPr txBox="1"/>
          <p:nvPr/>
        </p:nvSpPr>
        <p:spPr>
          <a:xfrm>
            <a:off x="4491046" y="3970853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B042A8-3DDB-44BD-8475-440B4DE984AD}"/>
              </a:ext>
            </a:extLst>
          </p:cNvPr>
          <p:cNvSpPr txBox="1"/>
          <p:nvPr/>
        </p:nvSpPr>
        <p:spPr>
          <a:xfrm>
            <a:off x="3082590" y="4614862"/>
            <a:ext cx="301686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910E5D-295B-40FB-81B7-9975E37EDA02}"/>
              </a:ext>
            </a:extLst>
          </p:cNvPr>
          <p:cNvSpPr txBox="1"/>
          <p:nvPr/>
        </p:nvSpPr>
        <p:spPr>
          <a:xfrm>
            <a:off x="3728309" y="3224511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51226A-7DBA-4FF0-B6EF-EF9EE63FEB3D}"/>
              </a:ext>
            </a:extLst>
          </p:cNvPr>
          <p:cNvSpPr txBox="1"/>
          <p:nvPr/>
        </p:nvSpPr>
        <p:spPr>
          <a:xfrm>
            <a:off x="2965572" y="3970853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6EBC5D-8121-4572-BBD4-60C740CD0E9A}"/>
              </a:ext>
            </a:extLst>
          </p:cNvPr>
          <p:cNvSpPr txBox="1"/>
          <p:nvPr/>
        </p:nvSpPr>
        <p:spPr>
          <a:xfrm>
            <a:off x="3728309" y="3970853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63B480-72E4-4E53-AF2F-A1F4B778FFCC}"/>
              </a:ext>
            </a:extLst>
          </p:cNvPr>
          <p:cNvSpPr txBox="1"/>
          <p:nvPr/>
        </p:nvSpPr>
        <p:spPr>
          <a:xfrm>
            <a:off x="5253783" y="4614862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A9BDA3-2F75-4359-B455-C107CD834336}"/>
              </a:ext>
            </a:extLst>
          </p:cNvPr>
          <p:cNvSpPr txBox="1"/>
          <p:nvPr/>
        </p:nvSpPr>
        <p:spPr>
          <a:xfrm>
            <a:off x="3728309" y="4614862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E9B51D-2D0B-4384-9529-3BD79CDF8B2A}"/>
              </a:ext>
            </a:extLst>
          </p:cNvPr>
          <p:cNvSpPr txBox="1"/>
          <p:nvPr/>
        </p:nvSpPr>
        <p:spPr>
          <a:xfrm>
            <a:off x="4491046" y="4614862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556226-6F69-4575-9AD3-11397B73D278}"/>
              </a:ext>
            </a:extLst>
          </p:cNvPr>
          <p:cNvSpPr txBox="1"/>
          <p:nvPr/>
        </p:nvSpPr>
        <p:spPr>
          <a:xfrm>
            <a:off x="3082590" y="5413116"/>
            <a:ext cx="301686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DCB802-254A-4FFD-98C4-287BBED780AA}"/>
              </a:ext>
            </a:extLst>
          </p:cNvPr>
          <p:cNvSpPr txBox="1"/>
          <p:nvPr/>
        </p:nvSpPr>
        <p:spPr>
          <a:xfrm>
            <a:off x="6024056" y="5413116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49C533-BECC-47AF-A8F3-DBE4C7066DD7}"/>
              </a:ext>
            </a:extLst>
          </p:cNvPr>
          <p:cNvSpPr txBox="1"/>
          <p:nvPr/>
        </p:nvSpPr>
        <p:spPr>
          <a:xfrm>
            <a:off x="4498582" y="5413116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7D9465-964F-4287-95D7-EAC60FE5DD3B}"/>
              </a:ext>
            </a:extLst>
          </p:cNvPr>
          <p:cNvSpPr txBox="1"/>
          <p:nvPr/>
        </p:nvSpPr>
        <p:spPr>
          <a:xfrm>
            <a:off x="5261319" y="5413116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F3CF30-8043-4939-8CFD-BEE77F2D0721}"/>
              </a:ext>
            </a:extLst>
          </p:cNvPr>
          <p:cNvSpPr txBox="1"/>
          <p:nvPr/>
        </p:nvSpPr>
        <p:spPr>
          <a:xfrm>
            <a:off x="3728309" y="5413116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C2F289-6124-4974-BCC9-271C9D2B53E2}"/>
                  </a:ext>
                </a:extLst>
              </p14:cNvPr>
              <p14:cNvContentPartPr/>
              <p14:nvPr/>
            </p14:nvContentPartPr>
            <p14:xfrm>
              <a:off x="3524466" y="1977844"/>
              <a:ext cx="1902240" cy="26362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C2F289-6124-4974-BCC9-271C9D2B53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5826" y="1969204"/>
                <a:ext cx="1919880" cy="265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DDA53E0-91F0-4546-B584-E2C912919F95}"/>
                  </a:ext>
                </a:extLst>
              </p14:cNvPr>
              <p14:cNvContentPartPr/>
              <p14:nvPr/>
            </p14:nvContentPartPr>
            <p14:xfrm>
              <a:off x="3458946" y="4509364"/>
              <a:ext cx="171360" cy="153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DDA53E0-91F0-4546-B584-E2C912919F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49946" y="4500364"/>
                <a:ext cx="1890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05803F2-4349-477C-B996-71668D889D5B}"/>
                  </a:ext>
                </a:extLst>
              </p14:cNvPr>
              <p14:cNvContentPartPr/>
              <p14:nvPr/>
            </p14:nvContentPartPr>
            <p14:xfrm>
              <a:off x="4230786" y="1973524"/>
              <a:ext cx="1907640" cy="33296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05803F2-4349-477C-B996-71668D889D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22146" y="1964884"/>
                <a:ext cx="1925280" cy="334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7CE4DE4-8277-4682-B9E4-7F82E064CF97}"/>
                  </a:ext>
                </a:extLst>
              </p14:cNvPr>
              <p14:cNvContentPartPr/>
              <p14:nvPr/>
            </p14:nvContentPartPr>
            <p14:xfrm>
              <a:off x="4189026" y="5182924"/>
              <a:ext cx="154440" cy="156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7CE4DE4-8277-4682-B9E4-7F82E064CF9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80386" y="5174284"/>
                <a:ext cx="17208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51283E6-23BD-4AEE-AA3A-9835ED7017DA}"/>
                  </a:ext>
                </a:extLst>
              </p14:cNvPr>
              <p14:cNvContentPartPr/>
              <p14:nvPr/>
            </p14:nvContentPartPr>
            <p14:xfrm>
              <a:off x="2526186" y="2061364"/>
              <a:ext cx="57960" cy="2214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51283E6-23BD-4AEE-AA3A-9835ED7017D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17186" y="2052724"/>
                <a:ext cx="7560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ED1E66B-22F1-45EA-82DD-FE50710614C9}"/>
                  </a:ext>
                </a:extLst>
              </p14:cNvPr>
              <p14:cNvContentPartPr/>
              <p14:nvPr/>
            </p14:nvContentPartPr>
            <p14:xfrm>
              <a:off x="2369226" y="2006644"/>
              <a:ext cx="368280" cy="4651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ED1E66B-22F1-45EA-82DD-FE50710614C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60226" y="1998004"/>
                <a:ext cx="385920" cy="48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9EF00946-1D85-46A3-8DE1-79FB327C4386}"/>
              </a:ext>
            </a:extLst>
          </p:cNvPr>
          <p:cNvGrpSpPr/>
          <p:nvPr/>
        </p:nvGrpSpPr>
        <p:grpSpPr>
          <a:xfrm>
            <a:off x="3467946" y="1951564"/>
            <a:ext cx="2685600" cy="2025000"/>
            <a:chOff x="3467946" y="1951564"/>
            <a:chExt cx="2685600" cy="202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33CE0BF-C8B7-45A0-815E-C259EB9B12C7}"/>
                    </a:ext>
                  </a:extLst>
                </p14:cNvPr>
                <p14:cNvContentPartPr/>
                <p14:nvPr/>
              </p14:nvContentPartPr>
              <p14:xfrm>
                <a:off x="3535626" y="1984324"/>
                <a:ext cx="296280" cy="1283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33CE0BF-C8B7-45A0-815E-C259EB9B12C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26986" y="1975684"/>
                  <a:ext cx="313920" cy="13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11319AA-7BA8-4A63-9E32-7143E1211F02}"/>
                    </a:ext>
                  </a:extLst>
                </p14:cNvPr>
                <p14:cNvContentPartPr/>
                <p14:nvPr/>
              </p14:nvContentPartPr>
              <p14:xfrm>
                <a:off x="3492066" y="3174484"/>
                <a:ext cx="113760" cy="146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11319AA-7BA8-4A63-9E32-7143E1211F0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83066" y="3165484"/>
                  <a:ext cx="1314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EE3D1B2-F311-4114-94C0-B7A348FDC145}"/>
                    </a:ext>
                  </a:extLst>
                </p14:cNvPr>
                <p14:cNvContentPartPr/>
                <p14:nvPr/>
              </p14:nvContentPartPr>
              <p14:xfrm>
                <a:off x="4207746" y="1951564"/>
                <a:ext cx="384840" cy="1998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EE3D1B2-F311-4114-94C0-B7A348FDC14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98746" y="1942564"/>
                  <a:ext cx="402480" cy="20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E438088-FAD4-4DC5-9162-8ED7E590A244}"/>
                    </a:ext>
                  </a:extLst>
                </p14:cNvPr>
                <p14:cNvContentPartPr/>
                <p14:nvPr/>
              </p14:nvContentPartPr>
              <p14:xfrm>
                <a:off x="4165626" y="3793324"/>
                <a:ext cx="204120" cy="183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E438088-FAD4-4DC5-9162-8ED7E590A24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56626" y="3784324"/>
                  <a:ext cx="2217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DC17B96-66E0-4A99-A3B1-2EFB5A2544EB}"/>
                    </a:ext>
                  </a:extLst>
                </p14:cNvPr>
                <p14:cNvContentPartPr/>
                <p14:nvPr/>
              </p14:nvContentPartPr>
              <p14:xfrm>
                <a:off x="3599706" y="2148844"/>
                <a:ext cx="204840" cy="153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DC17B96-66E0-4A99-A3B1-2EFB5A2544E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91066" y="2140204"/>
                  <a:ext cx="2224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681B35B-49D9-443F-B49C-36E8EF22D083}"/>
                    </a:ext>
                  </a:extLst>
                </p14:cNvPr>
                <p14:cNvContentPartPr/>
                <p14:nvPr/>
              </p14:nvContentPartPr>
              <p14:xfrm>
                <a:off x="4366146" y="2188084"/>
                <a:ext cx="132120" cy="166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681B35B-49D9-443F-B49C-36E8EF22D08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57146" y="2179084"/>
                  <a:ext cx="1497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79AF239-EEEC-4366-AA99-77606B924967}"/>
                    </a:ext>
                  </a:extLst>
                </p14:cNvPr>
                <p14:cNvContentPartPr/>
                <p14:nvPr/>
              </p14:nvContentPartPr>
              <p14:xfrm>
                <a:off x="3467946" y="2022844"/>
                <a:ext cx="358920" cy="338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79AF239-EEEC-4366-AA99-77606B9249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59306" y="2014204"/>
                  <a:ext cx="3765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8F69D88-B506-4C9B-A0FF-AE7DED8AB304}"/>
                    </a:ext>
                  </a:extLst>
                </p14:cNvPr>
                <p14:cNvContentPartPr/>
                <p14:nvPr/>
              </p14:nvContentPartPr>
              <p14:xfrm>
                <a:off x="4225386" y="2037244"/>
                <a:ext cx="344520" cy="401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8F69D88-B506-4C9B-A0FF-AE7DED8AB30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16386" y="2028604"/>
                  <a:ext cx="36216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5AC0106-C9FF-4335-8025-533E1CA3F548}"/>
                    </a:ext>
                  </a:extLst>
                </p14:cNvPr>
                <p14:cNvContentPartPr/>
                <p14:nvPr/>
              </p14:nvContentPartPr>
              <p14:xfrm>
                <a:off x="5221866" y="2296444"/>
                <a:ext cx="158400" cy="127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5AC0106-C9FF-4335-8025-533E1CA3F54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13226" y="2287444"/>
                  <a:ext cx="1760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7CE2363-7295-4E1B-B852-B5CB4F331349}"/>
                    </a:ext>
                  </a:extLst>
                </p14:cNvPr>
                <p14:cNvContentPartPr/>
                <p14:nvPr/>
              </p14:nvContentPartPr>
              <p14:xfrm>
                <a:off x="5328426" y="2300404"/>
                <a:ext cx="31320" cy="216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7CE2363-7295-4E1B-B852-B5CB4F33134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19786" y="2291764"/>
                  <a:ext cx="48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A7552EC-E8E1-4311-B81B-58696CA88933}"/>
                    </a:ext>
                  </a:extLst>
                </p14:cNvPr>
                <p14:cNvContentPartPr/>
                <p14:nvPr/>
              </p14:nvContentPartPr>
              <p14:xfrm>
                <a:off x="5823786" y="2252164"/>
                <a:ext cx="158400" cy="165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A7552EC-E8E1-4311-B81B-58696CA8893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15146" y="2243164"/>
                  <a:ext cx="1760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AE16338-B48D-430E-B994-FB9A20ED2746}"/>
                    </a:ext>
                  </a:extLst>
                </p14:cNvPr>
                <p14:cNvContentPartPr/>
                <p14:nvPr/>
              </p14:nvContentPartPr>
              <p14:xfrm>
                <a:off x="5840706" y="2189524"/>
                <a:ext cx="156240" cy="100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AE16338-B48D-430E-B994-FB9A20ED274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32066" y="2180524"/>
                  <a:ext cx="1738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F0B6589-199C-4FC8-9CFE-CA332F11DC51}"/>
                    </a:ext>
                  </a:extLst>
                </p14:cNvPr>
                <p14:cNvContentPartPr/>
                <p14:nvPr/>
              </p14:nvContentPartPr>
              <p14:xfrm>
                <a:off x="4978866" y="2135884"/>
                <a:ext cx="471600" cy="462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F0B6589-199C-4FC8-9CFE-CA332F11DC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70226" y="2126884"/>
                  <a:ext cx="48924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9422586-80B1-41FB-923C-BC3839F32241}"/>
                    </a:ext>
                  </a:extLst>
                </p14:cNvPr>
                <p14:cNvContentPartPr/>
                <p14:nvPr/>
              </p14:nvContentPartPr>
              <p14:xfrm>
                <a:off x="5707506" y="2093404"/>
                <a:ext cx="446040" cy="475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9422586-80B1-41FB-923C-BC3839F3224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98506" y="2084404"/>
                  <a:ext cx="463680" cy="49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B5BF109-731B-4F36-83C6-9AFBDBE08F0D}"/>
              </a:ext>
            </a:extLst>
          </p:cNvPr>
          <p:cNvGrpSpPr/>
          <p:nvPr/>
        </p:nvGrpSpPr>
        <p:grpSpPr>
          <a:xfrm>
            <a:off x="2449146" y="3229924"/>
            <a:ext cx="316440" cy="374760"/>
            <a:chOff x="2449146" y="3229924"/>
            <a:chExt cx="316440" cy="3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FD0C1C1-DA8D-468F-B568-CB93F264E0C8}"/>
                    </a:ext>
                  </a:extLst>
                </p14:cNvPr>
                <p14:cNvContentPartPr/>
                <p14:nvPr/>
              </p14:nvContentPartPr>
              <p14:xfrm>
                <a:off x="2551026" y="3329644"/>
                <a:ext cx="141120" cy="133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FD0C1C1-DA8D-468F-B568-CB93F264E0C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42026" y="3321004"/>
                  <a:ext cx="1587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82A48EF-739F-4407-A10C-F0C28575B4F5}"/>
                    </a:ext>
                  </a:extLst>
                </p14:cNvPr>
                <p14:cNvContentPartPr/>
                <p14:nvPr/>
              </p14:nvContentPartPr>
              <p14:xfrm>
                <a:off x="2449146" y="3229924"/>
                <a:ext cx="316440" cy="374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82A48EF-739F-4407-A10C-F0C28575B4F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40146" y="3221284"/>
                  <a:ext cx="334080" cy="39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FEBDBBD-8DB3-43F3-8635-B964978DB248}"/>
              </a:ext>
            </a:extLst>
          </p:cNvPr>
          <p:cNvGrpSpPr/>
          <p:nvPr/>
        </p:nvGrpSpPr>
        <p:grpSpPr>
          <a:xfrm>
            <a:off x="2310906" y="4001044"/>
            <a:ext cx="413280" cy="1065960"/>
            <a:chOff x="2310906" y="4001044"/>
            <a:chExt cx="413280" cy="10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519B324-633D-4D21-AB0C-42CC24B28D57}"/>
                    </a:ext>
                  </a:extLst>
                </p14:cNvPr>
                <p14:cNvContentPartPr/>
                <p14:nvPr/>
              </p14:nvContentPartPr>
              <p14:xfrm>
                <a:off x="2410986" y="4102564"/>
                <a:ext cx="171720" cy="173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519B324-633D-4D21-AB0C-42CC24B28D5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01986" y="4093924"/>
                  <a:ext cx="1893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EAFA42B-7D13-4085-855B-EA02FF0618D0}"/>
                    </a:ext>
                  </a:extLst>
                </p14:cNvPr>
                <p14:cNvContentPartPr/>
                <p14:nvPr/>
              </p14:nvContentPartPr>
              <p14:xfrm>
                <a:off x="2310906" y="4001044"/>
                <a:ext cx="383040" cy="467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EAFA42B-7D13-4085-855B-EA02FF0618D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01906" y="3992404"/>
                  <a:ext cx="40068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10334EA-6988-47B3-9B13-AFBDB154ECAA}"/>
                    </a:ext>
                  </a:extLst>
                </p14:cNvPr>
                <p14:cNvContentPartPr/>
                <p14:nvPr/>
              </p14:nvContentPartPr>
              <p14:xfrm>
                <a:off x="2529426" y="4778284"/>
                <a:ext cx="132480" cy="108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10334EA-6988-47B3-9B13-AFBDB154ECA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20786" y="4769644"/>
                  <a:ext cx="1501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2756F40-E0A3-4768-A7C1-D59BCEE13F9E}"/>
                    </a:ext>
                  </a:extLst>
                </p14:cNvPr>
                <p14:cNvContentPartPr/>
                <p14:nvPr/>
              </p14:nvContentPartPr>
              <p14:xfrm>
                <a:off x="2626626" y="4782964"/>
                <a:ext cx="26280" cy="130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2756F40-E0A3-4768-A7C1-D59BCEE13F9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17626" y="4773964"/>
                  <a:ext cx="439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4AB902D-937A-4769-A0AA-87E3AA07DBB7}"/>
                    </a:ext>
                  </a:extLst>
                </p14:cNvPr>
                <p14:cNvContentPartPr/>
                <p14:nvPr/>
              </p14:nvContentPartPr>
              <p14:xfrm>
                <a:off x="2355186" y="4613404"/>
                <a:ext cx="369000" cy="453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4AB902D-937A-4769-A0AA-87E3AA07DB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46546" y="4604404"/>
                  <a:ext cx="386640" cy="47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CFFC8E8-539E-477D-9F4D-82A3AB0C46A9}"/>
              </a:ext>
            </a:extLst>
          </p:cNvPr>
          <p:cNvGrpSpPr/>
          <p:nvPr/>
        </p:nvGrpSpPr>
        <p:grpSpPr>
          <a:xfrm>
            <a:off x="2336826" y="5419804"/>
            <a:ext cx="455760" cy="502200"/>
            <a:chOff x="2336826" y="5419804"/>
            <a:chExt cx="455760" cy="50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ED58F52-E815-4DDA-9488-A755255143FE}"/>
                    </a:ext>
                  </a:extLst>
                </p14:cNvPr>
                <p14:cNvContentPartPr/>
                <p14:nvPr/>
              </p14:nvContentPartPr>
              <p14:xfrm>
                <a:off x="2540946" y="5613124"/>
                <a:ext cx="104760" cy="178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ED58F52-E815-4DDA-9488-A755255143F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532306" y="5604124"/>
                  <a:ext cx="122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B01C711-4126-4388-B91F-66DF494ACE8E}"/>
                    </a:ext>
                  </a:extLst>
                </p14:cNvPr>
                <p14:cNvContentPartPr/>
                <p14:nvPr/>
              </p14:nvContentPartPr>
              <p14:xfrm>
                <a:off x="2502066" y="5491804"/>
                <a:ext cx="152640" cy="1231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B01C711-4126-4388-B91F-66DF494ACE8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93066" y="5482804"/>
                  <a:ext cx="1702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44A93C5-5A2E-4DF3-9633-4F9DC82326F3}"/>
                    </a:ext>
                  </a:extLst>
                </p14:cNvPr>
                <p14:cNvContentPartPr/>
                <p14:nvPr/>
              </p14:nvContentPartPr>
              <p14:xfrm>
                <a:off x="2336826" y="5419804"/>
                <a:ext cx="455760" cy="502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44A93C5-5A2E-4DF3-9633-4F9DC82326F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27826" y="5411164"/>
                  <a:ext cx="473400" cy="51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70A30E5-5D01-481E-BDAC-1C33B9BEE624}"/>
              </a:ext>
            </a:extLst>
          </p:cNvPr>
          <p:cNvGrpSpPr/>
          <p:nvPr/>
        </p:nvGrpSpPr>
        <p:grpSpPr>
          <a:xfrm>
            <a:off x="2240346" y="1879204"/>
            <a:ext cx="737640" cy="996840"/>
            <a:chOff x="2240346" y="1879204"/>
            <a:chExt cx="737640" cy="99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4792BA8-A7DB-4639-978A-BF537F697C1B}"/>
                    </a:ext>
                  </a:extLst>
                </p14:cNvPr>
                <p14:cNvContentPartPr/>
                <p14:nvPr/>
              </p14:nvContentPartPr>
              <p14:xfrm>
                <a:off x="2741106" y="1879204"/>
                <a:ext cx="121680" cy="560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4792BA8-A7DB-4639-978A-BF537F697C1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32106" y="1870204"/>
                  <a:ext cx="13932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474A9F4-7A24-4465-9F3B-90F380566C5B}"/>
                    </a:ext>
                  </a:extLst>
                </p14:cNvPr>
                <p14:cNvContentPartPr/>
                <p14:nvPr/>
              </p14:nvContentPartPr>
              <p14:xfrm>
                <a:off x="2787546" y="2297884"/>
                <a:ext cx="190440" cy="210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474A9F4-7A24-4465-9F3B-90F380566C5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78546" y="2289244"/>
                  <a:ext cx="2080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F15405A-0F9E-4900-A37A-1F857B55C25E}"/>
                    </a:ext>
                  </a:extLst>
                </p14:cNvPr>
                <p14:cNvContentPartPr/>
                <p14:nvPr/>
              </p14:nvContentPartPr>
              <p14:xfrm>
                <a:off x="2436906" y="2647444"/>
                <a:ext cx="41400" cy="125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F15405A-0F9E-4900-A37A-1F857B55C25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28266" y="2638804"/>
                  <a:ext cx="590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80A3797-A8C1-4227-90DF-184D68AE56A3}"/>
                    </a:ext>
                  </a:extLst>
                </p14:cNvPr>
                <p14:cNvContentPartPr/>
                <p14:nvPr/>
              </p14:nvContentPartPr>
              <p14:xfrm>
                <a:off x="2240346" y="2542324"/>
                <a:ext cx="352440" cy="333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80A3797-A8C1-4227-90DF-184D68AE56A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31346" y="2533324"/>
                  <a:ext cx="370080" cy="351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1777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E529B81-B565-46F1-881C-E387D8E65E3A}"/>
              </a:ext>
            </a:extLst>
          </p:cNvPr>
          <p:cNvSpPr/>
          <p:nvPr/>
        </p:nvSpPr>
        <p:spPr>
          <a:xfrm>
            <a:off x="2999503" y="5961494"/>
            <a:ext cx="5759246" cy="737420"/>
          </a:xfrm>
          <a:prstGeom prst="roundRect">
            <a:avLst>
              <a:gd name="adj" fmla="val 44667"/>
            </a:avLst>
          </a:prstGeom>
          <a:solidFill>
            <a:srgbClr val="D4D2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F89FA1D-4EB4-4594-B4F2-66C6487B102D}"/>
              </a:ext>
            </a:extLst>
          </p:cNvPr>
          <p:cNvSpPr/>
          <p:nvPr/>
        </p:nvSpPr>
        <p:spPr>
          <a:xfrm>
            <a:off x="8146178" y="4777341"/>
            <a:ext cx="3121266" cy="737420"/>
          </a:xfrm>
          <a:prstGeom prst="roundRect">
            <a:avLst>
              <a:gd name="adj" fmla="val 44667"/>
            </a:avLst>
          </a:prstGeom>
          <a:solidFill>
            <a:srgbClr val="D4D2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EF4A48D0-36A3-4110-A172-0EB977A433AA}"/>
              </a:ext>
            </a:extLst>
          </p:cNvPr>
          <p:cNvSpPr/>
          <p:nvPr/>
        </p:nvSpPr>
        <p:spPr>
          <a:xfrm>
            <a:off x="1571558" y="4788863"/>
            <a:ext cx="3121266" cy="737420"/>
          </a:xfrm>
          <a:prstGeom prst="roundRect">
            <a:avLst>
              <a:gd name="adj" fmla="val 44667"/>
            </a:avLst>
          </a:prstGeom>
          <a:solidFill>
            <a:srgbClr val="D4D2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D564EA9-C443-4A01-9517-C6C81EB7097E}"/>
              </a:ext>
            </a:extLst>
          </p:cNvPr>
          <p:cNvSpPr/>
          <p:nvPr/>
        </p:nvSpPr>
        <p:spPr>
          <a:xfrm>
            <a:off x="693342" y="3769933"/>
            <a:ext cx="1609725" cy="737420"/>
          </a:xfrm>
          <a:prstGeom prst="roundRect">
            <a:avLst>
              <a:gd name="adj" fmla="val 44667"/>
            </a:avLst>
          </a:prstGeom>
          <a:solidFill>
            <a:srgbClr val="D4D2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49B8CF2-9A2F-4EE9-8B07-75A2EFD101D9}"/>
              </a:ext>
            </a:extLst>
          </p:cNvPr>
          <p:cNvSpPr/>
          <p:nvPr/>
        </p:nvSpPr>
        <p:spPr>
          <a:xfrm>
            <a:off x="3430417" y="3750751"/>
            <a:ext cx="1609725" cy="737420"/>
          </a:xfrm>
          <a:prstGeom prst="roundRect">
            <a:avLst>
              <a:gd name="adj" fmla="val 44667"/>
            </a:avLst>
          </a:prstGeom>
          <a:solidFill>
            <a:srgbClr val="D4D2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402B356-6849-4084-AE8B-12DCF4B9CA0F}"/>
              </a:ext>
            </a:extLst>
          </p:cNvPr>
          <p:cNvSpPr/>
          <p:nvPr/>
        </p:nvSpPr>
        <p:spPr>
          <a:xfrm>
            <a:off x="7514822" y="3713111"/>
            <a:ext cx="1609725" cy="737420"/>
          </a:xfrm>
          <a:prstGeom prst="roundRect">
            <a:avLst>
              <a:gd name="adj" fmla="val 44667"/>
            </a:avLst>
          </a:prstGeom>
          <a:solidFill>
            <a:srgbClr val="D4D2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63BB39B-6A8F-4DA4-B716-9246D0DF99F5}"/>
              </a:ext>
            </a:extLst>
          </p:cNvPr>
          <p:cNvSpPr/>
          <p:nvPr/>
        </p:nvSpPr>
        <p:spPr>
          <a:xfrm>
            <a:off x="9980627" y="3693958"/>
            <a:ext cx="1609725" cy="737420"/>
          </a:xfrm>
          <a:prstGeom prst="roundRect">
            <a:avLst>
              <a:gd name="adj" fmla="val 44667"/>
            </a:avLst>
          </a:prstGeom>
          <a:solidFill>
            <a:srgbClr val="D4D2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50D05AE-4BE3-4051-8DD1-94737E46C787}"/>
              </a:ext>
            </a:extLst>
          </p:cNvPr>
          <p:cNvSpPr/>
          <p:nvPr/>
        </p:nvSpPr>
        <p:spPr>
          <a:xfrm>
            <a:off x="685389" y="2701496"/>
            <a:ext cx="1609725" cy="737420"/>
          </a:xfrm>
          <a:prstGeom prst="roundRect">
            <a:avLst>
              <a:gd name="adj" fmla="val 44667"/>
            </a:avLst>
          </a:prstGeom>
          <a:solidFill>
            <a:srgbClr val="D4D2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92CAD80-AE50-4730-A41E-C6725DCF0627}"/>
              </a:ext>
            </a:extLst>
          </p:cNvPr>
          <p:cNvSpPr/>
          <p:nvPr/>
        </p:nvSpPr>
        <p:spPr>
          <a:xfrm>
            <a:off x="3422464" y="2682314"/>
            <a:ext cx="1609725" cy="737420"/>
          </a:xfrm>
          <a:prstGeom prst="roundRect">
            <a:avLst>
              <a:gd name="adj" fmla="val 44667"/>
            </a:avLst>
          </a:prstGeom>
          <a:solidFill>
            <a:srgbClr val="D4D2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33BB90EB-B1EF-4AA6-9A6D-DADDF1840C4E}"/>
              </a:ext>
            </a:extLst>
          </p:cNvPr>
          <p:cNvSpPr/>
          <p:nvPr/>
        </p:nvSpPr>
        <p:spPr>
          <a:xfrm>
            <a:off x="7506869" y="2644674"/>
            <a:ext cx="1609725" cy="737420"/>
          </a:xfrm>
          <a:prstGeom prst="roundRect">
            <a:avLst>
              <a:gd name="adj" fmla="val 44667"/>
            </a:avLst>
          </a:prstGeom>
          <a:solidFill>
            <a:srgbClr val="D4D2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796E3F4-3F4E-4F1E-AB32-7B6A7461ADE8}"/>
              </a:ext>
            </a:extLst>
          </p:cNvPr>
          <p:cNvSpPr/>
          <p:nvPr/>
        </p:nvSpPr>
        <p:spPr>
          <a:xfrm>
            <a:off x="9972674" y="2625521"/>
            <a:ext cx="1609725" cy="737420"/>
          </a:xfrm>
          <a:prstGeom prst="roundRect">
            <a:avLst>
              <a:gd name="adj" fmla="val 44667"/>
            </a:avLst>
          </a:prstGeom>
          <a:solidFill>
            <a:srgbClr val="D4D2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E22458F-CCD5-4A0C-9BC3-803D90FD36CB}"/>
              </a:ext>
            </a:extLst>
          </p:cNvPr>
          <p:cNvSpPr/>
          <p:nvPr/>
        </p:nvSpPr>
        <p:spPr>
          <a:xfrm>
            <a:off x="8146178" y="1624961"/>
            <a:ext cx="3121266" cy="737420"/>
          </a:xfrm>
          <a:prstGeom prst="roundRect">
            <a:avLst>
              <a:gd name="adj" fmla="val 44667"/>
            </a:avLst>
          </a:prstGeom>
          <a:solidFill>
            <a:srgbClr val="D4D2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121B004-F536-43C0-8FD0-3228C4C8A6CD}"/>
              </a:ext>
            </a:extLst>
          </p:cNvPr>
          <p:cNvSpPr/>
          <p:nvPr/>
        </p:nvSpPr>
        <p:spPr>
          <a:xfrm>
            <a:off x="1571558" y="1636483"/>
            <a:ext cx="3121266" cy="737420"/>
          </a:xfrm>
          <a:prstGeom prst="roundRect">
            <a:avLst>
              <a:gd name="adj" fmla="val 44667"/>
            </a:avLst>
          </a:prstGeom>
          <a:solidFill>
            <a:srgbClr val="D4D2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1A0AF70-D1F4-460C-8E27-67609F0B657B}"/>
              </a:ext>
            </a:extLst>
          </p:cNvPr>
          <p:cNvSpPr/>
          <p:nvPr/>
        </p:nvSpPr>
        <p:spPr>
          <a:xfrm>
            <a:off x="2792361" y="658761"/>
            <a:ext cx="5759246" cy="737420"/>
          </a:xfrm>
          <a:prstGeom prst="roundRect">
            <a:avLst>
              <a:gd name="adj" fmla="val 44667"/>
            </a:avLst>
          </a:prstGeom>
          <a:solidFill>
            <a:srgbClr val="D4D2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5AB0C-A18C-4ABF-95E4-7053ED70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41" y="58915"/>
            <a:ext cx="10515600" cy="913069"/>
          </a:xfrm>
        </p:spPr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B576A-255F-4937-8870-925FE760D479}"/>
              </a:ext>
            </a:extLst>
          </p:cNvPr>
          <p:cNvSpPr txBox="1"/>
          <p:nvPr/>
        </p:nvSpPr>
        <p:spPr>
          <a:xfrm>
            <a:off x="3698930" y="852774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C6F14-532C-4E57-8D9E-B928EFDAC00C}"/>
              </a:ext>
            </a:extLst>
          </p:cNvPr>
          <p:cNvSpPr txBox="1"/>
          <p:nvPr/>
        </p:nvSpPr>
        <p:spPr>
          <a:xfrm>
            <a:off x="2965572" y="852774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BD282-FA65-4D41-897B-92154D3D46CC}"/>
              </a:ext>
            </a:extLst>
          </p:cNvPr>
          <p:cNvSpPr txBox="1"/>
          <p:nvPr/>
        </p:nvSpPr>
        <p:spPr>
          <a:xfrm>
            <a:off x="4432288" y="852774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00DF02-1715-45C8-A78F-A3B99EA08370}"/>
              </a:ext>
            </a:extLst>
          </p:cNvPr>
          <p:cNvSpPr txBox="1"/>
          <p:nvPr/>
        </p:nvSpPr>
        <p:spPr>
          <a:xfrm>
            <a:off x="5165646" y="852774"/>
            <a:ext cx="301686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D714B-E7A0-4648-ABCA-F2A3FBE8D8CF}"/>
              </a:ext>
            </a:extLst>
          </p:cNvPr>
          <p:cNvSpPr txBox="1"/>
          <p:nvPr/>
        </p:nvSpPr>
        <p:spPr>
          <a:xfrm>
            <a:off x="5781986" y="852774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66DDFD-D371-411F-ADED-FB9FF6712AE3}"/>
              </a:ext>
            </a:extLst>
          </p:cNvPr>
          <p:cNvSpPr txBox="1"/>
          <p:nvPr/>
        </p:nvSpPr>
        <p:spPr>
          <a:xfrm>
            <a:off x="6515344" y="852774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9895B1-595F-447D-81A9-8E4BA3349E6B}"/>
              </a:ext>
            </a:extLst>
          </p:cNvPr>
          <p:cNvSpPr txBox="1"/>
          <p:nvPr/>
        </p:nvSpPr>
        <p:spPr>
          <a:xfrm>
            <a:off x="7248702" y="852774"/>
            <a:ext cx="301686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7CB20A-A4AA-43FF-8A4C-C2EB5A9F15C4}"/>
              </a:ext>
            </a:extLst>
          </p:cNvPr>
          <p:cNvSpPr txBox="1"/>
          <p:nvPr/>
        </p:nvSpPr>
        <p:spPr>
          <a:xfrm>
            <a:off x="7982060" y="852774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7C3BC8-12DE-47C4-A7DF-F42B7285B86C}"/>
              </a:ext>
            </a:extLst>
          </p:cNvPr>
          <p:cNvSpPr txBox="1"/>
          <p:nvPr/>
        </p:nvSpPr>
        <p:spPr>
          <a:xfrm>
            <a:off x="2609768" y="1809005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75CEE4-ABAA-408F-A86E-A88E3EEA254D}"/>
              </a:ext>
            </a:extLst>
          </p:cNvPr>
          <p:cNvSpPr txBox="1"/>
          <p:nvPr/>
        </p:nvSpPr>
        <p:spPr>
          <a:xfrm>
            <a:off x="1876410" y="1809005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EFC002-B57F-45B0-9BB4-5387C2AFFDD7}"/>
              </a:ext>
            </a:extLst>
          </p:cNvPr>
          <p:cNvSpPr txBox="1"/>
          <p:nvPr/>
        </p:nvSpPr>
        <p:spPr>
          <a:xfrm>
            <a:off x="3343126" y="1809005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BFFC32-14DE-41D9-A86B-2E0CCB4CCAC0}"/>
              </a:ext>
            </a:extLst>
          </p:cNvPr>
          <p:cNvSpPr txBox="1"/>
          <p:nvPr/>
        </p:nvSpPr>
        <p:spPr>
          <a:xfrm>
            <a:off x="4076484" y="1809005"/>
            <a:ext cx="301686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29F463-598B-4D8D-9FE5-4CBFD2DB6D9C}"/>
              </a:ext>
            </a:extLst>
          </p:cNvPr>
          <p:cNvSpPr txBox="1"/>
          <p:nvPr/>
        </p:nvSpPr>
        <p:spPr>
          <a:xfrm>
            <a:off x="8409721" y="1809005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1728C7-D429-4300-A59E-6B81853855E6}"/>
              </a:ext>
            </a:extLst>
          </p:cNvPr>
          <p:cNvSpPr txBox="1"/>
          <p:nvPr/>
        </p:nvSpPr>
        <p:spPr>
          <a:xfrm>
            <a:off x="9143079" y="1809005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B4928A-17AC-43AA-B255-B27F5204FEBA}"/>
              </a:ext>
            </a:extLst>
          </p:cNvPr>
          <p:cNvSpPr txBox="1"/>
          <p:nvPr/>
        </p:nvSpPr>
        <p:spPr>
          <a:xfrm>
            <a:off x="9876437" y="1809005"/>
            <a:ext cx="301686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5FE36B-D3A8-4F33-B1A3-AAC2B2918675}"/>
              </a:ext>
            </a:extLst>
          </p:cNvPr>
          <p:cNvSpPr txBox="1"/>
          <p:nvPr/>
        </p:nvSpPr>
        <p:spPr>
          <a:xfrm>
            <a:off x="10609795" y="1809005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43F19-7CE9-4B3E-8742-F7C65BCF7B61}"/>
              </a:ext>
            </a:extLst>
          </p:cNvPr>
          <p:cNvSpPr txBox="1"/>
          <p:nvPr/>
        </p:nvSpPr>
        <p:spPr>
          <a:xfrm>
            <a:off x="1571558" y="2885540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2D996-333B-4D05-B060-32D1A3FC97A2}"/>
              </a:ext>
            </a:extLst>
          </p:cNvPr>
          <p:cNvSpPr txBox="1"/>
          <p:nvPr/>
        </p:nvSpPr>
        <p:spPr>
          <a:xfrm>
            <a:off x="838200" y="2885540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1FFDD3-4B4E-46B1-A4E9-E0E244E6A531}"/>
              </a:ext>
            </a:extLst>
          </p:cNvPr>
          <p:cNvSpPr txBox="1"/>
          <p:nvPr/>
        </p:nvSpPr>
        <p:spPr>
          <a:xfrm>
            <a:off x="3657780" y="2885540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EDF7E5-6B18-4BDC-A75B-A977ADB19C27}"/>
              </a:ext>
            </a:extLst>
          </p:cNvPr>
          <p:cNvSpPr txBox="1"/>
          <p:nvPr/>
        </p:nvSpPr>
        <p:spPr>
          <a:xfrm>
            <a:off x="4391138" y="2885540"/>
            <a:ext cx="301686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1E6A3F-3AEF-4081-81D8-7E13D0974DF3}"/>
              </a:ext>
            </a:extLst>
          </p:cNvPr>
          <p:cNvSpPr txBox="1"/>
          <p:nvPr/>
        </p:nvSpPr>
        <p:spPr>
          <a:xfrm>
            <a:off x="7696814" y="2809565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2085FF-E8DC-4A9F-8155-F189E2D3D274}"/>
              </a:ext>
            </a:extLst>
          </p:cNvPr>
          <p:cNvSpPr txBox="1"/>
          <p:nvPr/>
        </p:nvSpPr>
        <p:spPr>
          <a:xfrm>
            <a:off x="8430172" y="2809565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EEAD72-5B0E-420A-BD10-C6ECA9D3FD6E}"/>
              </a:ext>
            </a:extLst>
          </p:cNvPr>
          <p:cNvSpPr txBox="1"/>
          <p:nvPr/>
        </p:nvSpPr>
        <p:spPr>
          <a:xfrm>
            <a:off x="10178123" y="2809565"/>
            <a:ext cx="301686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A809E8-6376-4E7C-B06F-8D571AC871ED}"/>
              </a:ext>
            </a:extLst>
          </p:cNvPr>
          <p:cNvSpPr txBox="1"/>
          <p:nvPr/>
        </p:nvSpPr>
        <p:spPr>
          <a:xfrm>
            <a:off x="10911481" y="2809565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29F9FE-D2E9-4987-8677-CCA8A2991D95}"/>
              </a:ext>
            </a:extLst>
          </p:cNvPr>
          <p:cNvSpPr txBox="1"/>
          <p:nvPr/>
        </p:nvSpPr>
        <p:spPr>
          <a:xfrm>
            <a:off x="1571558" y="3991078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F767BA-D446-419D-BC24-AFB108D7CBD8}"/>
              </a:ext>
            </a:extLst>
          </p:cNvPr>
          <p:cNvSpPr txBox="1"/>
          <p:nvPr/>
        </p:nvSpPr>
        <p:spPr>
          <a:xfrm>
            <a:off x="838200" y="3991078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54D7E0-982C-47A6-ACB9-DE7892D3C5D9}"/>
              </a:ext>
            </a:extLst>
          </p:cNvPr>
          <p:cNvSpPr txBox="1"/>
          <p:nvPr/>
        </p:nvSpPr>
        <p:spPr>
          <a:xfrm>
            <a:off x="3657780" y="3991078"/>
            <a:ext cx="301686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6D3098-07E6-42AB-83A2-D64155244D21}"/>
              </a:ext>
            </a:extLst>
          </p:cNvPr>
          <p:cNvSpPr txBox="1"/>
          <p:nvPr/>
        </p:nvSpPr>
        <p:spPr>
          <a:xfrm>
            <a:off x="4391138" y="3991078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68A7AD-8878-4593-BF6A-FB24D1A26CDB}"/>
              </a:ext>
            </a:extLst>
          </p:cNvPr>
          <p:cNvSpPr txBox="1"/>
          <p:nvPr/>
        </p:nvSpPr>
        <p:spPr>
          <a:xfrm>
            <a:off x="7696814" y="3915103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1D10E9-3CDA-44A1-B508-E7595F7FE0EA}"/>
              </a:ext>
            </a:extLst>
          </p:cNvPr>
          <p:cNvSpPr txBox="1"/>
          <p:nvPr/>
        </p:nvSpPr>
        <p:spPr>
          <a:xfrm>
            <a:off x="8430172" y="3915103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7B5B9C-1C76-4366-BE63-62751856430C}"/>
              </a:ext>
            </a:extLst>
          </p:cNvPr>
          <p:cNvSpPr txBox="1"/>
          <p:nvPr/>
        </p:nvSpPr>
        <p:spPr>
          <a:xfrm>
            <a:off x="10178123" y="3915103"/>
            <a:ext cx="301686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B36844-F81D-40BE-942A-E601329F7F33}"/>
              </a:ext>
            </a:extLst>
          </p:cNvPr>
          <p:cNvSpPr txBox="1"/>
          <p:nvPr/>
        </p:nvSpPr>
        <p:spPr>
          <a:xfrm>
            <a:off x="10911481" y="3915103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5F90CC-CB61-48DA-962B-36B15F1676AD}"/>
              </a:ext>
            </a:extLst>
          </p:cNvPr>
          <p:cNvSpPr txBox="1"/>
          <p:nvPr/>
        </p:nvSpPr>
        <p:spPr>
          <a:xfrm>
            <a:off x="2609768" y="4938608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3643B9-BF2E-4167-B638-332B6F60D18D}"/>
              </a:ext>
            </a:extLst>
          </p:cNvPr>
          <p:cNvSpPr txBox="1"/>
          <p:nvPr/>
        </p:nvSpPr>
        <p:spPr>
          <a:xfrm>
            <a:off x="1876410" y="4938608"/>
            <a:ext cx="301686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1064BD-4D84-48AF-9B15-FED0232481BC}"/>
              </a:ext>
            </a:extLst>
          </p:cNvPr>
          <p:cNvSpPr txBox="1"/>
          <p:nvPr/>
        </p:nvSpPr>
        <p:spPr>
          <a:xfrm>
            <a:off x="3343126" y="4938608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692F76-D7BF-484C-B7D9-93EE0381C0BE}"/>
              </a:ext>
            </a:extLst>
          </p:cNvPr>
          <p:cNvSpPr txBox="1"/>
          <p:nvPr/>
        </p:nvSpPr>
        <p:spPr>
          <a:xfrm>
            <a:off x="4076484" y="4938608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0C4B24-518B-4B39-9CBA-AD394CCD3CB3}"/>
              </a:ext>
            </a:extLst>
          </p:cNvPr>
          <p:cNvSpPr txBox="1"/>
          <p:nvPr/>
        </p:nvSpPr>
        <p:spPr>
          <a:xfrm>
            <a:off x="8409721" y="4938608"/>
            <a:ext cx="301686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2C0966-31D6-48E1-9258-F2B75A6288A1}"/>
              </a:ext>
            </a:extLst>
          </p:cNvPr>
          <p:cNvSpPr txBox="1"/>
          <p:nvPr/>
        </p:nvSpPr>
        <p:spPr>
          <a:xfrm>
            <a:off x="9143079" y="4938608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02F505-31D8-476F-9874-347E8F6330B4}"/>
              </a:ext>
            </a:extLst>
          </p:cNvPr>
          <p:cNvSpPr txBox="1"/>
          <p:nvPr/>
        </p:nvSpPr>
        <p:spPr>
          <a:xfrm>
            <a:off x="9876437" y="4938608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950C3B-B2D3-4B47-9A07-01BAE84BD8AB}"/>
              </a:ext>
            </a:extLst>
          </p:cNvPr>
          <p:cNvSpPr txBox="1"/>
          <p:nvPr/>
        </p:nvSpPr>
        <p:spPr>
          <a:xfrm>
            <a:off x="10609795" y="4938608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009BBD-0357-49EA-A979-4ACDBF1F2C0F}"/>
              </a:ext>
            </a:extLst>
          </p:cNvPr>
          <p:cNvSpPr txBox="1"/>
          <p:nvPr/>
        </p:nvSpPr>
        <p:spPr>
          <a:xfrm>
            <a:off x="3849773" y="6147445"/>
            <a:ext cx="301686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8D996A-288E-4F16-B4C6-5FE531ECC8F4}"/>
              </a:ext>
            </a:extLst>
          </p:cNvPr>
          <p:cNvSpPr txBox="1"/>
          <p:nvPr/>
        </p:nvSpPr>
        <p:spPr>
          <a:xfrm>
            <a:off x="3116415" y="6147445"/>
            <a:ext cx="301686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CB17DA6-116E-4DAF-B3C4-DAE7D72C92CB}"/>
              </a:ext>
            </a:extLst>
          </p:cNvPr>
          <p:cNvSpPr txBox="1"/>
          <p:nvPr/>
        </p:nvSpPr>
        <p:spPr>
          <a:xfrm>
            <a:off x="4583131" y="6147445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7ABC98-FD7D-43B7-96C5-697EF5000C29}"/>
              </a:ext>
            </a:extLst>
          </p:cNvPr>
          <p:cNvSpPr txBox="1"/>
          <p:nvPr/>
        </p:nvSpPr>
        <p:spPr>
          <a:xfrm>
            <a:off x="5316489" y="6147445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2BAD472-205A-49A6-A524-7CB585EF2988}"/>
              </a:ext>
            </a:extLst>
          </p:cNvPr>
          <p:cNvSpPr txBox="1"/>
          <p:nvPr/>
        </p:nvSpPr>
        <p:spPr>
          <a:xfrm>
            <a:off x="5932829" y="6147445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3AED8B-77CA-4471-841C-7EFAE1D8F5DD}"/>
              </a:ext>
            </a:extLst>
          </p:cNvPr>
          <p:cNvSpPr txBox="1"/>
          <p:nvPr/>
        </p:nvSpPr>
        <p:spPr>
          <a:xfrm>
            <a:off x="6666187" y="6147445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B54A131-B49E-4865-AD62-5DA6139C661A}"/>
              </a:ext>
            </a:extLst>
          </p:cNvPr>
          <p:cNvSpPr txBox="1"/>
          <p:nvPr/>
        </p:nvSpPr>
        <p:spPr>
          <a:xfrm>
            <a:off x="7399545" y="6147445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5A9EF3-4E00-4323-B066-D6A7FD012BAC}"/>
              </a:ext>
            </a:extLst>
          </p:cNvPr>
          <p:cNvSpPr txBox="1"/>
          <p:nvPr/>
        </p:nvSpPr>
        <p:spPr>
          <a:xfrm>
            <a:off x="8132903" y="6147445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D8B31F0-DE55-41B4-92E0-F0F5B051CE4C}"/>
              </a:ext>
            </a:extLst>
          </p:cNvPr>
          <p:cNvGrpSpPr/>
          <p:nvPr/>
        </p:nvGrpSpPr>
        <p:grpSpPr>
          <a:xfrm>
            <a:off x="4839885" y="333765"/>
            <a:ext cx="2743200" cy="1769760"/>
            <a:chOff x="4839885" y="333765"/>
            <a:chExt cx="2743200" cy="176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716AA56-8900-4AF9-9AB5-9AAB2E726A20}"/>
                    </a:ext>
                  </a:extLst>
                </p14:cNvPr>
                <p14:cNvContentPartPr/>
                <p14:nvPr/>
              </p14:nvContentPartPr>
              <p14:xfrm>
                <a:off x="5558805" y="333765"/>
                <a:ext cx="86760" cy="1341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716AA56-8900-4AF9-9AB5-9AAB2E726A2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49805" y="325125"/>
                  <a:ext cx="104400" cy="13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FCB1958-5C12-4807-9F1C-B216F762AF44}"/>
                    </a:ext>
                  </a:extLst>
                </p14:cNvPr>
                <p14:cNvContentPartPr/>
                <p14:nvPr/>
              </p14:nvContentPartPr>
              <p14:xfrm>
                <a:off x="4896405" y="1570725"/>
                <a:ext cx="517680" cy="126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FCB1958-5C12-4807-9F1C-B216F762AF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87765" y="1562085"/>
                  <a:ext cx="5353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B4D23AA-4B6D-4B81-A92A-588BB530DBFF}"/>
                    </a:ext>
                  </a:extLst>
                </p14:cNvPr>
                <p14:cNvContentPartPr/>
                <p14:nvPr/>
              </p14:nvContentPartPr>
              <p14:xfrm>
                <a:off x="4839885" y="1542645"/>
                <a:ext cx="222480" cy="240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B4D23AA-4B6D-4B81-A92A-588BB530DBF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31245" y="1533645"/>
                  <a:ext cx="2401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97AD5F3-76D0-4F73-99DE-BFA5155270E0}"/>
                    </a:ext>
                  </a:extLst>
                </p14:cNvPr>
                <p14:cNvContentPartPr/>
                <p14:nvPr/>
              </p14:nvContentPartPr>
              <p14:xfrm>
                <a:off x="5939325" y="1584405"/>
                <a:ext cx="1548000" cy="355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97AD5F3-76D0-4F73-99DE-BFA5155270E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30685" y="1575765"/>
                  <a:ext cx="15656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E019017-D67F-435B-9B67-B53EA37FC7D4}"/>
                    </a:ext>
                  </a:extLst>
                </p14:cNvPr>
                <p14:cNvContentPartPr/>
                <p14:nvPr/>
              </p14:nvContentPartPr>
              <p14:xfrm>
                <a:off x="7439445" y="1856205"/>
                <a:ext cx="143640" cy="234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E019017-D67F-435B-9B67-B53EA37FC7D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30445" y="1847565"/>
                  <a:ext cx="1612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FC4EA1B-41E1-4314-9A34-CDCA63B2E359}"/>
                    </a:ext>
                  </a:extLst>
                </p14:cNvPr>
                <p14:cNvContentPartPr/>
                <p14:nvPr/>
              </p14:nvContentPartPr>
              <p14:xfrm>
                <a:off x="5674005" y="1862325"/>
                <a:ext cx="66960" cy="189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FC4EA1B-41E1-4314-9A34-CDCA63B2E35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65365" y="1853325"/>
                  <a:ext cx="84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BF605CF-713A-45AD-A63F-5FB16D76E758}"/>
                    </a:ext>
                  </a:extLst>
                </p14:cNvPr>
                <p14:cNvContentPartPr/>
                <p14:nvPr/>
              </p14:nvContentPartPr>
              <p14:xfrm>
                <a:off x="5787405" y="1909485"/>
                <a:ext cx="56520" cy="194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BF605CF-713A-45AD-A63F-5FB16D76E7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78765" y="1900485"/>
                  <a:ext cx="741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7B6D266-0B14-4AB0-ADE6-68C7D621AEBF}"/>
                    </a:ext>
                  </a:extLst>
                </p14:cNvPr>
                <p14:cNvContentPartPr/>
                <p14:nvPr/>
              </p14:nvContentPartPr>
              <p14:xfrm>
                <a:off x="5893605" y="1750365"/>
                <a:ext cx="43560" cy="249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7B6D266-0B14-4AB0-ADE6-68C7D621AEB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84965" y="1741725"/>
                  <a:ext cx="612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3C1A729-21A1-4B9F-B257-3DC5198C8C36}"/>
                    </a:ext>
                  </a:extLst>
                </p14:cNvPr>
                <p14:cNvContentPartPr/>
                <p14:nvPr/>
              </p14:nvContentPartPr>
              <p14:xfrm>
                <a:off x="5989005" y="1761885"/>
                <a:ext cx="36360" cy="217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3C1A729-21A1-4B9F-B257-3DC5198C8C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80365" y="1753245"/>
                  <a:ext cx="540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055A667-D96E-456C-BD2B-864246DBDA4E}"/>
                    </a:ext>
                  </a:extLst>
                </p14:cNvPr>
                <p14:cNvContentPartPr/>
                <p14:nvPr/>
              </p14:nvContentPartPr>
              <p14:xfrm>
                <a:off x="6062805" y="1775565"/>
                <a:ext cx="50760" cy="1857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055A667-D96E-456C-BD2B-864246DBDA4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54165" y="1766925"/>
                  <a:ext cx="684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15C6333-2A39-4350-B873-3861CAE6ACDA}"/>
                    </a:ext>
                  </a:extLst>
                </p14:cNvPr>
                <p14:cNvContentPartPr/>
                <p14:nvPr/>
              </p14:nvContentPartPr>
              <p14:xfrm>
                <a:off x="5956605" y="1873845"/>
                <a:ext cx="194040" cy="73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15C6333-2A39-4350-B873-3861CAE6ACD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47965" y="1865205"/>
                  <a:ext cx="21168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7C4C199-4EBD-4F74-9B3E-D08AB1CCA4C6}"/>
              </a:ext>
            </a:extLst>
          </p:cNvPr>
          <p:cNvGrpSpPr/>
          <p:nvPr/>
        </p:nvGrpSpPr>
        <p:grpSpPr>
          <a:xfrm>
            <a:off x="3336165" y="2418165"/>
            <a:ext cx="209160" cy="205920"/>
            <a:chOff x="3336165" y="2418165"/>
            <a:chExt cx="20916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26A7D42-67FB-4CC3-9FCF-AB0A7E697341}"/>
                    </a:ext>
                  </a:extLst>
                </p14:cNvPr>
                <p14:cNvContentPartPr/>
                <p14:nvPr/>
              </p14:nvContentPartPr>
              <p14:xfrm>
                <a:off x="3336165" y="2418165"/>
                <a:ext cx="121320" cy="1645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26A7D42-67FB-4CC3-9FCF-AB0A7E69734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27165" y="2409525"/>
                  <a:ext cx="1389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F0FC33D-E1C2-4EC5-BB92-CD267B422E5F}"/>
                    </a:ext>
                  </a:extLst>
                </p14:cNvPr>
                <p14:cNvContentPartPr/>
                <p14:nvPr/>
              </p14:nvContentPartPr>
              <p14:xfrm>
                <a:off x="3371805" y="2504565"/>
                <a:ext cx="173520" cy="119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F0FC33D-E1C2-4EC5-BB92-CD267B422E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63165" y="2495925"/>
                  <a:ext cx="19116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3A257F1-42B6-402F-A4FD-0F93B4A617E8}"/>
              </a:ext>
            </a:extLst>
          </p:cNvPr>
          <p:cNvGrpSpPr/>
          <p:nvPr/>
        </p:nvGrpSpPr>
        <p:grpSpPr>
          <a:xfrm>
            <a:off x="2296845" y="1443645"/>
            <a:ext cx="872280" cy="1555560"/>
            <a:chOff x="2296845" y="1443645"/>
            <a:chExt cx="872280" cy="155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CA5780C-312C-4403-AF5A-B85665EA71DC}"/>
                    </a:ext>
                  </a:extLst>
                </p14:cNvPr>
                <p14:cNvContentPartPr/>
                <p14:nvPr/>
              </p14:nvContentPartPr>
              <p14:xfrm>
                <a:off x="3108645" y="1443645"/>
                <a:ext cx="60480" cy="1196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CA5780C-312C-4403-AF5A-B85665EA71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00005" y="1434645"/>
                  <a:ext cx="78120" cy="12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DE7CF32-D79D-4AB6-878D-E7014ED63F39}"/>
                    </a:ext>
                  </a:extLst>
                </p14:cNvPr>
                <p14:cNvContentPartPr/>
                <p14:nvPr/>
              </p14:nvContentPartPr>
              <p14:xfrm>
                <a:off x="2335725" y="2490165"/>
                <a:ext cx="347400" cy="2001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DE7CF32-D79D-4AB6-878D-E7014ED63F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26725" y="2481165"/>
                  <a:ext cx="3650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0AC9D5F-076C-4324-B14C-4B92DD2E9CE3}"/>
                    </a:ext>
                  </a:extLst>
                </p14:cNvPr>
                <p14:cNvContentPartPr/>
                <p14:nvPr/>
              </p14:nvContentPartPr>
              <p14:xfrm>
                <a:off x="2296845" y="2574045"/>
                <a:ext cx="280080" cy="260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0AC9D5F-076C-4324-B14C-4B92DD2E9CE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88205" y="2565045"/>
                  <a:ext cx="297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8313BB1-57FE-4EDA-A310-B19FAF0BEFE0}"/>
                    </a:ext>
                  </a:extLst>
                </p14:cNvPr>
                <p14:cNvContentPartPr/>
                <p14:nvPr/>
              </p14:nvContentPartPr>
              <p14:xfrm>
                <a:off x="2711565" y="2822805"/>
                <a:ext cx="73440" cy="176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8313BB1-57FE-4EDA-A310-B19FAF0BEFE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02565" y="2813805"/>
                  <a:ext cx="910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9CF5316-AAE1-40E2-834A-55326289242B}"/>
                    </a:ext>
                  </a:extLst>
                </p14:cNvPr>
                <p14:cNvContentPartPr/>
                <p14:nvPr/>
              </p14:nvContentPartPr>
              <p14:xfrm>
                <a:off x="2806965" y="2848365"/>
                <a:ext cx="45360" cy="123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9CF5316-AAE1-40E2-834A-55326289242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97965" y="2839365"/>
                  <a:ext cx="630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BAF30A9-4752-49C4-A8E2-ECA13A8A15C1}"/>
                    </a:ext>
                  </a:extLst>
                </p14:cNvPr>
                <p14:cNvContentPartPr/>
                <p14:nvPr/>
              </p14:nvContentPartPr>
              <p14:xfrm>
                <a:off x="2878965" y="2705445"/>
                <a:ext cx="48960" cy="208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BAF30A9-4752-49C4-A8E2-ECA13A8A15C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69965" y="2696805"/>
                  <a:ext cx="666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1D5280B-93C0-4963-A5AC-30B27FE317D8}"/>
                    </a:ext>
                  </a:extLst>
                </p14:cNvPr>
                <p14:cNvContentPartPr/>
                <p14:nvPr/>
              </p14:nvContentPartPr>
              <p14:xfrm>
                <a:off x="2949165" y="2664045"/>
                <a:ext cx="41760" cy="213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1D5280B-93C0-4963-A5AC-30B27FE317D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40165" y="2655405"/>
                  <a:ext cx="594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EB1BA8A-AAD0-4046-81BC-AB7DA46AD9DF}"/>
                    </a:ext>
                  </a:extLst>
                </p14:cNvPr>
                <p14:cNvContentPartPr/>
                <p14:nvPr/>
              </p14:nvContentPartPr>
              <p14:xfrm>
                <a:off x="2941965" y="2662605"/>
                <a:ext cx="119880" cy="170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EB1BA8A-AAD0-4046-81BC-AB7DA46AD9D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32965" y="2653605"/>
                  <a:ext cx="13752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C33DE31-668B-43ED-8804-F3B1AE185E76}"/>
              </a:ext>
            </a:extLst>
          </p:cNvPr>
          <p:cNvGrpSpPr/>
          <p:nvPr/>
        </p:nvGrpSpPr>
        <p:grpSpPr>
          <a:xfrm>
            <a:off x="10080405" y="2391885"/>
            <a:ext cx="255600" cy="189720"/>
            <a:chOff x="10080405" y="2391885"/>
            <a:chExt cx="255600" cy="18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D0BE21A-CC8B-4D32-AE48-BD77BD2E1B1C}"/>
                    </a:ext>
                  </a:extLst>
                </p14:cNvPr>
                <p14:cNvContentPartPr/>
                <p14:nvPr/>
              </p14:nvContentPartPr>
              <p14:xfrm>
                <a:off x="10080405" y="2391885"/>
                <a:ext cx="153720" cy="1407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D0BE21A-CC8B-4D32-AE48-BD77BD2E1B1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71405" y="2383245"/>
                  <a:ext cx="1713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0F66356-51C3-40C1-A145-31E9EA9D2356}"/>
                    </a:ext>
                  </a:extLst>
                </p14:cNvPr>
                <p14:cNvContentPartPr/>
                <p14:nvPr/>
              </p14:nvContentPartPr>
              <p14:xfrm>
                <a:off x="10167525" y="2520765"/>
                <a:ext cx="168480" cy="60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0F66356-51C3-40C1-A145-31E9EA9D235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158885" y="2512125"/>
                  <a:ext cx="186120" cy="7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0F5E0E9-E0D1-4C23-A686-ACDAD437DC0C}"/>
              </a:ext>
            </a:extLst>
          </p:cNvPr>
          <p:cNvGrpSpPr/>
          <p:nvPr/>
        </p:nvGrpSpPr>
        <p:grpSpPr>
          <a:xfrm>
            <a:off x="8978445" y="1315845"/>
            <a:ext cx="775440" cy="1564920"/>
            <a:chOff x="8978445" y="1315845"/>
            <a:chExt cx="775440" cy="156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8113740-BA91-48EF-B321-3AEBE7C0EA87}"/>
                    </a:ext>
                  </a:extLst>
                </p14:cNvPr>
                <p14:cNvContentPartPr/>
                <p14:nvPr/>
              </p14:nvContentPartPr>
              <p14:xfrm>
                <a:off x="9715005" y="1315845"/>
                <a:ext cx="38880" cy="13471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8113740-BA91-48EF-B321-3AEBE7C0EA8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06005" y="1306845"/>
                  <a:ext cx="56520" cy="13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8856B84-4F6A-43B3-94FF-8CB2373556B3}"/>
                    </a:ext>
                  </a:extLst>
                </p14:cNvPr>
                <p14:cNvContentPartPr/>
                <p14:nvPr/>
              </p14:nvContentPartPr>
              <p14:xfrm>
                <a:off x="8988165" y="2416365"/>
                <a:ext cx="309600" cy="248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8856B84-4F6A-43B3-94FF-8CB2373556B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79165" y="2407365"/>
                  <a:ext cx="3272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90D78FC-9B80-467F-9F73-EA57B3D3673D}"/>
                    </a:ext>
                  </a:extLst>
                </p14:cNvPr>
                <p14:cNvContentPartPr/>
                <p14:nvPr/>
              </p14:nvContentPartPr>
              <p14:xfrm>
                <a:off x="8978445" y="2549205"/>
                <a:ext cx="159120" cy="182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90D78FC-9B80-467F-9F73-EA57B3D3673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69805" y="2540205"/>
                  <a:ext cx="1767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059B97D-F8F9-4829-8F16-F6C60760D719}"/>
                    </a:ext>
                  </a:extLst>
                </p14:cNvPr>
                <p14:cNvContentPartPr/>
                <p14:nvPr/>
              </p14:nvContentPartPr>
              <p14:xfrm>
                <a:off x="9391365" y="2634525"/>
                <a:ext cx="27360" cy="147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059B97D-F8F9-4829-8F16-F6C60760D71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82365" y="2625525"/>
                  <a:ext cx="450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25F7F62-445F-45D5-9B7A-024F9069B140}"/>
                    </a:ext>
                  </a:extLst>
                </p14:cNvPr>
                <p14:cNvContentPartPr/>
                <p14:nvPr/>
              </p14:nvContentPartPr>
              <p14:xfrm>
                <a:off x="9452205" y="2690685"/>
                <a:ext cx="44280" cy="190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25F7F62-445F-45D5-9B7A-024F9069B1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43205" y="2681685"/>
                  <a:ext cx="61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A93DD60-EB64-41B2-BDE6-E9311FFBB1CC}"/>
                    </a:ext>
                  </a:extLst>
                </p14:cNvPr>
                <p14:cNvContentPartPr/>
                <p14:nvPr/>
              </p14:nvContentPartPr>
              <p14:xfrm>
                <a:off x="9500805" y="2571165"/>
                <a:ext cx="41760" cy="1605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A93DD60-EB64-41B2-BDE6-E9311FFBB1C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91805" y="2562525"/>
                  <a:ext cx="594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D9B5671-549B-4984-AF7A-AFD583AA55E5}"/>
                    </a:ext>
                  </a:extLst>
                </p14:cNvPr>
                <p14:cNvContentPartPr/>
                <p14:nvPr/>
              </p14:nvContentPartPr>
              <p14:xfrm>
                <a:off x="9558405" y="2532285"/>
                <a:ext cx="48960" cy="211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D9B5671-549B-4984-AF7A-AFD583AA55E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49405" y="2523285"/>
                  <a:ext cx="666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9A72B2A-36F9-4B25-84C0-32968D48AE77}"/>
                    </a:ext>
                  </a:extLst>
                </p14:cNvPr>
                <p14:cNvContentPartPr/>
                <p14:nvPr/>
              </p14:nvContentPartPr>
              <p14:xfrm>
                <a:off x="9567405" y="2535525"/>
                <a:ext cx="102960" cy="1425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9A72B2A-36F9-4B25-84C0-32968D48AE7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58405" y="2526525"/>
                  <a:ext cx="12060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259C4C7-9CF0-4BD9-96CD-7BEFF5732FD0}"/>
              </a:ext>
            </a:extLst>
          </p:cNvPr>
          <p:cNvGrpSpPr/>
          <p:nvPr/>
        </p:nvGrpSpPr>
        <p:grpSpPr>
          <a:xfrm>
            <a:off x="1401165" y="3456405"/>
            <a:ext cx="210960" cy="282960"/>
            <a:chOff x="1401165" y="3456405"/>
            <a:chExt cx="21096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38657D1-D96F-4497-B314-EF2E7E80B9D3}"/>
                    </a:ext>
                  </a:extLst>
                </p14:cNvPr>
                <p14:cNvContentPartPr/>
                <p14:nvPr/>
              </p14:nvContentPartPr>
              <p14:xfrm>
                <a:off x="1448325" y="3456405"/>
                <a:ext cx="12240" cy="2275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38657D1-D96F-4497-B314-EF2E7E80B9D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439325" y="3447405"/>
                  <a:ext cx="298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BDB30C8-A03B-43DF-888E-22EF496596C7}"/>
                    </a:ext>
                  </a:extLst>
                </p14:cNvPr>
                <p14:cNvContentPartPr/>
                <p14:nvPr/>
              </p14:nvContentPartPr>
              <p14:xfrm>
                <a:off x="1401165" y="3606885"/>
                <a:ext cx="210960" cy="132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BDB30C8-A03B-43DF-888E-22EF496596C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92165" y="3598245"/>
                  <a:ext cx="22860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20BE45-BF52-461B-B9A2-5BBC54460252}"/>
              </a:ext>
            </a:extLst>
          </p:cNvPr>
          <p:cNvGrpSpPr/>
          <p:nvPr/>
        </p:nvGrpSpPr>
        <p:grpSpPr>
          <a:xfrm>
            <a:off x="4150485" y="3421125"/>
            <a:ext cx="158040" cy="270720"/>
            <a:chOff x="4150485" y="3421125"/>
            <a:chExt cx="15804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14781A2-1B4D-4DDA-A4BE-B51547334416}"/>
                    </a:ext>
                  </a:extLst>
                </p14:cNvPr>
                <p14:cNvContentPartPr/>
                <p14:nvPr/>
              </p14:nvContentPartPr>
              <p14:xfrm>
                <a:off x="4164165" y="3421125"/>
                <a:ext cx="45360" cy="2444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14781A2-1B4D-4DDA-A4BE-B5154733441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55165" y="3412485"/>
                  <a:ext cx="630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CE1DDB1-44D5-4A15-88BF-ECFE3156F5DE}"/>
                    </a:ext>
                  </a:extLst>
                </p14:cNvPr>
                <p14:cNvContentPartPr/>
                <p14:nvPr/>
              </p14:nvContentPartPr>
              <p14:xfrm>
                <a:off x="4150485" y="3605445"/>
                <a:ext cx="158040" cy="864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CE1DDB1-44D5-4A15-88BF-ECFE3156F5D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41845" y="3596445"/>
                  <a:ext cx="17568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0B4A089-12B2-4A29-9277-627FFCF62CEC}"/>
              </a:ext>
            </a:extLst>
          </p:cNvPr>
          <p:cNvGrpSpPr/>
          <p:nvPr/>
        </p:nvGrpSpPr>
        <p:grpSpPr>
          <a:xfrm>
            <a:off x="2031165" y="3469365"/>
            <a:ext cx="1487160" cy="514800"/>
            <a:chOff x="2031165" y="3469365"/>
            <a:chExt cx="1487160" cy="51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3F1D06E-2F35-4A53-8CEC-4D967DC57258}"/>
                    </a:ext>
                  </a:extLst>
                </p14:cNvPr>
                <p14:cNvContentPartPr/>
                <p14:nvPr/>
              </p14:nvContentPartPr>
              <p14:xfrm>
                <a:off x="2031165" y="3553605"/>
                <a:ext cx="52920" cy="1530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3F1D06E-2F35-4A53-8CEC-4D967DC5725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022165" y="3544605"/>
                  <a:ext cx="70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60527B6-B11D-48C3-998A-81BFF9AEECC7}"/>
                    </a:ext>
                  </a:extLst>
                </p14:cNvPr>
                <p14:cNvContentPartPr/>
                <p14:nvPr/>
              </p14:nvContentPartPr>
              <p14:xfrm>
                <a:off x="2081565" y="3620205"/>
                <a:ext cx="78840" cy="1220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60527B6-B11D-48C3-998A-81BFF9AEECC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072565" y="3611205"/>
                  <a:ext cx="964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940F51B-5A15-4EE1-BE66-F044AA51FF62}"/>
                    </a:ext>
                  </a:extLst>
                </p14:cNvPr>
                <p14:cNvContentPartPr/>
                <p14:nvPr/>
              </p14:nvContentPartPr>
              <p14:xfrm>
                <a:off x="2204685" y="3535245"/>
                <a:ext cx="17640" cy="1803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940F51B-5A15-4EE1-BE66-F044AA51FF6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196045" y="3526245"/>
                  <a:ext cx="352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053752B-BCC0-46F7-9973-2892F247A812}"/>
                    </a:ext>
                  </a:extLst>
                </p14:cNvPr>
                <p14:cNvContentPartPr/>
                <p14:nvPr/>
              </p14:nvContentPartPr>
              <p14:xfrm>
                <a:off x="2256525" y="3636765"/>
                <a:ext cx="10800" cy="846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053752B-BCC0-46F7-9973-2892F247A81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247525" y="3628125"/>
                  <a:ext cx="284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134EF7B-4512-474D-B4AE-B14397A42A43}"/>
                    </a:ext>
                  </a:extLst>
                </p14:cNvPr>
                <p14:cNvContentPartPr/>
                <p14:nvPr/>
              </p14:nvContentPartPr>
              <p14:xfrm>
                <a:off x="2281365" y="3501765"/>
                <a:ext cx="59760" cy="1954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134EF7B-4512-474D-B4AE-B14397A42A4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272365" y="3492765"/>
                  <a:ext cx="774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A9E7DA5-8B0C-468B-8D5B-D12625454671}"/>
                    </a:ext>
                  </a:extLst>
                </p14:cNvPr>
                <p14:cNvContentPartPr/>
                <p14:nvPr/>
              </p14:nvContentPartPr>
              <p14:xfrm>
                <a:off x="2263365" y="3597165"/>
                <a:ext cx="124200" cy="23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A9E7DA5-8B0C-468B-8D5B-D1262545467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54365" y="3588525"/>
                  <a:ext cx="1418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E50989D-05B3-4BED-8C4A-41C74D1183EB}"/>
                    </a:ext>
                  </a:extLst>
                </p14:cNvPr>
                <p14:cNvContentPartPr/>
                <p14:nvPr/>
              </p14:nvContentPartPr>
              <p14:xfrm>
                <a:off x="2496285" y="3579165"/>
                <a:ext cx="93240" cy="943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E50989D-05B3-4BED-8C4A-41C74D1183E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87645" y="3570525"/>
                  <a:ext cx="110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B487D8C-CF03-4C61-B1CD-CAEF040255A8}"/>
                    </a:ext>
                  </a:extLst>
                </p14:cNvPr>
                <p14:cNvContentPartPr/>
                <p14:nvPr/>
              </p14:nvContentPartPr>
              <p14:xfrm>
                <a:off x="2605365" y="3469365"/>
                <a:ext cx="234360" cy="200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B487D8C-CF03-4C61-B1CD-CAEF040255A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596365" y="3460725"/>
                  <a:ext cx="2520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FE4EEDA-EE9E-49E1-8E0A-D245CA3BE244}"/>
                    </a:ext>
                  </a:extLst>
                </p14:cNvPr>
                <p14:cNvContentPartPr/>
                <p14:nvPr/>
              </p14:nvContentPartPr>
              <p14:xfrm>
                <a:off x="2956365" y="3531285"/>
                <a:ext cx="561960" cy="1990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FE4EEDA-EE9E-49E1-8E0A-D245CA3BE24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47365" y="3522285"/>
                  <a:ext cx="5796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28394E0-A09B-4F21-B037-3C8D0BDA70C2}"/>
                    </a:ext>
                  </a:extLst>
                </p14:cNvPr>
                <p14:cNvContentPartPr/>
                <p14:nvPr/>
              </p14:nvContentPartPr>
              <p14:xfrm>
                <a:off x="2488005" y="3744405"/>
                <a:ext cx="74160" cy="2271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28394E0-A09B-4F21-B037-3C8D0BDA70C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79365" y="3735405"/>
                  <a:ext cx="918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C71EFAD-681A-4FA3-B895-AE6AC70026D6}"/>
                    </a:ext>
                  </a:extLst>
                </p14:cNvPr>
                <p14:cNvContentPartPr/>
                <p14:nvPr/>
              </p14:nvContentPartPr>
              <p14:xfrm>
                <a:off x="2587365" y="3859245"/>
                <a:ext cx="177840" cy="835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C71EFAD-681A-4FA3-B895-AE6AC70026D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578365" y="3850245"/>
                  <a:ext cx="1954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03562A3-F2BC-446F-8D28-BEC0FAF02E76}"/>
                    </a:ext>
                  </a:extLst>
                </p14:cNvPr>
                <p14:cNvContentPartPr/>
                <p14:nvPr/>
              </p14:nvContentPartPr>
              <p14:xfrm>
                <a:off x="2783565" y="3766725"/>
                <a:ext cx="41760" cy="1382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03562A3-F2BC-446F-8D28-BEC0FAF02E7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774565" y="3758085"/>
                  <a:ext cx="59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A6CAAF7-A203-4416-88BE-C9F45D9CD6E3}"/>
                    </a:ext>
                  </a:extLst>
                </p14:cNvPr>
                <p14:cNvContentPartPr/>
                <p14:nvPr/>
              </p14:nvContentPartPr>
              <p14:xfrm>
                <a:off x="2707965" y="3806685"/>
                <a:ext cx="164160" cy="30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A6CAAF7-A203-4416-88BE-C9F45D9CD6E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698965" y="3797685"/>
                  <a:ext cx="1818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C187F7A-0A1F-47EE-BA4D-FE223B2987AB}"/>
                    </a:ext>
                  </a:extLst>
                </p14:cNvPr>
                <p14:cNvContentPartPr/>
                <p14:nvPr/>
              </p14:nvContentPartPr>
              <p14:xfrm>
                <a:off x="2957805" y="3837645"/>
                <a:ext cx="55800" cy="1465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C187F7A-0A1F-47EE-BA4D-FE223B2987A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948805" y="3829005"/>
                  <a:ext cx="734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FD922A0-DA53-404D-8E8E-C063FE63F27E}"/>
                    </a:ext>
                  </a:extLst>
                </p14:cNvPr>
                <p14:cNvContentPartPr/>
                <p14:nvPr/>
              </p14:nvContentPartPr>
              <p14:xfrm>
                <a:off x="3033765" y="3740805"/>
                <a:ext cx="86760" cy="1976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FD922A0-DA53-404D-8E8E-C063FE63F27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024765" y="3731805"/>
                  <a:ext cx="1044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BB9B547-6550-4486-B7C2-B0B4853CAB6B}"/>
                    </a:ext>
                  </a:extLst>
                </p14:cNvPr>
                <p14:cNvContentPartPr/>
                <p14:nvPr/>
              </p14:nvContentPartPr>
              <p14:xfrm>
                <a:off x="3111525" y="3875445"/>
                <a:ext cx="59400" cy="378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BB9B547-6550-4486-B7C2-B0B4853CAB6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102525" y="3866805"/>
                  <a:ext cx="770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FEB8F07-F4C3-410B-98F6-30B1FF74B1D7}"/>
                    </a:ext>
                  </a:extLst>
                </p14:cNvPr>
                <p14:cNvContentPartPr/>
                <p14:nvPr/>
              </p14:nvContentPartPr>
              <p14:xfrm>
                <a:off x="3168765" y="3838365"/>
                <a:ext cx="227160" cy="950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FEB8F07-F4C3-410B-98F6-30B1FF74B1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59765" y="3829365"/>
                  <a:ext cx="2448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04A5B82-E132-4F89-9E7A-3BB56CCF2901}"/>
                    </a:ext>
                  </a:extLst>
                </p14:cNvPr>
                <p14:cNvContentPartPr/>
                <p14:nvPr/>
              </p14:nvContentPartPr>
              <p14:xfrm>
                <a:off x="3368565" y="3735045"/>
                <a:ext cx="59040" cy="225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04A5B82-E132-4F89-9E7A-3BB56CCF290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59565" y="3726405"/>
                  <a:ext cx="7668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36B7019-4722-471F-BEAB-705510A25093}"/>
              </a:ext>
            </a:extLst>
          </p:cNvPr>
          <p:cNvGrpSpPr/>
          <p:nvPr/>
        </p:nvGrpSpPr>
        <p:grpSpPr>
          <a:xfrm>
            <a:off x="8213445" y="3399885"/>
            <a:ext cx="256320" cy="212760"/>
            <a:chOff x="8213445" y="3399885"/>
            <a:chExt cx="256320" cy="21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3ED567E-2A3B-44BA-8497-DB549E7EF53A}"/>
                    </a:ext>
                  </a:extLst>
                </p14:cNvPr>
                <p14:cNvContentPartPr/>
                <p14:nvPr/>
              </p14:nvContentPartPr>
              <p14:xfrm>
                <a:off x="8253405" y="3399885"/>
                <a:ext cx="10800" cy="2023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3ED567E-2A3B-44BA-8497-DB549E7EF53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244405" y="3390885"/>
                  <a:ext cx="284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CC4A5E4-14BE-4F14-BD36-953010D2F319}"/>
                    </a:ext>
                  </a:extLst>
                </p14:cNvPr>
                <p14:cNvContentPartPr/>
                <p14:nvPr/>
              </p14:nvContentPartPr>
              <p14:xfrm>
                <a:off x="8213445" y="3534885"/>
                <a:ext cx="256320" cy="777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CC4A5E4-14BE-4F14-BD36-953010D2F31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204445" y="3525885"/>
                  <a:ext cx="27396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F087BC21-2AF3-47A6-BA82-312248B6D9D7}"/>
                  </a:ext>
                </a:extLst>
              </p14:cNvPr>
              <p14:cNvContentPartPr/>
              <p14:nvPr/>
            </p14:nvContentPartPr>
            <p14:xfrm>
              <a:off x="10721205" y="3391245"/>
              <a:ext cx="156960" cy="2671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F087BC21-2AF3-47A6-BA82-312248B6D9D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712205" y="3382605"/>
                <a:ext cx="174600" cy="28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4" name="Group 183">
            <a:extLst>
              <a:ext uri="{FF2B5EF4-FFF2-40B4-BE49-F238E27FC236}">
                <a16:creationId xmlns:a16="http://schemas.microsoft.com/office/drawing/2014/main" id="{DF89DF3D-4E3E-478F-B287-50359FC36B56}"/>
              </a:ext>
            </a:extLst>
          </p:cNvPr>
          <p:cNvGrpSpPr/>
          <p:nvPr/>
        </p:nvGrpSpPr>
        <p:grpSpPr>
          <a:xfrm>
            <a:off x="8991045" y="3348765"/>
            <a:ext cx="1194120" cy="449280"/>
            <a:chOff x="8991045" y="3348765"/>
            <a:chExt cx="1194120" cy="44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71E54E2-4CF4-4768-A546-D1C135A0CBD9}"/>
                    </a:ext>
                  </a:extLst>
                </p14:cNvPr>
                <p14:cNvContentPartPr/>
                <p14:nvPr/>
              </p14:nvContentPartPr>
              <p14:xfrm>
                <a:off x="8991045" y="3417885"/>
                <a:ext cx="28800" cy="1195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71E54E2-4CF4-4768-A546-D1C135A0CBD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982405" y="3409245"/>
                  <a:ext cx="464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33EF143-A9D5-4C2F-A503-7198492BF292}"/>
                    </a:ext>
                  </a:extLst>
                </p14:cNvPr>
                <p14:cNvContentPartPr/>
                <p14:nvPr/>
              </p14:nvContentPartPr>
              <p14:xfrm>
                <a:off x="9079605" y="3443805"/>
                <a:ext cx="78120" cy="1468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33EF143-A9D5-4C2F-A503-7198492BF29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070605" y="3434805"/>
                  <a:ext cx="957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B9AC274-61C4-4A0B-BB84-4EC5CC327499}"/>
                    </a:ext>
                  </a:extLst>
                </p14:cNvPr>
                <p14:cNvContentPartPr/>
                <p14:nvPr/>
              </p14:nvContentPartPr>
              <p14:xfrm>
                <a:off x="9212805" y="3387285"/>
                <a:ext cx="9720" cy="1292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B9AC274-61C4-4A0B-BB84-4EC5CC32749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203805" y="3378645"/>
                  <a:ext cx="273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0F8581E-B5D7-4D47-B858-EEA435C58D7A}"/>
                    </a:ext>
                  </a:extLst>
                </p14:cNvPr>
                <p14:cNvContentPartPr/>
                <p14:nvPr/>
              </p14:nvContentPartPr>
              <p14:xfrm>
                <a:off x="9257805" y="3467925"/>
                <a:ext cx="7560" cy="414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0F8581E-B5D7-4D47-B858-EEA435C58D7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248805" y="3458925"/>
                  <a:ext cx="25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4FB0F33-C99D-436F-A71D-911C39D599B2}"/>
                    </a:ext>
                  </a:extLst>
                </p14:cNvPr>
                <p14:cNvContentPartPr/>
                <p14:nvPr/>
              </p14:nvContentPartPr>
              <p14:xfrm>
                <a:off x="9268605" y="3348765"/>
                <a:ext cx="104760" cy="1436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4FB0F33-C99D-436F-A71D-911C39D599B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259605" y="3339765"/>
                  <a:ext cx="1224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9B67204-3F73-4AEB-9A19-DB589F6CF3E8}"/>
                    </a:ext>
                  </a:extLst>
                </p14:cNvPr>
                <p14:cNvContentPartPr/>
                <p14:nvPr/>
              </p14:nvContentPartPr>
              <p14:xfrm>
                <a:off x="9477765" y="3416805"/>
                <a:ext cx="142200" cy="1011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9B67204-3F73-4AEB-9A19-DB589F6CF3E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469125" y="3408165"/>
                  <a:ext cx="1598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35009A9-1A58-415E-BFBA-B6461FA8B559}"/>
                    </a:ext>
                  </a:extLst>
                </p14:cNvPr>
                <p14:cNvContentPartPr/>
                <p14:nvPr/>
              </p14:nvContentPartPr>
              <p14:xfrm>
                <a:off x="9680805" y="3400245"/>
                <a:ext cx="437400" cy="1684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35009A9-1A58-415E-BFBA-B6461FA8B55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671805" y="3391245"/>
                  <a:ext cx="4550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461742D-184D-469F-B4E5-8F92001EFE30}"/>
                    </a:ext>
                  </a:extLst>
                </p14:cNvPr>
                <p14:cNvContentPartPr/>
                <p14:nvPr/>
              </p14:nvContentPartPr>
              <p14:xfrm>
                <a:off x="9232965" y="3587445"/>
                <a:ext cx="77400" cy="2106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461742D-184D-469F-B4E5-8F92001EFE3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223965" y="3578445"/>
                  <a:ext cx="950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790B788-E5B4-4D7E-9AA8-AADF62546D5E}"/>
                    </a:ext>
                  </a:extLst>
                </p14:cNvPr>
                <p14:cNvContentPartPr/>
                <p14:nvPr/>
              </p14:nvContentPartPr>
              <p14:xfrm>
                <a:off x="9331965" y="3692925"/>
                <a:ext cx="198000" cy="687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790B788-E5B4-4D7E-9AA8-AADF62546D5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323325" y="3683925"/>
                  <a:ext cx="2156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53A7F37-061B-4255-9105-3B2AE923E64A}"/>
                    </a:ext>
                  </a:extLst>
                </p14:cNvPr>
                <p14:cNvContentPartPr/>
                <p14:nvPr/>
              </p14:nvContentPartPr>
              <p14:xfrm>
                <a:off x="9532485" y="3609765"/>
                <a:ext cx="28080" cy="1418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53A7F37-061B-4255-9105-3B2AE923E64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23485" y="3600765"/>
                  <a:ext cx="457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9FE39EE-BC86-4F9D-AB05-5E353A7CD034}"/>
                    </a:ext>
                  </a:extLst>
                </p14:cNvPr>
                <p14:cNvContentPartPr/>
                <p14:nvPr/>
              </p14:nvContentPartPr>
              <p14:xfrm>
                <a:off x="9461205" y="3676005"/>
                <a:ext cx="147960" cy="212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9FE39EE-BC86-4F9D-AB05-5E353A7CD03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452205" y="3667365"/>
                  <a:ext cx="1656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9F3B385-E108-4F1D-B87B-374FEF17B86F}"/>
                    </a:ext>
                  </a:extLst>
                </p14:cNvPr>
                <p14:cNvContentPartPr/>
                <p14:nvPr/>
              </p14:nvContentPartPr>
              <p14:xfrm>
                <a:off x="9661005" y="3631725"/>
                <a:ext cx="38880" cy="1461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9F3B385-E108-4F1D-B87B-374FEF17B86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652365" y="3623085"/>
                  <a:ext cx="56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DB95FA7-6CF6-412C-BCB6-6AA08DCCDB03}"/>
                    </a:ext>
                  </a:extLst>
                </p14:cNvPr>
                <p14:cNvContentPartPr/>
                <p14:nvPr/>
              </p14:nvContentPartPr>
              <p14:xfrm>
                <a:off x="9716805" y="3599685"/>
                <a:ext cx="173160" cy="1591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DB95FA7-6CF6-412C-BCB6-6AA08DCCDB0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707805" y="3590685"/>
                  <a:ext cx="1908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97E3C87-633F-4F85-ABFD-F74BE67E7AA3}"/>
                    </a:ext>
                  </a:extLst>
                </p14:cNvPr>
                <p14:cNvContentPartPr/>
                <p14:nvPr/>
              </p14:nvContentPartPr>
              <p14:xfrm>
                <a:off x="9889605" y="3652965"/>
                <a:ext cx="259560" cy="723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97E3C87-633F-4F85-ABFD-F74BE67E7AA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880605" y="3644325"/>
                  <a:ext cx="2772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B44501E-1DC9-49E4-B052-25AB9CC03C06}"/>
                    </a:ext>
                  </a:extLst>
                </p14:cNvPr>
                <p14:cNvContentPartPr/>
                <p14:nvPr/>
              </p14:nvContentPartPr>
              <p14:xfrm>
                <a:off x="10127205" y="3557925"/>
                <a:ext cx="57960" cy="1832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B44501E-1DC9-49E4-B052-25AB9CC03C0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118205" y="3548925"/>
                  <a:ext cx="7560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8E39B142-9C4C-4438-9236-35A1C2F8456D}"/>
              </a:ext>
            </a:extLst>
          </p:cNvPr>
          <p:cNvGrpSpPr/>
          <p:nvPr/>
        </p:nvGrpSpPr>
        <p:grpSpPr>
          <a:xfrm>
            <a:off x="2045565" y="4490325"/>
            <a:ext cx="351360" cy="308880"/>
            <a:chOff x="2045565" y="4490325"/>
            <a:chExt cx="351360" cy="30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A3630AA-2958-4FFF-A6FD-98E0E100E449}"/>
                    </a:ext>
                  </a:extLst>
                </p14:cNvPr>
                <p14:cNvContentPartPr/>
                <p14:nvPr/>
              </p14:nvContentPartPr>
              <p14:xfrm>
                <a:off x="2045565" y="4490325"/>
                <a:ext cx="221400" cy="2556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A3630AA-2958-4FFF-A6FD-98E0E100E44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36925" y="4481325"/>
                  <a:ext cx="2390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EA41ED6-B9F3-472D-BC09-2466629B851C}"/>
                    </a:ext>
                  </a:extLst>
                </p14:cNvPr>
                <p14:cNvContentPartPr/>
                <p14:nvPr/>
              </p14:nvContentPartPr>
              <p14:xfrm>
                <a:off x="2137365" y="4700205"/>
                <a:ext cx="259560" cy="990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EA41ED6-B9F3-472D-BC09-2466629B851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128365" y="4691565"/>
                  <a:ext cx="27720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F1FEB006-1953-4A1D-9F21-C5C49DE5ACB2}"/>
              </a:ext>
            </a:extLst>
          </p:cNvPr>
          <p:cNvGrpSpPr/>
          <p:nvPr/>
        </p:nvGrpSpPr>
        <p:grpSpPr>
          <a:xfrm>
            <a:off x="2684565" y="4460805"/>
            <a:ext cx="986760" cy="321480"/>
            <a:chOff x="2684565" y="4460805"/>
            <a:chExt cx="986760" cy="32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B6C4817-B284-490D-BC83-B8C9ACB73B32}"/>
                    </a:ext>
                  </a:extLst>
                </p14:cNvPr>
                <p14:cNvContentPartPr/>
                <p14:nvPr/>
              </p14:nvContentPartPr>
              <p14:xfrm>
                <a:off x="3443085" y="4471245"/>
                <a:ext cx="228240" cy="2332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B6C4817-B284-490D-BC83-B8C9ACB73B3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4445" y="4462245"/>
                  <a:ext cx="2458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93FF5E7-7F33-4B0F-B72A-8A6D8A500E2C}"/>
                    </a:ext>
                  </a:extLst>
                </p14:cNvPr>
                <p14:cNvContentPartPr/>
                <p14:nvPr/>
              </p14:nvContentPartPr>
              <p14:xfrm>
                <a:off x="3394125" y="4636125"/>
                <a:ext cx="133200" cy="146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93FF5E7-7F33-4B0F-B72A-8A6D8A500E2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85125" y="4627485"/>
                  <a:ext cx="1508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86103A7-C6AD-415D-B7D8-E46FC4070381}"/>
                    </a:ext>
                  </a:extLst>
                </p14:cNvPr>
                <p14:cNvContentPartPr/>
                <p14:nvPr/>
              </p14:nvContentPartPr>
              <p14:xfrm>
                <a:off x="2684565" y="4460805"/>
                <a:ext cx="603360" cy="2289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86103A7-C6AD-415D-B7D8-E46FC407038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75565" y="4452165"/>
                  <a:ext cx="621000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FAB4B35-6C85-4AAC-A4D7-1A932DE98961}"/>
              </a:ext>
            </a:extLst>
          </p:cNvPr>
          <p:cNvGrpSpPr/>
          <p:nvPr/>
        </p:nvGrpSpPr>
        <p:grpSpPr>
          <a:xfrm>
            <a:off x="8849565" y="4429125"/>
            <a:ext cx="1357200" cy="350640"/>
            <a:chOff x="8849565" y="4429125"/>
            <a:chExt cx="135720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613F958-53CF-46FE-9C41-5A72F95D9B91}"/>
                    </a:ext>
                  </a:extLst>
                </p14:cNvPr>
                <p14:cNvContentPartPr/>
                <p14:nvPr/>
              </p14:nvContentPartPr>
              <p14:xfrm>
                <a:off x="8849565" y="4509765"/>
                <a:ext cx="203040" cy="2700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613F958-53CF-46FE-9C41-5A72F95D9B9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40925" y="4501125"/>
                  <a:ext cx="2206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B52F1EA-64F8-4849-86CA-64C042333153}"/>
                    </a:ext>
                  </a:extLst>
                </p14:cNvPr>
                <p14:cNvContentPartPr/>
                <p14:nvPr/>
              </p14:nvContentPartPr>
              <p14:xfrm>
                <a:off x="8948565" y="4668885"/>
                <a:ext cx="250200" cy="1098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B52F1EA-64F8-4849-86CA-64C04233315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939925" y="4659885"/>
                  <a:ext cx="2678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2B06A1B-D267-4B8F-B5F9-953F236AA996}"/>
                    </a:ext>
                  </a:extLst>
                </p14:cNvPr>
                <p14:cNvContentPartPr/>
                <p14:nvPr/>
              </p14:nvContentPartPr>
              <p14:xfrm>
                <a:off x="9967365" y="4486365"/>
                <a:ext cx="239400" cy="1764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2B06A1B-D267-4B8F-B5F9-953F236AA99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958725" y="4477725"/>
                  <a:ext cx="2570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2CFDC34-F81B-4964-9740-2B6E40A878D3}"/>
                    </a:ext>
                  </a:extLst>
                </p14:cNvPr>
                <p14:cNvContentPartPr/>
                <p14:nvPr/>
              </p14:nvContentPartPr>
              <p14:xfrm>
                <a:off x="9915525" y="4558725"/>
                <a:ext cx="113040" cy="1404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2CFDC34-F81B-4964-9740-2B6E40A878D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906525" y="4550085"/>
                  <a:ext cx="1306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B50B945-5226-4CA8-BBEB-D4193AA938D0}"/>
                    </a:ext>
                  </a:extLst>
                </p14:cNvPr>
                <p14:cNvContentPartPr/>
                <p14:nvPr/>
              </p14:nvContentPartPr>
              <p14:xfrm>
                <a:off x="9236205" y="4429125"/>
                <a:ext cx="524160" cy="2102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B50B945-5226-4CA8-BBEB-D4193AA938D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227205" y="4420125"/>
                  <a:ext cx="541800" cy="22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CDFE1549-9870-48B6-A3F1-D13EAD2D0513}"/>
              </a:ext>
            </a:extLst>
          </p:cNvPr>
          <p:cNvGrpSpPr/>
          <p:nvPr/>
        </p:nvGrpSpPr>
        <p:grpSpPr>
          <a:xfrm>
            <a:off x="4469805" y="5539725"/>
            <a:ext cx="421920" cy="371160"/>
            <a:chOff x="4469805" y="5539725"/>
            <a:chExt cx="42192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A56F63E-5EA6-4902-9148-7236BBE4C83C}"/>
                    </a:ext>
                  </a:extLst>
                </p14:cNvPr>
                <p14:cNvContentPartPr/>
                <p14:nvPr/>
              </p14:nvContentPartPr>
              <p14:xfrm>
                <a:off x="4469805" y="5539725"/>
                <a:ext cx="212040" cy="3517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A56F63E-5EA6-4902-9148-7236BBE4C83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460805" y="5530725"/>
                  <a:ext cx="2296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5C695B5-F0E6-4D69-893F-5187B6B4EE9A}"/>
                    </a:ext>
                  </a:extLst>
                </p14:cNvPr>
                <p14:cNvContentPartPr/>
                <p14:nvPr/>
              </p14:nvContentPartPr>
              <p14:xfrm>
                <a:off x="4544685" y="5763645"/>
                <a:ext cx="347040" cy="1472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5C695B5-F0E6-4D69-893F-5187B6B4EE9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535685" y="5755005"/>
                  <a:ext cx="36468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624922F-75F7-4115-9DE9-3333FE801B8B}"/>
              </a:ext>
            </a:extLst>
          </p:cNvPr>
          <p:cNvGrpSpPr/>
          <p:nvPr/>
        </p:nvGrpSpPr>
        <p:grpSpPr>
          <a:xfrm>
            <a:off x="7746165" y="5454765"/>
            <a:ext cx="500400" cy="386280"/>
            <a:chOff x="7746165" y="5454765"/>
            <a:chExt cx="50040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2C61BF5-2394-4492-BE9B-50C7C68C2968}"/>
                    </a:ext>
                  </a:extLst>
                </p14:cNvPr>
                <p14:cNvContentPartPr/>
                <p14:nvPr/>
              </p14:nvContentPartPr>
              <p14:xfrm>
                <a:off x="7837605" y="5454765"/>
                <a:ext cx="408960" cy="3168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2C61BF5-2394-4492-BE9B-50C7C68C296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828965" y="5446125"/>
                  <a:ext cx="4266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126F6D90-8DF8-4A87-8BF1-1A73B556BEC5}"/>
                    </a:ext>
                  </a:extLst>
                </p14:cNvPr>
                <p14:cNvContentPartPr/>
                <p14:nvPr/>
              </p14:nvContentPartPr>
              <p14:xfrm>
                <a:off x="7746165" y="5669685"/>
                <a:ext cx="151200" cy="171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126F6D90-8DF8-4A87-8BF1-1A73B556BEC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737165" y="5661045"/>
                  <a:ext cx="168840" cy="18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237B7E45-63ED-4D4B-88D4-40641B911774}"/>
                  </a:ext>
                </a:extLst>
              </p14:cNvPr>
              <p14:cNvContentPartPr/>
              <p14:nvPr/>
            </p14:nvContentPartPr>
            <p14:xfrm>
              <a:off x="5648805" y="5692005"/>
              <a:ext cx="734760" cy="21780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237B7E45-63ED-4D4B-88D4-40641B91177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640165" y="5683005"/>
                <a:ext cx="752400" cy="23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803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51F5-4DB6-4040-8977-C0AE0058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1625"/>
            <a:ext cx="10515600" cy="1325563"/>
          </a:xfrm>
        </p:spPr>
        <p:txBody>
          <a:bodyPr/>
          <a:lstStyle/>
          <a:p>
            <a:r>
              <a:rPr lang="en-US" dirty="0"/>
              <a:t>Complexity of insertion sort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07AABC3-D2B9-4FED-A477-488EEC38FAD6}"/>
              </a:ext>
            </a:extLst>
          </p:cNvPr>
          <p:cNvGrpSpPr/>
          <p:nvPr/>
        </p:nvGrpSpPr>
        <p:grpSpPr>
          <a:xfrm>
            <a:off x="4802571" y="1113950"/>
            <a:ext cx="4202414" cy="4417529"/>
            <a:chOff x="2240346" y="1504475"/>
            <a:chExt cx="4202414" cy="44175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793AA94-8C0F-4B76-A8B2-5704D5332132}"/>
                </a:ext>
              </a:extLst>
            </p:cNvPr>
            <p:cNvSpPr txBox="1"/>
            <p:nvPr/>
          </p:nvSpPr>
          <p:spPr>
            <a:xfrm>
              <a:off x="3728309" y="1504475"/>
              <a:ext cx="418704" cy="36933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801797-5937-4DC9-B511-6785037E99B2}"/>
                </a:ext>
              </a:extLst>
            </p:cNvPr>
            <p:cNvSpPr txBox="1"/>
            <p:nvPr/>
          </p:nvSpPr>
          <p:spPr>
            <a:xfrm>
              <a:off x="2965572" y="1504475"/>
              <a:ext cx="418704" cy="36933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1D4BBF-D8D4-4CA6-8999-B84EADFF3D5A}"/>
                </a:ext>
              </a:extLst>
            </p:cNvPr>
            <p:cNvSpPr txBox="1"/>
            <p:nvPr/>
          </p:nvSpPr>
          <p:spPr>
            <a:xfrm>
              <a:off x="4491046" y="1504475"/>
              <a:ext cx="418704" cy="36933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2C71B4-E548-4C2A-967C-E31123689C21}"/>
                </a:ext>
              </a:extLst>
            </p:cNvPr>
            <p:cNvSpPr txBox="1"/>
            <p:nvPr/>
          </p:nvSpPr>
          <p:spPr>
            <a:xfrm>
              <a:off x="5253783" y="1504475"/>
              <a:ext cx="301686" cy="36933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3A0B03-100D-4B4F-888A-38BF3B85E208}"/>
                </a:ext>
              </a:extLst>
            </p:cNvPr>
            <p:cNvSpPr txBox="1"/>
            <p:nvPr/>
          </p:nvSpPr>
          <p:spPr>
            <a:xfrm>
              <a:off x="5899502" y="1504475"/>
              <a:ext cx="418704" cy="36933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4EC9D-96A1-4529-A532-10C8E544451A}"/>
                </a:ext>
              </a:extLst>
            </p:cNvPr>
            <p:cNvSpPr txBox="1"/>
            <p:nvPr/>
          </p:nvSpPr>
          <p:spPr>
            <a:xfrm>
              <a:off x="2965572" y="3224511"/>
              <a:ext cx="418704" cy="36933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A00687-5D58-4454-9506-56A16D441D98}"/>
                </a:ext>
              </a:extLst>
            </p:cNvPr>
            <p:cNvSpPr txBox="1"/>
            <p:nvPr/>
          </p:nvSpPr>
          <p:spPr>
            <a:xfrm>
              <a:off x="2965572" y="2488942"/>
              <a:ext cx="418704" cy="36933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F48455-204D-4692-8F63-B08EA1987576}"/>
                </a:ext>
              </a:extLst>
            </p:cNvPr>
            <p:cNvSpPr txBox="1"/>
            <p:nvPr/>
          </p:nvSpPr>
          <p:spPr>
            <a:xfrm>
              <a:off x="4491046" y="3970853"/>
              <a:ext cx="418704" cy="36933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B042A8-3DDB-44BD-8475-440B4DE984AD}"/>
                </a:ext>
              </a:extLst>
            </p:cNvPr>
            <p:cNvSpPr txBox="1"/>
            <p:nvPr/>
          </p:nvSpPr>
          <p:spPr>
            <a:xfrm>
              <a:off x="3082590" y="4614862"/>
              <a:ext cx="301686" cy="36933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C910E5D-295B-40FB-81B7-9975E37EDA02}"/>
                </a:ext>
              </a:extLst>
            </p:cNvPr>
            <p:cNvSpPr txBox="1"/>
            <p:nvPr/>
          </p:nvSpPr>
          <p:spPr>
            <a:xfrm>
              <a:off x="3728309" y="3224511"/>
              <a:ext cx="418704" cy="36933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151226A-7DBA-4FF0-B6EF-EF9EE63FEB3D}"/>
                </a:ext>
              </a:extLst>
            </p:cNvPr>
            <p:cNvSpPr txBox="1"/>
            <p:nvPr/>
          </p:nvSpPr>
          <p:spPr>
            <a:xfrm>
              <a:off x="2965572" y="3970853"/>
              <a:ext cx="418704" cy="36933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6EBC5D-8121-4572-BBD4-60C740CD0E9A}"/>
                </a:ext>
              </a:extLst>
            </p:cNvPr>
            <p:cNvSpPr txBox="1"/>
            <p:nvPr/>
          </p:nvSpPr>
          <p:spPr>
            <a:xfrm>
              <a:off x="3728309" y="3970853"/>
              <a:ext cx="418704" cy="36933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63B480-72E4-4E53-AF2F-A1F4B778FFCC}"/>
                </a:ext>
              </a:extLst>
            </p:cNvPr>
            <p:cNvSpPr txBox="1"/>
            <p:nvPr/>
          </p:nvSpPr>
          <p:spPr>
            <a:xfrm>
              <a:off x="5253783" y="4614862"/>
              <a:ext cx="418704" cy="36933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CA9BDA3-2F75-4359-B455-C107CD834336}"/>
                </a:ext>
              </a:extLst>
            </p:cNvPr>
            <p:cNvSpPr txBox="1"/>
            <p:nvPr/>
          </p:nvSpPr>
          <p:spPr>
            <a:xfrm>
              <a:off x="3728309" y="4614862"/>
              <a:ext cx="418704" cy="36933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E9B51D-2D0B-4384-9529-3BD79CDF8B2A}"/>
                </a:ext>
              </a:extLst>
            </p:cNvPr>
            <p:cNvSpPr txBox="1"/>
            <p:nvPr/>
          </p:nvSpPr>
          <p:spPr>
            <a:xfrm>
              <a:off x="4491046" y="4614862"/>
              <a:ext cx="418704" cy="36933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556226-6F69-4575-9AD3-11397B73D278}"/>
                </a:ext>
              </a:extLst>
            </p:cNvPr>
            <p:cNvSpPr txBox="1"/>
            <p:nvPr/>
          </p:nvSpPr>
          <p:spPr>
            <a:xfrm>
              <a:off x="3082590" y="5413116"/>
              <a:ext cx="301686" cy="36933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DDCB802-254A-4FFD-98C4-287BBED780AA}"/>
                </a:ext>
              </a:extLst>
            </p:cNvPr>
            <p:cNvSpPr txBox="1"/>
            <p:nvPr/>
          </p:nvSpPr>
          <p:spPr>
            <a:xfrm>
              <a:off x="6024056" y="5413116"/>
              <a:ext cx="418704" cy="36933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549C533-BECC-47AF-A8F3-DBE4C7066DD7}"/>
                </a:ext>
              </a:extLst>
            </p:cNvPr>
            <p:cNvSpPr txBox="1"/>
            <p:nvPr/>
          </p:nvSpPr>
          <p:spPr>
            <a:xfrm>
              <a:off x="4498582" y="5413116"/>
              <a:ext cx="418704" cy="36933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7D9465-964F-4287-95D7-EAC60FE5DD3B}"/>
                </a:ext>
              </a:extLst>
            </p:cNvPr>
            <p:cNvSpPr txBox="1"/>
            <p:nvPr/>
          </p:nvSpPr>
          <p:spPr>
            <a:xfrm>
              <a:off x="5261319" y="5413116"/>
              <a:ext cx="418704" cy="36933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5F3CF30-8043-4939-8CFD-BEE77F2D0721}"/>
                </a:ext>
              </a:extLst>
            </p:cNvPr>
            <p:cNvSpPr txBox="1"/>
            <p:nvPr/>
          </p:nvSpPr>
          <p:spPr>
            <a:xfrm>
              <a:off x="3728309" y="5413116"/>
              <a:ext cx="418704" cy="36933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AC2F289-6124-4974-BCC9-271C9D2B53E2}"/>
                    </a:ext>
                  </a:extLst>
                </p14:cNvPr>
                <p14:cNvContentPartPr/>
                <p14:nvPr/>
              </p14:nvContentPartPr>
              <p14:xfrm>
                <a:off x="3524466" y="1977844"/>
                <a:ext cx="1902240" cy="2636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AC2F289-6124-4974-BCC9-271C9D2B53E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15466" y="1968844"/>
                  <a:ext cx="1919880" cy="265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DDA53E0-91F0-4546-B584-E2C912919F95}"/>
                    </a:ext>
                  </a:extLst>
                </p14:cNvPr>
                <p14:cNvContentPartPr/>
                <p14:nvPr/>
              </p14:nvContentPartPr>
              <p14:xfrm>
                <a:off x="3458946" y="4509364"/>
                <a:ext cx="171360" cy="153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DDA53E0-91F0-4546-B584-E2C912919F9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49946" y="4500385"/>
                  <a:ext cx="189000" cy="1709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05803F2-4349-477C-B996-71668D889D5B}"/>
                    </a:ext>
                  </a:extLst>
                </p14:cNvPr>
                <p14:cNvContentPartPr/>
                <p14:nvPr/>
              </p14:nvContentPartPr>
              <p14:xfrm>
                <a:off x="4230786" y="1973524"/>
                <a:ext cx="1907640" cy="3329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05803F2-4349-477C-B996-71668D889D5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21784" y="1964524"/>
                  <a:ext cx="1925283" cy="33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7CE4DE4-8277-4682-B9E4-7F82E064CF97}"/>
                    </a:ext>
                  </a:extLst>
                </p14:cNvPr>
                <p14:cNvContentPartPr/>
                <p14:nvPr/>
              </p14:nvContentPartPr>
              <p14:xfrm>
                <a:off x="4189026" y="5182924"/>
                <a:ext cx="154440" cy="156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7CE4DE4-8277-4682-B9E4-7F82E064CF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80026" y="5173903"/>
                  <a:ext cx="172080" cy="1739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51283E6-23BD-4AEE-AA3A-9835ED7017DA}"/>
                    </a:ext>
                  </a:extLst>
                </p14:cNvPr>
                <p14:cNvContentPartPr/>
                <p14:nvPr/>
              </p14:nvContentPartPr>
              <p14:xfrm>
                <a:off x="2526186" y="2061364"/>
                <a:ext cx="57960" cy="221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51283E6-23BD-4AEE-AA3A-9835ED7017D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17186" y="2052364"/>
                  <a:ext cx="756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ED1E66B-22F1-45EA-82DD-FE50710614C9}"/>
                    </a:ext>
                  </a:extLst>
                </p14:cNvPr>
                <p14:cNvContentPartPr/>
                <p14:nvPr/>
              </p14:nvContentPartPr>
              <p14:xfrm>
                <a:off x="2369226" y="2006644"/>
                <a:ext cx="368280" cy="465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ED1E66B-22F1-45EA-82DD-FE50710614C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60226" y="1997644"/>
                  <a:ext cx="385920" cy="482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EF00946-1D85-46A3-8DE1-79FB327C4386}"/>
                </a:ext>
              </a:extLst>
            </p:cNvPr>
            <p:cNvGrpSpPr/>
            <p:nvPr/>
          </p:nvGrpSpPr>
          <p:grpSpPr>
            <a:xfrm>
              <a:off x="3467946" y="1951564"/>
              <a:ext cx="2685600" cy="2025000"/>
              <a:chOff x="3467946" y="1951564"/>
              <a:chExt cx="2685600" cy="2025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533CE0BF-C8B7-45A0-815E-C259EB9B12C7}"/>
                      </a:ext>
                    </a:extLst>
                  </p14:cNvPr>
                  <p14:cNvContentPartPr/>
                  <p14:nvPr/>
                </p14:nvContentPartPr>
                <p14:xfrm>
                  <a:off x="3535626" y="1984324"/>
                  <a:ext cx="296280" cy="128304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533CE0BF-C8B7-45A0-815E-C259EB9B12C7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526615" y="1975324"/>
                    <a:ext cx="313941" cy="130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911319AA-7BA8-4A63-9E32-7143E1211F02}"/>
                      </a:ext>
                    </a:extLst>
                  </p14:cNvPr>
                  <p14:cNvContentPartPr/>
                  <p14:nvPr/>
                </p14:nvContentPartPr>
                <p14:xfrm>
                  <a:off x="3492066" y="3174484"/>
                  <a:ext cx="113760" cy="1465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911319AA-7BA8-4A63-9E32-7143E1211F02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3483094" y="3165484"/>
                    <a:ext cx="131344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6EE3D1B2-F311-4114-94C0-B7A348FDC145}"/>
                      </a:ext>
                    </a:extLst>
                  </p14:cNvPr>
                  <p14:cNvContentPartPr/>
                  <p14:nvPr/>
                </p14:nvContentPartPr>
                <p14:xfrm>
                  <a:off x="4207746" y="1951564"/>
                  <a:ext cx="384840" cy="19987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6EE3D1B2-F311-4114-94C0-B7A348FDC145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4198746" y="1942564"/>
                    <a:ext cx="402480" cy="201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FE438088-FAD4-4DC5-9162-8ED7E590A244}"/>
                      </a:ext>
                    </a:extLst>
                  </p14:cNvPr>
                  <p14:cNvContentPartPr/>
                  <p14:nvPr/>
                </p14:nvContentPartPr>
                <p14:xfrm>
                  <a:off x="4165626" y="3793324"/>
                  <a:ext cx="204120" cy="18324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FE438088-FAD4-4DC5-9162-8ED7E590A24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4156626" y="3784324"/>
                    <a:ext cx="221760" cy="20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2DC17B96-66E0-4A99-A3B1-2EFB5A2544EB}"/>
                      </a:ext>
                    </a:extLst>
                  </p14:cNvPr>
                  <p14:cNvContentPartPr/>
                  <p14:nvPr/>
                </p14:nvContentPartPr>
                <p14:xfrm>
                  <a:off x="3599706" y="2148844"/>
                  <a:ext cx="204840" cy="1533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2DC17B96-66E0-4A99-A3B1-2EFB5A2544EB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3590706" y="2139844"/>
                    <a:ext cx="2224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7681B35B-49D9-443F-B49C-36E8EF22D083}"/>
                      </a:ext>
                    </a:extLst>
                  </p14:cNvPr>
                  <p14:cNvContentPartPr/>
                  <p14:nvPr/>
                </p14:nvContentPartPr>
                <p14:xfrm>
                  <a:off x="4366146" y="2188084"/>
                  <a:ext cx="132120" cy="1663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7681B35B-49D9-443F-B49C-36E8EF22D083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357146" y="2179084"/>
                    <a:ext cx="149760" cy="18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779AF239-EEEC-4366-AA99-77606B924967}"/>
                      </a:ext>
                    </a:extLst>
                  </p14:cNvPr>
                  <p14:cNvContentPartPr/>
                  <p14:nvPr/>
                </p14:nvContentPartPr>
                <p14:xfrm>
                  <a:off x="3467946" y="2022844"/>
                  <a:ext cx="358920" cy="33840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779AF239-EEEC-4366-AA99-77606B92496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3458946" y="2013844"/>
                    <a:ext cx="376560" cy="35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18F69D88-B506-4C9B-A0FF-AE7DED8AB304}"/>
                      </a:ext>
                    </a:extLst>
                  </p14:cNvPr>
                  <p14:cNvContentPartPr/>
                  <p14:nvPr/>
                </p14:nvContentPartPr>
                <p14:xfrm>
                  <a:off x="4225386" y="2037244"/>
                  <a:ext cx="344520" cy="40140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18F69D88-B506-4C9B-A0FF-AE7DED8AB304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216395" y="2028244"/>
                    <a:ext cx="362142" cy="41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35AC0106-C9FF-4335-8025-533E1CA3F548}"/>
                      </a:ext>
                    </a:extLst>
                  </p14:cNvPr>
                  <p14:cNvContentPartPr/>
                  <p14:nvPr/>
                </p14:nvContentPartPr>
                <p14:xfrm>
                  <a:off x="5221866" y="2296444"/>
                  <a:ext cx="158400" cy="12744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35AC0106-C9FF-4335-8025-533E1CA3F548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5212866" y="2287444"/>
                    <a:ext cx="176040" cy="14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77CE2363-7295-4E1B-B852-B5CB4F331349}"/>
                      </a:ext>
                    </a:extLst>
                  </p14:cNvPr>
                  <p14:cNvContentPartPr/>
                  <p14:nvPr/>
                </p14:nvContentPartPr>
                <p14:xfrm>
                  <a:off x="5328426" y="2300404"/>
                  <a:ext cx="31320" cy="2160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77CE2363-7295-4E1B-B852-B5CB4F331349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5319426" y="2291404"/>
                    <a:ext cx="4896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9A7552EC-E8E1-4311-B81B-58696CA88933}"/>
                      </a:ext>
                    </a:extLst>
                  </p14:cNvPr>
                  <p14:cNvContentPartPr/>
                  <p14:nvPr/>
                </p14:nvContentPartPr>
                <p14:xfrm>
                  <a:off x="5823786" y="2252164"/>
                  <a:ext cx="158400" cy="1659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9A7552EC-E8E1-4311-B81B-58696CA88933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5814786" y="2243164"/>
                    <a:ext cx="176040" cy="18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4AE16338-B48D-430E-B994-FB9A20ED2746}"/>
                      </a:ext>
                    </a:extLst>
                  </p14:cNvPr>
                  <p14:cNvContentPartPr/>
                  <p14:nvPr/>
                </p14:nvContentPartPr>
                <p14:xfrm>
                  <a:off x="5840706" y="2189524"/>
                  <a:ext cx="156240" cy="10044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4AE16338-B48D-430E-B994-FB9A20ED2746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5831685" y="2180556"/>
                    <a:ext cx="173921" cy="1180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1F0B6589-199C-4FC8-9CFE-CA332F11DC51}"/>
                      </a:ext>
                    </a:extLst>
                  </p14:cNvPr>
                  <p14:cNvContentPartPr/>
                  <p14:nvPr/>
                </p14:nvContentPartPr>
                <p14:xfrm>
                  <a:off x="4978866" y="2135884"/>
                  <a:ext cx="471600" cy="46224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1F0B6589-199C-4FC8-9CFE-CA332F11DC51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4969866" y="2126884"/>
                    <a:ext cx="489240" cy="47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89422586-80B1-41FB-923C-BC3839F32241}"/>
                      </a:ext>
                    </a:extLst>
                  </p14:cNvPr>
                  <p14:cNvContentPartPr/>
                  <p14:nvPr/>
                </p14:nvContentPartPr>
                <p14:xfrm>
                  <a:off x="5707506" y="2093404"/>
                  <a:ext cx="446040" cy="47520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89422586-80B1-41FB-923C-BC3839F32241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5698506" y="2084404"/>
                    <a:ext cx="463680" cy="492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B5BF109-731B-4F36-83C6-9AFBDBE08F0D}"/>
                </a:ext>
              </a:extLst>
            </p:cNvPr>
            <p:cNvGrpSpPr/>
            <p:nvPr/>
          </p:nvGrpSpPr>
          <p:grpSpPr>
            <a:xfrm>
              <a:off x="2449146" y="3229924"/>
              <a:ext cx="316440" cy="374760"/>
              <a:chOff x="2449146" y="3229924"/>
              <a:chExt cx="316440" cy="37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2FD0C1C1-DA8D-468F-B568-CB93F264E0C8}"/>
                      </a:ext>
                    </a:extLst>
                  </p14:cNvPr>
                  <p14:cNvContentPartPr/>
                  <p14:nvPr/>
                </p14:nvContentPartPr>
                <p14:xfrm>
                  <a:off x="2551026" y="3329644"/>
                  <a:ext cx="141120" cy="13320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2FD0C1C1-DA8D-468F-B568-CB93F264E0C8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2542049" y="3320620"/>
                    <a:ext cx="158715" cy="1508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882A48EF-739F-4407-A10C-F0C28575B4F5}"/>
                      </a:ext>
                    </a:extLst>
                  </p14:cNvPr>
                  <p14:cNvContentPartPr/>
                  <p14:nvPr/>
                </p14:nvContentPartPr>
                <p14:xfrm>
                  <a:off x="2449146" y="3229924"/>
                  <a:ext cx="316440" cy="37476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882A48EF-739F-4407-A10C-F0C28575B4F5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440146" y="3220924"/>
                    <a:ext cx="334080" cy="392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FEBDBBD-8DB3-43F3-8635-B964978DB248}"/>
                </a:ext>
              </a:extLst>
            </p:cNvPr>
            <p:cNvGrpSpPr/>
            <p:nvPr/>
          </p:nvGrpSpPr>
          <p:grpSpPr>
            <a:xfrm>
              <a:off x="2310906" y="4001044"/>
              <a:ext cx="413280" cy="1065960"/>
              <a:chOff x="2310906" y="4001044"/>
              <a:chExt cx="413280" cy="1065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3519B324-633D-4D21-AB0C-42CC24B28D57}"/>
                      </a:ext>
                    </a:extLst>
                  </p14:cNvPr>
                  <p14:cNvContentPartPr/>
                  <p14:nvPr/>
                </p14:nvContentPartPr>
                <p14:xfrm>
                  <a:off x="2410986" y="4102564"/>
                  <a:ext cx="171720" cy="17352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3519B324-633D-4D21-AB0C-42CC24B28D57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2401986" y="4093564"/>
                    <a:ext cx="189360" cy="19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1EAFA42B-7D13-4085-855B-EA02FF0618D0}"/>
                      </a:ext>
                    </a:extLst>
                  </p14:cNvPr>
                  <p14:cNvContentPartPr/>
                  <p14:nvPr/>
                </p14:nvContentPartPr>
                <p14:xfrm>
                  <a:off x="2310906" y="4001044"/>
                  <a:ext cx="383040" cy="46728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1EAFA42B-7D13-4085-855B-EA02FF0618D0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2301914" y="3992044"/>
                    <a:ext cx="400663" cy="48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210334EA-6988-47B3-9B13-AFBDB154ECAA}"/>
                      </a:ext>
                    </a:extLst>
                  </p14:cNvPr>
                  <p14:cNvContentPartPr/>
                  <p14:nvPr/>
                </p14:nvContentPartPr>
                <p14:xfrm>
                  <a:off x="2529426" y="4778284"/>
                  <a:ext cx="132480" cy="10836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210334EA-6988-47B3-9B13-AFBDB154ECAA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520426" y="4769284"/>
                    <a:ext cx="15012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42756F40-E0A3-4768-A7C1-D59BCEE13F9E}"/>
                      </a:ext>
                    </a:extLst>
                  </p14:cNvPr>
                  <p14:cNvContentPartPr/>
                  <p14:nvPr/>
                </p14:nvContentPartPr>
                <p14:xfrm>
                  <a:off x="2626626" y="4782964"/>
                  <a:ext cx="26280" cy="130680"/>
                </p14:xfrm>
              </p:contentPart>
            </mc:Choice>
            <mc:Fallback xmlns=""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42756F40-E0A3-4768-A7C1-D59BCEE13F9E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617626" y="4773964"/>
                    <a:ext cx="43920" cy="14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B4AB902D-937A-4769-A0AA-87E3AA07DBB7}"/>
                      </a:ext>
                    </a:extLst>
                  </p14:cNvPr>
                  <p14:cNvContentPartPr/>
                  <p14:nvPr/>
                </p14:nvContentPartPr>
                <p14:xfrm>
                  <a:off x="2355186" y="4613404"/>
                  <a:ext cx="369000" cy="453600"/>
                </p14:xfrm>
              </p:contentPart>
            </mc:Choice>
            <mc:Fallback xmlns=""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B4AB902D-937A-4769-A0AA-87E3AA07DBB7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346177" y="4604404"/>
                    <a:ext cx="386657" cy="471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CFFC8E8-539E-477D-9F4D-82A3AB0C46A9}"/>
                </a:ext>
              </a:extLst>
            </p:cNvPr>
            <p:cNvGrpSpPr/>
            <p:nvPr/>
          </p:nvGrpSpPr>
          <p:grpSpPr>
            <a:xfrm>
              <a:off x="2336826" y="5419804"/>
              <a:ext cx="455760" cy="502200"/>
              <a:chOff x="2336826" y="5419804"/>
              <a:chExt cx="455760" cy="502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AED58F52-E815-4DDA-9488-A755255143FE}"/>
                      </a:ext>
                    </a:extLst>
                  </p14:cNvPr>
                  <p14:cNvContentPartPr/>
                  <p14:nvPr/>
                </p14:nvContentPartPr>
                <p14:xfrm>
                  <a:off x="2540946" y="5613124"/>
                  <a:ext cx="104760" cy="178920"/>
                </p14:xfrm>
              </p:contentPart>
            </mc:Choice>
            <mc:Fallback xmlns=""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AED58F52-E815-4DDA-9488-A755255143FE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531946" y="5604124"/>
                    <a:ext cx="122400" cy="19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FB01C711-4126-4388-B91F-66DF494ACE8E}"/>
                      </a:ext>
                    </a:extLst>
                  </p14:cNvPr>
                  <p14:cNvContentPartPr/>
                  <p14:nvPr/>
                </p14:nvContentPartPr>
                <p14:xfrm>
                  <a:off x="2502066" y="5491804"/>
                  <a:ext cx="152640" cy="123120"/>
                </p14:xfrm>
              </p:contentPart>
            </mc:Choice>
            <mc:Fallback xmlns=""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FB01C711-4126-4388-B91F-66DF494ACE8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493066" y="5482830"/>
                    <a:ext cx="170280" cy="1407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644A93C5-5A2E-4DF3-9633-4F9DC82326F3}"/>
                      </a:ext>
                    </a:extLst>
                  </p14:cNvPr>
                  <p14:cNvContentPartPr/>
                  <p14:nvPr/>
                </p14:nvContentPartPr>
                <p14:xfrm>
                  <a:off x="2336826" y="5419804"/>
                  <a:ext cx="455760" cy="502200"/>
                </p14:xfrm>
              </p:contentPart>
            </mc:Choice>
            <mc:Fallback xmlns=""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644A93C5-5A2E-4DF3-9633-4F9DC82326F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327833" y="5410804"/>
                    <a:ext cx="473386" cy="519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70A30E5-5D01-481E-BDAC-1C33B9BEE624}"/>
                </a:ext>
              </a:extLst>
            </p:cNvPr>
            <p:cNvGrpSpPr/>
            <p:nvPr/>
          </p:nvGrpSpPr>
          <p:grpSpPr>
            <a:xfrm>
              <a:off x="2240346" y="1879204"/>
              <a:ext cx="737640" cy="996840"/>
              <a:chOff x="2240346" y="1879204"/>
              <a:chExt cx="737640" cy="996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C4792BA8-A7DB-4639-978A-BF537F697C1B}"/>
                      </a:ext>
                    </a:extLst>
                  </p14:cNvPr>
                  <p14:cNvContentPartPr/>
                  <p14:nvPr/>
                </p14:nvContentPartPr>
                <p14:xfrm>
                  <a:off x="2741106" y="1879204"/>
                  <a:ext cx="121680" cy="56052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C4792BA8-A7DB-4639-978A-BF537F697C1B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732106" y="1870204"/>
                    <a:ext cx="13932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5474A9F4-7A24-4465-9F3B-90F380566C5B}"/>
                      </a:ext>
                    </a:extLst>
                  </p14:cNvPr>
                  <p14:cNvContentPartPr/>
                  <p14:nvPr/>
                </p14:nvContentPartPr>
                <p14:xfrm>
                  <a:off x="2787546" y="2297884"/>
                  <a:ext cx="190440" cy="21096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5474A9F4-7A24-4465-9F3B-90F380566C5B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778546" y="2288884"/>
                    <a:ext cx="208080" cy="22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0F15405A-0F9E-4900-A37A-1F857B55C25E}"/>
                      </a:ext>
                    </a:extLst>
                  </p14:cNvPr>
                  <p14:cNvContentPartPr/>
                  <p14:nvPr/>
                </p14:nvContentPartPr>
                <p14:xfrm>
                  <a:off x="2436906" y="2647444"/>
                  <a:ext cx="41400" cy="125640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0F15405A-0F9E-4900-A37A-1F857B55C25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427827" y="2638444"/>
                    <a:ext cx="59195" cy="14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F80A3797-A8C1-4227-90DF-184D68AE56A3}"/>
                      </a:ext>
                    </a:extLst>
                  </p14:cNvPr>
                  <p14:cNvContentPartPr/>
                  <p14:nvPr/>
                </p14:nvContentPartPr>
                <p14:xfrm>
                  <a:off x="2240346" y="2542324"/>
                  <a:ext cx="352440" cy="333720"/>
                </p14:xfrm>
              </p:contentPart>
            </mc:Choice>
            <mc:Fallback xmlns=""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F80A3797-A8C1-4227-90DF-184D68AE56A3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231355" y="2533324"/>
                    <a:ext cx="370062" cy="351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A45D595-9EB0-47EB-A80B-517F12307A0C}"/>
              </a:ext>
            </a:extLst>
          </p:cNvPr>
          <p:cNvGrpSpPr/>
          <p:nvPr/>
        </p:nvGrpSpPr>
        <p:grpSpPr>
          <a:xfrm>
            <a:off x="2306565" y="1017345"/>
            <a:ext cx="1348560" cy="558000"/>
            <a:chOff x="2306565" y="1684095"/>
            <a:chExt cx="1348560" cy="55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AA18269-F7AA-4C5A-9AE0-6597F0976D06}"/>
                    </a:ext>
                  </a:extLst>
                </p14:cNvPr>
                <p14:cNvContentPartPr/>
                <p14:nvPr/>
              </p14:nvContentPartPr>
              <p14:xfrm>
                <a:off x="2306565" y="1735575"/>
                <a:ext cx="303480" cy="223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AA18269-F7AA-4C5A-9AE0-6597F0976D0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88565" y="1717935"/>
                  <a:ext cx="3391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F578AB1-7AA5-492E-8AA6-6251BB9541C3}"/>
                    </a:ext>
                  </a:extLst>
                </p14:cNvPr>
                <p14:cNvContentPartPr/>
                <p14:nvPr/>
              </p14:nvContentPartPr>
              <p14:xfrm>
                <a:off x="2684565" y="1724055"/>
                <a:ext cx="169560" cy="232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F578AB1-7AA5-492E-8AA6-6251BB9541C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66565" y="1706055"/>
                  <a:ext cx="2052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C4461A4-9C65-4735-822F-A3B82A8BA812}"/>
                    </a:ext>
                  </a:extLst>
                </p14:cNvPr>
                <p14:cNvContentPartPr/>
                <p14:nvPr/>
              </p14:nvContentPartPr>
              <p14:xfrm>
                <a:off x="2887965" y="1684095"/>
                <a:ext cx="39960" cy="259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C4461A4-9C65-4735-822F-A3B82A8BA81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69965" y="1666095"/>
                  <a:ext cx="756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1965818-A71D-4A6B-AC7F-17E4AF5CBF05}"/>
                    </a:ext>
                  </a:extLst>
                </p14:cNvPr>
                <p14:cNvContentPartPr/>
                <p14:nvPr/>
              </p14:nvContentPartPr>
              <p14:xfrm>
                <a:off x="2815965" y="1810095"/>
                <a:ext cx="173880" cy="57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1965818-A71D-4A6B-AC7F-17E4AF5CBF0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97965" y="1792095"/>
                  <a:ext cx="2095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4707D25-A87D-41C8-BBB4-BBBEA879C5A1}"/>
                    </a:ext>
                  </a:extLst>
                </p14:cNvPr>
                <p14:cNvContentPartPr/>
                <p14:nvPr/>
              </p14:nvContentPartPr>
              <p14:xfrm>
                <a:off x="3193965" y="1754295"/>
                <a:ext cx="216360" cy="153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4707D25-A87D-41C8-BBB4-BBBEA879C5A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75965" y="1736295"/>
                  <a:ext cx="2520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2517933-6360-41EB-91CE-264F40A5C62A}"/>
                    </a:ext>
                  </a:extLst>
                </p14:cNvPr>
                <p14:cNvContentPartPr/>
                <p14:nvPr/>
              </p14:nvContentPartPr>
              <p14:xfrm>
                <a:off x="3431925" y="1746735"/>
                <a:ext cx="223200" cy="156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2517933-6360-41EB-91CE-264F40A5C6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13925" y="1729095"/>
                  <a:ext cx="2588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82BE2B3-6A9E-41DA-8AB4-16B9AE7F578D}"/>
                    </a:ext>
                  </a:extLst>
                </p14:cNvPr>
                <p14:cNvContentPartPr/>
                <p14:nvPr/>
              </p14:nvContentPartPr>
              <p14:xfrm>
                <a:off x="2559285" y="2048415"/>
                <a:ext cx="238680" cy="155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82BE2B3-6A9E-41DA-8AB4-16B9AE7F578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41645" y="2030415"/>
                  <a:ext cx="274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C1B03C1-4A78-4D01-8CE6-60322C608054}"/>
                    </a:ext>
                  </a:extLst>
                </p14:cNvPr>
                <p14:cNvContentPartPr/>
                <p14:nvPr/>
              </p14:nvContentPartPr>
              <p14:xfrm>
                <a:off x="2788965" y="2055615"/>
                <a:ext cx="102600" cy="186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C1B03C1-4A78-4D01-8CE6-60322C60805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70965" y="2037615"/>
                  <a:ext cx="1382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B90A845-1014-4A82-A106-36ABEE937756}"/>
                    </a:ext>
                  </a:extLst>
                </p14:cNvPr>
                <p14:cNvContentPartPr/>
                <p14:nvPr/>
              </p14:nvContentPartPr>
              <p14:xfrm>
                <a:off x="2922165" y="1988295"/>
                <a:ext cx="52560" cy="248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B90A845-1014-4A82-A106-36ABEE93775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04165" y="1970655"/>
                  <a:ext cx="882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9D489E3-B65F-4944-B5D2-90DA8B432869}"/>
                    </a:ext>
                  </a:extLst>
                </p14:cNvPr>
                <p14:cNvContentPartPr/>
                <p14:nvPr/>
              </p14:nvContentPartPr>
              <p14:xfrm>
                <a:off x="2861325" y="2066775"/>
                <a:ext cx="284400" cy="117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9D489E3-B65F-4944-B5D2-90DA8B43286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843325" y="2048775"/>
                  <a:ext cx="3200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78AD591-F4D7-4C3E-A699-37105D92DAD0}"/>
                    </a:ext>
                  </a:extLst>
                </p14:cNvPr>
                <p14:cNvContentPartPr/>
                <p14:nvPr/>
              </p14:nvContentPartPr>
              <p14:xfrm>
                <a:off x="3147165" y="2146335"/>
                <a:ext cx="36000" cy="12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78AD591-F4D7-4C3E-A699-37105D92DAD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29165" y="2128695"/>
                  <a:ext cx="7164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52B827C-0FC5-46CF-B8DF-8C2CA945AB3E}"/>
                  </a:ext>
                </a:extLst>
              </p14:cNvPr>
              <p14:cNvContentPartPr/>
              <p14:nvPr/>
            </p14:nvContentPartPr>
            <p14:xfrm>
              <a:off x="3039885" y="2057025"/>
              <a:ext cx="11880" cy="1987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52B827C-0FC5-46CF-B8DF-8C2CA945AB3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022245" y="2039025"/>
                <a:ext cx="475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FFB47C1-AFC2-4E6C-B15F-DBC14EDDAEE2}"/>
                  </a:ext>
                </a:extLst>
              </p14:cNvPr>
              <p14:cNvContentPartPr/>
              <p14:nvPr/>
            </p14:nvContentPartPr>
            <p14:xfrm>
              <a:off x="2971485" y="2780265"/>
              <a:ext cx="204840" cy="1965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FFB47C1-AFC2-4E6C-B15F-DBC14EDDAEE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953485" y="2762265"/>
                <a:ext cx="24048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CF5F85A-30CC-4EDA-A36B-31BD59A83611}"/>
                  </a:ext>
                </a:extLst>
              </p14:cNvPr>
              <p14:cNvContentPartPr/>
              <p14:nvPr/>
            </p14:nvContentPartPr>
            <p14:xfrm>
              <a:off x="2976165" y="3451305"/>
              <a:ext cx="142200" cy="217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CF5F85A-30CC-4EDA-A36B-31BD59A8361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958525" y="3433305"/>
                <a:ext cx="177840" cy="25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970151E0-A624-41B0-A19E-5E93BD2CEE0E}"/>
              </a:ext>
            </a:extLst>
          </p:cNvPr>
          <p:cNvGrpSpPr/>
          <p:nvPr/>
        </p:nvGrpSpPr>
        <p:grpSpPr>
          <a:xfrm>
            <a:off x="2997405" y="4170945"/>
            <a:ext cx="204120" cy="254520"/>
            <a:chOff x="2997405" y="4837695"/>
            <a:chExt cx="20412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BB07278-3388-4B3A-8CFC-4AC9C93171AA}"/>
                    </a:ext>
                  </a:extLst>
                </p14:cNvPr>
                <p14:cNvContentPartPr/>
                <p14:nvPr/>
              </p14:nvContentPartPr>
              <p14:xfrm>
                <a:off x="2997405" y="4837695"/>
                <a:ext cx="204120" cy="110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BB07278-3388-4B3A-8CFC-4AC9C93171A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979405" y="4819695"/>
                  <a:ext cx="2397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FAB6BC7-3658-4E8C-8EE7-C608870DFE5A}"/>
                    </a:ext>
                  </a:extLst>
                </p14:cNvPr>
                <p14:cNvContentPartPr/>
                <p14:nvPr/>
              </p14:nvContentPartPr>
              <p14:xfrm>
                <a:off x="3089565" y="4874055"/>
                <a:ext cx="79560" cy="218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FAB6BC7-3658-4E8C-8EE7-C608870DFE5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071565" y="4856415"/>
                  <a:ext cx="115200" cy="25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4DF79C7-F870-46A6-9358-3E95C35F9DD1}"/>
                  </a:ext>
                </a:extLst>
              </p14:cNvPr>
              <p14:cNvContentPartPr/>
              <p14:nvPr/>
            </p14:nvContentPartPr>
            <p14:xfrm>
              <a:off x="3107565" y="4699065"/>
              <a:ext cx="11160" cy="219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4DF79C7-F870-46A6-9358-3E95C35F9DD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089565" y="4681425"/>
                <a:ext cx="46800" cy="5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D08CA427-6F6D-4E02-B353-37AF71083203}"/>
              </a:ext>
            </a:extLst>
          </p:cNvPr>
          <p:cNvGrpSpPr/>
          <p:nvPr/>
        </p:nvGrpSpPr>
        <p:grpSpPr>
          <a:xfrm>
            <a:off x="3071565" y="4818225"/>
            <a:ext cx="36360" cy="419760"/>
            <a:chOff x="3071565" y="5484975"/>
            <a:chExt cx="36360" cy="41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F9E7479-6B20-4B0E-BF22-4847EFD09396}"/>
                    </a:ext>
                  </a:extLst>
                </p14:cNvPr>
                <p14:cNvContentPartPr/>
                <p14:nvPr/>
              </p14:nvContentPartPr>
              <p14:xfrm>
                <a:off x="3096765" y="5484975"/>
                <a:ext cx="11160" cy="150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F9E7479-6B20-4B0E-BF22-4847EFD0939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78765" y="5466975"/>
                  <a:ext cx="468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F38911F-00B1-4BFF-B6B3-1378E84E1D3F}"/>
                    </a:ext>
                  </a:extLst>
                </p14:cNvPr>
                <p14:cNvContentPartPr/>
                <p14:nvPr/>
              </p14:nvContentPartPr>
              <p14:xfrm>
                <a:off x="3071565" y="5696295"/>
                <a:ext cx="30960" cy="208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F38911F-00B1-4BFF-B6B3-1378E84E1D3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53565" y="5678295"/>
                  <a:ext cx="66600" cy="24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DAEBF53-A2A3-43A5-B8E7-50F4ABB98F22}"/>
                  </a:ext>
                </a:extLst>
              </p14:cNvPr>
              <p14:cNvContentPartPr/>
              <p14:nvPr/>
            </p14:nvContentPartPr>
            <p14:xfrm>
              <a:off x="2999925" y="5451105"/>
              <a:ext cx="230400" cy="1854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DAEBF53-A2A3-43A5-B8E7-50F4ABB98F2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981925" y="5433105"/>
                <a:ext cx="266040" cy="22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36C7CD22-70A7-4008-8D26-CBE2289256A5}"/>
              </a:ext>
            </a:extLst>
          </p:cNvPr>
          <p:cNvGrpSpPr/>
          <p:nvPr/>
        </p:nvGrpSpPr>
        <p:grpSpPr>
          <a:xfrm>
            <a:off x="3670965" y="2125425"/>
            <a:ext cx="803520" cy="284040"/>
            <a:chOff x="3670965" y="2792175"/>
            <a:chExt cx="803520" cy="28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FC97859-D521-4CEF-8F85-73F392AD7498}"/>
                    </a:ext>
                  </a:extLst>
                </p14:cNvPr>
                <p14:cNvContentPartPr/>
                <p14:nvPr/>
              </p14:nvContentPartPr>
              <p14:xfrm>
                <a:off x="3670965" y="2875335"/>
                <a:ext cx="743400" cy="47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FC97859-D521-4CEF-8F85-73F392AD749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52965" y="2857335"/>
                  <a:ext cx="7790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DE55A02-1B80-4320-AC22-259785688DC4}"/>
                    </a:ext>
                  </a:extLst>
                </p14:cNvPr>
                <p14:cNvContentPartPr/>
                <p14:nvPr/>
              </p14:nvContentPartPr>
              <p14:xfrm>
                <a:off x="4279365" y="2792175"/>
                <a:ext cx="195120" cy="2840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DE55A02-1B80-4320-AC22-259785688DC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261365" y="2774535"/>
                  <a:ext cx="230760" cy="31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9CB0F69-FB79-4D59-B84A-F4DEE805471D}"/>
              </a:ext>
            </a:extLst>
          </p:cNvPr>
          <p:cNvGrpSpPr/>
          <p:nvPr/>
        </p:nvGrpSpPr>
        <p:grpSpPr>
          <a:xfrm>
            <a:off x="3721365" y="2729145"/>
            <a:ext cx="750960" cy="364320"/>
            <a:chOff x="3721365" y="3395895"/>
            <a:chExt cx="750960" cy="36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63B4941-9067-4C79-AFBB-CDB070C96B52}"/>
                    </a:ext>
                  </a:extLst>
                </p14:cNvPr>
                <p14:cNvContentPartPr/>
                <p14:nvPr/>
              </p14:nvContentPartPr>
              <p14:xfrm>
                <a:off x="3721365" y="3511815"/>
                <a:ext cx="723960" cy="417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63B4941-9067-4C79-AFBB-CDB070C96B5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03365" y="3493815"/>
                  <a:ext cx="7596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4441616-3B72-4630-9525-20FDE6362B2E}"/>
                    </a:ext>
                  </a:extLst>
                </p14:cNvPr>
                <p14:cNvContentPartPr/>
                <p14:nvPr/>
              </p14:nvContentPartPr>
              <p14:xfrm>
                <a:off x="4227165" y="3395895"/>
                <a:ext cx="245160" cy="364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4441616-3B72-4630-9525-20FDE6362B2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209165" y="3377895"/>
                  <a:ext cx="280800" cy="39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CFD57E9-E795-416E-84B2-30D48DA5A6EA}"/>
              </a:ext>
            </a:extLst>
          </p:cNvPr>
          <p:cNvGrpSpPr/>
          <p:nvPr/>
        </p:nvGrpSpPr>
        <p:grpSpPr>
          <a:xfrm>
            <a:off x="3830445" y="3540585"/>
            <a:ext cx="703080" cy="310680"/>
            <a:chOff x="3830445" y="4207335"/>
            <a:chExt cx="703080" cy="3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564868B-C180-4483-9AB4-01969A5BF8DD}"/>
                    </a:ext>
                  </a:extLst>
                </p14:cNvPr>
                <p14:cNvContentPartPr/>
                <p14:nvPr/>
              </p14:nvContentPartPr>
              <p14:xfrm>
                <a:off x="3830445" y="4271415"/>
                <a:ext cx="627120" cy="42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564868B-C180-4483-9AB4-01969A5BF8D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812445" y="4253775"/>
                  <a:ext cx="662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9829948-6E91-4FC8-BC37-4A93796DBA22}"/>
                    </a:ext>
                  </a:extLst>
                </p14:cNvPr>
                <p14:cNvContentPartPr/>
                <p14:nvPr/>
              </p14:nvContentPartPr>
              <p14:xfrm>
                <a:off x="4351365" y="4207335"/>
                <a:ext cx="182160" cy="310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9829948-6E91-4FC8-BC37-4A93796DBA2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333365" y="4189695"/>
                  <a:ext cx="217800" cy="34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DC3A430-C53E-4C17-83BC-C3CAD8C17096}"/>
              </a:ext>
            </a:extLst>
          </p:cNvPr>
          <p:cNvGrpSpPr/>
          <p:nvPr/>
        </p:nvGrpSpPr>
        <p:grpSpPr>
          <a:xfrm>
            <a:off x="3739005" y="4323225"/>
            <a:ext cx="807840" cy="331560"/>
            <a:chOff x="3739005" y="4989975"/>
            <a:chExt cx="80784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18737F0-3099-40C1-BB25-825DF6AC3A11}"/>
                    </a:ext>
                  </a:extLst>
                </p14:cNvPr>
                <p14:cNvContentPartPr/>
                <p14:nvPr/>
              </p14:nvContentPartPr>
              <p14:xfrm>
                <a:off x="3739005" y="5074935"/>
                <a:ext cx="705240" cy="71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18737F0-3099-40C1-BB25-825DF6AC3A1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721005" y="5057295"/>
                  <a:ext cx="7408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50CED7D-3572-4360-A263-F77D206CC089}"/>
                    </a:ext>
                  </a:extLst>
                </p14:cNvPr>
                <p14:cNvContentPartPr/>
                <p14:nvPr/>
              </p14:nvContentPartPr>
              <p14:xfrm>
                <a:off x="4293765" y="4989975"/>
                <a:ext cx="253080" cy="331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50CED7D-3572-4360-A263-F77D206CC08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75765" y="4971975"/>
                  <a:ext cx="288720" cy="36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552A3A0-D09F-49AC-8B19-F669E0DCB7C1}"/>
                  </a:ext>
                </a:extLst>
              </p14:cNvPr>
              <p14:cNvContentPartPr/>
              <p14:nvPr/>
            </p14:nvContentPartPr>
            <p14:xfrm>
              <a:off x="5661405" y="5725425"/>
              <a:ext cx="270000" cy="2998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552A3A0-D09F-49AC-8B19-F669E0DCB7C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643765" y="5707785"/>
                <a:ext cx="3056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98EA1E0-B45D-46A2-860C-CECC0AA125A6}"/>
                  </a:ext>
                </a:extLst>
              </p14:cNvPr>
              <p14:cNvContentPartPr/>
              <p14:nvPr/>
            </p14:nvContentPartPr>
            <p14:xfrm>
              <a:off x="6412005" y="5744145"/>
              <a:ext cx="319680" cy="2491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98EA1E0-B45D-46A2-860C-CECC0AA125A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394365" y="5726505"/>
                <a:ext cx="35532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61CC17BE-8AF9-4110-9EE2-7C3332C6124B}"/>
                  </a:ext>
                </a:extLst>
              </p14:cNvPr>
              <p14:cNvContentPartPr/>
              <p14:nvPr/>
            </p14:nvContentPartPr>
            <p14:xfrm>
              <a:off x="7130205" y="5741985"/>
              <a:ext cx="319320" cy="2469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61CC17BE-8AF9-4110-9EE2-7C3332C6124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112565" y="5724345"/>
                <a:ext cx="354960" cy="28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C55637A-D4C6-4CB2-A619-C2C01D632571}"/>
              </a:ext>
            </a:extLst>
          </p:cNvPr>
          <p:cNvGrpSpPr/>
          <p:nvPr/>
        </p:nvGrpSpPr>
        <p:grpSpPr>
          <a:xfrm>
            <a:off x="8014005" y="5771865"/>
            <a:ext cx="2976120" cy="214920"/>
            <a:chOff x="8014005" y="6438615"/>
            <a:chExt cx="297612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0CCF6B6-8D38-4F5D-B29C-4AB919B18D65}"/>
                    </a:ext>
                  </a:extLst>
                </p14:cNvPr>
                <p14:cNvContentPartPr/>
                <p14:nvPr/>
              </p14:nvContentPartPr>
              <p14:xfrm>
                <a:off x="8014005" y="6524655"/>
                <a:ext cx="32760" cy="8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0CCF6B6-8D38-4F5D-B29C-4AB919B18D6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996365" y="6507015"/>
                  <a:ext cx="68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E17C6ED-A2C3-4C83-A4AC-1A016AEFB065}"/>
                    </a:ext>
                  </a:extLst>
                </p14:cNvPr>
                <p14:cNvContentPartPr/>
                <p14:nvPr/>
              </p14:nvContentPartPr>
              <p14:xfrm>
                <a:off x="8188605" y="6510255"/>
                <a:ext cx="315360" cy="75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E17C6ED-A2C3-4C83-A4AC-1A016AEFB06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70605" y="6492255"/>
                  <a:ext cx="3510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3EC91EB-3220-4762-9F83-2F001B56BFCE}"/>
                    </a:ext>
                  </a:extLst>
                </p14:cNvPr>
                <p14:cNvContentPartPr/>
                <p14:nvPr/>
              </p14:nvContentPartPr>
              <p14:xfrm>
                <a:off x="8725005" y="6545895"/>
                <a:ext cx="394560" cy="23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3EC91EB-3220-4762-9F83-2F001B56BFC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707005" y="6527895"/>
                  <a:ext cx="4302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FEDA8EF-1611-43BF-9276-CC47B28B2EDD}"/>
                    </a:ext>
                  </a:extLst>
                </p14:cNvPr>
                <p14:cNvContentPartPr/>
                <p14:nvPr/>
              </p14:nvContentPartPr>
              <p14:xfrm>
                <a:off x="9299205" y="6539415"/>
                <a:ext cx="466560" cy="15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FEDA8EF-1611-43BF-9276-CC47B28B2ED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281205" y="6521415"/>
                  <a:ext cx="5022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9C623AA-D63C-4334-8DBF-30E58C8B4F5C}"/>
                    </a:ext>
                  </a:extLst>
                </p14:cNvPr>
                <p14:cNvContentPartPr/>
                <p14:nvPr/>
              </p14:nvContentPartPr>
              <p14:xfrm>
                <a:off x="9968805" y="6550575"/>
                <a:ext cx="448560" cy="28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9C623AA-D63C-4334-8DBF-30E58C8B4F5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950805" y="6532935"/>
                  <a:ext cx="4842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BDBCFA7-6682-4E0A-AEF5-0225A958CEF0}"/>
                    </a:ext>
                  </a:extLst>
                </p14:cNvPr>
                <p14:cNvContentPartPr/>
                <p14:nvPr/>
              </p14:nvContentPartPr>
              <p14:xfrm>
                <a:off x="10535805" y="6523215"/>
                <a:ext cx="50760" cy="4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BDBCFA7-6682-4E0A-AEF5-0225A958CEF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517805" y="6505215"/>
                  <a:ext cx="86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730E29F-0B44-4A44-BDBD-EBF003E93E18}"/>
                    </a:ext>
                  </a:extLst>
                </p14:cNvPr>
                <p14:cNvContentPartPr/>
                <p14:nvPr/>
              </p14:nvContentPartPr>
              <p14:xfrm>
                <a:off x="10661805" y="6438615"/>
                <a:ext cx="328320" cy="2149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730E29F-0B44-4A44-BDBD-EBF003E93E1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643805" y="6420615"/>
                  <a:ext cx="36396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5C4C2CB-332E-4D1F-9E14-4C771A6D3FDE}"/>
              </a:ext>
            </a:extLst>
          </p:cNvPr>
          <p:cNvGrpSpPr/>
          <p:nvPr/>
        </p:nvGrpSpPr>
        <p:grpSpPr>
          <a:xfrm>
            <a:off x="5791005" y="5452185"/>
            <a:ext cx="32760" cy="146160"/>
            <a:chOff x="5791005" y="6118935"/>
            <a:chExt cx="32760" cy="14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5747B11-CA61-47FB-B00C-CD0A8788580E}"/>
                    </a:ext>
                  </a:extLst>
                </p14:cNvPr>
                <p14:cNvContentPartPr/>
                <p14:nvPr/>
              </p14:nvContentPartPr>
              <p14:xfrm>
                <a:off x="5791005" y="6118935"/>
                <a:ext cx="32760" cy="49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5747B11-CA61-47FB-B00C-CD0A8788580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773365" y="6101295"/>
                  <a:ext cx="684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498A375-59AC-4F56-B7EA-93697095D35C}"/>
                    </a:ext>
                  </a:extLst>
                </p14:cNvPr>
                <p14:cNvContentPartPr/>
                <p14:nvPr/>
              </p14:nvContentPartPr>
              <p14:xfrm>
                <a:off x="5803605" y="6187695"/>
                <a:ext cx="18360" cy="77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498A375-59AC-4F56-B7EA-93697095D35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785965" y="6170055"/>
                  <a:ext cx="54000" cy="11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182EAA2-9920-4C21-957F-BDF9553C71D4}"/>
              </a:ext>
            </a:extLst>
          </p:cNvPr>
          <p:cNvGrpSpPr/>
          <p:nvPr/>
        </p:nvGrpSpPr>
        <p:grpSpPr>
          <a:xfrm>
            <a:off x="6604605" y="5498265"/>
            <a:ext cx="11160" cy="121320"/>
            <a:chOff x="6604605" y="6165015"/>
            <a:chExt cx="11160" cy="12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85656D8-B730-482F-99FF-6897F9DD2BED}"/>
                    </a:ext>
                  </a:extLst>
                </p14:cNvPr>
                <p14:cNvContentPartPr/>
                <p14:nvPr/>
              </p14:nvContentPartPr>
              <p14:xfrm>
                <a:off x="6604605" y="6165015"/>
                <a:ext cx="11160" cy="20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85656D8-B730-482F-99FF-6897F9DD2BE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86965" y="6147375"/>
                  <a:ext cx="468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217D67B-1936-48DC-ABBF-8F0A129A239A}"/>
                    </a:ext>
                  </a:extLst>
                </p14:cNvPr>
                <p14:cNvContentPartPr/>
                <p14:nvPr/>
              </p14:nvContentPartPr>
              <p14:xfrm>
                <a:off x="6606405" y="6247095"/>
                <a:ext cx="7560" cy="39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217D67B-1936-48DC-ABBF-8F0A129A239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588765" y="6229095"/>
                  <a:ext cx="4320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DA4CC69-3E58-4EE1-BA00-3265800673C2}"/>
              </a:ext>
            </a:extLst>
          </p:cNvPr>
          <p:cNvGrpSpPr/>
          <p:nvPr/>
        </p:nvGrpSpPr>
        <p:grpSpPr>
          <a:xfrm>
            <a:off x="7272405" y="5459385"/>
            <a:ext cx="11160" cy="169920"/>
            <a:chOff x="7272405" y="6126135"/>
            <a:chExt cx="11160" cy="16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BB93AF0-4385-4C7A-B2C9-EB288C193A10}"/>
                    </a:ext>
                  </a:extLst>
                </p14:cNvPr>
                <p14:cNvContentPartPr/>
                <p14:nvPr/>
              </p14:nvContentPartPr>
              <p14:xfrm>
                <a:off x="7274205" y="6126135"/>
                <a:ext cx="9360" cy="35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BB93AF0-4385-4C7A-B2C9-EB288C193A1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256565" y="6108495"/>
                  <a:ext cx="450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37F68A9-E15E-4921-9270-67A3BE64BA8D}"/>
                    </a:ext>
                  </a:extLst>
                </p14:cNvPr>
                <p14:cNvContentPartPr/>
                <p14:nvPr/>
              </p14:nvContentPartPr>
              <p14:xfrm>
                <a:off x="7272405" y="6243855"/>
                <a:ext cx="2160" cy="522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37F68A9-E15E-4921-9270-67A3BE64BA8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254765" y="6225855"/>
                  <a:ext cx="37800" cy="8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82738C5-1DC9-4DC3-A8BA-1F3087510ABA}"/>
              </a:ext>
            </a:extLst>
          </p:cNvPr>
          <p:cNvGrpSpPr/>
          <p:nvPr/>
        </p:nvGrpSpPr>
        <p:grpSpPr>
          <a:xfrm>
            <a:off x="2495565" y="2788185"/>
            <a:ext cx="147960" cy="134640"/>
            <a:chOff x="2495565" y="3454935"/>
            <a:chExt cx="147960" cy="13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2A98D50-6483-4832-BAA1-D43859824DF3}"/>
                    </a:ext>
                  </a:extLst>
                </p14:cNvPr>
                <p14:cNvContentPartPr/>
                <p14:nvPr/>
              </p14:nvContentPartPr>
              <p14:xfrm>
                <a:off x="2569365" y="3454935"/>
                <a:ext cx="32760" cy="134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2A98D50-6483-4832-BAA1-D43859824DF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51365" y="3437295"/>
                  <a:ext cx="684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BE9B99D-5AAB-4231-B4D4-27B2F80954F2}"/>
                    </a:ext>
                  </a:extLst>
                </p14:cNvPr>
                <p14:cNvContentPartPr/>
                <p14:nvPr/>
              </p14:nvContentPartPr>
              <p14:xfrm>
                <a:off x="2495565" y="3507855"/>
                <a:ext cx="147960" cy="42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BE9B99D-5AAB-4231-B4D4-27B2F80954F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477565" y="3490215"/>
                  <a:ext cx="18360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58F0512-693D-4096-85A2-FF79CCBA445B}"/>
              </a:ext>
            </a:extLst>
          </p:cNvPr>
          <p:cNvGrpSpPr/>
          <p:nvPr/>
        </p:nvGrpSpPr>
        <p:grpSpPr>
          <a:xfrm>
            <a:off x="2466765" y="3494505"/>
            <a:ext cx="156960" cy="166320"/>
            <a:chOff x="2466765" y="4161255"/>
            <a:chExt cx="156960" cy="16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45EC437-DEF4-4E26-AB26-DCFBAF73506B}"/>
                    </a:ext>
                  </a:extLst>
                </p14:cNvPr>
                <p14:cNvContentPartPr/>
                <p14:nvPr/>
              </p14:nvContentPartPr>
              <p14:xfrm>
                <a:off x="2542365" y="4161255"/>
                <a:ext cx="25560" cy="1663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45EC437-DEF4-4E26-AB26-DCFBAF73506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524365" y="4143615"/>
                  <a:ext cx="612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75EAD00-3313-4A71-93B4-0058FF604200}"/>
                    </a:ext>
                  </a:extLst>
                </p14:cNvPr>
                <p14:cNvContentPartPr/>
                <p14:nvPr/>
              </p14:nvContentPartPr>
              <p14:xfrm>
                <a:off x="2466765" y="4218135"/>
                <a:ext cx="156960" cy="1065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75EAD00-3313-4A71-93B4-0058FF60420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448765" y="4200135"/>
                  <a:ext cx="19260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BBC82AA-2900-448B-B4F3-A73ABDDCBEF0}"/>
              </a:ext>
            </a:extLst>
          </p:cNvPr>
          <p:cNvGrpSpPr/>
          <p:nvPr/>
        </p:nvGrpSpPr>
        <p:grpSpPr>
          <a:xfrm>
            <a:off x="2430765" y="4205865"/>
            <a:ext cx="205560" cy="187200"/>
            <a:chOff x="2430765" y="4872615"/>
            <a:chExt cx="205560" cy="1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029852B-1EE2-4094-83E2-73BDDECDD097}"/>
                    </a:ext>
                  </a:extLst>
                </p14:cNvPr>
                <p14:cNvContentPartPr/>
                <p14:nvPr/>
              </p14:nvContentPartPr>
              <p14:xfrm>
                <a:off x="2567565" y="4872615"/>
                <a:ext cx="25560" cy="1209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029852B-1EE2-4094-83E2-73BDDECDD09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549565" y="4854615"/>
                  <a:ext cx="612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B55CB06-A656-4185-AD68-D34AFA18D65E}"/>
                    </a:ext>
                  </a:extLst>
                </p14:cNvPr>
                <p14:cNvContentPartPr/>
                <p14:nvPr/>
              </p14:nvContentPartPr>
              <p14:xfrm>
                <a:off x="2430765" y="4945695"/>
                <a:ext cx="205560" cy="1141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B55CB06-A656-4185-AD68-D34AFA18D65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412765" y="4928055"/>
                  <a:ext cx="24120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AAF0D94-A1B3-4DC6-9367-E973E3483602}"/>
              </a:ext>
            </a:extLst>
          </p:cNvPr>
          <p:cNvGrpSpPr/>
          <p:nvPr/>
        </p:nvGrpSpPr>
        <p:grpSpPr>
          <a:xfrm>
            <a:off x="2484765" y="5498985"/>
            <a:ext cx="176760" cy="140400"/>
            <a:chOff x="2484765" y="6165735"/>
            <a:chExt cx="176760" cy="14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0787DCB-CED6-486A-83BB-36B3BE572371}"/>
                    </a:ext>
                  </a:extLst>
                </p14:cNvPr>
                <p14:cNvContentPartPr/>
                <p14:nvPr/>
              </p14:nvContentPartPr>
              <p14:xfrm>
                <a:off x="2590965" y="6165735"/>
                <a:ext cx="21960" cy="1404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0787DCB-CED6-486A-83BB-36B3BE57237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572965" y="6148095"/>
                  <a:ext cx="576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0FBE6A3-7257-44A3-A2DE-6F933E606644}"/>
                    </a:ext>
                  </a:extLst>
                </p14:cNvPr>
                <p14:cNvContentPartPr/>
                <p14:nvPr/>
              </p14:nvContentPartPr>
              <p14:xfrm>
                <a:off x="2484765" y="6230895"/>
                <a:ext cx="176760" cy="27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0FBE6A3-7257-44A3-A2DE-6F933E60664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466765" y="6212895"/>
                  <a:ext cx="212400" cy="6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EF1375FA-C938-4E22-9927-FCA28E990FDD}"/>
                  </a:ext>
                </a:extLst>
              </p14:cNvPr>
              <p14:cNvContentPartPr/>
              <p14:nvPr/>
            </p14:nvContentPartPr>
            <p14:xfrm>
              <a:off x="734805" y="6556170"/>
              <a:ext cx="187560" cy="331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EF1375FA-C938-4E22-9927-FCA28E990FD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25805" y="6547170"/>
                <a:ext cx="20520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B8AF35A-F6A2-4F09-9A9A-BAC36DF4B2C9}"/>
                  </a:ext>
                </a:extLst>
              </p14:cNvPr>
              <p14:cNvContentPartPr/>
              <p14:nvPr/>
            </p14:nvContentPartPr>
            <p14:xfrm>
              <a:off x="810045" y="6638970"/>
              <a:ext cx="229680" cy="388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B8AF35A-F6A2-4F09-9A9A-BAC36DF4B2C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01405" y="6629970"/>
                <a:ext cx="247320" cy="5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7FA3F7C-3FD1-426B-8D0A-122AA98D8880}"/>
              </a:ext>
            </a:extLst>
          </p:cNvPr>
          <p:cNvGrpSpPr/>
          <p:nvPr/>
        </p:nvGrpSpPr>
        <p:grpSpPr>
          <a:xfrm>
            <a:off x="1217565" y="6183210"/>
            <a:ext cx="2819880" cy="489960"/>
            <a:chOff x="1217565" y="6183210"/>
            <a:chExt cx="2819880" cy="48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E50FA14-ECF7-4335-9D98-456C10B45E98}"/>
                    </a:ext>
                  </a:extLst>
                </p14:cNvPr>
                <p14:cNvContentPartPr/>
                <p14:nvPr/>
              </p14:nvContentPartPr>
              <p14:xfrm>
                <a:off x="1296765" y="6209130"/>
                <a:ext cx="45360" cy="137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E50FA14-ECF7-4335-9D98-456C10B45E9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287765" y="6200130"/>
                  <a:ext cx="630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A114D46-7068-42BC-BCCE-B1E0A69E6F21}"/>
                    </a:ext>
                  </a:extLst>
                </p14:cNvPr>
                <p14:cNvContentPartPr/>
                <p14:nvPr/>
              </p14:nvContentPartPr>
              <p14:xfrm>
                <a:off x="1217565" y="6380850"/>
                <a:ext cx="202680" cy="1209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A114D46-7068-42BC-BCCE-B1E0A69E6F2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208565" y="6371850"/>
                  <a:ext cx="2203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94067AC-E542-45C6-AF8D-50806A0B706C}"/>
                    </a:ext>
                  </a:extLst>
                </p14:cNvPr>
                <p14:cNvContentPartPr/>
                <p14:nvPr/>
              </p14:nvContentPartPr>
              <p14:xfrm>
                <a:off x="1294965" y="6475890"/>
                <a:ext cx="252360" cy="1972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94067AC-E542-45C6-AF8D-50806A0B706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285965" y="6467250"/>
                  <a:ext cx="2700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D2F3C44-7406-401A-B14F-C948BA0218CF}"/>
                    </a:ext>
                  </a:extLst>
                </p14:cNvPr>
                <p14:cNvContentPartPr/>
                <p14:nvPr/>
              </p14:nvContentPartPr>
              <p14:xfrm>
                <a:off x="1541565" y="6352770"/>
                <a:ext cx="266760" cy="1425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D2F3C44-7406-401A-B14F-C948BA0218C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532565" y="6344130"/>
                  <a:ext cx="2844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554F5C3-DCA6-47FD-B8AB-487B10772139}"/>
                    </a:ext>
                  </a:extLst>
                </p14:cNvPr>
                <p14:cNvContentPartPr/>
                <p14:nvPr/>
              </p14:nvContentPartPr>
              <p14:xfrm>
                <a:off x="1883565" y="6220650"/>
                <a:ext cx="84600" cy="3470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554F5C3-DCA6-47FD-B8AB-487B1077213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874925" y="6211650"/>
                  <a:ext cx="1022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7EBB821-396E-4464-A070-A02D13B94635}"/>
                    </a:ext>
                  </a:extLst>
                </p14:cNvPr>
                <p14:cNvContentPartPr/>
                <p14:nvPr/>
              </p14:nvContentPartPr>
              <p14:xfrm>
                <a:off x="1975725" y="6375450"/>
                <a:ext cx="147600" cy="99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7EBB821-396E-4464-A070-A02D13B9463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966725" y="6366810"/>
                  <a:ext cx="1652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766306D-46AB-41D6-AF08-EF5E8A6131A8}"/>
                    </a:ext>
                  </a:extLst>
                </p14:cNvPr>
                <p14:cNvContentPartPr/>
                <p14:nvPr/>
              </p14:nvContentPartPr>
              <p14:xfrm>
                <a:off x="2146365" y="6359610"/>
                <a:ext cx="133560" cy="619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766306D-46AB-41D6-AF08-EF5E8A6131A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137365" y="6350970"/>
                  <a:ext cx="1512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3D48708-2C5A-4068-ADF0-23266CFBC66B}"/>
                    </a:ext>
                  </a:extLst>
                </p14:cNvPr>
                <p14:cNvContentPartPr/>
                <p14:nvPr/>
              </p14:nvContentPartPr>
              <p14:xfrm>
                <a:off x="2283165" y="6237570"/>
                <a:ext cx="157680" cy="3776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3D48708-2C5A-4068-ADF0-23266CFBC66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274165" y="6228930"/>
                  <a:ext cx="17532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7D9D6D5-063A-497F-8861-B321FAA19627}"/>
                    </a:ext>
                  </a:extLst>
                </p14:cNvPr>
                <p14:cNvContentPartPr/>
                <p14:nvPr/>
              </p14:nvContentPartPr>
              <p14:xfrm>
                <a:off x="2637765" y="6491010"/>
                <a:ext cx="122760" cy="13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7D9D6D5-063A-497F-8861-B321FAA1962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628765" y="6482010"/>
                  <a:ext cx="140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E9C7968-E15C-452A-B1E9-701F3D04567A}"/>
                    </a:ext>
                  </a:extLst>
                </p14:cNvPr>
                <p14:cNvContentPartPr/>
                <p14:nvPr/>
              </p14:nvContentPartPr>
              <p14:xfrm>
                <a:off x="2646045" y="6426570"/>
                <a:ext cx="137880" cy="201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E9C7968-E15C-452A-B1E9-701F3D04567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637405" y="6417570"/>
                  <a:ext cx="1555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3EF8166-11D0-4D77-94B4-E3F14E149AAA}"/>
                    </a:ext>
                  </a:extLst>
                </p14:cNvPr>
                <p14:cNvContentPartPr/>
                <p14:nvPr/>
              </p14:nvContentPartPr>
              <p14:xfrm>
                <a:off x="2945565" y="6326490"/>
                <a:ext cx="307440" cy="2833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3EF8166-11D0-4D77-94B4-E3F14E149AA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936565" y="6317490"/>
                  <a:ext cx="3250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00E777A-8A85-4664-98D6-20B1E0301844}"/>
                    </a:ext>
                  </a:extLst>
                </p14:cNvPr>
                <p14:cNvContentPartPr/>
                <p14:nvPr/>
              </p14:nvContentPartPr>
              <p14:xfrm>
                <a:off x="3391605" y="6204090"/>
                <a:ext cx="133920" cy="4086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00E777A-8A85-4664-98D6-20B1E030184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382605" y="6195450"/>
                  <a:ext cx="15156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6C3373B-6255-4899-8C53-783F2EADDEB7}"/>
                    </a:ext>
                  </a:extLst>
                </p14:cNvPr>
                <p14:cNvContentPartPr/>
                <p14:nvPr/>
              </p14:nvContentPartPr>
              <p14:xfrm>
                <a:off x="3557565" y="6421170"/>
                <a:ext cx="196560" cy="1105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6C3373B-6255-4899-8C53-783F2EADDEB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548565" y="6412170"/>
                  <a:ext cx="2142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2706908-E9B1-43D7-9325-9F3DED52DC6F}"/>
                    </a:ext>
                  </a:extLst>
                </p14:cNvPr>
                <p14:cNvContentPartPr/>
                <p14:nvPr/>
              </p14:nvContentPartPr>
              <p14:xfrm>
                <a:off x="3700485" y="6259530"/>
                <a:ext cx="199440" cy="1227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2706908-E9B1-43D7-9325-9F3DED52DC6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691485" y="6250890"/>
                  <a:ext cx="2170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429D883-CAA7-4125-95F9-0226F5C320AF}"/>
                    </a:ext>
                  </a:extLst>
                </p14:cNvPr>
                <p14:cNvContentPartPr/>
                <p14:nvPr/>
              </p14:nvContentPartPr>
              <p14:xfrm>
                <a:off x="3859965" y="6183210"/>
                <a:ext cx="177480" cy="4384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429D883-CAA7-4125-95F9-0226F5C320A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850965" y="6174570"/>
                  <a:ext cx="195120" cy="45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2841C17-5431-41EB-9440-4C99E592ED5E}"/>
                  </a:ext>
                </a:extLst>
              </p14:cNvPr>
              <p14:cNvContentPartPr/>
              <p14:nvPr/>
            </p14:nvContentPartPr>
            <p14:xfrm>
              <a:off x="2184165" y="6325770"/>
              <a:ext cx="27360" cy="128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2841C17-5431-41EB-9440-4C99E592ED5E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175165" y="6316770"/>
                <a:ext cx="45000" cy="14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138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5AB0C-A18C-4ABF-95E4-7053ED70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41" y="58915"/>
            <a:ext cx="10515600" cy="913069"/>
          </a:xfrm>
        </p:spPr>
        <p:txBody>
          <a:bodyPr/>
          <a:lstStyle/>
          <a:p>
            <a:r>
              <a:rPr lang="en-US" dirty="0"/>
              <a:t>Complexity of merge sort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8521A1-1424-4D89-A0F2-4FA93423317F}"/>
              </a:ext>
            </a:extLst>
          </p:cNvPr>
          <p:cNvGrpSpPr/>
          <p:nvPr/>
        </p:nvGrpSpPr>
        <p:grpSpPr>
          <a:xfrm>
            <a:off x="2043765" y="899685"/>
            <a:ext cx="461520" cy="220320"/>
            <a:chOff x="2043765" y="899685"/>
            <a:chExt cx="461520" cy="22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A058613-20E4-4D72-A65E-1B724D1D2D67}"/>
                    </a:ext>
                  </a:extLst>
                </p14:cNvPr>
                <p14:cNvContentPartPr/>
                <p14:nvPr/>
              </p14:nvContentPartPr>
              <p14:xfrm>
                <a:off x="2043765" y="916965"/>
                <a:ext cx="227880" cy="194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A058613-20E4-4D72-A65E-1B724D1D2D6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25765" y="898965"/>
                  <a:ext cx="2635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F07A7C8-1B5C-422D-928B-13964CBCB34F}"/>
                    </a:ext>
                  </a:extLst>
                </p14:cNvPr>
                <p14:cNvContentPartPr/>
                <p14:nvPr/>
              </p14:nvContentPartPr>
              <p14:xfrm>
                <a:off x="2286765" y="966645"/>
                <a:ext cx="105120" cy="153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F07A7C8-1B5C-422D-928B-13964CBCB34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68765" y="948645"/>
                  <a:ext cx="1407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DE3C7EF-500C-4E24-A74F-84BA3BDE95F2}"/>
                    </a:ext>
                  </a:extLst>
                </p14:cNvPr>
                <p14:cNvContentPartPr/>
                <p14:nvPr/>
              </p14:nvContentPartPr>
              <p14:xfrm>
                <a:off x="2304765" y="899685"/>
                <a:ext cx="200520" cy="129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DE3C7EF-500C-4E24-A74F-84BA3BDE95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86765" y="881685"/>
                  <a:ext cx="236160" cy="16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12CF455-9862-4BCD-A1CB-4ECB4160020A}"/>
                  </a:ext>
                </a:extLst>
              </p14:cNvPr>
              <p14:cNvContentPartPr/>
              <p14:nvPr/>
            </p14:nvContentPartPr>
            <p14:xfrm>
              <a:off x="2058165" y="1230525"/>
              <a:ext cx="507240" cy="53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12CF455-9862-4BCD-A1CB-4ECB416002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40165" y="1212885"/>
                <a:ext cx="5428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88D3E65-5A14-431A-988F-1BF87C5B1C3B}"/>
                  </a:ext>
                </a:extLst>
              </p14:cNvPr>
              <p14:cNvContentPartPr/>
              <p14:nvPr/>
            </p14:nvContentPartPr>
            <p14:xfrm>
              <a:off x="2357685" y="2216925"/>
              <a:ext cx="185040" cy="2041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88D3E65-5A14-431A-988F-1BF87C5B1C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39685" y="2198925"/>
                <a:ext cx="2206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4074E58-9A4A-4D15-B73C-0DE9DCFD25E2}"/>
                  </a:ext>
                </a:extLst>
              </p14:cNvPr>
              <p14:cNvContentPartPr/>
              <p14:nvPr/>
            </p14:nvContentPartPr>
            <p14:xfrm>
              <a:off x="2353725" y="2932965"/>
              <a:ext cx="185400" cy="1573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4074E58-9A4A-4D15-B73C-0DE9DCFD25E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35725" y="2915325"/>
                <a:ext cx="22104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C34F0F1-0C2B-48E6-89BF-E08F9E6F09F1}"/>
                  </a:ext>
                </a:extLst>
              </p14:cNvPr>
              <p14:cNvContentPartPr/>
              <p14:nvPr/>
            </p14:nvContentPartPr>
            <p14:xfrm>
              <a:off x="2353365" y="3823245"/>
              <a:ext cx="243360" cy="2221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C34F0F1-0C2B-48E6-89BF-E08F9E6F09F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35365" y="3805605"/>
                <a:ext cx="27900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8267799-E21D-4541-91AC-B0AD2FF4B393}"/>
                  </a:ext>
                </a:extLst>
              </p14:cNvPr>
              <p14:cNvContentPartPr/>
              <p14:nvPr/>
            </p14:nvContentPartPr>
            <p14:xfrm>
              <a:off x="2376765" y="4527765"/>
              <a:ext cx="230760" cy="2556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8267799-E21D-4541-91AC-B0AD2FF4B39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58765" y="4510125"/>
                <a:ext cx="2664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4D9D4E4-89CC-4F3C-8490-05D36FE0A29F}"/>
                  </a:ext>
                </a:extLst>
              </p14:cNvPr>
              <p14:cNvContentPartPr/>
              <p14:nvPr/>
            </p14:nvContentPartPr>
            <p14:xfrm>
              <a:off x="2426805" y="5500845"/>
              <a:ext cx="193320" cy="1652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4D9D4E4-89CC-4F3C-8490-05D36FE0A29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8805" y="5482845"/>
                <a:ext cx="2289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3FF3200-08CD-4764-9B79-9085FEBF9070}"/>
                  </a:ext>
                </a:extLst>
              </p14:cNvPr>
              <p14:cNvContentPartPr/>
              <p14:nvPr/>
            </p14:nvContentPartPr>
            <p14:xfrm>
              <a:off x="1417365" y="3791565"/>
              <a:ext cx="356760" cy="21636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3FF3200-08CD-4764-9B79-9085FEBF907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99365" y="3773925"/>
                <a:ext cx="392400" cy="21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4947F88-505E-48A4-BC80-7D9CD57D34BD}"/>
                  </a:ext>
                </a:extLst>
              </p14:cNvPr>
              <p14:cNvContentPartPr/>
              <p14:nvPr/>
            </p14:nvContentPartPr>
            <p14:xfrm>
              <a:off x="1524645" y="1521405"/>
              <a:ext cx="231480" cy="17992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4947F88-505E-48A4-BC80-7D9CD57D34B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06645" y="1503405"/>
                <a:ext cx="267120" cy="18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Group 224">
            <a:extLst>
              <a:ext uri="{FF2B5EF4-FFF2-40B4-BE49-F238E27FC236}">
                <a16:creationId xmlns:a16="http://schemas.microsoft.com/office/drawing/2014/main" id="{03901E10-32A2-450D-A8A9-D7FCB19C75F5}"/>
              </a:ext>
            </a:extLst>
          </p:cNvPr>
          <p:cNvGrpSpPr/>
          <p:nvPr/>
        </p:nvGrpSpPr>
        <p:grpSpPr>
          <a:xfrm>
            <a:off x="920565" y="6247485"/>
            <a:ext cx="743760" cy="351720"/>
            <a:chOff x="920565" y="6247485"/>
            <a:chExt cx="743760" cy="35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B2376F1-1E94-41C7-84E8-02DFC61FEDDB}"/>
                    </a:ext>
                  </a:extLst>
                </p14:cNvPr>
                <p14:cNvContentPartPr/>
                <p14:nvPr/>
              </p14:nvContentPartPr>
              <p14:xfrm>
                <a:off x="1068165" y="6247485"/>
                <a:ext cx="38160" cy="3510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B2376F1-1E94-41C7-84E8-02DFC61FEDD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59165" y="6238845"/>
                  <a:ext cx="5580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F13740A-433D-4702-A5DF-789047FF4589}"/>
                    </a:ext>
                  </a:extLst>
                </p14:cNvPr>
                <p14:cNvContentPartPr/>
                <p14:nvPr/>
              </p14:nvContentPartPr>
              <p14:xfrm>
                <a:off x="920565" y="6417045"/>
                <a:ext cx="315000" cy="972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F13740A-433D-4702-A5DF-789047FF45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1565" y="6408045"/>
                  <a:ext cx="3326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0E12E43-90F1-4665-972F-51D9F8CE0D2C}"/>
                    </a:ext>
                  </a:extLst>
                </p14:cNvPr>
                <p14:cNvContentPartPr/>
                <p14:nvPr/>
              </p14:nvContentPartPr>
              <p14:xfrm>
                <a:off x="1176525" y="6463845"/>
                <a:ext cx="144360" cy="1353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0E12E43-90F1-4665-972F-51D9F8CE0D2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67525" y="6454845"/>
                  <a:ext cx="1620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8E05245-BBC5-4815-BDF9-7F148F5DA420}"/>
                    </a:ext>
                  </a:extLst>
                </p14:cNvPr>
                <p14:cNvContentPartPr/>
                <p14:nvPr/>
              </p14:nvContentPartPr>
              <p14:xfrm>
                <a:off x="1292445" y="6342525"/>
                <a:ext cx="168480" cy="2120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8E05245-BBC5-4815-BDF9-7F148F5DA42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83805" y="6333525"/>
                  <a:ext cx="1861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EEBF6FCC-E99C-42C1-B24F-C0E7D8CCDEBD}"/>
                    </a:ext>
                  </a:extLst>
                </p14:cNvPr>
                <p14:cNvContentPartPr/>
                <p14:nvPr/>
              </p14:nvContentPartPr>
              <p14:xfrm>
                <a:off x="1467765" y="6428925"/>
                <a:ext cx="140760" cy="1544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EEBF6FCC-E99C-42C1-B24F-C0E7D8CCDEB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58765" y="6420285"/>
                  <a:ext cx="1584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151774D-9FE8-4807-9472-7416D342B71A}"/>
                    </a:ext>
                  </a:extLst>
                </p14:cNvPr>
                <p14:cNvContentPartPr/>
                <p14:nvPr/>
              </p14:nvContentPartPr>
              <p14:xfrm>
                <a:off x="1621845" y="6313005"/>
                <a:ext cx="42480" cy="2599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151774D-9FE8-4807-9472-7416D342B71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12845" y="6304365"/>
                  <a:ext cx="60120" cy="27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7E396850-3A64-4BCB-85F2-0AA7F8610CC2}"/>
              </a:ext>
            </a:extLst>
          </p:cNvPr>
          <p:cNvGrpSpPr/>
          <p:nvPr/>
        </p:nvGrpSpPr>
        <p:grpSpPr>
          <a:xfrm>
            <a:off x="1955205" y="6312285"/>
            <a:ext cx="550440" cy="270000"/>
            <a:chOff x="1955205" y="6312285"/>
            <a:chExt cx="55044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5CA683F-6790-4F98-95A3-27FD386223DC}"/>
                    </a:ext>
                  </a:extLst>
                </p14:cNvPr>
                <p14:cNvContentPartPr/>
                <p14:nvPr/>
              </p14:nvContentPartPr>
              <p14:xfrm>
                <a:off x="1955205" y="6396165"/>
                <a:ext cx="267120" cy="1605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5CA683F-6790-4F98-95A3-27FD386223D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46565" y="6387525"/>
                  <a:ext cx="2847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A83AEFF-9325-4DA2-8519-19160CCEB197}"/>
                    </a:ext>
                  </a:extLst>
                </p14:cNvPr>
                <p14:cNvContentPartPr/>
                <p14:nvPr/>
              </p14:nvContentPartPr>
              <p14:xfrm>
                <a:off x="2256165" y="6423165"/>
                <a:ext cx="102960" cy="1591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A83AEFF-9325-4DA2-8519-19160CCEB19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47165" y="6414165"/>
                  <a:ext cx="1206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B398877-7A69-4693-93D1-763150CF897B}"/>
                    </a:ext>
                  </a:extLst>
                </p14:cNvPr>
                <p14:cNvContentPartPr/>
                <p14:nvPr/>
              </p14:nvContentPartPr>
              <p14:xfrm>
                <a:off x="2310165" y="6312285"/>
                <a:ext cx="195480" cy="2552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B398877-7A69-4693-93D1-763150CF897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01165" y="6303285"/>
                  <a:ext cx="213120" cy="27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213CF203-E000-48AB-821D-145F576C18BE}"/>
              </a:ext>
            </a:extLst>
          </p:cNvPr>
          <p:cNvGrpSpPr/>
          <p:nvPr/>
        </p:nvGrpSpPr>
        <p:grpSpPr>
          <a:xfrm>
            <a:off x="2808045" y="6397245"/>
            <a:ext cx="254520" cy="209160"/>
            <a:chOff x="2808045" y="6397245"/>
            <a:chExt cx="254520" cy="2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E83B25B-2B4E-4E06-AF3A-9C455A21B3B9}"/>
                    </a:ext>
                  </a:extLst>
                </p14:cNvPr>
                <p14:cNvContentPartPr/>
                <p14:nvPr/>
              </p14:nvContentPartPr>
              <p14:xfrm>
                <a:off x="2808045" y="6397245"/>
                <a:ext cx="217080" cy="975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E83B25B-2B4E-4E06-AF3A-9C455A21B3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99405" y="6388245"/>
                  <a:ext cx="2347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DD96CA16-4661-4D1B-AE5C-B1E0BC4A259D}"/>
                    </a:ext>
                  </a:extLst>
                </p14:cNvPr>
                <p14:cNvContentPartPr/>
                <p14:nvPr/>
              </p14:nvContentPartPr>
              <p14:xfrm>
                <a:off x="2862405" y="6517845"/>
                <a:ext cx="200160" cy="885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DD96CA16-4661-4D1B-AE5C-B1E0BC4A259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53765" y="6509205"/>
                  <a:ext cx="21780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6341D331-C052-4097-933B-E29762362D61}"/>
              </a:ext>
            </a:extLst>
          </p:cNvPr>
          <p:cNvGrpSpPr/>
          <p:nvPr/>
        </p:nvGrpSpPr>
        <p:grpSpPr>
          <a:xfrm>
            <a:off x="3310605" y="6115365"/>
            <a:ext cx="1849320" cy="569520"/>
            <a:chOff x="3310605" y="6115365"/>
            <a:chExt cx="1849320" cy="56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5161BDA5-4394-4C6A-8B8F-EB1FFD54D1EB}"/>
                    </a:ext>
                  </a:extLst>
                </p14:cNvPr>
                <p14:cNvContentPartPr/>
                <p14:nvPr/>
              </p14:nvContentPartPr>
              <p14:xfrm>
                <a:off x="3310605" y="6341805"/>
                <a:ext cx="218520" cy="2847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5161BDA5-4394-4C6A-8B8F-EB1FFD54D1E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01605" y="6333165"/>
                  <a:ext cx="2361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1D7C523-4073-459E-9080-ADC7767F5A8E}"/>
                    </a:ext>
                  </a:extLst>
                </p14:cNvPr>
                <p14:cNvContentPartPr/>
                <p14:nvPr/>
              </p14:nvContentPartPr>
              <p14:xfrm>
                <a:off x="3589965" y="6421725"/>
                <a:ext cx="113760" cy="813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1D7C523-4073-459E-9080-ADC7767F5A8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80965" y="6413085"/>
                  <a:ext cx="1314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5B5A8D60-2213-4D73-9013-FA9A351575AC}"/>
                    </a:ext>
                  </a:extLst>
                </p14:cNvPr>
                <p14:cNvContentPartPr/>
                <p14:nvPr/>
              </p14:nvContentPartPr>
              <p14:xfrm>
                <a:off x="3611565" y="6419205"/>
                <a:ext cx="111960" cy="1141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5B5A8D60-2213-4D73-9013-FA9A351575A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02565" y="6410565"/>
                  <a:ext cx="1296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667571D8-8BC2-411E-A7D4-F9BA300CE5FC}"/>
                    </a:ext>
                  </a:extLst>
                </p14:cNvPr>
                <p14:cNvContentPartPr/>
                <p14:nvPr/>
              </p14:nvContentPartPr>
              <p14:xfrm>
                <a:off x="3877965" y="6277725"/>
                <a:ext cx="47160" cy="2268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667571D8-8BC2-411E-A7D4-F9BA300CE5F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68965" y="6268725"/>
                  <a:ext cx="648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8A678C1D-078A-4246-B56E-0D55D84CFB31}"/>
                    </a:ext>
                  </a:extLst>
                </p14:cNvPr>
                <p14:cNvContentPartPr/>
                <p14:nvPr/>
              </p14:nvContentPartPr>
              <p14:xfrm>
                <a:off x="3966525" y="6365565"/>
                <a:ext cx="86400" cy="1094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8A678C1D-078A-4246-B56E-0D55D84CFB3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57525" y="6356925"/>
                  <a:ext cx="1040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A90BCFD-892D-4719-A84D-8BE9D3B3C67D}"/>
                    </a:ext>
                  </a:extLst>
                </p14:cNvPr>
                <p14:cNvContentPartPr/>
                <p14:nvPr/>
              </p14:nvContentPartPr>
              <p14:xfrm>
                <a:off x="4075245" y="6385365"/>
                <a:ext cx="102600" cy="2480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A90BCFD-892D-4719-A84D-8BE9D3B3C67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66605" y="6376365"/>
                  <a:ext cx="1202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7E74A2D6-E7FC-411C-8681-607DC024E59D}"/>
                    </a:ext>
                  </a:extLst>
                </p14:cNvPr>
                <p14:cNvContentPartPr/>
                <p14:nvPr/>
              </p14:nvContentPartPr>
              <p14:xfrm>
                <a:off x="4237245" y="6407685"/>
                <a:ext cx="151920" cy="810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7E74A2D6-E7FC-411C-8681-607DC024E59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28605" y="6399045"/>
                  <a:ext cx="1695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08E7F82-E200-42F3-A5E2-1D8335EBB6E7}"/>
                    </a:ext>
                  </a:extLst>
                </p14:cNvPr>
                <p14:cNvContentPartPr/>
                <p14:nvPr/>
              </p14:nvContentPartPr>
              <p14:xfrm>
                <a:off x="4299165" y="6215445"/>
                <a:ext cx="288360" cy="4694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08E7F82-E200-42F3-A5E2-1D8335EBB6E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90165" y="6206805"/>
                  <a:ext cx="30600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2D2F52B-AC02-4C18-A545-85825E5DF4B5}"/>
                    </a:ext>
                  </a:extLst>
                </p14:cNvPr>
                <p14:cNvContentPartPr/>
                <p14:nvPr/>
              </p14:nvContentPartPr>
              <p14:xfrm>
                <a:off x="3757365" y="6115365"/>
                <a:ext cx="234360" cy="4795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2D2F52B-AC02-4C18-A545-85825E5DF4B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48365" y="6106725"/>
                  <a:ext cx="25200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5B572623-DC36-4206-81A0-29C3BD86E711}"/>
                    </a:ext>
                  </a:extLst>
                </p14:cNvPr>
                <p14:cNvContentPartPr/>
                <p14:nvPr/>
              </p14:nvContentPartPr>
              <p14:xfrm>
                <a:off x="4720005" y="6442605"/>
                <a:ext cx="126360" cy="1105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5B572623-DC36-4206-81A0-29C3BD86E71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11365" y="6433965"/>
                  <a:ext cx="144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CA470290-5793-470F-A35D-D1C8686526C6}"/>
                    </a:ext>
                  </a:extLst>
                </p14:cNvPr>
                <p14:cNvContentPartPr/>
                <p14:nvPr/>
              </p14:nvContentPartPr>
              <p14:xfrm>
                <a:off x="4711005" y="6468165"/>
                <a:ext cx="135720" cy="1310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CA470290-5793-470F-A35D-D1C8686526C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702005" y="6459525"/>
                  <a:ext cx="1533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FB48D1DC-3262-4477-98A4-4F8C8E784956}"/>
                    </a:ext>
                  </a:extLst>
                </p14:cNvPr>
                <p14:cNvContentPartPr/>
                <p14:nvPr/>
              </p14:nvContentPartPr>
              <p14:xfrm>
                <a:off x="4957965" y="6386805"/>
                <a:ext cx="201960" cy="2318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FB48D1DC-3262-4477-98A4-4F8C8E78495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48965" y="6377805"/>
                  <a:ext cx="21960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65FFB973-65D1-48F8-8058-C5F25B04B29F}"/>
              </a:ext>
            </a:extLst>
          </p:cNvPr>
          <p:cNvGrpSpPr/>
          <p:nvPr/>
        </p:nvGrpSpPr>
        <p:grpSpPr>
          <a:xfrm>
            <a:off x="5479245" y="6360885"/>
            <a:ext cx="295920" cy="149400"/>
            <a:chOff x="5479245" y="6360885"/>
            <a:chExt cx="295920" cy="14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0343C863-6C4A-4122-A743-6DF7A16A4F77}"/>
                    </a:ext>
                  </a:extLst>
                </p14:cNvPr>
                <p14:cNvContentPartPr/>
                <p14:nvPr/>
              </p14:nvContentPartPr>
              <p14:xfrm>
                <a:off x="5479245" y="6467805"/>
                <a:ext cx="196920" cy="424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0343C863-6C4A-4122-A743-6DF7A16A4F7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70605" y="6458805"/>
                  <a:ext cx="2145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19CF9060-F215-463D-8525-A5C4DADDBC03}"/>
                    </a:ext>
                  </a:extLst>
                </p14:cNvPr>
                <p14:cNvContentPartPr/>
                <p14:nvPr/>
              </p14:nvContentPartPr>
              <p14:xfrm>
                <a:off x="5558085" y="6360885"/>
                <a:ext cx="217080" cy="457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19CF9060-F215-463D-8525-A5C4DADDBC0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49445" y="6351885"/>
                  <a:ext cx="23472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B3A62CD3-8B31-4ABE-B585-F1E3F241EB54}"/>
              </a:ext>
            </a:extLst>
          </p:cNvPr>
          <p:cNvGrpSpPr/>
          <p:nvPr/>
        </p:nvGrpSpPr>
        <p:grpSpPr>
          <a:xfrm>
            <a:off x="6292845" y="6196725"/>
            <a:ext cx="1844280" cy="469800"/>
            <a:chOff x="6292845" y="6196725"/>
            <a:chExt cx="184428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B2C8143-7B81-4EA2-9FB0-9F6C5C4F81AD}"/>
                    </a:ext>
                  </a:extLst>
                </p14:cNvPr>
                <p14:cNvContentPartPr/>
                <p14:nvPr/>
              </p14:nvContentPartPr>
              <p14:xfrm>
                <a:off x="6292845" y="6287805"/>
                <a:ext cx="363600" cy="3222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B2C8143-7B81-4EA2-9FB0-9F6C5C4F81A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83845" y="6278805"/>
                  <a:ext cx="38124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DB6EDF71-46BB-410A-AA33-3E00939B187A}"/>
                    </a:ext>
                  </a:extLst>
                </p14:cNvPr>
                <p14:cNvContentPartPr/>
                <p14:nvPr/>
              </p14:nvContentPartPr>
              <p14:xfrm>
                <a:off x="6781725" y="6231285"/>
                <a:ext cx="223200" cy="3996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B6EDF71-46BB-410A-AA33-3E00939B187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72725" y="6222645"/>
                  <a:ext cx="24084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688677E8-2548-4D30-91D2-EA27AF73D389}"/>
                    </a:ext>
                  </a:extLst>
                </p14:cNvPr>
                <p14:cNvContentPartPr/>
                <p14:nvPr/>
              </p14:nvContentPartPr>
              <p14:xfrm>
                <a:off x="6995205" y="6413805"/>
                <a:ext cx="198360" cy="1029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688677E8-2548-4D30-91D2-EA27AF73D38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986565" y="6404805"/>
                  <a:ext cx="216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94B942FA-49EA-4C37-97AC-BF78C1B6103F}"/>
                    </a:ext>
                  </a:extLst>
                </p14:cNvPr>
                <p14:cNvContentPartPr/>
                <p14:nvPr/>
              </p14:nvContentPartPr>
              <p14:xfrm>
                <a:off x="7321005" y="6251805"/>
                <a:ext cx="48960" cy="2772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94B942FA-49EA-4C37-97AC-BF78C1B6103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12005" y="6243165"/>
                  <a:ext cx="666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B09A3568-DC52-48E0-962F-8F33C587AFFE}"/>
                    </a:ext>
                  </a:extLst>
                </p14:cNvPr>
                <p14:cNvContentPartPr/>
                <p14:nvPr/>
              </p14:nvContentPartPr>
              <p14:xfrm>
                <a:off x="7394805" y="6410925"/>
                <a:ext cx="93960" cy="1180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B09A3568-DC52-48E0-962F-8F33C587AFF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86165" y="6402285"/>
                  <a:ext cx="1116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06D3596C-0F71-4355-8288-41ACBF869267}"/>
                    </a:ext>
                  </a:extLst>
                </p14:cNvPr>
                <p14:cNvContentPartPr/>
                <p14:nvPr/>
              </p14:nvContentPartPr>
              <p14:xfrm>
                <a:off x="7436205" y="6410205"/>
                <a:ext cx="167760" cy="2563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06D3596C-0F71-4355-8288-41ACBF86926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27565" y="6401205"/>
                  <a:ext cx="1854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35267A19-5A0C-4AC8-A6AF-BDFEF7AD504F}"/>
                    </a:ext>
                  </a:extLst>
                </p14:cNvPr>
                <p14:cNvContentPartPr/>
                <p14:nvPr/>
              </p14:nvContentPartPr>
              <p14:xfrm>
                <a:off x="7767405" y="6397965"/>
                <a:ext cx="182160" cy="1202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35267A19-5A0C-4AC8-A6AF-BDFEF7AD50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58765" y="6388965"/>
                  <a:ext cx="1998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0DCA2D68-79F3-4A1C-A90A-8B70EF282F50}"/>
                    </a:ext>
                  </a:extLst>
                </p14:cNvPr>
                <p14:cNvContentPartPr/>
                <p14:nvPr/>
              </p14:nvContentPartPr>
              <p14:xfrm>
                <a:off x="7933005" y="6196725"/>
                <a:ext cx="204120" cy="4672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0DCA2D68-79F3-4A1C-A90A-8B70EF282F5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924365" y="6188085"/>
                  <a:ext cx="221760" cy="48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D48721C0-6FA6-4E04-8CD8-6A95F7B719E2}"/>
                  </a:ext>
                </a:extLst>
              </p14:cNvPr>
              <p14:cNvContentPartPr/>
              <p14:nvPr/>
            </p14:nvContentPartPr>
            <p14:xfrm>
              <a:off x="8446365" y="6560325"/>
              <a:ext cx="16200" cy="1944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D48721C0-6FA6-4E04-8CD8-6A95F7B719E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437725" y="6551325"/>
                <a:ext cx="338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0" name="Group 259">
            <a:extLst>
              <a:ext uri="{FF2B5EF4-FFF2-40B4-BE49-F238E27FC236}">
                <a16:creationId xmlns:a16="http://schemas.microsoft.com/office/drawing/2014/main" id="{029B0DFF-3C5D-420A-AA1A-FA216B94E5C1}"/>
              </a:ext>
            </a:extLst>
          </p:cNvPr>
          <p:cNvGrpSpPr/>
          <p:nvPr/>
        </p:nvGrpSpPr>
        <p:grpSpPr>
          <a:xfrm>
            <a:off x="241965" y="1923165"/>
            <a:ext cx="1137960" cy="1206360"/>
            <a:chOff x="241965" y="1923165"/>
            <a:chExt cx="1137960" cy="12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FD283BE-BEBA-44FD-9A88-C43A2930B4C1}"/>
                    </a:ext>
                  </a:extLst>
                </p14:cNvPr>
                <p14:cNvContentPartPr/>
                <p14:nvPr/>
              </p14:nvContentPartPr>
              <p14:xfrm>
                <a:off x="279765" y="1923165"/>
                <a:ext cx="79560" cy="300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FD283BE-BEBA-44FD-9A88-C43A2930B4C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2125" y="1905165"/>
                  <a:ext cx="1152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88E1F1C-EEB3-434F-A0FF-781BFD9CB512}"/>
                    </a:ext>
                  </a:extLst>
                </p14:cNvPr>
                <p14:cNvContentPartPr/>
                <p14:nvPr/>
              </p14:nvContentPartPr>
              <p14:xfrm>
                <a:off x="381285" y="2083365"/>
                <a:ext cx="76320" cy="125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88E1F1C-EEB3-434F-A0FF-781BFD9CB51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3285" y="2065725"/>
                  <a:ext cx="1119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CDE2049-E699-42F9-BCAD-8E0AC4352E9C}"/>
                    </a:ext>
                  </a:extLst>
                </p14:cNvPr>
                <p14:cNvContentPartPr/>
                <p14:nvPr/>
              </p14:nvContentPartPr>
              <p14:xfrm>
                <a:off x="496485" y="2024325"/>
                <a:ext cx="140760" cy="288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CDE2049-E699-42F9-BCAD-8E0AC4352E9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8845" y="2006325"/>
                  <a:ext cx="1764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7A52508-CA9A-46F6-A2F9-BE922865FF4B}"/>
                    </a:ext>
                  </a:extLst>
                </p14:cNvPr>
                <p14:cNvContentPartPr/>
                <p14:nvPr/>
              </p14:nvContentPartPr>
              <p14:xfrm>
                <a:off x="666765" y="1928925"/>
                <a:ext cx="243360" cy="1400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7A52508-CA9A-46F6-A2F9-BE922865FF4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9125" y="1911285"/>
                  <a:ext cx="2790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8684F00-2701-4580-B869-CD719D7681C0}"/>
                    </a:ext>
                  </a:extLst>
                </p14:cNvPr>
                <p14:cNvContentPartPr/>
                <p14:nvPr/>
              </p14:nvContentPartPr>
              <p14:xfrm>
                <a:off x="241965" y="2410245"/>
                <a:ext cx="92160" cy="232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8684F00-2701-4580-B869-CD719D7681C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4325" y="2392245"/>
                  <a:ext cx="1278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90F6005-AE5C-40CA-9431-215AA0430947}"/>
                    </a:ext>
                  </a:extLst>
                </p14:cNvPr>
                <p14:cNvContentPartPr/>
                <p14:nvPr/>
              </p14:nvContentPartPr>
              <p14:xfrm>
                <a:off x="362565" y="2428245"/>
                <a:ext cx="155160" cy="1594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90F6005-AE5C-40CA-9431-215AA043094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44925" y="2410605"/>
                  <a:ext cx="1908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1C68624-04AD-45E3-9C16-C1E81D9360DE}"/>
                    </a:ext>
                  </a:extLst>
                </p14:cNvPr>
                <p14:cNvContentPartPr/>
                <p14:nvPr/>
              </p14:nvContentPartPr>
              <p14:xfrm>
                <a:off x="497925" y="2279565"/>
                <a:ext cx="412200" cy="2689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1C68624-04AD-45E3-9C16-C1E81D9360D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79925" y="2261925"/>
                  <a:ext cx="4478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72B5D2C-F512-4341-BB72-73B62902DB2E}"/>
                    </a:ext>
                  </a:extLst>
                </p14:cNvPr>
                <p14:cNvContentPartPr/>
                <p14:nvPr/>
              </p14:nvContentPartPr>
              <p14:xfrm>
                <a:off x="861165" y="2269845"/>
                <a:ext cx="148680" cy="1753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72B5D2C-F512-4341-BB72-73B62902DB2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3165" y="2252205"/>
                  <a:ext cx="1843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72BA09A-DC74-40C7-A424-46BF63376593}"/>
                    </a:ext>
                  </a:extLst>
                </p14:cNvPr>
                <p14:cNvContentPartPr/>
                <p14:nvPr/>
              </p14:nvContentPartPr>
              <p14:xfrm>
                <a:off x="1144125" y="2233125"/>
                <a:ext cx="66960" cy="781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72BA09A-DC74-40C7-A424-46BF6337659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26125" y="2215125"/>
                  <a:ext cx="1026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EB663F2-A7E5-4E7E-854C-64CC58C9942C}"/>
                    </a:ext>
                  </a:extLst>
                </p14:cNvPr>
                <p14:cNvContentPartPr/>
                <p14:nvPr/>
              </p14:nvContentPartPr>
              <p14:xfrm>
                <a:off x="1247085" y="1950885"/>
                <a:ext cx="98640" cy="3045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EB663F2-A7E5-4E7E-854C-64CC58C9942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229445" y="1932885"/>
                  <a:ext cx="1342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65370C3-6B70-48CA-8DE9-D357D0C32BE1}"/>
                    </a:ext>
                  </a:extLst>
                </p14:cNvPr>
                <p14:cNvContentPartPr/>
                <p14:nvPr/>
              </p14:nvContentPartPr>
              <p14:xfrm>
                <a:off x="1150965" y="2151765"/>
                <a:ext cx="228960" cy="493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65370C3-6B70-48CA-8DE9-D357D0C32BE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32965" y="2134125"/>
                  <a:ext cx="2646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2FAEB12-E9F1-4DAA-9639-703DE1863B32}"/>
                    </a:ext>
                  </a:extLst>
                </p14:cNvPr>
                <p14:cNvContentPartPr/>
                <p14:nvPr/>
              </p14:nvContentPartPr>
              <p14:xfrm>
                <a:off x="370845" y="2845845"/>
                <a:ext cx="86760" cy="233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2FAEB12-E9F1-4DAA-9639-703DE1863B3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52845" y="2827845"/>
                  <a:ext cx="1224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4E85EC4-DCC0-4C56-98B9-85CDEA0E7787}"/>
                    </a:ext>
                  </a:extLst>
                </p14:cNvPr>
                <p14:cNvContentPartPr/>
                <p14:nvPr/>
              </p14:nvContentPartPr>
              <p14:xfrm>
                <a:off x="499725" y="2832525"/>
                <a:ext cx="87480" cy="2970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4E85EC4-DCC0-4C56-98B9-85CDEA0E778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1725" y="2814525"/>
                  <a:ext cx="1231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96B9E1B-5A7E-405D-AE0B-C7C18B316911}"/>
                    </a:ext>
                  </a:extLst>
                </p14:cNvPr>
                <p14:cNvContentPartPr/>
                <p14:nvPr/>
              </p14:nvContentPartPr>
              <p14:xfrm>
                <a:off x="598365" y="2715525"/>
                <a:ext cx="61560" cy="2188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96B9E1B-5A7E-405D-AE0B-C7C18B31691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0725" y="2697525"/>
                  <a:ext cx="972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F4CBA1B-821D-44D7-90A4-A7CD2457FD8B}"/>
                    </a:ext>
                  </a:extLst>
                </p14:cNvPr>
                <p14:cNvContentPartPr/>
                <p14:nvPr/>
              </p14:nvContentPartPr>
              <p14:xfrm>
                <a:off x="700965" y="2832525"/>
                <a:ext cx="20520" cy="810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F4CBA1B-821D-44D7-90A4-A7CD2457FD8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3325" y="2814885"/>
                  <a:ext cx="561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39DADBC-3840-4104-A5E3-4A2D5B385212}"/>
                    </a:ext>
                  </a:extLst>
                </p14:cNvPr>
                <p14:cNvContentPartPr/>
                <p14:nvPr/>
              </p14:nvContentPartPr>
              <p14:xfrm>
                <a:off x="677565" y="2626245"/>
                <a:ext cx="117360" cy="254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39DADBC-3840-4104-A5E3-4A2D5B38521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59925" y="2608245"/>
                  <a:ext cx="1530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D54CB06-70DE-4B16-81F6-3E8FA2B4E5C6}"/>
                    </a:ext>
                  </a:extLst>
                </p14:cNvPr>
                <p14:cNvContentPartPr/>
                <p14:nvPr/>
              </p14:nvContentPartPr>
              <p14:xfrm>
                <a:off x="724365" y="2658645"/>
                <a:ext cx="150120" cy="1976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D54CB06-70DE-4B16-81F6-3E8FA2B4E5C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06725" y="2641005"/>
                  <a:ext cx="1857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36A8A9C-4303-4DC5-822B-DD729E115260}"/>
                    </a:ext>
                  </a:extLst>
                </p14:cNvPr>
                <p14:cNvContentPartPr/>
                <p14:nvPr/>
              </p14:nvContentPartPr>
              <p14:xfrm>
                <a:off x="841365" y="2711205"/>
                <a:ext cx="50760" cy="1400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36A8A9C-4303-4DC5-822B-DD729E11526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3365" y="2693205"/>
                  <a:ext cx="864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40E95CF-E9C8-46DF-8F6B-A9261452FADC}"/>
                    </a:ext>
                  </a:extLst>
                </p14:cNvPr>
                <p14:cNvContentPartPr/>
                <p14:nvPr/>
              </p14:nvContentPartPr>
              <p14:xfrm>
                <a:off x="834165" y="2591325"/>
                <a:ext cx="56160" cy="367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40E95CF-E9C8-46DF-8F6B-A9261452FAD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16165" y="2573685"/>
                  <a:ext cx="918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9FB39F5-82FF-437B-A72C-F4887ECAB30B}"/>
                    </a:ext>
                  </a:extLst>
                </p14:cNvPr>
                <p14:cNvContentPartPr/>
                <p14:nvPr/>
              </p14:nvContentPartPr>
              <p14:xfrm>
                <a:off x="902565" y="2624085"/>
                <a:ext cx="292320" cy="3150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9FB39F5-82FF-437B-A72C-F4887ECAB30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84565" y="2606085"/>
                  <a:ext cx="3279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9058078A-48EB-400E-B9A3-FBAF77CF9AC3}"/>
                    </a:ext>
                  </a:extLst>
                </p14:cNvPr>
                <p14:cNvContentPartPr/>
                <p14:nvPr/>
              </p14:nvContentPartPr>
              <p14:xfrm>
                <a:off x="663885" y="2125485"/>
                <a:ext cx="156240" cy="828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9058078A-48EB-400E-B9A3-FBAF77CF9AC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45885" y="2107845"/>
                  <a:ext cx="19188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60B8F5D7-87F3-4BEB-B6F9-73247E08DEB0}"/>
              </a:ext>
            </a:extLst>
          </p:cNvPr>
          <p:cNvGrpSpPr/>
          <p:nvPr/>
        </p:nvGrpSpPr>
        <p:grpSpPr>
          <a:xfrm>
            <a:off x="286965" y="4325445"/>
            <a:ext cx="1128600" cy="1267920"/>
            <a:chOff x="286965" y="4325445"/>
            <a:chExt cx="1128600" cy="126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E6EDC7D-860F-474B-BFD9-624A1F8D2E50}"/>
                    </a:ext>
                  </a:extLst>
                </p14:cNvPr>
                <p14:cNvContentPartPr/>
                <p14:nvPr/>
              </p14:nvContentPartPr>
              <p14:xfrm>
                <a:off x="337365" y="4343805"/>
                <a:ext cx="52560" cy="2426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E6EDC7D-860F-474B-BFD9-624A1F8D2E5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19725" y="4326165"/>
                  <a:ext cx="882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ABD3D87-33FB-46D9-A7F0-C3FFD4782A84}"/>
                    </a:ext>
                  </a:extLst>
                </p14:cNvPr>
                <p14:cNvContentPartPr/>
                <p14:nvPr/>
              </p14:nvContentPartPr>
              <p14:xfrm>
                <a:off x="430245" y="4430565"/>
                <a:ext cx="76680" cy="140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ABD3D87-33FB-46D9-A7F0-C3FFD4782A8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12245" y="4412925"/>
                  <a:ext cx="1123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563899A-D817-476F-9F16-B9642F115EA5}"/>
                    </a:ext>
                  </a:extLst>
                </p14:cNvPr>
                <p14:cNvContentPartPr/>
                <p14:nvPr/>
              </p14:nvContentPartPr>
              <p14:xfrm>
                <a:off x="539325" y="4424085"/>
                <a:ext cx="147600" cy="2559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563899A-D817-476F-9F16-B9642F115EA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21325" y="4406085"/>
                  <a:ext cx="1832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2CAF9C7-BAA3-41A3-927D-620660382E7E}"/>
                    </a:ext>
                  </a:extLst>
                </p14:cNvPr>
                <p14:cNvContentPartPr/>
                <p14:nvPr/>
              </p14:nvContentPartPr>
              <p14:xfrm>
                <a:off x="778365" y="4325445"/>
                <a:ext cx="245160" cy="1735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2CAF9C7-BAA3-41A3-927D-620660382E7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60365" y="4307805"/>
                  <a:ext cx="2808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A468F7F-69AF-410B-8FF9-8620D7F64EEF}"/>
                    </a:ext>
                  </a:extLst>
                </p14:cNvPr>
                <p14:cNvContentPartPr/>
                <p14:nvPr/>
              </p14:nvContentPartPr>
              <p14:xfrm>
                <a:off x="286965" y="4937085"/>
                <a:ext cx="57960" cy="2311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A468F7F-69AF-410B-8FF9-8620D7F64EE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9325" y="4919085"/>
                  <a:ext cx="936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83B41B6-780C-4751-8FBF-3DF01867BE38}"/>
                    </a:ext>
                  </a:extLst>
                </p14:cNvPr>
                <p14:cNvContentPartPr/>
                <p14:nvPr/>
              </p14:nvContentPartPr>
              <p14:xfrm>
                <a:off x="398565" y="4919805"/>
                <a:ext cx="160560" cy="201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83B41B6-780C-4751-8FBF-3DF01867BE3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0925" y="4902165"/>
                  <a:ext cx="196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225850D-01BD-4D31-B3CF-3935C1A7ABAA}"/>
                    </a:ext>
                  </a:extLst>
                </p14:cNvPr>
                <p14:cNvContentPartPr/>
                <p14:nvPr/>
              </p14:nvContentPartPr>
              <p14:xfrm>
                <a:off x="547605" y="4741965"/>
                <a:ext cx="378720" cy="2952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225850D-01BD-4D31-B3CF-3935C1A7ABA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29965" y="4723965"/>
                  <a:ext cx="4143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F1A97D3-7A7D-4B40-9CE5-16BD1DD9257D}"/>
                    </a:ext>
                  </a:extLst>
                </p14:cNvPr>
                <p14:cNvContentPartPr/>
                <p14:nvPr/>
              </p14:nvContentPartPr>
              <p14:xfrm>
                <a:off x="783765" y="4765725"/>
                <a:ext cx="211320" cy="279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F1A97D3-7A7D-4B40-9CE5-16BD1DD9257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65765" y="4747725"/>
                  <a:ext cx="2469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BBC8CA2-C863-4503-BD2E-B67F840AF0D2}"/>
                    </a:ext>
                  </a:extLst>
                </p14:cNvPr>
                <p14:cNvContentPartPr/>
                <p14:nvPr/>
              </p14:nvContentPartPr>
              <p14:xfrm>
                <a:off x="307845" y="5454405"/>
                <a:ext cx="81000" cy="1389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BBC8CA2-C863-4503-BD2E-B67F840AF0D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90205" y="5436765"/>
                  <a:ext cx="1166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B6DC537-DC10-41F8-8CBD-FE56F8E6BA86}"/>
                    </a:ext>
                  </a:extLst>
                </p14:cNvPr>
                <p14:cNvContentPartPr/>
                <p14:nvPr/>
              </p14:nvContentPartPr>
              <p14:xfrm>
                <a:off x="417645" y="5281605"/>
                <a:ext cx="97560" cy="2509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B6DC537-DC10-41F8-8CBD-FE56F8E6BA8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00005" y="5263965"/>
                  <a:ext cx="1332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3D74FE5-2989-4873-B080-59A7C7C67D1F}"/>
                    </a:ext>
                  </a:extLst>
                </p14:cNvPr>
                <p14:cNvContentPartPr/>
                <p14:nvPr/>
              </p14:nvContentPartPr>
              <p14:xfrm>
                <a:off x="339165" y="5391765"/>
                <a:ext cx="187560" cy="378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3D74FE5-2989-4873-B080-59A7C7C67D1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21525" y="5374125"/>
                  <a:ext cx="2232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F2436918-7657-4EBF-94C0-04FEE0D6D544}"/>
                    </a:ext>
                  </a:extLst>
                </p14:cNvPr>
                <p14:cNvContentPartPr/>
                <p14:nvPr/>
              </p14:nvContentPartPr>
              <p14:xfrm>
                <a:off x="636165" y="5206365"/>
                <a:ext cx="516600" cy="2700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F2436918-7657-4EBF-94C0-04FEE0D6D54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18525" y="5188725"/>
                  <a:ext cx="5522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4FC308E-8C1F-4C7A-845F-52B6A841B25A}"/>
                    </a:ext>
                  </a:extLst>
                </p14:cNvPr>
                <p14:cNvContentPartPr/>
                <p14:nvPr/>
              </p14:nvContentPartPr>
              <p14:xfrm>
                <a:off x="1150965" y="5086845"/>
                <a:ext cx="99360" cy="2059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4FC308E-8C1F-4C7A-845F-52B6A841B25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32965" y="5068845"/>
                  <a:ext cx="1350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94A17CD-5A74-43A0-AE94-2F7B0E8814FB}"/>
                    </a:ext>
                  </a:extLst>
                </p14:cNvPr>
                <p14:cNvContentPartPr/>
                <p14:nvPr/>
              </p14:nvContentPartPr>
              <p14:xfrm>
                <a:off x="1156365" y="5139045"/>
                <a:ext cx="52560" cy="1746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94A17CD-5A74-43A0-AE94-2F7B0E8814F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38365" y="5121045"/>
                  <a:ext cx="882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BF39531-6447-42BB-99D3-655878AF8367}"/>
                    </a:ext>
                  </a:extLst>
                </p14:cNvPr>
                <p14:cNvContentPartPr/>
                <p14:nvPr/>
              </p14:nvContentPartPr>
              <p14:xfrm>
                <a:off x="1123245" y="4909005"/>
                <a:ext cx="42480" cy="676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BF39531-6447-42BB-99D3-655878AF836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05245" y="4891365"/>
                  <a:ext cx="78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EF64254-35A8-475F-8672-BA4358A5B056}"/>
                    </a:ext>
                  </a:extLst>
                </p14:cNvPr>
                <p14:cNvContentPartPr/>
                <p14:nvPr/>
              </p14:nvContentPartPr>
              <p14:xfrm>
                <a:off x="1183365" y="5036085"/>
                <a:ext cx="191160" cy="1926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EF64254-35A8-475F-8672-BA4358A5B05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65365" y="5018085"/>
                  <a:ext cx="226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450C80A6-BAC9-40E4-B9C6-D8DB9D831C19}"/>
                    </a:ext>
                  </a:extLst>
                </p14:cNvPr>
                <p14:cNvContentPartPr/>
                <p14:nvPr/>
              </p14:nvContentPartPr>
              <p14:xfrm>
                <a:off x="1194165" y="5041485"/>
                <a:ext cx="221400" cy="3769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450C80A6-BAC9-40E4-B9C6-D8DB9D831C1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76165" y="5023485"/>
                  <a:ext cx="257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C0F86126-6017-40B7-882D-395ABE5A46A1}"/>
                    </a:ext>
                  </a:extLst>
                </p14:cNvPr>
                <p14:cNvContentPartPr/>
                <p14:nvPr/>
              </p14:nvContentPartPr>
              <p14:xfrm>
                <a:off x="706365" y="4524885"/>
                <a:ext cx="158760" cy="874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C0F86126-6017-40B7-882D-395ABE5A46A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88725" y="4507245"/>
                  <a:ext cx="194400" cy="1231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64" name="Picture 263">
            <a:extLst>
              <a:ext uri="{FF2B5EF4-FFF2-40B4-BE49-F238E27FC236}">
                <a16:creationId xmlns:a16="http://schemas.microsoft.com/office/drawing/2014/main" id="{4BCEF482-466D-4E49-8029-CC245CB6E67E}"/>
              </a:ext>
            </a:extLst>
          </p:cNvPr>
          <p:cNvPicPr>
            <a:picLocks noChangeAspect="1"/>
          </p:cNvPicPr>
          <p:nvPr/>
        </p:nvPicPr>
        <p:blipFill>
          <a:blip r:embed="rId170"/>
          <a:stretch>
            <a:fillRect/>
          </a:stretch>
        </p:blipFill>
        <p:spPr>
          <a:xfrm>
            <a:off x="3015885" y="1073552"/>
            <a:ext cx="8297157" cy="4663315"/>
          </a:xfrm>
          <a:prstGeom prst="rect">
            <a:avLst/>
          </a:prstGeom>
        </p:spPr>
      </p:pic>
      <p:grpSp>
        <p:nvGrpSpPr>
          <p:cNvPr id="276" name="Group 275">
            <a:extLst>
              <a:ext uri="{FF2B5EF4-FFF2-40B4-BE49-F238E27FC236}">
                <a16:creationId xmlns:a16="http://schemas.microsoft.com/office/drawing/2014/main" id="{F9C5D286-3A33-4B32-B09D-2E594E7374C3}"/>
              </a:ext>
            </a:extLst>
          </p:cNvPr>
          <p:cNvGrpSpPr/>
          <p:nvPr/>
        </p:nvGrpSpPr>
        <p:grpSpPr>
          <a:xfrm>
            <a:off x="2844765" y="2138250"/>
            <a:ext cx="554400" cy="278280"/>
            <a:chOff x="2844765" y="2138250"/>
            <a:chExt cx="554400" cy="27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5883737D-66B6-4D94-BC96-8326042DBCD8}"/>
                    </a:ext>
                  </a:extLst>
                </p14:cNvPr>
                <p14:cNvContentPartPr/>
                <p14:nvPr/>
              </p14:nvContentPartPr>
              <p14:xfrm>
                <a:off x="2844765" y="2253450"/>
                <a:ext cx="414360" cy="673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5883737D-66B6-4D94-BC96-8326042DBCD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826765" y="2235810"/>
                  <a:ext cx="4500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E7ED60B5-74BE-4CEF-95AC-E7B8214E7EBE}"/>
                    </a:ext>
                  </a:extLst>
                </p14:cNvPr>
                <p14:cNvContentPartPr/>
                <p14:nvPr/>
              </p14:nvContentPartPr>
              <p14:xfrm>
                <a:off x="3105765" y="2138250"/>
                <a:ext cx="293400" cy="2782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E7ED60B5-74BE-4CEF-95AC-E7B8214E7EB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087765" y="2120610"/>
                  <a:ext cx="329040" cy="31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6A9E8238-9F63-427D-A41F-BEEB81D25A21}"/>
              </a:ext>
            </a:extLst>
          </p:cNvPr>
          <p:cNvGrpSpPr/>
          <p:nvPr/>
        </p:nvGrpSpPr>
        <p:grpSpPr>
          <a:xfrm>
            <a:off x="2758365" y="2915850"/>
            <a:ext cx="250920" cy="207000"/>
            <a:chOff x="2758365" y="2915850"/>
            <a:chExt cx="250920" cy="20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6CF4A0EE-F060-40E8-842D-EC85ADAC2E08}"/>
                    </a:ext>
                  </a:extLst>
                </p14:cNvPr>
                <p14:cNvContentPartPr/>
                <p14:nvPr/>
              </p14:nvContentPartPr>
              <p14:xfrm>
                <a:off x="2758365" y="2999370"/>
                <a:ext cx="212760" cy="482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6CF4A0EE-F060-40E8-842D-EC85ADAC2E0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740365" y="2981370"/>
                  <a:ext cx="2484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F9DDA6D6-CE48-46E8-AB46-48E5122DF4F4}"/>
                    </a:ext>
                  </a:extLst>
                </p14:cNvPr>
                <p14:cNvContentPartPr/>
                <p14:nvPr/>
              </p14:nvContentPartPr>
              <p14:xfrm>
                <a:off x="2886165" y="2915850"/>
                <a:ext cx="123120" cy="2070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F9DDA6D6-CE48-46E8-AB46-48E5122DF4F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868165" y="2897850"/>
                  <a:ext cx="158760" cy="24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D2356655-BB10-4ED7-9ED1-4551E8D62A5C}"/>
              </a:ext>
            </a:extLst>
          </p:cNvPr>
          <p:cNvGrpSpPr/>
          <p:nvPr/>
        </p:nvGrpSpPr>
        <p:grpSpPr>
          <a:xfrm>
            <a:off x="2821365" y="3762210"/>
            <a:ext cx="264240" cy="204480"/>
            <a:chOff x="2821365" y="3762210"/>
            <a:chExt cx="264240" cy="20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E5FB5F0-57EA-47E1-B689-26EA35A41F0B}"/>
                    </a:ext>
                  </a:extLst>
                </p14:cNvPr>
                <p14:cNvContentPartPr/>
                <p14:nvPr/>
              </p14:nvContentPartPr>
              <p14:xfrm>
                <a:off x="2821365" y="3823770"/>
                <a:ext cx="192960" cy="424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E5FB5F0-57EA-47E1-B689-26EA35A41F0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803365" y="3806130"/>
                  <a:ext cx="2286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6B9F8287-FD14-4FB4-996D-1194A6AD32EE}"/>
                    </a:ext>
                  </a:extLst>
                </p14:cNvPr>
                <p14:cNvContentPartPr/>
                <p14:nvPr/>
              </p14:nvContentPartPr>
              <p14:xfrm>
                <a:off x="2983365" y="3762210"/>
                <a:ext cx="102240" cy="2044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6B9F8287-FD14-4FB4-996D-1194A6AD32E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965365" y="3744210"/>
                  <a:ext cx="13788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CA3D0828-3B7C-4750-802A-B84082006261}"/>
              </a:ext>
            </a:extLst>
          </p:cNvPr>
          <p:cNvGrpSpPr/>
          <p:nvPr/>
        </p:nvGrpSpPr>
        <p:grpSpPr>
          <a:xfrm>
            <a:off x="2900565" y="4499490"/>
            <a:ext cx="592560" cy="255240"/>
            <a:chOff x="2900565" y="4499490"/>
            <a:chExt cx="592560" cy="25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8BC03C14-9EEA-43A4-A9A0-AD5E3096F1DB}"/>
                    </a:ext>
                  </a:extLst>
                </p14:cNvPr>
                <p14:cNvContentPartPr/>
                <p14:nvPr/>
              </p14:nvContentPartPr>
              <p14:xfrm>
                <a:off x="2900565" y="4631250"/>
                <a:ext cx="536760" cy="579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8BC03C14-9EEA-43A4-A9A0-AD5E3096F1D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882565" y="4613610"/>
                  <a:ext cx="5724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786A3E17-543D-41F3-8C09-147A61920914}"/>
                    </a:ext>
                  </a:extLst>
                </p14:cNvPr>
                <p14:cNvContentPartPr/>
                <p14:nvPr/>
              </p14:nvContentPartPr>
              <p14:xfrm>
                <a:off x="3361365" y="4499490"/>
                <a:ext cx="131760" cy="25524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786A3E17-543D-41F3-8C09-147A6192091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343365" y="4481850"/>
                  <a:ext cx="16740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95EC6507-1203-4E76-9C39-EBC1CE6DCAAD}"/>
              </a:ext>
            </a:extLst>
          </p:cNvPr>
          <p:cNvGrpSpPr/>
          <p:nvPr/>
        </p:nvGrpSpPr>
        <p:grpSpPr>
          <a:xfrm>
            <a:off x="2952765" y="5295450"/>
            <a:ext cx="892080" cy="304920"/>
            <a:chOff x="2952765" y="5295450"/>
            <a:chExt cx="892080" cy="30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78129E3F-DCE1-4EF5-A934-C10852C3C638}"/>
                    </a:ext>
                  </a:extLst>
                </p14:cNvPr>
                <p14:cNvContentPartPr/>
                <p14:nvPr/>
              </p14:nvContentPartPr>
              <p14:xfrm>
                <a:off x="2952765" y="5447370"/>
                <a:ext cx="835560" cy="849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78129E3F-DCE1-4EF5-A934-C10852C3C63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934765" y="5429370"/>
                  <a:ext cx="8712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9B1B90C-1CD5-43DF-BD02-5956366F93F8}"/>
                    </a:ext>
                  </a:extLst>
                </p14:cNvPr>
                <p14:cNvContentPartPr/>
                <p14:nvPr/>
              </p14:nvContentPartPr>
              <p14:xfrm>
                <a:off x="3573765" y="5295450"/>
                <a:ext cx="271080" cy="3049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9B1B90C-1CD5-43DF-BD02-5956366F93F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555765" y="5277810"/>
                  <a:ext cx="306720" cy="34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DBF3B0F3-F653-458C-BDD7-B8E5F97B4AD4}"/>
              </a:ext>
            </a:extLst>
          </p:cNvPr>
          <p:cNvGrpSpPr/>
          <p:nvPr/>
        </p:nvGrpSpPr>
        <p:grpSpPr>
          <a:xfrm>
            <a:off x="2385765" y="2549370"/>
            <a:ext cx="39960" cy="237960"/>
            <a:chOff x="2385765" y="2549370"/>
            <a:chExt cx="3996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30F35DE0-FE78-4118-8FBE-E712D58528A5}"/>
                    </a:ext>
                  </a:extLst>
                </p14:cNvPr>
                <p14:cNvContentPartPr/>
                <p14:nvPr/>
              </p14:nvContentPartPr>
              <p14:xfrm>
                <a:off x="2385765" y="2549370"/>
                <a:ext cx="12960" cy="115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30F35DE0-FE78-4118-8FBE-E712D58528A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367765" y="2531370"/>
                  <a:ext cx="486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FCA30055-885D-4456-8A47-B010B12F8A34}"/>
                    </a:ext>
                  </a:extLst>
                </p14:cNvPr>
                <p14:cNvContentPartPr/>
                <p14:nvPr/>
              </p14:nvContentPartPr>
              <p14:xfrm>
                <a:off x="2412765" y="2645490"/>
                <a:ext cx="7560" cy="237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FCA30055-885D-4456-8A47-B010B12F8A3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394765" y="2627490"/>
                  <a:ext cx="432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B28AAAB4-F6A7-44FF-9438-DEBFE5617F64}"/>
                    </a:ext>
                  </a:extLst>
                </p14:cNvPr>
                <p14:cNvContentPartPr/>
                <p14:nvPr/>
              </p14:nvContentPartPr>
              <p14:xfrm>
                <a:off x="2416365" y="2704530"/>
                <a:ext cx="9360" cy="828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B28AAAB4-F6A7-44FF-9438-DEBFE5617F6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398365" y="2686530"/>
                  <a:ext cx="4500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D6112BAB-5D6E-4FA6-93E1-88942C32E094}"/>
              </a:ext>
            </a:extLst>
          </p:cNvPr>
          <p:cNvGrpSpPr/>
          <p:nvPr/>
        </p:nvGrpSpPr>
        <p:grpSpPr>
          <a:xfrm>
            <a:off x="2403765" y="4144530"/>
            <a:ext cx="34560" cy="237960"/>
            <a:chOff x="2403765" y="4144530"/>
            <a:chExt cx="3456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2C4829D7-9877-444D-9421-9B2EB81CC255}"/>
                    </a:ext>
                  </a:extLst>
                </p14:cNvPr>
                <p14:cNvContentPartPr/>
                <p14:nvPr/>
              </p14:nvContentPartPr>
              <p14:xfrm>
                <a:off x="2403765" y="4144530"/>
                <a:ext cx="11160" cy="399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2C4829D7-9877-444D-9421-9B2EB81CC25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385765" y="4126890"/>
                  <a:ext cx="468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6202AB2D-5522-4103-B499-D876B5523347}"/>
                    </a:ext>
                  </a:extLst>
                </p14:cNvPr>
                <p14:cNvContentPartPr/>
                <p14:nvPr/>
              </p14:nvContentPartPr>
              <p14:xfrm>
                <a:off x="2419965" y="4240290"/>
                <a:ext cx="18360" cy="14220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6202AB2D-5522-4103-B499-D876B552334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401965" y="4222290"/>
                  <a:ext cx="5400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70589118-C42B-41CF-B1BA-BB038DADF97F}"/>
              </a:ext>
            </a:extLst>
          </p:cNvPr>
          <p:cNvGrpSpPr/>
          <p:nvPr/>
        </p:nvGrpSpPr>
        <p:grpSpPr>
          <a:xfrm>
            <a:off x="2414565" y="4824930"/>
            <a:ext cx="54360" cy="488520"/>
            <a:chOff x="2414565" y="4824930"/>
            <a:chExt cx="54360" cy="48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6FDB31F1-91E6-4C3E-B874-6785522B8F35}"/>
                    </a:ext>
                  </a:extLst>
                </p14:cNvPr>
                <p14:cNvContentPartPr/>
                <p14:nvPr/>
              </p14:nvContentPartPr>
              <p14:xfrm>
                <a:off x="2414565" y="4824930"/>
                <a:ext cx="11160" cy="277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6FDB31F1-91E6-4C3E-B874-6785522B8F3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396565" y="4806930"/>
                  <a:ext cx="468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FE94B986-378D-4A11-990D-B2D7E8208DD5}"/>
                    </a:ext>
                  </a:extLst>
                </p14:cNvPr>
                <p14:cNvContentPartPr/>
                <p14:nvPr/>
              </p14:nvContentPartPr>
              <p14:xfrm>
                <a:off x="2430765" y="4945530"/>
                <a:ext cx="27360" cy="1720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FE94B986-378D-4A11-990D-B2D7E8208DD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412765" y="4927890"/>
                  <a:ext cx="630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37385C68-F5B9-4886-8585-0B9F6B03D81A}"/>
                    </a:ext>
                  </a:extLst>
                </p14:cNvPr>
                <p14:cNvContentPartPr/>
                <p14:nvPr/>
              </p14:nvContentPartPr>
              <p14:xfrm>
                <a:off x="2454165" y="5230650"/>
                <a:ext cx="14760" cy="828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37385C68-F5B9-4886-8585-0B9F6B03D81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436165" y="5213010"/>
                  <a:ext cx="50400" cy="118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8055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0C89-6144-474A-AA1F-E22A85797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insertion sort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222C5-577A-4728-8BDD-DDAF384B5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951333"/>
            <a:ext cx="10267950" cy="41994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E31BFA-CFF9-48B3-A7D1-C20B3E57DE6E}"/>
              </a:ext>
            </a:extLst>
          </p:cNvPr>
          <p:cNvSpPr txBox="1"/>
          <p:nvPr/>
        </p:nvSpPr>
        <p:spPr>
          <a:xfrm>
            <a:off x="8759650" y="6088253"/>
            <a:ext cx="3432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from COMP232 sample code,</a:t>
            </a:r>
            <a:br>
              <a:rPr lang="en-US" dirty="0"/>
            </a:br>
            <a:r>
              <a:rPr lang="en-US" dirty="0"/>
              <a:t>authored by Prof. Grant Braught</a:t>
            </a:r>
          </a:p>
        </p:txBody>
      </p:sp>
    </p:spTree>
    <p:extLst>
      <p:ext uri="{BB962C8B-B14F-4D97-AF65-F5344CB8AC3E}">
        <p14:creationId xmlns:p14="http://schemas.microsoft.com/office/powerpoint/2010/main" val="196085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ACB0C89-6144-474A-AA1F-E22A857979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nested loop suggests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insertion sort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ACB0C89-6144-474A-AA1F-E22A85797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2903" r="-1391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ED222C5-577A-4728-8BDD-DDAF384B5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951333"/>
            <a:ext cx="10267950" cy="41994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E31BFA-CFF9-48B3-A7D1-C20B3E57DE6E}"/>
              </a:ext>
            </a:extLst>
          </p:cNvPr>
          <p:cNvSpPr txBox="1"/>
          <p:nvPr/>
        </p:nvSpPr>
        <p:spPr>
          <a:xfrm>
            <a:off x="8759650" y="6088253"/>
            <a:ext cx="3432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from COMP232 sample code,</a:t>
            </a:r>
            <a:br>
              <a:rPr lang="en-US" dirty="0"/>
            </a:br>
            <a:r>
              <a:rPr lang="en-US" dirty="0"/>
              <a:t>authored by Prof. Grant Braught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B6FCE50-FFD3-4819-A126-AF59BFF2416F}"/>
              </a:ext>
            </a:extLst>
          </p:cNvPr>
          <p:cNvGrpSpPr/>
          <p:nvPr/>
        </p:nvGrpSpPr>
        <p:grpSpPr>
          <a:xfrm>
            <a:off x="40365" y="2077215"/>
            <a:ext cx="1933200" cy="3864600"/>
            <a:chOff x="40365" y="2077215"/>
            <a:chExt cx="1933200" cy="386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D5A7B78-086D-4589-8E10-8320AD769A07}"/>
                    </a:ext>
                  </a:extLst>
                </p14:cNvPr>
                <p14:cNvContentPartPr/>
                <p14:nvPr/>
              </p14:nvContentPartPr>
              <p14:xfrm>
                <a:off x="1808325" y="4316055"/>
                <a:ext cx="165240" cy="1048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D5A7B78-086D-4589-8E10-8320AD769A0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99685" y="4307415"/>
                  <a:ext cx="182880" cy="10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27E92F7-CEAB-4746-AE49-B3DC95282739}"/>
                    </a:ext>
                  </a:extLst>
                </p14:cNvPr>
                <p14:cNvContentPartPr/>
                <p14:nvPr/>
              </p14:nvContentPartPr>
              <p14:xfrm>
                <a:off x="1482165" y="4780815"/>
                <a:ext cx="311040" cy="119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27E92F7-CEAB-4746-AE49-B3DC952827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73165" y="4772175"/>
                  <a:ext cx="3286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703620A-7450-415E-9F39-CFB4C6D8614E}"/>
                    </a:ext>
                  </a:extLst>
                </p14:cNvPr>
                <p14:cNvContentPartPr/>
                <p14:nvPr/>
              </p14:nvContentPartPr>
              <p14:xfrm>
                <a:off x="1000485" y="4651575"/>
                <a:ext cx="95040" cy="106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703620A-7450-415E-9F39-CFB4C6D8614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1485" y="4642575"/>
                  <a:ext cx="1126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7F0114F-9F25-449F-9F7A-5AD8A82AEFDD}"/>
                    </a:ext>
                  </a:extLst>
                </p14:cNvPr>
                <p14:cNvContentPartPr/>
                <p14:nvPr/>
              </p14:nvContentPartPr>
              <p14:xfrm>
                <a:off x="1055925" y="4458975"/>
                <a:ext cx="68400" cy="214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7F0114F-9F25-449F-9F7A-5AD8A82AEFD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6925" y="4450335"/>
                  <a:ext cx="860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6ACA37E-B8C3-42FC-A9C8-465064DBB5B6}"/>
                    </a:ext>
                  </a:extLst>
                </p14:cNvPr>
                <p14:cNvContentPartPr/>
                <p14:nvPr/>
              </p14:nvContentPartPr>
              <p14:xfrm>
                <a:off x="1055565" y="4566255"/>
                <a:ext cx="129960" cy="19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6ACA37E-B8C3-42FC-A9C8-465064DBB5B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46565" y="4557255"/>
                  <a:ext cx="1476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AC80274-BF74-491B-8631-2C1F01F3359D}"/>
                    </a:ext>
                  </a:extLst>
                </p14:cNvPr>
                <p14:cNvContentPartPr/>
                <p14:nvPr/>
              </p14:nvContentPartPr>
              <p14:xfrm>
                <a:off x="1242765" y="4503615"/>
                <a:ext cx="133560" cy="117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AC80274-BF74-491B-8631-2C1F01F3359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33765" y="4494975"/>
                  <a:ext cx="1512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C8470FD-78E3-4C4A-9640-F70A47C5C216}"/>
                    </a:ext>
                  </a:extLst>
                </p14:cNvPr>
                <p14:cNvContentPartPr/>
                <p14:nvPr/>
              </p14:nvContentPartPr>
              <p14:xfrm>
                <a:off x="1370925" y="4484535"/>
                <a:ext cx="71640" cy="51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8470FD-78E3-4C4A-9640-F70A47C5C2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62285" y="4475535"/>
                  <a:ext cx="892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C8F413E-6EE7-4C94-89ED-8537BAF70F2B}"/>
                    </a:ext>
                  </a:extLst>
                </p14:cNvPr>
                <p14:cNvContentPartPr/>
                <p14:nvPr/>
              </p14:nvContentPartPr>
              <p14:xfrm>
                <a:off x="1463085" y="4406415"/>
                <a:ext cx="58680" cy="134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C8F413E-6EE7-4C94-89ED-8537BAF70F2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54085" y="4397415"/>
                  <a:ext cx="763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0D26D05-D714-428C-8FDE-B38085838E6A}"/>
                    </a:ext>
                  </a:extLst>
                </p14:cNvPr>
                <p14:cNvContentPartPr/>
                <p14:nvPr/>
              </p14:nvContentPartPr>
              <p14:xfrm>
                <a:off x="1503765" y="4288695"/>
                <a:ext cx="70560" cy="171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0D26D05-D714-428C-8FDE-B38085838E6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94765" y="4280055"/>
                  <a:ext cx="882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1F24EF9-E7CB-4AA8-8184-95A64E602521}"/>
                    </a:ext>
                  </a:extLst>
                </p14:cNvPr>
                <p14:cNvContentPartPr/>
                <p14:nvPr/>
              </p14:nvContentPartPr>
              <p14:xfrm>
                <a:off x="1446165" y="4382655"/>
                <a:ext cx="174960" cy="86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1F24EF9-E7CB-4AA8-8184-95A64E60252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37165" y="4374015"/>
                  <a:ext cx="1926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B1F6D0D-A83F-47EE-AC07-2E89B64941C0}"/>
                    </a:ext>
                  </a:extLst>
                </p14:cNvPr>
                <p14:cNvContentPartPr/>
                <p14:nvPr/>
              </p14:nvContentPartPr>
              <p14:xfrm>
                <a:off x="1039365" y="4892415"/>
                <a:ext cx="155160" cy="156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B1F6D0D-A83F-47EE-AC07-2E89B64941C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0365" y="4883415"/>
                  <a:ext cx="1728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499DF71-508A-46A7-A698-4B966F61F326}"/>
                    </a:ext>
                  </a:extLst>
                </p14:cNvPr>
                <p14:cNvContentPartPr/>
                <p14:nvPr/>
              </p14:nvContentPartPr>
              <p14:xfrm>
                <a:off x="950805" y="5279415"/>
                <a:ext cx="24120" cy="94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499DF71-508A-46A7-A698-4B966F61F32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1805" y="5270415"/>
                  <a:ext cx="417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6D57AF2-8F9D-4972-B367-B2F9F993ABAF}"/>
                    </a:ext>
                  </a:extLst>
                </p14:cNvPr>
                <p14:cNvContentPartPr/>
                <p14:nvPr/>
              </p14:nvContentPartPr>
              <p14:xfrm>
                <a:off x="942165" y="5148015"/>
                <a:ext cx="9360" cy="56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6D57AF2-8F9D-4972-B367-B2F9F993ABA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3165" y="5139015"/>
                  <a:ext cx="270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8F2D6-E582-4361-8AB1-8A0169BDAD9F}"/>
                    </a:ext>
                  </a:extLst>
                </p14:cNvPr>
                <p14:cNvContentPartPr/>
                <p14:nvPr/>
              </p14:nvContentPartPr>
              <p14:xfrm>
                <a:off x="969165" y="5085375"/>
                <a:ext cx="110160" cy="265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8F2D6-E582-4361-8AB1-8A0169BDAD9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60165" y="5076735"/>
                  <a:ext cx="1278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3CE9217-A2D2-4570-9B30-A7E310C025FF}"/>
                    </a:ext>
                  </a:extLst>
                </p14:cNvPr>
                <p14:cNvContentPartPr/>
                <p14:nvPr/>
              </p14:nvContentPartPr>
              <p14:xfrm>
                <a:off x="1061685" y="5158095"/>
                <a:ext cx="291240" cy="172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3CE9217-A2D2-4570-9B30-A7E310C025F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52685" y="5149455"/>
                  <a:ext cx="3088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367AD71-C880-4B2D-9ABA-534218B75467}"/>
                    </a:ext>
                  </a:extLst>
                </p14:cNvPr>
                <p14:cNvContentPartPr/>
                <p14:nvPr/>
              </p14:nvContentPartPr>
              <p14:xfrm>
                <a:off x="1343565" y="5086095"/>
                <a:ext cx="21960" cy="146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367AD71-C880-4B2D-9ABA-534218B7546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34565" y="5077455"/>
                  <a:ext cx="396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11F7EBA-3905-404E-931A-2D9FD68D78F2}"/>
                    </a:ext>
                  </a:extLst>
                </p14:cNvPr>
                <p14:cNvContentPartPr/>
                <p14:nvPr/>
              </p14:nvContentPartPr>
              <p14:xfrm>
                <a:off x="1257165" y="5121735"/>
                <a:ext cx="182160" cy="84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11F7EBA-3905-404E-931A-2D9FD68D78F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48165" y="5112735"/>
                  <a:ext cx="1998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E97CEDE-EA6A-4532-97D0-061A4961EB33}"/>
                    </a:ext>
                  </a:extLst>
                </p14:cNvPr>
                <p14:cNvContentPartPr/>
                <p14:nvPr/>
              </p14:nvContentPartPr>
              <p14:xfrm>
                <a:off x="1438965" y="5030295"/>
                <a:ext cx="14760" cy="20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E97CEDE-EA6A-4532-97D0-061A4961EB3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29965" y="5021655"/>
                  <a:ext cx="324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D434952-7239-4717-8A05-E8B3D3EE974C}"/>
                    </a:ext>
                  </a:extLst>
                </p14:cNvPr>
                <p14:cNvContentPartPr/>
                <p14:nvPr/>
              </p14:nvContentPartPr>
              <p14:xfrm>
                <a:off x="1464165" y="5032815"/>
                <a:ext cx="171360" cy="110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D434952-7239-4717-8A05-E8B3D3EE974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55165" y="5024175"/>
                  <a:ext cx="1890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4915781-E72A-4082-B5E1-711EE7DF8CDE}"/>
                    </a:ext>
                  </a:extLst>
                </p14:cNvPr>
                <p14:cNvContentPartPr/>
                <p14:nvPr/>
              </p14:nvContentPartPr>
              <p14:xfrm>
                <a:off x="1636245" y="4952535"/>
                <a:ext cx="48600" cy="133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4915781-E72A-4082-B5E1-711EE7DF8CD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27245" y="4943895"/>
                  <a:ext cx="662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978E318-41AC-4C25-AB81-E6CD449B2F45}"/>
                    </a:ext>
                  </a:extLst>
                </p14:cNvPr>
                <p14:cNvContentPartPr/>
                <p14:nvPr/>
              </p14:nvContentPartPr>
              <p14:xfrm>
                <a:off x="416565" y="2077215"/>
                <a:ext cx="724320" cy="2151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978E318-41AC-4C25-AB81-E6CD449B2F4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7565" y="2068215"/>
                  <a:ext cx="741960" cy="21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6CD4130-D78C-4CC5-935E-E709AEE61AC2}"/>
                    </a:ext>
                  </a:extLst>
                </p14:cNvPr>
                <p14:cNvContentPartPr/>
                <p14:nvPr/>
              </p14:nvContentPartPr>
              <p14:xfrm>
                <a:off x="358605" y="4195455"/>
                <a:ext cx="682920" cy="1746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6CD4130-D78C-4CC5-935E-E709AEE61AC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9605" y="4186815"/>
                  <a:ext cx="700560" cy="176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E0FBC43-A132-43C8-A691-FB42016AD46A}"/>
                    </a:ext>
                  </a:extLst>
                </p14:cNvPr>
                <p14:cNvContentPartPr/>
                <p14:nvPr/>
              </p14:nvContentPartPr>
              <p14:xfrm>
                <a:off x="259245" y="3765255"/>
                <a:ext cx="107280" cy="415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E0FBC43-A132-43C8-A691-FB42016AD46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0245" y="3756615"/>
                  <a:ext cx="12492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7B7952C-7AF2-4A4A-B67E-B0BC19EC10B5}"/>
                    </a:ext>
                  </a:extLst>
                </p14:cNvPr>
                <p14:cNvContentPartPr/>
                <p14:nvPr/>
              </p14:nvContentPartPr>
              <p14:xfrm>
                <a:off x="97965" y="3025815"/>
                <a:ext cx="129960" cy="209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7B7952C-7AF2-4A4A-B67E-B0BC19EC10B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325" y="3017175"/>
                  <a:ext cx="1476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B0B4B88-0162-4657-A5C3-3E1F6F3039C3}"/>
                    </a:ext>
                  </a:extLst>
                </p14:cNvPr>
                <p14:cNvContentPartPr/>
                <p14:nvPr/>
              </p14:nvContentPartPr>
              <p14:xfrm>
                <a:off x="204165" y="3041295"/>
                <a:ext cx="97560" cy="42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B0B4B88-0162-4657-A5C3-3E1F6F3039C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525" y="3032295"/>
                  <a:ext cx="1152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4FFEC83-7E68-426C-8405-492B4484B224}"/>
                    </a:ext>
                  </a:extLst>
                </p14:cNvPr>
                <p14:cNvContentPartPr/>
                <p14:nvPr/>
              </p14:nvContentPartPr>
              <p14:xfrm>
                <a:off x="342765" y="2950935"/>
                <a:ext cx="29160" cy="198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4FFEC83-7E68-426C-8405-492B4484B22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4125" y="2942295"/>
                  <a:ext cx="46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C47F6FB-8C6E-439B-B91C-6610834D8413}"/>
                    </a:ext>
                  </a:extLst>
                </p14:cNvPr>
                <p14:cNvContentPartPr/>
                <p14:nvPr/>
              </p14:nvContentPartPr>
              <p14:xfrm>
                <a:off x="58365" y="3566895"/>
                <a:ext cx="22320" cy="79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C47F6FB-8C6E-439B-B91C-6610834D841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725" y="3557895"/>
                  <a:ext cx="399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7A7E29F-8C77-401B-A0EA-BA5FB0FCBC1A}"/>
                    </a:ext>
                  </a:extLst>
                </p14:cNvPr>
                <p14:cNvContentPartPr/>
                <p14:nvPr/>
              </p14:nvContentPartPr>
              <p14:xfrm>
                <a:off x="40365" y="3456735"/>
                <a:ext cx="12960" cy="40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7A7E29F-8C77-401B-A0EA-BA5FB0FCBC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725" y="3447735"/>
                  <a:ext cx="306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9203710-2CD4-4C80-B456-74C1707A41A2}"/>
                    </a:ext>
                  </a:extLst>
                </p14:cNvPr>
                <p14:cNvContentPartPr/>
                <p14:nvPr/>
              </p14:nvContentPartPr>
              <p14:xfrm>
                <a:off x="79965" y="3405615"/>
                <a:ext cx="77760" cy="203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9203710-2CD4-4C80-B456-74C1707A41A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1325" y="3396975"/>
                  <a:ext cx="954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8887DB4-7EA3-4BA5-8B44-A35940562D62}"/>
                    </a:ext>
                  </a:extLst>
                </p14:cNvPr>
                <p14:cNvContentPartPr/>
                <p14:nvPr/>
              </p14:nvContentPartPr>
              <p14:xfrm>
                <a:off x="144765" y="3423975"/>
                <a:ext cx="214560" cy="159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8887DB4-7EA3-4BA5-8B44-A35940562D6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6125" y="3415335"/>
                  <a:ext cx="2322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148F18E-5CD9-4C1D-A8C0-CB1E4B90F9D1}"/>
                    </a:ext>
                  </a:extLst>
                </p14:cNvPr>
                <p14:cNvContentPartPr/>
                <p14:nvPr/>
              </p14:nvContentPartPr>
              <p14:xfrm>
                <a:off x="334485" y="3293295"/>
                <a:ext cx="35640" cy="173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148F18E-5CD9-4C1D-A8C0-CB1E4B90F9D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5485" y="3284295"/>
                  <a:ext cx="532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4F0E67F-77B4-4FC0-A788-32441965ADF6}"/>
                    </a:ext>
                  </a:extLst>
                </p14:cNvPr>
                <p14:cNvContentPartPr/>
                <p14:nvPr/>
              </p14:nvContentPartPr>
              <p14:xfrm>
                <a:off x="297765" y="3369975"/>
                <a:ext cx="129960" cy="96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4F0E67F-77B4-4FC0-A788-32441965ADF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9125" y="3360975"/>
                  <a:ext cx="1476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13970D2-32F8-4E36-A8D9-580749BB9E11}"/>
                    </a:ext>
                  </a:extLst>
                </p14:cNvPr>
                <p14:cNvContentPartPr/>
                <p14:nvPr/>
              </p14:nvContentPartPr>
              <p14:xfrm>
                <a:off x="409365" y="3293295"/>
                <a:ext cx="16560" cy="30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13970D2-32F8-4E36-A8D9-580749BB9E1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00725" y="3284295"/>
                  <a:ext cx="342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5CF366A-5B4B-41B1-A51F-641556F39228}"/>
                    </a:ext>
                  </a:extLst>
                </p14:cNvPr>
                <p14:cNvContentPartPr/>
                <p14:nvPr/>
              </p14:nvContentPartPr>
              <p14:xfrm>
                <a:off x="441765" y="3366015"/>
                <a:ext cx="39600" cy="64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5CF366A-5B4B-41B1-A51F-641556F3922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3125" y="3357015"/>
                  <a:ext cx="572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F8AF7AC-DEE9-4188-B424-06DBD8DB3023}"/>
                    </a:ext>
                  </a:extLst>
                </p14:cNvPr>
                <p14:cNvContentPartPr/>
                <p14:nvPr/>
              </p14:nvContentPartPr>
              <p14:xfrm>
                <a:off x="474165" y="3318855"/>
                <a:ext cx="97560" cy="55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F8AF7AC-DEE9-4188-B424-06DBD8DB302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5525" y="3309855"/>
                  <a:ext cx="1152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AE00D3A-9049-4D8F-82C8-0B6ADC5CCC99}"/>
                    </a:ext>
                  </a:extLst>
                </p14:cNvPr>
                <p14:cNvContentPartPr/>
                <p14:nvPr/>
              </p14:nvContentPartPr>
              <p14:xfrm>
                <a:off x="557685" y="3219135"/>
                <a:ext cx="56520" cy="181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AE00D3A-9049-4D8F-82C8-0B6ADC5CCC9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49045" y="3210495"/>
                  <a:ext cx="7416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D201B64-1186-4DDA-9989-3D24604307B1}"/>
              </a:ext>
            </a:extLst>
          </p:cNvPr>
          <p:cNvGrpSpPr/>
          <p:nvPr/>
        </p:nvGrpSpPr>
        <p:grpSpPr>
          <a:xfrm>
            <a:off x="945405" y="6315135"/>
            <a:ext cx="232920" cy="250560"/>
            <a:chOff x="945405" y="6315135"/>
            <a:chExt cx="232920" cy="2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757F494-C6D2-412F-B349-A019AF96FAAC}"/>
                    </a:ext>
                  </a:extLst>
                </p14:cNvPr>
                <p14:cNvContentPartPr/>
                <p14:nvPr/>
              </p14:nvContentPartPr>
              <p14:xfrm>
                <a:off x="982845" y="6413055"/>
                <a:ext cx="103320" cy="16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757F494-C6D2-412F-B349-A019AF96FAA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74205" y="6404055"/>
                  <a:ext cx="120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E859844-4F8B-404C-BFBE-5C75C8055914}"/>
                    </a:ext>
                  </a:extLst>
                </p14:cNvPr>
                <p14:cNvContentPartPr/>
                <p14:nvPr/>
              </p14:nvContentPartPr>
              <p14:xfrm>
                <a:off x="1017765" y="6460215"/>
                <a:ext cx="75600" cy="25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E859844-4F8B-404C-BFBE-5C75C805591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08765" y="6451575"/>
                  <a:ext cx="932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6A0F8B8-D90A-42B8-9626-A316DC97BBBA}"/>
                    </a:ext>
                  </a:extLst>
                </p14:cNvPr>
                <p14:cNvContentPartPr/>
                <p14:nvPr/>
              </p14:nvContentPartPr>
              <p14:xfrm>
                <a:off x="945405" y="6315135"/>
                <a:ext cx="232920" cy="250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6A0F8B8-D90A-42B8-9626-A316DC97BBB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36765" y="6306135"/>
                  <a:ext cx="250560" cy="26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D0C9700-F28C-4B69-A822-1D769380827E}"/>
              </a:ext>
            </a:extLst>
          </p:cNvPr>
          <p:cNvGrpSpPr/>
          <p:nvPr/>
        </p:nvGrpSpPr>
        <p:grpSpPr>
          <a:xfrm>
            <a:off x="1434645" y="6280215"/>
            <a:ext cx="775080" cy="267840"/>
            <a:chOff x="1434645" y="6280215"/>
            <a:chExt cx="775080" cy="26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775CFEE-89CF-4F06-9711-A77B01002B51}"/>
                    </a:ext>
                  </a:extLst>
                </p14:cNvPr>
                <p14:cNvContentPartPr/>
                <p14:nvPr/>
              </p14:nvContentPartPr>
              <p14:xfrm>
                <a:off x="1434645" y="6451575"/>
                <a:ext cx="98280" cy="81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775CFEE-89CF-4F06-9711-A77B01002B5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25645" y="6442575"/>
                  <a:ext cx="1159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C04B30C-7872-41A5-889E-4234A43ACF93}"/>
                    </a:ext>
                  </a:extLst>
                </p14:cNvPr>
                <p14:cNvContentPartPr/>
                <p14:nvPr/>
              </p14:nvContentPartPr>
              <p14:xfrm>
                <a:off x="1541565" y="6280215"/>
                <a:ext cx="23760" cy="239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C04B30C-7872-41A5-889E-4234A43ACF9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532565" y="6271215"/>
                  <a:ext cx="414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DA6D4AF-FE50-45BB-9C30-8C75C9253342}"/>
                    </a:ext>
                  </a:extLst>
                </p14:cNvPr>
                <p14:cNvContentPartPr/>
                <p14:nvPr/>
              </p14:nvContentPartPr>
              <p14:xfrm>
                <a:off x="1487565" y="6404055"/>
                <a:ext cx="151560" cy="16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DA6D4AF-FE50-45BB-9C30-8C75C925334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478565" y="6395415"/>
                  <a:ext cx="1692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14F89A9-B7FD-4E23-BA7F-A1868B5918B5}"/>
                    </a:ext>
                  </a:extLst>
                </p14:cNvPr>
                <p14:cNvContentPartPr/>
                <p14:nvPr/>
              </p14:nvContentPartPr>
              <p14:xfrm>
                <a:off x="1795365" y="6443655"/>
                <a:ext cx="189360" cy="62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14F89A9-B7FD-4E23-BA7F-A1868B5918B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786365" y="6435015"/>
                  <a:ext cx="207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27E8B20-885E-41EF-9F8F-8E9F112AD48A}"/>
                    </a:ext>
                  </a:extLst>
                </p14:cNvPr>
                <p14:cNvContentPartPr/>
                <p14:nvPr/>
              </p14:nvContentPartPr>
              <p14:xfrm>
                <a:off x="1977165" y="6464895"/>
                <a:ext cx="66960" cy="43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27E8B20-885E-41EF-9F8F-8E9F112AD48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968165" y="6455895"/>
                  <a:ext cx="846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97EE195-D243-4FE2-899A-37F8644B096D}"/>
                    </a:ext>
                  </a:extLst>
                </p14:cNvPr>
                <p14:cNvContentPartPr/>
                <p14:nvPr/>
              </p14:nvContentPartPr>
              <p14:xfrm>
                <a:off x="2045565" y="6420975"/>
                <a:ext cx="52560" cy="127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97EE195-D243-4FE2-899A-37F8644B096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36565" y="6412335"/>
                  <a:ext cx="702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D9E96AA-0574-4591-8DF5-F5A9A7C96F29}"/>
                    </a:ext>
                  </a:extLst>
                </p14:cNvPr>
                <p14:cNvContentPartPr/>
                <p14:nvPr/>
              </p14:nvContentPartPr>
              <p14:xfrm>
                <a:off x="2063565" y="6309735"/>
                <a:ext cx="146160" cy="208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D9E96AA-0574-4591-8DF5-F5A9A7C96F2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054565" y="6301095"/>
                  <a:ext cx="16380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E818023-9CF8-4ACE-8E7C-7DE7427D2273}"/>
              </a:ext>
            </a:extLst>
          </p:cNvPr>
          <p:cNvGrpSpPr/>
          <p:nvPr/>
        </p:nvGrpSpPr>
        <p:grpSpPr>
          <a:xfrm>
            <a:off x="2389005" y="6238095"/>
            <a:ext cx="1003320" cy="396360"/>
            <a:chOff x="2389005" y="6238095"/>
            <a:chExt cx="1003320" cy="39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29F3912-B34D-4B20-9420-4E507DCC9DD8}"/>
                    </a:ext>
                  </a:extLst>
                </p14:cNvPr>
                <p14:cNvContentPartPr/>
                <p14:nvPr/>
              </p14:nvContentPartPr>
              <p14:xfrm>
                <a:off x="2538045" y="6364095"/>
                <a:ext cx="119520" cy="123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29F3912-B34D-4B20-9420-4E507DCC9DD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529405" y="6355455"/>
                  <a:ext cx="1371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DFCB1E1-87D7-4AA8-A681-328B95F737A4}"/>
                    </a:ext>
                  </a:extLst>
                </p14:cNvPr>
                <p14:cNvContentPartPr/>
                <p14:nvPr/>
              </p14:nvContentPartPr>
              <p14:xfrm>
                <a:off x="2707965" y="6417735"/>
                <a:ext cx="102960" cy="21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DFCB1E1-87D7-4AA8-A681-328B95F737A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698965" y="6409095"/>
                  <a:ext cx="1206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665AD79-D8DF-4EBF-BE8B-5B624CC6D2E4}"/>
                    </a:ext>
                  </a:extLst>
                </p14:cNvPr>
                <p14:cNvContentPartPr/>
                <p14:nvPr/>
              </p14:nvContentPartPr>
              <p14:xfrm>
                <a:off x="2839365" y="6278415"/>
                <a:ext cx="129240" cy="326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665AD79-D8DF-4EBF-BE8B-5B624CC6D2E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830365" y="6269415"/>
                  <a:ext cx="1468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4AB52A3-7A3F-4B69-82B9-CC708DC57167}"/>
                    </a:ext>
                  </a:extLst>
                </p14:cNvPr>
                <p14:cNvContentPartPr/>
                <p14:nvPr/>
              </p14:nvContentPartPr>
              <p14:xfrm>
                <a:off x="2389005" y="6238095"/>
                <a:ext cx="218160" cy="396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4AB52A3-7A3F-4B69-82B9-CC708DC5716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380365" y="6229095"/>
                  <a:ext cx="23580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8101D4A-B4F1-4C8E-A22E-E80C914A9CBD}"/>
                    </a:ext>
                  </a:extLst>
                </p14:cNvPr>
                <p14:cNvContentPartPr/>
                <p14:nvPr/>
              </p14:nvContentPartPr>
              <p14:xfrm>
                <a:off x="3060765" y="6428535"/>
                <a:ext cx="77760" cy="45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8101D4A-B4F1-4C8E-A22E-E80C914A9CB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51765" y="6419535"/>
                  <a:ext cx="954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875B12C-B4DA-4EC3-8E41-43A30D471B88}"/>
                    </a:ext>
                  </a:extLst>
                </p14:cNvPr>
                <p14:cNvContentPartPr/>
                <p14:nvPr/>
              </p14:nvContentPartPr>
              <p14:xfrm>
                <a:off x="3066165" y="6401535"/>
                <a:ext cx="70200" cy="104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875B12C-B4DA-4EC3-8E41-43A30D471B8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57525" y="6392895"/>
                  <a:ext cx="878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F943D8E-F82F-4AC1-9F7F-816A7EA7B229}"/>
                    </a:ext>
                  </a:extLst>
                </p14:cNvPr>
                <p14:cNvContentPartPr/>
                <p14:nvPr/>
              </p14:nvContentPartPr>
              <p14:xfrm>
                <a:off x="3222765" y="6323055"/>
                <a:ext cx="169560" cy="173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F943D8E-F82F-4AC1-9F7F-816A7EA7B22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213765" y="6314415"/>
                  <a:ext cx="187200" cy="19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E885307-4D30-41B5-9676-F99474D1386F}"/>
                  </a:ext>
                </a:extLst>
              </p14:cNvPr>
              <p14:cNvContentPartPr/>
              <p14:nvPr/>
            </p14:nvContentPartPr>
            <p14:xfrm>
              <a:off x="3643965" y="6425295"/>
              <a:ext cx="36360" cy="975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E885307-4D30-41B5-9676-F99474D1386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634965" y="6416295"/>
                <a:ext cx="54000" cy="11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F10E1F83-8280-416A-9A54-F3FBFB76017A}"/>
              </a:ext>
            </a:extLst>
          </p:cNvPr>
          <p:cNvGrpSpPr/>
          <p:nvPr/>
        </p:nvGrpSpPr>
        <p:grpSpPr>
          <a:xfrm>
            <a:off x="3930885" y="6248895"/>
            <a:ext cx="370440" cy="191520"/>
            <a:chOff x="3930885" y="6248895"/>
            <a:chExt cx="370440" cy="19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F6AAD57-C28C-4566-A462-769EADD4CE6D}"/>
                    </a:ext>
                  </a:extLst>
                </p14:cNvPr>
                <p14:cNvContentPartPr/>
                <p14:nvPr/>
              </p14:nvContentPartPr>
              <p14:xfrm>
                <a:off x="3930885" y="6297855"/>
                <a:ext cx="10440" cy="142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F6AAD57-C28C-4566-A462-769EADD4CE6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921885" y="6289215"/>
                  <a:ext cx="280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D939CB0-7A12-4F5D-B102-286BFDD66A25}"/>
                    </a:ext>
                  </a:extLst>
                </p14:cNvPr>
                <p14:cNvContentPartPr/>
                <p14:nvPr/>
              </p14:nvContentPartPr>
              <p14:xfrm>
                <a:off x="3957165" y="6248895"/>
                <a:ext cx="9000" cy="31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D939CB0-7A12-4F5D-B102-286BFDD66A2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948525" y="6239895"/>
                  <a:ext cx="266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BEB791C-8B88-49A0-AF3E-1864CB4C2653}"/>
                    </a:ext>
                  </a:extLst>
                </p14:cNvPr>
                <p14:cNvContentPartPr/>
                <p14:nvPr/>
              </p14:nvContentPartPr>
              <p14:xfrm>
                <a:off x="4014765" y="6378135"/>
                <a:ext cx="39960" cy="11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BEB791C-8B88-49A0-AF3E-1864CB4C265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005765" y="6369495"/>
                  <a:ext cx="576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97D130A-4956-4710-B297-36BBBF5F4746}"/>
                    </a:ext>
                  </a:extLst>
                </p14:cNvPr>
                <p14:cNvContentPartPr/>
                <p14:nvPr/>
              </p14:nvContentPartPr>
              <p14:xfrm>
                <a:off x="4095045" y="6286695"/>
                <a:ext cx="206280" cy="132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97D130A-4956-4710-B297-36BBBF5F474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086045" y="6278055"/>
                  <a:ext cx="22392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6AC37A8-724D-4E5E-8F75-FF4C06A5466A}"/>
              </a:ext>
            </a:extLst>
          </p:cNvPr>
          <p:cNvGrpSpPr/>
          <p:nvPr/>
        </p:nvGrpSpPr>
        <p:grpSpPr>
          <a:xfrm>
            <a:off x="4653045" y="5962695"/>
            <a:ext cx="983520" cy="506520"/>
            <a:chOff x="4653045" y="5962695"/>
            <a:chExt cx="983520" cy="50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1FCB97C-BC3F-42CE-9428-85AB78B50867}"/>
                    </a:ext>
                  </a:extLst>
                </p14:cNvPr>
                <p14:cNvContentPartPr/>
                <p14:nvPr/>
              </p14:nvContentPartPr>
              <p14:xfrm>
                <a:off x="4653045" y="6113535"/>
                <a:ext cx="270360" cy="306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1FCB97C-BC3F-42CE-9428-85AB78B5086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644405" y="6104895"/>
                  <a:ext cx="2880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8B34990-19CA-4ABF-8094-ACFDAC234657}"/>
                    </a:ext>
                  </a:extLst>
                </p14:cNvPr>
                <p14:cNvContentPartPr/>
                <p14:nvPr/>
              </p14:nvContentPartPr>
              <p14:xfrm>
                <a:off x="4998645" y="5987895"/>
                <a:ext cx="204480" cy="455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8B34990-19CA-4ABF-8094-ACFDAC23465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989645" y="5978895"/>
                  <a:ext cx="222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D5E3EF6-CA71-45A2-9AF3-4258C6527495}"/>
                    </a:ext>
                  </a:extLst>
                </p14:cNvPr>
                <p14:cNvContentPartPr/>
                <p14:nvPr/>
              </p14:nvContentPartPr>
              <p14:xfrm>
                <a:off x="5202405" y="6213615"/>
                <a:ext cx="158760" cy="148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D5E3EF6-CA71-45A2-9AF3-4258C652749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193765" y="6204615"/>
                  <a:ext cx="1764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DBB0C24-34A8-496D-9A3E-2862FF93AA10}"/>
                    </a:ext>
                  </a:extLst>
                </p14:cNvPr>
                <p14:cNvContentPartPr/>
                <p14:nvPr/>
              </p14:nvContentPartPr>
              <p14:xfrm>
                <a:off x="5339205" y="6056655"/>
                <a:ext cx="168120" cy="112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DBB0C24-34A8-496D-9A3E-2862FF93AA1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30205" y="6047655"/>
                  <a:ext cx="1857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73BE606-0F0F-42B9-A34A-2DF9D6B11D9A}"/>
                    </a:ext>
                  </a:extLst>
                </p14:cNvPr>
                <p14:cNvContentPartPr/>
                <p14:nvPr/>
              </p14:nvContentPartPr>
              <p14:xfrm>
                <a:off x="5508405" y="5962695"/>
                <a:ext cx="128160" cy="506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73BE606-0F0F-42B9-A34A-2DF9D6B11D9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499765" y="5954055"/>
                  <a:ext cx="145800" cy="52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4A099FA-0EFE-42D5-93A2-554A9B18FC6D}"/>
                  </a:ext>
                </a:extLst>
              </p14:cNvPr>
              <p14:cNvContentPartPr/>
              <p14:nvPr/>
            </p14:nvContentPartPr>
            <p14:xfrm>
              <a:off x="5900085" y="6386775"/>
              <a:ext cx="4320" cy="118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4A099FA-0EFE-42D5-93A2-554A9B18FC6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891085" y="6378135"/>
                <a:ext cx="21960" cy="2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536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0C89-6144-474A-AA1F-E22A8579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0"/>
            <a:ext cx="10515600" cy="835025"/>
          </a:xfrm>
        </p:spPr>
        <p:txBody>
          <a:bodyPr/>
          <a:lstStyle/>
          <a:p>
            <a:r>
              <a:rPr lang="en-US" dirty="0"/>
              <a:t>code for merge sort – recursion!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0D4E1-5B89-4750-A058-FBC5FDCF3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4" y="835025"/>
            <a:ext cx="9735517" cy="5937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14510-46FA-4EBB-A714-C2309B725214}"/>
              </a:ext>
            </a:extLst>
          </p:cNvPr>
          <p:cNvSpPr txBox="1"/>
          <p:nvPr/>
        </p:nvSpPr>
        <p:spPr>
          <a:xfrm>
            <a:off x="7939045" y="6125944"/>
            <a:ext cx="4259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adapted from COMP232 sample code,</a:t>
            </a:r>
            <a:br>
              <a:rPr lang="en-US" dirty="0"/>
            </a:br>
            <a:r>
              <a:rPr lang="en-US" dirty="0"/>
              <a:t>authored by Prof. Grant Braught</a:t>
            </a:r>
          </a:p>
        </p:txBody>
      </p:sp>
    </p:spTree>
    <p:extLst>
      <p:ext uri="{BB962C8B-B14F-4D97-AF65-F5344CB8AC3E}">
        <p14:creationId xmlns:p14="http://schemas.microsoft.com/office/powerpoint/2010/main" val="29806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0C89-6144-474A-AA1F-E22A8579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9" y="266700"/>
            <a:ext cx="11249025" cy="835025"/>
          </a:xfrm>
        </p:spPr>
        <p:txBody>
          <a:bodyPr>
            <a:normAutofit fontScale="90000"/>
          </a:bodyPr>
          <a:lstStyle/>
          <a:p>
            <a:r>
              <a:rPr lang="en-US" dirty="0"/>
              <a:t>We can also use a recursion relation to compute the complexity of merge 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0D4E1-5B89-4750-A058-FBC5FDCF3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88" y="1266825"/>
            <a:ext cx="8527688" cy="520065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F276B69-29FB-44AD-A0D3-E824DA5C76AC}"/>
              </a:ext>
            </a:extLst>
          </p:cNvPr>
          <p:cNvGrpSpPr/>
          <p:nvPr/>
        </p:nvGrpSpPr>
        <p:grpSpPr>
          <a:xfrm>
            <a:off x="9614205" y="1098570"/>
            <a:ext cx="1510560" cy="281160"/>
            <a:chOff x="9614205" y="1098570"/>
            <a:chExt cx="1510560" cy="28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714DF8-972E-4E89-97A2-0DB7BFBC639E}"/>
                    </a:ext>
                  </a:extLst>
                </p14:cNvPr>
                <p14:cNvContentPartPr/>
                <p14:nvPr/>
              </p14:nvContentPartPr>
              <p14:xfrm>
                <a:off x="9614205" y="1197210"/>
                <a:ext cx="92160" cy="173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714DF8-972E-4E89-97A2-0DB7BFBC639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605205" y="1188210"/>
                  <a:ext cx="1098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240843E-1572-4C47-97F5-1655F99003ED}"/>
                    </a:ext>
                  </a:extLst>
                </p14:cNvPr>
                <p14:cNvContentPartPr/>
                <p14:nvPr/>
              </p14:nvContentPartPr>
              <p14:xfrm>
                <a:off x="9781605" y="1237530"/>
                <a:ext cx="86760" cy="9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240843E-1572-4C47-97F5-1655F99003E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772605" y="1228890"/>
                  <a:ext cx="1044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17F3BB-40E5-40A0-8076-1B7F1C87D0A4}"/>
                    </a:ext>
                  </a:extLst>
                </p14:cNvPr>
                <p14:cNvContentPartPr/>
                <p14:nvPr/>
              </p14:nvContentPartPr>
              <p14:xfrm>
                <a:off x="9823365" y="1289010"/>
                <a:ext cx="113040" cy="14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17F3BB-40E5-40A0-8076-1B7F1C87D0A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814725" y="1280010"/>
                  <a:ext cx="1306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E35ECF2-5B86-4CB7-BF7E-A362457B69C8}"/>
                    </a:ext>
                  </a:extLst>
                </p14:cNvPr>
                <p14:cNvContentPartPr/>
                <p14:nvPr/>
              </p14:nvContentPartPr>
              <p14:xfrm>
                <a:off x="10074645" y="1186410"/>
                <a:ext cx="99360" cy="175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E35ECF2-5B86-4CB7-BF7E-A362457B69C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066005" y="1177770"/>
                  <a:ext cx="1170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3AE86D9-9A86-4A77-9EDC-8323A2E04272}"/>
                    </a:ext>
                  </a:extLst>
                </p14:cNvPr>
                <p14:cNvContentPartPr/>
                <p14:nvPr/>
              </p14:nvContentPartPr>
              <p14:xfrm>
                <a:off x="10187685" y="1214850"/>
                <a:ext cx="81720" cy="107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3AE86D9-9A86-4A77-9EDC-8323A2E0427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79045" y="1206210"/>
                  <a:ext cx="993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E6FD06A-70B3-4586-B73A-043E5F0FF97C}"/>
                    </a:ext>
                  </a:extLst>
                </p14:cNvPr>
                <p14:cNvContentPartPr/>
                <p14:nvPr/>
              </p14:nvContentPartPr>
              <p14:xfrm>
                <a:off x="10278765" y="1098570"/>
                <a:ext cx="116640" cy="209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E6FD06A-70B3-4586-B73A-043E5F0FF97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270125" y="1089930"/>
                  <a:ext cx="1342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B1ABC7D-AB82-4CB5-81E7-42F880485495}"/>
                    </a:ext>
                  </a:extLst>
                </p14:cNvPr>
                <p14:cNvContentPartPr/>
                <p14:nvPr/>
              </p14:nvContentPartPr>
              <p14:xfrm>
                <a:off x="10433205" y="1253010"/>
                <a:ext cx="126360" cy="21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B1ABC7D-AB82-4CB5-81E7-42F88048549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424205" y="1244010"/>
                  <a:ext cx="144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D2BAFE-9110-415C-B610-53FD61869AC2}"/>
                    </a:ext>
                  </a:extLst>
                </p14:cNvPr>
                <p14:cNvContentPartPr/>
                <p14:nvPr/>
              </p14:nvContentPartPr>
              <p14:xfrm>
                <a:off x="10646685" y="1208730"/>
                <a:ext cx="76320" cy="159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D2BAFE-9110-415C-B610-53FD61869A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638045" y="1199730"/>
                  <a:ext cx="939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1D40647-46A5-4F97-9F68-DAB4D8AA434F}"/>
                    </a:ext>
                  </a:extLst>
                </p14:cNvPr>
                <p14:cNvContentPartPr/>
                <p14:nvPr/>
              </p14:nvContentPartPr>
              <p14:xfrm>
                <a:off x="10794645" y="1115850"/>
                <a:ext cx="16560" cy="263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1D40647-46A5-4F97-9F68-DAB4D8AA434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786005" y="1107210"/>
                  <a:ext cx="342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CE50A6A-2538-4ED3-86C8-88A6DA348D2B}"/>
                    </a:ext>
                  </a:extLst>
                </p14:cNvPr>
                <p14:cNvContentPartPr/>
                <p14:nvPr/>
              </p14:nvContentPartPr>
              <p14:xfrm>
                <a:off x="10742805" y="1259850"/>
                <a:ext cx="122760" cy="27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CE50A6A-2538-4ED3-86C8-88A6DA348D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733805" y="1250850"/>
                  <a:ext cx="1404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28C1C8A-DF58-40A2-8E21-A60DBB117A60}"/>
                    </a:ext>
                  </a:extLst>
                </p14:cNvPr>
                <p14:cNvContentPartPr/>
                <p14:nvPr/>
              </p14:nvContentPartPr>
              <p14:xfrm>
                <a:off x="10841445" y="1247970"/>
                <a:ext cx="98280" cy="95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28C1C8A-DF58-40A2-8E21-A60DBB117A6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832805" y="1239330"/>
                  <a:ext cx="115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BACCBAE-D33C-4004-B6F6-8E1A00B08D27}"/>
                    </a:ext>
                  </a:extLst>
                </p14:cNvPr>
                <p14:cNvContentPartPr/>
                <p14:nvPr/>
              </p14:nvContentPartPr>
              <p14:xfrm>
                <a:off x="10966725" y="1143930"/>
                <a:ext cx="126720" cy="219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BACCBAE-D33C-4004-B6F6-8E1A00B08D2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958085" y="1134930"/>
                  <a:ext cx="144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3212268-69C2-4DA4-B058-E97E9CBD0840}"/>
                    </a:ext>
                  </a:extLst>
                </p14:cNvPr>
                <p14:cNvContentPartPr/>
                <p14:nvPr/>
              </p14:nvContentPartPr>
              <p14:xfrm>
                <a:off x="11011005" y="1273530"/>
                <a:ext cx="113760" cy="27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3212268-69C2-4DA4-B058-E97E9CBD084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002005" y="1264530"/>
                  <a:ext cx="13140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152CAC-04B7-44E9-94AE-24977C631986}"/>
              </a:ext>
            </a:extLst>
          </p:cNvPr>
          <p:cNvGrpSpPr/>
          <p:nvPr/>
        </p:nvGrpSpPr>
        <p:grpSpPr>
          <a:xfrm>
            <a:off x="3007125" y="1482690"/>
            <a:ext cx="892440" cy="425160"/>
            <a:chOff x="3007125" y="1482690"/>
            <a:chExt cx="892440" cy="42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0CAC2DA-9615-420C-9F38-D1DE588FD39E}"/>
                    </a:ext>
                  </a:extLst>
                </p14:cNvPr>
                <p14:cNvContentPartPr/>
                <p14:nvPr/>
              </p14:nvContentPartPr>
              <p14:xfrm>
                <a:off x="3055365" y="1530210"/>
                <a:ext cx="324360" cy="286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0CAC2DA-9615-420C-9F38-D1DE588FD39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046365" y="1521210"/>
                  <a:ext cx="3420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1C21A8E-2D4C-46C7-B7AC-2772CA879350}"/>
                    </a:ext>
                  </a:extLst>
                </p14:cNvPr>
                <p14:cNvContentPartPr/>
                <p14:nvPr/>
              </p14:nvContentPartPr>
              <p14:xfrm>
                <a:off x="3007125" y="1482690"/>
                <a:ext cx="216000" cy="181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1C21A8E-2D4C-46C7-B7AC-2772CA87935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998125" y="1473690"/>
                  <a:ext cx="2336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4DDDD9B-5564-4457-8F11-7862802FA7C8}"/>
                    </a:ext>
                  </a:extLst>
                </p14:cNvPr>
                <p14:cNvContentPartPr/>
                <p14:nvPr/>
              </p14:nvContentPartPr>
              <p14:xfrm>
                <a:off x="3498165" y="1676370"/>
                <a:ext cx="9360" cy="231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4DDDD9B-5564-4457-8F11-7862802FA7C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89165" y="1667730"/>
                  <a:ext cx="270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7A335E8-CB28-421D-8556-E4EC55C35983}"/>
                    </a:ext>
                  </a:extLst>
                </p14:cNvPr>
                <p14:cNvContentPartPr/>
                <p14:nvPr/>
              </p14:nvContentPartPr>
              <p14:xfrm>
                <a:off x="3417165" y="1790490"/>
                <a:ext cx="156240" cy="48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7A335E8-CB28-421D-8556-E4EC55C3598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408165" y="1781490"/>
                  <a:ext cx="1738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26AF6B0-1761-4C13-8CA4-3F79E626853F}"/>
                    </a:ext>
                  </a:extLst>
                </p14:cNvPr>
                <p14:cNvContentPartPr/>
                <p14:nvPr/>
              </p14:nvContentPartPr>
              <p14:xfrm>
                <a:off x="3557565" y="1770690"/>
                <a:ext cx="93240" cy="98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26AF6B0-1761-4C13-8CA4-3F79E626853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548565" y="1762050"/>
                  <a:ext cx="1108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CBE0A65-17FA-4D61-93E1-32125C4FF19C}"/>
                    </a:ext>
                  </a:extLst>
                </p14:cNvPr>
                <p14:cNvContentPartPr/>
                <p14:nvPr/>
              </p14:nvContentPartPr>
              <p14:xfrm>
                <a:off x="3692565" y="1678890"/>
                <a:ext cx="30600" cy="227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CBE0A65-17FA-4D61-93E1-32125C4FF19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83925" y="1670250"/>
                  <a:ext cx="482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2552757-3E09-4547-AC64-72A0DF23E61E}"/>
                    </a:ext>
                  </a:extLst>
                </p14:cNvPr>
                <p14:cNvContentPartPr/>
                <p14:nvPr/>
              </p14:nvContentPartPr>
              <p14:xfrm>
                <a:off x="3665565" y="1777890"/>
                <a:ext cx="115560" cy="36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2552757-3E09-4547-AC64-72A0DF23E61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656565" y="1769250"/>
                  <a:ext cx="1332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835540D-D836-4EA1-85AB-FFEC843A597A}"/>
                    </a:ext>
                  </a:extLst>
                </p14:cNvPr>
                <p14:cNvContentPartPr/>
                <p14:nvPr/>
              </p14:nvContentPartPr>
              <p14:xfrm>
                <a:off x="3787965" y="1762050"/>
                <a:ext cx="79560" cy="81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835540D-D836-4EA1-85AB-FFEC843A597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78965" y="1753050"/>
                  <a:ext cx="972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8E29358-99E0-4D6A-961D-65AD8564AB99}"/>
                    </a:ext>
                  </a:extLst>
                </p14:cNvPr>
                <p14:cNvContentPartPr/>
                <p14:nvPr/>
              </p14:nvContentPartPr>
              <p14:xfrm>
                <a:off x="3876885" y="1605450"/>
                <a:ext cx="22680" cy="266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8E29358-99E0-4D6A-961D-65AD8564AB9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68245" y="1596450"/>
                  <a:ext cx="40320" cy="28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074084-F486-4ACB-ACBF-596BE273AA49}"/>
              </a:ext>
            </a:extLst>
          </p:cNvPr>
          <p:cNvGrpSpPr/>
          <p:nvPr/>
        </p:nvGrpSpPr>
        <p:grpSpPr>
          <a:xfrm>
            <a:off x="4086405" y="1646850"/>
            <a:ext cx="922320" cy="299160"/>
            <a:chOff x="4086405" y="1646850"/>
            <a:chExt cx="922320" cy="29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17D3610-9DBA-4466-A7E6-C85A981FFD6F}"/>
                    </a:ext>
                  </a:extLst>
                </p14:cNvPr>
                <p14:cNvContentPartPr/>
                <p14:nvPr/>
              </p14:nvContentPartPr>
              <p14:xfrm>
                <a:off x="4086405" y="1738290"/>
                <a:ext cx="154440" cy="123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17D3610-9DBA-4466-A7E6-C85A981FFD6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77765" y="1729290"/>
                  <a:ext cx="1720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E588CE3-2B5A-4947-A01C-314E066AE4B5}"/>
                    </a:ext>
                  </a:extLst>
                </p14:cNvPr>
                <p14:cNvContentPartPr/>
                <p14:nvPr/>
              </p14:nvContentPartPr>
              <p14:xfrm>
                <a:off x="4279365" y="1729650"/>
                <a:ext cx="48600" cy="143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E588CE3-2B5A-4947-A01C-314E066AE4B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270365" y="1720650"/>
                  <a:ext cx="662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DE7202D-D5CB-4021-98DA-7889777A4410}"/>
                    </a:ext>
                  </a:extLst>
                </p14:cNvPr>
                <p14:cNvContentPartPr/>
                <p14:nvPr/>
              </p14:nvContentPartPr>
              <p14:xfrm>
                <a:off x="4344165" y="1656570"/>
                <a:ext cx="54360" cy="191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DE7202D-D5CB-4021-98DA-7889777A441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335165" y="1647930"/>
                  <a:ext cx="720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9286C0C-57CD-455B-A686-35360047884F}"/>
                    </a:ext>
                  </a:extLst>
                </p14:cNvPr>
                <p14:cNvContentPartPr/>
                <p14:nvPr/>
              </p14:nvContentPartPr>
              <p14:xfrm>
                <a:off x="4273965" y="1751610"/>
                <a:ext cx="176760" cy="25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9286C0C-57CD-455B-A686-35360047884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264965" y="1742610"/>
                  <a:ext cx="1944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6EF4529-6396-4CA3-B0CA-EE1F4A8D7E93}"/>
                    </a:ext>
                  </a:extLst>
                </p14:cNvPr>
                <p14:cNvContentPartPr/>
                <p14:nvPr/>
              </p14:nvContentPartPr>
              <p14:xfrm>
                <a:off x="4683285" y="1668090"/>
                <a:ext cx="11880" cy="231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6EF4529-6396-4CA3-B0CA-EE1F4A8D7E9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674645" y="1659090"/>
                  <a:ext cx="295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5EED430-C039-4043-BDF8-0AA98F05630E}"/>
                    </a:ext>
                  </a:extLst>
                </p14:cNvPr>
                <p14:cNvContentPartPr/>
                <p14:nvPr/>
              </p14:nvContentPartPr>
              <p14:xfrm>
                <a:off x="4541805" y="1659810"/>
                <a:ext cx="259920" cy="55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5EED430-C039-4043-BDF8-0AA98F05630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533165" y="1651170"/>
                  <a:ext cx="2775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A846CCB-ED4C-4E05-AFBC-7CEF50E36277}"/>
                    </a:ext>
                  </a:extLst>
                </p14:cNvPr>
                <p14:cNvContentPartPr/>
                <p14:nvPr/>
              </p14:nvContentPartPr>
              <p14:xfrm>
                <a:off x="4844205" y="1730370"/>
                <a:ext cx="86760" cy="101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A846CCB-ED4C-4E05-AFBC-7CEF50E3627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835565" y="1721370"/>
                  <a:ext cx="1044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CD9B563-BD52-4490-8EDD-1CAF75150347}"/>
                    </a:ext>
                  </a:extLst>
                </p14:cNvPr>
                <p14:cNvContentPartPr/>
                <p14:nvPr/>
              </p14:nvContentPartPr>
              <p14:xfrm>
                <a:off x="4961205" y="1722090"/>
                <a:ext cx="47520" cy="223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CD9B563-BD52-4490-8EDD-1CAF7515034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952565" y="1713090"/>
                  <a:ext cx="651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CAB2BCC-A19B-4F43-815F-92BACE0B3545}"/>
                    </a:ext>
                  </a:extLst>
                </p14:cNvPr>
                <p14:cNvContentPartPr/>
                <p14:nvPr/>
              </p14:nvContentPartPr>
              <p14:xfrm>
                <a:off x="4795965" y="1646850"/>
                <a:ext cx="104760" cy="290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CAB2BCC-A19B-4F43-815F-92BACE0B354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786965" y="1638210"/>
                  <a:ext cx="122400" cy="30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A3843CE-0BF1-4D83-851C-BF4981E6557A}"/>
              </a:ext>
            </a:extLst>
          </p:cNvPr>
          <p:cNvGrpSpPr/>
          <p:nvPr/>
        </p:nvGrpSpPr>
        <p:grpSpPr>
          <a:xfrm>
            <a:off x="4345965" y="4079370"/>
            <a:ext cx="1827000" cy="554760"/>
            <a:chOff x="4345965" y="4079370"/>
            <a:chExt cx="1827000" cy="55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445A003-A3BC-4BF4-A6A7-A3A301EA35BC}"/>
                    </a:ext>
                  </a:extLst>
                </p14:cNvPr>
                <p14:cNvContentPartPr/>
                <p14:nvPr/>
              </p14:nvContentPartPr>
              <p14:xfrm>
                <a:off x="4403565" y="4377810"/>
                <a:ext cx="336960" cy="32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445A003-A3BC-4BF4-A6A7-A3A301EA35B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394565" y="4368810"/>
                  <a:ext cx="3546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4A4ABD7-199A-4EFF-95EE-096B7FA7C4BB}"/>
                    </a:ext>
                  </a:extLst>
                </p14:cNvPr>
                <p14:cNvContentPartPr/>
                <p14:nvPr/>
              </p14:nvContentPartPr>
              <p14:xfrm>
                <a:off x="4345965" y="4274490"/>
                <a:ext cx="172800" cy="209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4A4ABD7-199A-4EFF-95EE-096B7FA7C4B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337325" y="4265490"/>
                  <a:ext cx="1904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296FA3E-A985-4712-A296-5315F2F608F2}"/>
                    </a:ext>
                  </a:extLst>
                </p14:cNvPr>
                <p14:cNvContentPartPr/>
                <p14:nvPr/>
              </p14:nvContentPartPr>
              <p14:xfrm>
                <a:off x="4913325" y="4349370"/>
                <a:ext cx="157320" cy="127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296FA3E-A985-4712-A296-5315F2F608F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904325" y="4340730"/>
                  <a:ext cx="1749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2876FA5-5344-4065-8961-4099E0FC0BC0}"/>
                    </a:ext>
                  </a:extLst>
                </p14:cNvPr>
                <p14:cNvContentPartPr/>
                <p14:nvPr/>
              </p14:nvContentPartPr>
              <p14:xfrm>
                <a:off x="5087205" y="4341810"/>
                <a:ext cx="50040" cy="118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2876FA5-5344-4065-8961-4099E0FC0BC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78565" y="4332810"/>
                  <a:ext cx="676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DB05F6D-39D4-47EF-8EE7-3816E7448AE1}"/>
                    </a:ext>
                  </a:extLst>
                </p14:cNvPr>
                <p14:cNvContentPartPr/>
                <p14:nvPr/>
              </p14:nvContentPartPr>
              <p14:xfrm>
                <a:off x="5186565" y="4255410"/>
                <a:ext cx="36000" cy="240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DB05F6D-39D4-47EF-8EE7-3816E7448AE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177925" y="4246410"/>
                  <a:ext cx="536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6864EC5-0EFF-47A7-956B-0D7265C8466A}"/>
                    </a:ext>
                  </a:extLst>
                </p14:cNvPr>
                <p14:cNvContentPartPr/>
                <p14:nvPr/>
              </p14:nvContentPartPr>
              <p14:xfrm>
                <a:off x="5125005" y="4372050"/>
                <a:ext cx="147960" cy="13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6864EC5-0EFF-47A7-956B-0D7265C8466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116365" y="4363050"/>
                  <a:ext cx="1656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C9E8821-4267-448D-806C-AAEE629ACCCF}"/>
                    </a:ext>
                  </a:extLst>
                </p14:cNvPr>
                <p14:cNvContentPartPr/>
                <p14:nvPr/>
              </p14:nvContentPartPr>
              <p14:xfrm>
                <a:off x="5519205" y="4250010"/>
                <a:ext cx="36360" cy="214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C9E8821-4267-448D-806C-AAEE629ACCC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510565" y="4241010"/>
                  <a:ext cx="540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ECFF924-9FA9-4C09-A685-92EDBE86B33C}"/>
                    </a:ext>
                  </a:extLst>
                </p14:cNvPr>
                <p14:cNvContentPartPr/>
                <p14:nvPr/>
              </p14:nvContentPartPr>
              <p14:xfrm>
                <a:off x="5355405" y="4205730"/>
                <a:ext cx="308160" cy="41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ECFF924-9FA9-4C09-A685-92EDBE86B33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346765" y="4197090"/>
                  <a:ext cx="3258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4001D04-FFED-4EC6-9851-2348194D3FF2}"/>
                    </a:ext>
                  </a:extLst>
                </p14:cNvPr>
                <p14:cNvContentPartPr/>
                <p14:nvPr/>
              </p14:nvContentPartPr>
              <p14:xfrm>
                <a:off x="5693805" y="4079370"/>
                <a:ext cx="140760" cy="419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4001D04-FFED-4EC6-9851-2348194D3FF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684805" y="4070730"/>
                  <a:ext cx="15840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4A5541A-56D8-426F-A100-AD9653F4FCBB}"/>
                    </a:ext>
                  </a:extLst>
                </p14:cNvPr>
                <p14:cNvContentPartPr/>
                <p14:nvPr/>
              </p14:nvContentPartPr>
              <p14:xfrm>
                <a:off x="5828805" y="4167210"/>
                <a:ext cx="108360" cy="117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4A5541A-56D8-426F-A100-AD9653F4FCB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820165" y="4158210"/>
                  <a:ext cx="126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351211D-64FE-4C9D-9234-E819B632BA4E}"/>
                    </a:ext>
                  </a:extLst>
                </p14:cNvPr>
                <p14:cNvContentPartPr/>
                <p14:nvPr/>
              </p14:nvContentPartPr>
              <p14:xfrm>
                <a:off x="5828805" y="4248930"/>
                <a:ext cx="209160" cy="122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351211D-64FE-4C9D-9234-E819B632BA4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820165" y="4240290"/>
                  <a:ext cx="2268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29D3AA4-8246-48E3-82E1-48C087A86466}"/>
                    </a:ext>
                  </a:extLst>
                </p14:cNvPr>
                <p14:cNvContentPartPr/>
                <p14:nvPr/>
              </p14:nvContentPartPr>
              <p14:xfrm>
                <a:off x="5920605" y="4346130"/>
                <a:ext cx="214560" cy="101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29D3AA4-8246-48E3-82E1-48C087A8646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11965" y="4337130"/>
                  <a:ext cx="2322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01D25D9-8C8A-4053-9F5C-C407BB9E8A5A}"/>
                    </a:ext>
                  </a:extLst>
                </p14:cNvPr>
                <p14:cNvContentPartPr/>
                <p14:nvPr/>
              </p14:nvContentPartPr>
              <p14:xfrm>
                <a:off x="6088005" y="4095210"/>
                <a:ext cx="84960" cy="538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01D25D9-8C8A-4053-9F5C-C407BB9E8A5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79365" y="4086210"/>
                  <a:ext cx="102600" cy="55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7C47B55-818C-4E8C-960F-1783463D5208}"/>
              </a:ext>
            </a:extLst>
          </p:cNvPr>
          <p:cNvGrpSpPr/>
          <p:nvPr/>
        </p:nvGrpSpPr>
        <p:grpSpPr>
          <a:xfrm>
            <a:off x="4198005" y="5037330"/>
            <a:ext cx="819360" cy="248400"/>
            <a:chOff x="4198005" y="5037330"/>
            <a:chExt cx="819360" cy="24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22F30FF-03B2-4D66-8257-1840A87062A8}"/>
                    </a:ext>
                  </a:extLst>
                </p14:cNvPr>
                <p14:cNvContentPartPr/>
                <p14:nvPr/>
              </p14:nvContentPartPr>
              <p14:xfrm>
                <a:off x="4279725" y="5130210"/>
                <a:ext cx="304200" cy="37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22F30FF-03B2-4D66-8257-1840A87062A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271085" y="5121570"/>
                  <a:ext cx="3218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9BD4BD9-26DF-4C36-A06A-F4C2DA827B3A}"/>
                    </a:ext>
                  </a:extLst>
                </p14:cNvPr>
                <p14:cNvContentPartPr/>
                <p14:nvPr/>
              </p14:nvContentPartPr>
              <p14:xfrm>
                <a:off x="4198005" y="5056050"/>
                <a:ext cx="141120" cy="221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9BD4BD9-26DF-4C36-A06A-F4C2DA827B3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189005" y="5047050"/>
                  <a:ext cx="1587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03CA207-D477-4F31-B517-B4DC0E9443EF}"/>
                    </a:ext>
                  </a:extLst>
                </p14:cNvPr>
                <p14:cNvContentPartPr/>
                <p14:nvPr/>
              </p14:nvContentPartPr>
              <p14:xfrm>
                <a:off x="4677885" y="5134170"/>
                <a:ext cx="158400" cy="151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03CA207-D477-4F31-B517-B4DC0E9443E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669245" y="5125530"/>
                  <a:ext cx="1760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C3F20DE-9757-4789-A790-B3F9A751D0A3}"/>
                    </a:ext>
                  </a:extLst>
                </p14:cNvPr>
                <p14:cNvContentPartPr/>
                <p14:nvPr/>
              </p14:nvContentPartPr>
              <p14:xfrm>
                <a:off x="4867605" y="5132370"/>
                <a:ext cx="38520" cy="122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C3F20DE-9757-4789-A790-B3F9A751D0A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858965" y="5123730"/>
                  <a:ext cx="561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5C731C5-E5A3-4699-A053-B8EA93B7E45B}"/>
                    </a:ext>
                  </a:extLst>
                </p14:cNvPr>
                <p14:cNvContentPartPr/>
                <p14:nvPr/>
              </p14:nvContentPartPr>
              <p14:xfrm>
                <a:off x="4932405" y="5037330"/>
                <a:ext cx="48960" cy="224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5C731C5-E5A3-4699-A053-B8EA93B7E45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923765" y="5028330"/>
                  <a:ext cx="666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72052E2-F63A-4B3F-BE7C-A1D9FECFFB11}"/>
                    </a:ext>
                  </a:extLst>
                </p14:cNvPr>
                <p14:cNvContentPartPr/>
                <p14:nvPr/>
              </p14:nvContentPartPr>
              <p14:xfrm>
                <a:off x="4878405" y="5157570"/>
                <a:ext cx="138960" cy="27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72052E2-F63A-4B3F-BE7C-A1D9FECFFB1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869765" y="5148570"/>
                  <a:ext cx="15660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EECDE76-F4D1-499E-B514-47DD0D73B677}"/>
              </a:ext>
            </a:extLst>
          </p:cNvPr>
          <p:cNvGrpSpPr/>
          <p:nvPr/>
        </p:nvGrpSpPr>
        <p:grpSpPr>
          <a:xfrm>
            <a:off x="5225805" y="4857330"/>
            <a:ext cx="717480" cy="505800"/>
            <a:chOff x="5225805" y="4857330"/>
            <a:chExt cx="717480" cy="50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A392C8C-F2A2-4433-BF2E-58913DB24429}"/>
                    </a:ext>
                  </a:extLst>
                </p14:cNvPr>
                <p14:cNvContentPartPr/>
                <p14:nvPr/>
              </p14:nvContentPartPr>
              <p14:xfrm>
                <a:off x="5348205" y="5061090"/>
                <a:ext cx="25560" cy="177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A392C8C-F2A2-4433-BF2E-58913DB2442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339565" y="5052450"/>
                  <a:ext cx="432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F8349BD-014E-4BD3-8A55-DF5BAD84A93B}"/>
                    </a:ext>
                  </a:extLst>
                </p14:cNvPr>
                <p14:cNvContentPartPr/>
                <p14:nvPr/>
              </p14:nvContentPartPr>
              <p14:xfrm>
                <a:off x="5225805" y="5044170"/>
                <a:ext cx="228600" cy="29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F8349BD-014E-4BD3-8A55-DF5BAD84A93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217165" y="5035530"/>
                  <a:ext cx="246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A4F3966-AC6D-48FD-95C5-E1F260624E29}"/>
                    </a:ext>
                  </a:extLst>
                </p14:cNvPr>
                <p14:cNvContentPartPr/>
                <p14:nvPr/>
              </p14:nvContentPartPr>
              <p14:xfrm>
                <a:off x="5505165" y="4901970"/>
                <a:ext cx="115200" cy="345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A4F3966-AC6D-48FD-95C5-E1F260624E2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496525" y="4892970"/>
                  <a:ext cx="1328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41882DC-F81E-4250-95C2-5CB863B71C81}"/>
                    </a:ext>
                  </a:extLst>
                </p14:cNvPr>
                <p14:cNvContentPartPr/>
                <p14:nvPr/>
              </p14:nvContentPartPr>
              <p14:xfrm>
                <a:off x="5607405" y="4949490"/>
                <a:ext cx="120960" cy="99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41882DC-F81E-4250-95C2-5CB863B71C8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598765" y="4940850"/>
                  <a:ext cx="1386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F33977-EC0D-4761-A17F-668C9FF5763B}"/>
                    </a:ext>
                  </a:extLst>
                </p14:cNvPr>
                <p14:cNvContentPartPr/>
                <p14:nvPr/>
              </p14:nvContentPartPr>
              <p14:xfrm>
                <a:off x="5638005" y="5031570"/>
                <a:ext cx="169200" cy="81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F33977-EC0D-4761-A17F-668C9FF5763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629365" y="5022930"/>
                  <a:ext cx="1868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18D4AA8-9783-4EDA-98C1-540F84203054}"/>
                    </a:ext>
                  </a:extLst>
                </p14:cNvPr>
                <p14:cNvContentPartPr/>
                <p14:nvPr/>
              </p14:nvContentPartPr>
              <p14:xfrm>
                <a:off x="5697405" y="5111490"/>
                <a:ext cx="182160" cy="72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18D4AA8-9783-4EDA-98C1-540F8420305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688765" y="5102850"/>
                  <a:ext cx="199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15D8840-50E4-4B02-AB5A-9EB91E449362}"/>
                    </a:ext>
                  </a:extLst>
                </p14:cNvPr>
                <p14:cNvContentPartPr/>
                <p14:nvPr/>
              </p14:nvContentPartPr>
              <p14:xfrm>
                <a:off x="5852205" y="4857330"/>
                <a:ext cx="91080" cy="505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15D8840-50E4-4B02-AB5A-9EB91E44936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843565" y="4848330"/>
                  <a:ext cx="108720" cy="52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01513A7-CFB6-4F4E-98BC-5818A69CE89C}"/>
              </a:ext>
            </a:extLst>
          </p:cNvPr>
          <p:cNvGrpSpPr/>
          <p:nvPr/>
        </p:nvGrpSpPr>
        <p:grpSpPr>
          <a:xfrm>
            <a:off x="4343085" y="5731410"/>
            <a:ext cx="771480" cy="253440"/>
            <a:chOff x="4343085" y="5731410"/>
            <a:chExt cx="771480" cy="25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FAE142F-515F-45D3-9D96-8EDA39DB3B0E}"/>
                    </a:ext>
                  </a:extLst>
                </p14:cNvPr>
                <p14:cNvContentPartPr/>
                <p14:nvPr/>
              </p14:nvContentPartPr>
              <p14:xfrm>
                <a:off x="4394565" y="5852730"/>
                <a:ext cx="250200" cy="53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FAE142F-515F-45D3-9D96-8EDA39DB3B0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85565" y="5843730"/>
                  <a:ext cx="2678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BC8B72D-4A95-4EB9-B194-43DFD486E40B}"/>
                    </a:ext>
                  </a:extLst>
                </p14:cNvPr>
                <p14:cNvContentPartPr/>
                <p14:nvPr/>
              </p14:nvContentPartPr>
              <p14:xfrm>
                <a:off x="4343085" y="5752290"/>
                <a:ext cx="149040" cy="177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BC8B72D-4A95-4EB9-B194-43DFD486E40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334085" y="5743290"/>
                  <a:ext cx="1666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48B7293-7F4B-4A3C-A59D-675A7C0C3B8B}"/>
                    </a:ext>
                  </a:extLst>
                </p14:cNvPr>
                <p14:cNvContentPartPr/>
                <p14:nvPr/>
              </p14:nvContentPartPr>
              <p14:xfrm>
                <a:off x="4728285" y="5834730"/>
                <a:ext cx="189720" cy="150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48B7293-7F4B-4A3C-A59D-675A7C0C3B8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719645" y="5826090"/>
                  <a:ext cx="2073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E617885-C698-48A2-9A1E-2600F59CB445}"/>
                    </a:ext>
                  </a:extLst>
                </p14:cNvPr>
                <p14:cNvContentPartPr/>
                <p14:nvPr/>
              </p14:nvContentPartPr>
              <p14:xfrm>
                <a:off x="4949325" y="5828970"/>
                <a:ext cx="51480" cy="122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E617885-C698-48A2-9A1E-2600F59CB44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940685" y="5819970"/>
                  <a:ext cx="691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F1EC708-9586-42EF-8205-23FAD585CC38}"/>
                    </a:ext>
                  </a:extLst>
                </p14:cNvPr>
                <p14:cNvContentPartPr/>
                <p14:nvPr/>
              </p14:nvContentPartPr>
              <p14:xfrm>
                <a:off x="5018805" y="5731410"/>
                <a:ext cx="43560" cy="243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F1EC708-9586-42EF-8205-23FAD585CC3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010165" y="5722770"/>
                  <a:ext cx="612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19021D4-1842-4191-830E-3BA7DF81138B}"/>
                    </a:ext>
                  </a:extLst>
                </p14:cNvPr>
                <p14:cNvContentPartPr/>
                <p14:nvPr/>
              </p14:nvContentPartPr>
              <p14:xfrm>
                <a:off x="4966605" y="5856690"/>
                <a:ext cx="147960" cy="255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19021D4-1842-4191-830E-3BA7DF81138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957965" y="5847690"/>
                  <a:ext cx="165600" cy="4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6FE6509-BBC4-416B-9B15-91845CB5E05E}"/>
                  </a:ext>
                </a:extLst>
              </p14:cNvPr>
              <p14:cNvContentPartPr/>
              <p14:nvPr/>
            </p14:nvContentPartPr>
            <p14:xfrm>
              <a:off x="5342805" y="5786130"/>
              <a:ext cx="146160" cy="1641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6FE6509-BBC4-416B-9B15-91845CB5E05E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5334165" y="5777490"/>
                <a:ext cx="163800" cy="18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CD94375D-233D-4DB3-93B2-491A6AE70E18}"/>
              </a:ext>
            </a:extLst>
          </p:cNvPr>
          <p:cNvGrpSpPr/>
          <p:nvPr/>
        </p:nvGrpSpPr>
        <p:grpSpPr>
          <a:xfrm>
            <a:off x="9007605" y="1877970"/>
            <a:ext cx="442440" cy="306720"/>
            <a:chOff x="9007605" y="1877970"/>
            <a:chExt cx="442440" cy="30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9AB656A-71BE-4932-B6FA-AEC421D8201E}"/>
                    </a:ext>
                  </a:extLst>
                </p14:cNvPr>
                <p14:cNvContentPartPr/>
                <p14:nvPr/>
              </p14:nvContentPartPr>
              <p14:xfrm>
                <a:off x="9143685" y="1900290"/>
                <a:ext cx="19080" cy="253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9AB656A-71BE-4932-B6FA-AEC421D8201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135045" y="1891650"/>
                  <a:ext cx="367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2E0C9E1-25BE-4019-803D-BF34E8B18936}"/>
                    </a:ext>
                  </a:extLst>
                </p14:cNvPr>
                <p14:cNvContentPartPr/>
                <p14:nvPr/>
              </p14:nvContentPartPr>
              <p14:xfrm>
                <a:off x="9007605" y="1877970"/>
                <a:ext cx="294480" cy="60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2E0C9E1-25BE-4019-803D-BF34E8B1893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998605" y="1868970"/>
                  <a:ext cx="3121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0CD4228-4F0E-44E1-AB9A-DEB4BF70A7A5}"/>
                    </a:ext>
                  </a:extLst>
                </p14:cNvPr>
                <p14:cNvContentPartPr/>
                <p14:nvPr/>
              </p14:nvContentPartPr>
              <p14:xfrm>
                <a:off x="9356805" y="1984170"/>
                <a:ext cx="36360" cy="136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0CD4228-4F0E-44E1-AB9A-DEB4BF70A7A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347805" y="1975170"/>
                  <a:ext cx="54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1B25431-6B7D-4C31-83E0-C24B0694FA67}"/>
                    </a:ext>
                  </a:extLst>
                </p14:cNvPr>
                <p14:cNvContentPartPr/>
                <p14:nvPr/>
              </p14:nvContentPartPr>
              <p14:xfrm>
                <a:off x="9410445" y="1969410"/>
                <a:ext cx="39600" cy="210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1B25431-6B7D-4C31-83E0-C24B0694FA6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401445" y="1960770"/>
                  <a:ext cx="572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2B3FA17-7F5B-41BB-94E2-4E7522C35606}"/>
                    </a:ext>
                  </a:extLst>
                </p14:cNvPr>
                <p14:cNvContentPartPr/>
                <p14:nvPr/>
              </p14:nvContentPartPr>
              <p14:xfrm>
                <a:off x="9270765" y="1943130"/>
                <a:ext cx="113400" cy="241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2B3FA17-7F5B-41BB-94E2-4E7522C3560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261765" y="1934490"/>
                  <a:ext cx="13104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87D240F-E926-4BF2-B1B4-2D12B9F88495}"/>
              </a:ext>
            </a:extLst>
          </p:cNvPr>
          <p:cNvGrpSpPr/>
          <p:nvPr/>
        </p:nvGrpSpPr>
        <p:grpSpPr>
          <a:xfrm>
            <a:off x="9612405" y="1956450"/>
            <a:ext cx="119160" cy="88200"/>
            <a:chOff x="9612405" y="1956450"/>
            <a:chExt cx="119160" cy="8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FB18B17-011F-43AD-96BA-2FE555C160AB}"/>
                    </a:ext>
                  </a:extLst>
                </p14:cNvPr>
                <p14:cNvContentPartPr/>
                <p14:nvPr/>
              </p14:nvContentPartPr>
              <p14:xfrm>
                <a:off x="9628605" y="1956450"/>
                <a:ext cx="75960" cy="21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FB18B17-011F-43AD-96BA-2FE555C160A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619605" y="1947810"/>
                  <a:ext cx="936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B45ADEE-F954-4945-9974-1AECC1807839}"/>
                    </a:ext>
                  </a:extLst>
                </p14:cNvPr>
                <p14:cNvContentPartPr/>
                <p14:nvPr/>
              </p14:nvContentPartPr>
              <p14:xfrm>
                <a:off x="9612405" y="2009730"/>
                <a:ext cx="119160" cy="34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B45ADEE-F954-4945-9974-1AECC180783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603765" y="2000730"/>
                  <a:ext cx="136800" cy="5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3ECE266-4749-4C99-B1CC-2B4150585703}"/>
                  </a:ext>
                </a:extLst>
              </p14:cNvPr>
              <p14:cNvContentPartPr/>
              <p14:nvPr/>
            </p14:nvContentPartPr>
            <p14:xfrm>
              <a:off x="9972405" y="1940610"/>
              <a:ext cx="20160" cy="2149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3ECE266-4749-4C99-B1CC-2B4150585703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9963405" y="1931970"/>
                <a:ext cx="37800" cy="23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3ADA18F3-2445-4A7A-B9BB-74E7A4392841}"/>
              </a:ext>
            </a:extLst>
          </p:cNvPr>
          <p:cNvGrpSpPr/>
          <p:nvPr/>
        </p:nvGrpSpPr>
        <p:grpSpPr>
          <a:xfrm>
            <a:off x="9036405" y="2379810"/>
            <a:ext cx="687600" cy="354960"/>
            <a:chOff x="9036405" y="2379810"/>
            <a:chExt cx="687600" cy="35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3697084-43A4-4F84-BC55-3B9376949FC2}"/>
                    </a:ext>
                  </a:extLst>
                </p14:cNvPr>
                <p14:cNvContentPartPr/>
                <p14:nvPr/>
              </p14:nvContentPartPr>
              <p14:xfrm>
                <a:off x="9154485" y="2438130"/>
                <a:ext cx="26280" cy="227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3697084-43A4-4F84-BC55-3B9376949FC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145485" y="2429130"/>
                  <a:ext cx="439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EB32BE1-919C-4051-8AB2-DE1DA919F56E}"/>
                    </a:ext>
                  </a:extLst>
                </p14:cNvPr>
                <p14:cNvContentPartPr/>
                <p14:nvPr/>
              </p14:nvContentPartPr>
              <p14:xfrm>
                <a:off x="9036405" y="2379810"/>
                <a:ext cx="249480" cy="39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EB32BE1-919C-4051-8AB2-DE1DA919F56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027405" y="2371170"/>
                  <a:ext cx="2671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B98F5DD-621E-4DB0-A9BD-F8BAAB6AD916}"/>
                    </a:ext>
                  </a:extLst>
                </p14:cNvPr>
                <p14:cNvContentPartPr/>
                <p14:nvPr/>
              </p14:nvContentPartPr>
              <p14:xfrm>
                <a:off x="9344205" y="2564490"/>
                <a:ext cx="119160" cy="835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B98F5DD-621E-4DB0-A9BD-F8BAAB6AD91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335205" y="2555850"/>
                  <a:ext cx="1368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D862922-7E16-4EF3-B68C-8FC58FEDA79B}"/>
                    </a:ext>
                  </a:extLst>
                </p14:cNvPr>
                <p14:cNvContentPartPr/>
                <p14:nvPr/>
              </p14:nvContentPartPr>
              <p14:xfrm>
                <a:off x="9506205" y="2545770"/>
                <a:ext cx="42840" cy="1890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D862922-7E16-4EF3-B68C-8FC58FEDA79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497205" y="2536770"/>
                  <a:ext cx="60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7CD7584-39D9-4A24-A5F0-9A161ACF848F}"/>
                    </a:ext>
                  </a:extLst>
                </p14:cNvPr>
                <p14:cNvContentPartPr/>
                <p14:nvPr/>
              </p14:nvContentPartPr>
              <p14:xfrm>
                <a:off x="9294885" y="2506890"/>
                <a:ext cx="85680" cy="216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7CD7584-39D9-4A24-A5F0-9A161ACF848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285885" y="2497890"/>
                  <a:ext cx="1033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DB866D1-7246-4F05-A346-B2258BCEE3F6}"/>
                    </a:ext>
                  </a:extLst>
                </p14:cNvPr>
                <p14:cNvContentPartPr/>
                <p14:nvPr/>
              </p14:nvContentPartPr>
              <p14:xfrm>
                <a:off x="9643005" y="2528130"/>
                <a:ext cx="81000" cy="14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DB866D1-7246-4F05-A346-B2258BCEE3F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634365" y="2519130"/>
                  <a:ext cx="98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FAD7051-2062-4B56-8E8F-0C3D65CE8702}"/>
                    </a:ext>
                  </a:extLst>
                </p14:cNvPr>
                <p14:cNvContentPartPr/>
                <p14:nvPr/>
              </p14:nvContentPartPr>
              <p14:xfrm>
                <a:off x="9569205" y="2481330"/>
                <a:ext cx="131760" cy="21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FAD7051-2062-4B56-8E8F-0C3D65CE870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560205" y="2472330"/>
                  <a:ext cx="149400" cy="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D429C1F-7B58-4F26-AC8A-BB0BC56D3A9D}"/>
                  </a:ext>
                </a:extLst>
              </p14:cNvPr>
              <p14:cNvContentPartPr/>
              <p14:nvPr/>
            </p14:nvContentPartPr>
            <p14:xfrm>
              <a:off x="9992205" y="2470530"/>
              <a:ext cx="133560" cy="1652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D429C1F-7B58-4F26-AC8A-BB0BC56D3A9D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983205" y="2461890"/>
                <a:ext cx="151200" cy="18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34054D0-78C0-4B11-96F0-5F3205FD49DB}"/>
              </a:ext>
            </a:extLst>
          </p:cNvPr>
          <p:cNvGrpSpPr/>
          <p:nvPr/>
        </p:nvGrpSpPr>
        <p:grpSpPr>
          <a:xfrm>
            <a:off x="10285605" y="2499690"/>
            <a:ext cx="95760" cy="123480"/>
            <a:chOff x="10285605" y="2499690"/>
            <a:chExt cx="95760" cy="12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4099E94-05DC-41B7-BDBB-73B5F8EE9E5D}"/>
                    </a:ext>
                  </a:extLst>
                </p14:cNvPr>
                <p14:cNvContentPartPr/>
                <p14:nvPr/>
              </p14:nvContentPartPr>
              <p14:xfrm>
                <a:off x="10327005" y="2499690"/>
                <a:ext cx="23760" cy="1234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4099E94-05DC-41B7-BDBB-73B5F8EE9E5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318005" y="2490690"/>
                  <a:ext cx="41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04509EC-DF4A-47E3-A37F-5570DB513F7D}"/>
                    </a:ext>
                  </a:extLst>
                </p14:cNvPr>
                <p14:cNvContentPartPr/>
                <p14:nvPr/>
              </p14:nvContentPartPr>
              <p14:xfrm>
                <a:off x="10285605" y="2539650"/>
                <a:ext cx="95760" cy="18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04509EC-DF4A-47E3-A37F-5570DB513F7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276605" y="2531010"/>
                  <a:ext cx="1134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DBE704C-33CD-424E-B30A-AD461A9A2C54}"/>
              </a:ext>
            </a:extLst>
          </p:cNvPr>
          <p:cNvGrpSpPr/>
          <p:nvPr/>
        </p:nvGrpSpPr>
        <p:grpSpPr>
          <a:xfrm>
            <a:off x="10554165" y="2318250"/>
            <a:ext cx="985320" cy="484560"/>
            <a:chOff x="10554165" y="2318250"/>
            <a:chExt cx="985320" cy="48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A9BA671-5561-4838-AD9D-4AD9408B2FD4}"/>
                    </a:ext>
                  </a:extLst>
                </p14:cNvPr>
                <p14:cNvContentPartPr/>
                <p14:nvPr/>
              </p14:nvContentPartPr>
              <p14:xfrm>
                <a:off x="10554165" y="2415090"/>
                <a:ext cx="270000" cy="2484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A9BA671-5561-4838-AD9D-4AD9408B2FD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545165" y="2406090"/>
                  <a:ext cx="2876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87C6BDB-C33F-429E-B22D-434125F1CCF6}"/>
                    </a:ext>
                  </a:extLst>
                </p14:cNvPr>
                <p14:cNvContentPartPr/>
                <p14:nvPr/>
              </p14:nvContentPartPr>
              <p14:xfrm>
                <a:off x="10953405" y="2455050"/>
                <a:ext cx="32760" cy="1994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87C6BDB-C33F-429E-B22D-434125F1CCF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944405" y="2446050"/>
                  <a:ext cx="504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D330935-E698-4537-B88E-E760E4134E66}"/>
                    </a:ext>
                  </a:extLst>
                </p14:cNvPr>
                <p14:cNvContentPartPr/>
                <p14:nvPr/>
              </p14:nvContentPartPr>
              <p14:xfrm>
                <a:off x="10773405" y="2399250"/>
                <a:ext cx="306360" cy="67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D330935-E698-4537-B88E-E760E4134E6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764405" y="2390610"/>
                  <a:ext cx="3240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0C1DA4C-8C15-4A59-8D07-D33C69EB71A7}"/>
                    </a:ext>
                  </a:extLst>
                </p14:cNvPr>
                <p14:cNvContentPartPr/>
                <p14:nvPr/>
              </p14:nvContentPartPr>
              <p14:xfrm>
                <a:off x="11113965" y="2318250"/>
                <a:ext cx="138240" cy="414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0C1DA4C-8C15-4A59-8D07-D33C69EB71A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105325" y="2309610"/>
                  <a:ext cx="1558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715C275-505C-4DE3-AD42-36716AFC8E1C}"/>
                    </a:ext>
                  </a:extLst>
                </p14:cNvPr>
                <p14:cNvContentPartPr/>
                <p14:nvPr/>
              </p14:nvContentPartPr>
              <p14:xfrm>
                <a:off x="11300805" y="2375490"/>
                <a:ext cx="97560" cy="97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715C275-505C-4DE3-AD42-36716AFC8E1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291805" y="2366850"/>
                  <a:ext cx="115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CAE1695-2683-4C09-8C54-0C86CAA870E0}"/>
                    </a:ext>
                  </a:extLst>
                </p14:cNvPr>
                <p14:cNvContentPartPr/>
                <p14:nvPr/>
              </p14:nvContentPartPr>
              <p14:xfrm>
                <a:off x="11304405" y="2509770"/>
                <a:ext cx="162360" cy="169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CAE1695-2683-4C09-8C54-0C86CAA870E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295405" y="2501130"/>
                  <a:ext cx="1800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6BC89D6-F08E-4044-BE4C-BE90299D547E}"/>
                    </a:ext>
                  </a:extLst>
                </p14:cNvPr>
                <p14:cNvContentPartPr/>
                <p14:nvPr/>
              </p14:nvContentPartPr>
              <p14:xfrm>
                <a:off x="11347605" y="2581770"/>
                <a:ext cx="147960" cy="892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6BC89D6-F08E-4044-BE4C-BE90299D547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338605" y="2572770"/>
                  <a:ext cx="165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435156B-6AAA-4104-8CD2-75E2FE600FC0}"/>
                    </a:ext>
                  </a:extLst>
                </p14:cNvPr>
                <p14:cNvContentPartPr/>
                <p14:nvPr/>
              </p14:nvContentPartPr>
              <p14:xfrm>
                <a:off x="11459205" y="2340210"/>
                <a:ext cx="80280" cy="462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435156B-6AAA-4104-8CD2-75E2FE600FC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1450205" y="2331210"/>
                  <a:ext cx="97920" cy="48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1D51B42-3F4D-45F7-873A-C45B20FB6848}"/>
              </a:ext>
            </a:extLst>
          </p:cNvPr>
          <p:cNvGrpSpPr/>
          <p:nvPr/>
        </p:nvGrpSpPr>
        <p:grpSpPr>
          <a:xfrm>
            <a:off x="6259725" y="2503650"/>
            <a:ext cx="2568240" cy="3314520"/>
            <a:chOff x="6259725" y="2503650"/>
            <a:chExt cx="2568240" cy="331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D95E35E-70B8-46DB-957B-10D63EF4BDBD}"/>
                    </a:ext>
                  </a:extLst>
                </p14:cNvPr>
                <p14:cNvContentPartPr/>
                <p14:nvPr/>
              </p14:nvContentPartPr>
              <p14:xfrm>
                <a:off x="6259725" y="4040490"/>
                <a:ext cx="410040" cy="17776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D95E35E-70B8-46DB-957B-10D63EF4BDB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251085" y="4031490"/>
                  <a:ext cx="427680" cy="179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C1476EF-1AB9-4E17-B4FC-25067E476598}"/>
                    </a:ext>
                  </a:extLst>
                </p14:cNvPr>
                <p14:cNvContentPartPr/>
                <p14:nvPr/>
              </p14:nvContentPartPr>
              <p14:xfrm>
                <a:off x="6685605" y="2580330"/>
                <a:ext cx="2088360" cy="23932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C1476EF-1AB9-4E17-B4FC-25067E47659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676965" y="2571330"/>
                  <a:ext cx="2106000" cy="24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67EF28F-3248-4BC5-A11F-89148628019E}"/>
                    </a:ext>
                  </a:extLst>
                </p14:cNvPr>
                <p14:cNvContentPartPr/>
                <p14:nvPr/>
              </p14:nvContentPartPr>
              <p14:xfrm>
                <a:off x="8689005" y="2503650"/>
                <a:ext cx="138960" cy="2084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67EF28F-3248-4BC5-A11F-89148628019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680005" y="2494650"/>
                  <a:ext cx="156600" cy="22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7732AC5-10E2-42DD-82D3-99B8195F26AF}"/>
              </a:ext>
            </a:extLst>
          </p:cNvPr>
          <p:cNvGrpSpPr/>
          <p:nvPr/>
        </p:nvGrpSpPr>
        <p:grpSpPr>
          <a:xfrm>
            <a:off x="8910405" y="3037890"/>
            <a:ext cx="723960" cy="277560"/>
            <a:chOff x="8910405" y="3037890"/>
            <a:chExt cx="723960" cy="27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BB2C1B8-48BD-4BA2-A004-90490689A6D3}"/>
                    </a:ext>
                  </a:extLst>
                </p14:cNvPr>
                <p14:cNvContentPartPr/>
                <p14:nvPr/>
              </p14:nvContentPartPr>
              <p14:xfrm>
                <a:off x="8910405" y="3258210"/>
                <a:ext cx="39960" cy="104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BB2C1B8-48BD-4BA2-A004-90490689A6D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901405" y="3249570"/>
                  <a:ext cx="576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E958752-842C-4766-9CFC-BBEA52FE0D9A}"/>
                    </a:ext>
                  </a:extLst>
                </p14:cNvPr>
                <p14:cNvContentPartPr/>
                <p14:nvPr/>
              </p14:nvContentPartPr>
              <p14:xfrm>
                <a:off x="9007605" y="3265770"/>
                <a:ext cx="142560" cy="9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E958752-842C-4766-9CFC-BBEA52FE0D9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998605" y="3257130"/>
                  <a:ext cx="1602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9A5EBE2-C3F7-4D95-A221-8C48615A029D}"/>
                    </a:ext>
                  </a:extLst>
                </p14:cNvPr>
                <p14:cNvContentPartPr/>
                <p14:nvPr/>
              </p14:nvContentPartPr>
              <p14:xfrm>
                <a:off x="9186885" y="3161010"/>
                <a:ext cx="65880" cy="1544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9A5EBE2-C3F7-4D95-A221-8C48615A029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178245" y="3152010"/>
                  <a:ext cx="835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6B774A3-8F2B-44E5-B659-3CA314F95A26}"/>
                    </a:ext>
                  </a:extLst>
                </p14:cNvPr>
                <p14:cNvContentPartPr/>
                <p14:nvPr/>
              </p14:nvContentPartPr>
              <p14:xfrm>
                <a:off x="9268965" y="3195210"/>
                <a:ext cx="41760" cy="565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6B774A3-8F2B-44E5-B659-3CA314F95A2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260325" y="3186570"/>
                  <a:ext cx="594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FBF721A-B591-478A-8672-C0937D559D89}"/>
                    </a:ext>
                  </a:extLst>
                </p14:cNvPr>
                <p14:cNvContentPartPr/>
                <p14:nvPr/>
              </p14:nvContentPartPr>
              <p14:xfrm>
                <a:off x="9369405" y="3037890"/>
                <a:ext cx="11160" cy="2185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FBF721A-B591-478A-8672-C0937D559D8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360405" y="3028890"/>
                  <a:ext cx="288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F8217EB-679C-4AFF-8437-B2F9C0C459E6}"/>
                    </a:ext>
                  </a:extLst>
                </p14:cNvPr>
                <p14:cNvContentPartPr/>
                <p14:nvPr/>
              </p14:nvContentPartPr>
              <p14:xfrm>
                <a:off x="9392445" y="3157410"/>
                <a:ext cx="241920" cy="1137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F8217EB-679C-4AFF-8437-B2F9C0C459E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383805" y="3148410"/>
                  <a:ext cx="25956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8037621-F0E9-45A0-8105-819A06FA347E}"/>
              </a:ext>
            </a:extLst>
          </p:cNvPr>
          <p:cNvGrpSpPr/>
          <p:nvPr/>
        </p:nvGrpSpPr>
        <p:grpSpPr>
          <a:xfrm>
            <a:off x="9839205" y="3100530"/>
            <a:ext cx="286560" cy="214920"/>
            <a:chOff x="9839205" y="3100530"/>
            <a:chExt cx="286560" cy="21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3989CA1-9819-4491-BE68-633E99CBD340}"/>
                    </a:ext>
                  </a:extLst>
                </p14:cNvPr>
                <p14:cNvContentPartPr/>
                <p14:nvPr/>
              </p14:nvContentPartPr>
              <p14:xfrm>
                <a:off x="9839205" y="3182250"/>
                <a:ext cx="156960" cy="1332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3989CA1-9819-4491-BE68-633E99CBD34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830205" y="3173250"/>
                  <a:ext cx="1746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93683D1-7E36-4B7E-8DA3-CDCE0DCA854C}"/>
                    </a:ext>
                  </a:extLst>
                </p14:cNvPr>
                <p14:cNvContentPartPr/>
                <p14:nvPr/>
              </p14:nvContentPartPr>
              <p14:xfrm>
                <a:off x="9991485" y="3100530"/>
                <a:ext cx="22680" cy="252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93683D1-7E36-4B7E-8DA3-CDCE0DCA854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982845" y="3091890"/>
                  <a:ext cx="403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323DF8A-32B4-45E2-A5D2-6E153F6A3AF1}"/>
                    </a:ext>
                  </a:extLst>
                </p14:cNvPr>
                <p14:cNvContentPartPr/>
                <p14:nvPr/>
              </p14:nvContentPartPr>
              <p14:xfrm>
                <a:off x="10051605" y="3176850"/>
                <a:ext cx="74160" cy="1152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323DF8A-32B4-45E2-A5D2-6E153F6A3AF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042605" y="3168210"/>
                  <a:ext cx="9180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AB30AA7-B35E-4FAD-9B32-6157E18492BB}"/>
              </a:ext>
            </a:extLst>
          </p:cNvPr>
          <p:cNvGrpSpPr/>
          <p:nvPr/>
        </p:nvGrpSpPr>
        <p:grpSpPr>
          <a:xfrm>
            <a:off x="10310085" y="2992530"/>
            <a:ext cx="679320" cy="389520"/>
            <a:chOff x="10310085" y="2992530"/>
            <a:chExt cx="679320" cy="38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8E6EFA8-FB2A-4058-AC8D-092F857A6AA8}"/>
                    </a:ext>
                  </a:extLst>
                </p14:cNvPr>
                <p14:cNvContentPartPr/>
                <p14:nvPr/>
              </p14:nvContentPartPr>
              <p14:xfrm>
                <a:off x="10310085" y="3031050"/>
                <a:ext cx="175320" cy="3510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8E6EFA8-FB2A-4058-AC8D-092F857A6AA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301445" y="3022050"/>
                  <a:ext cx="1929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FC586E8-EA54-4236-9F92-FA6651383669}"/>
                    </a:ext>
                  </a:extLst>
                </p14:cNvPr>
                <p14:cNvContentPartPr/>
                <p14:nvPr/>
              </p14:nvContentPartPr>
              <p14:xfrm>
                <a:off x="10488285" y="3251010"/>
                <a:ext cx="66240" cy="864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FC586E8-EA54-4236-9F92-FA665138366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479285" y="3242010"/>
                  <a:ext cx="838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E9DE416-2B9B-4155-A5DE-E4D8A3F057AB}"/>
                    </a:ext>
                  </a:extLst>
                </p14:cNvPr>
                <p14:cNvContentPartPr/>
                <p14:nvPr/>
              </p14:nvContentPartPr>
              <p14:xfrm>
                <a:off x="10602405" y="3076410"/>
                <a:ext cx="16560" cy="2498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E9DE416-2B9B-4155-A5DE-E4D8A3F057A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593405" y="3067410"/>
                  <a:ext cx="342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73AB31F-28B7-42B9-94B5-C0DF54B4A10D}"/>
                    </a:ext>
                  </a:extLst>
                </p14:cNvPr>
                <p14:cNvContentPartPr/>
                <p14:nvPr/>
              </p14:nvContentPartPr>
              <p14:xfrm>
                <a:off x="10645605" y="2992530"/>
                <a:ext cx="90000" cy="3157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73AB31F-28B7-42B9-94B5-C0DF54B4A10D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636965" y="2983890"/>
                  <a:ext cx="1076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EF90862-D57C-40BB-BEFC-714AFF40A2E2}"/>
                    </a:ext>
                  </a:extLst>
                </p14:cNvPr>
                <p14:cNvContentPartPr/>
                <p14:nvPr/>
              </p14:nvContentPartPr>
              <p14:xfrm>
                <a:off x="10616805" y="3230850"/>
                <a:ext cx="106560" cy="378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EF90862-D57C-40BB-BEFC-714AFF40A2E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607805" y="3222210"/>
                  <a:ext cx="1242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61710DF-7D5D-42E9-B0DE-C126D87FBE5D}"/>
                    </a:ext>
                  </a:extLst>
                </p14:cNvPr>
                <p14:cNvContentPartPr/>
                <p14:nvPr/>
              </p14:nvContentPartPr>
              <p14:xfrm>
                <a:off x="10742805" y="3203130"/>
                <a:ext cx="86760" cy="1335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61710DF-7D5D-42E9-B0DE-C126D87FBE5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733805" y="3194130"/>
                  <a:ext cx="1044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9D110FA-6617-4BE7-995F-C4B0D955025E}"/>
                    </a:ext>
                  </a:extLst>
                </p14:cNvPr>
                <p14:cNvContentPartPr/>
                <p14:nvPr/>
              </p14:nvContentPartPr>
              <p14:xfrm>
                <a:off x="10840725" y="3206730"/>
                <a:ext cx="148680" cy="730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9D110FA-6617-4BE7-995F-C4B0D955025E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832085" y="3197730"/>
                  <a:ext cx="16632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F7A12B8-8B23-4B52-B425-92F27CD95D31}"/>
              </a:ext>
            </a:extLst>
          </p:cNvPr>
          <p:cNvGrpSpPr/>
          <p:nvPr/>
        </p:nvGrpSpPr>
        <p:grpSpPr>
          <a:xfrm>
            <a:off x="11140605" y="3053730"/>
            <a:ext cx="761400" cy="327240"/>
            <a:chOff x="11140605" y="3053730"/>
            <a:chExt cx="761400" cy="3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4C9B70B-AFD9-4345-A431-86290CB84BD3}"/>
                    </a:ext>
                  </a:extLst>
                </p14:cNvPr>
                <p14:cNvContentPartPr/>
                <p14:nvPr/>
              </p14:nvContentPartPr>
              <p14:xfrm>
                <a:off x="11140605" y="3069930"/>
                <a:ext cx="155160" cy="2505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4C9B70B-AFD9-4345-A431-86290CB84BD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1131605" y="3061290"/>
                  <a:ext cx="1728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3A42C56-AADC-473A-8AB1-72444B00FF6E}"/>
                    </a:ext>
                  </a:extLst>
                </p14:cNvPr>
                <p14:cNvContentPartPr/>
                <p14:nvPr/>
              </p14:nvContentPartPr>
              <p14:xfrm>
                <a:off x="11162205" y="3245970"/>
                <a:ext cx="131760" cy="331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3A42C56-AADC-473A-8AB1-72444B00FF6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1153205" y="3237330"/>
                  <a:ext cx="1494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31D9E2E-0053-4198-9078-1DEA67A040AC}"/>
                    </a:ext>
                  </a:extLst>
                </p14:cNvPr>
                <p14:cNvContentPartPr/>
                <p14:nvPr/>
              </p14:nvContentPartPr>
              <p14:xfrm>
                <a:off x="11333205" y="3053730"/>
                <a:ext cx="7560" cy="2829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31D9E2E-0053-4198-9078-1DEA67A040AC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1324205" y="3044730"/>
                  <a:ext cx="252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A90CC3A-4FB4-4111-934A-BA722DBA8064}"/>
                    </a:ext>
                  </a:extLst>
                </p14:cNvPr>
                <p14:cNvContentPartPr/>
                <p14:nvPr/>
              </p14:nvContentPartPr>
              <p14:xfrm>
                <a:off x="11356965" y="3121770"/>
                <a:ext cx="70920" cy="2592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A90CC3A-4FB4-4111-934A-BA722DBA806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1348325" y="3113130"/>
                  <a:ext cx="885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F4C2018-4173-468A-BF64-BEC489B18D98}"/>
                    </a:ext>
                  </a:extLst>
                </p14:cNvPr>
                <p14:cNvContentPartPr/>
                <p14:nvPr/>
              </p14:nvContentPartPr>
              <p14:xfrm>
                <a:off x="11428605" y="3057690"/>
                <a:ext cx="108360" cy="1796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F4C2018-4173-468A-BF64-BEC489B18D98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1419605" y="3049050"/>
                  <a:ext cx="1260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5218C99-BE66-4665-87F9-55BDCB7F1D9F}"/>
                    </a:ext>
                  </a:extLst>
                </p14:cNvPr>
                <p14:cNvContentPartPr/>
                <p14:nvPr/>
              </p14:nvContentPartPr>
              <p14:xfrm>
                <a:off x="11503845" y="3142290"/>
                <a:ext cx="122760" cy="1573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5218C99-BE66-4665-87F9-55BDCB7F1D9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1495205" y="3133290"/>
                  <a:ext cx="1404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038B75F-308D-4B60-A464-3BB16D63AA12}"/>
                    </a:ext>
                  </a:extLst>
                </p14:cNvPr>
                <p14:cNvContentPartPr/>
                <p14:nvPr/>
              </p14:nvContentPartPr>
              <p14:xfrm>
                <a:off x="11690325" y="3292410"/>
                <a:ext cx="35280" cy="140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038B75F-308D-4B60-A464-3BB16D63AA1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1681685" y="3283770"/>
                  <a:ext cx="529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61D4344-D7EF-4577-8A6C-A12CC8042C81}"/>
                    </a:ext>
                  </a:extLst>
                </p14:cNvPr>
                <p14:cNvContentPartPr/>
                <p14:nvPr/>
              </p14:nvContentPartPr>
              <p14:xfrm>
                <a:off x="11775645" y="3294570"/>
                <a:ext cx="41760" cy="9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61D4344-D7EF-4577-8A6C-A12CC8042C8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767005" y="3285930"/>
                  <a:ext cx="594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B3D29D0-D9E4-49EA-B3ED-8C7722B701F4}"/>
                    </a:ext>
                  </a:extLst>
                </p14:cNvPr>
                <p14:cNvContentPartPr/>
                <p14:nvPr/>
              </p14:nvContentPartPr>
              <p14:xfrm>
                <a:off x="11876445" y="3305730"/>
                <a:ext cx="25560" cy="129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B3D29D0-D9E4-49EA-B3ED-8C7722B701F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1867805" y="3297090"/>
                  <a:ext cx="4320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5A02798-B5DC-4DB3-A5F3-4B6055B6E1DD}"/>
              </a:ext>
            </a:extLst>
          </p:cNvPr>
          <p:cNvGrpSpPr/>
          <p:nvPr/>
        </p:nvGrpSpPr>
        <p:grpSpPr>
          <a:xfrm>
            <a:off x="9045405" y="3577530"/>
            <a:ext cx="639360" cy="374040"/>
            <a:chOff x="9045405" y="3577530"/>
            <a:chExt cx="639360" cy="37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E43A2FB-9380-4A57-9449-82FB2759A7C4}"/>
                    </a:ext>
                  </a:extLst>
                </p14:cNvPr>
                <p14:cNvContentPartPr/>
                <p14:nvPr/>
              </p14:nvContentPartPr>
              <p14:xfrm>
                <a:off x="9187605" y="3688770"/>
                <a:ext cx="25560" cy="2628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E43A2FB-9380-4A57-9449-82FB2759A7C4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178965" y="3679770"/>
                  <a:ext cx="432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E0004C9-F4A3-4CE0-9799-2474619C4B59}"/>
                    </a:ext>
                  </a:extLst>
                </p14:cNvPr>
                <p14:cNvContentPartPr/>
                <p14:nvPr/>
              </p14:nvContentPartPr>
              <p14:xfrm>
                <a:off x="9045405" y="3577530"/>
                <a:ext cx="343800" cy="482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E0004C9-F4A3-4CE0-9799-2474619C4B59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036405" y="3568890"/>
                  <a:ext cx="3614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87593EC-EECD-4E4E-ACFE-9BD8C284B9B6}"/>
                    </a:ext>
                  </a:extLst>
                </p14:cNvPr>
                <p14:cNvContentPartPr/>
                <p14:nvPr/>
              </p14:nvContentPartPr>
              <p14:xfrm>
                <a:off x="9331605" y="3792450"/>
                <a:ext cx="83160" cy="655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87593EC-EECD-4E4E-ACFE-9BD8C284B9B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322605" y="3783810"/>
                  <a:ext cx="1008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B9137A3-7D92-4710-BD04-8C20E0B267B9}"/>
                    </a:ext>
                  </a:extLst>
                </p14:cNvPr>
                <p14:cNvContentPartPr/>
                <p14:nvPr/>
              </p14:nvContentPartPr>
              <p14:xfrm>
                <a:off x="9443205" y="3761490"/>
                <a:ext cx="47880" cy="1728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B9137A3-7D92-4710-BD04-8C20E0B267B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434205" y="3752490"/>
                  <a:ext cx="655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E7047E4-D67B-4974-8D37-1A2013D96323}"/>
                    </a:ext>
                  </a:extLst>
                </p14:cNvPr>
                <p14:cNvContentPartPr/>
                <p14:nvPr/>
              </p14:nvContentPartPr>
              <p14:xfrm>
                <a:off x="9248445" y="3692730"/>
                <a:ext cx="142920" cy="2368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E7047E4-D67B-4974-8D37-1A2013D96323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239445" y="3683730"/>
                  <a:ext cx="1605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8F0D189-AA43-4DAF-B45B-F65692A08B27}"/>
                    </a:ext>
                  </a:extLst>
                </p14:cNvPr>
                <p14:cNvContentPartPr/>
                <p14:nvPr/>
              </p14:nvContentPartPr>
              <p14:xfrm>
                <a:off x="9592245" y="3733770"/>
                <a:ext cx="59760" cy="111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8F0D189-AA43-4DAF-B45B-F65692A08B2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583605" y="3725130"/>
                  <a:ext cx="774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6D1679F-DBC6-48BC-8D46-C3EA38867C73}"/>
                    </a:ext>
                  </a:extLst>
                </p14:cNvPr>
                <p14:cNvContentPartPr/>
                <p14:nvPr/>
              </p14:nvContentPartPr>
              <p14:xfrm>
                <a:off x="9595845" y="3785610"/>
                <a:ext cx="88920" cy="108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6D1679F-DBC6-48BC-8D46-C3EA38867C7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586845" y="3776610"/>
                  <a:ext cx="106560" cy="2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C0880133-E17D-450C-BD37-A415DEC50C19}"/>
                  </a:ext>
                </a:extLst>
              </p14:cNvPr>
              <p14:cNvContentPartPr/>
              <p14:nvPr/>
            </p14:nvContentPartPr>
            <p14:xfrm>
              <a:off x="9904005" y="3731250"/>
              <a:ext cx="144360" cy="1879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C0880133-E17D-450C-BD37-A415DEC50C19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9895005" y="3722250"/>
                <a:ext cx="162000" cy="20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6487CBA-7DBA-414B-8759-5502FC8C1DF3}"/>
              </a:ext>
            </a:extLst>
          </p:cNvPr>
          <p:cNvGrpSpPr/>
          <p:nvPr/>
        </p:nvGrpSpPr>
        <p:grpSpPr>
          <a:xfrm>
            <a:off x="10080765" y="3473130"/>
            <a:ext cx="1227960" cy="657360"/>
            <a:chOff x="10080765" y="3473130"/>
            <a:chExt cx="1227960" cy="65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132B4F2-D4C9-4CB1-AB41-EE227DB33653}"/>
                    </a:ext>
                  </a:extLst>
                </p14:cNvPr>
                <p14:cNvContentPartPr/>
                <p14:nvPr/>
              </p14:nvContentPartPr>
              <p14:xfrm>
                <a:off x="10177605" y="3612450"/>
                <a:ext cx="48960" cy="3326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132B4F2-D4C9-4CB1-AB41-EE227DB3365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168605" y="3603450"/>
                  <a:ext cx="666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A647C2F-BDA3-4752-8854-2557F5CDB54A}"/>
                    </a:ext>
                  </a:extLst>
                </p14:cNvPr>
                <p14:cNvContentPartPr/>
                <p14:nvPr/>
              </p14:nvContentPartPr>
              <p14:xfrm>
                <a:off x="10245645" y="3806490"/>
                <a:ext cx="72720" cy="1108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A647C2F-BDA3-4752-8854-2557F5CDB54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236645" y="3797490"/>
                  <a:ext cx="903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671A681-B82C-4577-99F2-BDF925C72628}"/>
                    </a:ext>
                  </a:extLst>
                </p14:cNvPr>
                <p14:cNvContentPartPr/>
                <p14:nvPr/>
              </p14:nvContentPartPr>
              <p14:xfrm>
                <a:off x="10364805" y="3784890"/>
                <a:ext cx="61560" cy="3042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671A681-B82C-4577-99F2-BDF925C7262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355805" y="3775890"/>
                  <a:ext cx="792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A9DD125-A641-4326-9892-F44D0890675E}"/>
                    </a:ext>
                  </a:extLst>
                </p14:cNvPr>
                <p14:cNvContentPartPr/>
                <p14:nvPr/>
              </p14:nvContentPartPr>
              <p14:xfrm>
                <a:off x="10469925" y="3869130"/>
                <a:ext cx="143640" cy="954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A9DD125-A641-4326-9892-F44D0890675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460925" y="3860490"/>
                  <a:ext cx="1612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3E4332D-83CB-4502-B37F-D4195BE42BA5}"/>
                    </a:ext>
                  </a:extLst>
                </p14:cNvPr>
                <p14:cNvContentPartPr/>
                <p14:nvPr/>
              </p14:nvContentPartPr>
              <p14:xfrm>
                <a:off x="10633005" y="3758970"/>
                <a:ext cx="124560" cy="968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3E4332D-83CB-4502-B37F-D4195BE42BA5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624005" y="3749970"/>
                  <a:ext cx="142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98EE006-91D9-4598-BDDE-8A4EFC4891F0}"/>
                    </a:ext>
                  </a:extLst>
                </p14:cNvPr>
                <p14:cNvContentPartPr/>
                <p14:nvPr/>
              </p14:nvContentPartPr>
              <p14:xfrm>
                <a:off x="10771605" y="3733050"/>
                <a:ext cx="51120" cy="2044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98EE006-91D9-4598-BDDE-8A4EFC4891F0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762605" y="3724050"/>
                  <a:ext cx="687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DF18431-4B66-4AD2-9653-E2926A2D780D}"/>
                    </a:ext>
                  </a:extLst>
                </p14:cNvPr>
                <p14:cNvContentPartPr/>
                <p14:nvPr/>
              </p14:nvContentPartPr>
              <p14:xfrm>
                <a:off x="10540125" y="3685890"/>
                <a:ext cx="147240" cy="2394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DF18431-4B66-4AD2-9653-E2926A2D780D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531125" y="3677250"/>
                  <a:ext cx="1648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DE2F520-BFFF-44D5-B2B0-17439E2A35BC}"/>
                    </a:ext>
                  </a:extLst>
                </p14:cNvPr>
                <p14:cNvContentPartPr/>
                <p14:nvPr/>
              </p14:nvContentPartPr>
              <p14:xfrm>
                <a:off x="10968525" y="3713970"/>
                <a:ext cx="37440" cy="1450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DE2F520-BFFF-44D5-B2B0-17439E2A35BC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959525" y="3704970"/>
                  <a:ext cx="550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A1C9782-3116-4B0E-A374-806B8091709B}"/>
                    </a:ext>
                  </a:extLst>
                </p14:cNvPr>
                <p14:cNvContentPartPr/>
                <p14:nvPr/>
              </p14:nvContentPartPr>
              <p14:xfrm>
                <a:off x="10924605" y="3783450"/>
                <a:ext cx="121320" cy="536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A1C9782-3116-4B0E-A374-806B8091709B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915605" y="3774810"/>
                  <a:ext cx="1389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3F39ABA-82E7-4AC1-A027-EBB63D605895}"/>
                    </a:ext>
                  </a:extLst>
                </p14:cNvPr>
                <p14:cNvContentPartPr/>
                <p14:nvPr/>
              </p14:nvContentPartPr>
              <p14:xfrm>
                <a:off x="11109285" y="3710010"/>
                <a:ext cx="40680" cy="1800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3F39ABA-82E7-4AC1-A027-EBB63D605895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1100285" y="3701010"/>
                  <a:ext cx="583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DF94321-A741-4766-A7C2-343412FF75DF}"/>
                    </a:ext>
                  </a:extLst>
                </p14:cNvPr>
                <p14:cNvContentPartPr/>
                <p14:nvPr/>
              </p14:nvContentPartPr>
              <p14:xfrm>
                <a:off x="10080765" y="3473130"/>
                <a:ext cx="167040" cy="5817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DF94321-A741-4766-A7C2-343412FF75D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072125" y="3464130"/>
                  <a:ext cx="18468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83F2C5B-02A1-4E12-8979-4720D38411D7}"/>
                    </a:ext>
                  </a:extLst>
                </p14:cNvPr>
                <p14:cNvContentPartPr/>
                <p14:nvPr/>
              </p14:nvContentPartPr>
              <p14:xfrm>
                <a:off x="11102445" y="3514890"/>
                <a:ext cx="206280" cy="6156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83F2C5B-02A1-4E12-8979-4720D38411D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1093445" y="3505890"/>
                  <a:ext cx="223920" cy="63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4BE00CF2-EDD4-47FF-8DE2-59EAF65078AC}"/>
                  </a:ext>
                </a:extLst>
              </p14:cNvPr>
              <p14:cNvContentPartPr/>
              <p14:nvPr/>
            </p14:nvContentPartPr>
            <p14:xfrm>
              <a:off x="8865045" y="4600650"/>
              <a:ext cx="13320" cy="1936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4BE00CF2-EDD4-47FF-8DE2-59EAF65078AC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8856405" y="4592010"/>
                <a:ext cx="3096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1EC3610A-AFCB-44D1-880C-D9B51AE3418E}"/>
                  </a:ext>
                </a:extLst>
              </p14:cNvPr>
              <p14:cNvContentPartPr/>
              <p14:nvPr/>
            </p14:nvContentPartPr>
            <p14:xfrm>
              <a:off x="8854245" y="4493010"/>
              <a:ext cx="14760" cy="4464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1EC3610A-AFCB-44D1-880C-D9B51AE3418E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8845605" y="4484010"/>
                <a:ext cx="324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4EA7FFFE-C550-4338-8A25-399141D618EC}"/>
                  </a:ext>
                </a:extLst>
              </p14:cNvPr>
              <p14:cNvContentPartPr/>
              <p14:nvPr/>
            </p14:nvContentPartPr>
            <p14:xfrm>
              <a:off x="8921205" y="4621890"/>
              <a:ext cx="153360" cy="12132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4EA7FFFE-C550-4338-8A25-399141D618EC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8912205" y="4612890"/>
                <a:ext cx="17100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2CD64CA1-3321-4DB8-9D3D-201F743C321C}"/>
                  </a:ext>
                </a:extLst>
              </p14:cNvPr>
              <p14:cNvContentPartPr/>
              <p14:nvPr/>
            </p14:nvContentPartPr>
            <p14:xfrm>
              <a:off x="9133605" y="4697850"/>
              <a:ext cx="27360" cy="147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2CD64CA1-3321-4DB8-9D3D-201F743C321C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9124605" y="4688850"/>
                <a:ext cx="450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9C46FDD8-6EDF-4713-9FE1-11362AE83C0E}"/>
                  </a:ext>
                </a:extLst>
              </p14:cNvPr>
              <p14:cNvContentPartPr/>
              <p14:nvPr/>
            </p14:nvContentPartPr>
            <p14:xfrm>
              <a:off x="9628245" y="4597410"/>
              <a:ext cx="22320" cy="23760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9C46FDD8-6EDF-4713-9FE1-11362AE83C0E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9619245" y="4588410"/>
                <a:ext cx="399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51D668F6-D6A5-4827-89BD-9707E966A575}"/>
                  </a:ext>
                </a:extLst>
              </p14:cNvPr>
              <p14:cNvContentPartPr/>
              <p14:nvPr/>
            </p14:nvContentPartPr>
            <p14:xfrm>
              <a:off x="9414405" y="4538730"/>
              <a:ext cx="364320" cy="3600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51D668F6-D6A5-4827-89BD-9707E966A575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9405405" y="4530090"/>
                <a:ext cx="38196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1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515D167D-9DD2-4207-AB36-7395E4FFA613}"/>
                  </a:ext>
                </a:extLst>
              </p14:cNvPr>
              <p14:cNvContentPartPr/>
              <p14:nvPr/>
            </p14:nvContentPartPr>
            <p14:xfrm>
              <a:off x="9805005" y="4696770"/>
              <a:ext cx="122760" cy="1094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515D167D-9DD2-4207-AB36-7395E4FFA613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9796005" y="4688130"/>
                <a:ext cx="1404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3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22282FE7-E2A2-45A1-B9D6-BE2C0E30E95E}"/>
                  </a:ext>
                </a:extLst>
              </p14:cNvPr>
              <p14:cNvContentPartPr/>
              <p14:nvPr/>
            </p14:nvContentPartPr>
            <p14:xfrm>
              <a:off x="9950805" y="4691370"/>
              <a:ext cx="69120" cy="21636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22282FE7-E2A2-45A1-B9D6-BE2C0E30E95E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9941805" y="4682730"/>
                <a:ext cx="867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5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0D8C32B7-F265-4969-A413-511E6AB86DFA}"/>
                  </a:ext>
                </a:extLst>
              </p14:cNvPr>
              <p14:cNvContentPartPr/>
              <p14:nvPr/>
            </p14:nvContentPartPr>
            <p14:xfrm>
              <a:off x="9688725" y="4660410"/>
              <a:ext cx="159840" cy="27252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0D8C32B7-F265-4969-A413-511E6AB86DFA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9679725" y="4651770"/>
                <a:ext cx="17748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7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73243A86-F6CC-4353-A29E-8DA7FDDD5EB7}"/>
                  </a:ext>
                </a:extLst>
              </p14:cNvPr>
              <p14:cNvContentPartPr/>
              <p14:nvPr/>
            </p14:nvContentPartPr>
            <p14:xfrm>
              <a:off x="10222965" y="4600650"/>
              <a:ext cx="104400" cy="1868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73243A86-F6CC-4353-A29E-8DA7FDDD5EB7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10213965" y="4591650"/>
                <a:ext cx="12204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9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52F51B43-62BA-452B-A1E0-C24CF944DC00}"/>
                  </a:ext>
                </a:extLst>
              </p14:cNvPr>
              <p14:cNvContentPartPr/>
              <p14:nvPr/>
            </p14:nvContentPartPr>
            <p14:xfrm>
              <a:off x="10210005" y="4688130"/>
              <a:ext cx="131760" cy="633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52F51B43-62BA-452B-A1E0-C24CF944DC00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10201005" y="4679130"/>
                <a:ext cx="149400" cy="8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7" name="Group 196">
            <a:extLst>
              <a:ext uri="{FF2B5EF4-FFF2-40B4-BE49-F238E27FC236}">
                <a16:creationId xmlns:a16="http://schemas.microsoft.com/office/drawing/2014/main" id="{9FD50035-A364-4E47-B0DE-20BA3458D49A}"/>
              </a:ext>
            </a:extLst>
          </p:cNvPr>
          <p:cNvGrpSpPr/>
          <p:nvPr/>
        </p:nvGrpSpPr>
        <p:grpSpPr>
          <a:xfrm>
            <a:off x="10608525" y="4323810"/>
            <a:ext cx="1289520" cy="753120"/>
            <a:chOff x="10608525" y="4323810"/>
            <a:chExt cx="1289520" cy="75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A93562E-EB7B-4D73-A7D4-5E6FF465D616}"/>
                    </a:ext>
                  </a:extLst>
                </p14:cNvPr>
                <p14:cNvContentPartPr/>
                <p14:nvPr/>
              </p14:nvContentPartPr>
              <p14:xfrm>
                <a:off x="10608525" y="4454850"/>
                <a:ext cx="234720" cy="4942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A93562E-EB7B-4D73-A7D4-5E6FF465D616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599885" y="4446210"/>
                  <a:ext cx="25236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B3C6444-6CD4-4A3C-99C7-A6DF65E93D1F}"/>
                    </a:ext>
                  </a:extLst>
                </p14:cNvPr>
                <p14:cNvContentPartPr/>
                <p14:nvPr/>
              </p14:nvContentPartPr>
              <p14:xfrm>
                <a:off x="10901205" y="4323810"/>
                <a:ext cx="135000" cy="6382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B3C6444-6CD4-4A3C-99C7-A6DF65E93D1F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892565" y="4315170"/>
                  <a:ext cx="152640" cy="65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57B5D26-AD82-44B6-8F8B-BBAEE46DFD69}"/>
                    </a:ext>
                  </a:extLst>
                </p14:cNvPr>
                <p14:cNvContentPartPr/>
                <p14:nvPr/>
              </p14:nvContentPartPr>
              <p14:xfrm>
                <a:off x="11082285" y="4720890"/>
                <a:ext cx="135720" cy="1231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57B5D26-AD82-44B6-8F8B-BBAEE46DFD69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1073645" y="4711890"/>
                  <a:ext cx="1533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8BDDDDA-4281-42E8-A043-5F6A88528371}"/>
                    </a:ext>
                  </a:extLst>
                </p14:cNvPr>
                <p14:cNvContentPartPr/>
                <p14:nvPr/>
              </p14:nvContentPartPr>
              <p14:xfrm>
                <a:off x="11315565" y="4521450"/>
                <a:ext cx="39240" cy="2876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8BDDDDA-4281-42E8-A043-5F6A88528371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1306925" y="4512450"/>
                  <a:ext cx="568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D8537BA-446C-47C0-8985-1EB4D60673CA}"/>
                    </a:ext>
                  </a:extLst>
                </p14:cNvPr>
                <p14:cNvContentPartPr/>
                <p14:nvPr/>
              </p14:nvContentPartPr>
              <p14:xfrm>
                <a:off x="11376405" y="4729890"/>
                <a:ext cx="61200" cy="540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D8537BA-446C-47C0-8985-1EB4D60673CA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1367405" y="4720890"/>
                  <a:ext cx="788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1D0AEF6-21C2-48A8-A3F7-00C16A83163D}"/>
                    </a:ext>
                  </a:extLst>
                </p14:cNvPr>
                <p14:cNvContentPartPr/>
                <p14:nvPr/>
              </p14:nvContentPartPr>
              <p14:xfrm>
                <a:off x="11455605" y="4701450"/>
                <a:ext cx="112320" cy="3348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1D0AEF6-21C2-48A8-A3F7-00C16A83163D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1446605" y="4692450"/>
                  <a:ext cx="12996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0120E3E-EE9F-4291-A585-7D81DF4A0428}"/>
                    </a:ext>
                  </a:extLst>
                </p14:cNvPr>
                <p14:cNvContentPartPr/>
                <p14:nvPr/>
              </p14:nvContentPartPr>
              <p14:xfrm>
                <a:off x="11605365" y="4705050"/>
                <a:ext cx="176400" cy="1252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0120E3E-EE9F-4291-A585-7D81DF4A0428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1596365" y="4696050"/>
                  <a:ext cx="1940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8AFF12B-46DC-4773-9221-FE9304D53935}"/>
                    </a:ext>
                  </a:extLst>
                </p14:cNvPr>
                <p14:cNvContentPartPr/>
                <p14:nvPr/>
              </p14:nvContentPartPr>
              <p14:xfrm>
                <a:off x="11693205" y="4388250"/>
                <a:ext cx="204840" cy="6886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8AFF12B-46DC-4773-9221-FE9304D53935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1684205" y="4379610"/>
                  <a:ext cx="222480" cy="706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12403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183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Insertion sort and merge sort</vt:lpstr>
      <vt:lpstr>Insertion sort</vt:lpstr>
      <vt:lpstr>Merge sort</vt:lpstr>
      <vt:lpstr>Complexity of insertion sort</vt:lpstr>
      <vt:lpstr>Complexity of merge sort</vt:lpstr>
      <vt:lpstr>code for insertion sort</vt:lpstr>
      <vt:lpstr>The nested loop suggests O(n^2) for insertion sort</vt:lpstr>
      <vt:lpstr>code for merge sort – recursion!</vt:lpstr>
      <vt:lpstr>We can also use a recursion relation to compute the complexity of merge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11</cp:revision>
  <dcterms:created xsi:type="dcterms:W3CDTF">2021-10-29T13:00:45Z</dcterms:created>
  <dcterms:modified xsi:type="dcterms:W3CDTF">2022-11-01T01:09:34Z</dcterms:modified>
</cp:coreProperties>
</file>