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421" r:id="rId2"/>
    <p:sldId id="4452" r:id="rId3"/>
    <p:sldId id="4451" r:id="rId4"/>
    <p:sldId id="4443" r:id="rId5"/>
    <p:sldId id="4454" r:id="rId6"/>
    <p:sldId id="4444" r:id="rId7"/>
    <p:sldId id="4446" r:id="rId8"/>
    <p:sldId id="4448" r:id="rId9"/>
    <p:sldId id="4449" r:id="rId10"/>
    <p:sldId id="4445" r:id="rId11"/>
    <p:sldId id="4450" r:id="rId12"/>
    <p:sldId id="44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5"/>
    <p:restoredTop sz="95666"/>
  </p:normalViewPr>
  <p:slideViewPr>
    <p:cSldViewPr snapToGrid="0" snapToObjects="1">
      <p:cViewPr varScale="1">
        <p:scale>
          <a:sx n="108" d="100"/>
          <a:sy n="108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9:5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0 119 328 0 0,'2'50'9410'0'0,"3"1"-4452"0"0,5 11-3029 0 0,7 32-3267 0 0,5 27 1575 0 0,-16-84-249 0 0,-2-6-31 0 0,13 53 1 0 0,-34-125-371 0 0,5-27 268 0 0,3-1-1 0 0,3 0 1 0 0,3 0-1 0 0,10-117 1 0 0,-5 167 151 0 0,0 1 1 0 0,1 0-1 0 0,12-36 1 0 0,-15 53-7 0 0,0 1 1 0 0,0 0-1 0 0,0-1 1 0 0,0 1 0 0 0,1 0-1 0 0,-1 0 1 0 0,0-1-1 0 0,0 1 1 0 0,0 0 0 0 0,0 0-1 0 0,1-1 1 0 0,-1 1-1 0 0,0 0 1 0 0,0 0-1 0 0,1-1 1 0 0,-1 1 0 0 0,0 0-1 0 0,0 0 1 0 0,1 0-1 0 0,-1 0 1 0 0,0 0 0 0 0,0-1-1 0 0,1 1 1 0 0,-1 0-1 0 0,0 0 1 0 0,1 0-1 0 0,-1 0 1 0 0,0 0 0 0 0,1 0-1 0 0,-1 0 1 0 0,0 0-1 0 0,1 0 1 0 0,-1 0 0 0 0,0 0-1 0 0,0 0 1 0 0,1 0-1 0 0,-1 0 1 0 0,0 1 0 0 0,1-1-1 0 0,-1 0 1 0 0,16 11 10 0 0,11 21-6 0 0,-17-16-12 0 0,33 45-8 0 0,62 71-1 0 0,-104-131 7 0 0,0 0-1 0 0,0 1 1 0 0,0-1-1 0 0,0 1 0 0 0,0-1 1 0 0,1 0-1 0 0,-1 0 1 0 0,0 0-1 0 0,1 0 1 0 0,-1 0-1 0 0,1 0 0 0 0,-1 0 1 0 0,1 0-1 0 0,-1-1 1 0 0,1 1-1 0 0,-1 0 0 0 0,1-1 1 0 0,0 1-1 0 0,-1-1 1 0 0,1 0-1 0 0,0 0 1 0 0,0 1-1 0 0,-1-1 0 0 0,1 0 1 0 0,0-1-1 0 0,0 1 1 0 0,-1 0-1 0 0,1 0 1 0 0,0-1-1 0 0,-1 1 0 0 0,1-1 1 0 0,0 1-1 0 0,1-2 1 0 0,0 0-19 0 0,-1-1 1 0 0,1 1-1 0 0,-1-1 1 0 0,0 0 0 0 0,0 1-1 0 0,-1-1 1 0 0,1 0-1 0 0,0 0 1 0 0,-1 0 0 0 0,0 0-1 0 0,0 0 1 0 0,0-1-1 0 0,0 1 1 0 0,0 0 0 0 0,0 0-1 0 0,-1-6 1 0 0,3-22-91 0 0,-1 0 0 0 0,-2 0-1 0 0,-5-45 1 0 0,0 0 391 0 0,8 102-144 0 0,1 0-1 0 0,2-1 1 0 0,0 0-1 0 0,2 0 1 0 0,19 42 0 0 0,-6-11-244 0 0,50 131-2087 0 0,-18-64-2844 0 0,-32-59 1141 0 0,-13-38 2201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10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149 104 180 0 0,'0'0'225'0'0,"1"-1"-1"0"0,-1 0 1 0 0,0 1 0 0 0,0-1-1 0 0,0 0 1 0 0,0 1 0 0 0,0-1-1 0 0,0 0 1 0 0,0 1 0 0 0,0-1-1 0 0,0 0 1 0 0,0 0 0 0 0,0 1-1 0 0,0-1 1 0 0,0 0 0 0 0,0 1-1 0 0,-1-1 1 0 0,1 0 0 0 0,0 1-1 0 0,0-1 1 0 0,-1 1 0 0 0,1-1 0 0 0,0 0-1 0 0,-1 1 1 0 0,1-1 0 0 0,-1 1-1 0 0,1-1 1 0 0,-1 1 0 0 0,1-1-1 0 0,-2 0 1 0 0,-11 18 2768 0 0,-10 37-1521 0 0,6 1-781 0 0,2 1 0 0 0,-8 63-1 0 0,-5 20-317 0 0,5-31-225 0 0,41-181-153 0 0,9-75-1 0 0,-8 39-99 0 0,14-35-3 0 0,-27 124 109 0 0,1 0-1 0 0,1 1 0 0 0,1-1 1 0 0,21-34-1 0 0,-29 52 0 0 0,1 0 0 0 0,-1 0 0 0 0,0 1 0 0 0,0-1 0 0 0,1 1 0 0 0,-1-1 0 0 0,1 1 0 0 0,0-1 0 0 0,-1 1 0 0 0,1 0 0 0 0,0 0 0 0 0,0 0 0 0 0,0 0 0 0 0,-1 0 0 0 0,1 0 0 0 0,0 0 0 0 0,0 1 0 0 0,0-1-1 0 0,1 1 1 0 0,-1 0 0 0 0,3-1 0 0 0,-2 1-2 0 0,1 1 0 0 0,-1 0 0 0 0,1-1 0 0 0,-1 1 0 0 0,1 0 0 0 0,-1 1 0 0 0,0-1 0 0 0,1 1 0 0 0,-1-1 0 0 0,0 1 0 0 0,5 4 0 0 0,7 7-7 0 0,0 1-1 0 0,-1 0 1 0 0,22 29 0 0 0,-24-28 17 0 0,61 77-81 0 0,40 47-1234 0 0,-89-114-1426 0 0,36 31 0 0 0,-23-31-2458 0 0,-28-22 3781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0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1032 0 0,'-3'-13'10540'0'0,"-3"22"-7295"0"0,-3 27-2368 0 0,5 41-63 0 0,2 35-528 0 0,3-97-344 0 0,16 209-1263 0 0,3-76-3868 0 0,-19-143 4623 0 0,0 0-1 0 0,0 0 1 0 0,0 0 0 0 0,0 0-1 0 0,1-1 1 0 0,0 1-1 0 0,0 0 1 0 0,0-1-1 0 0,0 1 1 0 0,1-1 0 0 0,0 0-1 0 0,0 0 1 0 0,6 7-1 0 0,0-6-1021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55 840 0 0,'0'-2'300'0'0,"0"0"1"0"0,0 0-1 0 0,-1 0 0 0 0,1 0 0 0 0,0 0 0 0 0,-1 0 1 0 0,1 0-1 0 0,-1 0 0 0 0,1 0 0 0 0,-1 0 1 0 0,0 0-1 0 0,0 1 0 0 0,0-1 0 0 0,0 0 1 0 0,0 0-1 0 0,0 1 0 0 0,-1-1 0 0 0,1 1 1 0 0,0-1-1 0 0,-1 1 0 0 0,1 0 0 0 0,-1-1 0 0 0,0 1 1 0 0,-2-1-1 0 0,0 0-13 0 0,0 0 0 0 0,-1 1 0 0 0,0-1 0 0 0,1 1 0 0 0,-1 1 0 0 0,0-1 0 0 0,1 0 0 0 0,-1 1 0 0 0,0 0 0 0 0,-5 1 0 0 0,-6 0-96 0 0,0 1 0 0 0,0 1 0 0 0,1 1 0 0 0,-1 0 0 0 0,-21 10-1 0 0,11-2-376 0 0,0 2-1 0 0,-28 18 0 0 0,46-27-377 0 0,1 1 0 0 0,-1 0 0 0 0,1 0 1 0 0,0 0-1 0 0,1 1 0 0 0,-1 0 0 0 0,1 0 0 0 0,1 1 0 0 0,-1 0 0 0 0,-7 14 0 0 0,9 5-3627 0 0,4-22 3085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0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20 532 0 0,'9'-15'4382'0'0,"-11"10"-1793"0"0,-23 14-648 0 0,5 0-1689 0 0,10-5-154 0 0,0 1 0 0 0,1 0 0 0 0,0 1 0 0 0,0 0 0 0 0,0 0 0 0 0,1 1 0 0 0,0 0 0 0 0,0 1 0 0 0,1-1 0 0 0,-1 1 0 0 0,2 1 0 0 0,-1 0 0 0 0,1 0 0 0 0,-5 11 0 0 0,7-14-80 0 0,1 1 1 0 0,0-1 0 0 0,1 1-1 0 0,0-1 1 0 0,0 1 0 0 0,0 0-1 0 0,1 0 1 0 0,0-1 0 0 0,0 1-1 0 0,1 0 1 0 0,0 0-1 0 0,0 0 1 0 0,0 0 0 0 0,1 0-1 0 0,0 0 1 0 0,1 0 0 0 0,-1 0-1 0 0,1-1 1 0 0,1 1 0 0 0,-1-1-1 0 0,1 1 1 0 0,0-1-1 0 0,5 7 1 0 0,-8-12-16 0 0,1 1 0 0 0,0 0-1 0 0,0-1 1 0 0,0 1 0 0 0,0-1 0 0 0,0 1 0 0 0,0-1-1 0 0,1 0 1 0 0,-1 1 0 0 0,0-1 0 0 0,1 0 0 0 0,-1 0-1 0 0,1 0 1 0 0,-1 0 0 0 0,1 0 0 0 0,0 0-1 0 0,-1-1 1 0 0,1 1 0 0 0,0 0 0 0 0,0-1 0 0 0,-1 1-1 0 0,1-1 1 0 0,0 0 0 0 0,0 1 0 0 0,0-1 0 0 0,-1 0-1 0 0,1 0 1 0 0,0 0 0 0 0,0-1 0 0 0,0 1-1 0 0,-1 0 1 0 0,1-1 0 0 0,0 1 0 0 0,0-1 0 0 0,-1 0-1 0 0,1 1 1 0 0,0-1 0 0 0,-1 0 0 0 0,1 0 0 0 0,-1 0-1 0 0,1 0 1 0 0,-1 0 0 0 0,1 0 0 0 0,-1-1-1 0 0,0 1 1 0 0,0 0 0 0 0,2-3 0 0 0,4-5-25 0 0,0 1 0 0 0,-1-1 0 0 0,0 0 0 0 0,-1 0 0 0 0,0-1 0 0 0,7-19 0 0 0,5-45-72 0 0,-14 56 175 0 0,1 0 0 0 0,1 0 1 0 0,8-21-1 0 0,-13 39-74 0 0,0-1 0 0 0,0 1 0 0 0,0 0 0 0 0,0-1 0 0 0,0 1 0 0 0,0-1 0 0 0,0 1 1 0 0,0 0-1 0 0,1-1 0 0 0,-1 1 0 0 0,0-1 0 0 0,0 1 0 0 0,0 0 0 0 0,1-1 0 0 0,-1 1 0 0 0,0 0 0 0 0,1-1 0 0 0,-1 1 1 0 0,0 0-1 0 0,0-1 0 0 0,1 1 0 0 0,-1 0 0 0 0,1 0 0 0 0,-1-1 0 0 0,0 1 0 0 0,1 0 0 0 0,-1 0 0 0 0,1 0 1 0 0,-1 0-1 0 0,0-1 0 0 0,1 1 0 0 0,-1 0 0 0 0,1 0 0 0 0,-1 0 0 0 0,1 0 0 0 0,-1 0 0 0 0,0 0 0 0 0,1 0 0 0 0,-1 0 1 0 0,1 0-1 0 0,-1 0 0 0 0,1 1 0 0 0,-1-1 0 0 0,0 0 0 0 0,1 0 0 0 0,13 23-105 0 0,4 38-872 0 0,-12-24-355 0 0,-5-28 297 0 0,0 0 0 0 0,1 0-1 0 0,0-1 1 0 0,0 1 0 0 0,1 0-1 0 0,0-1 1 0 0,5 11 0 0 0,-3-12-307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1 416 0 0,'-19'2'5507'0'0,"17"0"-5267"0"0,-1 1-1 0 0,1 0 0 0 0,0 0 0 0 0,0 0 1 0 0,1 0-1 0 0,-1 0 0 0 0,1 1 1 0 0,-1-1-1 0 0,1 0 0 0 0,0 1 1 0 0,0-1-1 0 0,1 1 0 0 0,-1-1 1 0 0,1 1-1 0 0,-1-1 0 0 0,1 1 0 0 0,1 6 1 0 0,11 67 876 0 0,-7-52-708 0 0,9 17 319 0 0,-4-31-166 0 0,-9-12-553 0 0,-1 1 1 0 0,1 0 0 0 0,-1 0 0 0 0,1-1-1 0 0,-1 1 1 0 0,1-1 0 0 0,-1 1-1 0 0,1 0 1 0 0,-1-1 0 0 0,1 1 0 0 0,-1-1-1 0 0,0 1 1 0 0,1-1 0 0 0,-1 1 0 0 0,0-1-1 0 0,1 1 1 0 0,-1-1 0 0 0,0 0 0 0 0,0 1-1 0 0,0-1 1 0 0,0 1 0 0 0,1-1 0 0 0,-1 0-1 0 0,0 1 1 0 0,0-1 0 0 0,0 1-1 0 0,0-2 1 0 0,28-158 79 0 0,-28 158-95 0 0,0 0 1 0 0,0 0-1 0 0,0 1 1 0 0,1-1-1 0 0,-1 0 1 0 0,1 1-1 0 0,-1-1 1 0 0,1 1-1 0 0,0-1 1 0 0,-1 1-1 0 0,1-1 1 0 0,0 1 0 0 0,0-1-1 0 0,0 1 1 0 0,0 0-1 0 0,0-1 1 0 0,1 1-1 0 0,-1 0 1 0 0,3-2-1 0 0,-3 3-34 0 0,0-1 0 0 0,0 1-1 0 0,1 0 1 0 0,-1 0 0 0 0,0 0-1 0 0,0 0 1 0 0,0 0 0 0 0,1 0-1 0 0,-1 0 1 0 0,0 1-1 0 0,0-1 1 0 0,1 0 0 0 0,-1 1-1 0 0,0-1 1 0 0,0 1 0 0 0,0-1-1 0 0,0 1 1 0 0,0-1 0 0 0,0 1-1 0 0,2 1 1 0 0,7 7-730 0 0,0 1 0 0 0,0 0 0 0 0,-1 0 0 0 0,8 12 0 0 0,-2-4-1344 0 0,10 9-1485 0 0,-11-16 1981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60 172 0 0,'2'-47'6000'0'0,"0"35"-1837"0"0,-2 35-3113 0 0,11 201-640 0 0,8-77-3618 0 0,-17-136 2290 0 0,0-1-1 0 0,1 0 0 0 0,0-1 0 0 0,1 1 1 0 0,0 0-1 0 0,9 14 0 0 0,-4-10-497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0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34 604 0 0,'-2'-3'380'0'0,"-1"0"1"0"0,1 1-1 0 0,-1 0 0 0 0,1-1 0 0 0,-1 1 1 0 0,0 0-1 0 0,0 0 0 0 0,0 1 0 0 0,0-1 1 0 0,-1 1-1 0 0,1-1 0 0 0,0 1 0 0 0,-6-1 1 0 0,0 0 7 0 0,0 0 1 0 0,-1 1-1 0 0,1 0 1 0 0,-18 1-1 0 0,6 2-415 0 0,1 0 1 0 0,-1 2-1 0 0,-38 11 0 0 0,23 4-1797 0 0,35-19 1686 0 0,0 1-1 0 0,0 0 1 0 0,1-1-1 0 0,-1 1 1 0 0,0 0 0 0 0,0-1-1 0 0,0 1 1 0 0,1 0-1 0 0,-1 0 1 0 0,0 0-1 0 0,1 0 1 0 0,-1-1-1 0 0,1 1 1 0 0,-1 0 0 0 0,1 0-1 0 0,-1 0 1 0 0,1 0-1 0 0,0 0 1 0 0,-1 0-1 0 0,1 1 1 0 0,0-1 0 0 0,0 0-1 0 0,0 0 1 0 0,0 0-1 0 0,0 0 1 0 0,0 0-1 0 0,0 0 1 0 0,0 0 0 0 0,1 0-1 0 0,-1 0 1 0 0,0 0-1 0 0,1 2 1 0 0,7 5-1025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1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20 28 0 0,'0'0'85'0'0,"0"-1"-1"0"0,1 1 1 0 0,-1 0-1 0 0,0-1 1 0 0,1 1-1 0 0,-1 0 1 0 0,0-1-1 0 0,1 1 1 0 0,-1-1-1 0 0,0 1 1 0 0,0 0-1 0 0,1-1 1 0 0,-1 1-1 0 0,0-1 1 0 0,0 1-1 0 0,0-1 1 0 0,0 1-1 0 0,0-1 1 0 0,0 1-1 0 0,0-1 1 0 0,0 1-1 0 0,0-1 1 0 0,0 1-1 0 0,0-1 1 0 0,0 1-1 0 0,0-1 1 0 0,0 1-1 0 0,0-1 1 0 0,0 1-1 0 0,0-1 1 0 0,-1 1-1 0 0,1-1 1 0 0,0 1-1 0 0,0 0 1 0 0,-1-1-1 0 0,-18-3 1930 0 0,-26 13 167 0 0,40-6-2096 0 0,1-1-1 0 0,-1 1 0 0 0,0 1 0 0 0,1-1 1 0 0,0 0-1 0 0,0 1 0 0 0,0 0 0 0 0,0 0 1 0 0,1 0-1 0 0,-1 0 0 0 0,1 1 0 0 0,0 0 1 0 0,0-1-1 0 0,1 1 0 0 0,-1 0 1 0 0,1 0-1 0 0,0 0 0 0 0,1 1 0 0 0,-1-1 1 0 0,1 0-1 0 0,-1 8 0 0 0,1-4-43 0 0,0-1 0 0 0,1 1 0 0 0,0 0 0 0 0,1-1 0 0 0,0 1-1 0 0,0-1 1 0 0,0 1 0 0 0,1-1 0 0 0,1 0 0 0 0,-1 1 0 0 0,1-1 0 0 0,1 0 0 0 0,5 10 0 0 0,-9-17-31 0 0,1 0 1 0 0,-1 0 0 0 0,0 0 0 0 0,1 0-1 0 0,-1 0 1 0 0,1 0 0 0 0,-1 0 0 0 0,1-1 0 0 0,-1 1-1 0 0,1 0 1 0 0,0 0 0 0 0,-1 0 0 0 0,1-1-1 0 0,0 1 1 0 0,0 0 0 0 0,-1-1 0 0 0,1 1 0 0 0,0-1-1 0 0,0 1 1 0 0,0-1 0 0 0,0 1 0 0 0,0-1-1 0 0,0 1 1 0 0,0-1 0 0 0,0 0 0 0 0,0 0 0 0 0,0 1-1 0 0,0-1 1 0 0,0 0 0 0 0,0 0 0 0 0,0 0-1 0 0,0 0 1 0 0,0 0 0 0 0,0-1 0 0 0,0 1 0 0 0,0 0-1 0 0,0 0 1 0 0,0-1 0 0 0,0 1 0 0 0,0 0-1 0 0,0-1 1 0 0,0 1 0 0 0,0-1 0 0 0,0 1 0 0 0,-1-1-1 0 0,1 0 1 0 0,0 1 0 0 0,0-1 0 0 0,-1 0 0 0 0,1 1-1 0 0,0-1 1 0 0,-1 0 0 0 0,1 0 0 0 0,0 0-1 0 0,-1 0 1 0 0,1 0 0 0 0,-1 0 0 0 0,0 1 0 0 0,1-3-1 0 0,6-9-17 0 0,-2-1-1 0 0,1 1 0 0 0,4-21 1 0 0,-6 23 30 0 0,1-12-7 0 0,7-20 186 0 0,-12 41-191 0 0,0 0 0 0 0,0 0 1 0 0,1-1-1 0 0,-1 1 1 0 0,1 0-1 0 0,-1 0 1 0 0,1 0-1 0 0,-1 0 0 0 0,1 0 1 0 0,0 0-1 0 0,0 0 1 0 0,-1 0-1 0 0,1 0 1 0 0,0 1-1 0 0,0-1 0 0 0,0 0 1 0 0,0 0-1 0 0,0 1 1 0 0,0-1-1 0 0,0 1 1 0 0,0-1-1 0 0,0 1 0 0 0,0-1 1 0 0,2 0-1 0 0,-1 2-49 0 0,-1-1-1 0 0,1 0 1 0 0,-1 1-1 0 0,1-1 1 0 0,-1 1-1 0 0,1 0 1 0 0,-1-1-1 0 0,1 1 1 0 0,-1 0-1 0 0,0 0 1 0 0,0 0-1 0 0,1 0 1 0 0,-1 0-1 0 0,0 0 1 0 0,0 1-1 0 0,0-1 1 0 0,0 0-1 0 0,0 0 0 0 0,0 1 1 0 0,0-1-1 0 0,0 3 1 0 0,17 38-1886 0 0,-11-26 105 0 0,-3-8 1025 0 0,5 19-3023 0 0,-9-20 2536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1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65 308 0 0,'0'-2'395'0'0,"0"0"-1"0"0,0 0 1 0 0,0 0 0 0 0,0 0 0 0 0,0 0-1 0 0,1-1 1 0 0,-1 1 0 0 0,1 0 0 0 0,-1 0-1 0 0,1 0 1 0 0,0 0 0 0 0,0 0 0 0 0,1-1-1 0 0,4 6 2087 0 0,1 16-2390 0 0,0 5-23 0 0,2-1 1 0 0,15 31-1 0 0,-8-21 160 0 0,-16-33-220 0 0,0 0-1 0 0,0 0 1 0 0,0 0-1 0 0,0 1 0 0 0,0-1 1 0 0,0 0-1 0 0,0 0 0 0 0,0 0 1 0 0,0 0-1 0 0,1 0 1 0 0,-1 0-1 0 0,0 1 0 0 0,0-1 1 0 0,0 0-1 0 0,0 0 1 0 0,0 0-1 0 0,0 0 0 0 0,1 0 1 0 0,-1 0-1 0 0,0 0 0 0 0,0 0 1 0 0,0 0-1 0 0,0 0 1 0 0,0 0-1 0 0,1 0 0 0 0,-1 0 1 0 0,0 0-1 0 0,0 0 0 0 0,0 1 1 0 0,0-1-1 0 0,0-1 1 0 0,1 1-1 0 0,-1 0 0 0 0,0 0 1 0 0,0 0-1 0 0,0 0 0 0 0,0 0 1 0 0,1 0-1 0 0,-1 0 1 0 0,0 0-1 0 0,0 0 0 0 0,0 0 1 0 0,0 0-1 0 0,0 0 0 0 0,0 0 1 0 0,1 0-1 0 0,-1 0 1 0 0,0-1-1 0 0,0 1 0 0 0,0 0 1 0 0,0 0-1 0 0,0 0 0 0 0,0 0 1 0 0,0 0-1 0 0,0 0 1 0 0,1-1-1 0 0,-1 1 0 0 0,0 0 1 0 0,0 0-1 0 0,0 0 1 0 0,0-1-1 0 0,8-16 179 0 0,3-20-59 0 0,-9 6-12 0 0,-3 24 8 0 0,1 0 0 0 0,0 0 0 0 0,1 0 0 0 0,-1 1 1 0 0,1-1-1 0 0,1 0 0 0 0,-1 0 0 0 0,1 1 0 0 0,0-1 0 0 0,1 1 0 0 0,-1 0 1 0 0,8-12-1 0 0,-9 17-113 0 0,1 0 0 0 0,-1 1 0 0 0,0-1 0 0 0,0 0 0 0 0,1 1 0 0 0,-1-1-1 0 0,1 1 1 0 0,-1 0 0 0 0,0-1 0 0 0,1 1 0 0 0,-1 0 0 0 0,1 0 0 0 0,-1 0 0 0 0,1 0 0 0 0,-1 0 0 0 0,1 0 0 0 0,-1 1 0 0 0,0-1 0 0 0,1 0 0 0 0,-1 1 0 0 0,1-1 0 0 0,-1 1 0 0 0,0-1 0 0 0,1 1 0 0 0,-1 0 0 0 0,0-1 0 0 0,0 1 0 0 0,0 0 0 0 0,1 0 0 0 0,-1 0 0 0 0,0 0 0 0 0,1 1 0 0 0,36 37-809 0 0,-11-4-1454 0 0,-3 1-1 0 0,0 1 0 0 0,30 68 1 0 0,-38-63 835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0 201 952 0 0,'43'191'10923'0'0,"-42"-167"-10286"0"0,-4-18-380 0 0,-4-15-168 0 0,2-4-68 0 0,1 1-1 0 0,0-1 1 0 0,1-1 0 0 0,0 1-1 0 0,1 0 1 0 0,0-1 0 0 0,1 1 0 0 0,1-1-1 0 0,0 0 1 0 0,1 1 0 0 0,2-17-1 0 0,-1 15-90 0 0,1 1 0 0 0,1-1 0 0 0,0 0 0 0 0,0 1 0 0 0,2 0 0 0 0,-1 0 0 0 0,2 0 0 0 0,0 1 0 0 0,17-24 0 0 0,-19 30-143 0 0,1 1 1 0 0,0 1-1 0 0,-1-1 0 0 0,2 1 1 0 0,-1 0-1 0 0,1 0 1 0 0,0 1-1 0 0,0-1 0 0 0,0 2 1 0 0,0-1-1 0 0,1 1 1 0 0,-1 0-1 0 0,1 1 0 0 0,0-1 1 0 0,0 2-1 0 0,0-1 1 0 0,0 1-1 0 0,0 0 0 0 0,9 1 1 0 0,10 1-1003 0 0,0 2 0 0 0,0 1 1 0 0,0 1-1 0 0,33 11 0 0 0,2 0 2231 0 0,-61-16-486 0 0,-11 0-179 0 0,-1 1 1 0 0,1-1-1 0 0,-1 2 1 0 0,1 0-1 0 0,-1 0 1 0 0,1 1-1 0 0,0 0 1 0 0,0 0-1 0 0,0 1 1 0 0,0 1-1 0 0,1 0 1 0 0,-1 0-1 0 0,-10 9 1 0 0,15-10-264 0 0,0 0 0 0 0,1 1-1 0 0,-1 0 1 0 0,1 0 0 0 0,-1 0 0 0 0,2 1-1 0 0,-1-1 1 0 0,1 1 0 0 0,-1 0 0 0 0,2 0-1 0 0,-1 0 1 0 0,1 1 0 0 0,0-1 0 0 0,0 1-1 0 0,0-1 1 0 0,1 1 0 0 0,0-1 0 0 0,0 1-1 0 0,1 0 1 0 0,0-1 0 0 0,2 14 0 0 0,-1-11 12 0 0,0 0 0 0 0,1 0 1 0 0,0 0-1 0 0,1 0 1 0 0,0 0-1 0 0,0 0 1 0 0,6 10-1 0 0,-8-18-81 0 0,0 0 0 0 0,-1 0 0 0 0,1 1 0 0 0,0-1 0 0 0,0 0 0 0 0,0 0 0 0 0,0 0 0 0 0,0 0 0 0 0,0 0 0 0 0,0 0 0 0 0,0-1 0 0 0,1 1 0 0 0,-1 0 0 0 0,0 0 0 0 0,0-1 0 0 0,1 1 0 0 0,-1-1 0 0 0,0 1 0 0 0,1-1 0 0 0,-1 0-1 0 0,3 1 1 0 0,-2-2-18 0 0,1 1-1 0 0,-1-1 1 0 0,0 0-1 0 0,0 0 0 0 0,0 0 1 0 0,0 0-1 0 0,0 0 1 0 0,0 0-1 0 0,0 0 0 0 0,0-1 1 0 0,0 1-1 0 0,0-1 0 0 0,-1 0 1 0 0,1 1-1 0 0,0-1 1 0 0,-1 0-1 0 0,0 0 0 0 0,2-2 1 0 0,4-8-15 0 0,0 0 0 0 0,-1 0 0 0 0,-1-1 0 0 0,0 1 0 0 0,0-1 0 0 0,3-19 0 0 0,8-20 20 0 0,-11 30 56 0 0,-5 19-37 0 0,0 1 0 0 0,0-1-1 0 0,0 0 1 0 0,0 1-1 0 0,1-1 1 0 0,-1 1 0 0 0,1-1-1 0 0,0 1 1 0 0,0-1-1 0 0,0 1 1 0 0,0-1 0 0 0,0 1-1 0 0,1 0 1 0 0,-1 0-1 0 0,1 0 1 0 0,-1 0 0 0 0,1 0-1 0 0,2-3 1 0 0,-3 5-37 0 0,0 1 1 0 0,0-1-1 0 0,0 1 1 0 0,0-1-1 0 0,0 1 1 0 0,0-1-1 0 0,0 1 1 0 0,-1 0-1 0 0,1-1 1 0 0,0 1-1 0 0,0 0 1 0 0,-1-1-1 0 0,1 1 1 0 0,0 0-1 0 0,-1 0 1 0 0,1 0-1 0 0,-1 0 1 0 0,1 0-1 0 0,-1 0 1 0 0,1 0-1 0 0,0 1 1 0 0,10 26-464 0 0,-10-26 420 0 0,53 139-8887 0 0,-48-128 7443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1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1 232 252 0 0,'1'-3'548'0'0,"0"1"-1"0"0,0-1 1 0 0,0 0 0 0 0,-1 1-1 0 0,1-1 1 0 0,-1 0 0 0 0,0 1-1 0 0,0-1 1 0 0,0 0 0 0 0,0-6 3048 0 0,4 29-3283 0 0,2 11-166 0 0,-5-20-125 0 0,1 0 0 0 0,0 0-1 0 0,1 0 1 0 0,0 0 0 0 0,0-1 0 0 0,2 1 0 0 0,7 14 0 0 0,-12-25-22 0 0,0 0 0 0 0,0 0 0 0 0,0 0 0 0 0,0 0 1 0 0,1 1-1 0 0,-1-1 0 0 0,0 0 0 0 0,0 0 0 0 0,0 0 1 0 0,0 0-1 0 0,1 0 0 0 0,-1 0 0 0 0,0 0 0 0 0,0 0 1 0 0,0 1-1 0 0,0-1 0 0 0,1 0 0 0 0,-1 0 0 0 0,0 0 0 0 0,0 0 1 0 0,0 0-1 0 0,1 0 0 0 0,-1 0 0 0 0,0 0 0 0 0,0 0 1 0 0,0 0-1 0 0,1 0 0 0 0,-1 0 0 0 0,0 0 0 0 0,0 0 1 0 0,0-1-1 0 0,1 1 0 0 0,-1 0 0 0 0,0 0 0 0 0,0 0 1 0 0,0 0-1 0 0,0 0 0 0 0,1 0 0 0 0,-1 0 0 0 0,0 0 1 0 0,0-1-1 0 0,0 1 0 0 0,0 0 0 0 0,0 0 0 0 0,1 0 1 0 0,-1 0-1 0 0,0-1 0 0 0,0 1 0 0 0,0 0 0 0 0,0 0 1 0 0,0 0-1 0 0,0-1 0 0 0,8-17 12 0 0,1-20 3 0 0,14-121 76 0 0,-20 138 209 0 0,0 0 0 0 0,2 1 0 0 0,7-22 0 0 0,-12 41-290 0 0,0 1 0 0 0,0-1 0 0 0,1 1 0 0 0,-1 0 0 0 0,0-1 1 0 0,0 1-1 0 0,0-1 0 0 0,0 1 0 0 0,1-1 0 0 0,-1 1 0 0 0,0 0 0 0 0,0-1 0 0 0,1 1 0 0 0,-1-1 0 0 0,0 1 0 0 0,1 0 0 0 0,-1 0 0 0 0,0-1 0 0 0,1 1 0 0 0,-1 0 0 0 0,0-1 0 0 0,1 1 0 0 0,-1 0 0 0 0,1 0 0 0 0,-1 0 0 0 0,1-1 0 0 0,-1 1 0 0 0,0 0 0 0 0,1 0 0 0 0,-1 0 0 0 0,1 0 0 0 0,-1 0 0 0 0,1 0 0 0 0,-1 0 0 0 0,1 0 0 0 0,-1 0 0 0 0,1 0 0 0 0,15 14 76 0 0,7 23-129 0 0,-2 19-5 0 0,-16-40-374 0 0,1 0 1 0 0,15 28-1 0 0,-13-38-1859 0 0,-5-20 1196 0 0,-3 12 1072 0 0,0 0 1 0 0,1 0 0 0 0,-1 1-1 0 0,0-1 1 0 0,1 0 0 0 0,-1 1-1 0 0,1-1 1 0 0,0 1-1 0 0,-1-1 1 0 0,1 0 0 0 0,0 1-1 0 0,0-1 1 0 0,0 1 0 0 0,0 0-1 0 0,0-1 1 0 0,0 1 0 0 0,1 0-1 0 0,-1 0 1 0 0,0 0 0 0 0,1 0-1 0 0,-1 0 1 0 0,1 0 0 0 0,-1 0-1 0 0,1 0 1 0 0,-1 1 0 0 0,1-1-1 0 0,0 0 1 0 0,-1 1-1 0 0,1-1 1 0 0,0 1 0 0 0,-1 0-1 0 0,1 0 1 0 0,0-1 0 0 0,0 1-1 0 0,-1 0 1 0 0,1 1 0 0 0,0-1-1 0 0,1 0 1 0 0,13 1 207 0 0,0 1 0 0 0,-1 0 0 0 0,21 6 0 0 0,-17-4 33 0 0,-15-3-220 0 0,0 0 1 0 0,0-1 0 0 0,0 0 0 0 0,1 1-1 0 0,-1-1 1 0 0,0-1 0 0 0,0 1-1 0 0,0-1 1 0 0,0 1 0 0 0,1-1 0 0 0,-1 0-1 0 0,0-1 1 0 0,-1 1 0 0 0,1-1 0 0 0,0 0-1 0 0,0 1 1 0 0,-1-2 0 0 0,1 1-1 0 0,-1 0 1 0 0,1-1 0 0 0,-1 0 0 0 0,0 1-1 0 0,0-1 1 0 0,0 0 0 0 0,-1-1-1 0 0,1 1 1 0 0,-1 0 0 0 0,1-1 0 0 0,-1 0-1 0 0,0 1 1 0 0,-1-1 0 0 0,1 0 0 0 0,-1 0-1 0 0,1 0 1 0 0,-1 0 0 0 0,0 0-1 0 0,-1 0 1 0 0,1 0 0 0 0,-1-1 0 0 0,0 1-1 0 0,0 0 1 0 0,0 0 0 0 0,0 0-1 0 0,-1 0 1 0 0,0-1 0 0 0,0 1 0 0 0,0 0-1 0 0,-2-5 1 0 0,2 6-13 0 0,1 1-1 0 0,-1 0 1 0 0,0 0 0 0 0,0 0 0 0 0,-1-1-1 0 0,1 1 1 0 0,0 0 0 0 0,0 0-1 0 0,-1 1 1 0 0,0-1 0 0 0,1 0 0 0 0,-1 0-1 0 0,0 1 1 0 0,0-1 0 0 0,0 1-1 0 0,0-1 1 0 0,0 1 0 0 0,0 0-1 0 0,0 0 1 0 0,0 0 0 0 0,0 0 0 0 0,-1 0-1 0 0,-3 0 1 0 0,3 1 10 0 0,0 0 0 0 0,-1 0-1 0 0,1 0 1 0 0,0 1 0 0 0,-1-1 0 0 0,1 1 0 0 0,0 0 0 0 0,0 0 0 0 0,0 0-1 0 0,0 0 1 0 0,0 1 0 0 0,0-1 0 0 0,0 1 0 0 0,0 0 0 0 0,0 0-1 0 0,1 0 1 0 0,-6 5 0 0 0,3-1 43 0 0,0 0 1 0 0,1 1-1 0 0,-1 0 0 0 0,1 0 0 0 0,0 0 1 0 0,1 0-1 0 0,0 1 0 0 0,0-1 1 0 0,0 1-1 0 0,1 0 0 0 0,0 0 0 0 0,1 0 1 0 0,0 0-1 0 0,0 0 0 0 0,1 0 1 0 0,0 0-1 0 0,0 0 0 0 0,1 0 0 0 0,0 0 1 0 0,0 0-1 0 0,1 0 0 0 0,0 0 1 0 0,3 8-1 0 0,-3-10-2 0 0,1 1 0 0 0,-1-1 0 0 0,1 0 0 0 0,0 0 0 0 0,1 0 0 0 0,0 0 0 0 0,0 0 0 0 0,0-1 0 0 0,0 0 0 0 0,1 0 0 0 0,0 0 0 0 0,7 6 0 0 0,-8-9-28 0 0,0 1 0 0 0,0-1 0 0 0,1 0 0 0 0,-1 0-1 0 0,0 0 1 0 0,1-1 0 0 0,-1 1 0 0 0,1-1 0 0 0,0 0 0 0 0,-1-1 0 0 0,1 1 0 0 0,0-1 0 0 0,-1 0 0 0 0,1 0 0 0 0,0 0 0 0 0,0-1-1 0 0,-1 1 1 0 0,1-1 0 0 0,5-2 0 0 0,-3 1-14 0 0,0-1 0 0 0,0 0-1 0 0,0-1 1 0 0,0 1 0 0 0,-1-1-1 0 0,1 0 1 0 0,-1-1-1 0 0,0 0 1 0 0,-1 0 0 0 0,11-11-1 0 0,-7 5-11 0 0,1-1 0 0 0,-2-1 0 0 0,0 1 0 0 0,10-22 0 0 0,-14 23-15 0 0,-1-1 0 0 0,-1 1 0 0 0,0-1 0 0 0,0-12 0 0 0,1-2 154 0 0,-3 26-113 0 0,0 0 0 0 0,0 0-1 0 0,1 0 1 0 0,-1 0 0 0 0,0 0 0 0 0,0 0-1 0 0,0 0 1 0 0,0 0 0 0 0,0 0 0 0 0,0 0-1 0 0,0 0 1 0 0,1 1 0 0 0,-1-1 0 0 0,0 0-1 0 0,0 0 1 0 0,0 0 0 0 0,0 0-1 0 0,0 0 1 0 0,0 0 0 0 0,0 0 0 0 0,1 0-1 0 0,-1 0 1 0 0,0 0 0 0 0,0-1 0 0 0,0 1-1 0 0,0 0 1 0 0,0 0 0 0 0,0 0-1 0 0,0 0 1 0 0,0 0 0 0 0,1 0 0 0 0,-1 0-1 0 0,0 0 1 0 0,0 0 0 0 0,0 0 0 0 0,0 0-1 0 0,0 0 1 0 0,0 0 0 0 0,0 0 0 0 0,0-1-1 0 0,0 1 1 0 0,66 152-78 0 0,-66-152 55 0 0,0 1 1 0 0,0-1-1 0 0,0 1 0 0 0,0-1 0 0 0,0 0 0 0 0,0 1 0 0 0,0-1 0 0 0,0 1 0 0 0,0-1 0 0 0,0 0 0 0 0,0 1 0 0 0,0-1 1 0 0,0 1-1 0 0,1-1 0 0 0,-1 0 0 0 0,0 1 0 0 0,0-1 0 0 0,1 0 0 0 0,-1 1 0 0 0,0-1 0 0 0,0 0 0 0 0,1 1 0 0 0,-1-1 1 0 0,0 0-1 0 0,1 0 0 0 0,-1 1 0 0 0,0-1 0 0 0,1 0 0 0 0,-1 0 0 0 0,0 0 0 0 0,1 0 0 0 0,-1 1 0 0 0,1-1 1 0 0,-1 0-1 0 0,0 0 0 0 0,1 0 0 0 0,-1 0 0 0 0,1 0 0 0 0,8-16-81 0 0,0-26 76 0 0,-9 40 15 0 0,-1-24 444 0 0,2 1 0 0 0,1-1-1 0 0,6-31 1 0 0,-8 56-419 0 0,0 1 1 0 0,0-1-1 0 0,0 0 0 0 0,1 0 0 0 0,-1 0 0 0 0,0 0 0 0 0,0 0 1 0 0,1 0-1 0 0,-1 1 0 0 0,1-1 0 0 0,-1 0 0 0 0,1 0 1 0 0,-1 1-1 0 0,1-1 0 0 0,-1 0 0 0 0,1 1 0 0 0,0-1 1 0 0,-1 0-1 0 0,1 1 0 0 0,0-1 0 0 0,-1 1 0 0 0,1-1 1 0 0,0 1-1 0 0,0-1 0 0 0,0 1 0 0 0,-1 0 0 0 0,1-1 0 0 0,0 1 1 0 0,0 0-1 0 0,1-1 0 0 0,1 2-27 0 0,-1-1 0 0 0,0 1 0 0 0,0-1 0 0 0,0 1-1 0 0,0 0 1 0 0,0-1 0 0 0,0 1 0 0 0,0 0 0 0 0,0 0 0 0 0,-1 1 0 0 0,1-1 0 0 0,2 2-1 0 0,6 6-270 0 0,-1-1-1 0 0,0 2 0 0 0,9 13 1 0 0,67 106-8918 0 0,-72-110 7338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11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62 1012 0 0,'-5'-6'748'0'0,"-1"0"-1"0"0,0 1 1 0 0,0 0 0 0 0,0 0-1 0 0,0 1 1 0 0,-1 0-1 0 0,1 0 1 0 0,-1 0 0 0 0,0 1-1 0 0,0 0 1 0 0,-1 1-1 0 0,-13-4 1 0 0,10 4-339 0 0,-1 0 0 0 0,1 1 0 0 0,-1 1 0 0 0,0 0 0 0 0,1 1 0 0 0,-1 0 0 0 0,-21 5 0 0 0,13-1-1094 0 0,0 1-1 0 0,1 1 1 0 0,-36 18 0 0 0,34-14-2118 0 0,1 2 0 0 0,-33 26 0 0 0,35-26 1002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3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11 952 0 0,'9'-11'7240'0'0,"-20"15"-3067"0"0,-20 15-2506 0 0,24-11-1650 0 0,-1-1 0 0 0,1 1 0 0 0,1 1 0 0 0,-1-1-1 0 0,1 1 1 0 0,1 0 0 0 0,0 0 0 0 0,0 1 0 0 0,1-1 0 0 0,0 1 0 0 0,0 0 0 0 0,1 0 0 0 0,1 1 0 0 0,0-1 0 0 0,0 0-1 0 0,0 15 1 0 0,2-23-6 0 0,0 0-1 0 0,0 0 1 0 0,1 0-1 0 0,-1 0 1 0 0,1 0-1 0 0,-1 0 1 0 0,1 0 0 0 0,0 0-1 0 0,-1 0 1 0 0,1 0-1 0 0,0 0 1 0 0,0 0-1 0 0,1-1 1 0 0,-1 1-1 0 0,0 0 1 0 0,0-1-1 0 0,1 1 1 0 0,2 2-1 0 0,35 19 331 0 0,-34-21-333 0 0,-1 0 0 0 0,1 0 0 0 0,0 1-1 0 0,-1 0 1 0 0,0 0 0 0 0,1 0 0 0 0,-1 1 0 0 0,4 4 0 0 0,-6-4-53 0 0,0-1 1 0 0,-1 1 0 0 0,1 0 0 0 0,-1 0-1 0 0,0 0 1 0 0,0 1 0 0 0,-1-1-1 0 0,1 0 1 0 0,-1 0 0 0 0,0 0 0 0 0,0 1-1 0 0,0-1 1 0 0,-1 0 0 0 0,1 0 0 0 0,-1 0-1 0 0,0 0 1 0 0,0 0 0 0 0,-1 0-1 0 0,1 0 1 0 0,-4 7 0 0 0,2-6-334 0 0,1 1 1 0 0,-1-1 0 0 0,-1 0-1 0 0,1 0 1 0 0,-1 0-1 0 0,-6 6 1 0 0,8-9-77 0 0,0 0 1 0 0,0 0-1 0 0,-1 0 0 0 0,1 0 0 0 0,0-1 1 0 0,-1 1-1 0 0,0-1 0 0 0,1 1 1 0 0,-1-1-1 0 0,0 0 0 0 0,1 0 1 0 0,-1-1-1 0 0,-3 2 0 0 0,-12-5-2831 0 0,12-2 1967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7 568 0 0,'0'0'120'0'0,"0"-1"0"0"0,0 1 0 0 0,0 0 0 0 0,1 0 0 0 0,-1-1 0 0 0,0 1 0 0 0,0 0 0 0 0,0-1 0 0 0,0 1 0 0 0,0 0 0 0 0,0 0 0 0 0,1-1 0 0 0,-1 1 0 0 0,0 0 0 0 0,0 0 0 0 0,0-1 0 0 0,1 1 0 0 0,-1 0 0 0 0,0 0 0 0 0,0-1 0 0 0,1 1 0 0 0,-1 0 0 0 0,0 0-1 0 0,1 0 1 0 0,-1 0 0 0 0,0 0 0 0 0,0 0 0 0 0,1-1 0 0 0,-1 1 0 0 0,0 0 0 0 0,1 0 0 0 0,-1 0 0 0 0,0 0 0 0 0,1 0 0 0 0,-1 0 0 0 0,0 0 0 0 0,1 0 0 0 0,-1 0 0 0 0,0 0 0 0 0,0 0 0 0 0,1 1 0 0 0,-1-1 0 0 0,0 0 0 0 0,1 0 0 0 0,-1 0 0 0 0,0 0 0 0 0,1 1 0 0 0,0-1 13 0 0,-1 0 1 0 0,1 1-1 0 0,0-1 1 0 0,-1 0-1 0 0,1 1 1 0 0,0-1-1 0 0,-1 1 0 0 0,1-1 1 0 0,-1 1-1 0 0,1-1 1 0 0,-1 1-1 0 0,1 0 1 0 0,-1-1-1 0 0,1 1 0 0 0,-1 0 1 0 0,1-1-1 0 0,-1 1 1 0 0,0 0-1 0 0,1-1 1 0 0,-1 1-1 0 0,0 0 0 0 0,0 0 1 0 0,0-1-1 0 0,0 1 1 0 0,1 1-1 0 0,13 109 3003 0 0,-4-43-2836 0 0,32 113 0 0 0,-15-76-217 0 0,-27-102-65 0 0,1 0 1 0 0,0-1 0 0 0,-1 1 0 0 0,1-1 0 0 0,0 1 0 0 0,1-1 0 0 0,-1 1 0 0 0,0-1-1 0 0,1 0 1 0 0,-1 1 0 0 0,1-1 0 0 0,0 0 0 0 0,0 0 0 0 0,3 3 0 0 0,-5-5-15 0 0,0 0 1 0 0,0 0 0 0 0,1 0 0 0 0,-1 0-1 0 0,0 0 1 0 0,1 1 0 0 0,-1-1 0 0 0,0 0-1 0 0,1 0 1 0 0,-1 0 0 0 0,0 0 0 0 0,1 0-1 0 0,-1 0 1 0 0,0 0 0 0 0,1 0 0 0 0,-1 0-1 0 0,0 0 1 0 0,1 0 0 0 0,-1-1 0 0 0,0 1-1 0 0,0 0 1 0 0,1 0 0 0 0,-1 0 0 0 0,0 0-1 0 0,1 0 1 0 0,-1-1 0 0 0,0 1 0 0 0,0 0-1 0 0,1 0 1 0 0,-1 0 0 0 0,0-1 0 0 0,0 1-1 0 0,1 0 1 0 0,-1 0 0 0 0,0-1 0 0 0,0 1-1 0 0,0-1 1 0 0,5-26 35 0 0,-5-4-20 0 0,-1 2-23 0 0,1 1 0 0 0,1-1 0 0 0,2 0 0 0 0,8-36 0 0 0,-11 64 7 0 0,0 0 0 0 0,1-1 0 0 0,-1 1 0 0 0,0 0 0 0 0,1-1 0 0 0,-1 1 0 0 0,1 0 0 0 0,-1 0 0 0 0,1 0 0 0 0,0-1 0 0 0,-1 1 0 0 0,1 0 0 0 0,0 0 0 0 0,0 0 0 0 0,0 0 0 0 0,0 0 0 0 0,0 0 0 0 0,0 1 0 0 0,0-1 0 0 0,0 0 0 0 0,0 0 0 0 0,0 1 0 0 0,0-1 0 0 0,1 1 0 0 0,-1-1 0 0 0,0 1 0 0 0,0-1 0 0 0,3 0 0 0 0,-2 2 0 0 0,1-1 0 0 0,-1 1 0 0 0,0 0 0 0 0,1-1 0 0 0,-1 1-1 0 0,0 0 1 0 0,0 0 0 0 0,1 0 0 0 0,-1 1 0 0 0,0-1 0 0 0,0 0 0 0 0,0 1 0 0 0,0 0 0 0 0,2 1 0 0 0,4 7-107 0 0,1-1 0 0 0,-1 1 0 0 0,0 0 0 0 0,-1 0 0 0 0,7 14 0 0 0,19 30-2859 0 0,-32-52 2616 0 0,0 0-1 0 0,1 0 0 0 0,-1 0 1 0 0,1 0-1 0 0,-1-1 1 0 0,1 1-1 0 0,-1 0 0 0 0,1-1 1 0 0,0 0-1 0 0,0 1 0 0 0,0-1 1 0 0,0 0-1 0 0,0 0 0 0 0,0 0 1 0 0,0 0-1 0 0,0 0 0 0 0,0-1 1 0 0,1 1-1 0 0,-1-1 0 0 0,0 1 1 0 0,0-1-1 0 0,1 0 0 0 0,-1 0 1 0 0,5 0-1 0 0,-2-3-1129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3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13 128 0 0,'0'0'88'0'0,"1"0"-1"0"0,-1 0 1 0 0,0 0 0 0 0,1-1-1 0 0,-1 1 1 0 0,0 0 0 0 0,0-1-1 0 0,1 1 1 0 0,-1 0-1 0 0,0-1 1 0 0,0 1 0 0 0,1 0-1 0 0,-1-1 1 0 0,0 1 0 0 0,0 0-1 0 0,0-1 1 0 0,0 1 0 0 0,0 0-1 0 0,0-1 1 0 0,1 1 0 0 0,-1-1-1 0 0,0 1 1 0 0,0 0-1 0 0,0-1 1 0 0,0 1 0 0 0,0-1-1 0 0,0 1 1 0 0,-1 0 0 0 0,1-1-1 0 0,0 1 1 0 0,0-1 0 0 0,0 1-1 0 0,0 0 1 0 0,0-1 0 0 0,-1 1-1 0 0,-13 1 2703 0 0,-22 15-129 0 0,33-14-2475 0 0,0 1 0 0 0,-1 0 0 0 0,1-1 0 0 0,0 1 0 0 0,0 1 0 0 0,1-1 0 0 0,-1 0 1 0 0,1 1-1 0 0,-1-1 0 0 0,1 1 0 0 0,0-1 0 0 0,0 1 0 0 0,1 0 0 0 0,-1 0 0 0 0,1 0 0 0 0,0 0 0 0 0,0 0 0 0 0,-1 8 0 0 0,3-8-147 0 0,-1 0-1 0 0,1-1 1 0 0,0 1 0 0 0,0-1 0 0 0,0 1-1 0 0,0-1 1 0 0,1 1 0 0 0,-1-1-1 0 0,1 0 1 0 0,0 0 0 0 0,0 0 0 0 0,0 0-1 0 0,0 0 1 0 0,1 0 0 0 0,-1 0-1 0 0,1-1 1 0 0,0 0 0 0 0,-1 1-1 0 0,1-1 1 0 0,0 0 0 0 0,0 0 0 0 0,4 1-1 0 0,-4 0-46 0 0,1-1 1 0 0,-1 0-1 0 0,0-1 0 0 0,1 1 0 0 0,0 0 1 0 0,-1-1-1 0 0,1 0 0 0 0,0 0 0 0 0,0 0 1 0 0,-1 0-1 0 0,1-1 0 0 0,0 0 0 0 0,0 1 1 0 0,0-1-1 0 0,0-1 0 0 0,0 1 0 0 0,0 0 0 0 0,-1-1 1 0 0,1 0-1 0 0,0 0 0 0 0,0 0 0 0 0,-1-1 1 0 0,1 1-1 0 0,0-1 0 0 0,-1 0 0 0 0,7-4 1 0 0,-6 3-7 0 0,0-1 1 0 0,-1 0-1 0 0,1 0 0 0 0,-1 0 1 0 0,0-1-1 0 0,0 1 1 0 0,0-1-1 0 0,0 0 1 0 0,-1 0-1 0 0,0 0 1 0 0,0 0-1 0 0,0 0 1 0 0,-1 0-1 0 0,1 0 1 0 0,-1 0-1 0 0,-1-1 1 0 0,1 1-1 0 0,-1-9 0 0 0,0 12-1 0 0,1 0 0 0 0,-1 0 0 0 0,0 0-1 0 0,0 0 1 0 0,0 0 0 0 0,0 0-1 0 0,-1 0 1 0 0,1 1 0 0 0,-1-1 0 0 0,1 0-1 0 0,-1 0 1 0 0,1 0 0 0 0,-1 1-1 0 0,0-1 1 0 0,0 0 0 0 0,0 1 0 0 0,0-1-1 0 0,0 0 1 0 0,0 1 0 0 0,0-1-1 0 0,-1 1 1 0 0,1 0 0 0 0,-1-1-1 0 0,1 1 1 0 0,-1 0 0 0 0,1 0 0 0 0,-1 0-1 0 0,1 0 1 0 0,-1 0 0 0 0,0 0-1 0 0,0 1 1 0 0,1-1 0 0 0,-1 1 0 0 0,0-1-1 0 0,0 1 1 0 0,0-1 0 0 0,-2 1-1 0 0,-3 0-266 0 0,1 1 0 0 0,0-1-1 0 0,-1 1 1 0 0,1 1-1 0 0,0-1 1 0 0,-1 1-1 0 0,1 0 1 0 0,0 0 0 0 0,0 1-1 0 0,-6 3 1 0 0,8-4-420 0 0,1 1 0 0 0,-1-1 0 0 0,0 1 0 0 0,1 0 1 0 0,-1 0-1 0 0,1 0 0 0 0,0 0 0 0 0,0 1 0 0 0,-3 3 0 0 0,5-2-600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3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 0 0,'0'3'278'0'0,"0"0"1"0"0,0 0-1 0 0,0 0 0 0 0,1 0 1 0 0,-1 0-1 0 0,1 0 0 0 0,0 0 0 0 0,0 0 1 0 0,0 0-1 0 0,0 0 0 0 0,0 0 1 0 0,1-1-1 0 0,-1 1 0 0 0,1-1 1 0 0,-1 1-1 0 0,1-1 0 0 0,3 4 1 0 0,41 55 4248 0 0,-42-57-4534 0 0,1 0-1 0 0,-1-1 1 0 0,1 1 0 0 0,0-1-1 0 0,0 0 1 0 0,0-1 0 0 0,0 1-1 0 0,0-1 1 0 0,0 0 0 0 0,1 0-1 0 0,5 1 1 0 0,-9-3 4 0 0,0 1 1 0 0,0-1-1 0 0,0 1 0 0 0,0-1 0 0 0,0 0 1 0 0,0 0-1 0 0,0 0 0 0 0,1 0 1 0 0,-1 0-1 0 0,0 0 0 0 0,0 0 0 0 0,0-1 1 0 0,0 1-1 0 0,0-1 0 0 0,0 0 0 0 0,0 0 1 0 0,0 1-1 0 0,-1-1 0 0 0,1 0 0 0 0,0 0 1 0 0,0-1-1 0 0,-1 1 0 0 0,1 0 1 0 0,-1-1-1 0 0,1 1 0 0 0,-1-1 0 0 0,1 1 1 0 0,-1-1-1 0 0,0 1 0 0 0,0-1 0 0 0,0 0 1 0 0,0 0-1 0 0,1-2 0 0 0,2-6 66 0 0,0-1 0 0 0,-1 1 0 0 0,-1-1-1 0 0,0 1 1 0 0,0-1 0 0 0,-1 0 0 0 0,0-13-1 0 0,22 110 2675 0 0,0 10-2237 0 0,-13-60-461 0 0,-2 0 0 0 0,-1 1 0 0 0,-1-1 0 0 0,-3 1 0 0 0,0 47 0 0 0,-3-78-89 0 0,-1 0 1 0 0,0 1-1 0 0,0-1 0 0 0,-1 0 0 0 0,1 0 1 0 0,-2 0-1 0 0,1 0 0 0 0,0 0 0 0 0,-1 0 1 0 0,0-1-1 0 0,0 1 0 0 0,-1-1 0 0 0,0 0 0 0 0,0 0 1 0 0,0 0-1 0 0,0-1 0 0 0,-1 1 0 0 0,1-1 1 0 0,-1 0-1 0 0,0 0 0 0 0,-1-1 0 0 0,1 1 0 0 0,-8 2 1 0 0,7-4-289 0 0,1 0-1 0 0,-1 0 1 0 0,0-1 0 0 0,1 0 0 0 0,-1 0 0 0 0,0-1-1 0 0,0 1 1 0 0,0-1 0 0 0,1 0 0 0 0,-1-1 0 0 0,0 0-1 0 0,0 1 1 0 0,0-2 0 0 0,1 1 0 0 0,-1-1 0 0 0,1 0-1 0 0,-1 0 1 0 0,1 0 0 0 0,0-1 0 0 0,0 0 0 0 0,0 0-1 0 0,0 0 1 0 0,0-1 0 0 0,1 0 0 0 0,-6-5 0 0 0,-8-11-1363 0 0,3-1 200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3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 0 0,'2'0'399'0'0,"0"1"-1"0"0,0 0 1 0 0,0-1 0 0 0,0 1-1 0 0,0 0 1 0 0,0 0 0 0 0,0 0-1 0 0,-1 0 1 0 0,1 0-1 0 0,0 0 1 0 0,-1 1 0 0 0,1-1-1 0 0,0 1 1 0 0,-1-1 0 0 0,0 1-1 0 0,1-1 1 0 0,0 3 0 0 0,26 38 1160 0 0,-14-20-1101 0 0,4 3-327 0 0,34 43-65 0 0,-49-64-62 0 0,1 0 1 0 0,0 0-1 0 0,0-1 0 0 0,1 1 0 0 0,-1-1 0 0 0,1 0 1 0 0,-1 0-1 0 0,1-1 0 0 0,0 1 0 0 0,0-1 0 0 0,0 0 1 0 0,7 2-1 0 0,-11-4 5 0 0,1 0 0 0 0,-1 0 0 0 0,1 0-1 0 0,-1 0 1 0 0,0 0 0 0 0,1 0 0 0 0,-1 0 0 0 0,0 0 0 0 0,1-1 0 0 0,-1 1 0 0 0,0 0 0 0 0,0-1 0 0 0,1 1-1 0 0,-1-1 1 0 0,0 0 0 0 0,0 1 0 0 0,0-1 0 0 0,1 0 0 0 0,-1 0 0 0 0,0 1 0 0 0,0-1 0 0 0,0 0-1 0 0,1-2 1 0 0,0 0 41 0 0,1-1 0 0 0,-1 0 0 0 0,0 1 0 0 0,0-1 0 0 0,-1 0 0 0 0,1 0 0 0 0,1-7 0 0 0,0-3 191 0 0,-1-1 1 0 0,0 1 0 0 0,0-21-1 0 0,-3 20 26 0 0,0 11-179 0 0,1 0-1 0 0,-1 0 0 0 0,1 0 1 0 0,0 0-1 0 0,0 0 1 0 0,0 0-1 0 0,1-1 1 0 0,-1 1-1 0 0,1 0 1 0 0,0 0-1 0 0,1 0 0 0 0,0-4 1 0 0,-1 8-86 0 0,0 0-1 0 0,-1 0 1 0 0,1 0 0 0 0,0 1 0 0 0,-1-1 0 0 0,1 0-1 0 0,0 0 1 0 0,-1 0 0 0 0,1 1 0 0 0,-1-1-1 0 0,1 0 1 0 0,0 0 0 0 0,-1 1 0 0 0,1-1 0 0 0,-1 1-1 0 0,1-1 1 0 0,-1 0 0 0 0,1 1 0 0 0,-1-1-1 0 0,1 1 1 0 0,-1-1 0 0 0,0 1 0 0 0,1-1 0 0 0,-1 1-1 0 0,0 0 1 0 0,1-1 0 0 0,-1 1 0 0 0,14 22-333 0 0,-11-18 208 0 0,129 188-9653 0 0,-109-162 8076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3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8 224 628 0 0,'27'80'7981'0'0,"-8"0"-4220"0"0,-17-55-3170 0 0,-2-25-587 0 0,0 0 1 0 0,-1 0-1 0 0,1 0 0 0 0,0 0 1 0 0,0 0-1 0 0,0 0 1 0 0,-1 0-1 0 0,1 1 1 0 0,0-1-1 0 0,0 0 1 0 0,-1 0-1 0 0,1 0 1 0 0,0 0-1 0 0,0 0 1 0 0,0 0-1 0 0,-1 0 1 0 0,1 0-1 0 0,0 0 0 0 0,0 0 1 0 0,0 0-1 0 0,-1 0 1 0 0,1 0-1 0 0,0 0 1 0 0,0-1-1 0 0,-1 1 1 0 0,1 0-1 0 0,0 0 1 0 0,0 0-1 0 0,0 0 1 0 0,0 0-1 0 0,-1 0 1 0 0,1 0-1 0 0,0-1 0 0 0,0 1 1 0 0,0 0-1 0 0,0 0 1 0 0,-1 0-1 0 0,1 0 1 0 0,0-1-1 0 0,0 1 1 0 0,0 0-1 0 0,0 0 1 0 0,0 0-1 0 0,0-1 1 0 0,0 1-1 0 0,0-1 0 0 0,-4-3-5 0 0,2 0-1 0 0,-1-1 0 0 0,0 1 0 0 0,1-1 0 0 0,0 0 0 0 0,0 0 0 0 0,-1-6 0 0 0,1 2-20 0 0,-6-25-19 0 0,2 0 0 0 0,-4-53 0 0 0,10 78 30 0 0,0 0 0 0 0,0 0 0 0 0,1 0 1 0 0,0 0-1 0 0,0 1 0 0 0,1-1 1 0 0,0 0-1 0 0,1 0 0 0 0,0 1 0 0 0,0 0 1 0 0,1-1-1 0 0,0 1 0 0 0,0 0 0 0 0,1 1 1 0 0,7-10-1 0 0,-10 14-93 0 0,1 1 1 0 0,0 0-1 0 0,0-1 0 0 0,0 1 1 0 0,0 0-1 0 0,0 1 0 0 0,0-1 1 0 0,0 0-1 0 0,1 1 0 0 0,-1 0 1 0 0,0 0-1 0 0,1 0 0 0 0,-1 0 1 0 0,1 0-1 0 0,0 1 1 0 0,-1-1-1 0 0,1 1 0 0 0,5 0 1 0 0,8 2-957 0 0,-1 0 1 0 0,1 1 0 0 0,15 5-1 0 0,-19-4 417 0 0,1-1 0 0 0,-1-1 1 0 0,17 1-1 0 0,27-8 968 0 0,-53 5-144 0 0,-1-1-1 0 0,1 0 1 0 0,-1 0-1 0 0,0 0 1 0 0,0 0 0 0 0,1-1-1 0 0,-1 0 1 0 0,0 1-1 0 0,0-1 1 0 0,0 0 0 0 0,0 0-1 0 0,-1-1 1 0 0,1 1-1 0 0,2-3 1 0 0,-5 4-160 0 0,1 1 0 0 0,-1-1 1 0 0,0 1-1 0 0,0-1 0 0 0,0 1 0 0 0,1-1 0 0 0,-1 1 1 0 0,0-1-1 0 0,0 1 0 0 0,0-1 0 0 0,0 1 0 0 0,0-1 1 0 0,0 1-1 0 0,0-1 0 0 0,0 1 0 0 0,0-1 0 0 0,0 1 1 0 0,0-1-1 0 0,-1 1 0 0 0,1-1 0 0 0,0 1 0 0 0,0-1 1 0 0,0 1-1 0 0,-1-1 0 0 0,1 1 0 0 0,0-1 0 0 0,-1 1 1 0 0,1 0-1 0 0,0-1 0 0 0,-1 1 0 0 0,1-1 0 0 0,0 1 1 0 0,-1 0-1 0 0,1-1 0 0 0,-1 1 0 0 0,1 0 0 0 0,-1 0 1 0 0,1-1-1 0 0,-1 1 0 0 0,1 0 0 0 0,-1 0 0 0 0,1 0 1 0 0,-1 0-1 0 0,1-1 0 0 0,-1 1 0 0 0,1 0 0 0 0,-1 0 1 0 0,0 0-1 0 0,-31-4 327 0 0,27 5-280 0 0,-1 0 0 0 0,1 0 0 0 0,-1 0 0 0 0,0 1 0 0 0,1 0 0 0 0,0 0 0 0 0,0 1 0 0 0,-1-1-1 0 0,1 1 1 0 0,1 0 0 0 0,-1 0 0 0 0,0 1 0 0 0,1-1 0 0 0,0 1 0 0 0,-1 0 0 0 0,2 0 0 0 0,-1 1 0 0 0,0-1-1 0 0,1 1 1 0 0,0 0 0 0 0,0 0 0 0 0,0 0 0 0 0,1 0 0 0 0,-1 0 0 0 0,-2 10 0 0 0,3-8-40 0 0,0 0 0 0 0,1-1 1 0 0,0 1-1 0 0,0 0 0 0 0,0 0 1 0 0,1 0-1 0 0,0 0 0 0 0,0-1 1 0 0,1 1-1 0 0,-1 0 0 0 0,2 0 1 0 0,-1 0-1 0 0,1-1 1 0 0,0 1-1 0 0,0-1 0 0 0,1 1 1 0 0,0-1-1 0 0,0 0 0 0 0,0 0 1 0 0,1 0-1 0 0,5 7 0 0 0,-7-12-25 0 0,-1 1 0 0 0,0-1 0 0 0,0 1 0 0 0,0-1 0 0 0,1 0 0 0 0,-1 0 0 0 0,1 1 0 0 0,-1-1 0 0 0,1 0 0 0 0,-1 0 0 0 0,1-1 0 0 0,0 1 0 0 0,0 0 0 0 0,-1 0 0 0 0,1-1 0 0 0,0 1 0 0 0,0-1 0 0 0,-1 0 0 0 0,1 1 0 0 0,0-1 0 0 0,0 0 0 0 0,0 0 0 0 0,0 0 0 0 0,2-1 0 0 0,-1 0-3 0 0,0 0 0 0 0,0-1 0 0 0,-1 1 0 0 0,1-1 0 0 0,0 1 0 0 0,-1-1 0 0 0,0 0 0 0 0,1 0 0 0 0,-1 0 0 0 0,0 0 0 0 0,0-1 0 0 0,0 1 0 0 0,2-5 0 0 0,2-1-3 0 0,-1-1 0 0 0,0 0 0 0 0,-1-1 0 0 0,0 1 0 0 0,0-1 0 0 0,-1 0 0 0 0,3-19 0 0 0,-6 29 3 0 0,1-13 35 0 0,0 1 1 0 0,1 0-1 0 0,0-1 0 0 0,1 1 0 0 0,0 1 0 0 0,9-21 1 0 0,-12 32-32 0 0,0 0 0 0 0,1 0 0 0 0,-1 0 1 0 0,1 0-1 0 0,-1 0 0 0 0,1 0 0 0 0,-1 0 0 0 0,1 0 1 0 0,-1 0-1 0 0,0 1 0 0 0,1-1 0 0 0,-1 0 0 0 0,1 0 1 0 0,-1 0-1 0 0,0 1 0 0 0,1-1 0 0 0,-1 0 0 0 0,1 1 1 0 0,-1-1-1 0 0,0 0 0 0 0,0 1 0 0 0,1-1 0 0 0,-1 0 1 0 0,0 1-1 0 0,0-1 0 0 0,1 0 0 0 0,-1 1 0 0 0,0-1 1 0 0,0 1-1 0 0,0-1 0 0 0,0 1 0 0 0,1-1 0 0 0,-1 1 1 0 0,0-1-1 0 0,0 0 0 0 0,0 1 0 0 0,0-1 1 0 0,0 2-1 0 0,11 27-11 0 0,-9-24 5 0 0,4 13-129 0 0,-1 1-1 0 0,4 26 1 0 0,-6-26-1598 0 0,1-1 0 0 0,11 30 0 0 0,-6-31-1595 0 0,-4-12 1862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3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0 229 840 0 0,'7'-24'4743'0'0,"-3"40"-1202"0"0,8 49-2772 0 0,-8-41-687 0 0,0-1 0 0 0,12 35 0 0 0,-2-29 76 0 0,-9-34-17 0 0,0-16-61 0 0,-2-3-5 0 0,-2 0-1 0 0,-2-42 1 0 0,-1 49-25 0 0,2 0-1 0 0,-1-1 0 0 0,2 1 0 0 0,1 0 1 0 0,0 0-1 0 0,1 0 0 0 0,7-25 0 0 0,-8 37 0 0 0,14-26 463 0 0,-5 28-299 0 0,2 17-191 0 0,2 11-68 0 0,-2 2 0 0 0,20 51 0 0 0,-19-37-746 0 0,-17-71 79 0 0,2 25 655 0 0,0 0-1 0 0,0 0 1 0 0,1 1 0 0 0,-1-1-1 0 0,1 0 1 0 0,0 0 0 0 0,1 0-1 0 0,-1 0 1 0 0,1 1 0 0 0,0-1-1 0 0,0 0 1 0 0,0 0 0 0 0,1 1-1 0 0,-1-1 1 0 0,1 1 0 0 0,4-7 0 0 0,-5 10 54 0 0,1 0 1 0 0,-1 1-1 0 0,1-1 1 0 0,-1 0 0 0 0,1 0-1 0 0,-1 1 1 0 0,1-1-1 0 0,0 1 1 0 0,-1-1 0 0 0,1 1-1 0 0,0 0 1 0 0,0-1-1 0 0,-1 1 1 0 0,1 0 0 0 0,0 0-1 0 0,-1 0 1 0 0,1 1 0 0 0,0-1-1 0 0,0 0 1 0 0,-1 1-1 0 0,1-1 1 0 0,0 1 0 0 0,1 0-1 0 0,46 20 31 0 0,-37-15 4 0 0,-9-4-31 0 0,-1-1 1 0 0,0 0-1 0 0,1 0 1 0 0,-1 0-1 0 0,1 0 1 0 0,-1 0-1 0 0,1-1 1 0 0,0 1-1 0 0,-1-1 1 0 0,1 1-1 0 0,0-1 1 0 0,-1 0 0 0 0,1 0-1 0 0,0 0 1 0 0,-1-1-1 0 0,1 1 1 0 0,0-1-1 0 0,-1 1 1 0 0,1-1-1 0 0,-1 0 1 0 0,1 0-1 0 0,-1 0 1 0 0,4-2-1 0 0,-3 0-10 0 0,-1 0 0 0 0,1 1 0 0 0,-1-2 0 0 0,0 1 0 0 0,1 0-1 0 0,-1 0 1 0 0,-1-1 0 0 0,1 1 0 0 0,0-1 0 0 0,-1 0-1 0 0,0 1 1 0 0,0-1 0 0 0,0 0 0 0 0,0 0 0 0 0,0-5 0 0 0,1-47-175 0 0,-2 54 177 0 0,0-1 0 0 0,-1 0 0 0 0,1 0-1 0 0,-1 0 1 0 0,1 0 0 0 0,-1 1 0 0 0,0-1-1 0 0,0 0 1 0 0,0 0 0 0 0,0 1-1 0 0,0-1 1 0 0,-1 1 0 0 0,1-1 0 0 0,-1 1-1 0 0,0 0 1 0 0,-3-4 0 0 0,3 5 9 0 0,1 1 1 0 0,-1 0-1 0 0,1-1 1 0 0,-1 1-1 0 0,1 0 1 0 0,-1 0-1 0 0,0 0 1 0 0,1 0-1 0 0,-1 0 0 0 0,1 0 1 0 0,-1 1-1 0 0,1-1 1 0 0,-1 0-1 0 0,0 1 1 0 0,1-1-1 0 0,0 1 1 0 0,-1 0-1 0 0,1-1 1 0 0,-1 1-1 0 0,1 0 1 0 0,0 0-1 0 0,-1 0 0 0 0,1 0 1 0 0,0 0-1 0 0,0 0 1 0 0,0 0-1 0 0,0 1 1 0 0,0-1-1 0 0,0 0 1 0 0,0 1-1 0 0,-1 1 1 0 0,-27 45 130 0 0,26-38-47 0 0,0 0 0 0 0,1 0 0 0 0,0 1-1 0 0,1-1 1 0 0,0 1 0 0 0,0-1 0 0 0,1 1 0 0 0,1-1-1 0 0,0 1 1 0 0,0-1 0 0 0,5 18 0 0 0,-5-22-54 0 0,1 0 1 0 0,-1-1-1 0 0,1 1 1 0 0,1 0-1 0 0,-1-1 1 0 0,1 1-1 0 0,0-1 1 0 0,0 0-1 0 0,0 0 1 0 0,1 0-1 0 0,0 0 1 0 0,0-1-1 0 0,0 1 1 0 0,1-1-1 0 0,-1 0 0 0 0,1 0 1 0 0,0-1-1 0 0,0 1 1 0 0,0-1-1 0 0,1 0 1 0 0,7 3-1 0 0,-9-6-23 0 0,-1 1 1 0 0,1-1-1 0 0,-1 0 0 0 0,1 0 0 0 0,0-1 0 0 0,-1 1 0 0 0,1-1 0 0 0,-1 1 1 0 0,1-1-1 0 0,-1 0 0 0 0,0 0 0 0 0,1-1 0 0 0,-1 1 0 0 0,0-1 0 0 0,0 1 1 0 0,0-1-1 0 0,0 0 0 0 0,0 0 0 0 0,0-1 0 0 0,-1 1 0 0 0,1 0 0 0 0,-1-1 1 0 0,1 0-1 0 0,-1 1 0 0 0,0-1 0 0 0,0 0 0 0 0,3-5 0 0 0,2-3 18 0 0,-1-1 0 0 0,0 1-1 0 0,0-1 1 0 0,-1 0 0 0 0,-1 0 0 0 0,5-18-1 0 0,-8 26-12 0 0,6-30 158 0 0,-1-1 0 0 0,3-51 0 0 0,-9 86-154 0 0,0-1 1 0 0,0 0-1 0 0,-1 1 1 0 0,1-1-1 0 0,0 1 1 0 0,0-1-1 0 0,0 0 0 0 0,0 1 1 0 0,0-1-1 0 0,0 0 1 0 0,1 1-1 0 0,-1-1 1 0 0,0 0-1 0 0,0 1 1 0 0,0-1-1 0 0,1 1 1 0 0,-1-1-1 0 0,0 0 1 0 0,1 1-1 0 0,-1-1 0 0 0,0 1 1 0 0,1-1-1 0 0,-1 1 1 0 0,1-1-1 0 0,-1 1 1 0 0,1-1-1 0 0,11 10 174 0 0,12 28-181 0 0,-23-35-7 0 0,27 58-62 0 0,-22-45 52 0 0,0-1-1 0 0,1 0 1 0 0,0 0-1 0 0,1 0 0 0 0,1-1 1 0 0,0 0-1 0 0,13 13 1 0 0,-21-25 9 0 0,-1-1 0 0 0,0 1 0 0 0,1-1 0 0 0,-1 0 0 0 0,0 1 0 0 0,1-1 0 0 0,-1 0 0 0 0,0 0 0 0 0,1 1 0 0 0,-1-1 1 0 0,1 0-1 0 0,-1 0 0 0 0,1 0 0 0 0,-1 1 0 0 0,0-1 0 0 0,1 0 0 0 0,-1 0 0 0 0,1 0 0 0 0,-1 0 0 0 0,1 0 0 0 0,-1 0 0 0 0,1 0 0 0 0,-1 0 0 0 0,1 0 0 0 0,-1 0 1 0 0,1 0-1 0 0,-1 0 0 0 0,0 0 0 0 0,1 0 0 0 0,-1-1 0 0 0,1 1 0 0 0,-1 0 0 0 0,1 0 0 0 0,-1 0 0 0 0,0-1 0 0 0,1 1 0 0 0,-1 0 0 0 0,1 0 0 0 0,-1-1 0 0 0,0 1 1 0 0,0 0-1 0 0,1-1 0 0 0,9-26 49 0 0,-5-32 129 0 0,-5 57-181 0 0,0-10 167 0 0,0 0 0 0 0,1 0-1 0 0,0 0 1 0 0,5-19-1 0 0,-5 29-153 0 0,-1 0 0 0 0,0 1-1 0 0,1-1 1 0 0,-1 1-1 0 0,1-1 1 0 0,-1 1 0 0 0,1-1-1 0 0,0 1 1 0 0,0 0 0 0 0,0-1-1 0 0,0 1 1 0 0,0 0-1 0 0,0 0 1 0 0,0-1 0 0 0,0 1-1 0 0,0 0 1 0 0,0 0 0 0 0,1 0-1 0 0,-1 0 1 0 0,0 1 0 0 0,1-1-1 0 0,-1 0 1 0 0,1 0-1 0 0,-1 1 1 0 0,1-1 0 0 0,-1 1-1 0 0,1 0 1 0 0,-1-1 0 0 0,1 1-1 0 0,-1 0 1 0 0,1 0-1 0 0,0 0 1 0 0,-1 0 0 0 0,1 0-1 0 0,-1 0 1 0 0,1 0 0 0 0,-1 0-1 0 0,1 1 1 0 0,0-1 0 0 0,-1 1-1 0 0,1-1 1 0 0,-1 1-1 0 0,0 0 1 0 0,1-1 0 0 0,-1 1-1 0 0,2 1 1 0 0,15 8-547 0 0,0 1 1 0 0,0 1-1 0 0,-1 1 0 0 0,17 16 0 0 0,-2 2-2686 0 0,-1 2 0 0 0,36 51-1 0 0,-47-56 1736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5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 1068 0 0,'-4'-30'7162'0'0,"4"30"-7065"0"0,-1 0 1 0 0,1 0-1 0 0,0 0 0 0 0,0 0 0 0 0,-1 0 1 0 0,1 0-1 0 0,0 0 0 0 0,-1 0 1 0 0,1 0-1 0 0,0 0 0 0 0,0 0 0 0 0,-1 0 1 0 0,1 0-1 0 0,0 0 0 0 0,0 0 1 0 0,-1 0-1 0 0,1 1 0 0 0,0-1 0 0 0,0 0 1 0 0,-1 0-1 0 0,1 0 0 0 0,0 0 1 0 0,0 0-1 0 0,0 1 0 0 0,-1-1 0 0 0,1 0 1 0 0,0 0-1 0 0,0 0 0 0 0,0 1 1 0 0,0-1-1 0 0,-1 0 0 0 0,1 0 0 0 0,0 1 1 0 0,0-1-1 0 0,0 0 0 0 0,0 0 0 0 0,0 1 1 0 0,0-1-1 0 0,0 0 0 0 0,0 1 1 0 0,0-1-1 0 0,0 0 0 0 0,0 0 0 0 0,0 1 1 0 0,0-1-1 0 0,-3 7 287 0 0,1 1-1 0 0,0-1 1 0 0,0 1-1 0 0,1-1 1 0 0,-1 14 0 0 0,8 105 147 0 0,32 177-1 0 0,-35-287-524 0 0,1 23-36 0 0,-4-27-46 0 0,1 1 0 0 0,1-1 0 0 0,6 21 0 0 0,-4-37-262 0 0,2-18 186 0 0,2-23-1 0 0,-6 25 163 0 0,0 1-1 0 0,2 0 1 0 0,0-1-1 0 0,1 1 0 0 0,1 1 1 0 0,0-1-1 0 0,15-27 1 0 0,-20 45-2 0 0,-1 0 0 0 0,1-1 0 0 0,0 1 0 0 0,-1 0 0 0 0,1 0 0 0 0,0 0 0 0 0,0 0-1 0 0,0 0 1 0 0,0 1 0 0 0,0-1 0 0 0,0 0 0 0 0,0 0 0 0 0,1 1 0 0 0,-1-1 0 0 0,0 0 0 0 0,0 1 0 0 0,1-1 0 0 0,-1 1 0 0 0,0 0 0 0 0,0-1 0 0 0,1 1 0 0 0,-1 0 0 0 0,0 0 0 0 0,1 0 0 0 0,1 0 0 0 0,-1 0-8 0 0,1 1 0 0 0,-1 0-1 0 0,1 0 1 0 0,-1 0 0 0 0,1 0 0 0 0,-1 1 0 0 0,0-1-1 0 0,0 1 1 0 0,0-1 0 0 0,0 1 0 0 0,0 0 0 0 0,3 2-1 0 0,5 9-317 0 0,0 0 0 0 0,0 1-1 0 0,10 19 1 0 0,-15-24-153 0 0,3 5-260 0 0,14 23-2986 0 0,-21-35 3279 0 0,1 0 0 0 0,-1-1 0 0 0,0 1 0 0 0,1 0 0 0 0,-1-1 0 0 0,1 1 1 0 0,0-1-1 0 0,-1 0 0 0 0,1 0 0 0 0,0 0 0 0 0,0 1 0 0 0,0-2 0 0 0,0 1 0 0 0,0 0 0 0 0,4 1 0 0 0,3-2-1112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5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83 440 0 0,'1'-3'171'0'0,"-1"1"-1"0"0,1 0 1 0 0,-1 0-1 0 0,1 0 1 0 0,-1-1-1 0 0,0 1 1 0 0,0 0-1 0 0,0 0 1 0 0,-1-1-1 0 0,1 1 1 0 0,0 0-1 0 0,-1 0 1 0 0,0 0-1 0 0,1-1 1 0 0,-1 1-1 0 0,0 0 1 0 0,0 0 0 0 0,0 0-1 0 0,0 0 1 0 0,0 0-1 0 0,-1 1 1 0 0,1-1-1 0 0,-1 0 1 0 0,1 1-1 0 0,-1-1 1 0 0,0 1-1 0 0,1-1 1 0 0,-4-1-1 0 0,3 1-29 0 0,-1-1 0 0 0,1 1 0 0 0,-1 0 0 0 0,0 0 0 0 0,0 1 0 0 0,0-1-1 0 0,0 1 1 0 0,0-1 0 0 0,0 1 0 0 0,0 0 0 0 0,0 0 0 0 0,0 0 0 0 0,-1 0 0 0 0,1 1-1 0 0,0 0 1 0 0,-1-1 0 0 0,1 1 0 0 0,0 0 0 0 0,-6 1 0 0 0,5 1-40 0 0,0 0 0 0 0,0 0 0 0 0,0 0 0 0 0,1 0 0 0 0,-1 1 0 0 0,1 0 1 0 0,0 0-1 0 0,0 0 0 0 0,0 0 0 0 0,0 0 0 0 0,0 0 0 0 0,1 1 0 0 0,-1-1 0 0 0,1 1 1 0 0,0 0-1 0 0,0 0 0 0 0,0 0 0 0 0,1 0 0 0 0,-1 0 0 0 0,1 0 0 0 0,0 0 0 0 0,0 0 1 0 0,0 1-1 0 0,1-1 0 0 0,0 0 0 0 0,0 1 0 0 0,0 5 0 0 0,1 10 44 0 0,0 1 0 0 0,2-1 0 0 0,0 1 0 0 0,8 25-1 0 0,-10-40-65 0 0,1 0-1 0 0,1 0 1 0 0,-1 0-1 0 0,1 0 1 0 0,0-1-1 0 0,4 7 1 0 0,-7-11-70 0 0,1-1 1 0 0,-1 1-1 0 0,1-1 0 0 0,-1 1 1 0 0,1-1-1 0 0,-1 1 0 0 0,0-1 1 0 0,1 1-1 0 0,0-1 0 0 0,-1 1 0 0 0,1-1 1 0 0,-1 0-1 0 0,1 1 0 0 0,0-1 1 0 0,-1 0-1 0 0,1 0 0 0 0,-1 1 1 0 0,1-1-1 0 0,0 0 0 0 0,-1 0 1 0 0,1 0-1 0 0,0 0 0 0 0,-1 0 1 0 0,2 0-1 0 0,-1-1-11 0 0,0 1-1 0 0,0-1 1 0 0,0 0 0 0 0,0 0 0 0 0,0 0-1 0 0,0 1 1 0 0,0-1 0 0 0,0 0 0 0 0,0 0 0 0 0,0-1-1 0 0,-1 1 1 0 0,1 0 0 0 0,-1 0 0 0 0,1 0-1 0 0,-1 0 1 0 0,1 0 0 0 0,-1-1 0 0 0,1-1-1 0 0,6-20-40 0 0,-1-1-1 0 0,-1 1 0 0 0,-1-1 0 0 0,-1 0 0 0 0,0-38 0 0 0,-3 61 55 0 0,0 0 1 0 0,-1 0-1 0 0,1 0 0 0 0,0 0 0 0 0,0 0 1 0 0,0 0-1 0 0,0 0 0 0 0,0 0 0 0 0,0 0 1 0 0,1 0-1 0 0,-1 0 0 0 0,0 0 1 0 0,0 0-1 0 0,1 0 0 0 0,-1 0 0 0 0,1 0 1 0 0,-1 0-1 0 0,1 0 0 0 0,-1 0 0 0 0,1 0 1 0 0,-1 1-1 0 0,1-1 0 0 0,1-1 0 0 0,-1 2-14 0 0,0 0 0 0 0,0 0 0 0 0,0 0 0 0 0,0 1-1 0 0,-1-1 1 0 0,1 0 0 0 0,0 1 0 0 0,0-1 0 0 0,0 0 0 0 0,-1 1-1 0 0,1-1 1 0 0,0 1 0 0 0,0 0 0 0 0,-1-1 0 0 0,1 1-1 0 0,0-1 1 0 0,-1 1 0 0 0,1 0 0 0 0,-1 0 0 0 0,1 0-1 0 0,4 6-269 0 0,0 0 0 0 0,-1 0 0 0 0,1 0 0 0 0,4 14 0 0 0,-6-11-981 0 0,1-1 1 0 0,0 0-1 0 0,1 0 1 0 0,-1 0-1 0 0,2-1 1 0 0,11 16-1 0 0,-8-16-232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5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15 421 368 0 0,'18'1'4377'0'0,"-18"-1"-4278"0"0,0 0 0 0 0,0-1 1 0 0,0 1-1 0 0,0 0 1 0 0,0 0-1 0 0,0 0 1 0 0,-1 0-1 0 0,1 0 0 0 0,0-1 1 0 0,0 1-1 0 0,0 0 1 0 0,0 0-1 0 0,0 0 1 0 0,0-1-1 0 0,0 1 0 0 0,0 0 1 0 0,0 0-1 0 0,0 0 1 0 0,0 0-1 0 0,0-1 1 0 0,0 1-1 0 0,0 0 0 0 0,0 0 1 0 0,0 0-1 0 0,0-1 1 0 0,0 1-1 0 0,0 0 1 0 0,0 0-1 0 0,0 0 0 0 0,1 0 1 0 0,-1-1-1 0 0,0 1 1 0 0,0 0-1 0 0,0 0 1 0 0,0 0-1 0 0,0 0 0 0 0,0 0 1 0 0,0 0-1 0 0,1-1 1 0 0,-1 1-1 0 0,0 0 1 0 0,0 0-1 0 0,0 0 0 0 0,0 0 1 0 0,1 0-1 0 0,-1 0 1 0 0,0 0-1 0 0,0 0 1 0 0,0 0-1 0 0,0 0 0 0 0,1 0 1 0 0,-1 0-1 0 0,0 0 1 0 0,0 0-1 0 0,0 0 1 0 0,1 0-1 0 0,-1 0 0 0 0,0 0 1 0 0,-8-23-689 0 0,0-6 630 0 0,1-1 0 0 0,2 0 0 0 0,1-1-1 0 0,1 1 1 0 0,2-1 0 0 0,2-38 0 0 0,-1 67-46 0 0,2-16 124 0 0,0 0 1 0 0,10-32 0 0 0,-12 47-124 0 0,1 0 0 0 0,0 1 0 0 0,-1-1 0 0 0,1 0 0 0 0,0 1 0 0 0,1-1 0 0 0,-1 1 0 0 0,0 0 0 0 0,1-1 0 0 0,-1 1 0 0 0,1 0 0 0 0,0 0 1 0 0,-1 0-1 0 0,1 0 0 0 0,0 0 0 0 0,0 0 0 0 0,1 1 0 0 0,-1-1 0 0 0,0 0 0 0 0,0 1 0 0 0,1 0 0 0 0,-1 0 0 0 0,1 0 0 0 0,-1 0 0 0 0,1 0 0 0 0,0 0 1 0 0,3 0-1 0 0,-4 1-6 0 0,0 1 1 0 0,0-1 0 0 0,0 1 0 0 0,0 0-1 0 0,0-1 1 0 0,0 1 0 0 0,-1 0 0 0 0,1 0 0 0 0,0 0-1 0 0,-1 0 1 0 0,1 1 0 0 0,0-1 0 0 0,-1 0-1 0 0,0 1 1 0 0,1-1 0 0 0,-1 1 0 0 0,0 0-1 0 0,0-1 1 0 0,1 1 0 0 0,-1 0 0 0 0,-1 0-1 0 0,1-1 1 0 0,0 1 0 0 0,0 0 0 0 0,-1 0 0 0 0,1 0-1 0 0,0 4 1 0 0,10 67-8 0 0,-9-55 27 0 0,2 6 30 0 0,1 0-1 0 0,0 0 1 0 0,2-1-1 0 0,1 0 1 0 0,1 0-1 0 0,13 24 1 0 0,-22-46-40 0 0,1 0-1 0 0,-1-1 1 0 0,0 1 0 0 0,0 0 0 0 0,1-1-1 0 0,-1 1 1 0 0,1-1 0 0 0,-1 1-1 0 0,0 0 1 0 0,1-1 0 0 0,-1 1 0 0 0,1-1-1 0 0,-1 1 1 0 0,1-1 0 0 0,0 0-1 0 0,-1 1 1 0 0,1-1 0 0 0,-1 1 0 0 0,1-1-1 0 0,0 0 1 0 0,-1 0 0 0 0,1 1-1 0 0,0-1 1 0 0,-1 0 0 0 0,1 0 0 0 0,0 0-1 0 0,0 0 1 0 0,-1 0 0 0 0,1 0-1 0 0,0 0 1 0 0,0 0 0 0 0,17-16-61 0 0,2-32-22 0 0,-14 17 92 0 0,-2 0 1 0 0,-1-1 0 0 0,-1 1-1 0 0,-3-34 1 0 0,1 25 281 0 0,19 63 26 0 0,-9 0-570 0 0,1-1 1 0 0,1-1 0 0 0,1 0-1 0 0,1-1 1 0 0,0 0 0 0 0,25 24 0 0 0,-23-28-1323 0 0,1-1 0 0 0,1-1 0 0 0,0-1 0 0 0,23 13 0 0 0,-27-17 390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11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0 672 0 0,'15'16'7926'0'0,"7"26"-6156"0"0,2 12-1458 0 0,3 0-1 0 0,2-2 1 0 0,50 68 0 0 0,-32-51-1143 0 0,63 77-4885 0 0,-63-88 2657 0 0,-23-24 1630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5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48 181 760 0 0,'4'93'8427'0'0,"1"2"-5834"0"0,-5-95-2590 0 0,0 0-1 0 0,0-1 0 0 0,0 1 0 0 0,-1 0 0 0 0,1 0 0 0 0,0-1 0 0 0,0 1 0 0 0,0 0 1 0 0,-1-1-1 0 0,1 1 0 0 0,0 0 0 0 0,0 0 0 0 0,-1 0 0 0 0,1-1 0 0 0,0 1 0 0 0,0 0 0 0 0,-1 0 1 0 0,1 0-1 0 0,0 0 0 0 0,-1-1 0 0 0,1 1 0 0 0,0 0 0 0 0,-1 0 0 0 0,1 0 0 0 0,0 0 1 0 0,-1 0-1 0 0,1 0 0 0 0,0 0 0 0 0,-1 0 0 0 0,1 0 0 0 0,0 0 0 0 0,-1 0 0 0 0,1 0 1 0 0,0 0-1 0 0,-1 0 0 0 0,1 1 0 0 0,0-1 0 0 0,-1 0 0 0 0,1 0 0 0 0,0 0 0 0 0,-1 0 1 0 0,1 0-1 0 0,0 1 0 0 0,0-1 0 0 0,-1 0 0 0 0,1 0 0 0 0,0 1 0 0 0,0-1 0 0 0,-1 0 1 0 0,1 0-1 0 0,0 1 0 0 0,0-1 0 0 0,0 0 0 0 0,-1 1 0 0 0,1-1 0 0 0,0 0 0 0 0,0 1 0 0 0,0-1 1 0 0,0 0-1 0 0,0 1 0 0 0,0-1 0 0 0,0 0 0 0 0,0 1 0 0 0,0-1 0 0 0,0 1 0 0 0,-17-26 54 0 0,10 0-66 0 0,1 0 0 0 0,2 0 1 0 0,0 0-1 0 0,1-35 1 0 0,2 51-16 0 0,2-1 0 0 0,-1 0 1 0 0,1 1-1 0 0,1-1 0 0 0,0 1 1 0 0,0 0-1 0 0,1 0 0 0 0,0-1 1 0 0,0 2-1 0 0,1-1 0 0 0,1 0 1 0 0,-1 1-1 0 0,1 0 0 0 0,12-15 1 0 0,-14 19-117 0 0,1 1 0 0 0,1-1 1 0 0,-1 1-1 0 0,0 0 0 0 0,1 0 0 0 0,-1 0 1 0 0,1 1-1 0 0,0 0 0 0 0,0 0 0 0 0,0 0 1 0 0,0 0-1 0 0,0 1 0 0 0,0 0 0 0 0,0 0 1 0 0,1 0-1 0 0,-1 1 0 0 0,0-1 0 0 0,1 1 1 0 0,9 2-1 0 0,1 0-420 0 0,0 1 0 0 0,-1 1-1 0 0,1 1 1 0 0,-1 0 0 0 0,20 10 0 0 0,-8-8 1534 0 0,-49-16-191 0 0,20 8-745 0 0,0 1 0 0 0,-1-1 0 0 0,1 1 0 0 0,0 0-1 0 0,-1 0 1 0 0,1 0 0 0 0,-1 0 0 0 0,1 0 0 0 0,0 1 0 0 0,-1-1-1 0 0,1 1 1 0 0,0-1 0 0 0,0 1 0 0 0,-1 0 0 0 0,1 0-1 0 0,0 0 1 0 0,0 0 0 0 0,0 0 0 0 0,0 0 0 0 0,0 1 0 0 0,0-1-1 0 0,0 1 1 0 0,1-1 0 0 0,-1 1 0 0 0,0 0 0 0 0,1 0 0 0 0,-1-1-1 0 0,1 1 1 0 0,0 0 0 0 0,0 0 0 0 0,0 1 0 0 0,0-1-1 0 0,0 0 1 0 0,0 0 0 0 0,0 0 0 0 0,1 1 0 0 0,-1-1 0 0 0,1 0-1 0 0,-1 1 1 0 0,1-1 0 0 0,0 3 0 0 0,-1 5 44 0 0,0 1 0 0 0,1-1-1 0 0,0 1 1 0 0,1-1 0 0 0,0 1 0 0 0,1-1 0 0 0,0 0 0 0 0,3 12 0 0 0,-1-10-11 0 0,-2-6 9 0 0,-1 0 0 0 0,1 0 0 0 0,0 0 0 0 0,1 0 0 0 0,-1-1 0 0 0,1 1 0 0 0,0-1 0 0 0,1 0-1 0 0,-1 0 1 0 0,9 9 0 0 0,-11-14-74 0 0,-1 0 0 0 0,1 0 0 0 0,0 1 0 0 0,0-1-1 0 0,0 0 1 0 0,-1 0 0 0 0,1 0 0 0 0,0 0 0 0 0,0 0-1 0 0,0 0 1 0 0,0 0 0 0 0,-1 0 0 0 0,1 0 0 0 0,0-1 0 0 0,0 1-1 0 0,0 0 1 0 0,-1-1 0 0 0,1 1 0 0 0,0 0 0 0 0,0-1-1 0 0,-1 1 1 0 0,1-1 0 0 0,0 1 0 0 0,-1-1 0 0 0,1 1 0 0 0,0-1-1 0 0,-1 1 1 0 0,1-1 0 0 0,-1 0 0 0 0,1 1 0 0 0,-1-1-1 0 0,1 0 1 0 0,-1 1 0 0 0,0-1 0 0 0,1 0 0 0 0,-1 0 0 0 0,0 0-1 0 0,1 1 1 0 0,-1-3 0 0 0,12-32-71 0 0,-12 33 69 0 0,5-28 17 0 0,-1-1 1 0 0,-1 0 0 0 0,-1-31-1 0 0,-2 62-17 0 0,0 0-1 0 0,0 0 1 0 0,0 0-1 0 0,0 0 1 0 0,0 1-1 0 0,0-1 1 0 0,0 0 0 0 0,1 0-1 0 0,-1 0 1 0 0,0 0-1 0 0,0 0 1 0 0,0 0-1 0 0,0 0 1 0 0,0 0-1 0 0,0 0 1 0 0,0 0-1 0 0,0 0 1 0 0,1 0-1 0 0,-1 0 1 0 0,0 0-1 0 0,0 0 1 0 0,0 0-1 0 0,0 0 1 0 0,0 0 0 0 0,0 0-1 0 0,0 0 1 0 0,0 0-1 0 0,0-1 1 0 0,1 1-1 0 0,-1 0 1 0 0,0 0-1 0 0,0 0 1 0 0,0 0-1 0 0,0 0 1 0 0,0 0-1 0 0,0 0 1 0 0,0 0-1 0 0,0 0 1 0 0,0 0 0 0 0,0 0-1 0 0,0 0 1 0 0,0-1-1 0 0,0 1 1 0 0,0 0-1 0 0,1 0 1 0 0,7 19-92 0 0,8 28-485 0 0,4 15-2373 0 0,-4-14-2566 0 0,-15-41 4223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7:5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5 157 432 0 0,'-3'-25'2861'0'0,"1"10"1234"0"0,6 28-2365 0 0,5 22-1524 0 0,2-1 0 0 0,1-1 0 0 0,32 62 0 0 0,-40-92-192 0 0,-3-11 15 0 0,-5-23 40 0 0,3 12-42 0 0,-6-53-4 0 0,5 58-13 0 0,0 0 0 0 0,1 0 0 0 0,0 0 0 0 0,1-1-1 0 0,0 1 1 0 0,2 0 0 0 0,4-24 0 0 0,-2 21 27 0 0,-3 13 9 0 0,0 0 0 0 0,0 0 0 0 0,0 0 0 0 0,1 0 0 0 0,-1 0 0 0 0,1 0 0 0 0,0 1 0 0 0,3-6 0 0 0,-4 8-43 0 0,0 1 1 0 0,0-1-1 0 0,0 0 0 0 0,0 1 1 0 0,0-1-1 0 0,1 1 1 0 0,-1-1-1 0 0,0 1 0 0 0,0 0 1 0 0,0 0-1 0 0,0-1 1 0 0,1 1-1 0 0,-1 0 1 0 0,0 0-1 0 0,0 0 0 0 0,1 0 1 0 0,-1 0-1 0 0,0 1 1 0 0,0-1-1 0 0,0 0 1 0 0,0 0-1 0 0,1 1 0 0 0,-1-1 1 0 0,0 1-1 0 0,0-1 1 0 0,0 1-1 0 0,0-1 1 0 0,0 1-1 0 0,0 0 0 0 0,0 0 1 0 0,0-1-1 0 0,0 1 1 0 0,0 0-1 0 0,-1 0 1 0 0,2 2-1 0 0,7 6-20 0 0,-2 0 1 0 0,1 1-1 0 0,-1 0 1 0 0,-1 0-1 0 0,0 1 1 0 0,0-1-1 0 0,7 23 1 0 0,-1-6-27 0 0,-6-11-44 0 0,-6-14-24 0 0,1 1 0 0 0,-1 0-1 0 0,1-1 1 0 0,0 1 0 0 0,0-1 0 0 0,0 1 0 0 0,1-1 0 0 0,-1 1 0 0 0,0-1 0 0 0,1 1 0 0 0,0-1 0 0 0,-1 0 0 0 0,3 2 0 0 0,-3-6 35 0 0,-1-1 0 0 0,1 1 1 0 0,-1-1-1 0 0,1 1 0 0 0,0-1 0 0 0,0 1 0 0 0,0-1 0 0 0,0 1 0 0 0,0 0 1 0 0,0 0-1 0 0,1 0 0 0 0,1-3 0 0 0,0 4 82 0 0,0-1 1 0 0,0 1-1 0 0,-1-1 0 0 0,1 1 0 0 0,0 0 1 0 0,1 0-1 0 0,-1 0 0 0 0,0 1 0 0 0,0-1 0 0 0,0 1 1 0 0,0-1-1 0 0,0 1 0 0 0,1 0 0 0 0,-1 1 1 0 0,0-1-1 0 0,0 0 0 0 0,0 1 0 0 0,0 0 1 0 0,0-1-1 0 0,0 1 0 0 0,0 0 0 0 0,6 3 1 0 0,-5-2-1 0 0,0 0 1 0 0,0-1 0 0 0,0 0 0 0 0,0 0 0 0 0,0 0 0 0 0,1 0-1 0 0,-1-1 1 0 0,0 0 0 0 0,1 0 0 0 0,-1 0 0 0 0,0 0 0 0 0,1-1-1 0 0,-1 1 1 0 0,7-3 0 0 0,-7 1-23 0 0,0-1-1 0 0,0 0 0 0 0,-1 0 1 0 0,1 0-1 0 0,0 0 1 0 0,-1-1-1 0 0,0 0 0 0 0,0 1 1 0 0,0-1-1 0 0,0 0 1 0 0,-1 0-1 0 0,1 0 0 0 0,-1-1 1 0 0,0 1-1 0 0,2-7 1 0 0,-3 7 3 0 0,1 1 1 0 0,-1-1-1 0 0,0 0 1 0 0,0 0 0 0 0,-1 0-1 0 0,1 0 1 0 0,-1 0-1 0 0,0 1 1 0 0,0-1-1 0 0,0 0 1 0 0,0 0 0 0 0,-1 0-1 0 0,1 0 1 0 0,-1 0-1 0 0,0 0 1 0 0,-1 1-1 0 0,1-1 1 0 0,0 0-1 0 0,-5-6 1 0 0,6 9 8 0 0,-1 0 0 0 0,0 0-1 0 0,1 1 1 0 0,-1-1 0 0 0,0 0-1 0 0,0 0 1 0 0,0 0 0 0 0,1 0 0 0 0,-1 1-1 0 0,0-1 1 0 0,0 0 0 0 0,0 1 0 0 0,0-1-1 0 0,0 1 1 0 0,-1-1 0 0 0,1 1 0 0 0,0-1-1 0 0,0 1 1 0 0,0 0 0 0 0,0 0 0 0 0,0-1-1 0 0,-1 1 1 0 0,1 0 0 0 0,0 0 0 0 0,-2 1-1 0 0,1-1 7 0 0,0 1 0 0 0,0 0-1 0 0,0 0 1 0 0,0 0-1 0 0,0 0 1 0 0,1 0-1 0 0,-1 0 1 0 0,0 1 0 0 0,1-1-1 0 0,-1 0 1 0 0,1 1-1 0 0,-1-1 1 0 0,-1 4-1 0 0,0-1 25 0 0,0 1-1 0 0,0 0 1 0 0,0 0-1 0 0,0 0 0 0 0,1 1 1 0 0,0-1-1 0 0,0 1 1 0 0,1-1-1 0 0,-1 1 0 0 0,0 6 1 0 0,3 6 83 0 0,0 0 0 0 0,1 0 0 0 0,1-1 0 0 0,7 23 0 0 0,-8-32-75 0 0,0-1-1 0 0,0 0 0 0 0,1 0 0 0 0,0 0 1 0 0,1 0-1 0 0,-1-1 0 0 0,1 1 0 0 0,1-1 0 0 0,-1 0 1 0 0,1 0-1 0 0,0-1 0 0 0,11 10 0 0 0,-15-14-30 0 0,0 0-1 0 0,0 0 0 0 0,1 0 1 0 0,-1 0-1 0 0,1-1 1 0 0,-1 1-1 0 0,0-1 1 0 0,1 1-1 0 0,-1-1 0 0 0,1 0 1 0 0,-1 1-1 0 0,1-1 1 0 0,0 0-1 0 0,-1 0 1 0 0,1 0-1 0 0,-1 0 1 0 0,1 0-1 0 0,-1 0 0 0 0,1-1 1 0 0,-1 1-1 0 0,1 0 1 0 0,-1-1-1 0 0,1 1 1 0 0,-1-1-1 0 0,3-1 0 0 0,-1 0-3 0 0,0-1-1 0 0,0 1 0 0 0,0-1 0 0 0,0 0 0 0 0,0 0 0 0 0,-1 0 0 0 0,1 0 0 0 0,-1-1 0 0 0,4-6 0 0 0,0-2 2 0 0,-1 0-1 0 0,0 0 1 0 0,-1-1-1 0 0,0 0 1 0 0,2-18-1 0 0,1-5 101 0 0,1-26 1256 0 0,-8 62-1337 0 0,0-1 0 0 0,0 1 0 0 0,0 0-1 0 0,0-1 1 0 0,0 1 0 0 0,0 0 0 0 0,0-1 0 0 0,0 1 0 0 0,0 0-1 0 0,0 0 1 0 0,0-1 0 0 0,0 1 0 0 0,0 0 0 0 0,0-1 0 0 0,0 1 0 0 0,0 0-1 0 0,0-1 1 0 0,0 1 0 0 0,1 0 0 0 0,-1 0 0 0 0,0-1 0 0 0,0 1 0 0 0,0 0-1 0 0,1 0 1 0 0,-1-1 0 0 0,0 1 0 0 0,0 0 0 0 0,0 0 0 0 0,1 0 0 0 0,-1-1-1 0 0,0 1 1 0 0,0 0 0 0 0,1 0 0 0 0,-1 0 0 0 0,0 0 0 0 0,1 0 0 0 0,-1 0-1 0 0,0 0 1 0 0,1-1 0 0 0,-1 1 0 0 0,0 0 0 0 0,0 0 0 0 0,1 0 0 0 0,-1 0-1 0 0,1 0 1 0 0,16 10 147 0 0,13 20-286 0 0,4 14 33 0 0,-26-31 91 0 0,1-1 0 0 0,0-1 0 0 0,1 0 0 0 0,0 0-1 0 0,0 0 1 0 0,17 11 0 0 0,-27-22-6 0 0,1 0-1 0 0,-1 1 0 0 0,1-1 1 0 0,0 0-1 0 0,-1 0 1 0 0,1 0-1 0 0,-1 0 0 0 0,1 0 1 0 0,0 0-1 0 0,-1 0 0 0 0,1 0 1 0 0,-1 0-1 0 0,1 0 0 0 0,0 0 1 0 0,-1-1-1 0 0,1 1 1 0 0,-1 0-1 0 0,1 0 0 0 0,-1 0 1 0 0,1-1-1 0 0,-1 1 0 0 0,1 0 1 0 0,-1-1-1 0 0,1 1 0 0 0,-1-1 1 0 0,1 1-1 0 0,-1 0 1 0 0,0-1-1 0 0,1 1 0 0 0,-1-1 1 0 0,0 1-1 0 0,1-1 0 0 0,-1 1 1 0 0,0-1-1 0 0,1 1 1 0 0,-1-1-1 0 0,0 1 0 0 0,0-1 1 0 0,0 0-1 0 0,0 1 0 0 0,1-1 1 0 0,-1 1-1 0 0,0-1 0 0 0,0 0 1 0 0,0 1-1 0 0,0-1 1 0 0,0 1-1 0 0,-1-1 0 0 0,1 1 1 0 0,0-2-1 0 0,1-37-53 0 0,-1 35 50 0 0,-1-23-10 0 0,0 20 83 0 0,1-1-1 0 0,0 1 1 0 0,0-1-1 0 0,0 1 1 0 0,1-1-1 0 0,0 1 1 0 0,0 0-1 0 0,1-1 1 0 0,5-13-1 0 0,-7 20-63 0 0,0 1 1 0 0,1-1-1 0 0,-1 1 0 0 0,1-1 1 0 0,-1 0-1 0 0,1 1 0 0 0,0-1 0 0 0,-1 1 1 0 0,1-1-1 0 0,0 1 0 0 0,-1 0 1 0 0,1-1-1 0 0,0 1 0 0 0,-1 0 0 0 0,1-1 1 0 0,0 1-1 0 0,0 0 0 0 0,-1 0 1 0 0,1 0-1 0 0,0-1 0 0 0,0 1 1 0 0,0 0-1 0 0,-1 0 0 0 0,1 0 0 0 0,0 0 1 0 0,0 0-1 0 0,0 1 0 0 0,-1-1 1 0 0,1 0-1 0 0,0 0 0 0 0,0 0 1 0 0,-1 1-1 0 0,1-1 0 0 0,0 0 0 0 0,-1 1 1 0 0,1-1-1 0 0,0 1 0 0 0,-1-1 1 0 0,1 1-1 0 0,0-1 0 0 0,-1 1 0 0 0,1-1 1 0 0,0 2-1 0 0,30 30-669 0 0,-26-25 422 0 0,19 20-2081 0 0,-2 1 1 0 0,-2 1 0 0 0,35 63 0 0 0,-37-59 885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0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41 160 208 0 0,'22'48'7783'0'0,"-19"-39"-7536"0"0,0 0 1 0 0,0 1 0 0 0,-1-1 0 0 0,-1 1 0 0 0,1-1 0 0 0,-1 13 0 0 0,4 32 1059 0 0,-10-50-942 0 0,-6-10-189 0 0,-7-10-68 0 0,11 3-65 0 0,0 0-1 0 0,1 0 1 0 0,0 0-1 0 0,1-1 1 0 0,1 0-1 0 0,0 0 1 0 0,1 0-1 0 0,0 0 1 0 0,1-1-1 0 0,1 1 1 0 0,0-27-1 0 0,2 35-150 0 0,-1-1-1 0 0,1 0 1 0 0,1 0-1 0 0,-1 1 0 0 0,1-1 1 0 0,0 1-1 0 0,0-1 0 0 0,1 1 1 0 0,0 0-1 0 0,0 0 1 0 0,8-11-1 0 0,-8 13-233 0 0,1 1 0 0 0,0-1 0 0 0,0 1 0 0 0,0 0-1 0 0,0 0 1 0 0,0 0 0 0 0,0 0 0 0 0,1 1 0 0 0,0 0 0 0 0,-1-1 0 0 0,1 2 0 0 0,0-1 0 0 0,0 1 0 0 0,0-1-1 0 0,0 1 1 0 0,0 1 0 0 0,8-1 0 0 0,16 2-2646 0 0,-15 2 1741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7 864 0 0,'0'0'173'0'0,"-1"0"1"0"0,1-1-1 0 0,0 1 0 0 0,0 0 0 0 0,0 0 0 0 0,0-1 1 0 0,0 1-1 0 0,0 0 0 0 0,0-1 0 0 0,-1 1 1 0 0,1 0-1 0 0,0-1 0 0 0,0 1 0 0 0,0 0 1 0 0,-1 0-1 0 0,1 0 0 0 0,0-1 0 0 0,0 1 0 0 0,-1 0 1 0 0,1 0-1 0 0,0 0 0 0 0,-1-1 0 0 0,1 1 1 0 0,0 0-1 0 0,-1 0 0 0 0,1 0 0 0 0,0 0 1 0 0,-1 0-1 0 0,1 0 0 0 0,0 0 0 0 0,-1 0 0 0 0,1 0 1 0 0,0 0-1 0 0,-1 0 0 0 0,1 0 0 0 0,0 0 1 0 0,-1 0-1 0 0,1 0 0 0 0,-1 0 0 0 0,-22 6 1475 0 0,-23 18-1523 0 0,42-18-70 0 0,-1-1 1 0 0,1 1 0 0 0,0-1 0 0 0,0 1 0 0 0,1 1 0 0 0,0-1 0 0 0,0 0 0 0 0,0 1-1 0 0,1-1 1 0 0,0 1 0 0 0,0 0 0 0 0,1 0 0 0 0,0 0 0 0 0,0 0 0 0 0,0 0 0 0 0,1 0 0 0 0,0 0-1 0 0,1 7 1 0 0,0 0 175 0 0,1 1 0 0 0,0-1 1 0 0,1 0-1 0 0,1 0 0 0 0,0 0 0 0 0,0 0 0 0 0,14 25 0 0 0,-18-39-220 0 0,0 1 0 0 0,0-1 1 0 0,0 1-1 0 0,1 0 0 0 0,-1-1 1 0 0,0 1-1 0 0,0-1 0 0 0,1 1 1 0 0,-1-1-1 0 0,0 1 0 0 0,1-1 1 0 0,-1 1-1 0 0,1-1 0 0 0,-1 1 1 0 0,1-1-1 0 0,-1 1 0 0 0,1-1 1 0 0,-1 0-1 0 0,1 1 0 0 0,-1-1 1 0 0,1 0-1 0 0,-1 0 0 0 0,1 1 1 0 0,-1-1-1 0 0,1 0 0 0 0,0 0 1 0 0,-1 0-1 0 0,1 1 0 0 0,-1-1 0 0 0,1 0 1 0 0,0 0-1 0 0,-1 0 0 0 0,1 0 1 0 0,0 0-1 0 0,0-1 0 0 0,12-19 42 0 0,-1-32-226 0 0,-3-71 389 0 0,-9 123-214 0 0,0 0 0 0 0,0 0 1 0 0,-1-1-1 0 0,1 1 0 0 0,0 0 1 0 0,0 0-1 0 0,0 0 0 0 0,0-1 1 0 0,0 1-1 0 0,0 0 1 0 0,0 0-1 0 0,0-1 0 0 0,0 1 1 0 0,0 0-1 0 0,0 0 0 0 0,0-1 1 0 0,0 1-1 0 0,0 0 1 0 0,0 0-1 0 0,0 0 0 0 0,0-1 1 0 0,0 1-1 0 0,0 0 0 0 0,0 0 1 0 0,1 0-1 0 0,-1-1 1 0 0,0 1-1 0 0,0 0 0 0 0,0 0 1 0 0,0 0-1 0 0,0-1 0 0 0,1 1 1 0 0,-1 0-1 0 0,0 0 0 0 0,0 0 1 0 0,0 0-1 0 0,0 0 1 0 0,1-1-1 0 0,-1 1 0 0 0,0 0 1 0 0,0 0-1 0 0,1 0 0 0 0,-1 0 1 0 0,0 0-1 0 0,0 0 1 0 0,0 0-1 0 0,1 0 0 0 0,8 11-132 0 0,6 17-444 0 0,-10-14 92 0 0,13 31-2949 0 0,-15-40 2398 0 0,-1 0-1 0 0,1 0 1 0 0,0 0 0 0 0,1-1-1 0 0,-1 0 1 0 0,7 7-1 0 0,-5-8-187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7 152 0 0,'2'-7'6348'0'0,"1"18"-3397"0"0,5 34-2244 0 0,-2-14-137 0 0,9 54-489 0 0,-3-15-4091 0 0,-11-59 1607 0 0,-1-7-316 0 0,0-6 1322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74 200 0 0,'-5'-73'9660'0'0,"5"73"-9636"0"0,24 36-5905 0 0,-15-20 3655 0 0,-4-10 1233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 0 0,'2'11'682'0'0,"0"1"-1"0"0,0-1 1 0 0,1 0 0 0 0,0-1 0 0 0,1 1-1 0 0,10 19 1 0 0,8 25 1540 0 0,11 47 189 0 0,-25-84-1997 0 0,-2-28-151 0 0,-3-31-139 0 0,-5 25-97 0 0,-1-5 269 0 0,0 0 0 0 0,2-1 1 0 0,0 1-1 0 0,2 0 0 0 0,5-41 0 0 0,-6 61-271 0 0,0 0 0 0 0,0 0-1 0 0,1-1 1 0 0,-1 1 0 0 0,0 0-1 0 0,0 0 1 0 0,1 0 0 0 0,-1 0-1 0 0,1 0 1 0 0,-1 0-1 0 0,1 0 1 0 0,0 0 0 0 0,-1 0-1 0 0,1 0 1 0 0,0 0 0 0 0,0 0-1 0 0,-1 0 1 0 0,1 0 0 0 0,0 0-1 0 0,0 1 1 0 0,0-1-1 0 0,0 0 1 0 0,0 1 0 0 0,0-1-1 0 0,0 1 1 0 0,1-1 0 0 0,-1 1-1 0 0,1-1 1 0 0,0 1-47 0 0,0 0-1 0 0,0 1 1 0 0,0-1 0 0 0,0 1 0 0 0,0 0-1 0 0,0-1 1 0 0,0 1 0 0 0,0 0 0 0 0,0 0 0 0 0,0 0-1 0 0,-1 0 1 0 0,1 1 0 0 0,0-1 0 0 0,2 3-1 0 0,6 7-587 0 0,0 0 0 0 0,0 0 0 0 0,9 16 0 0 0,-18-26 495 0 0,41 70-8206 0 0,-38-64 7094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73 56 0 0,'-4'-73'11008'0'0,"25"165"-9847"0"0,-19-74-1079 0 0,1 0-1 0 0,1 0 1 0 0,0-1 0 0 0,1 0 0 0 0,2 0-1 0 0,-1 0 1 0 0,2-1 0 0 0,10 18 0 0 0,-1-12 29 0 0,-6-9-152 0 0,-1 1-1 0 0,0 1 1 0 0,0 0-1 0 0,-2 0 0 0 0,0 0 1 0 0,8 21-1 0 0,-15-33-7 0 0,0 0 0 0 0,-1 0 0 0 0,1 1 1 0 0,0-1-1 0 0,-1 0 0 0 0,0 0 0 0 0,0 0 0 0 0,0 1 0 0 0,0-1 0 0 0,0 0 0 0 0,-2 5 0 0 0,1-7-37 0 0,1 1 0 0 0,-1 0 1 0 0,0-1-1 0 0,0 1 0 0 0,-1-1 0 0 0,1 0 0 0 0,0 1 0 0 0,0-1 0 0 0,-1 0 0 0 0,1 0 0 0 0,-1 1 1 0 0,1-1-1 0 0,-1 0 0 0 0,1-1 0 0 0,-1 1 0 0 0,1 0 0 0 0,-1 0 0 0 0,0-1 0 0 0,0 1 0 0 0,1-1 1 0 0,-1 1-1 0 0,0-1 0 0 0,-2 0 0 0 0,2 1-167 0 0,0-1 0 0 0,0 1 1 0 0,0-1-1 0 0,0 0 0 0 0,0 0 0 0 0,0 0 0 0 0,0 0 1 0 0,0 0-1 0 0,0 0 0 0 0,0-1 0 0 0,0 1 0 0 0,0-1 1 0 0,0 1-1 0 0,1-1 0 0 0,-1 0 0 0 0,0 0 1 0 0,0 0-1 0 0,1 0 0 0 0,-1 0 0 0 0,0 0 0 0 0,1 0 1 0 0,-1 0-1 0 0,1-1 0 0 0,-1 1 0 0 0,1 0 0 0 0,0-1 1 0 0,0 0-1 0 0,0 1 0 0 0,0-1 0 0 0,0 0 1 0 0,0 1-1 0 0,0-1 0 0 0,-1-2 0 0 0,-2-6-937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0 452 0 0,'0'9'4378'0'0,"0"14"-2427"0"0,-8 7-377 0 0,6-23-1362 0 0,0-1 1 0 0,0 1-1 0 0,1-1 0 0 0,-1 1 1 0 0,2 0-1 0 0,-1-1 0 0 0,1 1 0 0 0,0 0 1 0 0,0 0-1 0 0,1-1 0 0 0,2 14 0 0 0,-2-17-171 0 0,2 5 26 0 0,-1 0 0 0 0,1 0 0 0 0,0-1 0 0 0,1 0 1 0 0,0 0-1 0 0,7 10 0 0 0,-10-16-70 0 0,0 0-1 0 0,0 0 1 0 0,0 0 0 0 0,1 0 0 0 0,-1 0-1 0 0,0 0 1 0 0,1 0 0 0 0,-1 0 0 0 0,1-1 0 0 0,-1 1-1 0 0,1 0 1 0 0,-1-1 0 0 0,1 1 0 0 0,0-1-1 0 0,-1 0 1 0 0,1 1 0 0 0,0-1 0 0 0,-1 0-1 0 0,1 0 1 0 0,-1 0 0 0 0,1 0 0 0 0,0-1-1 0 0,-1 1 1 0 0,1 0 0 0 0,0-1 0 0 0,-1 1-1 0 0,1-1 1 0 0,-1 1 0 0 0,1-1 0 0 0,-1 0-1 0 0,1 0 1 0 0,-1 0 0 0 0,0 1 0 0 0,1-1-1 0 0,-1-1 1 0 0,0 1 0 0 0,0 0 0 0 0,2-2-1 0 0,1-1-74 0 0,-1-1 0 0 0,0 0-1 0 0,0 0 1 0 0,0 0 0 0 0,0 0-1 0 0,-1 0 1 0 0,0-1 0 0 0,0 1-1 0 0,0-1 1 0 0,-1 0 0 0 0,1 1-1 0 0,-1-1 1 0 0,-1 0 0 0 0,1 0 0 0 0,-1 0-1 0 0,0 0 1 0 0,-1 1 0 0 0,1-1-1 0 0,-1 0 1 0 0,-2-7 0 0 0,2 11-35 0 0,0 0 0 0 0,0 0 0 0 0,0 0 0 0 0,0 0 0 0 0,0 1 1 0 0,0-1-1 0 0,-1 0 0 0 0,1 1 0 0 0,-1-1 0 0 0,1 1 0 0 0,-1-1 1 0 0,0 1-1 0 0,1 0 0 0 0,-1 0 0 0 0,0 0 0 0 0,0 0 0 0 0,0 0 1 0 0,0 0-1 0 0,0 0 0 0 0,-3 0 0 0 0,-42-6-6013 0 0,41 7 5128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49 672 0 0,'27'35'4888'0'0,"-11"-15"-2985"0"0,25 40 1 0 0,-37-52-1731 0 0,5 9 103 0 0,0 0 0 0 0,2 0 0 0 0,0-1 0 0 0,24 26 0 0 0,-35-41-278 0 0,0-1 0 0 0,1 0 0 0 0,-1 1-1 0 0,0-1 1 0 0,1 0 0 0 0,-1 0 0 0 0,0 1 0 0 0,1-1-1 0 0,-1 0 1 0 0,1 0 0 0 0,-1 0 0 0 0,0 1 0 0 0,1-1-1 0 0,-1 0 1 0 0,1 0 0 0 0,-1 0 0 0 0,1 0-1 0 0,-1 0 1 0 0,0 0 0 0 0,1 0 0 0 0,-1 0 0 0 0,1 0-1 0 0,-1 0 1 0 0,1 0 0 0 0,-1 0 0 0 0,0 0 0 0 0,1 0-1 0 0,-1 0 1 0 0,1-1 0 0 0,-1 1 0 0 0,0 0-1 0 0,1 0 1 0 0,0-1 0 0 0,8-15-114 0 0,1-26-91 0 0,-10 38 189 0 0,2-6-27 0 0,-1 2 48 0 0,1-1-1 0 0,0 1 1 0 0,0 0-1 0 0,6-15 1 0 0,-7 22-5 0 0,-1 0 1 0 0,1 0 0 0 0,-1 0-1 0 0,1-1 1 0 0,0 1 0 0 0,0 0-1 0 0,-1 0 1 0 0,1 0 0 0 0,0 0-1 0 0,0 0 1 0 0,0 1 0 0 0,0-1-1 0 0,0 0 1 0 0,0 0-1 0 0,0 1 1 0 0,1-1 0 0 0,-1 0-1 0 0,0 1 1 0 0,0-1 0 0 0,0 1-1 0 0,1-1 1 0 0,-1 1 0 0 0,0 0-1 0 0,1 0 1 0 0,-1 0 0 0 0,0-1-1 0 0,1 1 1 0 0,-1 0 0 0 0,0 1-1 0 0,1-1 1 0 0,-1 0-1 0 0,0 0 1 0 0,0 0 0 0 0,1 1-1 0 0,-1-1 1 0 0,0 1 0 0 0,0-1-1 0 0,2 2 1 0 0,52 31-67 0 0,-45-26 122 0 0,0 0 0 0 0,1-1 0 0 0,0 0 0 0 0,0 0 0 0 0,11 3 0 0 0,-21-9-63 0 0,0 0 1 0 0,-1 0-1 0 0,1 1 0 0 0,0-1 0 0 0,0 0 1 0 0,-1 0-1 0 0,1 0 0 0 0,0-1 1 0 0,-1 1-1 0 0,1 0 0 0 0,0 0 0 0 0,-1 0 1 0 0,1 0-1 0 0,0-1 0 0 0,-1 1 0 0 0,1 0 1 0 0,-1-1-1 0 0,1 1 0 0 0,0 0 1 0 0,-1-1-1 0 0,1 1 0 0 0,-1-1 0 0 0,1 1 1 0 0,-1-1-1 0 0,1 1 0 0 0,-1-1 1 0 0,0 1-1 0 0,1-1 0 0 0,-1 1 0 0 0,1-1 1 0 0,-1 0-1 0 0,0 1 0 0 0,0-1 1 0 0,1 0-1 0 0,-1 1 0 0 0,0-1 0 0 0,0-1 1 0 0,6-33-710 0 0,-4 19 247 0 0,7-66-4043 0 0,-5 35 1263 0 0,-3 28 2001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12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21 220 0 0,'-9'-20'7954'0'0,"5"32"-5438"0"0,2 6-2132 0 0,1 0 1 0 0,0-1 0 0 0,1 1 0 0 0,5 31 0 0 0,-1-14-208 0 0,-1 16-196 0 0,8 76-1026 0 0,6-45-4489 0 0,-3-56 1907 0 0,-4-18 2049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0 246 568 0 0,'10'20'3376'0'0,"-1"0"0"0"0,9 32 0 0 0,5 11-729 0 0,-54-119-2549 0 0,26 39-116 0 0,1 1 0 0 0,1-1-1 0 0,1 0 1 0 0,0 0-1 0 0,1 0 1 0 0,1 1 0 0 0,1-1-1 0 0,0 0 1 0 0,1 0 0 0 0,1 0-1 0 0,1 1 1 0 0,0-1 0 0 0,1 1-1 0 0,0 0 1 0 0,2 0 0 0 0,10-20-1 0 0,-15 33 6 0 0,0 0 0 0 0,0 0 0 0 0,0 1-1 0 0,0-1 1 0 0,0 0 0 0 0,0 1 0 0 0,1-1 0 0 0,-1 1-1 0 0,1 0 1 0 0,0 0 0 0 0,-1 0 0 0 0,1 0 0 0 0,0 0-1 0 0,0 1 1 0 0,1-1 0 0 0,-1 1 0 0 0,0 0 0 0 0,0 0 0 0 0,1 0-1 0 0,-1 0 1 0 0,6 0 0 0 0,-7 1 5 0 0,0 0 0 0 0,1 1 0 0 0,-1-1 0 0 0,0 0 0 0 0,0 1 0 0 0,1 0 0 0 0,-1 0 0 0 0,0-1 0 0 0,0 1 0 0 0,0 0 0 0 0,0 1 0 0 0,0-1-1 0 0,0 0 1 0 0,0 0 0 0 0,0 1 0 0 0,-1-1 0 0 0,1 1 0 0 0,0 0 0 0 0,-1 0 0 0 0,1-1 0 0 0,-1 1 0 0 0,0 0 0 0 0,0 0 0 0 0,0 0 0 0 0,0 0 0 0 0,0 0 0 0 0,0 1 0 0 0,0-1 0 0 0,-1 0 0 0 0,1 0 0 0 0,-1 1 0 0 0,1 1 0 0 0,1 11 21 0 0,-1 0 1 0 0,-1-1-1 0 0,0 1 1 0 0,-1 0-1 0 0,-3 19 1 0 0,2-21 27 0 0,0 0 1 0 0,1-1-1 0 0,0 1 1 0 0,1 0 0 0 0,1-1-1 0 0,0 1 1 0 0,5 23-1 0 0,-5-34-44 0 0,-1-1 0 0 0,1 1 0 0 0,0-1 0 0 0,0 0 0 0 0,0 0 0 0 0,0 1 0 0 0,0-1 0 0 0,0 0 0 0 0,0 0 0 0 0,0 0 0 0 0,1 0 0 0 0,-1 0 0 0 0,0 0 0 0 0,1 0 0 0 0,-1-1 0 0 0,0 1 0 0 0,1 0 0 0 0,-1-1 0 0 0,1 1 0 0 0,-1-1 0 0 0,1 0 0 0 0,0 1 0 0 0,-1-1 0 0 0,1 0 0 0 0,-1 0 0 0 0,1 0 0 0 0,0 0 0 0 0,-1 0-1 0 0,1 0 1 0 0,-1-1 0 0 0,1 1 0 0 0,-1 0 0 0 0,1-1 0 0 0,-1 1 0 0 0,1-1 0 0 0,2-1 0 0 0,1 0-62 0 0,0 0-1 0 0,0 0 0 0 0,-1 0 1 0 0,1 0-1 0 0,0-1 0 0 0,-1 0 1 0 0,0 0-1 0 0,0 0 0 0 0,0-1 1 0 0,5-5-1 0 0,-5 3 23 0 0,0-1-1 0 0,0 1 0 0 0,-1-1 1 0 0,0 0-1 0 0,-1 0 1 0 0,1 0-1 0 0,-2-1 1 0 0,1 1-1 0 0,-1-1 0 0 0,0 1 1 0 0,0-1-1 0 0,-1 1 1 0 0,0-1-1 0 0,0 1 0 0 0,-1-1 1 0 0,0 0-1 0 0,-2-7 1 0 0,2 10-65 0 0,0 0 0 0 0,0 0 1 0 0,-1 1-1 0 0,0-1 0 0 0,0 0 1 0 0,0 1-1 0 0,0-1 0 0 0,-1 1 1 0 0,0-1-1 0 0,0 1 0 0 0,0 0 1 0 0,0 0-1 0 0,-1 1 0 0 0,1-1 1 0 0,-1 1-1 0 0,0-1 0 0 0,0 1 1 0 0,0 1-1 0 0,0-1 0 0 0,-1 0 1 0 0,1 1-1 0 0,-1 0 0 0 0,0 0 0 0 0,0 0 1 0 0,1 1-1 0 0,-7-2 0 0 0,9 3-94 0 0,1 0 0 0 0,0 0 0 0 0,0-1 0 0 0,-1 1 0 0 0,1 0 0 0 0,0 0 0 0 0,0 0 0 0 0,-1 0 0 0 0,1 0-1 0 0,0 1 1 0 0,0-1 0 0 0,-1 0 0 0 0,1 0 0 0 0,0 1 0 0 0,0-1 0 0 0,-1 1 0 0 0,1-1 0 0 0,0 1 0 0 0,0 0 0 0 0,0-1-1 0 0,0 1 1 0 0,0 0 0 0 0,0 0 0 0 0,0 0 0 0 0,0 0 0 0 0,0 0 0 0 0,1 0 0 0 0,-1 0 0 0 0,0 0 0 0 0,1 0-1 0 0,-1 0 1 0 0,0 0 0 0 0,0 2 0 0 0,1 3-852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16 344 0 0,'16'-15'4636'0'0,"-16"15"-4535"0"0,1 0-1 0 0,-1 0 0 0 0,1 0 1 0 0,-1 0-1 0 0,0 0 1 0 0,1 0-1 0 0,-1 0 1 0 0,0 0-1 0 0,1 0 0 0 0,-1 0 1 0 0,1 0-1 0 0,-1 0 1 0 0,0 0-1 0 0,1 0 0 0 0,-1 0 1 0 0,0 0-1 0 0,1 1 1 0 0,-1-1-1 0 0,0 0 1 0 0,1 0-1 0 0,-1 0 0 0 0,0 1 1 0 0,1-1-1 0 0,-1 0 1 0 0,0 0-1 0 0,1 1 1 0 0,-1-1-1 0 0,0 0 0 0 0,1 1 1 0 0,10 37 2331 0 0,-7-20-2509 0 0,10 55 502 0 0,-7-35-1034 0 0,12 39 0 0 0,-16-66-521 0 0,1 0 0 0 0,1-1 0 0 0,0 1 0 0 0,9 13-1 0 0,-6-16-393 0 0,1-3 140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1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1136 0 0,'-4'-23'8639'0'0,"3"36"-7155"0"0,3 10-1227 0 0,1 0 0 0 0,1 0 0 0 0,2 0-1 0 0,0 0 1 0 0,10 24 0 0 0,3 16-914 0 0,27 70-4105 0 0,-12-41-705 0 0,-25-64 3977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38 376 0 0,'2'-1'569'0'0,"1"0"1"0"0,-1 0-1 0 0,0 0 0 0 0,1-1 1 0 0,-1 1-1 0 0,0-1 0 0 0,0 0 1 0 0,0 0-1 0 0,0 1 0 0 0,0-1 1 0 0,0 0-1 0 0,0-1 0 0 0,-1 1 0 0 0,1 0 1 0 0,-1 0-1 0 0,1-1 0 0 0,-1 1 1 0 0,1-3-1 0 0,-4 5-444 0 0,0 1 0 0 0,0-1 1 0 0,0 1-1 0 0,0 0 0 0 0,0 0 0 0 0,0 0 0 0 0,0 0 1 0 0,0 0-1 0 0,0 0 0 0 0,0 1 0 0 0,1-1 0 0 0,-1 0 1 0 0,-2 4-1 0 0,-3 6-79 0 0,0 2-1 0 0,0-1 1 0 0,1 1 0 0 0,1 0 0 0 0,0 0-1 0 0,1 0 1 0 0,0 1 0 0 0,1 0-1 0 0,-1 18 1 0 0,-1 21-171 0 0,2 55 0 0 0,3-103 119 0 0,0 7-113 0 0,2 56-472 0 0,-1-62 304 0 0,-1-1 0 0 0,1 1 0 0 0,0-1 0 0 0,0 1 1 0 0,1-1-1 0 0,0 0 0 0 0,0 1 0 0 0,0-1 0 0 0,4 6 0 0 0,-6-10 140 0 0,1 0 0 0 0,0 0 1 0 0,0 0-1 0 0,0 0 0 0 0,-1-1 0 0 0,1 1 0 0 0,0 0 0 0 0,0-1 0 0 0,0 1 1 0 0,0 0-1 0 0,0-1 0 0 0,0 1 0 0 0,0-1 0 0 0,1 0 0 0 0,-1 1 0 0 0,0-1 0 0 0,0 0 1 0 0,0 0-1 0 0,0 1 0 0 0,0-1 0 0 0,1 0 0 0 0,-1 0 0 0 0,0 0 0 0 0,0 0 1 0 0,0-1-1 0 0,0 1 0 0 0,0 0 0 0 0,1 0 0 0 0,-1-1 0 0 0,0 1 0 0 0,1-2 0 0 0,31-20-3333 0 0,-32 22 3455 0 0,14-15-1086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50 308 0 0,'-1'-3'152'0'0,"0"0"-1"0"0,-1 0 1 0 0,1 0 0 0 0,-1 1-1 0 0,0-1 1 0 0,1 0 0 0 0,-1 1-1 0 0,-1-1 1 0 0,1 1 0 0 0,0 0-1 0 0,0 0 1 0 0,-1 0 0 0 0,1 0-1 0 0,-1 0 1 0 0,0 0 0 0 0,1 1 0 0 0,-1-1-1 0 0,0 1 1 0 0,0 0 0 0 0,0 0-1 0 0,0 0 1 0 0,0 0 0 0 0,0 0-1 0 0,-1 1 1 0 0,1-1 0 0 0,0 1-1 0 0,0 0 1 0 0,0 0 0 0 0,0 0-1 0 0,-1 0 1 0 0,1 1 0 0 0,0 0-1 0 0,0-1 1 0 0,0 1 0 0 0,-5 2-1 0 0,2-1 20 0 0,0 1 0 0 0,0 0-1 0 0,0 0 1 0 0,0 1-1 0 0,1-1 1 0 0,-1 1-1 0 0,1 1 1 0 0,0-1 0 0 0,0 1-1 0 0,1-1 1 0 0,-1 1-1 0 0,1 1 1 0 0,0-1-1 0 0,1 1 1 0 0,-1-1 0 0 0,-4 11-1 0 0,4-4-104 0 0,1-1 0 0 0,0 1-1 0 0,1 0 1 0 0,0 0 0 0 0,0 0 0 0 0,1 15-1 0 0,1-19-36 0 0,0-1-1 0 0,1 0 0 0 0,0 0 1 0 0,0 0-1 0 0,0 0 0 0 0,1 0 0 0 0,0 0 1 0 0,0 0-1 0 0,1 0 0 0 0,0 0 1 0 0,0-1-1 0 0,5 7 0 0 0,-8-12-22 0 0,0-1 0 0 0,1 1 0 0 0,-1 0 0 0 0,1 0-1 0 0,0-1 1 0 0,-1 1 0 0 0,1 0 0 0 0,-1-1 0 0 0,1 1 0 0 0,0 0-1 0 0,0-1 1 0 0,-1 1 0 0 0,1-1 0 0 0,0 1 0 0 0,0-1 0 0 0,0 0-1 0 0,-1 1 1 0 0,1-1 0 0 0,0 0 0 0 0,0 1 0 0 0,0-1 0 0 0,0 0-1 0 0,0 0 1 0 0,0 0 0 0 0,0 0 0 0 0,0 0 0 0 0,-1 0 0 0 0,1 0-1 0 0,0 0 1 0 0,0 0 0 0 0,0-1 0 0 0,1 1 0 0 0,0-2-2 0 0,0 1 1 0 0,0-1-1 0 0,0 1 1 0 0,0-1-1 0 0,0 0 1 0 0,-1 0-1 0 0,1 1 1 0 0,0-1-1 0 0,-1-1 1 0 0,0 1-1 0 0,3-4 0 0 0,1-5-7 0 0,0 0-1 0 0,0-1 1 0 0,4-20-1 0 0,-2-6-3 0 0,-5 22 195 0 0,1 1 0 0 0,1 0 0 0 0,8-23 0 0 0,2 126 143 0 0,-14-55-1667 0 0,2-1-1 0 0,6 40 0 0 0,-8-71 1226 0 0,0-1-1 0 0,0 1 1 0 0,0-1 0 0 0,0 1 0 0 0,0-1-1 0 0,0 1 1 0 0,0-1 0 0 0,0 1 0 0 0,1 0-1 0 0,-1-1 1 0 0,0 1 0 0 0,0-1 0 0 0,0 1-1 0 0,1-1 1 0 0,-1 1 0 0 0,0-1-1 0 0,0 0 1 0 0,1 1 0 0 0,-1-1 0 0 0,0 1-1 0 0,1-1 1 0 0,-1 1 0 0 0,1-1 0 0 0,-1 0-1 0 0,0 1 1 0 0,1-1 0 0 0,-1 0 0 0 0,1 0-1 0 0,-1 1 1 0 0,1-1 0 0 0,-1 0-1 0 0,1 0 1 0 0,-1 0 0 0 0,1 1 0 0 0,-1-1-1 0 0,1 0 1 0 0,-1 0 0 0 0,1 0 0 0 0,-1 0-1 0 0,1 0 1 0 0,0 0 0 0 0,-1 0 0 0 0,1 0-1 0 0,-1 0 1 0 0,1 0 0 0 0,-1-1-1 0 0,1 1 1 0 0,-1 0 0 0 0,1 0 0 0 0,0-1-1 0 0,8-7-995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30 107 228 0 0,'0'-18'688'0'0,"1"5"239"0"0,-1 0 1 0 0,-1 0-1 0 0,0-1 1 0 0,-4-16-1 0 0,5 30-880 0 0,1 0 0 0 0,-1 0 0 0 0,0-1 0 0 0,0 1 0 0 0,0 0 0 0 0,0 0 0 0 0,0 0 0 0 0,0-1 0 0 0,-1 1 0 0 0,1 0 0 0 0,0 0 0 0 0,0-1 0 0 0,0 1 0 0 0,0 0 0 0 0,0 0 0 0 0,0 0 0 0 0,0-1 0 0 0,0 1-1 0 0,0 0 1 0 0,-1 0 0 0 0,1 0 0 0 0,0 0 0 0 0,0-1 0 0 0,0 1 0 0 0,0 0 0 0 0,0 0 0 0 0,-1 0 0 0 0,1 0 0 0 0,0 0 0 0 0,0 0 0 0 0,0-1 0 0 0,-1 1 0 0 0,1 0 0 0 0,0 0 0 0 0,0 0 0 0 0,0 0 0 0 0,-1 0 0 0 0,1 0 0 0 0,0 0 0 0 0,0 0 0 0 0,-1 0 0 0 0,1 0 0 0 0,0 0 0 0 0,0 0 0 0 0,0 0-1 0 0,-1 0 1 0 0,1 0 0 0 0,-7 12 1173 0 0,-1 20-238 0 0,5 29-556 0 0,3 0 0 0 0,3-1 0 0 0,14 85-1 0 0,1 22-2130 0 0,-17-160 1414 0 0,5 49-1626 0 0,-5-52 1578 0 0,-1-1 0 0 0,1 0 0 0 0,0 1 0 0 0,0-1 0 0 0,0 0 0 0 0,0 0 0 0 0,1 0 0 0 0,0 0 0 0 0,-1 0 0 0 0,1 0 0 0 0,0 0 1 0 0,0 0-1 0 0,3 2 0 0 0,4-1-1124 0 0,1-5 200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37 412 288 0 0,'2'-17'1386'0'0,"1"-10"1423"0"0,-3 23-788 0 0,-4 12 472 0 0,3 2-2244 0 0,-1-1 1 0 0,2 1-1 0 0,-1-1 1 0 0,1 1-1 0 0,1-1 1 0 0,0 1-1 0 0,0-1 0 0 0,4 12 1 0 0,0 16-293 0 0,5 28-1126 0 0,-9-61 723 0 0,-1 0 0 0 0,1 0 0 0 0,0-1 0 0 0,0 1 0 0 0,1 0 1 0 0,-1-1-1 0 0,1 1 0 0 0,0 0 0 0 0,0-1 0 0 0,0 0 0 0 0,0 1 0 0 0,0-1 1 0 0,5 4-1 0 0,-1-5-1206 0 0,-2-3 188 0 0</inkml:trace>
  <inkml:trace contextRef="#ctx0" brushRef="#br0" timeOffset="1">37 171 304 0 0,'-15'-50'3827'0'0,"10"38"-2955"0"0,1-1 0 0 0,0 1 0 0 0,1-1 0 0 0,1 1 0 0 0,-2-19 0 0 0,7 29-1162 0 0,-1 0 0 0 0,1 1 1 0 0,-1-1-1 0 0,1 1 0 0 0,0 0 0 0 0,0 0 0 0 0,0 0 1 0 0,0 0-1 0 0,-1 0 0 0 0,1 1 0 0 0,0-1 1 0 0,1 1-1 0 0,-1 0 0 0 0,3 0 0 0 0,-1-1-438 0 0,41-7-2461 0 0,-31 4 2398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103 167 128 0 0,'5'-4'255'0'0,"0"0"-1"0"0,0 0 1 0 0,-1 0-1 0 0,0 0 1 0 0,0-1-1 0 0,0 0 1 0 0,-1 0-1 0 0,1 0 1 0 0,-1 0-1 0 0,0-1 1 0 0,-1 1-1 0 0,5-12 1 0 0,-7 14-154 0 0,1 0 0 0 0,0 0 1 0 0,-1 0-1 0 0,0 0 0 0 0,0-1 1 0 0,0 1-1 0 0,0 0 0 0 0,0 0 1 0 0,-1 0-1 0 0,1-1 0 0 0,-1 1 1 0 0,0 0-1 0 0,0 0 0 0 0,0 0 1 0 0,0 0-1 0 0,-1 0 0 0 0,1 0 1 0 0,-1 1-1 0 0,1-1 0 0 0,-1 0 1 0 0,0 1-1 0 0,0-1 0 0 0,-1 1 1 0 0,1 0-1 0 0,0 0 0 0 0,-4-3 1 0 0,4 4-40 0 0,0-1 1 0 0,1 1 0 0 0,-1 0 0 0 0,0-1 0 0 0,0 1-1 0 0,0 0 1 0 0,0 0 0 0 0,0 1 0 0 0,0-1 0 0 0,0 0-1 0 0,0 1 1 0 0,0-1 0 0 0,-1 1 0 0 0,1 0 0 0 0,0-1-1 0 0,0 1 1 0 0,0 0 0 0 0,-1 0 0 0 0,1 1 0 0 0,0-1-1 0 0,0 0 1 0 0,0 1 0 0 0,-1-1 0 0 0,1 1 0 0 0,0 0-1 0 0,0 0 1 0 0,0 0 0 0 0,0 0 0 0 0,0 0 0 0 0,1 0-1 0 0,-1 0 1 0 0,0 1 0 0 0,0-1 0 0 0,1 1 0 0 0,-1-1-1 0 0,1 1 1 0 0,-1-1 0 0 0,1 1 0 0 0,0 0 0 0 0,-1 0-1 0 0,1 0 1 0 0,0 0 0 0 0,-1 2 0 0 0,-4 7 203 0 0,1 0 1 0 0,0 0 0 0 0,1 1 0 0 0,0-1-1 0 0,1 1 1 0 0,-4 19 0 0 0,1 53 140 0 0,3 0 0 0 0,4-1 0 0 0,18 136 0 0 0,-11-144-569 0 0,11 73-1362 0 0,-1-51-2638 0 0,-17-93 3672 0 0,0 0 0 0 0,0 0 1 0 0,0 0-1 0 0,1 0 0 0 0,-1 0 1 0 0,1-1-1 0 0,0 1 0 0 0,0 0 1 0 0,5 5-1 0 0,1-2-844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31 196 0 0,'0'-1'172'0'0,"0"0"0"0"0,0-1 0 0 0,0 1-1 0 0,0 0 1 0 0,-1 0 0 0 0,1 0 0 0 0,0 0 0 0 0,-1 0-1 0 0,1 0 1 0 0,0 0 0 0 0,-1 0 0 0 0,1 0 0 0 0,-1 0 0 0 0,0 0-1 0 0,1 0 1 0 0,-1 0 0 0 0,0 0 0 0 0,1 0 0 0 0,-1 0 0 0 0,0 1-1 0 0,0-1 1 0 0,0 0 0 0 0,0 0 0 0 0,0 1 0 0 0,0-1 0 0 0,0 1-1 0 0,0-1 1 0 0,-2 0 0 0 0,-1 0 44 0 0,0 0-1 0 0,0 1 1 0 0,0-1-1 0 0,0 1 1 0 0,-1-1-1 0 0,1 1 1 0 0,0 1-1 0 0,-6 0 1 0 0,-6 1-28 0 0,0 2 0 0 0,0 0 0 0 0,-23 9 0 0 0,21-5-397 0 0,1 0-1 0 0,0 1 0 0 0,1 1 1 0 0,-22 17-1 0 0,31-22-605 0 0,0 1 1 0 0,1 0-1 0 0,0 1 0 0 0,0-1 0 0 0,0 1 0 0 0,-7 12 0 0 0,11-12-248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1 860 0 0,'-2'5'670'0'0,"0"-1"-1"0"0,0 1 1 0 0,0 0-1 0 0,0 0 1 0 0,-1-1-1 0 0,0 0 1 0 0,0 1-1 0 0,-7 6 1 0 0,1 2 275 0 0,-3 4-424 0 0,1 2 0 0 0,1 0 0 0 0,0 0 0 0 0,2 1 0 0 0,0 0 0 0 0,-8 35 0 0 0,14-47-505 0 0,0 0-1 0 0,1 0 1 0 0,-1 0 0 0 0,2 1 0 0 0,-1-1 0 0 0,1 0 0 0 0,0 1 0 0 0,1-1 0 0 0,0 0-1 0 0,1 0 1 0 0,-1 1 0 0 0,1-1 0 0 0,1 0 0 0 0,0-1 0 0 0,0 1 0 0 0,0 0 0 0 0,1-1-1 0 0,0 0 1 0 0,1 0 0 0 0,5 8 0 0 0,-8-12-29 0 0,1-1 0 0 0,-1 0-1 0 0,1 1 1 0 0,-1-1 0 0 0,1 0 0 0 0,0 0-1 0 0,0 0 1 0 0,0-1 0 0 0,0 1 0 0 0,0-1 0 0 0,0 0-1 0 0,0 1 1 0 0,0-1 0 0 0,1-1 0 0 0,-1 1-1 0 0,0 0 1 0 0,1-1 0 0 0,-1 0 0 0 0,1 0-1 0 0,-1 0 1 0 0,0 0 0 0 0,1 0 0 0 0,-1-1 0 0 0,0 1-1 0 0,1-1 1 0 0,-1 0 0 0 0,0 0 0 0 0,0 0-1 0 0,1-1 1 0 0,-1 1 0 0 0,0-1 0 0 0,-1 1-1 0 0,1-1 1 0 0,0 0 0 0 0,4-4 0 0 0,-2 2-21 0 0,0 0 1 0 0,0-1 0 0 0,-1 0-1 0 0,0 0 1 0 0,1 0-1 0 0,-2-1 1 0 0,1 1 0 0 0,0-1-1 0 0,-1 0 1 0 0,0 0-1 0 0,-1 0 1 0 0,1-1 0 0 0,-1 1-1 0 0,-1 0 1 0 0,1-1-1 0 0,-1 1 1 0 0,1-11 0 0 0,-2 7-58 0 0,-1-1 0 0 0,-1 0 0 0 0,1 0 0 0 0,-1 1 0 0 0,-1-1 0 0 0,0 1 0 0 0,-1 0 0 0 0,0 0 0 0 0,-6-11 0 0 0,-6-7-1340 0 0,-35-45 0 0 0,41 59 532 0 0,9 13 768 0 0,1 1-1 0 0,-1-1 1 0 0,1 1 0 0 0,0-1-1 0 0,-1 1 1 0 0,1-1 0 0 0,0 0-1 0 0,-1 1 1 0 0,1-1 0 0 0,0 0-1 0 0,0 1 1 0 0,0-1-1 0 0,0 0 1 0 0,0 1 0 0 0,-1-1-1 0 0,1 0 1 0 0,0 1 0 0 0,1-1-1 0 0,-1 0 1 0 0,0 1 0 0 0,0-1-1 0 0,0 0 1 0 0,0 1-1 0 0,0-1 1 0 0,1 0 0 0 0,-1 1-1 0 0,0-1 1 0 0,1 0 0 0 0,-1 1-1 0 0,1-2 1 0 0,0 0-928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12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29 124 0 0,'13'-29'8228'0'0,"-20"37"-5820"0"0,1-1-2558 0 0,-13 19 373 0 0,2 0 0 0 0,0 1 0 0 0,2 1 0 0 0,1 0 0 0 0,2 1 0 0 0,-11 33-1 0 0,20-52-159 0 0,-1 0-1 0 0,1 0 1 0 0,1 0-1 0 0,0 1 1 0 0,0-1-1 0 0,1 1 1 0 0,0-1-1 0 0,1 1 1 0 0,0-1-1 0 0,3 18 1 0 0,-2-23-22 0 0,1 0 0 0 0,-1 0 1 0 0,1 0-1 0 0,0-1 0 0 0,0 1 0 0 0,0-1 1 0 0,1 1-1 0 0,0-1 0 0 0,0 0 1 0 0,0 0-1 0 0,0 0 0 0 0,0 0 0 0 0,1-1 1 0 0,0 1-1 0 0,0-1 0 0 0,0 0 1 0 0,0 0-1 0 0,0 0 0 0 0,1-1 0 0 0,-1 1 1 0 0,1-1-1 0 0,0 0 0 0 0,7 2 1 0 0,27 6-467 0 0,0-2 1 0 0,59 6-1 0 0,-23-5-3165 0 0,1 6-3765 0 0,-58-11 5881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43 376 248 0 0,'16'9'2285'0'0,"-10"-6"-474"0"0,-9-5-318 0 0,0-2-1311 0 0,1 1-1 0 0,0-1 0 0 0,0 0 1 0 0,0 0-1 0 0,0 0 0 0 0,1 0 1 0 0,-1 0-1 0 0,1 0 0 0 0,-1-7 1 0 0,-4-11 26 0 0,-3-7-197 0 0,2-1-1 0 0,0 0 1 0 0,2 0 0 0 0,1 0-1 0 0,0-50 1 0 0,10 28-307 0 0,-5 50 247 0 0,-1 0 1 0 0,0 0 0 0 0,0 1 0 0 0,1-1 0 0 0,-1 1 0 0 0,1-1 0 0 0,0 0-1 0 0,-1 1 1 0 0,1-1 0 0 0,0 1 0 0 0,0-1 0 0 0,0 1 0 0 0,0 0 0 0 0,0-1-1 0 0,0 1 1 0 0,0 0 0 0 0,1 0 0 0 0,-1 0 0 0 0,0-1 0 0 0,1 1 0 0 0,-1 1-1 0 0,1-1 1 0 0,-1 0 0 0 0,1 0 0 0 0,-1 1 0 0 0,1-1 0 0 0,2 0 0 0 0,-2 1 13 0 0,-1 1 0 0 0,1-1 0 0 0,-1 1 0 0 0,1 0 1 0 0,-1-1-1 0 0,1 1 0 0 0,-1 0 0 0 0,0 0 0 0 0,1 0 1 0 0,-1 0-1 0 0,0 0 0 0 0,0 0 0 0 0,0 1 1 0 0,0-1-1 0 0,0 0 0 0 0,0 1 0 0 0,0-1 0 0 0,0 0 1 0 0,0 1-1 0 0,-1-1 0 0 0,1 1 0 0 0,0 2 0 0 0,14 39 68 0 0,-13-37-50 0 0,11 49 319 0 0,-2 1-1 0 0,4 58 1 0 0,-12-78 84 0 0,-2-22-172 0 0,0 0 1 0 0,1 0-1 0 0,5 23 1 0 0,-3-27 10 0 0,-5-16 296 0 0,-1-15-51 0 0,2 12-345 0 0,0-45 594 0 0,1 1 0 0 0,13-74-1 0 0,-14 125-693 0 0,0 1 0 0 0,0-1 0 0 0,0 1 0 0 0,0-1 0 0 0,1 1 0 0 0,-1-1 0 0 0,1 1 0 0 0,-1-1-1 0 0,1 1 1 0 0,-1-1 0 0 0,1 1 0 0 0,0-1 0 0 0,0 1 0 0 0,0 0 0 0 0,0-1 0 0 0,0 1 0 0 0,0 0-1 0 0,0 0 1 0 0,0 0 0 0 0,0 0 0 0 0,0 0 0 0 0,1 0 0 0 0,1-1 0 0 0,-1 2-28 0 0,-1 0-1 0 0,0 0 1 0 0,1 0 0 0 0,-1 1-1 0 0,0-1 1 0 0,1 1 0 0 0,-1-1-1 0 0,0 1 1 0 0,1-1 0 0 0,-1 1-1 0 0,0 0 1 0 0,0 0 0 0 0,0-1-1 0 0,0 1 1 0 0,1 0 0 0 0,-1 0-1 0 0,0 0 1 0 0,-1 0 0 0 0,1 0 0 0 0,1 2-1 0 0,7 9-276 0 0,0 1 0 0 0,-1 0 0 0 0,9 20 0 0 0,5 25-1539 0 0,-17-42 38 0 0,1-1-1 0 0,0 1 0 0 0,14 23 0 0 0,-14-30 528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0 305 252 0 0,'0'-1'81'0'0,"0"1"0"0"0,0 0 0 0 0,1 0 0 0 0,-1 0 0 0 0,0-1 0 0 0,0 1 0 0 0,0 0 0 0 0,0 0 0 0 0,0 0-1 0 0,1-1 1 0 0,-1 1 0 0 0,0 0 0 0 0,0 0 0 0 0,0 0 0 0 0,0 0 0 0 0,1 0 0 0 0,-1 0 0 0 0,0-1 0 0 0,0 1 0 0 0,1 0 0 0 0,-1 0 0 0 0,0 0 0 0 0,0 0 0 0 0,0 0 0 0 0,1 0 0 0 0,-1 0-1 0 0,0 0 1 0 0,0 0 0 0 0,1 0 0 0 0,-1 0 0 0 0,0 0 0 0 0,0 0 0 0 0,1 0 0 0 0,-1 0 0 0 0,0 0 0 0 0,0 0 0 0 0,0 1 0 0 0,1-1 0 0 0,-1 0 0 0 0,0 0 0 0 0,0 0 0 0 0,0 0 0 0 0,1 0 0 0 0,-1 0-1 0 0,0 1 1 0 0,0-1 0 0 0,0 0 0 0 0,0 0 0 0 0,1 0 0 0 0,-1 0 0 0 0,0 1 0 0 0,0-1 0 0 0,0 0 0 0 0,0 0 0 0 0,0 1 0 0 0,0-1 0 0 0,8 24 1558 0 0,0 41-1615 0 0,-7-56 274 0 0,5 88-5398 0 0,-6-89 3889 0 0</inkml:trace>
  <inkml:trace contextRef="#ctx0" brushRef="#br0" timeOffset="1">14 82 488 0 0,'-1'-28'1650'0'0,"0"-14"2232"0"0,3 30-2982 0 0,3 15-1769 0 0,9 26-2916 0 0,-10-17 2507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4 340 0 0,'-3'-1'222'0'0,"0"1"0"0"0,0-1 0 0 0,0 0 0 0 0,0 1 1 0 0,0 0-1 0 0,0 0 0 0 0,-1 0 0 0 0,1 0 0 0 0,0 1 0 0 0,0-1 0 0 0,0 1 0 0 0,0-1 0 0 0,0 1 0 0 0,0 0 1 0 0,0 1-1 0 0,0-1 0 0 0,0 0 0 0 0,0 1 0 0 0,0 0 0 0 0,1-1 0 0 0,-3 3 0 0 0,-2 1 73 0 0,0 1 1 0 0,0-1-1 0 0,1 1 0 0 0,0 0 0 0 0,0 1 0 0 0,-7 10 1 0 0,6-4-251 0 0,1 1 0 0 0,0 0 0 0 0,1 0 0 0 0,0 0 1 0 0,2 1-1 0 0,-1 0 0 0 0,2 0 0 0 0,0 0 0 0 0,1 0 1 0 0,0 0-1 0 0,1 0 0 0 0,1 0 0 0 0,3 19 0 0 0,-4-31-46 0 0,0-1-1 0 0,1 1 0 0 0,-1-1 0 0 0,1 1 1 0 0,-1-1-1 0 0,1 0 0 0 0,0 1 0 0 0,0-1 1 0 0,0 0-1 0 0,0 0 0 0 0,1 0 0 0 0,-1 0 1 0 0,0 0-1 0 0,1 0 0 0 0,0 0 0 0 0,3 3 1 0 0,-5-5 1 0 0,1 1 0 0 0,-1-1 0 0 0,1 0 0 0 0,-1 1 1 0 0,1-1-1 0 0,0 0 0 0 0,-1 0 0 0 0,1 0 0 0 0,-1 0 1 0 0,1 0-1 0 0,0 0 0 0 0,-1 0 0 0 0,1 0 0 0 0,0 0 0 0 0,-1 0 1 0 0,1 0-1 0 0,-1 0 0 0 0,1 0 0 0 0,0 0 0 0 0,-1 0 1 0 0,1-1-1 0 0,-1 1 0 0 0,1 0 0 0 0,0-1 0 0 0,15-21 25 0 0,-1-19 338 0 0,-2 0 0 0 0,-1-1-1 0 0,7-56 1 0 0,-9 61 189 0 0,-10 37-549 0 0,0 0 0 0 0,0 0 1 0 0,0 0-1 0 0,1 0 0 0 0,-1 0 0 0 0,0 0 1 0 0,0 0-1 0 0,0-1 0 0 0,0 1 1 0 0,0 0-1 0 0,0 0 0 0 0,1 0 1 0 0,-1 0-1 0 0,0 0 0 0 0,0 0 0 0 0,0 0 1 0 0,0 0-1 0 0,0 0 0 0 0,0 0 1 0 0,1 0-1 0 0,-1 0 0 0 0,0 0 1 0 0,0 0-1 0 0,0 0 0 0 0,0 0 0 0 0,0 0 1 0 0,0 0-1 0 0,1 0 0 0 0,-1 0 1 0 0,0 0-1 0 0,0 1 0 0 0,0-1 0 0 0,0 0 1 0 0,0 0-1 0 0,0 0 0 0 0,1 0 1 0 0,-1 0-1 0 0,0 0 0 0 0,0 0 1 0 0,0 0-1 0 0,0 0 0 0 0,0 1 0 0 0,0-1 1 0 0,0 0-1 0 0,0 0 0 0 0,0 0 1 0 0,0 0-1 0 0,0 0 0 0 0,0 0 1 0 0,0 1-1 0 0,0-1 0 0 0,0 0 0 0 0,0 0 1 0 0,0 0-1 0 0,0 0 0 0 0,0 0 1 0 0,0 0-1 0 0,0 1 0 0 0,5 24-52 0 0,26 131-2647 0 0,-2-13-2765 0 0,-24-110 4169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2 205 1148 0 0,'0'0'109'0'0,"0"0"-1"0"0,0 0 1 0 0,0-1-1 0 0,-1 1 1 0 0,1 0-1 0 0,0-1 1 0 0,0 1 0 0 0,0 0-1 0 0,0-1 1 0 0,0 1-1 0 0,0 0 1 0 0,0-1-1 0 0,0 1 1 0 0,0 0-1 0 0,0-1 1 0 0,0 1 0 0 0,0 0-1 0 0,0-1 1 0 0,0 1-1 0 0,0 0 1 0 0,0-1-1 0 0,0 1 1 0 0,0 0-1 0 0,1-1 1 0 0,-1 1 0 0 0,0 0-1 0 0,0-1 1 0 0,0 1-1 0 0,1 0 1 0 0,-1 0-1 0 0,0-1 1 0 0,0 1-1 0 0,0 0 1 0 0,1 0 0 0 0,-1-1-1 0 0,0 1 1 0 0,1 0-1 0 0,-1 0 1 0 0,0 0-1 0 0,1 0 1 0 0,-1-1-1 0 0,0 1 1 0 0,1 0 0 0 0,-1 0-1 0 0,0 0 1 0 0,1 0-1 0 0,-1 0 1 0 0,0 0-1 0 0,1 0 1 0 0,-1 0-1 0 0,0 0 1 0 0,1 0 0 0 0,-1 0-1 0 0,0 0 1 0 0,1 0-1 0 0,-1 0 1 0 0,0 0-1 0 0,1 1 1 0 0,-1-1-1 0 0,0 0 1 0 0,0 0 0 0 0,1 0-1 0 0,-1 0 1 0 0,1 1-1 0 0,0 0 28 0 0,0 0 1 0 0,0 0-1 0 0,0 0 0 0 0,0 1 0 0 0,0-1 1 0 0,0 0-1 0 0,-1 0 0 0 0,1 1 0 0 0,0-1 1 0 0,-1 1-1 0 0,1-1 0 0 0,-1 0 0 0 0,1 1 1 0 0,-1-1-1 0 0,0 1 0 0 0,0 2 0 0 0,14 162 2379 0 0,-12-139-2725 0 0,2-35-294 0 0,6-49-500 0 0,-7 40 917 0 0,2-9-25 0 0,1 1-1 0 0,1 0 0 0 0,1 0 0 0 0,1 0 0 0 0,1 1 0 0 0,2 0 0 0 0,0 1 0 0 0,1 1 1 0 0,2 0-1 0 0,22-28 0 0 0,-32 46 106 0 0,-1 0-1 0 0,1 0 1 0 0,0 0 0 0 0,0 1-1 0 0,0 0 1 0 0,0 0 0 0 0,1 0-1 0 0,-1 1 1 0 0,9-3 0 0 0,-12 4 18 0 0,-1 0-1 0 0,1 1 1 0 0,-1-1 0 0 0,1 1 0 0 0,0 0-1 0 0,-1-1 1 0 0,1 1 0 0 0,0 0 0 0 0,-1 0-1 0 0,1 0 1 0 0,0 0 0 0 0,-1 0 0 0 0,1 1 0 0 0,0-1-1 0 0,-1 0 1 0 0,1 1 0 0 0,-1-1 0 0 0,1 1-1 0 0,0 0 1 0 0,-1-1 0 0 0,1 1 0 0 0,-1 0-1 0 0,0 0 1 0 0,1 0 0 0 0,-1 0 0 0 0,0 0 0 0 0,0 0-1 0 0,1 0 1 0 0,-1 1 0 0 0,0-1 0 0 0,0 0-1 0 0,0 1 1 0 0,0-1 0 0 0,-1 0 0 0 0,1 1-1 0 0,0 0 1 0 0,0 2 0 0 0,1 4 59 0 0,-1 0 0 0 0,0 0 0 0 0,-1 1 0 0 0,0-1 0 0 0,0 0 0 0 0,-1 0 0 0 0,0 1 0 0 0,-3 10 0 0 0,-2 33 391 0 0,6-49-460 0 0,0 1 1 0 0,0-1 0 0 0,1 1-1 0 0,0-1 1 0 0,-1 1-1 0 0,1-1 1 0 0,0 0 0 0 0,1 1-1 0 0,-1-1 1 0 0,1 0 0 0 0,-1 0-1 0 0,1 0 1 0 0,0 0-1 0 0,0 0 1 0 0,0 0 0 0 0,0-1-1 0 0,1 1 1 0 0,-1-1-1 0 0,1 1 1 0 0,0-1 0 0 0,0 0-1 0 0,-1 0 1 0 0,1 0 0 0 0,4 1-1 0 0,-5-2-21 0 0,0 0 1 0 0,0-1-1 0 0,0 1 0 0 0,0-1 0 0 0,0 0 1 0 0,0 1-1 0 0,0-1 0 0 0,0 0 0 0 0,0 0 0 0 0,1-1 1 0 0,-1 1-1 0 0,0 0 0 0 0,0-1 0 0 0,0 1 1 0 0,0-1-1 0 0,0 1 0 0 0,0-1 0 0 0,0 0 1 0 0,0 0-1 0 0,-1 0 0 0 0,1 0 0 0 0,0 0 0 0 0,0-1 1 0 0,-1 1-1 0 0,1 0 0 0 0,-1-1 0 0 0,1 1 1 0 0,-1-1-1 0 0,0 0 0 0 0,1 1 0 0 0,-1-1 1 0 0,0 0-1 0 0,0 0 0 0 0,0 0 0 0 0,-1 0 0 0 0,1 0 1 0 0,0 0-1 0 0,-1 0 0 0 0,1 0 0 0 0,0-3 1 0 0,6-13-114 0 0,8-32-300 0 0,-14 48 409 0 0,-1 1-1 0 0,0-1 0 0 0,1 1 1 0 0,-1-1-1 0 0,0 0 0 0 0,0 0 1 0 0,0 1-1 0 0,-1-1 0 0 0,1 0 1 0 0,0 1-1 0 0,0-1 0 0 0,-1 1 1 0 0,1-1-1 0 0,-1 0 1 0 0,0 1-1 0 0,1-1 0 0 0,-1 1 1 0 0,0-1-1 0 0,0 1 0 0 0,0 0 1 0 0,0-1-1 0 0,0 1 0 0 0,0 0 1 0 0,0 0-1 0 0,-2-2 1 0 0,-1 2-242 0 0,0 0 0 0 0,0 0 0 0 0,0 0 1 0 0,-1 1-1 0 0,1 0 0 0 0,0 0 1 0 0,0 0-1 0 0,0 0 0 0 0,-1 0 0 0 0,1 1 1 0 0,0 0-1 0 0,0 0 0 0 0,-6 2 1 0 0,-18 1-3457 0 0,17-4 2472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 0 0,'9'30'4610'0'0,"-14"75"-433"0"0,2-70-3987 0 0,1 0 0 0 0,2 1-1 0 0,6 46 1 0 0,-3-40-563 0 0,4 19-1474 0 0,-6-57 1428 0 0,0-1 1 0 0,0 1-1 0 0,1-1 0 0 0,-1 1 0 0 0,1-1 0 0 0,0 0 0 0 0,-1 0 0 0 0,1 1 1 0 0,1-1-1 0 0,-1 0 0 0 0,0-1 0 0 0,1 1 0 0 0,5 4 0 0 0,-3-4-943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8:4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1000 0 0,'0'0'90'0'0,"0"0"-1"0"0,0 0 1 0 0,0 0-1 0 0,-1-1 1 0 0,1 1-1 0 0,0 0 1 0 0,0 0-1 0 0,0 0 1 0 0,-1 0-1 0 0,1 0 1 0 0,0 0 0 0 0,0 0-1 0 0,0 0 1 0 0,-1 0-1 0 0,1 0 1 0 0,0 0-1 0 0,0 0 1 0 0,-1 0-1 0 0,1 0 1 0 0,0 0-1 0 0,0 0 1 0 0,-1 0-1 0 0,1 0 1 0 0,0 0-1 0 0,0 0 1 0 0,0 0 0 0 0,-1 0-1 0 0,1 0 1 0 0,0 0-1 0 0,0 0 1 0 0,0 1-1 0 0,-1-1 1 0 0,1 0-1 0 0,0 0 1 0 0,0 0-1 0 0,0 0 1 0 0,0 1-1 0 0,-1-1 1 0 0,1 0 0 0 0,0 0-1 0 0,0 0 1 0 0,0 1-1 0 0,-7 14 2168 0 0,0 17-272 0 0,6-3-1669 0 0,1-1-1 0 0,1 1 0 0 0,1-1 1 0 0,12 49-1 0 0,-3-8-884 0 0,-2-23-2972 0 0,28 85-1 0 0,-32-114 2640 0 0,5 11-573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0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5 552 0 0,'-1'-4'10038'0'0,"-2"5"-7793"0"0,-3 7-1860 0 0,-29 44 936 0 0,31-44-1304 0 0,1 0-1 0 0,0 0 0 0 0,0 1 0 0 0,1-1 0 0 0,0 0 0 0 0,1 1 1 0 0,-1 0-1 0 0,2-1 0 0 0,-1 1 0 0 0,1 0 0 0 0,1 0 0 0 0,0-1 1 0 0,0 1-1 0 0,0-1 0 0 0,1 1 0 0 0,5 11 0 0 0,-6-16-53 0 0,0 0-1 0 0,1 0 1 0 0,-1 0-1 0 0,1 0 0 0 0,0-1 1 0 0,0 1-1 0 0,1 0 1 0 0,-1-1-1 0 0,1 0 1 0 0,0 1-1 0 0,0-1 1 0 0,0 0-1 0 0,0-1 1 0 0,0 1-1 0 0,1 0 0 0 0,-1-1 1 0 0,1 0-1 0 0,0 0 1 0 0,-1 0-1 0 0,1 0 1 0 0,0-1-1 0 0,0 1 1 0 0,0-1-1 0 0,0 0 0 0 0,1 0 1 0 0,-1-1-1 0 0,0 1 1 0 0,0-1-1 0 0,0 0 1 0 0,1 0-1 0 0,-1 0 1 0 0,0-1-1 0 0,0 1 0 0 0,8-3 1 0 0,-5 1-277 0 0,-1-1 0 0 0,1 1 0 0 0,-1-1-1 0 0,0-1 1 0 0,-1 1 0 0 0,1-1 0 0 0,0 0 0 0 0,-1 0 0 0 0,0-1 0 0 0,0 1 0 0 0,0-1 0 0 0,-1 0-1 0 0,1-1 1 0 0,-1 1 0 0 0,5-11 0 0 0,1-1-1067 0 0,-2 0 0 0 0,0 0 0 0 0,-1-1 0 0 0,6-24 0 0 0,-4 17 146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0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40 736 0 0,'-5'-25'3070'0'0,"2"11"2138"0"0,-3 32-2853 0 0,2 13-1959 0 0,1 1-1 0 0,2-1 1 0 0,2 1-1 0 0,0 0 1 0 0,2 0-1 0 0,8 33 1 0 0,-5-22-243 0 0,-5-37-146 0 0,7 51 124 0 0,26 101-1 0 0,-25-221-985 0 0,-11 26 556 0 0,2-43-31 0 0,1 74 336 0 0,-1-1 0 0 0,1 1 0 0 0,1 0 0 0 0,-1-1 0 0 0,1 1 0 0 0,0 0 0 0 0,0 0 0 0 0,1 0 0 0 0,4-8 0 0 0,-6 12 1 0 0,0 1-1 0 0,0-1 1 0 0,0 1-1 0 0,0-1 1 0 0,0 1-1 0 0,0 0 1 0 0,0 0-1 0 0,1-1 1 0 0,-1 1-1 0 0,0 0 0 0 0,1 0 1 0 0,-1 0-1 0 0,1 0 1 0 0,-1 0-1 0 0,1 1 1 0 0,0-1-1 0 0,-1 0 1 0 0,1 1-1 0 0,0-1 1 0 0,-1 1-1 0 0,1 0 1 0 0,0-1-1 0 0,0 1 1 0 0,-1 0-1 0 0,1 0 1 0 0,0 0-1 0 0,0 0 1 0 0,-1 1-1 0 0,1-1 1 0 0,0 0-1 0 0,0 1 1 0 0,-1-1-1 0 0,1 1 0 0 0,-1-1 1 0 0,1 1-1 0 0,0 0 1 0 0,2 2-1 0 0,6 4-259 0 0,0 0-1 0 0,0 1 1 0 0,-1 1 0 0 0,14 16-1 0 0,18 14-5399 0 0,-18-30 1886 0 0,-9-8 2121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0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47 316 0 0,'0'-2'177'0'0,"0"1"0"0"0,0-1 0 0 0,0 0-1 0 0,0 0 1 0 0,0 0 0 0 0,0 1 0 0 0,-1-1 0 0 0,1 0 0 0 0,-1 0 0 0 0,1 1 0 0 0,-1-1-1 0 0,0 0 1 0 0,0 1 0 0 0,1-1 0 0 0,-1 0 0 0 0,0 1 0 0 0,0-1 0 0 0,-1 1-1 0 0,1 0 1 0 0,0-1 0 0 0,0 1 0 0 0,-1 0 0 0 0,1 0 0 0 0,-1 0 0 0 0,1 0-1 0 0,-1 0 1 0 0,1 0 0 0 0,-1 0 0 0 0,0 0 0 0 0,1 1 0 0 0,-1-1 0 0 0,0 1 0 0 0,0-1-1 0 0,1 1 1 0 0,-1 0 0 0 0,0-1 0 0 0,0 1 0 0 0,0 0 0 0 0,1 0 0 0 0,-1 0-1 0 0,0 1 1 0 0,0-1 0 0 0,-2 1 0 0 0,-1 0-8 0 0,0 0 0 0 0,0 0-1 0 0,0 0 1 0 0,0 1 0 0 0,0 0 0 0 0,0 0-1 0 0,0 1 1 0 0,1-1 0 0 0,0 1 0 0 0,-1 0 0 0 0,1 0-1 0 0,0 0 1 0 0,0 1 0 0 0,-4 4 0 0 0,4-1-123 0 0,0 0 1 0 0,0 1-1 0 0,1 0 0 0 0,0-1 1 0 0,1 1-1 0 0,-1 0 1 0 0,1 0-1 0 0,1 1 1 0 0,0-1-1 0 0,0 0 1 0 0,1 1-1 0 0,-1-1 1 0 0,2 0-1 0 0,-1 0 0 0 0,1 1 1 0 0,1-1-1 0 0,0 0 1 0 0,0 0-1 0 0,0 0 1 0 0,1 0-1 0 0,0 0 1 0 0,0-1-1 0 0,1 1 1 0 0,0-1-1 0 0,1 0 1 0 0,-1 0-1 0 0,8 7 0 0 0,-12-13-31 0 0,1 0 0 0 0,0 0 0 0 0,0-1 0 0 0,0 1-1 0 0,0 0 1 0 0,0 0 0 0 0,0-1 0 0 0,0 1 0 0 0,0-1-1 0 0,0 1 1 0 0,0-1 0 0 0,0 1 0 0 0,0-1 0 0 0,0 1-1 0 0,1-1 1 0 0,-1 0 0 0 0,0 0 0 0 0,0 0 0 0 0,0 0-1 0 0,1 0 1 0 0,-1 0 0 0 0,0 0 0 0 0,0 0-1 0 0,0 0 1 0 0,0 0 0 0 0,1-1 0 0 0,-1 1 0 0 0,2-1-1 0 0,-1-1-8 0 0,0 1-1 0 0,0-1 1 0 0,0 0-1 0 0,-1 0 1 0 0,1 0-1 0 0,0 0 0 0 0,-1 0 1 0 0,1 0-1 0 0,-1 0 1 0 0,0-1-1 0 0,0 1 1 0 0,2-4-1 0 0,1-7-31 0 0,0 0 0 0 0,0-1-1 0 0,2-24 1 0 0,-4 8 23 0 0,-3 23 75 0 0,1 0 0 0 0,1 0 1 0 0,-1 0-1 0 0,1 0 0 0 0,0 0 1 0 0,1 0-1 0 0,3-10 1 0 0,-4 17-70 0 0,-1 0 1 0 0,1 0-1 0 0,-1 0 1 0 0,0 0-1 0 0,1 0 1 0 0,-1 0 0 0 0,1 1-1 0 0,-1-1 1 0 0,0 0-1 0 0,1 0 1 0 0,-1 0-1 0 0,0 0 1 0 0,1 1 0 0 0,-1-1-1 0 0,0 0 1 0 0,1 0-1 0 0,-1 1 1 0 0,0-1-1 0 0,1 0 1 0 0,-1 1 0 0 0,0-1-1 0 0,0 0 1 0 0,1 1-1 0 0,-1-1 1 0 0,0 0-1 0 0,0 1 1 0 0,0-1 0 0 0,0 1-1 0 0,1-1 1 0 0,-1 0-1 0 0,0 1 1 0 0,0-1-1 0 0,0 1 1 0 0,0-1 0 0 0,0 0-1 0 0,0 1 1 0 0,0-1-1 0 0,0 1 1 0 0,0-1-1 0 0,0 1 1 0 0,8 28-455 0 0,-6-25 239 0 0,1 8-301 0 0,14 36-2686 0 0,-17-46 2919 0 0,1-1 0 0 0,0 1 1 0 0,0-1-1 0 0,-1 1 0 0 0,1-1 0 0 0,0 0 0 0 0,0 1 1 0 0,0-1-1 0 0,1 0 0 0 0,-1 0 0 0 0,0 0 0 0 0,0 0 1 0 0,1 0-1 0 0,-1 0 0 0 0,0 0 0 0 0,1 0 1 0 0,-1 0-1 0 0,1-1 0 0 0,-1 1 0 0 0,1 0 0 0 0,-1-1 1 0 0,1 1-1 0 0,0-1 0 0 0,-1 0 0 0 0,4 1 0 0 0,8-5-1069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0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8 784 0 0,'-3'-1'269'0'0,"1"0"0"0"0,0 0 0 0 0,0 0-1 0 0,-1 0 1 0 0,1 0 0 0 0,-1 1 0 0 0,1-1 0 0 0,0 1 0 0 0,-1 0 0 0 0,1-1-1 0 0,-1 1 1 0 0,1 0 0 0 0,-1 0 0 0 0,1 1 0 0 0,-1-1 0 0 0,1 1 0 0 0,-1-1-1 0 0,1 1 1 0 0,0 0 0 0 0,-1-1 0 0 0,1 1 0 0 0,0 1 0 0 0,0-1-1 0 0,-1 0 1 0 0,1 0 0 0 0,0 1 0 0 0,0-1 0 0 0,0 1 0 0 0,-2 2 0 0 0,-1 0-43 0 0,1-1 1 0 0,0 1 0 0 0,-1 0 0 0 0,1 0-1 0 0,1 1 1 0 0,-1-1 0 0 0,1 1-1 0 0,-1 0 1 0 0,1 0 0 0 0,1 0 0 0 0,-1 0-1 0 0,-2 7 1 0 0,4-5-98 0 0,0 1-1 0 0,1-1 1 0 0,0 1-1 0 0,0 0 1 0 0,0-1 0 0 0,1 0-1 0 0,0 1 1 0 0,1-1-1 0 0,0 1 1 0 0,0-1-1 0 0,0 0 1 0 0,1 0 0 0 0,0 0-1 0 0,1-1 1 0 0,-1 1-1 0 0,1-1 1 0 0,0 1-1 0 0,1-1 1 0 0,7 8 0 0 0,-6-8-144 0 0,38 49 87 0 0,-41-51-188 0 0,0 1 0 0 0,0-1 1 0 0,0 1-1 0 0,-1-1 0 0 0,0 1 1 0 0,0 0-1 0 0,-1 0 0 0 0,1 0 0 0 0,-1 0 1 0 0,0 0-1 0 0,1 6 0 0 0,-3-7-135 0 0,0-1-1 0 0,1 1 1 0 0,-1 0 0 0 0,0 0-1 0 0,-1 0 1 0 0,1-1 0 0 0,-1 1-1 0 0,1 0 1 0 0,-1-1-1 0 0,0 0 1 0 0,-1 1 0 0 0,1-1-1 0 0,0 0 1 0 0,-5 4 0 0 0,5-5-144 0 0,0 0 1 0 0,0 1 0 0 0,-1-1 0 0 0,1 0 0 0 0,-1 0 0 0 0,1-1 0 0 0,-1 1 0 0 0,0 0-1 0 0,1-1 1 0 0,-1 0 0 0 0,0 1 0 0 0,0-1 0 0 0,0 0 0 0 0,0-1 0 0 0,0 1 0 0 0,-1-1-1 0 0,1 1 1 0 0,-4-1 0 0 0,-3-2-856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14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0 888 0 0,'-3'17'8310'0'0,"-10"25"-5566"0"0,-7 28-2933 0 0,-33 146 350 0 0,-25 127-4253 0 0,63-210-2064 0 0,11-108 4878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0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 1140 0 0,'5'-20'5407'0'0,"-9"21"-2415"0"0,-1 12-2282 0 0,2 5-474 0 0,0 1 0 0 0,1-1 0 0 0,1 0 0 0 0,1 1 0 0 0,0-1 0 0 0,5 27 0 0 0,27 112-193 0 0,-18-98 135 0 0,32 75-178 0 0,-48-171-23 0 0,-9-57-1 0 0,10 93 41 0 0,1 0 1 0 0,0 0-1 0 0,0 0 0 0 0,-1 0 1 0 0,1 0-1 0 0,0-1 1 0 0,0 1-1 0 0,0 0 0 0 0,0 0 1 0 0,0 0-1 0 0,0 0 0 0 0,1 0 1 0 0,-1-1-1 0 0,0 1 0 0 0,0 0 1 0 0,1 0-1 0 0,-1 0 0 0 0,1 0 1 0 0,-1 0-1 0 0,1 0 0 0 0,-1 0 1 0 0,1 0-1 0 0,0 0 0 0 0,0 0 1 0 0,-1 0-1 0 0,2-1 0 0 0,-1 2-12 0 0,0 0 0 0 0,0 0 0 0 0,0 1 0 0 0,0-1 0 0 0,0 0 0 0 0,0 0 0 0 0,0 0 0 0 0,0 1 0 0 0,0-1 0 0 0,0 0 0 0 0,0 1 0 0 0,0-1 0 0 0,0 1 0 0 0,0-1 0 0 0,-1 1 0 0 0,1 0 0 0 0,0-1 0 0 0,0 1 0 0 0,-1 0 0 0 0,1-1 0 0 0,0 1 0 0 0,-1 0 0 0 0,1 0 0 0 0,-1 0 0 0 0,1-1 0 0 0,-1 1 0 0 0,1 0 0 0 0,-1 0 0 0 0,1 2-1 0 0,25 60-1022 0 0,-1-1-1859 0 0,-22-57 2139 0 0,0 0 0 0 0,0 0 0 0 0,0 0 0 0 0,0 0 1 0 0,1 0-1 0 0,0-1 0 0 0,0 0 0 0 0,6 6 0 0 0,-4-6-694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0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15 784 0 0,'-2'-10'5015'0'0,"-2"18"-1876"0"0,1 23-1397 0 0,6-17-1605 0 0,1 0 1 0 0,1-1-1 0 0,0 1 1 0 0,12 21-1 0 0,-15-31-133 0 0,0 1 0 0 0,1-1 0 0 0,-1 0 0 0 0,1 0 0 0 0,0 0 0 0 0,0 0 0 0 0,0-1 0 0 0,1 1 0 0 0,-1-1 0 0 0,1 0 0 0 0,0 0 0 0 0,0 0 0 0 0,0-1 0 0 0,0 1 0 0 0,1-1 0 0 0,-1 0 0 0 0,6 2 0 0 0,-9-4-2 0 0,1 0-1 0 0,-1 0 1 0 0,1 0-1 0 0,-1 0 1 0 0,1 0-1 0 0,-1 0 1 0 0,1-1-1 0 0,-1 1 1 0 0,1 0-1 0 0,-1-1 1 0 0,0 1-1 0 0,1-1 1 0 0,-1 0-1 0 0,0 1 1 0 0,1-1-1 0 0,-1 0 1 0 0,0 0-1 0 0,0 0 1 0 0,0 0-1 0 0,0 0 1 0 0,0 0-1 0 0,0 0 1 0 0,0 0-1 0 0,0 0 1 0 0,0 0-1 0 0,0-1 1 0 0,0 1 0 0 0,-1 0-1 0 0,1-1 1 0 0,0-2-1 0 0,13-48-14 0 0,-11 38 14 0 0,2-25 11 0 0,-4 31 62 0 0,0-1 1 0 0,0 0-1 0 0,1 1 1 0 0,0 0-1 0 0,3-10 0 0 0,-4 18-77 0 0,-1-1-1 0 0,0 1 1 0 0,0 0-1 0 0,1-1 1 0 0,-1 1-1 0 0,0 0 0 0 0,1-1 1 0 0,-1 1-1 0 0,0 0 1 0 0,0 0-1 0 0,1 0 1 0 0,-1-1-1 0 0,1 1 0 0 0,-1 0 1 0 0,0 0-1 0 0,1 0 1 0 0,-1 0-1 0 0,0 0 1 0 0,1-1-1 0 0,-1 1 0 0 0,1 0 1 0 0,-1 0-1 0 0,0 0 1 0 0,1 0-1 0 0,-1 0 1 0 0,1 0-1 0 0,-1 1 0 0 0,0-1 1 0 0,1 0-1 0 0,-1 0 1 0 0,1 0-1 0 0,-1 0 1 0 0,0 0-1 0 0,1 0 0 0 0,-1 1 1 0 0,0-1-1 0 0,1 0 1 0 0,-1 0-1 0 0,0 1 1 0 0,1-1-1 0 0,-1 0 0 0 0,0 0 1 0 0,1 1-1 0 0,-1-1 1 0 0,0 0-1 0 0,0 1 1 0 0,0-1-1 0 0,1 0 0 0 0,-1 1 1 0 0,0-1-1 0 0,0 1 1 0 0,0-1-1 0 0,0 0 1 0 0,0 1-1 0 0,1-1 0 0 0,-1 1 1 0 0,14 24-607 0 0,-14-24 575 0 0,13 23-1243 0 0,-2 2 0 0 0,-1-1-1 0 0,-1 2 1 0 0,-1-1-1 0 0,-1 1 1 0 0,4 38 0 0 0,-10-26-190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0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61 418 176 0 0,'0'0'154'0'0,"0"0"1"0"0,0 0-1 0 0,0 1 0 0 0,0-1 0 0 0,1 0 0 0 0,-1 0 1 0 0,0 0-1 0 0,0 1 0 0 0,0-1 0 0 0,0 0 1 0 0,0 0-1 0 0,0 1 0 0 0,0-1 0 0 0,0 0 1 0 0,0 0-1 0 0,0 1 0 0 0,0-1 0 0 0,0 0 1 0 0,0 0-1 0 0,0 1 0 0 0,0-1 0 0 0,0 0 1 0 0,0 0-1 0 0,-1 0 0 0 0,1 1 0 0 0,0-1 1 0 0,0 0-1 0 0,0 0 0 0 0,0 1 0 0 0,-1-1 463 0 0,1 0-462 0 0,0 1-1 0 0,0-1 0 0 0,-1 0 0 0 0,1 0 0 0 0,0 0 1 0 0,0 0-1 0 0,0 0 0 0 0,-1 0 0 0 0,1 0 1 0 0,0 1-1 0 0,0-1 0 0 0,-1 0 0 0 0,1 0 1 0 0,0 0-1 0 0,0 0 0 0 0,-1 0 0 0 0,1 0 1 0 0,0 0-1 0 0,0 0 0 0 0,0 0 0 0 0,-1 0 1 0 0,1 0-1 0 0,0-1 0 0 0,-1 1 0 0 0,-13-16 2392 0 0,-10-29-2022 0 0,19 23-464 0 0,1 0 0 0 0,1 0-1 0 0,1 0 1 0 0,1-1 0 0 0,1 1-1 0 0,1 0 1 0 0,1 0 0 0 0,5-28-1 0 0,-5 43-211 0 0,0 0-1 0 0,0 0 1 0 0,0 0-1 0 0,1 0 1 0 0,0 0-1 0 0,0 1 1 0 0,1-1-1 0 0,0 1 1 0 0,0 0-1 0 0,0 0 1 0 0,1 0-1 0 0,0 1 1 0 0,0 0-1 0 0,0 0 1 0 0,1 0-1 0 0,-1 0 1 0 0,1 1-1 0 0,0 0 1 0 0,1 0-1 0 0,-1 1 1 0 0,1 0-1 0 0,0 0 1 0 0,-1 0-1 0 0,1 1 1 0 0,0 0-1 0 0,1 0 1 0 0,-1 1-1 0 0,12-1 1 0 0,4 1-1220 0 0,1 1-1 0 0,-1 2 1 0 0,24 3 0 0 0,41 3 1709 0 0,-101-15 3300 0 0,-17-1-2720 0 0,22 8-707 0 0,0 0 1 0 0,1 0 0 0 0,-1 1-1 0 0,0 0 1 0 0,0 0 0 0 0,0 1-1 0 0,0 0 1 0 0,1 0 0 0 0,-1 1-1 0 0,1 0 1 0 0,0 0-1 0 0,0 1 1 0 0,-11 7 0 0 0,14-8-112 0 0,-1 1 1 0 0,1-1 0 0 0,0 1-1 0 0,0 0 1 0 0,1 0 0 0 0,-1 1-1 0 0,1-1 1 0 0,0 1-1 0 0,0 0 1 0 0,0-1 0 0 0,1 1-1 0 0,-1 1 1 0 0,1-1-1 0 0,1 0 1 0 0,-1 0 0 0 0,1 1-1 0 0,0-1 1 0 0,0 1 0 0 0,0-1-1 0 0,1 8 1 0 0,0-3-64 0 0,1 1 0 0 0,0-1 0 0 0,1 0 0 0 0,0 1 0 0 0,1-1 0 0 0,5 13 0 0 0,-8-22-37 0 0,1 1-1 0 0,0 0 1 0 0,0 0 0 0 0,0-1 0 0 0,0 1-1 0 0,0-1 1 0 0,0 1 0 0 0,0-1 0 0 0,1 1-1 0 0,-1-1 1 0 0,0 1 0 0 0,1-1 0 0 0,-1 0-1 0 0,1 0 1 0 0,0 0 0 0 0,-1 0 0 0 0,3 1-1 0 0,-2-2-4 0 0,-1 0 0 0 0,1 0 0 0 0,0 0 0 0 0,-1 0 0 0 0,1 0 0 0 0,0 0 0 0 0,-1-1 0 0 0,1 1 0 0 0,0-1 0 0 0,-1 1 1 0 0,1-1-1 0 0,-1 0 0 0 0,1 1 0 0 0,-1-1 0 0 0,1 0 0 0 0,-1 0 0 0 0,0 0 0 0 0,1 0 0 0 0,-1 0 0 0 0,0 0 0 0 0,0-1 0 0 0,0 1 0 0 0,2-3 0 0 0,3-3-11 0 0,-1-1 1 0 0,0-1-1 0 0,0 1 0 0 0,0-1 1 0 0,-1 0-1 0 0,-1 0 1 0 0,0 0-1 0 0,0 0 0 0 0,-1-1 1 0 0,2-9-1 0 0,-1 6 109 0 0,0 0 1 0 0,1 1-1 0 0,0-1 0 0 0,8-15 1 0 0,-12 28-81 0 0,0-1 0 0 0,0 1 1 0 0,0-1-1 0 0,0 1 1 0 0,1-1-1 0 0,-1 1 1 0 0,0 0-1 0 0,0-1 1 0 0,0 1-1 0 0,1-1 1 0 0,-1 1-1 0 0,0 0 1 0 0,1-1-1 0 0,-1 1 1 0 0,0 0-1 0 0,1-1 1 0 0,-1 1-1 0 0,0 0 1 0 0,1 0-1 0 0,-1-1 1 0 0,1 1-1 0 0,-1 0 0 0 0,0 0 1 0 0,1 0-1 0 0,-1-1 1 0 0,1 1-1 0 0,-1 0 1 0 0,1 0-1 0 0,-1 0 1 0 0,1 0-1 0 0,-1 0 1 0 0,1 0-1 0 0,-1 0 1 0 0,0 0-1 0 0,1 0 1 0 0,-1 0-1 0 0,1 0 1 0 0,-1 1-1 0 0,1-1 1 0 0,12 19-79 0 0,3 34-959 0 0,-16-50 892 0 0,17 57-2791 0 0,-14-51 1542 0 0,1 0 0 0 0,-1-1-1 0 0,1 1 1 0 0,10 13 0 0 0,-9-14-203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0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1 260 840 0 0,'5'27'8765'0'0,"27"86"-8224"0"0,-31-112-524 0 0,13 36-441 0 0,-14-37 416 0 0,0 0 1 0 0,0 0 0 0 0,0 0 0 0 0,0 1-1 0 0,0-1 1 0 0,0 0 0 0 0,0 0-1 0 0,0 0 1 0 0,0 0 0 0 0,0 0 0 0 0,1 1-1 0 0,-1-1 1 0 0,0 0 0 0 0,0 0 0 0 0,0 0-1 0 0,0 0 1 0 0,0 0 0 0 0,0 0-1 0 0,0 1 1 0 0,0-1 0 0 0,0 0 0 0 0,1 0-1 0 0,-1 0 1 0 0,0 0 0 0 0,0 0 0 0 0,0 0-1 0 0,0 0 1 0 0,0 0 0 0 0,0 0-1 0 0,1 0 1 0 0,-1 0 0 0 0,0 0 0 0 0,0 0-1 0 0,0 0 1 0 0,0 0 0 0 0,0 0 0 0 0,1 0-1 0 0,-1 0 1 0 0,0 0 0 0 0,0 0 0 0 0,0 0-1 0 0,0 0 1 0 0,1 0 0 0 0,-1 0-1 0 0,0 0 1 0 0,0 0 0 0 0,0 0 0 0 0,0 0-1 0 0,0 0 1 0 0,0 0 0 0 0,1 0 0 0 0,-1 0-1 0 0,0 0 1 0 0,0-1 0 0 0,3-20-106 0 0,-13-115 99 0 0,10-40 792 0 0,0 175-756 0 0,0 0-1 0 0,0 0 1 0 0,-1 0-1 0 0,1 0 1 0 0,0 0-1 0 0,0 0 1 0 0,0 0-1 0 0,0 0 0 0 0,1 0 1 0 0,-1 0-1 0 0,0 0 1 0 0,0 0-1 0 0,1 0 1 0 0,-1 0-1 0 0,0 0 1 0 0,1 0-1 0 0,-1 0 1 0 0,1 0-1 0 0,-1 1 1 0 0,1-1-1 0 0,0 0 1 0 0,-1 0-1 0 0,1 0 0 0 0,0 1 1 0 0,-1-1-1 0 0,1 0 1 0 0,0 1-1 0 0,0-1 1 0 0,0 1-1 0 0,0-1 1 0 0,-1 1-1 0 0,1-1 1 0 0,0 1-1 0 0,0 0 1 0 0,0-1-1 0 0,0 1 1 0 0,0 0-1 0 0,0 0 1 0 0,0-1-1 0 0,0 1 0 0 0,0 0 1 0 0,0 0-1 0 0,0 0 1 0 0,0 1-1 0 0,0-1 1 0 0,0 0-1 0 0,0 0 1 0 0,0 0-1 0 0,0 1 1 0 0,2 0-1 0 0,1 0-2 0 0,0 1 0 0 0,1 0 0 0 0,-1 0 0 0 0,0 1 1 0 0,0-1-1 0 0,0 1 0 0 0,-1 0 0 0 0,1 0 0 0 0,-1 0 0 0 0,4 4 0 0 0,19 26-244 0 0,36 64-1 0 0,-62-100-42 0 0,-1 0 0 0 0,1-1 0 0 0,0 1 0 0 0,0 0 0 0 0,0-1-1 0 0,0 1 1 0 0,1 0 0 0 0,-1 0 0 0 0,1-1 0 0 0,1-3 0 0 0,-2 6 255 0 0,0 0 1 0 0,0 0 0 0 0,1 0 0 0 0,-1 1 0 0 0,0-1 0 0 0,0 0 0 0 0,1 0 0 0 0,-1 1 0 0 0,1-1 0 0 0,-1 0 0 0 0,0 0 0 0 0,1 1 0 0 0,-1-1-1 0 0,1 1 1 0 0,0-1 0 0 0,-1 0 0 0 0,1 1 0 0 0,-1-1 0 0 0,1 1 0 0 0,0-1 0 0 0,0 1 0 0 0,-1 0 0 0 0,1-1 0 0 0,0 1 0 0 0,0 0-1 0 0,-1-1 1 0 0,1 1 0 0 0,0 0 0 0 0,0 0 0 0 0,0 0 0 0 0,-1 0 0 0 0,1-1 0 0 0,0 1 0 0 0,0 0 0 0 0,0 1 0 0 0,-1-1 0 0 0,1 0-1 0 0,0 0 1 0 0,0 0 0 0 0,0 0 0 0 0,-1 1 0 0 0,1-1 0 0 0,0 0 0 0 0,0 1 0 0 0,-1-1 0 0 0,1 0 0 0 0,0 1 0 0 0,0-1 0 0 0,-1 1-1 0 0,1-1 1 0 0,-1 1 0 0 0,1 0 0 0 0,-1-1 0 0 0,1 1 0 0 0,0 1 0 0 0,2 0 14 0 0,-1 0 0 0 0,1 1-1 0 0,-1-1 1 0 0,1 0 0 0 0,0-1 0 0 0,0 1 0 0 0,0 0 0 0 0,0-1-1 0 0,0 0 1 0 0,0 1 0 0 0,0-1 0 0 0,1-1 0 0 0,-1 1-1 0 0,0 0 1 0 0,1-1 0 0 0,-1 1 0 0 0,0-1 0 0 0,1 0 0 0 0,-1 0-1 0 0,5-1 1 0 0,-4-1 6 0 0,1 1 1 0 0,-1-1-1 0 0,0 0 0 0 0,1 0 0 0 0,-1 0 1 0 0,0 0-1 0 0,0-1 0 0 0,0 0 0 0 0,-1 0 0 0 0,1 0 1 0 0,-1 0-1 0 0,1 0 0 0 0,2-5 0 0 0,0 0 6 0 0,0 0 0 0 0,0-1-1 0 0,0 0 1 0 0,-1 0 0 0 0,-1 0-1 0 0,0-1 1 0 0,0 1-1 0 0,0-1 1 0 0,-2 0 0 0 0,1 0-1 0 0,-1-1 1 0 0,1-12 0 0 0,-3 21-3 0 0,0 1 0 0 0,1-1 0 0 0,-1 1 0 0 0,0-1 0 0 0,-1 1 0 0 0,1-1 1 0 0,0 1-1 0 0,0-1 0 0 0,0 1 0 0 0,-1-1 0 0 0,1 1 0 0 0,-1 0 0 0 0,1-1 0 0 0,-1 1 0 0 0,0 0 1 0 0,0-1-1 0 0,1 1 0 0 0,-1 0 0 0 0,0 0 0 0 0,0-1 0 0 0,0 1 0 0 0,0 0 0 0 0,0 0 1 0 0,-1 0-1 0 0,1 0 0 0 0,0 0 0 0 0,0 1 0 0 0,-1-1 0 0 0,1 0 0 0 0,0 1 0 0 0,-1-1 1 0 0,1 0-1 0 0,-1 1 0 0 0,1 0 0 0 0,-1-1 0 0 0,1 1 0 0 0,-1 0 0 0 0,1 0 0 0 0,-1 0 0 0 0,1 0 1 0 0,-1 0-1 0 0,1 0 0 0 0,-1 0 0 0 0,1 0 0 0 0,-1 1 0 0 0,1-1 0 0 0,-1 1 0 0 0,1-1 1 0 0,0 1-1 0 0,-1-1 0 0 0,-1 2 0 0 0,-2 0 30 0 0,1 0 1 0 0,-1 0 0 0 0,1 0-1 0 0,0 1 1 0 0,0-1-1 0 0,0 1 1 0 0,0 0 0 0 0,0 0-1 0 0,1 0 1 0 0,-1 1-1 0 0,1-1 1 0 0,0 1-1 0 0,0 0 1 0 0,0 0 0 0 0,-4 7-1 0 0,5-4-1 0 0,0 1 0 0 0,1-1 0 0 0,0 1 0 0 0,0-1 0 0 0,0 1 1 0 0,1-1-1 0 0,0 1 0 0 0,1 0 0 0 0,0-1 0 0 0,0 1 0 0 0,0-1 0 0 0,1 1 0 0 0,0-1 0 0 0,0 0 0 0 0,1 1 0 0 0,0-1 0 0 0,5 7 0 0 0,-6-11-22 0 0,0 1 1 0 0,0-1-1 0 0,1 0 0 0 0,-1 0 0 0 0,1 0 0 0 0,0 0 0 0 0,0-1 0 0 0,0 1 0 0 0,0-1 1 0 0,0 1-1 0 0,0-1 0 0 0,1 0 0 0 0,0 0 0 0 0,-1-1 0 0 0,1 1 0 0 0,0-1 0 0 0,-1 0 1 0 0,1 0-1 0 0,0 0 0 0 0,0 0 0 0 0,0-1 0 0 0,0 1 0 0 0,0-1 0 0 0,0 0 0 0 0,0-1 1 0 0,0 1-1 0 0,0 0 0 0 0,0-1 0 0 0,0 0 0 0 0,-1 0 0 0 0,1 0 0 0 0,0-1 0 0 0,0 1 0 0 0,4-4 1 0 0,-3 3-15 0 0,-1 0 1 0 0,0-1 0 0 0,1 1-1 0 0,-1-1 1 0 0,0 0 0 0 0,-1-1 0 0 0,1 1-1 0 0,0-1 1 0 0,-1 1 0 0 0,0-1-1 0 0,0 0 1 0 0,0 0 0 0 0,0-1-1 0 0,-1 1 1 0 0,0-1 0 0 0,0 1 0 0 0,0-1-1 0 0,0 0 1 0 0,1-7 0 0 0,1-6 42 0 0,-2-1 1 0 0,0 0 0 0 0,-1-35 0 0 0,-1 38-20 0 0,46 88 1070 0 0,-16-24-1092 0 0,-24-38 19 0 0,0 1-1 0 0,1-1 0 0 0,0 0 0 0 0,0-1 0 0 0,1 0 1 0 0,1 0-1 0 0,9 8 0 0 0,-18-17-21 0 0,1 0 0 0 0,0 0 0 0 0,0 0 0 0 0,0 0 1 0 0,0 1-1 0 0,0-1 0 0 0,0 0 0 0 0,0-1 0 0 0,0 1 0 0 0,0 0 0 0 0,-1 0 0 0 0,1 0 0 0 0,0-1 0 0 0,0 1 1 0 0,0 0-1 0 0,0-1 0 0 0,0 1 0 0 0,-1 0 0 0 0,1-1 0 0 0,0 1 0 0 0,0-1 0 0 0,-1 0 0 0 0,1 1 0 0 0,0-1 1 0 0,-1 0-1 0 0,1 1 0 0 0,0-1 0 0 0,-1 0 0 0 0,1 0 0 0 0,-1 1 0 0 0,1-1 0 0 0,-1 0 0 0 0,0 0 0 0 0,1 0 1 0 0,-1 0-1 0 0,0 0 0 0 0,0 1 0 0 0,1-3 0 0 0,13-34-11 0 0,-10 9 29 0 0,5-25 444 0 0,-9 51-409 0 0,1 0 1 0 0,-1 0-1 0 0,1 0 1 0 0,0 0-1 0 0,0 0 0 0 0,-1 0 1 0 0,1 1-1 0 0,0-1 1 0 0,1 0-1 0 0,-1 1 1 0 0,0-1-1 0 0,0 0 1 0 0,1 1-1 0 0,-1 0 0 0 0,1-1 1 0 0,-1 1-1 0 0,1 0 1 0 0,0 0-1 0 0,3-2 1 0 0,-4 3-90 0 0,1-1 1 0 0,0 1 0 0 0,0 0-1 0 0,0 0 1 0 0,0 0 0 0 0,0 1 0 0 0,0-1-1 0 0,0 0 1 0 0,0 1 0 0 0,0-1-1 0 0,0 1 1 0 0,0-1 0 0 0,0 1-1 0 0,-1 0 1 0 0,1 0 0 0 0,0 0 0 0 0,-1 0-1 0 0,1 0 1 0 0,0 0 0 0 0,-1 1-1 0 0,2 1 1 0 0,32 35-1935 0 0,-27-29 1312 0 0,85 110-7075 0 0,-70-87 6030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1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1 992 0 0,'1'35'9626'0'0,"1"2"-4866"0"0,21 153-3976 0 0,-17-143-755 0 0,-6-37-75 0 0,1 0 0 0 0,0 1 1 0 0,1-1-1 0 0,0 0 0 0 0,6 16 0 0 0,-10-43-207 0 0,0 1 0 0 0,1 0 0 0 0,2-17 0 0 0,-1 16 84 0 0,-1-9 45 0 0,1-1 0 0 0,2 1-1 0 0,0 0 1 0 0,2 0 0 0 0,13-50-1 0 0,-17 75 130 0 0,0 0-1 0 0,1 0 1 0 0,-1 0-1 0 0,0 1 0 0 0,1-1 1 0 0,-1 0-1 0 0,1 0 1 0 0,-1 0-1 0 0,1 0 0 0 0,-1 0 1 0 0,1 1-1 0 0,-1-1 1 0 0,1 0-1 0 0,0 1 0 0 0,-1-1 1 0 0,1 0-1 0 0,0 1 1 0 0,0-1-1 0 0,-1 1 0 0 0,1-1 1 0 0,0 1-1 0 0,0-1 1 0 0,0 1-1 0 0,0 0 0 0 0,0-1 1 0 0,0 1-1 0 0,0 0 1 0 0,1 0-1 0 0,0 0-1 0 0,0 0 0 0 0,0 1 0 0 0,0 0 0 0 0,0-1 0 0 0,-1 1 0 0 0,1 0 0 0 0,0 0 1 0 0,0 0-1 0 0,-1 0 0 0 0,1 0 0 0 0,-1 0 0 0 0,1 1 0 0 0,1 1 0 0 0,4 4 4 0 0,0 1 1 0 0,-1 0-1 0 0,0 0 0 0 0,6 11 1 0 0,47 98-17 0 0,-59-117 6 0 0,0 0-1 0 0,0 0 1 0 0,0 1 0 0 0,0-1 0 0 0,0 0-1 0 0,0 0 1 0 0,0 0 0 0 0,0 0 0 0 0,0 1-1 0 0,1-1 1 0 0,-1 0 0 0 0,0 0 0 0 0,0 0-1 0 0,0 0 1 0 0,0 0 0 0 0,0 1 0 0 0,0-1-1 0 0,1 0 1 0 0,-1 0 0 0 0,0 0 0 0 0,0 0-1 0 0,0 0 1 0 0,0 0 0 0 0,0 0 0 0 0,1 1-1 0 0,-1-1 1 0 0,0 0 0 0 0,0 0 0 0 0,0 0-1 0 0,1 0 1 0 0,-1 0 0 0 0,0 0 0 0 0,0 0-1 0 0,0 0 1 0 0,0 0 0 0 0,1 0 0 0 0,-1 0-1 0 0,0 0 1 0 0,0 0 0 0 0,0 0 0 0 0,1 0-1 0 0,-1 0 1 0 0,0-1 0 0 0,0 1 0 0 0,0 0-1 0 0,0 0 1 0 0,1 0 0 0 0,-1 0-1 0 0,0 0 1 0 0,0 0 0 0 0,0 0 0 0 0,0 0-1 0 0,0-1 1 0 0,0 1 0 0 0,1 0 0 0 0,-1 0-1 0 0,9-16-133 0 0,2-20-14 0 0,-9 25 124 0 0,-2 4 73 0 0,1 0 1 0 0,0-1 0 0 0,1 1-1 0 0,-1 0 1 0 0,1 0 0 0 0,1 1-1 0 0,-1-1 1 0 0,8-12 0 0 0,-9 18-28 0 0,0 0 1 0 0,0 1 0 0 0,0-1 0 0 0,0 0-1 0 0,0 0 1 0 0,1 1 0 0 0,-1-1 0 0 0,0 1-1 0 0,0-1 1 0 0,1 1 0 0 0,-1 0 0 0 0,0-1-1 0 0,0 1 1 0 0,1 0 0 0 0,-1 0 0 0 0,0 0-1 0 0,1 0 1 0 0,-1 0 0 0 0,0 0 0 0 0,1 0-1 0 0,-1 1 1 0 0,0-1 0 0 0,1 0 0 0 0,-1 1-1 0 0,0-1 1 0 0,0 1 0 0 0,0-1 0 0 0,1 1-1 0 0,-1-1 1 0 0,0 1 0 0 0,0 0 0 0 0,0 0-1 0 0,0 0 1 0 0,0 0 0 0 0,0 0 0 0 0,0 0-1 0 0,0 0 1 0 0,-1 0 0 0 0,2 2 0 0 0,34 46-45 0 0,-34-48 28 0 0,23 47-390 0 0,-17-31-1100 0 0,1-1 0 0 0,18 25 0 0 0,-26-40 1209 0 0,-1 0 0 0 0,1 1 1 0 0,0-1-1 0 0,0 0 0 0 0,0 0 0 0 0,0 0 1 0 0,0 0-1 0 0,0 0 0 0 0,0 0 0 0 0,1 0 1 0 0,-1 0-1 0 0,0-1 0 0 0,0 1 0 0 0,1 0 0 0 0,-1-1 1 0 0,0 1-1 0 0,1-1 0 0 0,-1 1 0 0 0,1-1 1 0 0,-1 0-1 0 0,1 0 0 0 0,-1 0 0 0 0,0 1 1 0 0,1-1-1 0 0,-1-1 0 0 0,1 1 0 0 0,2 0 1 0 0,5-4-1281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1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32 168 0 0,'4'-10'1159'0'0,"5"-10"4430"0"0,-4 18-2897 0 0,0 13-1363 0 0,1 14-896 0 0,-2 0-1 0 0,3 43 1 0 0,-5-27-3460 0 0,-2-3-3943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1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72 1156 0 0,'-4'-71'10922'0'0,"7"76"-12001"0"0,1 0 0 0 0,0-1 1 0 0,0 1-1 0 0,0-1 0 0 0,0 0 1 0 0,1 0-1 0 0,7 5 0 0 0,-2-1-501 0 0,0 2 180 0 0</inkml:trace>
  <inkml:trace contextRef="#ctx0" brushRef="#br0" timeOffset="1">243 148 492 0 0,'-26'11'8998'0'0,"-5"20"-5882"0"0,29-28-3020 0 0,0 0 1 0 0,-1 0-1 0 0,1 0 0 0 0,0 0 0 0 0,1 1 0 0 0,-1-1 0 0 0,0 1 0 0 0,1-1 0 0 0,0 1 0 0 0,0-1 0 0 0,0 1 1 0 0,0 0-1 0 0,1-1 0 0 0,-1 1 0 0 0,1 0 0 0 0,0 0 0 0 0,0 0 0 0 0,0-1 0 0 0,1 1 0 0 0,-1 0 0 0 0,1 0 1 0 0,1 4-1 0 0,17 30 226 0 0,-10-22-310 0 0,-1 0 0 0 0,-1 1-1 0 0,7 24 1 0 0,-13-37-212 0 0,0 0 1 0 0,0 1-1 0 0,0-1 0 0 0,-1 0 0 0 0,1 1 0 0 0,-1-1 1 0 0,-1 1-1 0 0,1-1 0 0 0,0 0 0 0 0,-1 1 0 0 0,0-1 0 0 0,0 0 1 0 0,0 0-1 0 0,-1 1 0 0 0,1-1 0 0 0,-1 0 0 0 0,0 0 1 0 0,-5 6-1 0 0,2-2-699 0 0,-5 6-2404 0 0,10-14 3178 0 0,-1 0-1 0 0,1 1 0 0 0,0-1 0 0 0,-1 0 1 0 0,1 0-1 0 0,-1 0 0 0 0,1 0 0 0 0,0 0 1 0 0,-1 0-1 0 0,1 0 0 0 0,-1 0 0 0 0,1 0 1 0 0,-1 0-1 0 0,1 0 0 0 0,0 0 0 0 0,-1 0 0 0 0,1 0 1 0 0,-1 0-1 0 0,1 0 0 0 0,0 0 0 0 0,-1-1 1 0 0,1 1-1 0 0,0 0 0 0 0,-1 0 0 0 0,1-1 1 0 0,0 1-1 0 0,-1 0 0 0 0,1 0 0 0 0,0-1 0 0 0,-1 1 1 0 0,1 0-1 0 0,0-1 0 0 0,0 1 0 0 0,-1 0 1 0 0,1-1-1 0 0,0 1 0 0 0,0 0 0 0 0,-1-1 1 0 0,-3-7-1291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1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19 224 0 0,'10'-16'4756'0'0,"-17"24"-797"0"0,-19 28-408 0 0,24-33-3514 0 0,1-1 0 0 0,0 1 0 0 0,0 0 0 0 0,0 0 0 0 0,1 0 0 0 0,-1 1 0 0 0,1-1 0 0 0,-1 0 0 0 0,1 0 0 0 0,0 0-1 0 0,0 0 1 0 0,1 0 0 0 0,-1 0 0 0 0,1 1 0 0 0,-1-1 0 0 0,1 0 0 0 0,0 0 0 0 0,0 0 0 0 0,0-1 0 0 0,1 1-1 0 0,-1 0 1 0 0,1 0 0 0 0,-1-1 0 0 0,1 1 0 0 0,0 0 0 0 0,0-1 0 0 0,0 0 0 0 0,0 0 0 0 0,1 1 0 0 0,-1-1 0 0 0,1-1-1 0 0,-1 1 1 0 0,1 0 0 0 0,0 0 0 0 0,-1-1 0 0 0,1 0 0 0 0,0 1 0 0 0,0-1 0 0 0,4 1 0 0 0,-3-1-87 0 0,0 1 1 0 0,0-1 0 0 0,-1 0 0 0 0,1 0 0 0 0,1 0 0 0 0,-1 0-1 0 0,0-1 1 0 0,0 0 0 0 0,0 1 0 0 0,0-2 0 0 0,0 1-1 0 0,0 0 1 0 0,0-1 0 0 0,0 0 0 0 0,0 0 0 0 0,0 0-1 0 0,0 0 1 0 0,0-1 0 0 0,0 1 0 0 0,0-1 0 0 0,-1 0 0 0 0,1 0-1 0 0,-1-1 1 0 0,1 1 0 0 0,-1-1 0 0 0,0 1 0 0 0,0-1-1 0 0,0 0 1 0 0,-1 0 0 0 0,5-5 0 0 0,-5 4-26 0 0,0 0 1 0 0,-1 0-1 0 0,1 0 1 0 0,-1 0-1 0 0,0-1 1 0 0,0 1-1 0 0,0 0 1 0 0,-1-1-1 0 0,1 1 1 0 0,-1 0-1 0 0,0-1 1 0 0,0 1-1 0 0,-1 0 1 0 0,1-1-1 0 0,-1 1 1 0 0,0 0-1 0 0,-3-8 1 0 0,3 10-46 0 0,0 0 1 0 0,0 0-1 0 0,0 0 1 0 0,-1 0-1 0 0,1 0 1 0 0,-1 0-1 0 0,1 1 1 0 0,-1-1-1 0 0,1 0 1 0 0,-1 1-1 0 0,0 0 1 0 0,0-1-1 0 0,0 1 1 0 0,0 0-1 0 0,0 0 1 0 0,0 0-1 0 0,0 0 1 0 0,0 0-1 0 0,0 0 1 0 0,-1 1-1 0 0,1-1 1 0 0,0 1-1 0 0,0 0 1 0 0,-1-1-1 0 0,1 1 1 0 0,0 0-1 0 0,0 0 1 0 0,-1 1-1 0 0,1-1 1 0 0,0 0-1 0 0,0 1 1 0 0,-1-1-1 0 0,1 1 1 0 0,0 0-1 0 0,0 0 1 0 0,-3 2-1 0 0,-5 1-667 0 0,0 1 0 0 0,0 1 0 0 0,1 0 1 0 0,0 0-1 0 0,0 1 0 0 0,-8 8 0 0 0,16-14 739 0 0,-22 21-1047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1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7 269 516 0 0,'1'7'1063'0'0,"0"0"0"0"0,1 0 1 0 0,0 0-1 0 0,0 0 0 0 0,1 0 0 0 0,3 6 1 0 0,10 30 2610 0 0,-3 5-1683 0 0,-31-75-1953 0 0,10 5-47 0 0,1 0 1 0 0,2 0-1 0 0,0-1 0 0 0,1 0 1 0 0,1 1-1 0 0,2-1 0 0 0,0 0 1 0 0,1-1-1 0 0,2 2 0 0 0,3-24 1 0 0,-3 40-77 0 0,0 0 0 0 0,0 0 0 0 0,0 0 0 0 0,1 1 0 0 0,0-1 0 0 0,0 1 1 0 0,0-1-1 0 0,1 1 0 0 0,-1 1 0 0 0,1-1 0 0 0,1 0 0 0 0,-1 1 1 0 0,1 0-1 0 0,-1 0 0 0 0,1 0 0 0 0,0 0 0 0 0,1 1 0 0 0,-1 0 0 0 0,1 0 1 0 0,-1 1-1 0 0,1-1 0 0 0,0 1 0 0 0,7-2 0 0 0,0 1-846 0 0,0 0-1 0 0,-1 1 0 0 0,1 1 1 0 0,0 0-1 0 0,0 0 0 0 0,0 2 1 0 0,0-1-1 0 0,0 2 0 0 0,-1-1 1 0 0,18 6-1 0 0,-11-1-294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1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42 624 0 0,'-1'-1'221'0'0,"1"0"-1"0"0,-1 0 1 0 0,1 0 0 0 0,-1-1-1 0 0,0 1 1 0 0,0 0-1 0 0,0 0 1 0 0,0 0 0 0 0,1 0-1 0 0,-1 0 1 0 0,0 1 0 0 0,-1-1-1 0 0,1 0 1 0 0,0 0-1 0 0,0 1 1 0 0,0-1 0 0 0,0 0-1 0 0,-1 1 1 0 0,1-1 0 0 0,0 1-1 0 0,0 0 1 0 0,-1-1-1 0 0,1 1 1 0 0,0 0 0 0 0,-1 0-1 0 0,-1 0 1 0 0,-38-3 1700 0 0,36 3-1757 0 0,0 1 1 0 0,0-1-1 0 0,0 1 1 0 0,1 1-1 0 0,-1-1 0 0 0,0 1 1 0 0,0 0-1 0 0,1 0 0 0 0,-1 0 1 0 0,1 0-1 0 0,0 1 1 0 0,-1 0-1 0 0,1 0 0 0 0,1 0 1 0 0,-1 0-1 0 0,0 1 0 0 0,1-1 1 0 0,-1 1-1 0 0,1 0 1 0 0,0 0-1 0 0,1 1 0 0 0,-1-1 1 0 0,1 0-1 0 0,-1 1 0 0 0,1-1 1 0 0,-1 7-1 0 0,1-4-129 0 0,0 0-1 0 0,1 0 1 0 0,0 1-1 0 0,1-1 1 0 0,-1 0-1 0 0,1 0 1 0 0,1 1-1 0 0,-1-1 1 0 0,1 0-1 0 0,1 0 1 0 0,-1 0-1 0 0,1 0 1 0 0,0 0-1 0 0,1 0 1 0 0,0-1-1 0 0,0 1 1 0 0,0-1-1 0 0,5 7 1 0 0,-8-12-42 0 0,1 0 1 0 0,0 1-1 0 0,-1-1 0 0 0,1 0 1 0 0,0 0-1 0 0,-1 0 1 0 0,1 0-1 0 0,0 0 0 0 0,0 0 1 0 0,0 0-1 0 0,0 0 0 0 0,0-1 1 0 0,0 1-1 0 0,0 0 1 0 0,0 0-1 0 0,0-1 0 0 0,1 1 1 0 0,-1-1-1 0 0,0 1 0 0 0,0-1 1 0 0,0 0-1 0 0,1 1 1 0 0,-1-1-1 0 0,0 0 0 0 0,1 0 1 0 0,1 0-1 0 0,-1 0-4 0 0,0-1 0 0 0,-1 0 0 0 0,1 0-1 0 0,-1 0 1 0 0,1 0 0 0 0,-1-1 0 0 0,0 1 0 0 0,0 0 0 0 0,1 0 0 0 0,-1-1-1 0 0,0 1 1 0 0,0-1 0 0 0,0 1 0 0 0,0-1 0 0 0,0 0 0 0 0,0-2 0 0 0,5-9-37 0 0,-1 0 1 0 0,-1-1 0 0 0,4-20 0 0 0,-3-6 180 0 0,-2 1 0 0 0,-2-41 0 0 0,-1 78-102 0 0,19 31-85 0 0,-6 21-835 0 0,9 25-2096 0 0,-17-61 1327 0 0,0 0-1 0 0,1 0 1 0 0,9 13 0 0 0,-7-18 181 0 0,2-2 222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20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27 556 0 0,'-3'-6'864'0'0,"-8"-15"6071"0"0,13 35-6687 0 0,1 0 0 0 0,1 0-1 0 0,0 0 1 0 0,1-1 0 0 0,0 0-1 0 0,1 0 1 0 0,1 0 0 0 0,0-1-1 0 0,9 12 1 0 0,-1 2-34 0 0,35 52-396 0 0,71 86 0 0 0,-38-55-2535 0 0,-7 5-3340 0 0,-61-86 4705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1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15 308 44 0 0,'-7'-28'3082'0'0,"2"6"2778"0"0,3 42-3142 0 0,3-4-2398 0 0,1-1 0 0 0,0 1 0 0 0,7 21 1 0 0,1 5-227 0 0,-1-10-246 0 0,-3-29-112 0 0,0-20 123 0 0,-2-13 100 0 0,-2 0 0 0 0,-2-32 0 0 0,0 34 33 0 0,0 16 31 0 0,-1-1 30 0 0,1 0 0 0 0,0 0 1 0 0,1 0-1 0 0,0 0 0 0 0,1 0 0 0 0,1 0 0 0 0,0 1 0 0 0,7-20 1 0 0,-10 32-47 0 0,1-1 0 0 0,-1 1 0 0 0,0-1 0 0 0,0 1 0 0 0,0 0 1 0 0,1-1-1 0 0,-1 1 0 0 0,0 0 0 0 0,1-1 0 0 0,-1 1 0 0 0,0 0 1 0 0,1-1-1 0 0,-1 1 0 0 0,0 0 0 0 0,1 0 0 0 0,-1 0 1 0 0,0-1-1 0 0,1 1 0 0 0,-1 0 0 0 0,1 0 0 0 0,-1 0 0 0 0,0 0 1 0 0,1 0-1 0 0,-1-1 0 0 0,1 1 0 0 0,-1 0 0 0 0,1 0 1 0 0,-1 0-1 0 0,1 0 0 0 0,-1 0 0 0 0,0 1 0 0 0,1-1 0 0 0,-1 0 1 0 0,1 0-1 0 0,0 0 0 0 0,14 13 59 0 0,7 22-86 0 0,0 3-1 0 0,16 39-568 0 0,-52-137-2414 0 0,13 54 2947 0 0,0 1-1 0 0,0-1 1 0 0,1 1 0 0 0,-1-1-1 0 0,2 1 1 0 0,-1 0-1 0 0,0-1 1 0 0,1 1-1 0 0,0-1 1 0 0,0 1-1 0 0,4-10 1 0 0,-4 14 51 0 0,-1 0 1 0 0,1 0 0 0 0,0 0-1 0 0,0 1 1 0 0,-1-1-1 0 0,1 0 1 0 0,0 0 0 0 0,0 1-1 0 0,0-1 1 0 0,0 0-1 0 0,0 1 1 0 0,0-1-1 0 0,0 1 1 0 0,0-1 0 0 0,0 1-1 0 0,0 0 1 0 0,1-1-1 0 0,-1 1 1 0 0,0 0 0 0 0,0 0-1 0 0,0 0 1 0 0,0 0-1 0 0,0 0 1 0 0,1 0 0 0 0,-1 0-1 0 0,0 0 1 0 0,0 0-1 0 0,0 1 1 0 0,0-1 0 0 0,0 0-1 0 0,0 1 1 0 0,0-1-1 0 0,0 1 1 0 0,0-1-1 0 0,2 2 1 0 0,42 31-51 0 0,-22-14 60 0 0,-19-18 3 0 0,0 0-1 0 0,-1 1 1 0 0,1-2-1 0 0,0 1 1 0 0,0 0-1 0 0,0-1 1 0 0,0 0-1 0 0,0 0 1 0 0,0 0-1 0 0,-1 0 1 0 0,1 0-1 0 0,0-1 1 0 0,0 0-1 0 0,0 0 1 0 0,-1 0-1 0 0,1 0 1 0 0,0-1-1 0 0,-1 1 1 0 0,1-1 0 0 0,-1 0-1 0 0,0 0 1 0 0,1 0-1 0 0,-1 0 1 0 0,0-1-1 0 0,0 0 1 0 0,0 1-1 0 0,4-6 1 0 0,-2 2-10 0 0,-1 1 1 0 0,1-1 0 0 0,-1 0-1 0 0,0-1 1 0 0,-1 1-1 0 0,1-1 1 0 0,-1 1 0 0 0,0-1-1 0 0,-1 0 1 0 0,0 0 0 0 0,0 0-1 0 0,-1-1 1 0 0,1 1 0 0 0,-1-9-1 0 0,-1 15 3 0 0,0 1-1 0 0,0-1 0 0 0,1 1 1 0 0,-1-1-1 0 0,0 1 1 0 0,-1-1-1 0 0,1 1 1 0 0,0-1-1 0 0,0 1 1 0 0,0 0-1 0 0,0-1 1 0 0,0 1-1 0 0,0-1 0 0 0,-1 1 1 0 0,1-1-1 0 0,0 1 1 0 0,0-1-1 0 0,0 1 1 0 0,-1 0-1 0 0,1-1 1 0 0,0 1-1 0 0,-1 0 0 0 0,1-1 1 0 0,0 1-1 0 0,-1 0 1 0 0,1-1-1 0 0,-1 1 1 0 0,1 0-1 0 0,0 0 1 0 0,-1-1-1 0 0,1 1 0 0 0,-1 0 1 0 0,1 0-1 0 0,-1 0 1 0 0,1 0-1 0 0,-1 0 1 0 0,1-1-1 0 0,-1 1 1 0 0,0 0-1 0 0,-24 9 193 0 0,20-6-90 0 0,-1 1 0 0 0,1-1 1 0 0,0 1-1 0 0,0 1 0 0 0,0-1 0 0 0,-6 7 0 0 0,7-3 38 0 0,0-1 0 0 0,0 1 0 0 0,1 0 0 0 0,0 0 0 0 0,1 0 0 0 0,-1 0 0 0 0,2 0 0 0 0,-1 0 0 0 0,1 1 0 0 0,0 13 0 0 0,1-18-116 0 0,0 1 1 0 0,0-1-1 0 0,1 0 0 0 0,0 0 0 0 0,0 0 1 0 0,0 1-1 0 0,0-1 0 0 0,1 0 0 0 0,-1 0 1 0 0,1 0-1 0 0,0-1 0 0 0,0 1 0 0 0,0 0 1 0 0,1-1-1 0 0,-1 1 0 0 0,1-1 1 0 0,0 0-1 0 0,0 0 0 0 0,0 0 0 0 0,1 0 1 0 0,-1-1-1 0 0,1 1 0 0 0,3 1 0 0 0,-4-2-25 0 0,-1-1 0 0 0,1-1 0 0 0,0 1 0 0 0,-1 0 0 0 0,1-1 0 0 0,0 1 0 0 0,0-1 0 0 0,-1 0 0 0 0,1 0 0 0 0,0 0 0 0 0,0 0 0 0 0,-1 0 0 0 0,1-1 0 0 0,0 0 0 0 0,0 1 0 0 0,-1-1 0 0 0,1 0 0 0 0,-1 0 0 0 0,1 0 0 0 0,-1 0 0 0 0,1-1 0 0 0,-1 1 0 0 0,0-1 0 0 0,1 1 0 0 0,-1-1 0 0 0,0 0 0 0 0,0 0 0 0 0,0 0 0 0 0,0 0 0 0 0,-1 0 0 0 0,3-3 0 0 0,2-3-15 0 0,0 0 1 0 0,0-1-1 0 0,-1 0 0 0 0,0 0 0 0 0,0-1 0 0 0,6-19 0 0 0,12-65 281 0 0,-23 93-242 0 0,0 0 1 0 0,0 1 0 0 0,0-1-1 0 0,0 1 1 0 0,0-1-1 0 0,0 0 1 0 0,1 1 0 0 0,-1-1-1 0 0,0 1 1 0 0,0-1-1 0 0,1 1 1 0 0,-1-1 0 0 0,0 1-1 0 0,1-1 1 0 0,-1 1-1 0 0,0-1 1 0 0,1 1 0 0 0,-1-1-1 0 0,1 1 1 0 0,-1 0 0 0 0,1-1-1 0 0,-1 1 1 0 0,1 0-1 0 0,-1-1 1 0 0,1 1 0 0 0,-1 0-1 0 0,2-1 1 0 0,8 14 439 0 0,-2 0-573 0 0,76 109-836 0 0,-84-122 934 0 0,0 0 0 0 0,1 0-1 0 0,-1 0 1 0 0,0 0 0 0 0,1 0 0 0 0,-1 0-1 0 0,0 0 1 0 0,1-1 0 0 0,-1 1-1 0 0,1 0 1 0 0,-1 0 0 0 0,0 0 0 0 0,1 0-1 0 0,-1 0 1 0 0,0-1 0 0 0,1 1 0 0 0,-1 0-1 0 0,0 0 1 0 0,0 0 0 0 0,1-1 0 0 0,-1 1-1 0 0,0 0 1 0 0,0-1 0 0 0,1 1-1 0 0,-1 0 1 0 0,0 0 0 0 0,0-1 0 0 0,0 1-1 0 0,1 0 1 0 0,-1-1 0 0 0,0 1 0 0 0,0 0-1 0 0,0-1 1 0 0,0 1 0 0 0,0-1 0 0 0,0 1-1 0 0,0 0 1 0 0,0-1 0 0 0,0 1-1 0 0,0 0 1 0 0,0-1 0 0 0,0 1 0 0 0,0-1-1 0 0,0 1 1 0 0,0-1 0 0 0,5-21-98 0 0,-6-31 194 0 0,0-12 635 0 0,1 62-599 0 0,1-1 1 0 0,-1 1 0 0 0,1 0-1 0 0,-1-1 1 0 0,1 1 0 0 0,0 0-1 0 0,1 0 1 0 0,-1 0 0 0 0,0 0-1 0 0,1 0 1 0 0,0 0-1 0 0,0 0 1 0 0,0 0 0 0 0,4-4-1 0 0,-4 6-111 0 0,0 0-1 0 0,0 1 0 0 0,0-1 1 0 0,0 0-1 0 0,0 1 1 0 0,0-1-1 0 0,0 1 0 0 0,0 0 1 0 0,0 0-1 0 0,0 0 1 0 0,0 0-1 0 0,1 0 0 0 0,-1 0 1 0 0,0 0-1 0 0,0 1 1 0 0,0-1-1 0 0,0 1 0 0 0,0 0 1 0 0,0-1-1 0 0,0 1 1 0 0,0 0-1 0 0,0 0 0 0 0,0 0 1 0 0,-1 0-1 0 0,1 1 0 0 0,2 1 1 0 0,46 37-1236 0 0,-13-4-3987 0 0,42 54 1 0 0,-64-69 3404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2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44 1636 0 0,'1'-1'476'0'0,"0"-1"1"0"0,0 1-1 0 0,0 0 0 0 0,-1 0 0 0 0,1-1 0 0 0,0 1 1 0 0,-1 0-1 0 0,1-1 0 0 0,-1 1 0 0 0,0-1 1 0 0,1 1-1 0 0,-1-1 0 0 0,0 1 0 0 0,0-1 0 0 0,0 1 1 0 0,0-1-1 0 0,0 1 0 0 0,0-1 0 0 0,-1 1 0 0 0,1-1 1 0 0,-1-1-1 0 0,0 2-311 0 0,0 0 0 0 0,0 0 0 0 0,1 0 0 0 0,-1 0 0 0 0,0 1 0 0 0,0-1 0 0 0,0 0 1 0 0,0 1-1 0 0,0-1 0 0 0,-1 1 0 0 0,1-1 0 0 0,0 1 0 0 0,0 0 0 0 0,0-1 0 0 0,0 1 0 0 0,0 0 0 0 0,-1 0 0 0 0,1 0 1 0 0,0 0-1 0 0,-2 0 0 0 0,-3 0-137 0 0,1 0 1 0 0,0 1-1 0 0,0 0 1 0 0,0 0-1 0 0,0 0 1 0 0,0 1-1 0 0,0 0 1 0 0,0 0-1 0 0,0 0 1 0 0,0 0-1 0 0,-5 4 0 0 0,7-4-7 0 0,-1 1-1 0 0,1-1 0 0 0,0 1 0 0 0,-1 0 0 0 0,1 0 1 0 0,1 0-1 0 0,-1 0 0 0 0,0 0 0 0 0,1 1 0 0 0,-1-1 1 0 0,1 1-1 0 0,0-1 0 0 0,0 1 0 0 0,1 0 0 0 0,-1 0 1 0 0,1 0-1 0 0,-1 0 0 0 0,1 0 0 0 0,1 0 0 0 0,-1 1 0 0 0,1-1 1 0 0,-1 0-1 0 0,1 0 0 0 0,0 1 0 0 0,1-1 0 0 0,-1 0 1 0 0,1 0-1 0 0,0 0 0 0 0,0 0 0 0 0,0 0 0 0 0,0 0 1 0 0,1 0-1 0 0,0 0 0 0 0,-1 0 0 0 0,1 0 0 0 0,1-1 0 0 0,-1 1 1 0 0,5 5-1 0 0,47 47 931 0 0,-45-49-1108 0 0,-1 0 1 0 0,0 0-1 0 0,-1 1 0 0 0,0 0 1 0 0,0 0-1 0 0,-1 1 0 0 0,0 0 1 0 0,0 0-1 0 0,-1 0 0 0 0,0 1 1 0 0,6 17-1 0 0,-10-21-270 0 0,0 1 0 0 0,-1 0 0 0 0,0 0 0 0 0,-1 0 0 0 0,1 0 0 0 0,-1 0 0 0 0,-3 9 0 0 0,4-14 140 0 0,0 0-1 0 0,0 0 1 0 0,-1-1-1 0 0,1 1 0 0 0,-1 0 1 0 0,1-1-1 0 0,-1 1 1 0 0,0 0-1 0 0,0-1 0 0 0,1 1 1 0 0,-1-1-1 0 0,0 1 0 0 0,0-1 1 0 0,-1 1-1 0 0,1-1 1 0 0,0 0-1 0 0,0 0 0 0 0,-1 0 1 0 0,1 1-1 0 0,-1-1 0 0 0,1 0 1 0 0,-1-1-1 0 0,1 1 1 0 0,-1 0-1 0 0,1 0 0 0 0,-1-1 1 0 0,0 1-1 0 0,0-1 0 0 0,1 1 1 0 0,-1-1-1 0 0,0 0 1 0 0,-3 0-1 0 0,0-2-1120 0 0,0-1 195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2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34 188 0 0,'3'-34'10039'0'0,"-5"43"-7782"0"0,0 0-2143 0 0,-1 8 238 0 0,1 0 1 0 0,1-1 0 0 0,0 1-1 0 0,1 0 1 0 0,1 0 0 0 0,1 0-1 0 0,6 28 1 0 0,40 116 51 0 0,-33-116-334 0 0,16 32-206 0 0,-26-135-282 0 0,-5 45 353 0 0,0 3 43 0 0,-1 1 1 0 0,1 0-1 0 0,0-1 0 0 0,1 1 1 0 0,0 0-1 0 0,1 0 0 0 0,0 0 1 0 0,0 0-1 0 0,1 0 0 0 0,0 0 1 0 0,8-15-1 0 0,-10 23 28 0 0,0 1 1 0 0,0-1-1 0 0,0 1 0 0 0,0-1 1 0 0,0 1-1 0 0,0-1 0 0 0,0 1 0 0 0,0-1 1 0 0,0 1-1 0 0,0 0 0 0 0,0 0 1 0 0,0 0-1 0 0,0-1 0 0 0,1 1 0 0 0,-1 0 1 0 0,0 1-1 0 0,0-1 0 0 0,0 0 1 0 0,0 0-1 0 0,0 0 0 0 0,0 1 1 0 0,0-1-1 0 0,1 0 0 0 0,-1 1 0 0 0,0-1 1 0 0,0 1-1 0 0,0-1 0 0 0,0 1 1 0 0,-1 0-1 0 0,1-1 0 0 0,0 1 1 0 0,0 0-1 0 0,0 0 0 0 0,0-1 0 0 0,-1 1 1 0 0,2 2-1 0 0,29 30-60 0 0,9 30-1041 0 0,-21-30-1413 0 0,2-2-3477 0 0,-9-23 2191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2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2 252 308 0 0,'2'0'503'0'0,"-1"1"1"0"0,0 0-1 0 0,0-1 1 0 0,0 1-1 0 0,0 0 1 0 0,0-1-1 0 0,-1 1 0 0 0,1 0 1 0 0,0 0-1 0 0,0 0 1 0 0,0 0-1 0 0,-1 0 0 0 0,1 0 1 0 0,0 0-1 0 0,-1 0 1 0 0,1 2-1 0 0,-5-17 3608 0 0,-1-7-4308 0 0,2 0 1 0 0,0 0 0 0 0,2 0-1 0 0,0-25 1 0 0,1 40 7 0 0,1-1 1 0 0,-1 0-1 0 0,1 1 0 0 0,0-1 1 0 0,1 1-1 0 0,-1 0 0 0 0,1-1 1 0 0,1 1-1 0 0,-1 0 1 0 0,1 0-1 0 0,0 0 0 0 0,0 0 1 0 0,1 1-1 0 0,-1-1 0 0 0,1 1 1 0 0,1 0-1 0 0,7-7 0 0 0,-11 11 180 0 0,0 0-1 0 0,0 0 0 0 0,0 0 0 0 0,0 1 0 0 0,0-1 0 0 0,0 0 0 0 0,1 1 1 0 0,-1-1-1 0 0,0 1 0 0 0,0 0 0 0 0,1-1 0 0 0,-1 1 0 0 0,0 0 0 0 0,1 0 1 0 0,-1-1-1 0 0,0 1 0 0 0,1 0 0 0 0,-1 0 0 0 0,0 1 0 0 0,1-1 0 0 0,-1 0 1 0 0,0 0-1 0 0,1 1 0 0 0,1 0 0 0 0,-1 0 94 0 0,0 1 0 0 0,0-1 0 0 0,0 1 0 0 0,0 0 0 0 0,0 0 0 0 0,0-1 0 0 0,0 1 0 0 0,0 1 0 0 0,-1-1 0 0 0,1 0 0 0 0,1 5 0 0 0,4 7 593 0 0,-1 0-1 0 0,-1 0 1 0 0,5 23 0 0 0,-7-26-435 0 0,7 38 617 0 0,-8-34-1389 0 0,1-1 1 0 0,1 1-1 0 0,5 15 0 0 0,-9-30 440 0 0,0 0 0 0 0,0 0 0 0 0,0-1 0 0 0,0 1 0 0 0,0 0 0 0 0,0 0 0 0 0,0 0-1 0 0,0-1 1 0 0,0 1 0 0 0,0 0 0 0 0,0 0 0 0 0,1 0 0 0 0,-1-1 0 0 0,0 1 0 0 0,0 0-1 0 0,0 0 1 0 0,0 0 0 0 0,0-1 0 0 0,0 1 0 0 0,0 0 0 0 0,0 0 0 0 0,1 0 0 0 0,-1 0 0 0 0,0 0-1 0 0,0-1 1 0 0,0 1 0 0 0,0 0 0 0 0,1 0 0 0 0,-1 0 0 0 0,0 0 0 0 0,0 0 0 0 0,0 0-1 0 0,1 0 1 0 0,-1 0 0 0 0,0 0 0 0 0,0 0 0 0 0,0 0 0 0 0,1 0 0 0 0,-1 0 0 0 0,0 0 0 0 0,0 0-1 0 0,0 0 1 0 0,1 0 0 0 0,-1 0 0 0 0,0 0 0 0 0,0 0 0 0 0,0 0 0 0 0,1 0 0 0 0,-1 0-1 0 0,0 0 1 0 0,0 0 0 0 0,0 0 0 0 0,0 0 0 0 0,1 0 0 0 0,-1 1 0 0 0,0-1 0 0 0,0 0 0 0 0,0 0-1 0 0,0 0 1 0 0,0 0 0 0 0,1 0 0 0 0,-1 1 0 0 0,0-1 0 0 0,0 0 0 0 0,0 0 0 0 0,0 0-1 0 0,0 1 1 0 0,5-18-2815 0 0,-1 3 1376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2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61 360 0 0,'-10'-43'6866'0'0,"9"26"-3306"0"0,4 17-3458 0 0,1 6-1779 0 0,16 11-3759 0 0,-9-9 3390 0 0,-5-2 765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2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0 132 256 0 0,'79'134'10463'0'0,"-31"-44"-7893"0"0,-31-72-2671 0 0,-17-18 92 0 0,1 0 0 0 0,-1 0 1 0 0,1-1-1 0 0,-1 1 0 0 0,0 0 0 0 0,1-1 1 0 0,-1 1-1 0 0,0 0 0 0 0,0 0 1 0 0,1-1-1 0 0,-1 1 0 0 0,0-1 0 0 0,0 1 1 0 0,1 0-1 0 0,-1-1 0 0 0,0 1 1 0 0,0-1-1 0 0,0 1 0 0 0,0 0 1 0 0,1-1-1 0 0,-1 1 0 0 0,0-1 0 0 0,0 1 1 0 0,0-1-1 0 0,0 1 0 0 0,0 0 1 0 0,0-1-1 0 0,0 1 0 0 0,0-1 0 0 0,-1 0 1 0 0,-6-60-551 0 0,4 43 502 0 0,-5-122 2 0 0,7 137 107 0 0,1 0 1 0 0,0 0-1 0 0,0 0 0 0 0,0 0 0 0 0,1 0 1 0 0,-1 0-1 0 0,1 0 0 0 0,-1 0 0 0 0,1 0 1 0 0,0 0-1 0 0,0 0 0 0 0,0 0 0 0 0,1 0 1 0 0,-1 1-1 0 0,1-1 0 0 0,0 0 0 0 0,-1 1 1 0 0,3-3-1 0 0,-3 5-48 0 0,0 0 1 0 0,-1 0 0 0 0,1 0-1 0 0,0 0 1 0 0,-1 0-1 0 0,1 0 1 0 0,0 1-1 0 0,-1-1 1 0 0,1 0-1 0 0,0 0 1 0 0,-1 0 0 0 0,1 1-1 0 0,-1-1 1 0 0,1 0-1 0 0,-1 1 1 0 0,1-1-1 0 0,-1 1 1 0 0,1-1-1 0 0,-1 1 1 0 0,1-1 0 0 0,-1 1-1 0 0,1-1 1 0 0,-1 1-1 0 0,0-1 1 0 0,1 1-1 0 0,-1-1 1 0 0,0 1-1 0 0,1 1 1 0 0,11 21-22 0 0,-10-17 27 0 0,100 179-274 0 0,-102-185 255 0 0,0 1 0 0 0,0-1 1 0 0,0 0-1 0 0,0 0 0 0 0,0 0 1 0 0,0 0-1 0 0,0 0 0 0 0,0 0 1 0 0,0 0-1 0 0,0 0 1 0 0,0 1-1 0 0,0-1 0 0 0,0 0 1 0 0,0 0-1 0 0,0 0 0 0 0,1 0 1 0 0,-1 0-1 0 0,0 0 0 0 0,0 0 1 0 0,0 0-1 0 0,0 0 1 0 0,0 0-1 0 0,0 0 0 0 0,0 0 1 0 0,0 0-1 0 0,1 0 0 0 0,-1 0 1 0 0,0 0-1 0 0,0 1 0 0 0,0-1 1 0 0,0 0-1 0 0,0 0 0 0 0,0 0 1 0 0,0 0-1 0 0,1 0 1 0 0,-1 0-1 0 0,0-1 0 0 0,0 1 1 0 0,0 0-1 0 0,0 0 0 0 0,0 0 1 0 0,0 0-1 0 0,0 0 0 0 0,0 0 1 0 0,1 0-1 0 0,-1 0 1 0 0,0 0-1 0 0,0 0 0 0 0,0 0 1 0 0,0 0-1 0 0,0 0 0 0 0,0 0 1 0 0,0 0-1 0 0,0 0 0 0 0,0-1 1 0 0,0 1-1 0 0,0 0 1 0 0,1 0-1 0 0,-1 0 0 0 0,0 0 1 0 0,0 0-1 0 0,0 0 0 0 0,0 0 1 0 0,0 0-1 0 0,0-1 0 0 0,0 1 1 0 0,0 0-1 0 0,3-14-263 0 0,-2-17-7 0 0,-1 20 207 0 0,1 0-1 0 0,0 1 1 0 0,0-1 0 0 0,1 1-1 0 0,0-1 1 0 0,7-17-1 0 0,-8 26 66 0 0,0 0 0 0 0,0 1-1 0 0,0-1 1 0 0,0 0 0 0 0,0 0-1 0 0,0 1 1 0 0,0-1 0 0 0,1 1 0 0 0,-1-1-1 0 0,0 1 1 0 0,1-1 0 0 0,0 1-1 0 0,-1 0 1 0 0,1 0 0 0 0,0 0 0 0 0,-1 0-1 0 0,4-2 1 0 0,-3 3-16 0 0,1 0-1 0 0,-1 0 1 0 0,0 0-1 0 0,1 0 1 0 0,-1 0-1 0 0,0 0 1 0 0,0 1 0 0 0,1-1-1 0 0,-1 1 1 0 0,0 0-1 0 0,0-1 1 0 0,0 1 0 0 0,0 0-1 0 0,0 0 1 0 0,0 0-1 0 0,0 1 1 0 0,0-1-1 0 0,0 0 1 0 0,3 4 0 0 0,13 12-235 0 0,-1 2 1 0 0,-1 0 0 0 0,0 0-1 0 0,-1 2 1 0 0,-2 0 0 0 0,18 34-1 0 0,2 2 730 0 0,44 60 1380 0 0,-111-169-1790 0 0,2-2 0 0 0,2-1 0 0 0,3-1-1 0 0,-25-73 1 0 0,48 119-9 0 0,1-1 0 0 0,1 0 1 0 0,0 1-1 0 0,0-1 0 0 0,1 0 0 0 0,0 0 0 0 0,1 0 1 0 0,1-12-1 0 0,-1 21-24 0 0,0-1-1 0 0,0 1 1 0 0,0 0 0 0 0,1 0-1 0 0,-1 0 1 0 0,1 0 0 0 0,-1 0 0 0 0,1-1-1 0 0,0 1 1 0 0,0 0 0 0 0,0 0-1 0 0,0 1 1 0 0,0-1 0 0 0,0 0 0 0 0,1 0-1 0 0,-1 0 1 0 0,1 1 0 0 0,-1-1-1 0 0,1 1 1 0 0,-1-1 0 0 0,1 1-1 0 0,0 0 1 0 0,0-1 0 0 0,0 1 0 0 0,0 0-1 0 0,0 0 1 0 0,0 1 0 0 0,0-1-1 0 0,0 0 1 0 0,0 1 0 0 0,0-1 0 0 0,0 1-1 0 0,0-1 1 0 0,1 1 0 0 0,-1 0-1 0 0,0 0 1 0 0,0 0 0 0 0,0 0 0 0 0,0 1-1 0 0,1-1 1 0 0,-1 0 0 0 0,0 1-1 0 0,0 0 1 0 0,0-1 0 0 0,0 1 0 0 0,3 1-1 0 0,0 0-16 0 0,1 0-1 0 0,0 1 0 0 0,0-1 0 0 0,-1 1 1 0 0,1 0-1 0 0,-1 1 0 0 0,0-1 1 0 0,0 1-1 0 0,0 0 0 0 0,0 0 1 0 0,-1 1-1 0 0,0-1 0 0 0,0 1 0 0 0,0 0 1 0 0,0 0-1 0 0,-1 0 0 0 0,0 1 1 0 0,0-1-1 0 0,0 1 0 0 0,-1 0 1 0 0,1 0-1 0 0,-2 0 0 0 0,1 0 0 0 0,1 11 1 0 0,-2-11-158 0 0,-1 0 0 0 0,0 0 0 0 0,-1 0 0 0 0,0-1 0 0 0,0 1 0 0 0,0 0 0 0 0,0 0 0 0 0,-1-1 0 0 0,0 1 0 0 0,0-1 0 0 0,0 1 0 0 0,-1-1 0 0 0,0 0 0 0 0,0 0 0 0 0,0 0 0 0 0,-1-1 0 0 0,-6 8 0 0 0,-4 2-1333 0 0,-1 0 0 0 0,-1-1 0 0 0,0-1 0 0 0,0 0 1 0 0,-24 11-1 0 0,13-8-118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2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10 282 1204 0 0,'18'30'3389'0'0,"-1"0"-1"0"0,15 38 1 0 0,-26-52-2922 0 0,0 0 0 0 0,-1 0 0 0 0,-1 0 0 0 0,-1 0 0 0 0,0 1 0 0 0,1 26 0 0 0,-4-43-466 0 0,0 0 1 0 0,0 1-1 0 0,0-1 0 0 0,0 0 0 0 0,0 1 0 0 0,0-1 0 0 0,0 0 0 0 0,0 1 0 0 0,0-1 0 0 0,0 0 0 0 0,0 1 0 0 0,-1-1 0 0 0,1 0 1 0 0,0 1-1 0 0,0-1 0 0 0,0 0 0 0 0,0 1 0 0 0,-1-1 0 0 0,1 0 0 0 0,0 1 0 0 0,0-1 0 0 0,-1 0 0 0 0,1 0 0 0 0,0 0 1 0 0,0 1-1 0 0,-1-1 0 0 0,1 0 0 0 0,0 0 0 0 0,-1 0 0 0 0,1 1 0 0 0,0-1 0 0 0,-1 0 0 0 0,1 0 0 0 0,0 0 0 0 0,-1 0 0 0 0,1 0 1 0 0,0 0-1 0 0,-1 0 0 0 0,1 0 0 0 0,-1 0 0 0 0,1 0 0 0 0,0 0 0 0 0,-1 0 0 0 0,1 0 0 0 0,0 0 0 0 0,-1 0 0 0 0,1 0 1 0 0,0 0-1 0 0,-1-1 0 0 0,1 1 0 0 0,0 0 0 0 0,-1 0 0 0 0,1 0 0 0 0,0 0 0 0 0,0-1 0 0 0,-1 1 0 0 0,1 0 0 0 0,-1-1 0 0 0,-16-14-46 0 0,4-11-153 0 0,1-1-1 0 0,2 0 1 0 0,1-1-1 0 0,0 0 1 0 0,3 0-1 0 0,0-1 1 0 0,2 0 0 0 0,0 0-1 0 0,3 0 1 0 0,0 0-1 0 0,2 0 1 0 0,7-51-1 0 0,-5 71 284 0 0,0 0 0 0 0,0 0 0 0 0,1 0 0 0 0,0 1-1 0 0,0 0 1 0 0,1-1 0 0 0,0 1 0 0 0,1 1 0 0 0,10-12 0 0 0,-13 16-35 0 0,-1 0 0 0 0,1 1 0 0 0,0-1 0 0 0,0 1 0 0 0,0 0 0 0 0,0 0 0 0 0,0 0 0 0 0,1 0 0 0 0,-1 1 1 0 0,1-1-1 0 0,6-1 0 0 0,-8 3-37 0 0,0-1 1 0 0,0 1-1 0 0,1 0 1 0 0,-1 0-1 0 0,0 1 0 0 0,0-1 1 0 0,0 0-1 0 0,0 1 1 0 0,0-1-1 0 0,0 1 1 0 0,0 0-1 0 0,0-1 1 0 0,0 1-1 0 0,0 0 1 0 0,-1 0-1 0 0,1 0 1 0 0,0 1-1 0 0,0-1 0 0 0,-1 0 1 0 0,1 1-1 0 0,-1-1 1 0 0,3 4-1 0 0,1 2-23 0 0,-1 0-1 0 0,1 0 1 0 0,-1 1-1 0 0,-1 0 1 0 0,0-1-1 0 0,0 2 1 0 0,0-1-1 0 0,-1 0 1 0 0,0 0-1 0 0,-1 1 1 0 0,1-1-1 0 0,-2 1 1 0 0,1-1-1 0 0,-1 1 1 0 0,-1-1-1 0 0,-2 17 1 0 0,2-17-182 0 0,-1 0 0 0 0,0 0 0 0 0,0 0 0 0 0,-1-1 0 0 0,0 1 0 0 0,0 0 0 0 0,-1-1 0 0 0,-4 7 0 0 0,5-10-145 0 0,0 0-1 0 0,0-1 1 0 0,0 1 0 0 0,0-1 0 0 0,0 0-1 0 0,0 0 1 0 0,-1 0 0 0 0,0 0-1 0 0,1-1 1 0 0,-1 1 0 0 0,0-1 0 0 0,0 0-1 0 0,-1 0 1 0 0,-6 1 0 0 0,10-2 125 0 0,-1-1 0 0 0,1 0 0 0 0,-1 0-1 0 0,1 0 1 0 0,-1 0 0 0 0,0 0 0 0 0,1 0 0 0 0,-1 0 0 0 0,1 0 0 0 0,-1-1 0 0 0,1 1-1 0 0,-1 0 1 0 0,1-1 0 0 0,-1 0 0 0 0,1 1 0 0 0,-1-1 0 0 0,1 0 0 0 0,0 0 0 0 0,-1 0 0 0 0,1 1-1 0 0,0-2 1 0 0,0 1 0 0 0,-1 0 0 0 0,1 0 0 0 0,-1-2 0 0 0,-7-7-857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2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1004 0 0,'0'-1'247'0'0,"1"0"0"0"0,-1 0 0 0 0,1 0 0 0 0,-1 0 0 0 0,1 0 1 0 0,-1 0-1 0 0,1 0 0 0 0,-1 0 0 0 0,1 0 0 0 0,0 0 0 0 0,-1 0 0 0 0,1 1 0 0 0,0-1 0 0 0,0 0 0 0 0,0 0 0 0 0,0 1 0 0 0,0-1 1 0 0,-1 1-1 0 0,1-1 0 0 0,0 1 0 0 0,0-1 0 0 0,0 1 0 0 0,1-1 0 0 0,-1 1 0 0 0,0 0 0 0 0,0 0 0 0 0,0-1 0 0 0,0 1 0 0 0,0 0 0 0 0,2 0 1 0 0,-1 1-29 0 0,0 1 1 0 0,0-1-1 0 0,-1 0 1 0 0,1 0 0 0 0,-1 1-1 0 0,1-1 1 0 0,-1 1 0 0 0,1 0-1 0 0,-1-1 1 0 0,0 1 0 0 0,0 0-1 0 0,1 0 1 0 0,-2 0-1 0 0,3 3 1 0 0,3 10 348 0 0,0 1 1 0 0,7 31-1 0 0,-2-1-416 0 0,2 1-1 0 0,2-1 1 0 0,2-1-1 0 0,25 47 1 0 0,-42-92-157 0 0,0 0 0 0 0,0 1 0 0 0,0-1 0 0 0,0 0 0 0 0,0 0 0 0 0,0 0 0 0 0,0 1 0 0 0,0-1 0 0 0,0 0 0 0 0,0 0 0 0 0,0 1 0 0 0,0-1 1 0 0,0 0-1 0 0,0 0 0 0 0,0 0 0 0 0,1 0 0 0 0,-1 1 0 0 0,0-1 0 0 0,0 0 0 0 0,0 0 0 0 0,0 0 0 0 0,1 0 0 0 0,-1 1 0 0 0,0-1 0 0 0,0 0 0 0 0,0 0 0 0 0,0 0 0 0 0,1 0 1 0 0,-1 0-1 0 0,0 0 0 0 0,0 0 0 0 0,1 0 0 0 0,-1 1 0 0 0,0-1 0 0 0,0 0 0 0 0,0 0 0 0 0,1 0 0 0 0,-1 0 0 0 0,0 0 0 0 0,0 0 0 0 0,1 0 0 0 0,-1 0 0 0 0,0-1 1 0 0,0 1-1 0 0,0 0 0 0 0,1 0 0 0 0,-1 0 0 0 0,0 0 0 0 0,0 0 0 0 0,0 0 0 0 0,1 0 0 0 0,-1 0 0 0 0,0 0 0 0 0,0-1 0 0 0,0 1 0 0 0,0 0 0 0 0,1 0 0 0 0,-1 0 1 0 0,0-1-1 0 0,6-20-144 0 0,-3-29-3 0 0,-4 19 90 0 0,0 23 98 0 0,0-1 0 0 0,0 0-1 0 0,1 1 1 0 0,1-1 0 0 0,-1 0 0 0 0,1 1 0 0 0,1-1 0 0 0,-1 1 0 0 0,1-1 0 0 0,1 1 0 0 0,4-10 0 0 0,-7 17-25 0 0,0 1 1 0 0,1-1-1 0 0,-1 1 1 0 0,0 0 0 0 0,1-1-1 0 0,-1 1 1 0 0,1 0-1 0 0,-1-1 1 0 0,1 1-1 0 0,-1 0 1 0 0,0-1 0 0 0,1 1-1 0 0,-1 0 1 0 0,1 0-1 0 0,-1 0 1 0 0,1 0 0 0 0,0-1-1 0 0,-1 1 1 0 0,1 0-1 0 0,-1 0 1 0 0,1 0-1 0 0,-1 0 1 0 0,1 0 0 0 0,-1 0-1 0 0,1 0 1 0 0,-1 1-1 0 0,1-1 1 0 0,-1 0 0 0 0,1 0-1 0 0,-1 0 1 0 0,1 0-1 0 0,-1 1 1 0 0,1-1-1 0 0,0 1 1 0 0,19 17 80 0 0,9 26-303 0 0,-17-20-179 0 0,26 43-2030 0 0,-4-32-3164 0 0,-34-34 5421 0 0,1-1 0 0 0,0 1 1 0 0,-1-1-1 0 0,1 1 0 0 0,0-1 1 0 0,0 0-1 0 0,-1 1 0 0 0,1-1 1 0 0,0 0-1 0 0,0 0 1 0 0,-1 0-1 0 0,1 1 0 0 0,0-1 1 0 0,0 0-1 0 0,0 0 0 0 0,0 0 1 0 0,-1 0-1 0 0,1-1 0 0 0,0 1 1 0 0,0 0-1 0 0,0 0 1 0 0,-1 0-1 0 0,1-1 0 0 0,0 1 1 0 0,0 0-1 0 0,-1-1 0 0 0,1 1 1 0 0,0 0-1 0 0,1-2 0 0 0,7-4-1030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2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60 126 140 0 0,'0'0'98'0'0,"1"0"-1"0"0,-1 0 1 0 0,0 0 0 0 0,1-1-1 0 0,-1 1 1 0 0,0 0 0 0 0,1-1 0 0 0,-1 1-1 0 0,0 0 1 0 0,1 0 0 0 0,-1-1-1 0 0,0 1 1 0 0,0-1 0 0 0,1 1-1 0 0,-1 0 1 0 0,0-1 0 0 0,0 1-1 0 0,0 0 1 0 0,1-1 0 0 0,-1 1 0 0 0,0-1-1 0 0,0 1 1 0 0,0-1 0 0 0,0 1-1 0 0,0 0 1 0 0,0-1 0 0 0,0 1-1 0 0,0-1 1 0 0,0 1 0 0 0,0-1-1 0 0,0 1 1 0 0,0 0 0 0 0,0-1-1 0 0,-1 1 1 0 0,1-1 0 0 0,0 1 0 0 0,0 0-1 0 0,0-1 1 0 0,-1 1 0 0 0,1-1-1 0 0,0 1 1 0 0,0 0 0 0 0,-1-1-1 0 0,1 1 1 0 0,0 0 0 0 0,-1-1-1 0 0,1 1 1 0 0,0 0 0 0 0,-1 0 0 0 0,1 0-1 0 0,0-1 1 0 0,-1 1 0 0 0,1 0-1 0 0,-1 0 1 0 0,1 0 0 0 0,-1-1-1 0 0,-1 1 180 0 0,1 0 0 0 0,-1 0 0 0 0,1 0 0 0 0,-1 0 0 0 0,0 1 0 0 0,1-1 0 0 0,-1 0 0 0 0,1 1 0 0 0,-1-1 0 0 0,1 1 0 0 0,-1-1 0 0 0,1 1 0 0 0,-1 0 0 0 0,-1 1 0 0 0,0 0-140 0 0,1 0 1 0 0,-1 0-1 0 0,1 0 1 0 0,0 0-1 0 0,0 0 0 0 0,0 1 1 0 0,0-1-1 0 0,0 0 1 0 0,0 1-1 0 0,1 0 0 0 0,-1-1 1 0 0,1 1-1 0 0,0 0 1 0 0,0 0-1 0 0,0 0 1 0 0,0 0-1 0 0,0 0 0 0 0,0 0 1 0 0,1 0-1 0 0,0 0 1 0 0,0 0-1 0 0,0 0 0 0 0,0 0 1 0 0,0 0-1 0 0,0 1 1 0 0,1-1-1 0 0,-1 0 1 0 0,1 0-1 0 0,0 0 0 0 0,0 0 1 0 0,0-1-1 0 0,0 1 1 0 0,3 5-1 0 0,0-3-118 0 0,-1 0 0 0 0,0-1 0 0 0,1 1 1 0 0,0-1-1 0 0,0 1 0 0 0,0-1 0 0 0,1 0 0 0 0,-1-1 0 0 0,1 1 0 0 0,0-1 0 0 0,0 0 1 0 0,0 0-1 0 0,0 0 0 0 0,1-1 0 0 0,-1 0 0 0 0,1 0 0 0 0,8 2 0 0 0,-8-3-40 0 0,0 0-1 0 0,1 0 1 0 0,-1-1-1 0 0,0 1 1 0 0,1-1-1 0 0,-1-1 1 0 0,1 1-1 0 0,-1-1 1 0 0,0 0-1 0 0,0-1 1 0 0,0 0-1 0 0,0 0 0 0 0,0 0 1 0 0,0 0-1 0 0,0-1 1 0 0,0 0-1 0 0,7-5 1 0 0,-9 4-19 0 0,-1 1 0 0 0,1-1 1 0 0,-1 0-1 0 0,0 0 0 0 0,0 0 0 0 0,0 0 1 0 0,0-1-1 0 0,-1 1 0 0 0,1-1 0 0 0,-1 0 1 0 0,-1 0-1 0 0,1 1 0 0 0,-1-1 0 0 0,1 0 1 0 0,-1 0-1 0 0,-1 0 0 0 0,1-1 0 0 0,-1 1 1 0 0,0 0-1 0 0,0 0 0 0 0,-1-9 0 0 0,-1 4-174 0 0,0 1-1 0 0,0 0 0 0 0,-1 1 1 0 0,0-1-1 0 0,0 0 0 0 0,-1 1 1 0 0,0 0-1 0 0,-1 0 0 0 0,0 0 1 0 0,-8-10-1 0 0,11 15-98 0 0,0 0 0 0 0,0 0 0 0 0,-1 0 1 0 0,1 0-1 0 0,-1 1 0 0 0,0-1 0 0 0,0 1 0 0 0,0 0 0 0 0,0 0 1 0 0,0 0-1 0 0,-1 0 0 0 0,1 0 0 0 0,0 1 0 0 0,-1 0 0 0 0,0 0 0 0 0,1-1 1 0 0,-1 2-1 0 0,1-1 0 0 0,-1 0 0 0 0,0 1 0 0 0,0 0 0 0 0,1 0 1 0 0,-1 0-1 0 0,0 0 0 0 0,0 1 0 0 0,1-1 0 0 0,-1 1 0 0 0,-4 1 1 0 0,-10 6-1108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6 392 0 0,'-2'-6'9111'0'0,"-3"13"-6267"0"0,-2 15-1795 0 0,7 0-408 0 0,0 38-113 0 0,8 63 0 0 0,8 11-885 0 0,8 66-4207 0 0,-22-186 2791 0 0,1 1-1 0 0,0-1 1 0 0,1 0 0 0 0,11 25 0 0 0,-10-32 491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28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1 190 948 0 0,'0'23'2886'0'0,"2"1"-1"0"0,5 25 0 0 0,28 90-991 0 0,-6-31-1268 0 0,-25-87-536 0 0,-2-11-21 0 0,0-1 1 0 0,0 0 0 0 0,1 0-1 0 0,0 0 1 0 0,5 10 0 0 0,-19-69 28 0 0,5 12-85 0 0,-2 0-8 0 0,-3-50-1 0 0,6 43-15 0 0,2 16 0 0 0,1 1 0 0 0,2 0 0 0 0,0-1 1 0 0,6-29-1 0 0,-5 46 12 0 0,2-1 0 0 0,-1 1 0 0 0,1-1 0 0 0,1 1 0 0 0,0 0-1 0 0,1 0 1 0 0,1 1 0 0 0,-1 0 0 0 0,2-1 0 0 0,0 2 0 0 0,11-15 0 0 0,-15 22-1 0 0,0 0 1 0 0,0 0-1 0 0,1 0 1 0 0,-1 0-1 0 0,1 1 1 0 0,0 0-1 0 0,-1 0 1 0 0,1 0-1 0 0,0 0 1 0 0,0 0-1 0 0,1 1 1 0 0,-1 0-1 0 0,0 0 0 0 0,0 0 1 0 0,1 0-1 0 0,-1 1 1 0 0,0-1-1 0 0,1 1 1 0 0,-1 0-1 0 0,0 1 1 0 0,1-1-1 0 0,-1 1 1 0 0,0-1-1 0 0,1 2 1 0 0,-1-1-1 0 0,0 0 1 0 0,7 4-1 0 0,-5-2-1 0 0,0 0 0 0 0,0 0-1 0 0,-1 1 1 0 0,1-1 0 0 0,-1 2 0 0 0,0-1 0 0 0,0 0-1 0 0,0 1 1 0 0,0 0 0 0 0,-1 0 0 0 0,0 0-1 0 0,0 1 1 0 0,-1 0 0 0 0,1-1 0 0 0,-1 1 0 0 0,0 0-1 0 0,3 11 1 0 0,-3-7-21 0 0,0 0 1 0 0,-1-1-1 0 0,-1 1 0 0 0,2 18 1 0 0,-4-23-87 0 0,1-1 1 0 0,-1 0-1 0 0,0 1 1 0 0,0-1-1 0 0,0 0 1 0 0,0 1-1 0 0,-1-1 1 0 0,0 0 0 0 0,0 0-1 0 0,0 0 1 0 0,0 0-1 0 0,-1-1 1 0 0,-3 6-1 0 0,-84 85-8898 0 0,72-75 7548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32 308 0 0,'-3'-3'5723'0'0,"3"3"-5631"0"0,-7 12 2036 0 0,-5 21-987 0 0,6-3-395 0 0,-7 57 490 0 0,12-81-1137 0 0,1 1 0 0 0,0-1 1 0 0,0 1-1 0 0,1-1 0 0 0,0 0 0 0 0,0 1 0 0 0,0-1 1 0 0,1 0-1 0 0,0 1 0 0 0,4 9 0 0 0,-5-15-83 0 0,0 1 0 0 0,0 0 0 0 0,0 0 1 0 0,0-1-1 0 0,1 1 0 0 0,-1 0 0 0 0,1-1 0 0 0,-1 1 0 0 0,1-1 0 0 0,-1 0 0 0 0,1 0 0 0 0,0 1 0 0 0,-1-1 0 0 0,1 0 1 0 0,0 0-1 0 0,0-1 0 0 0,0 1 0 0 0,0 0 0 0 0,0-1 0 0 0,0 1 0 0 0,0-1 0 0 0,0 1 0 0 0,3-1 0 0 0,0 0-19 0 0,-1-1 0 0 0,1 1 0 0 0,-1-1 0 0 0,1 0 0 0 0,-1-1 0 0 0,0 1 0 0 0,0-1 0 0 0,0 0 0 0 0,0 0 0 0 0,7-4 0 0 0,-1-1-88 0 0,-1 0 0 0 0,1-1 0 0 0,-1 0 0 0 0,0 0 0 0 0,-1-1 0 0 0,0 0 0 0 0,10-15 0 0 0,-9 10-56 0 0,27-54-625 0 0,-35 65 685 0 0,0 0 0 0 0,1-1 0 0 0,-1 1 0 0 0,0-1 0 0 0,-1 1 0 0 0,1-1 0 0 0,-1 1 0 0 0,1-1 0 0 0,-1 1 0 0 0,0-1 0 0 0,0 1 0 0 0,-1-1 0 0 0,1 0 0 0 0,-1 1 0 0 0,0-1 0 0 0,0 1 0 0 0,-2-7 0 0 0,3 10 74 0 0,0 0 1 0 0,-1-1-1 0 0,1 1 1 0 0,0-1-1 0 0,-1 1 1 0 0,1 0 0 0 0,0-1-1 0 0,-1 1 1 0 0,1-1-1 0 0,-1 1 1 0 0,1 0-1 0 0,0 0 1 0 0,-1-1-1 0 0,1 1 1 0 0,-1 0-1 0 0,1 0 1 0 0,-1-1-1 0 0,1 1 1 0 0,-1 0-1 0 0,1 0 1 0 0,-1 0-1 0 0,1 0 1 0 0,-1 0-1 0 0,1 0 1 0 0,-1 0-1 0 0,1 0 1 0 0,-1 0-1 0 0,1 0 1 0 0,-1 0-1 0 0,1 0 1 0 0,-1 0 0 0 0,0 1-1 0 0,-19 11-88 0 0,-9 21 178 0 0,25-24 28 0 0,0 1 0 0 0,0 0 1 0 0,1 0-1 0 0,0 1 0 0 0,1-1 0 0 0,0 1 1 0 0,1-1-1 0 0,0 1 0 0 0,1-1 0 0 0,1 21 1 0 0,-1-27-64 0 0,1 0 0 0 0,0 1 1 0 0,0-1-1 0 0,0 0 0 0 0,0 0 1 0 0,1 0-1 0 0,-1 0 0 0 0,1 0 1 0 0,0 0-1 0 0,0-1 0 0 0,1 1 1 0 0,5 6-1 0 0,-6-8-42 0 0,0 0 1 0 0,1 0-1 0 0,-1-1 1 0 0,1 1-1 0 0,0-1 0 0 0,-1 1 1 0 0,1-1-1 0 0,0 0 0 0 0,0 0 1 0 0,0 0-1 0 0,0 0 1 0 0,0-1-1 0 0,0 1 0 0 0,0-1 1 0 0,0 0-1 0 0,0 0 0 0 0,0 0 1 0 0,0 0-1 0 0,0 0 1 0 0,4-2-1 0 0,-2 2-21 0 0,0-2 1 0 0,0 1-1 0 0,0-1 1 0 0,0 1-1 0 0,0-1 0 0 0,0-1 1 0 0,-1 1-1 0 0,1-1 1 0 0,-1 1-1 0 0,1-1 0 0 0,-1-1 1 0 0,0 1-1 0 0,0-1 1 0 0,0 1-1 0 0,-1-1 0 0 0,6-7 1 0 0,0-4-109 0 0,0 0 0 0 0,0-1 0 0 0,9-26 1 0 0,6-11-182 0 0,-24 53 310 0 0,0 0 0 0 0,0-1 0 0 0,1 1 0 0 0,-1 0-1 0 0,0-1 1 0 0,1 1 0 0 0,-1 0 0 0 0,0 0 0 0 0,1-1 0 0 0,-1 1 0 0 0,0 0-1 0 0,1 0 1 0 0,-1 0 0 0 0,1-1 0 0 0,-1 1 0 0 0,0 0 0 0 0,1 0 0 0 0,-1 0-1 0 0,1 0 1 0 0,-1 0 0 0 0,1 0 0 0 0,-1 0 0 0 0,0 0 0 0 0,1 0-1 0 0,-1 0 1 0 0,1 0 0 0 0,-1 0 0 0 0,1 0 0 0 0,-1 0 0 0 0,0 0 0 0 0,1 0-1 0 0,-1 1 1 0 0,1-1 0 0 0,-1 0 0 0 0,0 0 0 0 0,1 0 0 0 0,-1 1 0 0 0,0-1-1 0 0,1 0 1 0 0,-1 0 0 0 0,0 1 0 0 0,1-1 0 0 0,-1 0 0 0 0,0 1 0 0 0,1-1-1 0 0,-1 0 1 0 0,0 1 0 0 0,19 22-1 0 0,-13-15-14 0 0,4 3 44 0 0,0 0-137 0 0,1-1 0 0 0,0 0-1 0 0,0 0 1 0 0,22 13-1 0 0,-32-22 43 0 0,1 0-1 0 0,-1 0 0 0 0,1 0 1 0 0,0-1-1 0 0,-1 1 0 0 0,1 0 1 0 0,0-1-1 0 0,-1 1 0 0 0,1-1 1 0 0,0 1-1 0 0,0-1 0 0 0,0 0 1 0 0,-1 0-1 0 0,1 0 0 0 0,0 0 1 0 0,0 0-1 0 0,0 0 0 0 0,-1 0 1 0 0,1-1-1 0 0,0 1 0 0 0,0-1 1 0 0,-1 1-1 0 0,1-1 0 0 0,0 0 0 0 0,-1 1 1 0 0,1-1-1 0 0,0 0 0 0 0,-1 0 1 0 0,0 0-1 0 0,1 0 0 0 0,-1-1 1 0 0,1 1-1 0 0,-1 0 0 0 0,0-1 1 0 0,0 1-1 0 0,0-1 0 0 0,0 1 1 0 0,0-1-1 0 0,0 1 0 0 0,0-1 1 0 0,0 1-1 0 0,-1-1 0 0 0,1 0 1 0 0,-1 0-1 0 0,1 1 0 0 0,-1-1 1 0 0,1-3-1 0 0,3-15-53 0 0,-1 0 0 0 0,-1 0 0 0 0,0 0 0 0 0,-3-39 0 0 0,0 18 1689 0 0,6 44 500 0 0,6 17-1307 0 0,10 24-268 0 0,-18-36-491 0 0,14 31 278 0 0,-3 1 0 0 0,17 73 0 0 0,-29-104-554 0 0,0 0 1 0 0,-1 0-1 0 0,0 0 1 0 0,0 1-1 0 0,-1-1 1 0 0,0 0 0 0 0,-1 0-1 0 0,0 1 1 0 0,0-1-1 0 0,-1 0 1 0 0,0 0 0 0 0,-1 0-1 0 0,0 0 1 0 0,0-1-1 0 0,-1 1 1 0 0,0-1-1 0 0,0 0 1 0 0,-1 0 0 0 0,-7 9-1 0 0,-29 14-2855 0 0,18-18 1703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3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7 208 0 0,'0'0'68'0'0,"0"0"1"0"0,0 0-1 0 0,0 0 0 0 0,1 0 1 0 0,-1 0-1 0 0,0 0 1 0 0,0-1-1 0 0,0 1 0 0 0,0 0 1 0 0,0 0-1 0 0,0 0 0 0 0,0 0 1 0 0,0 0-1 0 0,0-1 1 0 0,0 1-1 0 0,0 0 0 0 0,0 0 1 0 0,0 0-1 0 0,1 0 0 0 0,-1-1 1 0 0,0 1-1 0 0,0 0 0 0 0,0 0 1 0 0,-1 0-1 0 0,1 0 1 0 0,0 0-1 0 0,0-1 0 0 0,0 1 1 0 0,0 0-1 0 0,0 0 0 0 0,0 0 1 0 0,0 0-1 0 0,0 0 0 0 0,0-1 1 0 0,0 1-1 0 0,0 0 1 0 0,0 0-1 0 0,0 0 0 0 0,-1 0 1 0 0,1 0-1 0 0,0 0 0 0 0,0-1 1 0 0,0 1-1 0 0,0 0 0 0 0,0 0 1 0 0,0 0-1 0 0,-1 0 1 0 0,1 0-1 0 0,0 0 0 0 0,0 0 1 0 0,0 0-1 0 0,0 0 0 0 0,0 0 1 0 0,-1 0-1 0 0,1 0 1 0 0,0 0-1 0 0,0 0 0 0 0,0 0 1 0 0,0 0-1 0 0,-1 0 0 0 0,1 0 1 0 0,0 0-1 0 0,0 0 0 0 0,0 0 1 0 0,0 0-1 0 0,0 0 1 0 0,-1 0-1 0 0,1 0 0 0 0,-9 15 2026 0 0,-6 25-690 0 0,-7 87-603 0 0,5 0 0 0 0,-1 136 0 0 0,10-131-1141 0 0,-2 75-1653 0 0,8-165 1177 0 0,1-34 290 0 0,0 0-1 0 0,1 0 1 0 0,-1 0 0 0 0,2 0 0 0 0,-1 1 0 0 0,1-1 0 0 0,0 0-1 0 0,1 0 1 0 0,0 0 0 0 0,0 0 0 0 0,5 10 0 0 0,-4-15-162 0 0,2-2 29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20 576 0 0,'0'0'205'0'0,"1"-1"-1"0"0,-1 0 1 0 0,0 0 0 0 0,0 1-1 0 0,0-1 1 0 0,0 0 0 0 0,0 0-1 0 0,-1 1 1 0 0,1-1-1 0 0,0 0 1 0 0,0 1 0 0 0,0-1-1 0 0,-1 0 1 0 0,1 0 0 0 0,0 1-1 0 0,-1-1 1 0 0,1 0 0 0 0,0 1-1 0 0,-1-1 1 0 0,1 1 0 0 0,-1-1-1 0 0,1 1 1 0 0,-1-1-1 0 0,1 1 1 0 0,-1-1 0 0 0,0 1-1 0 0,1-1 1 0 0,-1 1 0 0 0,0-1-1 0 0,1 1 1 0 0,-2-1 0 0 0,1 2-89 0 0,0-1 0 0 0,1 0 0 0 0,-1 0 0 0 0,0 1 0 0 0,1-1 0 0 0,-1 0 0 0 0,1 1 0 0 0,-1-1 0 0 0,0 0 0 0 0,1 1 1 0 0,-1-1-1 0 0,1 1 0 0 0,-1-1 0 0 0,1 1 0 0 0,0-1 0 0 0,-1 1 0 0 0,1 0 0 0 0,-1-1 0 0 0,1 1 0 0 0,0-1 0 0 0,0 1 0 0 0,-1 0 1 0 0,1-1-1 0 0,0 1 0 0 0,0 0 0 0 0,0-1 0 0 0,-1 1 0 0 0,1 0 0 0 0,0-1 0 0 0,0 1 0 0 0,0 0 0 0 0,0 0 0 0 0,1-1 1 0 0,-1 1-1 0 0,0 0 0 0 0,2 36 491 0 0,2-1 0 0 0,2 1 0 0 0,1-1 0 0 0,20 58 0 0 0,-26-93-597 0 0,0 4 16 0 0,0-1-1 0 0,0 0 1 0 0,1 0-1 0 0,-1 0 1 0 0,1-1 0 0 0,0 1-1 0 0,0 0 1 0 0,1-1-1 0 0,-1 1 1 0 0,1-1-1 0 0,-1 0 1 0 0,1 0-1 0 0,5 4 1 0 0,-6-6-33 0 0,0 1 1 0 0,0-1-1 0 0,1-1 0 0 0,-1 1 1 0 0,1 0-1 0 0,-1 0 0 0 0,0-1 0 0 0,1 0 1 0 0,-1 1-1 0 0,1-1 0 0 0,-1 0 1 0 0,1 0-1 0 0,-1 0 0 0 0,1-1 1 0 0,-1 1-1 0 0,1-1 0 0 0,-1 1 1 0 0,1-1-1 0 0,-1 0 0 0 0,0 0 1 0 0,1 0-1 0 0,-1 0 0 0 0,4-2 1 0 0,21-13-739 0 0,35-27 1 0 0,-38 26-540 0 0,0 0 0 0 0,28-13 0 0 0,-16 14-1201 0 0,1 1 1 0 0,49-13 0 0 0,-44 17 1019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0 280 0 0,'14'11'4852'0'0,"3"4"691"0"0,-5-1-4850 0 0,-9-7-656 0 0,1 0 1 0 0,-1 0-1 0 0,0 0 1 0 0,-1 0-1 0 0,0 0 1 0 0,0 1-1 0 0,0-1 1 0 0,-1 1-1 0 0,0-1 1 0 0,-1 1-1 0 0,1-1 0 0 0,-2 11 1 0 0,0-3-1337 0 0,-1-1-1 0 0,0 1 1 0 0,-1 0-1 0 0,-1-1 1 0 0,-8 22-1 0 0,6-26-308 0 0,-2-1 166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55 216 0 0,'5'5'7265'0'0,"-1"10"-3854"0"0,0 28-2388 0 0,-2-22-343 0 0,1-4-557 0 0,0-1 0 0 0,1 1 0 0 0,1-1 0 0 0,0 0 0 0 0,1-1 0 0 0,14 26 0 0 0,-20-40-136 0 0,0-1-1 0 0,1 0 1 0 0,-1 1-1 0 0,0-1 1 0 0,0 1 0 0 0,1-1-1 0 0,-1 0 1 0 0,0 1 0 0 0,0-1-1 0 0,1 0 1 0 0,-1 1-1 0 0,0-1 1 0 0,1 0 0 0 0,-1 0-1 0 0,1 1 1 0 0,-1-1 0 0 0,0 0-1 0 0,1 0 1 0 0,-1 0-1 0 0,1 0 1 0 0,-1 1 0 0 0,1-1-1 0 0,-1 0 1 0 0,1 0 0 0 0,-1 0-1 0 0,0 0 1 0 0,1 0-1 0 0,-1 0 1 0 0,1 0 0 0 0,-1 0-1 0 0,1 0 1 0 0,-1 0 0 0 0,1-1-1 0 0,-1 1 1 0 0,1 0-1 0 0,11-17-519 0 0,2-38-618 0 0,-12 46 824 0 0,7-36-883 0 0,10-37-1758 0 0,-17 76 2441 0 0,1 0 1 0 0,-1 0-1 0 0,1 0 0 0 0,0 1 1 0 0,1-1-1 0 0,-1 1 1 0 0,1 0-1 0 0,0 0 0 0 0,1 0 1 0 0,8-8-1 0 0,-3 7-401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29 172 0 0,'0'-1'140'0'0,"0"0"0"0"0,0 0 1 0 0,0-1-1 0 0,0 1 0 0 0,0 0 0 0 0,0 0 0 0 0,-1 0 1 0 0,1 0-1 0 0,0 0 0 0 0,0 0 0 0 0,-1 0 0 0 0,1 0 1 0 0,-1 0-1 0 0,1 0 0 0 0,-1 1 0 0 0,1-1 0 0 0,-1 0 1 0 0,0 0-1 0 0,1 0 0 0 0,-1 0 0 0 0,0 1 0 0 0,0-1 0 0 0,1 0 1 0 0,-1 1-1 0 0,0-1 0 0 0,0 1 0 0 0,0-1 0 0 0,0 1 1 0 0,-1-1-1 0 0,-1 0 13 0 0,0 1 1 0 0,1-1-1 0 0,-1 1 1 0 0,0 0-1 0 0,0 0 1 0 0,0 0-1 0 0,0 0 1 0 0,1 1-1 0 0,-1-1 1 0 0,0 1-1 0 0,-2 1 1 0 0,-4 0 119 0 0,1 1 1 0 0,0 1-1 0 0,-1-1 1 0 0,1 1-1 0 0,1 1 1 0 0,-13 8-1 0 0,16-8-201 0 0,1 0 0 0 0,-1 0 1 0 0,1 0-1 0 0,-1 0 0 0 0,1 0 0 0 0,1 1 0 0 0,-1-1 0 0 0,1 1 0 0 0,0 0 0 0 0,0 0 1 0 0,1 0-1 0 0,0 0 0 0 0,0 0 0 0 0,0 0 0 0 0,1 0 0 0 0,0 11 0 0 0,0-6 17 0 0,1 0 0 0 0,0-1 1 0 0,1 1-1 0 0,0 0 0 0 0,0-1 0 0 0,1 1 0 0 0,1-1 0 0 0,7 17 0 0 0,-11-27-82 0 0,1 1 0 0 0,-1 0 0 0 0,0-1 1 0 0,0 1-1 0 0,1 0 0 0 0,-1-1 0 0 0,0 1 0 0 0,1-1 1 0 0,-1 1-1 0 0,1-1 0 0 0,-1 1 0 0 0,1-1 1 0 0,-1 1-1 0 0,1-1 0 0 0,-1 1 0 0 0,1-1 1 0 0,-1 0-1 0 0,1 1 0 0 0,-1-1 0 0 0,1 0 0 0 0,0 1 1 0 0,-1-1-1 0 0,1 0 0 0 0,0 0 0 0 0,-1 0 1 0 0,1 1-1 0 0,0-1 0 0 0,-1 0 0 0 0,1 0 1 0 0,0 0-1 0 0,1 0 0 0 0,13-18-77 0 0,3-31-177 0 0,-17 48 250 0 0,7-43-94 0 0,-7 34 186 0 0,1-1 1 0 0,0 1-1 0 0,0 0 0 0 0,5-10 0 0 0,-7 20-93 0 0,0 0 0 0 0,0-1-1 0 0,0 1 1 0 0,0 0 0 0 0,1 0 0 0 0,-1 0-1 0 0,0-1 1 0 0,0 1 0 0 0,0 0 0 0 0,0 0-1 0 0,0-1 1 0 0,1 1 0 0 0,-1 0-1 0 0,0 0 1 0 0,0 0 0 0 0,0 0 0 0 0,1-1-1 0 0,-1 1 1 0 0,0 0 0 0 0,0 0 0 0 0,0 0-1 0 0,1 0 1 0 0,-1 0 0 0 0,0 0-1 0 0,0 0 1 0 0,1 0 0 0 0,-1 0 0 0 0,0 0-1 0 0,0 0 1 0 0,1 0 0 0 0,-1 0-1 0 0,0 0 1 0 0,0 0 0 0 0,1 0 0 0 0,-1 0-1 0 0,0 0 1 0 0,0 0 0 0 0,1 0 0 0 0,-1 0-1 0 0,0 0 1 0 0,1 0 0 0 0,10 12-297 0 0,9 21-826 0 0,-18-30 895 0 0,8 20-1452 0 0,9 12-3713 0 0,-15-30 4181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6 120 0 0,'0'-6'6013'0'0,"-1"33"-4065"0"0,2 43-1265 0 0,17 142-939 0 0,-4-71-4652 0 0,-12-103 2400 0 0,2-25 1480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1 292 0 0,'5'36'7736'0'0,"15"34"-5218"0"0,-17-61-2549 0 0,1-1 1 0 0,-1 1-1 0 0,2 0 0 0 0,-1-1 0 0 0,1 0 0 0 0,1 0 0 0 0,-1-1 0 0 0,1 1 1 0 0,0-1-1 0 0,14 11 0 0 0,-19-17 28 0 0,-1-1-1 0 0,1 0 1 0 0,-1 1-1 0 0,1-1 1 0 0,-1 0-1 0 0,1 0 1 0 0,-1 1-1 0 0,1-1 1 0 0,0 0 0 0 0,-1 0-1 0 0,1 0 1 0 0,-1 0-1 0 0,1 0 1 0 0,0 0-1 0 0,-1 0 1 0 0,1 0-1 0 0,-1 0 1 0 0,1 0 0 0 0,0 0-1 0 0,-1 0 1 0 0,1-1-1 0 0,-1 1 1 0 0,1 0-1 0 0,-1 0 1 0 0,1 0-1 0 0,0-1 1 0 0,-1 1 0 0 0,1 0-1 0 0,-1-1 1 0 0,1 1-1 0 0,-1-1 1 0 0,0 1-1 0 0,1 0 1 0 0,-1-1-1 0 0,1 1 1 0 0,-1-1 0 0 0,0 1-1 0 0,1-1 1 0 0,-1 1-1 0 0,0-1 1 0 0,0 0-1 0 0,1 1 1 0 0,-1-1-1 0 0,0 1 1 0 0,0-1 0 0 0,0 1-1 0 0,0-1 1 0 0,0 0-1 0 0,0 1 1 0 0,0-1-1 0 0,6-39-223 0 0,-5 33 211 0 0,-5-51-82 0 0,3 50 102 0 0,0 1 0 0 0,0 0 0 0 0,0-1 0 0 0,1 1 0 0 0,0-1 0 0 0,0 1 0 0 0,1-1 0 0 0,3-12 0 0 0,-4 20-20 0 0,0-1 0 0 0,0 1-1 0 0,1-1 1 0 0,-1 1 0 0 0,0-1-1 0 0,1 1 1 0 0,-1-1 0 0 0,0 1-1 0 0,1 0 1 0 0,-1-1 0 0 0,1 1-1 0 0,-1 0 1 0 0,1-1 0 0 0,-1 1-1 0 0,1 0 1 0 0,-1-1 0 0 0,1 1-1 0 0,-1 0 1 0 0,1 0 0 0 0,-1 0-1 0 0,1 0 1 0 0,-1-1 0 0 0,1 1-1 0 0,-1 0 1 0 0,1 0 0 0 0,-1 0 0 0 0,1 0-1 0 0,-1 0 1 0 0,1 0 0 0 0,0 0-1 0 0,-1 1 1 0 0,1-1 0 0 0,-1 0-1 0 0,1 0 1 0 0,-1 0 0 0 0,1 0-1 0 0,-1 1 1 0 0,1-1 0 0 0,-1 0-1 0 0,1 1 1 0 0,-1-1 0 0 0,0 0-1 0 0,1 1 1 0 0,-1-1 0 0 0,1 0-1 0 0,-1 1 1 0 0,0-1 0 0 0,1 1-1 0 0,-1-1 1 0 0,0 1 0 0 0,1-1-1 0 0,-1 1 1 0 0,25 29-1803 0 0,-23-26 1430 0 0,36 47-4581 0 0,-29-38 3847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8 239 280 0 0,'17'-5'1235'0'0,"0"0"1"0"0,0-2-1 0 0,-1 0 1 0 0,0-1-1 0 0,-1 0 0 0 0,21-15 1 0 0,-32 20-1216 0 0,0-1 1 0 0,1 1 0 0 0,-1-1 0 0 0,0 0 0 0 0,-1 0 0 0 0,1 0 0 0 0,-1-1-1 0 0,0 1 1 0 0,0-1 0 0 0,0 0 0 0 0,-1 0 0 0 0,0 0 0 0 0,1 0 0 0 0,-2 0-1 0 0,1-1 1 0 0,-1 1 0 0 0,0 0 0 0 0,0-1 0 0 0,0 1 0 0 0,-1-1-1 0 0,1 1 1 0 0,-1-1 0 0 0,-1 1 0 0 0,-1-11 0 0 0,2 14-43 0 0,0 0 1 0 0,-1-1-1 0 0,1 1 0 0 0,-1 0 1 0 0,0 0-1 0 0,1 0 1 0 0,-1 0-1 0 0,0 0 1 0 0,0 0-1 0 0,0 0 0 0 0,0 0 1 0 0,-1 1-1 0 0,1-1 1 0 0,0 0-1 0 0,-1 1 0 0 0,1-1 1 0 0,-1 1-1 0 0,0-1 1 0 0,1 1-1 0 0,-1 0 0 0 0,0-1 1 0 0,0 1-1 0 0,0 0 1 0 0,0 0-1 0 0,0 1 0 0 0,-2-2 1 0 0,0 2 8 0 0,1 0 0 0 0,-1 0 0 0 0,0 0 0 0 0,1 0 0 0 0,-1 1 0 0 0,0-1 0 0 0,1 1 0 0 0,-1 0 0 0 0,1 0 0 0 0,-1 0 0 0 0,1 0 0 0 0,0 1 0 0 0,-1 0 0 0 0,1-1-1 0 0,-4 5 1 0 0,-1 0 29 0 0,0 0-1 0 0,1 1 0 0 0,0-1 0 0 0,0 2 0 0 0,1-1 1 0 0,0 1-1 0 0,0 0 0 0 0,0 0 0 0 0,1 1 0 0 0,1 0 0 0 0,0 0 1 0 0,0 0-1 0 0,-4 13 0 0 0,6-15 29 0 0,-1 1-1 0 0,1 0 1 0 0,1 1-1 0 0,-1-1 1 0 0,1 0 0 0 0,1 0-1 0 0,0 0 1 0 0,0 1 0 0 0,0-1-1 0 0,1 0 1 0 0,1 0-1 0 0,-1 0 1 0 0,1 1 0 0 0,0-2-1 0 0,1 1 1 0 0,3 8 0 0 0,-4-13-75 0 0,0-1 0 0 0,0 1 0 0 0,0-1 0 0 0,1 0 0 0 0,-1 1 1 0 0,1-1-1 0 0,-1 0 0 0 0,1-1 0 0 0,-1 1 0 0 0,1 0 0 0 0,0-1 1 0 0,0 1-1 0 0,0-1 0 0 0,0 0 0 0 0,0 0 0 0 0,0 0 0 0 0,0 0 1 0 0,1-1-1 0 0,-1 1 0 0 0,0-1 0 0 0,0 0 0 0 0,0 0 0 0 0,1 0 1 0 0,-1 0-1 0 0,0-1 0 0 0,0 1 0 0 0,1-1 0 0 0,-1 0 0 0 0,5-2 1 0 0,10-2-555 0 0,1-2 0 0 0,-2 0 0 0 0,28-15 0 0 0,-40 19 348 0 0,38-21-1172 0 0,36-17-2238 0 0,-61 35 2777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0 944 0 0,'5'156'9112'0'0,"4"-44"-8600"0"0,32 154 0 0 0,7-22-1058 0 0,-24-82-3142 0 0,-24-159 3299 0 0,1 1-1 0 0,-1-1 1 0 0,1 1-1 0 0,0-1 1 0 0,0 0-1 0 0,0 0 1 0 0,1 0 0 0 0,-1 1-1 0 0,1-1 1 0 0,-1-1-1 0 0,1 1 1 0 0,3 3-1 0 0,-1-3-761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29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6 128 0 0,'0'0'104'0'0,"0"0"0"0"0,0 0 0 0 0,1 0-1 0 0,-1 0 1 0 0,0 0 0 0 0,0-1 0 0 0,0 1 0 0 0,0 0 0 0 0,0 0 0 0 0,0 0-1 0 0,0 0 1 0 0,0-1 0 0 0,0 1 0 0 0,0 0 0 0 0,0 0 0 0 0,0 0 0 0 0,0 0-1 0 0,0-1 1 0 0,0 1 0 0 0,0 0 0 0 0,0 0 0 0 0,-1 0 0 0 0,1 0-1 0 0,0-1 1 0 0,0 1 0 0 0,0 0 0 0 0,0 0 0 0 0,0 0 0 0 0,0 0 0 0 0,0 0-1 0 0,0-1 1 0 0,-1 1 0 0 0,1 0 0 0 0,0 0 0 0 0,0 0 0 0 0,0 0 0 0 0,0 0-1 0 0,0 0 1 0 0,-1 0 0 0 0,1 0 0 0 0,0 0 0 0 0,0 0 0 0 0,0-1 0 0 0,0 1-1 0 0,-1 0 1 0 0,1 0 0 0 0,0 0 0 0 0,0 0 0 0 0,0 0 0 0 0,0 0 0 0 0,-1 0-1 0 0,1 0 1 0 0,0 0 0 0 0,0 1 0 0 0,-1-1 0 0 0,-10 10 2690 0 0,-10 20-1114 0 0,20-28-1524 0 0,-29 47 192 0 0,2 2 0 0 0,2 2 0 0 0,-19 56 0 0 0,-17 77-5948 0 0,36-110 2008 0 0,16-36 2002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9:3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7 604 0 0,'-3'-7'7272'0'0,"15"28"-5018"0"0,-7-5-1940 0 0,0 0 0 0 0,2 0 0 0 0,0-1 0 0 0,0 0 0 0 0,2 0 0 0 0,14 20 0 0 0,-16-25-174 0 0,1 0-1 0 0,1 0 0 0 0,-1 0 0 0 0,1-2 1 0 0,1 1-1 0 0,0-1 0 0 0,0 0 1 0 0,1-1-1 0 0,14 8 0 0 0,-20-13-136 0 0,0-1-1 0 0,0 1 0 0 0,0-1 0 0 0,0 0 1 0 0,0-1-1 0 0,0 1 0 0 0,0-1 0 0 0,0 0 1 0 0,0 0-1 0 0,0-1 0 0 0,0 1 0 0 0,0-1 1 0 0,0 0-1 0 0,0-1 0 0 0,0 1 0 0 0,0-1 1 0 0,0 0-1 0 0,-1 0 0 0 0,1-1 0 0 0,8-5 1 0 0,8-7-741 0 0,0 0 0 0 0,-1-2 0 0 0,19-20 0 0 0,8-6-2986 0 0,12-3-1457 0 0,-44 35 3773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36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108 154 812 0 0,'-1'31'9012'0'0,"-1"3"-5404"0"0,0 0-3303 0 0,2 49 1 0 0,2 67-135 0 0,-3-80-490 0 0,1-69 300 0 0,0 0 0 0 0,0 0 0 0 0,0 0 0 0 0,1 0 0 0 0,-1 0 0 0 0,0 0 0 0 0,-1 0 0 0 0,1 0 0 0 0,0 0 0 0 0,0 0 0 0 0,0 0 0 0 0,0 0 0 0 0,-1 0 0 0 0,1 0 0 0 0,0 0 0 0 0,-1 0 0 0 0,1 0 0 0 0,-1 0 0 0 0,1-1 0 0 0,-1 1 0 0 0,-1 1 0 0 0,-10-14-343 0 0,-8-36 57 0 0,-34-317-24 0 0,44 286 449 0 0,9 76-110 0 0,1 1 1 0 0,0-1-1 0 0,0 0 0 0 0,0 0 1 0 0,0 0-1 0 0,0 0 0 0 0,0 0 1 0 0,1 0-1 0 0,-1 1 0 0 0,1-1 1 0 0,0 0-1 0 0,0 0 0 0 0,2-3 1 0 0,-3 5-7 0 0,0 1 0 0 0,1 0-1 0 0,-1-1 1 0 0,0 1 0 0 0,1 0 0 0 0,-1-1 0 0 0,0 1 0 0 0,1 0 0 0 0,-1 0 0 0 0,0-1 0 0 0,1 1-1 0 0,-1 0 1 0 0,0 0 0 0 0,1 0 0 0 0,-1 0 0 0 0,1-1 0 0 0,-1 1 0 0 0,1 0 0 0 0,-1 0 0 0 0,0 0 0 0 0,1 0-1 0 0,-1 0 1 0 0,1 0 0 0 0,-1 0 0 0 0,1 0 0 0 0,-1 0 0 0 0,0 0 0 0 0,1 1 0 0 0,-1-1 0 0 0,1 0-1 0 0,17 18 74 0 0,17 33 111 0 0,266 359 1018 0 0,-292-399-1165 0 0,0-1 0 0 0,1 0 0 0 0,0 0 0 0 0,1-1 0 0 0,0 0 0 0 0,0-1 0 0 0,16 9 0 0 0,-26-17-44 0 0,0 1-1 0 0,1-1 0 0 0,-1 0 0 0 0,1 1 0 0 0,-1-1 1 0 0,0 0-1 0 0,1 0 0 0 0,-1 0 0 0 0,1 0 0 0 0,-1 0 1 0 0,0 0-1 0 0,1 0 0 0 0,-1-1 0 0 0,1 1 1 0 0,-1 0-1 0 0,0-1 0 0 0,1 1 0 0 0,-1-1 0 0 0,0 0 1 0 0,1 1-1 0 0,-1-1 0 0 0,0 0 0 0 0,0 0 0 0 0,0 1 1 0 0,0-1-1 0 0,0 0 0 0 0,0 0 0 0 0,0 0 1 0 0,0-1-1 0 0,0 1 0 0 0,0 0 0 0 0,-1 0 0 0 0,1 0 1 0 0,0-1-1 0 0,-1 1 0 0 0,1 0 0 0 0,-1-1 0 0 0,1 1 1 0 0,-1 0-1 0 0,1-3 0 0 0,3-9-101 0 0,-1 0 1 0 0,0 0-1 0 0,1-18 0 0 0,-3 20-7 0 0,5-46-1156 0 0,-3-77 0 0 0,-3 79-2206 0 0,11-96 0 0 0,-3 108 1685 0 0,2 1 183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9:54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1 532 0 0,'-9'60'7729'0'0,"-23"31"-4548"0"0,12-40-2010 0 0,-167 426 3 0 0,152-391-2537 0 0,23-57 343 0 0,4-14-393 0 0,2 0 0 0 0,0 0 1 0 0,1 0-1 0 0,0 1 0 0 0,1 0 1 0 0,-2 27-1 0 0,6-34 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40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60 282 76 0 0,'2'51'7339'0'0,"2"-1"-3499"0"0,5 9-2746 0 0,32 112 0 0 0,-34-139-1020 0 0,-6-31-80 0 0,-1 0 0 0 0,0 0 0 0 0,1 1 1 0 0,-1-1-1 0 0,0 0 0 0 0,0 1 0 0 0,0-1 0 0 0,0 0 1 0 0,0 1-1 0 0,0-1 0 0 0,0 0 0 0 0,-1 1 0 0 0,1-1 0 0 0,0 0 1 0 0,-1 0-1 0 0,1 1 0 0 0,-1-1 0 0 0,1 0 0 0 0,-2 2 1 0 0,1-3-3 0 0,0-1 0 0 0,0 1 0 0 0,0 0 0 0 0,-1-1 0 0 0,1 1 0 0 0,0-1 0 0 0,0 1 0 0 0,0-1 0 0 0,0 1 0 0 0,0-1 0 0 0,0 0 0 0 0,0 0 1 0 0,1 1-1 0 0,-1-1 0 0 0,0 0 0 0 0,0 0 0 0 0,1 0 0 0 0,-1 0 0 0 0,0 0 0 0 0,1 0 0 0 0,-1 0 0 0 0,1 0 0 0 0,-1 0 0 0 0,0-2 1 0 0,-16-32-148 0 0,15 31 118 0 0,-14-32-153 0 0,2 0 0 0 0,1-1 0 0 0,-8-42 1 0 0,16 56 183 0 0,1 0 0 0 0,1 0 0 0 0,2 0 0 0 0,0 0 0 0 0,1 0 0 0 0,5-37 0 0 0,-2 46 94 0 0,0 0-1 0 0,1 0 1 0 0,1 0 0 0 0,0 0 0 0 0,1 1-1 0 0,0 0 1 0 0,1 0 0 0 0,13-18 0 0 0,-15 23-32 0 0,1 1 0 0 0,0 1 1 0 0,0-1-1 0 0,1 1 1 0 0,-1 0-1 0 0,1 0 0 0 0,0 1 1 0 0,1 0-1 0 0,0 0 1 0 0,-1 1-1 0 0,1 0 0 0 0,1 0 1 0 0,-1 1-1 0 0,1 0 1 0 0,9-2-1 0 0,-15 4-49 0 0,0 1 0 0 0,0-1 1 0 0,0 1-1 0 0,0 0 0 0 0,0 0 0 0 0,0 0 0 0 0,0 0 1 0 0,0 0-1 0 0,0 0 0 0 0,0 1 0 0 0,0 0 0 0 0,-1-1 1 0 0,1 1-1 0 0,0 0 0 0 0,0 1 0 0 0,0-1 0 0 0,-1 0 1 0 0,1 1-1 0 0,-1-1 0 0 0,1 1 0 0 0,3 4 0 0 0,-2-2-6 0 0,-1 0-1 0 0,0 0 1 0 0,-1 0-1 0 0,1 1 0 0 0,-1 0 1 0 0,0-1-1 0 0,0 1 1 0 0,0 0-1 0 0,-1 0 0 0 0,1 0 1 0 0,0 9-1 0 0,0 6-95 0 0,-1 1 0 0 0,0 0 0 0 0,-2-1 0 0 0,0 1 0 0 0,-6 23 0 0 0,1-17-143 0 0,-1-1 0 0 0,-12 29 0 0 0,-8 28 281 0 0,26-81-9 0 0,1 0-1 0 0,0 0 1 0 0,0 0 0 0 0,0 1-1 0 0,0-1 1 0 0,1 0 0 0 0,-1 0 0 0 0,0 0-1 0 0,1 0 1 0 0,0 0 0 0 0,-1 0-1 0 0,1 0 1 0 0,0-1 0 0 0,0 1 0 0 0,0 0-1 0 0,0 0 1 0 0,0 0 0 0 0,0-1-1 0 0,1 1 1 0 0,-1-1 0 0 0,1 1-1 0 0,-1-1 1 0 0,1 1 0 0 0,-1-1 0 0 0,1 0-1 0 0,0 0 1 0 0,0 0 0 0 0,0 0-1 0 0,-1 0 1 0 0,1 0 0 0 0,0-1 0 0 0,0 1-1 0 0,3 0 1 0 0,11 5 6 0 0,1-1-1 0 0,-1-1 1 0 0,20 2-1 0 0,-15-2-128 0 0,18 3-78 0 0,76 19-3640 0 0,-91-20 1049 0 0,0 2 0 0 0,38 18 0 0 0,-43-16 1271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2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72 948 0 0,'-2'0'723'0'0,"-28"-3"10938"0"0,32-3-8606 0 0,14-7-2300 0 0,-6 6-474 0 0,1 0 1 0 0,1 1-1 0 0,-1 0 1 0 0,1 1-1 0 0,0 0 1 0 0,23-6-1 0 0,-31 10-296 0 0,0 0-1 0 0,-1 1 1 0 0,1-1-1 0 0,0 1 1 0 0,0 0-1 0 0,0 0 1 0 0,0 0-1 0 0,0 1 1 0 0,0-1-1 0 0,0 1 1 0 0,-1 0-1 0 0,1 0 1 0 0,0 0-1 0 0,0 1 1 0 0,-1-1-1 0 0,1 1 1 0 0,-1 0-1 0 0,0 0 1 0 0,1 0-1 0 0,-1 0 1 0 0,0 1-1 0 0,0-1 1 0 0,0 1-1 0 0,-1 0 1 0 0,1 0-1 0 0,3 4 1 0 0,2 7-181 0 0,0 1 0 0 0,-1 0 1 0 0,-1 0-1 0 0,-1 0 0 0 0,0 1 1 0 0,0-1-1 0 0,-2 1 0 0 0,0 0 1 0 0,1 24-1 0 0,-2-2-89 0 0,-1 0 0 0 0,-9 75-1 0 0,-5-28 139 0 0,3-30 204 0 0,-3 93 0 0 0,13-147-60 0 0,0 1 0 0 0,0-1 0 0 0,0 1 0 0 0,0-1-1 0 0,0 1 1 0 0,0-1 0 0 0,0 1 0 0 0,0-1 0 0 0,1 1 0 0 0,-1-1-1 0 0,1 0 1 0 0,-1 1 0 0 0,1-1 0 0 0,-1 0 0 0 0,1 1 0 0 0,0-1 0 0 0,0 0-1 0 0,0 0 1 0 0,-1 1 0 0 0,1-1 0 0 0,0 0 0 0 0,1 0 0 0 0,-1 0-1 0 0,0 0 1 0 0,2 1 0 0 0,0-1-27 0 0,-1-1-1 0 0,1 1 1 0 0,-1-1-1 0 0,1 0 1 0 0,-1 0 0 0 0,1 0-1 0 0,-1 0 1 0 0,1 0-1 0 0,-1 0 1 0 0,0-1-1 0 0,1 1 1 0 0,-1-1-1 0 0,1 0 1 0 0,2-1-1 0 0,12-5-377 0 0,-1-1 1 0 0,0-1-1 0 0,21-14 0 0 0,-29 17 117 0 0,191-130-9995 0 0,-193 132 9765 0 0,16-11-991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3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30 110 228 0 0,'-7'-11'1076'0'0,"4"8"-150"0"0,1-1-1 0 0,-1 0 0 0 0,1 1 1 0 0,-1-1-1 0 0,1 0 0 0 0,1-1 1 0 0,-1 1-1 0 0,1 0 0 0 0,-1 0 1 0 0,0-5-1 0 0,2 7-690 0 0,1 1 0 0 0,-1 0 0 0 0,0 0 0 0 0,0 0 0 0 0,1 0 0 0 0,-1 0 0 0 0,0 0 0 0 0,1 0 0 0 0,-1 0 0 0 0,1 0 0 0 0,-1 0 0 0 0,1 0 0 0 0,0 0 0 0 0,0 0 0 0 0,-1 0 0 0 0,2-1 0 0 0,28-16-436 0 0,-26 16 211 0 0,0 0-1 0 0,0 0 0 0 0,1 0 1 0 0,-1 1-1 0 0,1-1 0 0 0,0 1 1 0 0,-1 1-1 0 0,1-1 0 0 0,0 0 1 0 0,-1 1-1 0 0,1 0 0 0 0,0 0 0 0 0,0 1 1 0 0,-1-1-1 0 0,1 1 0 0 0,0 0 1 0 0,-1 0-1 0 0,9 4 0 0 0,-9-3-30 0 0,-1 0 0 0 0,1 1 0 0 0,-1 0 0 0 0,0 0-1 0 0,0 0 1 0 0,0 0 0 0 0,-1 0 0 0 0,1 0 0 0 0,-1 1-1 0 0,0-1 1 0 0,0 1 0 0 0,0 0 0 0 0,0 0 0 0 0,0 0-1 0 0,-1 0 1 0 0,0 0 0 0 0,0 0 0 0 0,0 0 0 0 0,0 0-1 0 0,-1 0 1 0 0,1 5 0 0 0,2 15-91 0 0,-1 0-1 0 0,-1 0 1 0 0,-1 0 0 0 0,-1 0-1 0 0,-1 0 1 0 0,-1 0 0 0 0,-7 25-1 0 0,9-47 127 0 0,0 0 0 0 0,0 0 0 0 0,0 0-1 0 0,1 1 1 0 0,-1-1 0 0 0,1 0-1 0 0,-1 1 1 0 0,1-1 0 0 0,0 0 0 0 0,0 1-1 0 0,0-1 1 0 0,0 0 0 0 0,0 1 0 0 0,1-1-1 0 0,-1 0 1 0 0,1 1 0 0 0,-1-1 0 0 0,1 0-1 0 0,0 0 1 0 0,0 0 0 0 0,0 0 0 0 0,0 0-1 0 0,0 0 1 0 0,1 0 0 0 0,-1 0-1 0 0,1 0 1 0 0,-1 0 0 0 0,1 0 0 0 0,-1-1-1 0 0,1 1 1 0 0,0-1 0 0 0,0 0 0 0 0,0 1-1 0 0,0-1 1 0 0,0 0 0 0 0,0 0 0 0 0,4 1-1 0 0,7 2 48 0 0,1 0 0 0 0,0-2 0 0 0,0 1 0 0 0,0-2 0 0 0,20 0 0 0 0,9 2-15 0 0,-30-1-51 0 0,0 0-1 0 0,0 1 1 0 0,0 1-1 0 0,0 0 1 0 0,0 1-1 0 0,-1 0 1 0 0,21 12-1 0 0,-30-15-85 0 0,0-1 0 0 0,0 1-1 0 0,0 0 1 0 0,-1 0 0 0 0,1 1-1 0 0,-1-1 1 0 0,0 0 0 0 0,1 1-1 0 0,-1-1 1 0 0,0 1 0 0 0,0 0-1 0 0,-1 0 1 0 0,1 0 0 0 0,-1 0-1 0 0,1 0 1 0 0,-1 0-1 0 0,0 0 1 0 0,0 0 0 0 0,0 1-1 0 0,-1-1 1 0 0,1 0 0 0 0,-1 0-1 0 0,0 1 1 0 0,0-1 0 0 0,0 1-1 0 0,0-1 1 0 0,0 0 0 0 0,-1 0-1 0 0,0 1 1 0 0,1-1 0 0 0,-1 0-1 0 0,0 0 1 0 0,-1 0 0 0 0,1 1-1 0 0,-2 2 1 0 0,-8 10-994 0 0,0-1 0 0 0,-2 0 0 0 0,1 0 0 0 0,-2-1 0 0 0,1-1 0 0 0,-2 0 0 0 0,0-1 0 0 0,-22 13 0 0 0,1 1-393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3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649 36 160 0 0,'2'-2'693'0'0,"0"-1"-1"0"0,-1 1 1 0 0,1-1-1 0 0,0 1 1 0 0,-1-1-1 0 0,1 0 1 0 0,-1 1-1 0 0,0-1 1 0 0,2-5-1 0 0,-3 8-622 0 0,0 0-1 0 0,0 0 1 0 0,0-1-1 0 0,0 1 1 0 0,0 0-1 0 0,0 0 1 0 0,0 0-1 0 0,0 0 1 0 0,0 0-1 0 0,0 0 1 0 0,0-1-1 0 0,0 1 0 0 0,0 0 1 0 0,0 0-1 0 0,0 0 1 0 0,0 0-1 0 0,0 0 1 0 0,0 0-1 0 0,0-1 1 0 0,0 1-1 0 0,0 0 1 0 0,-1 0-1 0 0,1 0 1 0 0,0 0-1 0 0,0 0 1 0 0,0 0-1 0 0,0 0 1 0 0,0-1-1 0 0,0 1 1 0 0,0 0-1 0 0,0 0 1 0 0,-1 0-1 0 0,1 0 1 0 0,0 0-1 0 0,0 0 1 0 0,0 0-1 0 0,0 0 1 0 0,0 0-1 0 0,-1 0 1 0 0,1 0-1 0 0,0 0 1 0 0,0 0-1 0 0,0 0 1 0 0,0 0-1 0 0,0 0 1 0 0,0 0-1 0 0,-1 0 0 0 0,1 0 1 0 0,0 0-1 0 0,0 0 1 0 0,0 0-1 0 0,0 0 1 0 0,0 0-1 0 0,0 0 1 0 0,-1 0-1 0 0,1 0 1 0 0,0 0-1 0 0,0 1 1 0 0,-19 13 1207 0 0,-28 36-267 0 0,2 1-1 0 0,-48 72 0 0 0,-67 126-1704 0 0,135-208 534 0 0,-126 232-5153 0 0,63-109-650 0 0,56-106 4004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4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0 168 0 0,'-2'0'255'0'0,"0"0"1"0"0,0 1-1 0 0,0-1 1 0 0,1 0-1 0 0,-1 0 0 0 0,0 1 1 0 0,0-1-1 0 0,1 1 1 0 0,-1 0-1 0 0,0-1 0 0 0,1 1 1 0 0,-1 0-1 0 0,0 0 1 0 0,1 0-1 0 0,-1 0 0 0 0,1 0 1 0 0,0 1-1 0 0,-1-1 1 0 0,1 0-1 0 0,-2 2 0 0 0,-26 31 1815 0 0,14-14-1261 0 0,7-10-526 0 0,1 1 0 0 0,-1 0 0 0 0,2 0 1 0 0,0 1-1 0 0,-6 14 0 0 0,11-23-237 0 0,0 0 0 0 0,0-1 0 0 0,1 1 0 0 0,-1 0 1 0 0,1 0-1 0 0,0 0 0 0 0,0 0 0 0 0,0 0 0 0 0,0-1 0 0 0,0 1 0 0 0,0 0 0 0 0,1 0 0 0 0,0 0 1 0 0,-1 0-1 0 0,1-1 0 0 0,0 1 0 0 0,0 0 0 0 0,1-1 0 0 0,-1 1 0 0 0,0-1 0 0 0,1 1 0 0 0,0-1 1 0 0,-1 1-1 0 0,1-1 0 0 0,0 0 0 0 0,0 0 0 0 0,1 0 0 0 0,-1 0 0 0 0,3 1 0 0 0,22 15 255 0 0,0-2-1 0 0,2 0 0 0 0,34 12 0 0 0,-42-20-242 0 0,-1 0-1 0 0,0 2 0 0 0,0 0 0 0 0,-1 1 0 0 0,0 1 0 0 0,-1 1 1 0 0,-1 1-1 0 0,31 30 0 0 0,-46-42-62 0 0,-1 0 1 0 0,1 0-1 0 0,-1 0 1 0 0,1 0-1 0 0,-1 0 1 0 0,1 1-1 0 0,-1-1 1 0 0,0 0-1 0 0,0 1 1 0 0,0-1-1 0 0,-1 1 1 0 0,1-1-1 0 0,-1 1 1 0 0,1-1-1 0 0,-1 1 1 0 0,0 0-1 0 0,0-1 1 0 0,0 1-1 0 0,0 0 1 0 0,0-1-1 0 0,-1 1 0 0 0,1-1 1 0 0,-2 6-1 0 0,-1-4-29 0 0,1 0-1 0 0,-1 0 1 0 0,0 1-1 0 0,0-2 0 0 0,0 1 1 0 0,0 0-1 0 0,-1-1 0 0 0,1 1 1 0 0,-1-1-1 0 0,0 0 0 0 0,-8 4 1 0 0,-8 4-488 0 0,0-1 1 0 0,-1-1 0 0 0,0 0-1 0 0,-32 7 1 0 0,32-11-1103 0 0,-1 0 0 0 0,0-1 0 0 0,0-1 0 0 0,-39 1 1 0 0,41-6 385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67 564 0 0,'1'-2'262'0'0,"1"0"0"0"0,-1 0 0 0 0,0 0 0 0 0,1 0 0 0 0,-1-1 0 0 0,0 1 0 0 0,-1 0 0 0 0,1 0 0 0 0,0-1 0 0 0,-1 1 0 0 0,1 0 0 0 0,-1-1 0 0 0,0 1 0 0 0,1 0 0 0 0,-1-1-1 0 0,0 1 1 0 0,-1-1 0 0 0,1 1 0 0 0,-1-3 0 0 0,0 3-166 0 0,0 1 0 0 0,0-1 0 0 0,0 1-1 0 0,-1 0 1 0 0,1 0 0 0 0,0-1 0 0 0,-1 1-1 0 0,1 0 1 0 0,-1 0 0 0 0,1 0 0 0 0,-1 1-1 0 0,1-1 1 0 0,-1 0 0 0 0,0 1 0 0 0,1-1-1 0 0,-1 1 1 0 0,0-1 0 0 0,1 1 0 0 0,-1 0-1 0 0,0-1 1 0 0,0 1 0 0 0,0 0 0 0 0,1 0 0 0 0,-1 1-1 0 0,0-1 1 0 0,-2 1 0 0 0,-22 1-245 0 0,0 1 0 0 0,1 1 0 0 0,-40 12 0 0 0,50-11-639 0 0,0 1 0 0 0,0 0 0 0 0,0 1 0 0 0,1 1 0 0 0,1 0 0 0 0,-1 1 0 0 0,-12 11 0 0 0,6-3-505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5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0 944 0 0,'9'18'7585'0'0,"23"18"-6479"0"0,-18-20-452 0 0,72 82 37 0 0,4-3 0 0 0,202 163 0 0 0,237 119-2864 0 0,-394-285 561 0 0,-131-89 1531 0 0,33 22-1938 0 0,-1 1-1 0 0,46 44 1 0 0,-58-44 581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52 472 0 0,'5'-41'12553'0'0,"3"30"-10175"0"0,-12 14-2316 0 0,1 0 0 0 0,-1 0 1 0 0,0 1-1 0 0,1-1 1 0 0,-1 1-1 0 0,1 0 0 0 0,0 0 1 0 0,1 0-1 0 0,-1 0 0 0 0,1 0 1 0 0,-1 1-1 0 0,1-1 0 0 0,-2 8 1 0 0,-19 68-120 0 0,20-62 56 0 0,2 0 1 0 0,0 1 0 0 0,1-1-1 0 0,1 0 1 0 0,0 0-1 0 0,2 1 1 0 0,0-1 0 0 0,1 0-1 0 0,0-1 1 0 0,9 21 0 0 0,-5-18-38 0 0,1 1 0 0 0,0-2 1 0 0,2 1-1 0 0,0-1 1 0 0,1-1-1 0 0,1 0 1 0 0,1-1-1 0 0,18 18 1 0 0,-27-30-49 0 0,0 0 0 0 0,1-1 0 0 0,0 0 0 0 0,0 0 1 0 0,0 0-1 0 0,0-1 0 0 0,0 0 0 0 0,1 0 0 0 0,-1 0 0 0 0,1-1 1 0 0,0 0-1 0 0,0 0 0 0 0,0-1 0 0 0,0 0 0 0 0,0 0 0 0 0,0-1 1 0 0,8 0-1 0 0,-11 0 33 0 0,0-1 0 0 0,0 0 0 0 0,0 0-1 0 0,-1 0 1 0 0,1 0 0 0 0,0-1 0 0 0,-1 1 0 0 0,1-1 0 0 0,-1 0 0 0 0,1 0 0 0 0,-1 0 0 0 0,0-1 0 0 0,0 1 0 0 0,0-1 0 0 0,0 1 0 0 0,0-1 0 0 0,0 0 0 0 0,-1 0 0 0 0,0-1 0 0 0,1 1-1 0 0,-1 0 1 0 0,-1-1 0 0 0,1 1 0 0 0,0-1 0 0 0,-1 0 0 0 0,0 1 0 0 0,1-1 0 0 0,-2 0 0 0 0,1 0 0 0 0,0 0 0 0 0,0-5 0 0 0,-1 1 8 0 0,1 0-1 0 0,-1 0 1 0 0,0 0 0 0 0,-1 0 0 0 0,0 0 0 0 0,0 0-1 0 0,-1 0 1 0 0,0 0 0 0 0,0 0 0 0 0,-1 1 0 0 0,-6-15-1 0 0,7 20 39 0 0,1-1-1 0 0,-1 1 1 0 0,1 0-1 0 0,-1-1 0 0 0,0 1 1 0 0,0 0-1 0 0,0 0 1 0 0,0 0-1 0 0,0 0 0 0 0,0 0 1 0 0,-1 1-1 0 0,1-1 1 0 0,-1 1-1 0 0,1-1 0 0 0,-1 1 1 0 0,0 0-1 0 0,1 0 1 0 0,-1 0-1 0 0,0 1 0 0 0,0-1 1 0 0,0 0-1 0 0,1 1 1 0 0,-1 0-1 0 0,0 0 0 0 0,0 0 1 0 0,0 0-1 0 0,0 0 1 0 0,0 0-1 0 0,1 1 0 0 0,-1 0 1 0 0,0-1-1 0 0,0 1 1 0 0,1 0-1 0 0,-1 0 0 0 0,-4 3 1 0 0,-1 0-136 0 0,1 0-1 0 0,-1 1 1 0 0,1 0 0 0 0,0 0 0 0 0,0 1 0 0 0,1-1 0 0 0,0 2 0 0 0,-7 7-1 0 0,-39 60-4868 0 0,30-40 1425 0 0,16-22 2181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8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15 228 0 0,'0'0'116'0'0,"0"-1"0"0"0,1 1 0 0 0,-1-1 0 0 0,0 1 1 0 0,0-1-1 0 0,0 1 0 0 0,0 0 0 0 0,0-1 0 0 0,0 1 0 0 0,0-1 0 0 0,0 1 0 0 0,0-1 0 0 0,0 1 1 0 0,0-1-1 0 0,-1 1 0 0 0,1 0 0 0 0,0-1 0 0 0,0 1 0 0 0,0-1 0 0 0,0 1 0 0 0,-1 0 0 0 0,1-1 1 0 0,0 1-1 0 0,0 0 0 0 0,-1-1 0 0 0,1 1 0 0 0,0 0 0 0 0,-1-1 0 0 0,1 1 0 0 0,0 0 0 0 0,-1 0 0 0 0,1-1 1 0 0,-1 1-1 0 0,1 0 0 0 0,0 0 0 0 0,-1 0 0 0 0,1-1 0 0 0,-1 1 0 0 0,1 0 0 0 0,0 0 0 0 0,-1 0 1 0 0,1 0-1 0 0,-1 0 0 0 0,1 0 0 0 0,-1 0 0 0 0,1 0 0 0 0,-1 0 0 0 0,1 0 0 0 0,0 0 0 0 0,-1 0 1 0 0,1 0-1 0 0,-1 1 0 0 0,1-1 0 0 0,-1 0 0 0 0,1 0 0 0 0,0 0 0 0 0,-1 1 0 0 0,1-1 0 0 0,0 0 0 0 0,-1 0 1 0 0,1 1-1 0 0,0-1 0 0 0,-1 1 0 0 0,-1 0 95 0 0,1 0 0 0 0,-1 0 1 0 0,0 1-1 0 0,1-1 0 0 0,0 1 0 0 0,-1-1 1 0 0,1 1-1 0 0,0 0 0 0 0,0-1 0 0 0,0 1 1 0 0,0 0-1 0 0,0 0 0 0 0,-1 3 0 0 0,-2 24-139 0 0,3 0-1 0 0,0 0 0 0 0,1 0 0 0 0,2 0 1 0 0,1-1-1 0 0,2 1 0 0 0,8 31 0 0 0,5 4-4945 0 0,54 122-1 0 0,-54-148 3518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9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7 224 0 0,'0'0'102'0'0,"0"0"0"0"0,0-1 0 0 0,0 1 0 0 0,0 0-1 0 0,0 0 1 0 0,0 0 0 0 0,0-1 0 0 0,0 1 0 0 0,0 0 0 0 0,0 0 0 0 0,0 0 0 0 0,0-1 0 0 0,0 1-1 0 0,0 0 1 0 0,0 0 0 0 0,-1 0 0 0 0,1-1 0 0 0,0 1 0 0 0,0 0 0 0 0,0 0 0 0 0,0 0 0 0 0,0 0-1 0 0,0-1 1 0 0,0 1 0 0 0,-1 0 0 0 0,1 0 0 0 0,0 0 0 0 0,0 0 0 0 0,0 0 0 0 0,0 0 0 0 0,-1-1-1 0 0,1 1 1 0 0,0 0 0 0 0,0 0 0 0 0,0 0 0 0 0,0 0 0 0 0,-1 0 0 0 0,1 0 0 0 0,0 0 0 0 0,0 0-1 0 0,0 0 1 0 0,-1 0 0 0 0,1 0 0 0 0,0 0 0 0 0,0 0 0 0 0,0 0 0 0 0,-1 0 0 0 0,1 0 0 0 0,0 0-1 0 0,0 0 1 0 0,0 0 0 0 0,-1 0 0 0 0,1 0 0 0 0,0 0 0 0 0,0 1 0 0 0,0-1 0 0 0,0 0-1 0 0,-1 0 1 0 0,-16 13 2109 0 0,-13 22-1082 0 0,3 3-731 0 0,3 2 1 0 0,1 0-1 0 0,2 1 1 0 0,1 2-1 0 0,-16 56 1 0 0,-49 228-1359 0 0,77-291 701 0 0,-7 54-1528 0 0,14-81 1198 0 0,0-1 0 0 0,0 0 1 0 0,1 0-1 0 0,1 1 0 0 0,-1-1 0 0 0,1 0 1 0 0,1 0-1 0 0,4 16 0 0 0,2-11-939 0 0,2-4 163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9:54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0 704 0 0,'39'36'9527'0'0,"20"18"-6202"0"0,100 81-3772 0 0,110 81-1332 0 0,-13 17-7174 0 0,-218-195 7404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59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1 524 0 0,'0'0'202'0'0,"-1"0"-1"0"0,0 1 1 0 0,0 0 0 0 0,1-1 0 0 0,-1 1-1 0 0,0-1 1 0 0,0 1 0 0 0,1 0-1 0 0,-1-1 1 0 0,1 1 0 0 0,-1 0 0 0 0,1 0-1 0 0,-1-1 1 0 0,1 1 0 0 0,-1 0-1 0 0,1 0 1 0 0,0 0 0 0 0,-1 0-1 0 0,1 0 1 0 0,0 0 0 0 0,0 0 0 0 0,0-1-1 0 0,0 1 1 0 0,-1 0 0 0 0,1 0-1 0 0,1 0 1 0 0,-1 0 0 0 0,0 0 0 0 0,0 0-1 0 0,0 0 1 0 0,0 0 0 0 0,1 0-1 0 0,0 1 1 0 0,7 42 1847 0 0,-7-38-1643 0 0,5 13-104 0 0,0 0 1 0 0,1 0-1 0 0,1 0 1 0 0,1-1-1 0 0,1-1 1 0 0,0 1-1 0 0,15 18 1 0 0,99 110 11 0 0,-95-114-231 0 0,147 135-529 0 0,-121-120-1866 0 0,-2 3 0 0 0,48 60 0 0 0,-69-62-1117 0 0,-25-29 1998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3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16 116 0 0,'-4'-2'6151'0'0,"-6"4"-5773"0"0,1-1-259 0 0,1 0 1 0 0,-1 1 0 0 0,0 0 0 0 0,1 1 0 0 0,-1 0-1 0 0,1 0 1 0 0,0 1 0 0 0,0 0 0 0 0,0 0-1 0 0,1 1 1 0 0,-1 0 0 0 0,1 0 0 0 0,0 0 0 0 0,-11 13-1 0 0,7-3 46 0 0,2 0 0 0 0,-1 1 0 0 0,2 0 0 0 0,0 0 0 0 0,1 1 0 0 0,-9 33-1 0 0,13-42-128 0 0,2 0-1 0 0,-1 0 0 0 0,1 0 1 0 0,0 0-1 0 0,1 0 0 0 0,0 0 1 0 0,0 0-1 0 0,1 0 1 0 0,0 0-1 0 0,0 0 0 0 0,1 0 1 0 0,0 0-1 0 0,0 0 0 0 0,1-1 1 0 0,0 1-1 0 0,0-1 0 0 0,1 0 1 0 0,5 9-1 0 0,-8-14-48 0 0,0-1 0 0 0,0 1 0 0 0,1 0 0 0 0,-1-1 0 0 0,0 1 0 0 0,1-1 0 0 0,-1 1 0 0 0,1-1 0 0 0,0 0 0 0 0,-1 1 0 0 0,1-1 0 0 0,0 0 0 0 0,0 0 0 0 0,0 0 0 0 0,0-1 0 0 0,0 1 0 0 0,0 0 0 0 0,0-1 0 0 0,0 1 0 0 0,0-1 0 0 0,0 1 0 0 0,0-1-1 0 0,0 0 1 0 0,4 0 0 0 0,-2-2-17 0 0,-1 1-1 0 0,0 0 0 0 0,1-1 0 0 0,-1 1 0 0 0,0-1 0 0 0,0 0 0 0 0,0 0 0 0 0,0 0 0 0 0,0 0 0 0 0,-1-1 0 0 0,1 1 0 0 0,-1-1 0 0 0,3-3 0 0 0,5-7-56 0 0,-1-1 0 0 0,0 0-1 0 0,-1 0 1 0 0,-1-1 0 0 0,7-19-1 0 0,-4 2 56 0 0,-2-1 0 0 0,-1-1 0 0 0,2-39 0 0 0,1 1 527 0 0,-9 65-491 0 0,3-14 796 0 0,0 20-356 0 0,0 11-293 0 0,32 130 40 0 0,6 18-409 0 0,-22-87-335 0 0,-13-44-947 0 0,18 47-1 0 0,-17-53 177 0 0,-7-17 938 0 0,0 0 0 0 0,1 0 0 0 0,-1 0 0 0 0,1-1-1 0 0,0 1 1 0 0,0-1 0 0 0,0 1 0 0 0,5 4 0 0 0,3 2-1056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4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3 920 0 0,'-1'0'175'0'0,"1"0"0"0"0,-1-1 1 0 0,1 1-1 0 0,-1 0 0 0 0,1-1 0 0 0,-1 1 0 0 0,1 0 0 0 0,-1 0 0 0 0,0 0 1 0 0,1 0-1 0 0,-1 0 0 0 0,1-1 0 0 0,-1 1 0 0 0,1 0 0 0 0,-1 0 0 0 0,0 0 1 0 0,1 1-1 0 0,-1-1 0 0 0,1 0 0 0 0,-1 0 0 0 0,0 0 0 0 0,1 0 1 0 0,-1 0-1 0 0,1 1 0 0 0,-1-1 0 0 0,1 0 0 0 0,-1 1 0 0 0,1-1 0 0 0,-1 0 1 0 0,1 1-1 0 0,-1 0 0 0 0,-3 19 2406 0 0,5-14-2330 0 0,0 0 0 0 0,0 0 1 0 0,1 0-1 0 0,0-1 0 0 0,4 11 0 0 0,4-1-112 0 0,1-1-1 0 0,1-1 1 0 0,0 0-1 0 0,0 0 1 0 0,1-1-1 0 0,1-1 1 0 0,0-1-1 0 0,0 1 1 0 0,1-2-1 0 0,18 8 1 0 0,-16-8-137 0 0,-1 1-1 0 0,1 1 1 0 0,-2 0 0 0 0,0 1 0 0 0,0 0 0 0 0,-1 1-1 0 0,22 27 1 0 0,-33-37-113 0 0,-1 0-1 0 0,-1 0 1 0 0,1-1 0 0 0,0 2-1 0 0,-1-1 1 0 0,0 0-1 0 0,1 0 1 0 0,-1 0 0 0 0,0 1-1 0 0,-1-1 1 0 0,1 0-1 0 0,-1 1 1 0 0,1-1 0 0 0,-1 0-1 0 0,0 1 1 0 0,0-1-1 0 0,-1 1 1 0 0,1-1 0 0 0,-1 0-1 0 0,1 1 1 0 0,-1-1-1 0 0,0 0 1 0 0,-1 0 0 0 0,-1 6-1 0 0,0-6-255 0 0,1 1 0 0 0,-1-1 0 0 0,0 0 0 0 0,0 0 0 0 0,0 0 0 0 0,0 0 0 0 0,0-1 0 0 0,-1 1 0 0 0,1-1 1 0 0,-1 0-1 0 0,0 0 0 0 0,0 0 0 0 0,0 0 0 0 0,0-1 0 0 0,0 1 0 0 0,0-1 0 0 0,0 0 0 0 0,0 0 0 0 0,-8 0 0 0 0,-10 0-944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4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1 355 308 0 0,'6'-13'720'0'0,"1"-1"0"0"0,0 1 0 0 0,1 0 0 0 0,0 1 1 0 0,1 0-1 0 0,0 0 0 0 0,1 1 0 0 0,0 0 0 0 0,1 1 0 0 0,0 0 0 0 0,24-16 0 0 0,10-3-357 0 0,95-43 1 0 0,-117 60-493 0 0,8-3-272 0 0,-2 0-1541 0 0,0 2-1 0 0,1 0 1 0 0,56-14 0 0 0,-71 26 745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4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10 424 0 0,'-5'-10'3022'0'0,"10"11"662"0"0,14 15-756 0 0,-14-9-2687 0 0,213 278 2094 0 0,-52-95-4706 0 0,7-9-4251 0 0,-135-140 4946 0 0,-5-2 223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5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1224 0 0,'3'11'6725'0'0,"7"19"-4710"0"0,-1-3-1395 0 0,30 159 770 0 0,-26-131-1572 0 0,22 70-2014 0 0,-29-110-540 0 0,0 0 0 0 0,17 29-1 0 0,-18-38 1434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5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72 0 0,'5'7'5897'0'0,"8"20"-3704"0"0,-7-4-1602 0 0,-2 1-1 0 0,2 32 1 0 0,2 7-335 0 0,-1-12-271 0 0,23 110-4143 0 0,-29-158 3854 0 0,-1-1 0 0 0,1 0-1 0 0,0 1 1 0 0,0-1 0 0 0,0 0 0 0 0,1 1-1 0 0,-1-1 1 0 0,1 0 0 0 0,-1 0 0 0 0,1 0-1 0 0,0 0 1 0 0,-1 0 0 0 0,1-1 0 0 0,3 3-1 0 0,5 3-932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6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1124 0 0,'-3'27'6334'0'0,"-4"11"-3642"0"0,2-12-2474 0 0,0 0 0 0 0,2 0 0 0 0,-1 41 0 0 0,6-37-154 0 0,2-1 0 0 0,1 1-1 0 0,1-1 1 0 0,1-1 0 0 0,18 45-1 0 0,-21-63-102 0 0,1 0 0 0 0,1 0 0 0 0,0 0 0 0 0,0-1 0 0 0,1 0 0 0 0,0 0-1 0 0,15 14 1 0 0,-16-18-44 0 0,-1-1 0 0 0,1 0 0 0 0,0 0 0 0 0,1 0-1 0 0,-1-1 1 0 0,1 0 0 0 0,-1 0 0 0 0,1 0 0 0 0,0-1 0 0 0,0 0-1 0 0,0-1 1 0 0,0 1 0 0 0,10-1 0 0 0,-14 0 12 0 0,-1-1 0 0 0,1 0 1 0 0,-1 0-1 0 0,1 0 0 0 0,0 0 0 0 0,-1-1 1 0 0,1 1-1 0 0,-1-1 0 0 0,1 0 0 0 0,0 1 1 0 0,-1-1-1 0 0,0 0 0 0 0,1 0 0 0 0,-1-1 1 0 0,3-1-1 0 0,-4 2 13 0 0,0 0 1 0 0,0 0-1 0 0,0 0 0 0 0,0 0 1 0 0,0-1-1 0 0,0 1 1 0 0,0 0-1 0 0,0-1 0 0 0,-1 1 1 0 0,1-1-1 0 0,-1 1 1 0 0,1 0-1 0 0,-1-1 1 0 0,1 1-1 0 0,-1-1 0 0 0,0 0 1 0 0,0 1-1 0 0,1-1 1 0 0,-2-1-1 0 0,1-1-41 0 0,-1 0 0 0 0,1 0 0 0 0,-1 1 0 0 0,0-1 0 0 0,-1 0 0 0 0,1 1 1 0 0,-1-1-1 0 0,1 1 0 0 0,-1-1 0 0 0,0 1 0 0 0,-1 0 0 0 0,1-1 0 0 0,0 1 0 0 0,-1 1 0 0 0,0-1 0 0 0,1 0 0 0 0,-1 1 0 0 0,0-1 0 0 0,-4-1 1 0 0,-7-4-565 0 0,-1 0 1 0 0,0 2 0 0 0,0 0-1 0 0,-1 0 1 0 0,-15-2 0 0 0,7 1-273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6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6 436 0 0,'9'-5'4714'0'0,"-6"11"-1958"0"0,-10 28-1071 0 0,-22 44-1589 0 0,-13 10 211 0 0,-21 44-790 0 0,-68 202-1 0 0,59-93-6499 0 0,59-201 5603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8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14 440 0 0,'0'0'239'0'0,"1"0"0"0"0,-1 0-1 0 0,1-1 1 0 0,-1 1 0 0 0,1 0 0 0 0,-1 0-1 0 0,1-1 1 0 0,-1 1 0 0 0,0 0 0 0 0,1-1 0 0 0,-1 1-1 0 0,1 0 1 0 0,-1-1 0 0 0,0 1 0 0 0,1-1 0 0 0,-1 1-1 0 0,0-1 1 0 0,0 1 0 0 0,1-1 0 0 0,-1 1-1 0 0,0-1 1 0 0,0 1 0 0 0,0-1 0 0 0,0 1 0 0 0,1-1-1 0 0,-1 1 1 0 0,0-1 0 0 0,0 1 0 0 0,0-1-1 0 0,0 0 1 0 0,-17 5 1088 0 0,-27 16-1797 0 0,31-11 527 0 0,0 1-1 0 0,0 0 1 0 0,1 2-1 0 0,0-1 0 0 0,0 1 1 0 0,2 1-1 0 0,0 0 1 0 0,0 0-1 0 0,-14 28 1 0 0,22-39-20 0 0,1 0 1 0 0,-1 0 0 0 0,1 1 0 0 0,0-1-1 0 0,0 0 1 0 0,0 1 0 0 0,0-1 0 0 0,1 0 0 0 0,-1 1-1 0 0,0-1 1 0 0,1 1 0 0 0,0-1 0 0 0,0 1-1 0 0,0 0 1 0 0,0-1 0 0 0,0 1 0 0 0,0-1 0 0 0,0 1-1 0 0,1-1 1 0 0,-1 1 0 0 0,1-1 0 0 0,1 4 0 0 0,1-3 22 0 0,-1 0 1 0 0,0 1 0 0 0,1-1 0 0 0,-1-1 0 0 0,1 1 0 0 0,0 0 0 0 0,0-1 0 0 0,0 1-1 0 0,1-1 1 0 0,-1 0 0 0 0,0 0 0 0 0,1 0 0 0 0,3 1 0 0 0,13 4 64 0 0,1-1 0 0 0,-1 0 0 0 0,1-2 0 0 0,24 3 1 0 0,-42-7-149 0 0,32 3 10 0 0,48 8-10 0 0,-80-10-1 0 0,1-1 1 0 0,0 1-1 0 0,-1 0 0 0 0,1 1 1 0 0,-1-1-1 0 0,0 1 0 0 0,1 0 0 0 0,-1-1 1 0 0,0 1-1 0 0,0 1 0 0 0,0-1 1 0 0,0 0-1 0 0,-1 1 0 0 0,1-1 1 0 0,0 1-1 0 0,-1 0 0 0 0,4 5 1 0 0,-5-5-1 0 0,-1 0 0 0 0,1 0 1 0 0,0 1-1 0 0,-1-1 0 0 0,0 0 1 0 0,0 0-1 0 0,0 0 0 0 0,0 0 1 0 0,0 0-1 0 0,-1 1 0 0 0,1-1 1 0 0,-1 0-1 0 0,0 0 0 0 0,0 0 0 0 0,0 0 1 0 0,0 0-1 0 0,0-1 0 0 0,-1 1 1 0 0,1 0-1 0 0,-1 0 0 0 0,0-1 1 0 0,0 1-1 0 0,0-1 0 0 0,0 0 1 0 0,0 1-1 0 0,-1-1 0 0 0,-3 2 1 0 0,2 1-10 0 0,-1-1 0 0 0,0 0 0 0 0,0-1-1 0 0,0 1 1 0 0,0-1 0 0 0,-1 0 0 0 0,1 0 0 0 0,-1-1 0 0 0,0 0 0 0 0,1 0 0 0 0,-1 0 0 0 0,0 0 0 0 0,-9 0 0 0 0,11-2 37 0 0,1 0-1 0 0,0 0 1 0 0,-1-1-1 0 0,1 1 1 0 0,0-1-1 0 0,-1 0 1 0 0,1 0-1 0 0,0 0 0 0 0,0 0 1 0 0,-1 0-1 0 0,1-1 1 0 0,0 0-1 0 0,1 1 1 0 0,-1-1-1 0 0,0 0 1 0 0,0 0-1 0 0,1-1 1 0 0,-1 1-1 0 0,-2-4 1 0 0,2 1-6 0 0,-1 0 1 0 0,1-1-1 0 0,0 0 1 0 0,0 0-1 0 0,0 0 1 0 0,1 0 0 0 0,0 0-1 0 0,0-1 1 0 0,-1-8-1 0 0,0-12-353 0 0,1 0-1 0 0,1 0 1 0 0,5-46 0 0 0,-4 69 256 0 0,3-22-1129 0 0,0 0 1 0 0,2 0-1 0 0,2 0 1 0 0,0 1 0 0 0,19-45-1 0 0,-20 55 334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9:56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1212 0 0,'6'0'9897'0'0,"-6"-1"-9724"0"0,17 27 3442 0 0,26 56-4578 0 0,-26-48 1979 0 0,249 398-508 0 0,-235-395-513 0 0,-31-36 2 0 0,1-1 1 0 0,-1 1-1 0 0,0-1 0 0 0,1 0 1 0 0,-1 1-1 0 0,1-1 0 0 0,-1 0 0 0 0,1 0 1 0 0,-1 1-1 0 0,0-1 0 0 0,1 0 1 0 0,-1 0-1 0 0,1 0 0 0 0,-1 1 1 0 0,1-1-1 0 0,-1 0 0 0 0,1 0 0 0 0,0 0 1 0 0,-1 0-1 0 0,1 0 0 0 0,-1 0 1 0 0,1 0-1 0 0,-1 0 0 0 0,1 0 0 0 0,-1 0 1 0 0,1-1-1 0 0,-1 1 0 0 0,1 0 1 0 0,0-1-7 0 0,0-1 1 0 0,0 1-1 0 0,-1 0 1 0 0,1 0-1 0 0,-1-1 1 0 0,1 1-1 0 0,-1 0 1 0 0,1-1-1 0 0,-1 1 1 0 0,0-1 0 0 0,1 1-1 0 0,-1 0 1 0 0,0-1-1 0 0,0 1 1 0 0,0-1-1 0 0,-1-1 1 0 0,-1-115-477 0 0,2-94-1452 0 0,3 184 963 0 0,0 0 0 0 0,2 0 0 0 0,1 1 1 0 0,2 0-1 0 0,17-44 0 0 0,-3 23-1780 0 0,29-48-1 0 0,-23 52 1382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8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72 708 0 0,'11'-9'1597'0'0,"0"0"1"0"0,0 1-1 0 0,1 0 0 0 0,0 1 1 0 0,15-7-1 0 0,-21 11-1416 0 0,0 0 1 0 0,1 1 0 0 0,-1 0-1 0 0,1 0 1 0 0,0 1-1 0 0,0 0 1 0 0,-1 0 0 0 0,1 0-1 0 0,0 1 1 0 0,0 0-1 0 0,0 0 1 0 0,11 2-1 0 0,-16-1-179 0 0,0 0 0 0 0,-1 0 0 0 0,1 0 0 0 0,0 1 0 0 0,0-1 0 0 0,-1 0 0 0 0,1 1 0 0 0,0-1 0 0 0,-1 1 0 0 0,1 0 0 0 0,-1-1 0 0 0,0 1 0 0 0,0 0-1 0 0,0 0 1 0 0,0 0 0 0 0,0 0 0 0 0,0 0 0 0 0,0 0 0 0 0,0 0 0 0 0,-1 0 0 0 0,1 0 0 0 0,-1 0 0 0 0,0 0 0 0 0,0 1 0 0 0,1-1 0 0 0,-1 0-1 0 0,0 0 1 0 0,-1 0 0 0 0,0 4 0 0 0,1 8-44 0 0,-2 0 0 0 0,0 0-1 0 0,-4 15 1 0 0,-33 89-184 0 0,31-96 221 0 0,7-21 21 0 0,1 0-1 0 0,-1 0 1 0 0,1 0-1 0 0,-1 0 0 0 0,1 1 1 0 0,-1-1-1 0 0,1 0 0 0 0,0 0 1 0 0,0 0-1 0 0,0 1 1 0 0,-1-1-1 0 0,1 0 0 0 0,0 0 1 0 0,1 0-1 0 0,-1 1 0 0 0,0-1 1 0 0,0 0-1 0 0,0 0 0 0 0,1 0 1 0 0,-1 0-1 0 0,1 3 1 0 0,2-3 16 0 0,-1 1 0 0 0,0-1 0 0 0,1 1 0 0 0,-1-1 0 0 0,1 0 0 0 0,-1 0 0 0 0,1 0 0 0 0,-1 0 0 0 0,1 0 0 0 0,3 0 0 0 0,-1 0-19 0 0,9 3 36 0 0,-1-1 0 0 0,0 2 0 0 0,0-1 0 0 0,0 2 0 0 0,17 10 0 0 0,-27-14-88 0 0,0-1 0 0 0,-1 1 1 0 0,0 0-1 0 0,1 0 1 0 0,-1 0-1 0 0,0 1 0 0 0,0-1 1 0 0,0 0-1 0 0,-1 1 0 0 0,1-1 1 0 0,0 1-1 0 0,-1 0 1 0 0,0-1-1 0 0,1 1 0 0 0,-1 0 1 0 0,0 0-1 0 0,-1 0 0 0 0,1 0 1 0 0,0 0-1 0 0,-1 0 1 0 0,0 0-1 0 0,1 0 0 0 0,-1 0 1 0 0,-1 0-1 0 0,1 0 1 0 0,0 0-1 0 0,-1 0 0 0 0,1 0 1 0 0,-1 0-1 0 0,0 0 0 0 0,-2 4 1 0 0,0 3-508 0 0,0 0 1 0 0,-1-1-1 0 0,0 1 1 0 0,-1-1-1 0 0,0 0 1 0 0,-1 0-1 0 0,1-1 1 0 0,-2 1-1 0 0,1-1 1 0 0,-1-1-1 0 0,0 1 1 0 0,-1-1-1 0 0,0 0 1 0 0,0-1-1 0 0,0 0 1 0 0,-13 7-1 0 0,-7 3-1044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49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667 17 1156 0 0,'-2'-15'6699'0'0,"-5"13"-3045"0"0,-13 19-2050 0 0,17-15-1677 0 0,-24 30 499 0 0,0 1 0 0 0,3 2 0 0 0,-39 69 0 0 0,37-59-389 0 0,-80 140-359 0 0,8 5 1 0 0,-92 252-1 0 0,165-376-793 0 0,-1 2-1645 0 0,4 1-4136 0 0,22-62 5139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0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8 204 0 0,'-1'-8'3076'0'0,"0"12"-301"0"0,3 16-119 0 0,12 14-1865 0 0,1-1-1 0 0,3-1 0 0 0,0 0 0 0 0,41 52 0 0 0,108 109-615 0 0,-131-155-29 0 0,534 562-2203 0 0,-563-594 1654 0 0,-4-3-155 0 0,0 0 0 0 0,1 1 0 0 0,-1-1 0 0 0,0 0-1 0 0,-1 1 1 0 0,1 0 0 0 0,-1 0 0 0 0,1 0 0 0 0,-1 0 0 0 0,0 0-1 0 0,-1 0 1 0 0,1 0 0 0 0,-1 0 0 0 0,2 7 0 0 0,-3-2-1025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1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9 352 0 0,'6'7'12376'0'0,"17"22"-10383"0"0,-17-25-1965 0 0,1 0 1 0 0,-1 0-1 0 0,1-1 0 0 0,0 1 1 0 0,0-1-1 0 0,0-1 1 0 0,0 1-1 0 0,0-1 1 0 0,0-1-1 0 0,1 1 0 0 0,-1-1 1 0 0,1-1-1 0 0,-1 1 1 0 0,1-1-1 0 0,13-2 1 0 0,5 0-1283 0 0,0-2 0 0 0,0-1 0 0 0,31-10 0 0 0,53-25-6605 0 0,-82 30 6278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1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76 80 0 0,'30'-28'4088'0'0,"-25"25"-3419"0"0,-1-1-1 0 0,0 1 1 0 0,0-1 0 0 0,-1 1-1 0 0,1-1 1 0 0,-1 0 0 0 0,4-6 0 0 0,-7 10-649 0 0,0-1 0 0 0,0 1 1 0 0,0-1-1 0 0,0 1 0 0 0,0-1 1 0 0,0 1-1 0 0,0 0 0 0 0,0-1 1 0 0,0 1-1 0 0,-1-1 1 0 0,1 1-1 0 0,0-1 0 0 0,0 1 1 0 0,0 0-1 0 0,-1-1 0 0 0,1 1 1 0 0,0-1-1 0 0,-1 1 0 0 0,1 0 1 0 0,0-1-1 0 0,0 1 1 0 0,-1 0-1 0 0,1-1 0 0 0,-1 1 1 0 0,1 0-1 0 0,0 0 0 0 0,-1 0 1 0 0,1-1-1 0 0,-1 1 0 0 0,1 0 1 0 0,-1 0-1 0 0,1 0 1 0 0,0 0-1 0 0,-1 0 0 0 0,1-1 1 0 0,-1 1-1 0 0,1 0 0 0 0,-1 0 1 0 0,1 0-1 0 0,-1 0 0 0 0,1 1 1 0 0,-1-1-1 0 0,1 0 1 0 0,-1 0-1 0 0,-25-1 259 0 0,25 1-250 0 0,-7 0 5 0 0,0 1 1 0 0,0 1-1 0 0,0-1 1 0 0,1 1-1 0 0,-1 1 1 0 0,1 0 0 0 0,-1 0-1 0 0,1 0 1 0 0,0 1-1 0 0,0 0 1 0 0,0 0-1 0 0,1 0 1 0 0,-1 1 0 0 0,1 0-1 0 0,0 1 1 0 0,1-1-1 0 0,-1 1 1 0 0,1 0-1 0 0,0 1 1 0 0,1-1-1 0 0,-1 1 1 0 0,-3 8 0 0 0,6-11-15 0 0,-1 1 1 0 0,1 0-1 0 0,0 0 1 0 0,0 0-1 0 0,0 0 1 0 0,1 1-1 0 0,-1-1 1 0 0,1 0-1 0 0,1 1 1 0 0,-1-1-1 0 0,1 1 1 0 0,0-1-1 0 0,0 0 1 0 0,1 1-1 0 0,-1-1 1 0 0,1 1 0 0 0,0-1-1 0 0,1 0 1 0 0,-1 1-1 0 0,1-1 1 0 0,0 0-1 0 0,0 0 1 0 0,1 0-1 0 0,0-1 1 0 0,0 1-1 0 0,0-1 1 0 0,0 1-1 0 0,0-1 1 0 0,1 0-1 0 0,0 0 1 0 0,0 0-1 0 0,0-1 1 0 0,5 4-1 0 0,10 6 12 0 0,1-1 0 0 0,0 0 0 0 0,0-2 0 0 0,1 0 0 0 0,1-1 0 0 0,33 8 0 0 0,-44-14-60 0 0,1 1 1 0 0,-1 0-1 0 0,1 0 0 0 0,-1 2 1 0 0,-1-1-1 0 0,1 1 0 0 0,-1 0 1 0 0,19 16-1 0 0,-27-20 24 0 0,1 1-1 0 0,-1-1 1 0 0,0 1 0 0 0,0-1-1 0 0,0 1 1 0 0,0 0 0 0 0,-1 0-1 0 0,1 0 1 0 0,-1 0 0 0 0,1 0-1 0 0,-1 0 1 0 0,0 0-1 0 0,-1 0 1 0 0,1 1 0 0 0,0-1-1 0 0,-1 0 1 0 0,0 0 0 0 0,0 1-1 0 0,0-1 1 0 0,0 0 0 0 0,0 1-1 0 0,-1-1 1 0 0,1 0-1 0 0,-1 1 1 0 0,0-1 0 0 0,0 0-1 0 0,0 0 1 0 0,0 0 0 0 0,-1 0-1 0 0,1 0 1 0 0,-1 0 0 0 0,0 0-1 0 0,0-1 1 0 0,0 1 0 0 0,0 0-1 0 0,-5 4 1 0 0,1-1 0 0 0,1 0-1 0 0,-1-1 1 0 0,-1 1 0 0 0,1-1 0 0 0,-1 0 0 0 0,0-1-1 0 0,0 1 1 0 0,0-1 0 0 0,-1-1 0 0 0,0 1-1 0 0,1-2 1 0 0,-1 1 0 0 0,0-1 0 0 0,0 0 0 0 0,-1 0-1 0 0,-12 0 1 0 0,17-2 0 0 0,-1 0 0 0 0,0 0-1 0 0,0 0 1 0 0,0-1-1 0 0,0 1 1 0 0,0-1 0 0 0,0 0-1 0 0,0-1 1 0 0,1 0 0 0 0,-1 1-1 0 0,1-1 1 0 0,-1-1 0 0 0,1 1-1 0 0,0-1 1 0 0,0 1-1 0 0,0-1 1 0 0,0 0 0 0 0,0-1-1 0 0,0 1 1 0 0,1-1 0 0 0,0 1-1 0 0,0-1 1 0 0,0 0 0 0 0,0 0-1 0 0,0-1 1 0 0,1 1-1 0 0,0 0 1 0 0,-3-8 0 0 0,-1-6-152 0 0,1 0 0 0 0,1 0 0 0 0,0-1 0 0 0,2 1 0 0 0,0-1 0 0 0,0 0 0 0 0,2 0 1 0 0,1 0-1 0 0,0 1 0 0 0,7-34 0 0 0,0 18-1335 0 0,2 0-1 0 0,1 1 1 0 0,2 0 0 0 0,31-58 0 0 0,-17 43-60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639 32 792 0 0,'9'-16'1871'0'0,"-3"1"3604"0"0,-26 22-3239 0 0,-1 8-1992 0 0,1 0 1 0 0,1 2 0 0 0,0 0 0 0 0,-16 20 0 0 0,5-6-135 0 0,-283 296-293 0 0,184-183-3716 0 0,117-132 2921 0 0,8-9 422 0 0,0 0 1 0 0,1 1-1 0 0,-1-1 1 0 0,1 1-1 0 0,0-1 1 0 0,0 1-1 0 0,1 0 1 0 0,-1 1-1 0 0,-3 7 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4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16 792 0 0,'4'-2'481'0'0,"-1"0"-1"0"0,1 0 1 0 0,0 0-1 0 0,0 1 1 0 0,-1-1-1 0 0,1 1 1 0 0,0 0-1 0 0,0 0 1 0 0,0 1-1 0 0,0-1 1 0 0,1 1-1 0 0,-1-1 1 0 0,0 2 0 0 0,0-1-1 0 0,6 1 1 0 0,-5 0-285 0 0,0 1 1 0 0,0 0 0 0 0,-1 0 0 0 0,1 0 0 0 0,0 0 0 0 0,-1 1 0 0 0,1 0 0 0 0,-1 0 0 0 0,0 0 0 0 0,0 0 0 0 0,0 1-1 0 0,4 4 1 0 0,68 76 524 0 0,133 133-1660 0 0,-169-180-1122 0 0,2-1 1 0 0,2-3-1 0 0,68 41 0 0 0,-67-50 446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6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34 40 0 0,'-1'0'455'0'0,"0"0"0"0"0,1 0 0 0 0,-1 1-1 0 0,0-1 1 0 0,0 0 0 0 0,0 0 0 0 0,0 0 0 0 0,1 0 0 0 0,-1 1-1 0 0,0-1 1 0 0,0 0 0 0 0,1 1 0 0 0,-1-1 0 0 0,0 0 0 0 0,0 1-1 0 0,1-1 1 0 0,-1 1 0 0 0,0 0 0 0 0,1-1 0 0 0,-1 1 0 0 0,1-1-1 0 0,-1 2 1 0 0,4 5 5259 0 0,8-6-5589 0 0,13-2-656 0 0,0-2 0 0 0,-1-1 0 0 0,42-12 0 0 0,-35 8-3739 0 0,54-7 0 0 0,-42 12 387 0 0,-23 3 2374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1380 0 0,'0'0'354'0'0,"0"-1"0"0"0,0 0 0 0 0,0 0 0 0 0,0 0-1 0 0,1 0 1 0 0,-1 0 0 0 0,0 0 0 0 0,1 0 0 0 0,-1 0 0 0 0,0 0 0 0 0,1 1-1 0 0,-1-1 1 0 0,1 0 0 0 0,0 0 0 0 0,-1 1 0 0 0,1-1 0 0 0,0 0 0 0 0,-1 1 0 0 0,1-1-1 0 0,0 0 1 0 0,1 0 0 0 0,24-9 3291 0 0,30 3-1788 0 0,-52 6-1641 0 0,8 1-9 0 0,-1-2-100 0 0,0 2-1 0 0,0-1 0 0 0,1 2 1 0 0,-1-1-1 0 0,17 5 1 0 0,-25-5-113 0 0,-1 1 1 0 0,1 0 0 0 0,0 0 0 0 0,-1 0-1 0 0,0 0 1 0 0,1 1 0 0 0,-1-1 0 0 0,0 1 0 0 0,1-1-1 0 0,-1 1 1 0 0,0 0 0 0 0,0 0 0 0 0,-1 0-1 0 0,1 0 1 0 0,0 0 0 0 0,-1 0 0 0 0,1 1-1 0 0,-1-1 1 0 0,1 0 0 0 0,-1 1 0 0 0,0-1-1 0 0,0 1 1 0 0,0 0 0 0 0,-1-1 0 0 0,1 1 0 0 0,-1 0-1 0 0,1 5 1 0 0,0 12-72 0 0,0 0-1 0 0,-2 0 0 0 0,0 1 1 0 0,-1-1-1 0 0,-7 29 1 0 0,-34 99-428 0 0,20-77 278 0 0,22-69 208 0 0,1 0 1 0 0,-1 0-1 0 0,0 0 1 0 0,1 0 0 0 0,-1 0-1 0 0,1 0 1 0 0,0 0-1 0 0,0 0 1 0 0,0 0-1 0 0,0 0 1 0 0,0 0 0 0 0,0 0-1 0 0,1 0 1 0 0,-1 0-1 0 0,0 0 1 0 0,2 4-1 0 0,-1-5-16 0 0,0 0 0 0 0,-1-1 0 0 0,1 1 0 0 0,0-1 0 0 0,0 1 0 0 0,-1 0 0 0 0,1-1 0 0 0,0 0 0 0 0,0 1 0 0 0,0-1 0 0 0,0 1 0 0 0,0-1 0 0 0,0 0 0 0 0,-1 0 0 0 0,1 1 0 0 0,0-1 0 0 0,0 0 0 0 0,0 0 0 0 0,0 0 0 0 0,0 0 0 0 0,0 0-1 0 0,0 0 1 0 0,0-1 0 0 0,0 1 0 0 0,1 0 0 0 0,5-2-131 0 0,0-1-1 0 0,0 1 1 0 0,0-1-1 0 0,0-1 1 0 0,-1 1-1 0 0,1-1 1 0 0,9-8-1 0 0,13-14-88 0 0,0-1-1 0 0,40-52 0 0 0,-25 27 199 0 0,-43 83 19 0 0,-1-17 162 0 0,0 0 0 0 0,0 1 0 0 0,5 24 0 0 0,-4-36-126 0 0,1 0 1 0 0,-1 0 0 0 0,1 0 0 0 0,-1 0-1 0 0,1 0 1 0 0,0-1 0 0 0,0 1 0 0 0,0-1-1 0 0,0 1 1 0 0,0-1 0 0 0,1 0 0 0 0,-1 0-1 0 0,1 0 1 0 0,0 0 0 0 0,-1 0 0 0 0,1-1-1 0 0,0 1 1 0 0,0-1 0 0 0,0 0-1 0 0,0 1 1 0 0,5 0 0 0 0,-2-1-31 0 0,1 0 1 0 0,-1-1-1 0 0,0 0 1 0 0,0 0-1 0 0,0 0 1 0 0,0-1-1 0 0,0 0 1 0 0,1 0-1 0 0,-1 0 0 0 0,-1-1 1 0 0,9-2-1 0 0,-7 1-9 0 0,0 0-1 0 0,-1-1 0 0 0,1 1 0 0 0,-1-1 0 0 0,1 0 0 0 0,-1-1 1 0 0,-1 0-1 0 0,1 0 0 0 0,6-7 0 0 0,-9 9 34 0 0,-1 0 0 0 0,0 0 1 0 0,0 0-1 0 0,0 0 0 0 0,0 0 0 0 0,0-1 1 0 0,0 1-1 0 0,-1-1 0 0 0,0 1 0 0 0,0-1 1 0 0,0 1-1 0 0,0-1 0 0 0,0 0 0 0 0,-1 1 1 0 0,0-1-1 0 0,1 0 0 0 0,-2 0 0 0 0,1-4 1 0 0,-1 4-11 0 0,0 0 0 0 0,0 0 1 0 0,0 0-1 0 0,0 0 1 0 0,-1 0-1 0 0,0 0 0 0 0,1 0 1 0 0,-1 0-1 0 0,-1 1 1 0 0,1-1-1 0 0,-1 1 0 0 0,1-1 1 0 0,-1 1-1 0 0,0 0 1 0 0,0 0-1 0 0,0 1 0 0 0,-1-1 1 0 0,1 0-1 0 0,0 1 1 0 0,-1 0-1 0 0,0 0 0 0 0,0 0 1 0 0,1 0-1 0 0,-1 1 0 0 0,0-1 1 0 0,-1 1-1 0 0,1 0 1 0 0,0 0-1 0 0,0 1 0 0 0,-7-1 1 0 0,4 1-363 0 0,-1 0 1 0 0,1 0-1 0 0,0 1 1 0 0,0 0-1 0 0,0 0 1 0 0,-1 1-1 0 0,1 0 1 0 0,0 0-1 0 0,1 0 1 0 0,-1 1-1 0 0,0 0 1 0 0,1 1-1 0 0,0 0 1 0 0,-1-1-1 0 0,1 2 1 0 0,1-1-1 0 0,-8 8 1 0 0,-1 3-1008 0 0,0 0 153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8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37 872 0 0,'-8'-6'8199'0'0,"11"-1"-3515"0"0,29-3-2335 0 0,42-2-3349 0 0,-72 12 981 0 0,1-1 1 0 0,0 1-1 0 0,0-1 0 0 0,0 1 0 0 0,-1 0 1 0 0,1 0-1 0 0,0 1 0 0 0,0-1 0 0 0,-1 0 1 0 0,1 1-1 0 0,0 0 0 0 0,0 0 0 0 0,-1 0 1 0 0,1 0-1 0 0,-1 0 0 0 0,1 0 1 0 0,-1 0-1 0 0,1 1 0 0 0,-1 0 0 0 0,0-1 1 0 0,0 1-1 0 0,0 0 0 0 0,4 4 0 0 0,-5-3-6 0 0,0 1 0 0 0,0-1 0 0 0,0 1 0 0 0,0 0 0 0 0,0-1 0 0 0,-1 1 0 0 0,0 0 0 0 0,0-1-1 0 0,0 1 1 0 0,0 0 0 0 0,-1-1 0 0 0,1 1 0 0 0,-1 0 0 0 0,0-1 0 0 0,0 1 0 0 0,0-1 0 0 0,-3 6 0 0 0,4-9 24 0 0,-4 9-6 0 0,1-1 0 0 0,0 1 0 0 0,0 0 0 0 0,1 0 0 0 0,0 0-1 0 0,-1 18 1 0 0,4-23 18 0 0,-1 0-1 0 0,1 0 1 0 0,0 0-1 0 0,1 0 1 0 0,-1 0 0 0 0,1-1-1 0 0,-1 1 1 0 0,1-1-1 0 0,0 1 1 0 0,1-1-1 0 0,-1 1 1 0 0,0-1-1 0 0,1 0 1 0 0,0 0-1 0 0,0-1 1 0 0,0 1 0 0 0,0 0-1 0 0,5 2 1 0 0,10 9-6 0 0,-1 0 0 0 0,0 0 1 0 0,-2 2-1 0 0,1 0 0 0 0,17 24 1 0 0,-31-36-44 0 0,1-1 1 0 0,-1 0 0 0 0,0 1-1 0 0,-1-1 1 0 0,1 1-1 0 0,-1 0 1 0 0,1-1 0 0 0,-1 1-1 0 0,0 0 1 0 0,0 0 0 0 0,-1 0-1 0 0,1 0 1 0 0,-1 0-1 0 0,0 0 1 0 0,0 0 0 0 0,0 0-1 0 0,-1 0 1 0 0,1 0 0 0 0,-1 0-1 0 0,0-1 1 0 0,0 1-1 0 0,0 0 1 0 0,-1 0 0 0 0,1-1-1 0 0,-1 1 1 0 0,0 0 0 0 0,0-1-1 0 0,0 0 1 0 0,0 0-1 0 0,-1 1 1 0 0,1-1 0 0 0,-1-1-1 0 0,0 1 1 0 0,0 0 0 0 0,0-1-1 0 0,0 1 1 0 0,-5 2 0 0 0,0 0-546 0 0,0-1 1 0 0,0 0-1 0 0,-1-1 1 0 0,1 1-1 0 0,-1-1 1 0 0,0-1-1 0 0,0 0 1 0 0,0 0-1 0 0,0-1 1 0 0,0 0-1 0 0,0 0 1 0 0,0-1-1 0 0,-12-1 1 0 0,-18 2-2543 0 0,21 0 1800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07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7 64 0 0,'-3'-7'6969'0'0,"-3"17"-4502"0"0,-3 19-1411 0 0,11 12-257 0 0,2 0-1 0 0,15 64 0 0 0,-11-77-728 0 0,-2 1 1 0 0,-2 0-1 0 0,0 1 0 0 0,-2-1 0 0 0,-1 1 0 0 0,-2-1 0 0 0,-3 31 1 0 0,2-51-81 0 0,-1 0-1 0 0,0-1 1 0 0,0 1 0 0 0,0 0 0 0 0,-1-1 0 0 0,0 0 0 0 0,-1 0 0 0 0,0 0 0 0 0,0-1 0 0 0,-1 1 0 0 0,0-1 0 0 0,0 0 0 0 0,-1-1 0 0 0,1 0 0 0 0,-1 0 0 0 0,-1 0 0 0 0,1-1 0 0 0,-1 0 0 0 0,0 0 0 0 0,0-1 0 0 0,-1 0 0 0 0,-10 3 0 0 0,9-3-286 0 0,0-1 0 0 0,-1-1 0 0 0,1 0 1 0 0,0 0-1 0 0,-1-1 0 0 0,0-1 1 0 0,1 0-1 0 0,-1 0 0 0 0,1-1 0 0 0,-1 0 1 0 0,1 0-1 0 0,-1-2 0 0 0,1 1 1 0 0,0-1-1 0 0,0-1 0 0 0,0 0 0 0 0,0 0 1 0 0,1-1-1 0 0,-12-7 0 0 0,18 10-195 0 0,0-1-1 0 0,0-1 0 0 0,0 1 0 0 0,0 0 0 0 0,0-1 0 0 0,1 1 1 0 0,-1-1-1 0 0,1 0 0 0 0,0 0 0 0 0,0 0 0 0 0,-1-6 0 0 0,-2-2-693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1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2 984 0 0,'-1'-1'247'0'0,"0"1"0"0"0,0 0 0 0 0,0-1-1 0 0,0 1 1 0 0,0 0 0 0 0,-1 0 0 0 0,1 0 0 0 0,0 0 0 0 0,0 0-1 0 0,0 0 1 0 0,0 1 0 0 0,0-1 0 0 0,0 0 0 0 0,0 0 0 0 0,0 1-1 0 0,0-1 1 0 0,0 1 0 0 0,0-1 0 0 0,0 1 0 0 0,0-1 0 0 0,0 1-1 0 0,0-1 1 0 0,-1 2 0 0 0,-23 26 1576 0 0,18-17-1633 0 0,1 0-1 0 0,0 1 1 0 0,-8 20 0 0 0,10-20 142 0 0,0 1 1 0 0,2 0 0 0 0,-1-1 0 0 0,1 1 0 0 0,1 0 0 0 0,0 0-1 0 0,2 22 1 0 0,0-27-217 0 0,1-1 1 0 0,-1 0-1 0 0,1 0 0 0 0,0 1 0 0 0,1-1 1 0 0,0 0-1 0 0,0-1 0 0 0,1 1 0 0 0,-1-1 1 0 0,1 1-1 0 0,1-1 0 0 0,-1 0 0 0 0,1-1 0 0 0,0 1 1 0 0,6 4-1 0 0,9 8-184 0 0,-2-3 144 0 0,-1 0 0 0 0,-1 1 1 0 0,-1 1-1 0 0,0 0 0 0 0,14 23 0 0 0,-26-35-211 0 0,0 1 0 0 0,0-1 1 0 0,0 1-1 0 0,-1 0 0 0 0,0 0 1 0 0,-1 0-1 0 0,1 0 0 0 0,-1 1 1 0 0,0-1-1 0 0,-1 0 0 0 0,1 0 1 0 0,-1 1-1 0 0,-1-1 0 0 0,1 0 1 0 0,-1 0-1 0 0,0 1 0 0 0,0-1 0 0 0,-1 0 1 0 0,0 0-1 0 0,0 0 0 0 0,0 0 1 0 0,-1-1-1 0 0,-4 9 0 0 0,4-11-328 0 0,1 0-1 0 0,0 0 0 0 0,-1 0 0 0 0,0 0 0 0 0,0-1 1 0 0,0 1-1 0 0,0-1 0 0 0,0 0 0 0 0,0 1 0 0 0,-1-2 0 0 0,1 1 1 0 0,-1 0-1 0 0,1-1 0 0 0,-1 1 0 0 0,1-1 0 0 0,-1 0 1 0 0,0 0-1 0 0,0-1 0 0 0,-4 1 0 0 0,-2-2-896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1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0 301 120 0 0,'3'-11'826'0'0,"-1"1"-1"0"0,2-1 1 0 0,-1 1 0 0 0,1 0 0 0 0,1 0-1 0 0,0 0 1 0 0,0 1 0 0 0,1-1-1 0 0,0 1 1 0 0,1 1 0 0 0,0-1 0 0 0,10-9-1 0 0,2 1-1108 0 0,1 2 0 0 0,0 1 0 0 0,1 0 0 0 0,30-14 0 0 0,79-39-7632 0 0,-106 57 6615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2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27 180 0 0,'1'-21'4677'0'0,"-1"16"-1472"0"0,-2 15-1817 0 0,0 0-1660 0 0,-3 7 393 0 0,2 1 1 0 0,0 0 0 0 0,1 1 0 0 0,1-1 0 0 0,1 0 0 0 0,1 0 0 0 0,3 27 0 0 0,-2-38-90 0 0,-1-1 1 0 0,1 1-1 0 0,0 0 1 0 0,1-1-1 0 0,0 1 1 0 0,0-1-1 0 0,0 0 1 0 0,1 0-1 0 0,0 0 1 0 0,0 0-1 0 0,0-1 0 0 0,1 0 1 0 0,-1 0-1 0 0,1 0 1 0 0,1 0-1 0 0,-1-1 1 0 0,1 0-1 0 0,-1 0 1 0 0,1 0-1 0 0,0-1 1 0 0,1 0-1 0 0,9 4 1 0 0,-3-3-102 0 0,0-1 1 0 0,-1 0 0 0 0,1-1 0 0 0,0 0-1 0 0,0-1 1 0 0,0 0 0 0 0,1-1 0 0 0,-1-1 0 0 0,0 0-1 0 0,0-1 1 0 0,21-5 0 0 0,-15 1-631 0 0,0 0 1 0 0,0-1 0 0 0,0-1-1 0 0,-1-1 1 0 0,0-1-1 0 0,32-22 1 0 0,-42 26 48 0 0,-1-1 0 0 0,0 0 0 0 0,-1 0 0 0 0,1 0 1 0 0,5-9-1 0 0,-2-1-423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02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1 228 0 0,'-9'8'1056'0'0,"-1"5"204"0"0,1 1-4 0 0,0 5-124 0 0,-5 4-135 0 0,4 0-181 0 0,6 5-200 0 0,-6-1-192 0 0,1 2-144 0 0,0 3-136 0 0,4-3-176 0 0,0 3-276 0 0,1-1-352 0 0,4-2-444 0 0,-5-1-273 0 0,5-1-127 0 0,5-2 32 0 0,-5-4 180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2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4 196 0 0,'-4'-4'4301'0'0,"-3"11"-1883"0"0,-5 14-367 0 0,9 6-1746 0 0,0 0-1 0 0,2 1 1 0 0,1-1 0 0 0,1 0-1 0 0,1 0 1 0 0,11 48-1 0 0,-9-50-605 0 0,8 40-2801 0 0,-11-62 2702 0 0,0 0-1 0 0,0 0 0 0 0,0 0 1 0 0,0 0-1 0 0,1 0 0 0 0,-1 0 1 0 0,1 0-1 0 0,0 0 0 0 0,0-1 1 0 0,0 1-1 0 0,0 0 0 0 0,0-1 1 0 0,0 0-1 0 0,1 0 0 0 0,3 3 1 0 0,7 0-877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64 0 0,'2'-9'703'0'0,"0"1"0"0"0,1 0 0 0 0,0 1 0 0 0,1-1 1 0 0,-1 1-1 0 0,1-1 0 0 0,1 1 0 0 0,-1 0 0 0 0,1 0 0 0 0,1 1 0 0 0,-1 0 0 0 0,1 0 0 0 0,0 0 1 0 0,14-10-1 0 0,-16 13-548 0 0,1 0 1 0 0,-1 0 0 0 0,1 1 0 0 0,0-1-1 0 0,0 1 1 0 0,0 0 0 0 0,1 0-1 0 0,-1 1 1 0 0,0 0 0 0 0,1 0-1 0 0,-1 0 1 0 0,1 0 0 0 0,-1 1 0 0 0,1 0-1 0 0,-1 0 1 0 0,1 0 0 0 0,-1 1-1 0 0,1 0 1 0 0,-1 0 0 0 0,0 0 0 0 0,1 1-1 0 0,-1 0 1 0 0,0 0 0 0 0,5 3-1 0 0,-5-2-149 0 0,-1 0-1 0 0,0 0 0 0 0,0 1 1 0 0,0 0-1 0 0,-1 0 0 0 0,1 0 1 0 0,-1 0-1 0 0,0 1 0 0 0,0-1 1 0 0,0 1-1 0 0,-1 0 0 0 0,0-1 1 0 0,0 1-1 0 0,0 0 1 0 0,0 1-1 0 0,-1-1 0 0 0,0 0 1 0 0,0 0-1 0 0,0 8 0 0 0,1 5-25 0 0,-1 1 1 0 0,-1 0-1 0 0,0-1 0 0 0,-5 24 0 0 0,-41 181 14 0 0,32-163 38 0 0,12-55-28 0 0,1 1 0 0 0,0-1 0 0 0,0 1 0 0 0,1-1 0 0 0,0 1 0 0 0,-1 0 0 0 0,2-1 0 0 0,-1 1 0 0 0,2 7 0 0 0,-1-11-8 0 0,-1-1-1 0 0,1 1 1 0 0,0 0 0 0 0,0-1 0 0 0,0 0-1 0 0,0 1 1 0 0,0-1 0 0 0,0 1-1 0 0,0-1 1 0 0,0 0 0 0 0,1 0 0 0 0,-1 0-1 0 0,0 0 1 0 0,1 0 0 0 0,-1 0 0 0 0,1 0-1 0 0,-1 0 1 0 0,1 0 0 0 0,-1-1 0 0 0,1 1-1 0 0,0 0 1 0 0,-1-1 0 0 0,1 0 0 0 0,0 1-1 0 0,-1-1 1 0 0,1 0 0 0 0,0 0 0 0 0,0 0-1 0 0,-1 0 1 0 0,1 0 0 0 0,0 0 0 0 0,-1-1-1 0 0,4 0 1 0 0,23-4-802 0 0,-1-2 1 0 0,-1-1-1 0 0,0-1 1 0 0,34-16-1 0 0,-29 11-2128 0 0,1 2-1 0 0,39-10 0 0 0,-60 19 1591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4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1 700 0 0,'-2'6'692'0'0,"0"1"-1"0"0,0-1 1 0 0,0 0-1 0 0,-1 0 1 0 0,0 0-1 0 0,0 0 1 0 0,-4 6-1 0 0,-3 5 8 0 0,-47 102 503 0 0,-49 144 0 0 0,77-175-4609 0 0,-15 91 1 0 0,39-157 1972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4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68 0 0,'2'-9'4233'0'0,"4"20"-2170"0"0,4 17-424 0 0,118 323 1149 0 0,-18-61-7414 0 0,-72-174-180 0 0,-29-84 3527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1:59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10 448 0 0,'-9'-8'5590'0'0,"-13"7"-4023"0"0,-19 3-929 0 0,26 0-462 0 0,-1 1 1 0 0,0 0-1 0 0,1 1 1 0 0,0 1-1 0 0,0 0 1 0 0,0 1-1 0 0,-27 15 1 0 0,38-18-151 0 0,-1 0 1 0 0,1 0-1 0 0,-1 0 1 0 0,1 0 0 0 0,0 1-1 0 0,0 0 1 0 0,1-1-1 0 0,-1 1 1 0 0,1 1-1 0 0,0-1 1 0 0,0 0 0 0 0,0 1-1 0 0,0 0 1 0 0,1 0-1 0 0,0-1 1 0 0,0 1 0 0 0,0 1-1 0 0,1-1 1 0 0,0 0-1 0 0,0 0 1 0 0,0 0-1 0 0,0 1 1 0 0,1-1 0 0 0,0 1-1 0 0,0-1 1 0 0,0 0-1 0 0,2 8 1 0 0,-1-10-25 0 0,-1-1 1 0 0,1 0-1 0 0,-1 0 0 0 0,1 0 0 0 0,0 0 1 0 0,0 0-1 0 0,-1 0 0 0 0,2 0 0 0 0,-1 0 1 0 0,0 0-1 0 0,0-1 0 0 0,0 1 1 0 0,1 0-1 0 0,-1-1 0 0 0,1 1 0 0 0,0-1 1 0 0,-1 0-1 0 0,1 1 0 0 0,0-1 0 0 0,0 0 1 0 0,0 0-1 0 0,-1 0 0 0 0,1 0 1 0 0,0 0-1 0 0,0 0 0 0 0,1-1 0 0 0,-1 1 1 0 0,0-1-1 0 0,0 0 0 0 0,0 1 0 0 0,0-1 1 0 0,0 0-1 0 0,1 0 0 0 0,-1 0 1 0 0,4-1-1 0 0,-1 0-4 0 0,0 0 0 0 0,0 0 1 0 0,-1 0-1 0 0,1-1 0 0 0,0 0 0 0 0,-1 0 0 0 0,1 0 1 0 0,-1 0-1 0 0,0-1 0 0 0,0 0 0 0 0,0 0 1 0 0,0 0-1 0 0,0 0 0 0 0,5-6 0 0 0,5-9 95 0 0,-1 0-1 0 0,0-1 1 0 0,-2-1-1 0 0,0 0 1 0 0,11-29-1 0 0,-22 49-75 0 0,0 0 0 0 0,0 0 0 0 0,0 0 0 0 0,0 0 0 0 0,0 1-1 0 0,0-1 1 0 0,0 0 0 0 0,0 0 0 0 0,1 0 0 0 0,-1 0 0 0 0,0 0 0 0 0,0 0 0 0 0,0 0 0 0 0,0 0 0 0 0,0 0-1 0 0,0 1 1 0 0,0-1 0 0 0,1 0 0 0 0,-1 0 0 0 0,0 0 0 0 0,0 0 0 0 0,0 0 0 0 0,0 0 0 0 0,0 0 0 0 0,0 0-1 0 0,1 0 1 0 0,-1 0 0 0 0,0 0 0 0 0,0 0 0 0 0,0 0 0 0 0,0 0 0 0 0,0 0 0 0 0,1 0 0 0 0,-1 0 0 0 0,0 0-1 0 0,0 0 1 0 0,0-1 0 0 0,0 1 0 0 0,0 0 0 0 0,0 0 0 0 0,0 0 0 0 0,1 0 0 0 0,-1 0 0 0 0,0 0 0 0 0,0 0-1 0 0,0 0 1 0 0,0 0 0 0 0,0-1 0 0 0,0 1 0 0 0,0 0 0 0 0,0 0 0 0 0,0 0 0 0 0,0 0 0 0 0,1 0 0 0 0,-1 0-1 0 0,0 0 1 0 0,0-1 0 0 0,0 1 0 0 0,0 0 0 0 0,0 0 0 0 0,0 0 0 0 0,5 21 217 0 0,1 30-283 0 0,-6-51 62 0 0,17 153-53 0 0,3 43-2112 0 0,-14-65-5922 0 0,-6-112 6565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2:00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0 124 0 0,'9'7'5901'0'0,"0"9"-3908"0"0,-7 0-1789 0 0,0 0 1 0 0,-1 1-1 0 0,-1-1 1 0 0,0 0-1 0 0,-4 24 1 0 0,-1 23-631 0 0,5-48-119 0 0,-1-11-5 0 0,1 1 0 0 0,0-1 0 0 0,0 1 0 0 0,0-1 0 0 0,0 1 0 0 0,1-1 0 0 0,0 1 0 0 0,0-1 0 0 0,0 1 0 0 0,0-1 0 0 0,4 8 0 0 0,0-5-748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0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523 60 1264 0 0,'1'-1'237'0'0,"-1"0"0"0"0,1 0-1 0 0,-1 1 1 0 0,1-1 0 0 0,-1 0-1 0 0,1 0 1 0 0,-1 0 0 0 0,1 0 0 0 0,-1 0-1 0 0,1 1 1 0 0,-1-1 0 0 0,0 0-1 0 0,0 0 1 0 0,0 0 0 0 0,1 0 0 0 0,-1 0-1 0 0,0 0 1 0 0,0 0 0 0 0,0 0-1 0 0,-1 0 1 0 0,1 0 0 0 0,0 0 0 0 0,0 0-1 0 0,0 0 1 0 0,-1 0 0 0 0,1 0-1 0 0,0 0 1 0 0,-1 0 0 0 0,0-1 0 0 0,-1 0-30 0 0,0 0 0 0 0,0 0 1 0 0,0 1-1 0 0,0-1 0 0 0,0 1 0 0 0,-1-1 1 0 0,1 1-1 0 0,0 0 0 0 0,-1 0 1 0 0,1 0-1 0 0,-4-1 0 0 0,-6-1 46 0 0,-1 0 1 0 0,1 1-1 0 0,-23-2 0 0 0,6 4-408 0 0,0 1 0 0 0,0 1 0 0 0,0 1 0 0 0,0 2 0 0 0,-40 11 0 0 0,51-10-767 0 0,1 0 1 0 0,-1 0-1 0 0,1 2 1 0 0,0 0-1 0 0,1 1 1 0 0,0 1-1 0 0,0 0 1 0 0,1 1-1 0 0,-21 20 1 0 0,13-6-528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2:0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28 672 0 0,'7'-27'8448'0'0,"-5"40"-7438"0"0,0-9-849 0 0,-1 1 0 0 0,1-1 1 0 0,1 1-1 0 0,-1-1 0 0 0,1 0 0 0 0,-1 0 0 0 0,1 0 0 0 0,0 0 0 0 0,1 0 0 0 0,-1-1 0 0 0,1 1 0 0 0,0-1 1 0 0,-1 0-1 0 0,1 0 0 0 0,5 2 0 0 0,15 13 177 0 0,7 3-204 0 0,-1 2-1 0 0,48 47 1 0 0,-74-67-144 0 0,-1 1 1 0 0,0 0 0 0 0,0 0 0 0 0,0 1 0 0 0,-1-1-1 0 0,1 0 1 0 0,-1 1 0 0 0,0 0 0 0 0,0-1 0 0 0,-1 1-1 0 0,0 0 1 0 0,1 0 0 0 0,-1 0 0 0 0,-1 0 0 0 0,1 0-1 0 0,-1 0 1 0 0,0 0 0 0 0,0 0 0 0 0,-1 0 0 0 0,1 0-1 0 0,-1 0 1 0 0,0 0 0 0 0,0 0 0 0 0,-1 0 0 0 0,1 0-1 0 0,-1 0 1 0 0,0-1 0 0 0,-5 8 0 0 0,3-5-236 0 0,-1 0 0 0 0,0 0 1 0 0,0-1-1 0 0,-1 1 0 0 0,1-1 1 0 0,-1-1-1 0 0,-11 9 0 0 0,10-9-501 0 0,-1 0-1 0 0,1-1 0 0 0,-1 0 1 0 0,0 0-1 0 0,0 0 0 0 0,0-1 1 0 0,-13 3-1 0 0,-10-6-2550 0 0,20-2 1921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2:00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0 193 288 0 0,'3'-6'1013'0'0,"0"0"0"0"0,0 0 0 0 0,0 0 0 0 0,1 0 1 0 0,0 1-1 0 0,0-1 0 0 0,0 1 0 0 0,7-6 0 0 0,-1 2-328 0 0,0 1 1 0 0,1 0-1 0 0,18-11 1 0 0,5 2-1344 0 0,67-25 0 0 0,-84 35-599 0 0,0 1 0 0 0,0 1 0 0 0,1 1 0 0 0,0 0 0 0 0,0 1 0 0 0,30-1 1 0 0,-25 6-138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3:37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0 912 0 0,'3'5'10032'0'0,"4"7"-7019"0"0,-6-9-2959 0 0,0 0 1 0 0,0 0 0 0 0,0 0 0 0 0,0 0 0 0 0,-1 0-1 0 0,0 0 1 0 0,1 0 0 0 0,-1 0 0 0 0,-1 0-1 0 0,1 0 1 0 0,0 0 0 0 0,-1 0 0 0 0,1 0 0 0 0,-1 0-1 0 0,0 0 1 0 0,0 0 0 0 0,0 0 0 0 0,0 0 0 0 0,-1 0-1 0 0,1-1 1 0 0,-1 1 0 0 0,1 0 0 0 0,-1-1 0 0 0,-2 3-1 0 0,1-2-54 0 0,1 0 0 0 0,0 0-1 0 0,0 0 1 0 0,0 0 0 0 0,0 1-1 0 0,1-1 1 0 0,-1 0 0 0 0,1 1-1 0 0,0 0 1 0 0,0-1 0 0 0,0 1-1 0 0,0 0 1 0 0,1-1-1 0 0,-1 1 1 0 0,1 0 0 0 0,0 0-1 0 0,0 0 1 0 0,1-1 0 0 0,-1 1-1 0 0,1 0 1 0 0,0-1 0 0 0,0 1-1 0 0,2 4 1 0 0,8 10 41 0 0,1 0-1 0 0,1-1 1 0 0,0-1-1 0 0,2 0 1 0 0,0-1-1 0 0,0 0 1 0 0,1-2-1 0 0,1 1 1 0 0,20 10-1 0 0,-13-7-8 0 0,-1 1-1 0 0,0 1 1 0 0,38 42-1 0 0,-57-57-29 0 0,-1 1-1 0 0,1 0 1 0 0,-1 0-1 0 0,0 0 1 0 0,0 0-1 0 0,0 1 1 0 0,-1-1-1 0 0,3 7 1 0 0,-5-10-12 0 0,0 0 1 0 0,1 1 0 0 0,-1-1 0 0 0,0 0-1 0 0,0 0 1 0 0,-1 1 0 0 0,1-1 0 0 0,0 0-1 0 0,-1 1 1 0 0,1-1 0 0 0,-1 0 0 0 0,0 0-1 0 0,1 0 1 0 0,-1 0 0 0 0,0 0 0 0 0,-1 0-1 0 0,1 0 1 0 0,0 0 0 0 0,0 0 0 0 0,-1 0-1 0 0,1 0 1 0 0,-1-1 0 0 0,0 1 0 0 0,1-1-1 0 0,-4 3 1 0 0,-5 3-98 0 0,0-1 0 0 0,-1 0 0 0 0,0-1-1 0 0,0 0 1 0 0,0-1 0 0 0,0 0 0 0 0,-1 0 0 0 0,1-1-1 0 0,-1-1 1 0 0,0 0 0 0 0,-24 1 0 0 0,16-3-644 0 0,0 0 1 0 0,-1-1 0 0 0,1-1-1 0 0,0-1 1 0 0,0-1 0 0 0,-25-7-1 0 0,38 9-25 0 0,0-1 0 0 0,1 1 0 0 0,-1-1 0 0 0,1 0 0 0 0,-1-1 0 0 0,1 0 0 0 0,0 0 0 0 0,1 0 0 0 0,-9-7 0 0 0,9 2-403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3:37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448 6 172 0 0,'-2'-5'10345'0'0,"2"5"-10164"0"0,-24 4 3242 0 0,-45 15-4500 0 0,51-14 2002 0 0,-63 17-1155 0 0,-58 17-2389 0 0,118-32 138 0 0,1 2 1 0 0,-25 13 0 0 0,31-11 757 0 0,0 1 239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3:38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504 3 1144 0 0,'0'-3'6394'0'0,"-6"8"-2647"0"0,-23 19-1524 0 0,-35 39-2334 0 0,-174 237-2484 0 0,90-90-6574 0 0,130-184 7800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3:39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10 492 0 0,'-4'-9'11438'0'0,"14"20"-10866"0"0,89 96-342 0 0,4-5 1 0 0,129 98-1 0 0,-72-64-3041 0 0,-132-112 1928 0 0,98 93-6516 0 0,-106-96 5951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3:47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1244 0 0,'2'-19'6587'0'0,"6"21"-2664"0"0,10 34-1690 0 0,-14-28-2421 0 0,29 53-218 0 0,3-2 0 0 0,2-1 0 0 0,47 54 0 0 0,-37-50-4804 0 0,79 132 0 0 0,-107-154 3791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3:49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602 0 892 0 0,'-15'11'5081'0'0,"-32"56"-2253"0"0,-57 61 1 0 0,-64 52-2432 0 0,-75 91-9796 0 0,219-237 7899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3:50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59 984 0 0,'-5'-1'439'0'0,"-33"-11"6695"0"0,38 12-7038 0 0,0 0 0 0 0,-1-1 0 0 0,1 1 0 0 0,0 0 0 0 0,0 0 1 0 0,-1 0-1 0 0,1 0 0 0 0,0-1 0 0 0,0 1 0 0 0,0 0 0 0 0,-1 0 1 0 0,1-1-1 0 0,0 1 0 0 0,0 0 0 0 0,0 0 0 0 0,0-1 0 0 0,-1 1 1 0 0,1 0-1 0 0,0 0 0 0 0,0-1 0 0 0,0 1 0 0 0,0 0 0 0 0,0-1 1 0 0,0 1-1 0 0,0 0 0 0 0,0 0 0 0 0,0-1 0 0 0,0 1 0 0 0,0 0 1 0 0,0-1-1 0 0,0 1 0 0 0,0 0 0 0 0,0 0 0 0 0,0-1 1 0 0,1 1-1 0 0,-1-1 0 0 0,19-12 1222 0 0,-7 9-1231 0 0,0-1 1 0 0,0 2 0 0 0,0 0 0 0 0,0 0 0 0 0,0 1 0 0 0,1 1 0 0 0,-1 0 0 0 0,1 0 0 0 0,-1 1 0 0 0,1 1 0 0 0,-1 0 0 0 0,1 1-1 0 0,12 4 1 0 0,-17-5-115 0 0,0 2-1 0 0,0-1 1 0 0,-1 1-1 0 0,1 0 0 0 0,-1 1 1 0 0,1 0-1 0 0,-1 0 1 0 0,0 0-1 0 0,-1 1 0 0 0,1 0 1 0 0,-1 1-1 0 0,0-1 1 0 0,0 1-1 0 0,-1 0 0 0 0,0 1 1 0 0,0-1-1 0 0,0 1 1 0 0,-1 0-1 0 0,0 0 1 0 0,5 13-1 0 0,-5-5-52 0 0,0 0-1 0 0,-1 1 1 0 0,0-1 0 0 0,-2 1-1 0 0,0 0 1 0 0,0-1 0 0 0,-2 1-1 0 0,0 0 1 0 0,0 0 0 0 0,-2-1-1 0 0,0 1 1 0 0,-1-1 0 0 0,0 0-1 0 0,-1 0 1 0 0,-1 0 0 0 0,-14 27-1 0 0,-4-1-66 0 0,-1-1 0 0 0,-3-1 1 0 0,0-1-1 0 0,-45 45 0 0 0,27-34 1266 0 0,97-58-145 0 0,52-17-3359 0 0,146-16-1 0 0,-118 22-3018 0 0,-88 12 3664 0 0,3 3 222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4:0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0 736 0 0,'9'21'9725'0'0,"22"36"-8287"0"0,-6-12-1039 0 0,-1-1-380 0 0,3-1 0 0 0,1-2 1 0 0,2-1-1 0 0,61 64 0 0 0,35 11-2772 0 0,10-14-4981 0 0,-117-88 6451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08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634 1 1100 0 0,'0'0'163'0'0,"0"0"1"0"0,1 0-1 0 0,-1 0 0 0 0,0 0 1 0 0,1 0-1 0 0,-1 0 0 0 0,0 0 1 0 0,0 0-1 0 0,1 0 0 0 0,-1 0 1 0 0,0 0-1 0 0,0 0 0 0 0,1 0 1 0 0,-1 0-1 0 0,0 1 0 0 0,0-1 0 0 0,1 0 1 0 0,-1 0-1 0 0,0 0 0 0 0,0 0 1 0 0,1 1-1 0 0,-1-1 0 0 0,0 0 1 0 0,0 0-1 0 0,0 0 0 0 0,0 1 1 0 0,1-1-1 0 0,-1 0 0 0 0,0 0 1 0 0,0 1-1 0 0,0-1 0 0 0,0 0 1 0 0,0 0-1 0 0,0 1 0 0 0,0-1 0 0 0,0 0 1 0 0,0 1-1 0 0,-4 14 2116 0 0,-18 20-2114 0 0,17-27 527 0 0,-43 57-424 0 0,-3-2 0 0 0,-67 64-1 0 0,24-27-950 0 0,-172 219-7805 0 0,233-278 7078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5:32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98 1372 0 0,'-9'-4'10845'0'0,"39"-9"-8968"0"0,2-3-1609 0 0,0 2 0 0 0,0 1 0 0 0,2 2 0 0 0,67-14 0 0 0,-100 25-298 0 0,0-1 0 0 0,1 1 0 0 0,-1 0 0 0 0,0 0 1 0 0,1 0-1 0 0,-1 0 0 0 0,1 0 0 0 0,-1 0 0 0 0,0 0 0 0 0,1 1 0 0 0,-1-1 0 0 0,0 0 0 0 0,1 1 0 0 0,-1-1 0 0 0,0 1 0 0 0,0-1 1 0 0,1 1-1 0 0,-1 0 0 0 0,0-1 0 0 0,0 1 0 0 0,0 0 0 0 0,0 0 0 0 0,0 0 0 0 0,0 0 0 0 0,0 0 0 0 0,0 0 0 0 0,0 0 0 0 0,-1 0 1 0 0,2 2-1 0 0,-1 1-37 0 0,0-1-1 0 0,0 1 1 0 0,-1-1 0 0 0,1 1 0 0 0,-1-1 0 0 0,0 1 0 0 0,0-1 0 0 0,0 1 0 0 0,0 0 0 0 0,-1-1-1 0 0,0 5 1 0 0,-4 12-202 0 0,-1 0 1 0 0,-16 36-1 0 0,21-54 271 0 0,0-1 16 0 0,1 1 0 0 0,0 0 1 0 0,0-1-1 0 0,0 1 0 0 0,0-1 1 0 0,0 1-1 0 0,0-1 0 0 0,0 1 1 0 0,1-1-1 0 0,-1 1 0 0 0,1-1 1 0 0,-1 1-1 0 0,1-1 1 0 0,-1 1-1 0 0,1-1 0 0 0,0 0 1 0 0,0 1-1 0 0,-1-1 0 0 0,1 0 1 0 0,0 0-1 0 0,0 1 0 0 0,0-1 1 0 0,1 0-1 0 0,-1 0 1 0 0,0 0-1 0 0,0 0 0 0 0,2 0 1 0 0,51 35 245 0 0,-21-15-164 0 0,-23-13-114 0 0,-1 0 0 0 0,1 1-1 0 0,-1-1 1 0 0,-1 2 0 0 0,0 0 0 0 0,13 18-1 0 0,-20-25-27 0 0,1-1-1 0 0,-1 1 0 0 0,0 0 0 0 0,0-1 1 0 0,0 1-1 0 0,-1 0 0 0 0,1-1 1 0 0,-1 1-1 0 0,1 0 0 0 0,-1 0 1 0 0,0 0-1 0 0,0 0 0 0 0,0-1 1 0 0,-1 1-1 0 0,1 0 0 0 0,0 0 1 0 0,-1-1-1 0 0,0 1 0 0 0,0 0 0 0 0,0 0 1 0 0,0-1-1 0 0,0 1 0 0 0,0-1 1 0 0,-1 1-1 0 0,1-1 0 0 0,-1 0 1 0 0,0 0-1 0 0,0 1 0 0 0,0-1 1 0 0,0 0-1 0 0,0 0 0 0 0,0-1 1 0 0,0 1-1 0 0,0 0 0 0 0,-1-1 0 0 0,-4 3 1 0 0,-9 5-1369 0 0,-1-1 0 0 0,1 0 0 0 0,-35 9 0 0 0,-2 2-2509 0 0,29-9 2354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5:32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23 560 0 0,'3'-13'4445'0'0,"-2"4"1457"0"0,-9 19-4198 0 0,-1 4-1383 0 0,2 1 1 0 0,0 1-1 0 0,-7 20 0 0 0,12-31-288 0 0,0 0 0 0 0,0 1-1 0 0,1-1 1 0 0,0 1 0 0 0,0-1-1 0 0,0 1 1 0 0,1-1-1 0 0,0 1 1 0 0,0 0 0 0 0,0-1-1 0 0,1 1 1 0 0,-1-1 0 0 0,4 10-1 0 0,-2-11-20 0 0,1-1-1 0 0,0 0 0 0 0,0 1 1 0 0,0-1-1 0 0,0 0 0 0 0,0 0 1 0 0,1-1-1 0 0,-1 1 1 0 0,1-1-1 0 0,-1 0 0 0 0,1 0 1 0 0,0 0-1 0 0,0 0 0 0 0,0-1 1 0 0,0 1-1 0 0,1-1 0 0 0,-1 0 1 0 0,0-1-1 0 0,0 1 1 0 0,1-1-1 0 0,6 0 0 0 0,9 1-121 0 0,0-1 1 0 0,-1-1-1 0 0,26-5 0 0 0,-9-1-438 0 0,1-2 1 0 0,-1-2-1 0 0,-1-1 0 0 0,44-21 1 0 0,-35 11-2682 0 0,47-31 0 0 0,-58 26 149 0 0,-23 14 1792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5:33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1 564 0 0,'-5'0'504'0'0,"0"-1"0"0"0,0 1-1 0 0,0 0 1 0 0,0 0 0 0 0,0 1 0 0 0,0 0-1 0 0,0 0 1 0 0,0 0 0 0 0,0 0 0 0 0,0 1-1 0 0,0-1 1 0 0,1 1 0 0 0,-1 1 0 0 0,-7 4 0 0 0,6-3-217 0 0,0 1-1 0 0,1 0 1 0 0,-1 0 0 0 0,1 1 0 0 0,1 0 0 0 0,-1 0 0 0 0,1 0 0 0 0,0 0 0 0 0,-4 9 0 0 0,-4 12-307 0 0,1 2-1 0 0,2-1 0 0 0,1 1 0 0 0,-5 34 0 0 0,5-24 222 0 0,0-3-1509 0 0,-3 53 0 0 0,9-54-2027 0 0,5 57 0 0 0,1-67 1886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5:35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19 204 0 0,'19'-14'7046'0'0,"-23"9"-3897"0"0,-11 5-2865 0 0,2 3-269 0 0,0 1 0 0 0,0 0 0 0 0,0 1-1 0 0,0 0 1 0 0,1 1 0 0 0,0 0 0 0 0,0 1 0 0 0,1 0 0 0 0,0 1 0 0 0,0 0-1 0 0,1 1 1 0 0,0 0 0 0 0,0 1 0 0 0,1 0 0 0 0,0 1 0 0 0,1-1-1 0 0,-12 21 1 0 0,19-29-1 0 0,0 0 1 0 0,0 0-1 0 0,0 0 0 0 0,0 0 0 0 0,0 0 0 0 0,1 0 0 0 0,-1 0 1 0 0,1 0-1 0 0,-1 0 0 0 0,1 1 0 0 0,0-1 0 0 0,0 0 0 0 0,0 0 0 0 0,0 0 1 0 0,0 1-1 0 0,0-1 0 0 0,1 0 0 0 0,-1 0 0 0 0,1 0 0 0 0,-1 0 0 0 0,1 1 1 0 0,1 1-1 0 0,0-1 5 0 0,1 1 1 0 0,-1-1 0 0 0,1 0 0 0 0,0 0-1 0 0,0 0 1 0 0,0 0 0 0 0,0-1-1 0 0,0 1 1 0 0,1-1 0 0 0,-1 0 0 0 0,6 2-1 0 0,11 5 44 0 0,0-1 1 0 0,1-2-1 0 0,36 8 0 0 0,-45-11-47 0 0,2 0-13 0 0,5 1-15 0 0,1 0 0 0 0,-1 2 1 0 0,0 0-1 0 0,0 1 0 0 0,20 11 0 0 0,-36-16 1 0 0,0-1-1 0 0,0 1 1 0 0,-1-1-1 0 0,1 1 1 0 0,-1 0-1 0 0,1 0 0 0 0,-1 0 1 0 0,0 1-1 0 0,0-1 1 0 0,0 0-1 0 0,0 1 1 0 0,0 0-1 0 0,0-1 1 0 0,-1 1-1 0 0,1 0 1 0 0,-1 0-1 0 0,0 0 1 0 0,0-1-1 0 0,0 1 1 0 0,0 1-1 0 0,-1-1 1 0 0,1 0-1 0 0,-1 0 1 0 0,1 0-1 0 0,-1 0 0 0 0,0 0 1 0 0,-1 0-1 0 0,1 1 1 0 0,0-1-1 0 0,-1 0 1 0 0,0 0-1 0 0,1 0 1 0 0,-1 0-1 0 0,-1 0 1 0 0,1 0-1 0 0,0-1 1 0 0,-1 1-1 0 0,1 0 1 0 0,-1 0-1 0 0,0-1 1 0 0,-3 5-1 0 0,0-2-14 0 0,0 1-1 0 0,0-1 1 0 0,0 0 0 0 0,-1 0-1 0 0,1 0 1 0 0,-1-1 0 0 0,-1 0-1 0 0,1 0 1 0 0,0-1 0 0 0,-1 0-1 0 0,0 0 1 0 0,-13 4-1 0 0,9-4 6 0 0,1 0-1 0 0,-1-1 1 0 0,0 0-1 0 0,0 0 1 0 0,0-1-1 0 0,0-1 1 0 0,-21-2-1 0 0,29 2 25 0 0,1-1 0 0 0,0 1 0 0 0,-1-1 0 0 0,1 1 0 0 0,0-1 0 0 0,0 0-1 0 0,-1 0 1 0 0,1 0 0 0 0,0-1 0 0 0,0 1 0 0 0,0 0 0 0 0,0-1 0 0 0,1 1-1 0 0,-1-1 1 0 0,0 0 0 0 0,1 1 0 0 0,-1-1 0 0 0,1 0 0 0 0,-3-4 0 0 0,2 2-1 0 0,0-1 0 0 0,0 1 1 0 0,1-1-1 0 0,-1 0 0 0 0,1 0 0 0 0,0 0 1 0 0,1 0-1 0 0,-1 0 0 0 0,1-5 0 0 0,1-10-202 0 0,0 0 0 0 0,2 0-1 0 0,7-31 1 0 0,-9 48 127 0 0,9-33-1753 0 0,3 1-1 0 0,1 0 1 0 0,25-46-1 0 0,-38 78 1706 0 0,14-29-1304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5:36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27 540 0 0,'7'-19'3545'0'0,"-11"12"408"0"0,2 7-3802 0 0,1 0-1 0 0,-1 1 1 0 0,0 0 0 0 0,1-1-1 0 0,-1 1 1 0 0,1 0 0 0 0,-1 0-1 0 0,1 0 1 0 0,-1-1 0 0 0,1 2-1 0 0,0-1 1 0 0,-1 0-1 0 0,1 0 1 0 0,0 0 0 0 0,0 1-1 0 0,0-1 1 0 0,-1 2 0 0 0,-17 24 7 0 0,2 1 0 0 0,2 0 1 0 0,0 1-1 0 0,2 0 1 0 0,-18 58-1 0 0,0 0-858 0 0,-1 0-3762 0 0,-24 103-1 0 0,47-152 3060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5:36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11 544 0 0,'0'0'146'0'0,"0"0"0"0"0,0-1 0 0 0,0 1-1 0 0,0 0 1 0 0,0-1 0 0 0,0 1 0 0 0,0 0 0 0 0,0-1 0 0 0,0 1 0 0 0,0 0-1 0 0,0-1 1 0 0,0 1 0 0 0,0-1 0 0 0,0 1 0 0 0,0 0 0 0 0,0-1 0 0 0,0 1-1 0 0,-1 0 1 0 0,1-1 0 0 0,0 1 0 0 0,0 0 0 0 0,0 0 0 0 0,-1-1 0 0 0,1 1-1 0 0,0 0 1 0 0,0-1 0 0 0,0 1 0 0 0,-1 0 0 0 0,1 0 0 0 0,0 0 0 0 0,-1-1-1 0 0,1 1 1 0 0,0 0 0 0 0,-1 0 0 0 0,1 0 0 0 0,0 0 0 0 0,-1-1 0 0 0,1 1-1 0 0,0 0 1 0 0,-1 0 0 0 0,-15 9 2246 0 0,-15 25-1846 0 0,29-32-268 0 0,1 0-226 0 0,-1-1 0 0 0,1 0 1 0 0,0 1-1 0 0,0-1 0 0 0,0 0 1 0 0,1 1-1 0 0,-1-1 0 0 0,0 1 1 0 0,0 0-1 0 0,1-1 0 0 0,-1 1 1 0 0,1 0-1 0 0,0-1 1 0 0,-1 1-1 0 0,1 0 0 0 0,0-1 1 0 0,0 1-1 0 0,0 0 0 0 0,0-1 1 0 0,0 1-1 0 0,1 0 0 0 0,-1 2 1 0 0,2-1 49 0 0,-1 0 0 0 0,1 1-1 0 0,-1-1 1 0 0,1 0 0 0 0,0 0 0 0 0,0 0 0 0 0,0-1 0 0 0,1 1 0 0 0,-1 0 0 0 0,4 2 0 0 0,8 6 244 0 0,0-1 0 0 0,0 0 0 0 0,24 11 0 0 0,-31-17-298 0 0,5 2-3 0 0,0 1 1 0 0,-1 0 0 0 0,0 1 0 0 0,-1 0 0 0 0,0 1 0 0 0,0 0 0 0 0,12 15 0 0 0,-20-22-64 0 0,1 1-1 0 0,-1 0 1 0 0,-1 0 0 0 0,1 0-1 0 0,0 0 1 0 0,-1 0 0 0 0,1 0 0 0 0,-1 0-1 0 0,0 1 1 0 0,0-1 0 0 0,0 0-1 0 0,-1 1 1 0 0,1-1 0 0 0,-1 1 0 0 0,0-1-1 0 0,0 0 1 0 0,0 1 0 0 0,0-1 0 0 0,-1 1-1 0 0,1-1 1 0 0,-1 1 0 0 0,0-1-1 0 0,0 0 1 0 0,0 0 0 0 0,0 1 0 0 0,-1-1-1 0 0,1 0 1 0 0,-1 0 0 0 0,0 0-1 0 0,0 0 1 0 0,0-1 0 0 0,-5 6 0 0 0,-2 1-244 0 0,0 0 1 0 0,-1-1-1 0 0,0 0 1 0 0,-1-1-1 0 0,0 0 1 0 0,0 0-1 0 0,0-1 0 0 0,-1-1 1 0 0,0 0-1 0 0,-16 4 1 0 0,18-6-637 0 0,0-1-1 0 0,0 0 1 0 0,0 0 0 0 0,0-1-1 0 0,0 0 1 0 0,0-1 0 0 0,0-1-1 0 0,-14-1 1 0 0,11 0-449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5:37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32 1148 0 0,'0'-1'289'0'0,"1"0"1"0"0,0 0-1 0 0,-1 0 0 0 0,1 0 0 0 0,0 0 0 0 0,-1 0 1 0 0,1 0-1 0 0,-1-1 0 0 0,0 1 0 0 0,1 0 0 0 0,-1 0 1 0 0,0 0-1 0 0,0 0 0 0 0,0-1 0 0 0,0 1 1 0 0,0 0-1 0 0,0 0 0 0 0,0 0 0 0 0,0 0 0 0 0,0-1 1 0 0,0 1-1 0 0,-1 0 0 0 0,1 0 0 0 0,-1-2 0 0 0,-1 3-19 0 0,0-1-1 0 0,0 1 0 0 0,0 0 0 0 0,0 0 0 0 0,0 0 0 0 0,0 0 1 0 0,0 0-1 0 0,-1 0 0 0 0,1 1 0 0 0,0-1 0 0 0,-4 2 0 0 0,-7 0-717 0 0,-39 8-62 0 0,-77 24-1 0 0,102-25-2247 0 0,1 2 0 0 0,-33 18 1 0 0,40-19 1303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5:3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49 32 0 0,'1'-1'152'0'0,"-1"1"0"0"0,1 0 0 0 0,-1-1 0 0 0,0 1 0 0 0,1 0 0 0 0,-1-1 0 0 0,0 1 0 0 0,1 0 0 0 0,-1-1 0 0 0,0 1 0 0 0,0-1 0 0 0,1 1 0 0 0,-1-1 0 0 0,0 1 0 0 0,0-1 0 0 0,0 1 0 0 0,0-1 0 0 0,1 1 0 0 0,-1-1 0 0 0,0 1 0 0 0,0-1 0 0 0,0 1 0 0 0,0-1 0 0 0,0 1 0 0 0,0-1 0 0 0,-1 1 0 0 0,1-1 0 0 0,0 1 0 0 0,0-1 0 0 0,0 1 0 0 0,0-1 0 0 0,0 1 0 0 0,-1-1 0 0 0,1 1 0 0 0,0-1 0 0 0,-1 0 0 0 0,-20-14 2036 0 0,-31 0-1081 0 0,42 14-1053 0 0,0 1 0 0 0,0 1-1 0 0,1-1 1 0 0,-1 2-1 0 0,0-1 1 0 0,1 1-1 0 0,-1 1 1 0 0,1 0-1 0 0,0 0 1 0 0,0 0-1 0 0,0 1 1 0 0,0 1-1 0 0,1 0 1 0 0,0 0-1 0 0,0 0 1 0 0,-10 9-1 0 0,8-4-34 0 0,1-1 0 0 0,0 2 0 0 0,0-1 0 0 0,1 1 0 0 0,1 0 0 0 0,0 1 0 0 0,0 0 0 0 0,1 0 0 0 0,1 0 0 0 0,0 1 0 0 0,-5 16 0 0 0,7-15-6 0 0,-3 3 31 0 0,2 1-1 0 0,0 0 0 0 0,-2 29 1 0 0,5-44-34 0 0,1 1 1 0 0,0 0-1 0 0,0-1 1 0 0,0 1-1 0 0,1 0 1 0 0,-1-1-1 0 0,1 1 1 0 0,0-1-1 0 0,0 1 1 0 0,0-1 0 0 0,0 1-1 0 0,0-1 1 0 0,1 0-1 0 0,0 1 1 0 0,0-1-1 0 0,0 0 1 0 0,0 0-1 0 0,0 0 1 0 0,0-1-1 0 0,1 1 1 0 0,-1 0-1 0 0,1-1 1 0 0,0 0-1 0 0,5 4 1 0 0,-5-5-14 0 0,0 0 1 0 0,1 0-1 0 0,-1 0 0 0 0,1 0 1 0 0,-1 0-1 0 0,1-1 0 0 0,-1 0 1 0 0,1 0-1 0 0,-1 0 0 0 0,1 0 1 0 0,-1 0-1 0 0,1-1 0 0 0,-1 1 1 0 0,0-1-1 0 0,1 0 0 0 0,-1 0 1 0 0,0 0-1 0 0,1-1 0 0 0,-1 1 1 0 0,0-1-1 0 0,0 0 0 0 0,0 0 1 0 0,4-3-1 0 0,9-7-43 0 0,-2 0-1 0 0,1-1 0 0 0,12-16 1 0 0,-16 18 15 0 0,13-19 13 0 0,-1 0 0 0 0,-2-2 0 0 0,-1 0 0 0 0,-1-2 0 0 0,14-36 0 0 0,-16 36 30 0 0,-7 17 92 0 0,-5 16 196 0 0,-4 31 301 0 0,-2-9-598 0 0,38 464-2232 0 0,-26-384-1170 0 0,2-18-53 0 0,-8-46 1966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09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45 48 0 0,'-1'0'262'0'0,"0"0"0"0"0,0-1 0 0 0,1 1 0 0 0,-1-1 0 0 0,0 1 0 0 0,1-1-1 0 0,-1 1 1 0 0,0-1 0 0 0,1 0 0 0 0,-1 1 0 0 0,1-1 0 0 0,-1 0 0 0 0,1 1 0 0 0,-1-1 0 0 0,1 0 0 0 0,0 1 0 0 0,-1-1 0 0 0,1 0-1 0 0,0 0 1 0 0,-1 0 0 0 0,1 1 0 0 0,0-1 0 0 0,0 0 0 0 0,0 0 0 0 0,0 0 0 0 0,0 0 0 0 0,0 1 0 0 0,0-1 0 0 0,0 0 0 0 0,0 0-1 0 0,0 0 1 0 0,1-1 0 0 0,-1 2-185 0 0,0-1 0 0 0,1 0 0 0 0,-1 1-1 0 0,0-1 1 0 0,1 0 0 0 0,-1 1 0 0 0,1-1-1 0 0,-1 1 1 0 0,1-1 0 0 0,-1 1 0 0 0,1-1-1 0 0,-1 1 1 0 0,1-1 0 0 0,0 1 0 0 0,-1-1 0 0 0,1 1-1 0 0,0 0 1 0 0,-1-1 0 0 0,1 1 0 0 0,0 0-1 0 0,0 0 1 0 0,-1-1 0 0 0,2 1 0 0 0,33-5 36 0 0,-1 2 1 0 0,0 1 0 0 0,1 2 0 0 0,-1 1 0 0 0,0 2-1 0 0,0 1 1 0 0,67 18 0 0 0,-85-17-128 0 0,-1 0-1 0 0,0 2 0 0 0,-1 0 1 0 0,1 0-1 0 0,-2 1 1 0 0,1 1-1 0 0,-1 0 1 0 0,16 15-1 0 0,-20-16 16 0 0,-1 1 0 0 0,-1 0 1 0 0,0 0-1 0 0,0 1 0 0 0,0 0 0 0 0,-1 0 0 0 0,-1 0 0 0 0,0 1 0 0 0,0 0 0 0 0,-1 0 0 0 0,-1 0 1 0 0,4 18-1 0 0,-4-10-86 0 0,-1 0 0 0 0,-1 0 0 0 0,-1 0 1 0 0,0 0-1 0 0,-1 0 0 0 0,-2 0 0 0 0,0 0 0 0 0,0 0 1 0 0,-2 0-1 0 0,0-1 0 0 0,-2 0 0 0 0,-12 27 1 0 0,-2-1-436 0 0,11-25 245 0 0,1 0 0 0 0,-13 39 0 0 0,22-55 276 0 0,0-1 0 0 0,0 1-1 0 0,-1-1 1 0 0,2 0 0 0 0,-1 1 0 0 0,0-1 0 0 0,0 0 0 0 0,1 1 0 0 0,-1-1 0 0 0,1 0 0 0 0,0 1 0 0 0,-1-1-1 0 0,1 0 1 0 0,0 0 0 0 0,1 0 0 0 0,-1 0 0 0 0,0 0 0 0 0,1 0 0 0 0,-1 0 0 0 0,1 0 0 0 0,-1 0-1 0 0,1-1 1 0 0,3 3 0 0 0,6 5 14 0 0,0 0 0 0 0,1-1-1 0 0,13 6 1 0 0,10 8 37 0 0,-7 1-22 0 0,-1 0 0 0 0,-2 2 0 0 0,0 1 0 0 0,21 29 0 0 0,-35-41-33 0 0,-2 0-1 0 0,0 0 1 0 0,0 1 0 0 0,-2 0 0 0 0,0 0 0 0 0,0 1 0 0 0,-2 0 0 0 0,0 0-1 0 0,0 1 1 0 0,2 27 0 0 0,4 44-83 0 0,-4-46 98 0 0,-3 0-1 0 0,0 62 1 0 0,-5-94-44 0 0,1 1 0 0 0,-1 0 1 0 0,-1-1-1 0 0,0 1 0 0 0,-1-1 0 0 0,0 0 0 0 0,0 0 0 0 0,-1 0 1 0 0,0 0-1 0 0,-1 0 0 0 0,0-1 0 0 0,-1 0 0 0 0,0 0 0 0 0,-12 14 0 0 0,11-18-353 0 0,0 1-1 0 0,0-1 0 0 0,-1 0 0 0 0,0 0 0 0 0,0-1 0 0 0,0 0 0 0 0,0-1 0 0 0,-1 0 0 0 0,1 0 0 0 0,-1 0 0 0 0,0-1 0 0 0,1-1 0 0 0,-1 0 1 0 0,0 0-1 0 0,0 0 0 0 0,0-1 0 0 0,-9-1 0 0 0,-10 1-807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10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1 435 352 0 0,'27'-8'7977'0'0,"33"0"-6747"0"0,-7 1-991 0 0,726-59-166 0 0,-598 58-130 0 0,1190-92 39 0 0,-944 64 184 0 0,1003-149 1008 0 0,-1398 179-1691 0 0,22-3-141 0 0,-17 7-8104 0 0,-33 2 7815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09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30 944 0 0,'10'-22'5554'0'0,"-10"22"-5447"0"0,0 0 1 0 0,0-1 0 0 0,0 1 0 0 0,0 0-1 0 0,0-1 1 0 0,0 1 0 0 0,0 0-1 0 0,-1-1 1 0 0,1 1 0 0 0,0 0 0 0 0,0-1-1 0 0,0 1 1 0 0,0 0 0 0 0,-1 0 0 0 0,1-1-1 0 0,0 1 1 0 0,0 0 0 0 0,-1 0 0 0 0,1-1-1 0 0,0 1 1 0 0,0 0 0 0 0,-1 0-1 0 0,1 0 1 0 0,0 0 0 0 0,-1-1 0 0 0,1 1-1 0 0,0 0 1 0 0,-1 0 0 0 0,1 0 0 0 0,0 0-1 0 0,-1 0 1 0 0,1 0 0 0 0,0 0 0 0 0,-1 0-1 0 0,-3 0 103 0 0,1 0-1 0 0,-1 1 1 0 0,1-1-1 0 0,-1 1 1 0 0,0 0-1 0 0,1 0 1 0 0,0 0-1 0 0,-1 1 1 0 0,-4 2-1 0 0,-6 4-135 0 0,1 1 1 0 0,0 0-1 0 0,1 1 0 0 0,0 0 1 0 0,1 1-1 0 0,0 1 0 0 0,0 0 1 0 0,1 0-1 0 0,1 1 1 0 0,0 0-1 0 0,-12 25 0 0 0,9-14-66 0 0,0 2 0 0 0,2-1 1 0 0,2 1-1 0 0,0 0 0 0 0,-8 53 0 0 0,14-64 21 0 0,1-1 0 0 0,0 1-1 0 0,1 0 1 0 0,1-1 0 0 0,0 1 0 0 0,1-1 0 0 0,1 0 0 0 0,0 1 0 0 0,1-1 0 0 0,1-1-1 0 0,11 27 1 0 0,-13-35-112 0 0,0 1-1 0 0,1-1 1 0 0,-1 0-1 0 0,1 0 1 0 0,0 0 0 0 0,1-1-1 0 0,-1 1 1 0 0,1-1-1 0 0,0 0 1 0 0,0 0-1 0 0,0-1 1 0 0,0 1 0 0 0,1-1-1 0 0,-1 0 1 0 0,1-1-1 0 0,0 1 1 0 0,0-1-1 0 0,0-1 1 0 0,0 1-1 0 0,0-1 1 0 0,0 0 0 0 0,1 0-1 0 0,-1 0 1 0 0,0-1-1 0 0,1 0 1 0 0,-1-1-1 0 0,0 1 1 0 0,0-1-1 0 0,10-3 1 0 0,14-4-1842 0 0,-1-1 0 0 0,0-1 0 0 0,0-2 0 0 0,48-27-1 0 0,-52 23 581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10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9 260 0 0,'-21'-9'6147'0'0,"34"17"-3799"0"0,48 24-2145 0 0,-49-25 273 0 0,244 120 974 0 0,159 89 70 0 0,-379-197-1412 0 0,-26-15-107 0 0,0 1 0 0 0,0 1 0 0 0,-1 0 0 0 0,0 0 0 0 0,13 11 0 0 0,-21-16-16 0 0,0 0-1 0 0,-1 1 0 0 0,1-1 0 0 0,0 0 0 0 0,-1 0 0 0 0,1 0 1 0 0,-1 0-1 0 0,0 0 0 0 0,1 1 0 0 0,-1-1 0 0 0,0 0 0 0 0,0 0 1 0 0,0 1-1 0 0,0-1 0 0 0,0 0 0 0 0,0 0 0 0 0,0 1 0 0 0,0-1 1 0 0,-1 0-1 0 0,1 0 0 0 0,0 1 0 0 0,-1-1 0 0 0,1 0 0 0 0,-1 0 1 0 0,1 0-1 0 0,-1 0 0 0 0,1 0 0 0 0,-1 0 0 0 0,0 0 0 0 0,0 0 1 0 0,0 0-1 0 0,1 0 0 0 0,-1 0 0 0 0,0 0 0 0 0,0 0 0 0 0,0-1 1 0 0,0 1-1 0 0,-3 1 0 0 0,-49 33-802 0 0,42-29 549 0 0,-30 18-615 0 0,-29 18-3399 0 0,-101 77 1 0 0,128-82 2985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30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61 32 0 0,'0'-5'1119'0'0,"0"1"-1"0"0,0-1 1 0 0,1 0 0 0 0,-1 1-1 0 0,1-1 1 0 0,0 0 0 0 0,0 1-1 0 0,0-1 1 0 0,1 1 0 0 0,0 0-1 0 0,3-7 1 0 0,-80 52-192 0 0,63-33-992 0 0,5-3 45 0 0,0-1 0 0 0,0 1 0 0 0,1 1 0 0 0,0-1 0 0 0,0 1 1 0 0,-10 12-1 0 0,15-16 38 0 0,1 0 1 0 0,-1 0 0 0 0,0 0 0 0 0,0-1-1 0 0,1 1 1 0 0,-1 0 0 0 0,1 0-1 0 0,0 0 1 0 0,0 0 0 0 0,0 0-1 0 0,0 0 1 0 0,0 0 0 0 0,0 0 0 0 0,0 0-1 0 0,0 0 1 0 0,1 0 0 0 0,-1 0-1 0 0,1 0 1 0 0,0 0 0 0 0,-1 0 0 0 0,1 0-1 0 0,0-1 1 0 0,0 1 0 0 0,0 0-1 0 0,0-1 1 0 0,0 1 0 0 0,1 0-1 0 0,-1-1 1 0 0,0 1 0 0 0,1-1 0 0 0,-1 0-1 0 0,1 0 1 0 0,2 2 0 0 0,26 22 237 0 0,55 33 1 0 0,-59-42-246 0 0,-1 1 1 0 0,0 2 0 0 0,39 37-1 0 0,-59-51-18 0 0,0 1 1 0 0,0-1-1 0 0,0 1 0 0 0,-1 1 0 0 0,0-1 1 0 0,0 0-1 0 0,-1 1 0 0 0,5 12 0 0 0,-8-17-2 0 0,1 0 0 0 0,-1 0 0 0 0,0 0 0 0 0,0 1 0 0 0,1-1 0 0 0,-1 0 0 0 0,-1 0 0 0 0,1 0 0 0 0,0 1 0 0 0,-1-1-1 0 0,1 0 1 0 0,-1 0 0 0 0,1 0 0 0 0,-1 0 0 0 0,0 0 0 0 0,0 0 0 0 0,0 0 0 0 0,0 0 0 0 0,0 0 0 0 0,0-1 0 0 0,-1 1-1 0 0,1 0 1 0 0,-1-1 0 0 0,1 1 0 0 0,-1-1 0 0 0,0 1 0 0 0,1-1 0 0 0,-1 0 0 0 0,0 0 0 0 0,0 1 0 0 0,0-1-1 0 0,-3 1 1 0 0,-18 8-437 0 0,0 0 0 0 0,0-1 0 0 0,-1-2 0 0 0,-1 0 0 0 0,1-2-1 0 0,-41 4 1 0 0,35-6-2376 0 0,0-2 0 0 0,-53-6 0 0 0,66 3 1358 0 0,6-2 188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30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667 49 1008 0 0,'9'-8'1264'0'0,"8"-11"4004"0"0,-18 18-5166 0 0,0 0 0 0 0,1 1-1 0 0,-1-1 1 0 0,0 0 0 0 0,0 0 0 0 0,0 0 0 0 0,0 1 0 0 0,0-1 0 0 0,0 1-1 0 0,0-1 1 0 0,0 0 0 0 0,0 1 0 0 0,0 0 0 0 0,0-1 0 0 0,0 1 0 0 0,0 0-1 0 0,0-1 1 0 0,-1 1 0 0 0,1 0 0 0 0,0 0 0 0 0,0 0 0 0 0,0 0 0 0 0,0 0-1 0 0,-2 1 1 0 0,-206-13 2576 0 0,-1 19-3279 0 0,173-4-1061 0 0,-44 7-1 0 0,68-8 664 0 0,0 2-1 0 0,0-1 0 0 0,0 1 0 0 0,1 1 0 0 0,-1 0 0 0 0,-19 12 1 0 0,12-2-477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32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723 1 1176 0 0,'-8'5'8019'0'0,"-30"31"-6807"0"0,-70 84-476 0 0,-175 258 0 0 0,221-290-925 0 0,-60 74-1706 0 0,35-60-5382 0 0,78-94 5939 0 0,4-4 186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33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2 560 0 0,'-5'-1'6285'0'0,"11"13"-4106"0"0,13 17-1141 0 0,309 295 1173 0 0,-5-6-5022 0 0,-285-280 1340 0 0,-21-22-482 0 0,-1 2 0 0 0,28 38 0 0 0,-33-35 457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3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28 1260 0 0,'2'0'502'0'0,"0"0"0"0"0,1-1 0 0 0,-1 1 0 0 0,0-1 0 0 0,0 1-1 0 0,1-1 1 0 0,-1 0 0 0 0,0 0 0 0 0,0 0 0 0 0,0 0 0 0 0,0-1 0 0 0,2-1 0 0 0,-4 3-426 0 0,0-1 1 0 0,0 1-1 0 0,-1-1 0 0 0,1 1 1 0 0,0-1-1 0 0,-1 1 1 0 0,1-1-1 0 0,0 1 0 0 0,-1-1 1 0 0,1 1-1 0 0,0 0 1 0 0,-1-1-1 0 0,1 1 1 0 0,-1 0-1 0 0,1-1 0 0 0,-1 1 1 0 0,1 0-1 0 0,-1 0 1 0 0,1-1-1 0 0,-1 1 0 0 0,1 0 1 0 0,-1 0-1 0 0,0 0 1 0 0,1 0-1 0 0,-1 0 1 0 0,1 0-1 0 0,-1 0 0 0 0,1 0 1 0 0,-2 0-1 0 0,-65-7 398 0 0,47 8-458 0 0,0 0 0 0 0,0 2 0 0 0,1 0 0 0 0,0 1 0 0 0,-1 1 0 0 0,1 1 0 0 0,-33 15 0 0 0,39-15-15 0 0,0 1-1 0 0,0 0 1 0 0,0 1-1 0 0,1 1 0 0 0,1 0 1 0 0,-1 0-1 0 0,2 1 1 0 0,-1 0-1 0 0,1 1 1 0 0,1 0-1 0 0,-10 15 0 0 0,17-24 28 0 0,1 1 1 0 0,0-1-1 0 0,-1 0 0 0 0,1 0 0 0 0,0 1 0 0 0,0-1 0 0 0,1 0 1 0 0,-1 1-1 0 0,0-1 0 0 0,1 1 0 0 0,0-1 0 0 0,-1 1 0 0 0,1-1 0 0 0,0 1 1 0 0,0-1-1 0 0,0 1 0 0 0,1-1 0 0 0,-1 1 0 0 0,1-1 0 0 0,-1 1 1 0 0,1-1-1 0 0,0 1 0 0 0,1 2 0 0 0,0-2 10 0 0,1 1 1 0 0,0 0-1 0 0,0-1 0 0 0,0 0 1 0 0,0 0-1 0 0,1 0 0 0 0,-1 0 1 0 0,1 0-1 0 0,-1-1 0 0 0,1 0 0 0 0,0 1 1 0 0,5 0-1 0 0,12 6 55 0 0,1-2-1 0 0,1 0 1 0 0,42 6-1 0 0,-63-12-94 0 0,89 10 25 0 0,-63-9-30 0 0,-1 2 0 0 0,0 0-1 0 0,0 2 1 0 0,0 0 0 0 0,31 14 0 0 0,-56-20-3 0 0,1 1 1 0 0,-1-1-1 0 0,0 1 0 0 0,0 0 1 0 0,-1 0-1 0 0,1 0 1 0 0,0 0-1 0 0,0 0 1 0 0,0 0-1 0 0,-1 1 0 0 0,1-1 1 0 0,0 1-1 0 0,-1-1 1 0 0,0 1-1 0 0,1-1 1 0 0,-1 1-1 0 0,0 0 0 0 0,0 0 1 0 0,1-1-1 0 0,-2 1 1 0 0,1 0-1 0 0,0 0 1 0 0,0 0-1 0 0,-1 0 0 0 0,1 0 1 0 0,-1 1-1 0 0,1-1 1 0 0,-1 0-1 0 0,0 0 1 0 0,0 0-1 0 0,0 0 0 0 0,0 0 1 0 0,0 0-1 0 0,0 1 1 0 0,-1-1-1 0 0,1 0 0 0 0,-1 0 1 0 0,1 0-1 0 0,-1 0 1 0 0,0 0-1 0 0,0 0 1 0 0,0 0-1 0 0,0-1 0 0 0,0 1 1 0 0,0 0-1 0 0,-1 0 1 0 0,1-1-1 0 0,-2 2 1 0 0,-2 3-51 0 0,0 0 0 0 0,-1-1 1 0 0,0 0-1 0 0,1 0 1 0 0,-1 0-1 0 0,-1-1 0 0 0,1 0 1 0 0,-1 0-1 0 0,0-1 0 0 0,0 0 1 0 0,0 0-1 0 0,-12 3 1 0 0,13-4 49 0 0,1-2 1 0 0,0 1 0 0 0,0 0-1 0 0,0-1 1 0 0,-1 0 0 0 0,1 0 0 0 0,0-1-1 0 0,0 0 1 0 0,0 0 0 0 0,0 0-1 0 0,0 0 1 0 0,0-1 0 0 0,0 1-1 0 0,0-1 1 0 0,0-1 0 0 0,1 1 0 0 0,-1-1-1 0 0,1 1 1 0 0,-1-1 0 0 0,1-1-1 0 0,0 1 1 0 0,0 0 0 0 0,1-1-1 0 0,-1 0 1 0 0,-3-4 0 0 0,3 1-4 0 0,0 0 0 0 0,1 0 0 0 0,-1-1 0 0 0,1 1 1 0 0,0-1-1 0 0,1 0 0 0 0,0 1 0 0 0,0-1 0 0 0,1 0 0 0 0,0 0 1 0 0,0 0-1 0 0,1 0 0 0 0,0 0 0 0 0,0 0 0 0 0,3-15 0 0 0,2 3-637 0 0,0 0 0 0 0,1 0 0 0 0,1 0-1 0 0,1 1 1 0 0,1 0 0 0 0,1 0 0 0 0,0 1 0 0 0,1 0-1 0 0,1 1 1 0 0,1 1 0 0 0,0-1 0 0 0,1 2 0 0 0,19-17-1 0 0,-9 9-524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35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48 0 0,'1'-2'431'0'0,"0"1"1"0"0,0-1-1 0 0,1 1 1 0 0,-1 0-1 0 0,0-1 1 0 0,1 1-1 0 0,-1 0 0 0 0,0 0 1 0 0,1 0-1 0 0,0 0 1 0 0,-1 0-1 0 0,1 0 1 0 0,0 0-1 0 0,-1 1 0 0 0,1-1 1 0 0,0 1-1 0 0,0-1 1 0 0,-1 1-1 0 0,1-1 1 0 0,3 1-1 0 0,-2 0-179 0 0,0 1 0 0 0,0-1 1 0 0,-1 1-1 0 0,1 0 0 0 0,0-1 1 0 0,0 1-1 0 0,0 1 0 0 0,0-1 0 0 0,-1 0 1 0 0,1 1-1 0 0,4 2 0 0 0,6 7-365 0 0,-1 0 0 0 0,0 1 0 0 0,20 25 0 0 0,-19-22 678 0 0,132 140-1672 0 0,-71-80-3315 0 0,69 94 1 0 0,-119-138 3067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36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48 476 0 0,'0'-1'185'0'0,"0"-1"1"0"0,0 0-1 0 0,0 0 0 0 0,0 0 0 0 0,0 1 1 0 0,-1-1-1 0 0,1 0 0 0 0,-1 0 1 0 0,1 0-1 0 0,-1 1 0 0 0,0-1 1 0 0,0 0-1 0 0,1 1 0 0 0,-1-1 0 0 0,0 1 1 0 0,-1-1-1 0 0,1 1 0 0 0,0 0 1 0 0,0-1-1 0 0,-1 1 0 0 0,1 0 0 0 0,0 0 1 0 0,-3-2-1 0 0,1 2 17 0 0,-1-1 0 0 0,1 1 1 0 0,-1 0-1 0 0,1 0 0 0 0,-1 0 0 0 0,0 0 0 0 0,1 1 1 0 0,-1-1-1 0 0,0 1 0 0 0,-7 1 0 0 0,1 0-20 0 0,0 0-1 0 0,0 1 0 0 0,0 0 0 0 0,1 0 1 0 0,-1 1-1 0 0,1 1 0 0 0,-17 8 0 0 0,14-4-127 0 0,1 0-1 0 0,1 1 0 0 0,-1 0 0 0 0,2 1 0 0 0,-1 0 1 0 0,1 1-1 0 0,1 0 0 0 0,0 0 0 0 0,-12 23 0 0 0,16-26-46 0 0,0 0-1 0 0,0 0 0 0 0,1 0 0 0 0,0 0 0 0 0,1 0 0 0 0,-1 1 0 0 0,2-1 0 0 0,-1 1 0 0 0,1-1 0 0 0,1 1 0 0 0,-1 0 0 0 0,1-1 1 0 0,1 1-1 0 0,0 0 0 0 0,0-1 0 0 0,4 16 0 0 0,-4-22-9 0 0,0-1 0 0 0,-1 1 0 0 0,1 0-1 0 0,0 0 1 0 0,0 0 0 0 0,0 0 0 0 0,0-1 0 0 0,0 1 0 0 0,0 0 0 0 0,1-1 0 0 0,-1 1 0 0 0,1-1-1 0 0,-1 0 1 0 0,1 1 0 0 0,-1-1 0 0 0,1 0 0 0 0,0 0 0 0 0,-1 0 0 0 0,1 0 0 0 0,0 0 0 0 0,0 0-1 0 0,0-1 1 0 0,3 2 0 0 0,-1-2-11 0 0,0 0 0 0 0,0 0 0 0 0,-1-1 0 0 0,1 1 0 0 0,0-1 0 0 0,-1 1 0 0 0,1-1 0 0 0,0 0 0 0 0,-1-1-1 0 0,1 1 1 0 0,-1-1 0 0 0,4-1 0 0 0,5-5-28 0 0,-1 1 0 0 0,0-1 0 0 0,0-1 0 0 0,0 0-1 0 0,-1 0 1 0 0,9-12 0 0 0,7-14 194 0 0,40-70 1 0 0,-53 87 523 0 0,-12 18-661 0 0,-1 0-1 0 0,0 0 1 0 0,0-1-1 0 0,0 1 1 0 0,0 0 0 0 0,0 0-1 0 0,1 0 1 0 0,-1 0-1 0 0,0 0 1 0 0,0 0-1 0 0,0 0 1 0 0,1 0-1 0 0,-1 0 1 0 0,0 0 0 0 0,0 0-1 0 0,0 0 1 0 0,1 0-1 0 0,-1 0 1 0 0,0 0-1 0 0,0 0 1 0 0,0 0-1 0 0,1 0 1 0 0,-1 0 0 0 0,0 0-1 0 0,0 0 1 0 0,0 0-1 0 0,0 0 1 0 0,1 0-1 0 0,-1 0 1 0 0,0 0-1 0 0,0 0 1 0 0,0 0 0 0 0,0 1-1 0 0,1-1 1 0 0,-1 0-1 0 0,0 0 1 0 0,0 0-1 0 0,0 0 1 0 0,0 0-1 0 0,0 1 1 0 0,1-1 0 0 0,-1 0-1 0 0,0 0 1 0 0,0 1-1 0 0,4 38 318 0 0,24 285-1696 0 0,-9-168-2458 0 0,-7-61 752 0 0,-10-47 1674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1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49 464 0 0,'-27'-18'5443'0'0,"15"8"877"0"0,41 2-4861 0 0,10 3-1224 0 0,53-2 1 0 0,-81 7-228 0 0,1 0-1 0 0,0 1 1 0 0,-1 0-1 0 0,1 1 1 0 0,-1 0 0 0 0,1 1-1 0 0,-1 0 1 0 0,0 1 0 0 0,13 6-1 0 0,-23-10-30 0 0,1 1-1 0 0,0 0 1 0 0,0 1-1 0 0,0-1 0 0 0,-1 0 1 0 0,1 0-1 0 0,-1 1 1 0 0,1-1-1 0 0,-1 1 0 0 0,1 0 1 0 0,-1-1-1 0 0,0 1 1 0 0,0 0-1 0 0,0 0 0 0 0,0-1 1 0 0,0 1-1 0 0,0 0 1 0 0,0 0-1 0 0,-1 0 1 0 0,1 0-1 0 0,-1 0 0 0 0,1 1 1 0 0,-1 1-1 0 0,0 1-36 0 0,-1-1 0 0 0,1 1 0 0 0,-1-1 0 0 0,0 1 0 0 0,0-1 0 0 0,-1 1 1 0 0,1-1-1 0 0,-1 0 0 0 0,0 0 0 0 0,-3 6 0 0 0,-7 7-221 0 0,0 0 1 0 0,-1-1-1 0 0,-24 24 1 0 0,35-38 244 0 0,-1 1 39 0 0,1-1 0 0 0,-1 1 0 0 0,1-1 0 0 0,-1 1 0 0 0,1 0 0 0 0,0 0 0 0 0,0 0 0 0 0,0 0 0 0 0,0 0 0 0 0,-1 5 0 0 0,3-6 23 0 0,0-1-1 0 0,1 1 1 0 0,-1 0-1 0 0,1-1 0 0 0,-1 1 1 0 0,1-1-1 0 0,0 1 1 0 0,-1-1-1 0 0,1 1 0 0 0,0-1 1 0 0,0 0-1 0 0,0 1 1 0 0,0-1-1 0 0,0 0 0 0 0,1 0 1 0 0,-1 1-1 0 0,0-1 1 0 0,1 0-1 0 0,-1 0 0 0 0,0-1 1 0 0,1 1-1 0 0,-1 0 1 0 0,1 0-1 0 0,-1-1 0 0 0,4 2 1 0 0,16 7 152 0 0,0 0 1 0 0,42 11 0 0 0,-47-17-135 0 0,-1 2 0 0 0,1-1 1 0 0,-1 2-1 0 0,0 0 1 0 0,0 1-1 0 0,-1 1 0 0 0,0 0 1 0 0,16 13-1 0 0,-28-20-56 0 0,0 0 0 0 0,-1 1 1 0 0,1-1-1 0 0,-1 0 0 0 0,0 1 0 0 0,1 0 0 0 0,-1-1 0 0 0,0 1 0 0 0,0 0 0 0 0,0-1 0 0 0,0 1 0 0 0,0 0 1 0 0,-1 0-1 0 0,1 0 0 0 0,0 0 0 0 0,-1 0 0 0 0,0 0 0 0 0,1 0 0 0 0,-1 0 0 0 0,0 0 0 0 0,0 0 0 0 0,0 0 0 0 0,0 0 1 0 0,0 0-1 0 0,-1 2 0 0 0,-1 0-46 0 0,1-1 1 0 0,-1 1 0 0 0,0-1-1 0 0,0 1 1 0 0,0-1-1 0 0,-1 0 1 0 0,1 0-1 0 0,-1 0 1 0 0,0-1 0 0 0,0 1-1 0 0,0 0 1 0 0,-4 2-1 0 0,-8 5-514 0 0,0-1 0 0 0,-1 0 0 0 0,0-2-1 0 0,-27 10 1 0 0,14-9-1763 0 0,-1-1 0 0 0,-49 5 0 0 0,64-10 1667 0 0,-18 2-685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2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521 29 140 0 0,'2'-7'255'0'0,"2"-14"5881"0"0,-12 29-4690 0 0,-28 44-353 0 0,1 2-1 0 0,3 1 0 0 0,-25 60 0 0 0,18-37-575 0 0,-161 367-475 0 0,130-280-2919 0 0,60-142 2051 0 0,3-10-250 0 0,0 1 0 0 0,2 0-1 0 0,0 0 1 0 0,0 1 0 0 0,1-1 0 0 0,-3 28 0 0 0,10-26-269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50:09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545 21 420 0 0,'-5'-12'2639'0'0,"-1"3"2558"0"0,-11 22-3587 0 0,-50 57-831 0 0,4 2 0 0 0,-90 133 0 0 0,37-11-4123 0 0,18 7-3734 0 0,78-153 5617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2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45 256 0 0,'-4'-33'4231'0'0,"2"21"1103"0"0,8 30-2871 0 0,34 97-1890 0 0,88 177-1 0 0,-73-177-5241 0 0,52 156-1 0 0,-93-219 2904 0 0,-4-3 198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3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25 40 0 0,'-6'-10'13832'0'0,"25"3"-10777"0"0,28 1-3215 0 0,-42 6 162 0 0,-1-1-1 0 0,1 1 1 0 0,0 0 0 0 0,0 0-1 0 0,-1 0 1 0 0,1 1 0 0 0,0 0 0 0 0,-1 0-1 0 0,1 0 1 0 0,0 0 0 0 0,-1 1-1 0 0,0-1 1 0 0,1 1 0 0 0,-1 1-1 0 0,0-1 1 0 0,0 0 0 0 0,0 1 0 0 0,0 0-1 0 0,0 0 1 0 0,-1 0 0 0 0,0 0-1 0 0,1 1 1 0 0,-1-1 0 0 0,0 1 0 0 0,0 0-1 0 0,-1 0 1 0 0,1 0 0 0 0,-1 0-1 0 0,0 0 1 0 0,0 1 0 0 0,-1-1 0 0 0,1 1-1 0 0,-1-1 1 0 0,0 1 0 0 0,0-1-1 0 0,0 1 1 0 0,-1 0 0 0 0,1 0-1 0 0,-1-1 1 0 0,-1 8 0 0 0,0 23-379 0 0,-1 1-1 0 0,-3-1 1 0 0,-10 45 0 0 0,-14 18-41 0 0,18-63 383 0 0,-9 42-1 0 0,19-76 23 0 0,1 0 1 0 0,0 0-1 0 0,0 0 0 0 0,0 0 0 0 0,0 0 0 0 0,0 0 0 0 0,0 0 0 0 0,0 0 1 0 0,0 0-1 0 0,0 0 0 0 0,0 0 0 0 0,0 0 0 0 0,1 1 0 0 0,-1-1 0 0 0,0 0 0 0 0,1 0 1 0 0,-1 0-1 0 0,1-1 0 0 0,-1 1 0 0 0,1 0 0 0 0,-1 0 0 0 0,1 0 0 0 0,0 0 1 0 0,-1 0-1 0 0,1-1 0 0 0,0 1 0 0 0,1 1 0 0 0,1-1-54 0 0,-1 0-1 0 0,0 0 1 0 0,1 0 0 0 0,-1-1-1 0 0,1 1 1 0 0,0-1 0 0 0,-1 1-1 0 0,1-1 1 0 0,-1 0 0 0 0,1 0-1 0 0,4-1 1 0 0,10-1-589 0 0,0-1-1 0 0,31-10 0 0 0,-36 9 273 0 0,53-14-4162 0 0,123-16 1 0 0,-137 29 3099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5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32 684 0 0,'13'-26'6011'0'0,"-11"21"-1704"0"0,-11 16-2873 0 0,3-3-2004 0 0,-8 9 624 0 0,2 1 0 0 0,0 1 0 0 0,1 0 0 0 0,1 1 1 0 0,1 0-1 0 0,1 0 0 0 0,0 1 0 0 0,-5 28 0 0 0,12-45-18 0 0,0-1 0 0 0,1 1 0 0 0,0-1 0 0 0,-1 1-1 0 0,2 0 1 0 0,-1-1 0 0 0,0 1 0 0 0,1 0 0 0 0,-1-1 0 0 0,1 1 0 0 0,0-1 0 0 0,0 1-1 0 0,1-1 1 0 0,-1 0 0 0 0,1 1 0 0 0,-1-1 0 0 0,1 0 0 0 0,0 0 0 0 0,5 5 0 0 0,-3-4-48 0 0,0 0 1 0 0,0-1 0 0 0,1 0 0 0 0,0 0 0 0 0,-1 0 0 0 0,1-1 0 0 0,0 1 0 0 0,0-1 0 0 0,1 0 0 0 0,-1-1 0 0 0,11 3 0 0 0,1-2-224 0 0,-1 0 0 0 0,1-1 0 0 0,0-1 0 0 0,0 0 0 0 0,0-2 0 0 0,0 0 0 0 0,29-7 0 0 0,-18 1-759 0 0,-1-2 0 0 0,45-22-1 0 0,-57 25-3 0 0,-1-2 0 0 0,0 0 0 0 0,0 0 0 0 0,-1-1 0 0 0,0-1 0 0 0,13-14 0 0 0,-16 9-71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6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0 980 0 0,'-14'15'1344'0'0,"0"6"180"0"0,0 0-100 0 0,0 6-179 0 0,0 3-221 0 0,5 3-232 0 0,-1 3-192 0 0,-4 0-176 0 0,10 3-160 0 0,-6 1-184 0 0,6 0-228 0 0,-1 0-304 0 0,0 0-404 0 0,10 0-476 0 0,0 0-269 0 0,-5 0-83 0 0,9-3 64 0 0,0-1 212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6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20 636 0 0,'-3'-19'4771'0'0,"4"19"-4632"0"0,-1 0-1 0 0,0 0 0 0 0,1 0 0 0 0,-1 0 1 0 0,1 0-1 0 0,-1 0 0 0 0,1 0 1 0 0,-1 0-1 0 0,1 0 0 0 0,-1 0 0 0 0,0 1 1 0 0,1-1-1 0 0,-1 0 0 0 0,1 0 1 0 0,-1 0-1 0 0,0 1 0 0 0,1-1 0 0 0,-1 0 1 0 0,0 0-1 0 0,1 1 0 0 0,-1-1 1 0 0,0 0-1 0 0,1 1 0 0 0,-1-1 0 0 0,0 1 1 0 0,0-1-1 0 0,1 0 0 0 0,-1 1 0 0 0,0-1 1 0 0,0 1-1 0 0,0-1 0 0 0,0 0 1 0 0,1 1-1 0 0,-1-1 0 0 0,0 1 0 0 0,0-1 1 0 0,0 1-1 0 0,0 0 0 0 0,14 31 1226 0 0,15 53 0 0 0,8 18-1385 0 0,56 90-2473 0 0,7-3-4908 0 0,-80-154 5422 0 0,-6-6 657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7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44 28 0 0,'1'-15'2146'0'0,"1"-11"3447"0"0,-7 23-3555 0 0,-7 14-1695 0 0,-18 17 223 0 0,25-24-473 0 0,-1 1 0 0 0,1 0 0 0 0,0 0 0 0 0,0 1 0 0 0,1 0 0 0 0,-1-1 0 0 0,1 1-1 0 0,-6 12 1 0 0,10-16-33 0 0,0 0-1 0 0,0-1 1 0 0,0 1-1 0 0,0 0 1 0 0,0 0-1 0 0,0 0 1 0 0,0 0-1 0 0,1-1 1 0 0,-1 1-1 0 0,1 0 1 0 0,-1 0-1 0 0,1-1 1 0 0,0 1-1 0 0,-1 0 1 0 0,1-1-1 0 0,0 1 1 0 0,0-1-1 0 0,0 1 1 0 0,1-1-1 0 0,-1 1 1 0 0,2 1-1 0 0,33 29 244 0 0,-31-27-278 0 0,53 41 67 0 0,-23-20-198 0 0,-2 2 0 0 0,37 39 0 0 0,-69-66 72 0 0,-1-1 0 0 0,1 1 0 0 0,0-1 1 0 0,-1 1-1 0 0,1-1 0 0 0,-1 1 0 0 0,1-1 1 0 0,0 1-1 0 0,-1 0 0 0 0,0-1 0 0 0,1 1 1 0 0,-1 0-1 0 0,1 0 0 0 0,-1-1 0 0 0,0 1 1 0 0,0 0-1 0 0,1 0 0 0 0,-1 0 0 0 0,0-1 1 0 0,0 1-1 0 0,0 0 0 0 0,0 0 0 0 0,0 0 1 0 0,0-1-1 0 0,0 1 0 0 0,0 0 0 0 0,0 0 1 0 0,0 0-1 0 0,-1 0 0 0 0,1-1 0 0 0,0 1 1 0 0,0 0-1 0 0,-1 0 0 0 0,1-1 0 0 0,0 1 1 0 0,-1 0-1 0 0,1-1 0 0 0,-1 1 0 0 0,0 0 1 0 0,-33 15-696 0 0,23-12 682 0 0,-24 9-546 0 0,-1 1-1011 0 0,-47 11 0 0 0,72-23 489 0 0,-1 0 0 0 0,1-1 0 0 0,0 0-1 0 0,-23-1 1 0 0,24-2 113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47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634 64 348 0 0,'1'-11'1599'0'0,"-1"10"-1464"0"0,1 0 0 0 0,-1 0 1 0 0,0 0-1 0 0,0-1 1 0 0,0 1-1 0 0,0 0 1 0 0,0 0-1 0 0,0 0 0 0 0,0 0 1 0 0,0 0-1 0 0,0 0 1 0 0,-1 0-1 0 0,1 0 1 0 0,0-1-1 0 0,-1 1 0 0 0,1 0 1 0 0,-1 0-1 0 0,1 0 1 0 0,-1 0-1 0 0,1 1 0 0 0,-1-1 1 0 0,0 0-1 0 0,1 0 1 0 0,-1 0-1 0 0,0 0 1 0 0,0 1-1 0 0,0-1 0 0 0,0 0 1 0 0,1 1-1 0 0,-1-1 1 0 0,0 0-1 0 0,0 1 1 0 0,0-1-1 0 0,0 1 0 0 0,0 0 1 0 0,-1-1-1 0 0,0 1 1 0 0,-16-5 289 0 0,0 0 0 0 0,0 1 1 0 0,0 2-1 0 0,0-1 0 0 0,0 2 1 0 0,-28 1-1 0 0,-115 16-993 0 0,118-10 211 0 0,-180 15-7395 0 0,190-17 6511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55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46 820 0 0,'-1'0'381'0'0,"-1"-1"0"0"0,1 0 1 0 0,0 0-1 0 0,-1 1 0 0 0,1-1 0 0 0,0 0 0 0 0,0 0 1 0 0,0 0-1 0 0,0 0 0 0 0,0-1 0 0 0,0 1 0 0 0,0 0 1 0 0,0 0-1 0 0,1-1 0 0 0,-1 1 0 0 0,0 0 0 0 0,1-1 1 0 0,-2-2-1 0 0,2 4-250 0 0,1-1 0 0 0,-1 0 1 0 0,0 0-1 0 0,1 1 0 0 0,-1-1 0 0 0,1 0 1 0 0,-1 1-1 0 0,1-1 0 0 0,-1 0 0 0 0,1 1 0 0 0,-1-1 1 0 0,1 1-1 0 0,-1-1 0 0 0,1 1 0 0 0,0-1 1 0 0,-1 1-1 0 0,1 0 0 0 0,0-1 0 0 0,-1 1 1 0 0,1 0-1 0 0,0-1 0 0 0,0 1 0 0 0,-1 0 0 0 0,1 0 1 0 0,1 0-1 0 0,11-3 161 0 0,0 1 0 0 0,1 0 0 0 0,15 1 0 0 0,-19 1-215 0 0,19-2-7 0 0,0 1 0 0 0,0 2 0 0 0,0 1 0 0 0,-1 2 0 0 0,1 0 0 0 0,42 14 0 0 0,-59-15-69 0 0,-1 2 0 0 0,0 0 0 0 0,0 0 1 0 0,0 1-1 0 0,-1 0 0 0 0,0 0 0 0 0,0 1 0 0 0,0 1 0 0 0,-1 0 0 0 0,0 0 0 0 0,-1 1 0 0 0,0 0 1 0 0,0 0-1 0 0,-1 1 0 0 0,0 0 0 0 0,-1 0 0 0 0,0 1 0 0 0,6 14 0 0 0,-7-11-34 0 0,1 1-1 0 0,-2-1 1 0 0,0 1-1 0 0,-1 1 1 0 0,0-1-1 0 0,-2 0 1 0 0,1 1-1 0 0,-2-1 1 0 0,-2 30-1 0 0,-2-24-87 0 0,0-1-1 0 0,-1 1 0 0 0,-1-1 0 0 0,-1 1 0 0 0,-1-2 0 0 0,-17 31 0 0 0,-19 27-521 0 0,-24 50-115 0 0,65-120 763 0 0,0 0 1 0 0,1 0-1 0 0,1 1 1 0 0,-1-1 0 0 0,1 0-1 0 0,0 1 1 0 0,1-1-1 0 0,-1 1 1 0 0,2-1-1 0 0,-1 0 1 0 0,1 1 0 0 0,0-1-1 0 0,0 1 1 0 0,1-1-1 0 0,0 0 1 0 0,1 0 0 0 0,-1 0-1 0 0,6 10 1 0 0,8 10 44 0 0,0 0 0 0 0,2-1 0 0 0,25 29 0 0 0,15 23 7 0 0,-53-70-107 0 0,1 1 0 0 0,-2-1 0 0 0,1 1 0 0 0,-1 0 0 0 0,-1 1 0 0 0,1-1 0 0 0,-2 0 0 0 0,1 1 1 0 0,-1 0-1 0 0,-1 0 0 0 0,0 0 0 0 0,0-1 0 0 0,-1 1 0 0 0,0 0 0 0 0,-1 0 0 0 0,0 0 0 0 0,0 0 0 0 0,-1 0 0 0 0,-1-1 0 0 0,-6 18 0 0 0,2-5-40 0 0,1 0 0 0 0,2 1 0 0 0,0 0 0 0 0,1-1-1 0 0,1 1 1 0 0,2 39 0 0 0,3-21 240 0 0,3-1 0 0 0,20 75 1 0 0,9 57 377 0 0,-34-167-569 0 0,0-1 1 0 0,0 1 0 0 0,-1 0 0 0 0,0 0-1 0 0,0 0 1 0 0,0 0 0 0 0,0-1 0 0 0,-1 1-1 0 0,0 0 1 0 0,0 0 0 0 0,0-1 0 0 0,-1 1-1 0 0,1 0 1 0 0,-1-1 0 0 0,0 0 0 0 0,-1 1-1 0 0,1-1 1 0 0,-1 0 0 0 0,0 0 0 0 0,0 0 0 0 0,0-1-1 0 0,0 1 1 0 0,0-1 0 0 0,-1 1 0 0 0,0-1-1 0 0,0 0 1 0 0,0-1 0 0 0,0 1 0 0 0,0-1-1 0 0,-7 4 1 0 0,1-3-358 0 0,0 0 0 0 0,0 0 0 0 0,0-1 0 0 0,0 0 0 0 0,0-1 0 0 0,-1 0 0 0 0,1-1 0 0 0,0 0 0 0 0,-1 0 0 0 0,1-1 0 0 0,0-1 0 0 0,0 1 0 0 0,-14-5 0 0 0,-18-9-1113 0 0,0-3 162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55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11 279 208 0 0,'-11'-1'4221'0'0,"11"-3"-1711"0"0,23-7-750 0 0,35-8-1597 0 0,170-39-203 0 0,329-72-316 0 0,-432 108 288 0 0,2 5-1 0 0,193 1 0 0 0,-188 21 0 0 0,-1 7 0 0 0,0 5 1 0 0,155 41-1 0 0,370 154-321 0 0,-445-123 387 0 0,320 187 1 0 0,166 168 143 0 0,-555-350 290 0 0,3-7 1 0 0,4-6 0 0 0,161 63 0 0 0,-246-114-2893 0 0,-20-8-3225 0 0,-40-20 4879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8T19:46:56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46 84 0 0,'-36'-31'2431'0'0,"20"17"2981"0"0,45 36-3421 0 0,118 88-1008 0 0,184 153 493 0 0,-320-254-1404 0 0,-5-4-52 0 0,1 1 1 0 0,-1 0-1 0 0,0 0 0 0 0,-1 0 1 0 0,0 0-1 0 0,6 10 0 0 0,-10-15-21 0 0,0 1 0 0 0,-1-1 0 0 0,1 1-1 0 0,-1 0 1 0 0,1-1 0 0 0,-1 1 0 0 0,0 0-1 0 0,0 0 1 0 0,0-1 0 0 0,0 1 0 0 0,0 0 0 0 0,0-1-1 0 0,0 1 1 0 0,0 0 0 0 0,0 0 0 0 0,-1-1-1 0 0,1 1 1 0 0,-1 0 0 0 0,0-1 0 0 0,1 1 0 0 0,-1-1-1 0 0,0 1 1 0 0,0-1 0 0 0,0 1 0 0 0,0-1-1 0 0,0 0 1 0 0,0 1 0 0 0,0-1 0 0 0,0 0-1 0 0,-1 0 1 0 0,1 0 0 0 0,-1 0 0 0 0,1 0 0 0 0,0 0-1 0 0,-3 1 1 0 0,-38 23-675 0 0,-2-1-1 0 0,0-2 1 0 0,-1-3 0 0 0,-50 15-1 0 0,-5 3-3271 0 0,15-3 476 0 0,42-19 2031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50D1F-DE8C-A54A-BF90-790412909A5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B3F8-B8D4-B64F-AC9A-3DF9441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0AD10B9-EA13-CC41-9659-1FBE9B9E9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r"/>
            <a:fld id="{EE43FE97-9F43-7341-B47C-992413F1D40C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7558235-F31F-014E-B895-D029316B6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5FB49B1-FED3-F140-B31D-872378AE7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73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9DE8-9271-5B4E-8459-C7B342B9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8E25-A4AE-454D-AB41-5FAEFF6B8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D615-DA3B-6947-A2EB-92191DC7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5924-E89E-8B42-889E-1BF72F4D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AD7C-ECD9-364F-9C5D-F37E02A7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17E3-2E96-5D41-8BF5-85C2C0B0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06B60-435C-1147-AA79-489A43948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5D6F-0A86-6543-9A6F-6DC3BBF9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6B6F-96CF-FF42-B3E8-E3A6DE0B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B146C-0132-C649-B8EB-31275003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33C74-D592-034E-9485-9D106964F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DA79-53D2-714F-B99C-049EC19B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BB89-8EB6-A549-9FE1-275E574E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486B-431B-204E-9466-F3311412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2857-22BE-F144-9998-8E149B18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564-1C7A-F747-9A0C-9F27ECFF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0C61-3E9E-F34D-AEEA-C1527216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4CAA-3FC5-9443-BA03-9ECE631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E9F6-E89E-044C-93A5-C103CB1A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2FA6-9E14-B246-9C4E-B82E4255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71D8-4063-5A40-AC2E-7C97961A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CEDA5-C2A9-4647-8AD0-F0C4AEEA5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BF58-6BC9-4A4F-945C-2BBC5FC7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16EC-B22E-724F-A877-C464C43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9BA8-91BA-3543-A250-B81E4F94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72DE-AC26-984D-BDAE-4817CF99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3EB4-ACF9-004B-A097-92FD257AC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C8F9-BDAB-2045-BAE7-18725C07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28CF-9D8B-C441-8181-892DB77D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FFEDC-96EF-E644-8748-A1715FF7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4C71-BE98-104C-A016-86645A4F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FF3F-19D1-DA4E-AF20-21EE9B5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B3217-EF22-B24B-9408-AAFFB997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5911A-D45A-BF43-BDB8-EC53077D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ABCE-F5AE-264D-ADC2-6B4AC0B8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BECE0-83E0-0043-80E8-4384C5A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8F47B-A1B2-394F-BF27-48E1B885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396A7-D404-2D4C-ACA4-BB372179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CFAD0-2DA9-CD43-99DD-B5D29B70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5A51-72EE-3447-97CD-1C12D736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A6223-556F-E644-B2DE-68630AF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5FDE4-F0D1-8D49-A25B-3707121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7B09A-097C-6B40-9AAA-79974556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7A56C-7394-554F-BC29-774C74BD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7A288-6A97-2F49-9105-2794424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AD5C8-8B61-7F49-A5D3-526354D4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47E7-6250-D64B-B024-231F1AB6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54ED-F986-EB4B-B955-71EDA12C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EDD99-ACA1-AE43-A43C-5E70A4AC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8719-8F20-6846-9F14-1F40B90C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6E02A-B663-9F4E-94D9-C1C17274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6481C-CF12-F740-862E-084D23D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0F6D-1EB6-D14F-9A2A-8CD0B674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41DD9-6615-5A44-AE3F-DD9AB685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592EC-4368-EE41-B0F7-5CD2AFD0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1364-B5DC-294A-AB3F-64666E3C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C4BF-1B9B-8A42-81B3-088A4121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D2771-EF68-E445-A879-9B926BAD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3D279-EDDC-984D-9C81-46DFC785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2176-8080-F04F-AC99-E81751C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EBD6-6365-5F41-813C-C50DFE0E5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0352-A516-4247-8C37-18243705664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F9AD-0B89-194F-A5DB-AE23D756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5999-1224-5A40-9144-B0BBB25F9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1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7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9" Type="http://schemas.openxmlformats.org/officeDocument/2006/relationships/customXml" Target="../ink/ink80.xml"/><Relationship Id="rId21" Type="http://schemas.openxmlformats.org/officeDocument/2006/relationships/customXml" Target="../ink/ink71.xml"/><Relationship Id="rId34" Type="http://schemas.openxmlformats.org/officeDocument/2006/relationships/image" Target="../media/image79.png"/><Relationship Id="rId42" Type="http://schemas.openxmlformats.org/officeDocument/2006/relationships/image" Target="../media/image83.png"/><Relationship Id="rId47" Type="http://schemas.openxmlformats.org/officeDocument/2006/relationships/customXml" Target="../ink/ink84.xml"/><Relationship Id="rId50" Type="http://schemas.openxmlformats.org/officeDocument/2006/relationships/image" Target="../media/image87.png"/><Relationship Id="rId55" Type="http://schemas.openxmlformats.org/officeDocument/2006/relationships/customXml" Target="../ink/ink88.xml"/><Relationship Id="rId63" Type="http://schemas.openxmlformats.org/officeDocument/2006/relationships/customXml" Target="../ink/ink92.xml"/><Relationship Id="rId68" Type="http://schemas.openxmlformats.org/officeDocument/2006/relationships/image" Target="../media/image96.png"/><Relationship Id="rId76" Type="http://schemas.openxmlformats.org/officeDocument/2006/relationships/image" Target="../media/image100.png"/><Relationship Id="rId7" Type="http://schemas.openxmlformats.org/officeDocument/2006/relationships/customXml" Target="../ink/ink64.xml"/><Relationship Id="rId71" Type="http://schemas.openxmlformats.org/officeDocument/2006/relationships/customXml" Target="../ink/ink96.xml"/><Relationship Id="rId2" Type="http://schemas.openxmlformats.org/officeDocument/2006/relationships/image" Target="../media/image63.png"/><Relationship Id="rId16" Type="http://schemas.openxmlformats.org/officeDocument/2006/relationships/image" Target="../media/image70.png"/><Relationship Id="rId29" Type="http://schemas.openxmlformats.org/officeDocument/2006/relationships/customXml" Target="../ink/ink75.xml"/><Relationship Id="rId11" Type="http://schemas.openxmlformats.org/officeDocument/2006/relationships/customXml" Target="../ink/ink66.xml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37" Type="http://schemas.openxmlformats.org/officeDocument/2006/relationships/customXml" Target="../ink/ink79.xml"/><Relationship Id="rId40" Type="http://schemas.openxmlformats.org/officeDocument/2006/relationships/image" Target="../media/image82.png"/><Relationship Id="rId45" Type="http://schemas.openxmlformats.org/officeDocument/2006/relationships/customXml" Target="../ink/ink83.xml"/><Relationship Id="rId53" Type="http://schemas.openxmlformats.org/officeDocument/2006/relationships/customXml" Target="../ink/ink87.xml"/><Relationship Id="rId58" Type="http://schemas.openxmlformats.org/officeDocument/2006/relationships/image" Target="../media/image91.png"/><Relationship Id="rId66" Type="http://schemas.openxmlformats.org/officeDocument/2006/relationships/image" Target="../media/image95.png"/><Relationship Id="rId74" Type="http://schemas.openxmlformats.org/officeDocument/2006/relationships/image" Target="../media/image99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76.png"/><Relationship Id="rId36" Type="http://schemas.openxmlformats.org/officeDocument/2006/relationships/image" Target="../media/image80.png"/><Relationship Id="rId49" Type="http://schemas.openxmlformats.org/officeDocument/2006/relationships/customXml" Target="../ink/ink85.xml"/><Relationship Id="rId57" Type="http://schemas.openxmlformats.org/officeDocument/2006/relationships/customXml" Target="../ink/ink89.xml"/><Relationship Id="rId61" Type="http://schemas.openxmlformats.org/officeDocument/2006/relationships/customXml" Target="../ink/ink91.xml"/><Relationship Id="rId10" Type="http://schemas.openxmlformats.org/officeDocument/2006/relationships/image" Target="../media/image67.png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image" Target="../media/image84.png"/><Relationship Id="rId52" Type="http://schemas.openxmlformats.org/officeDocument/2006/relationships/image" Target="../media/image88.png"/><Relationship Id="rId60" Type="http://schemas.openxmlformats.org/officeDocument/2006/relationships/image" Target="../media/image92.png"/><Relationship Id="rId65" Type="http://schemas.openxmlformats.org/officeDocument/2006/relationships/customXml" Target="../ink/ink93.xml"/><Relationship Id="rId73" Type="http://schemas.openxmlformats.org/officeDocument/2006/relationships/customXml" Target="../ink/ink97.xml"/><Relationship Id="rId78" Type="http://schemas.openxmlformats.org/officeDocument/2006/relationships/image" Target="../media/image101.png"/><Relationship Id="rId4" Type="http://schemas.openxmlformats.org/officeDocument/2006/relationships/image" Target="../media/image64.png"/><Relationship Id="rId9" Type="http://schemas.openxmlformats.org/officeDocument/2006/relationships/customXml" Target="../ink/ink65.xml"/><Relationship Id="rId14" Type="http://schemas.openxmlformats.org/officeDocument/2006/relationships/image" Target="../media/image69.png"/><Relationship Id="rId22" Type="http://schemas.openxmlformats.org/officeDocument/2006/relationships/image" Target="../media/image73.png"/><Relationship Id="rId27" Type="http://schemas.openxmlformats.org/officeDocument/2006/relationships/customXml" Target="../ink/ink74.xml"/><Relationship Id="rId30" Type="http://schemas.openxmlformats.org/officeDocument/2006/relationships/image" Target="../media/image77.png"/><Relationship Id="rId35" Type="http://schemas.openxmlformats.org/officeDocument/2006/relationships/customXml" Target="../ink/ink78.xml"/><Relationship Id="rId43" Type="http://schemas.openxmlformats.org/officeDocument/2006/relationships/customXml" Target="../ink/ink82.xml"/><Relationship Id="rId48" Type="http://schemas.openxmlformats.org/officeDocument/2006/relationships/image" Target="../media/image86.png"/><Relationship Id="rId56" Type="http://schemas.openxmlformats.org/officeDocument/2006/relationships/image" Target="../media/image90.png"/><Relationship Id="rId64" Type="http://schemas.openxmlformats.org/officeDocument/2006/relationships/image" Target="../media/image94.png"/><Relationship Id="rId69" Type="http://schemas.openxmlformats.org/officeDocument/2006/relationships/customXml" Target="../ink/ink95.xml"/><Relationship Id="rId77" Type="http://schemas.openxmlformats.org/officeDocument/2006/relationships/customXml" Target="../ink/ink99.xml"/><Relationship Id="rId8" Type="http://schemas.openxmlformats.org/officeDocument/2006/relationships/image" Target="../media/image66.png"/><Relationship Id="rId51" Type="http://schemas.openxmlformats.org/officeDocument/2006/relationships/customXml" Target="../ink/ink86.xml"/><Relationship Id="rId72" Type="http://schemas.openxmlformats.org/officeDocument/2006/relationships/image" Target="../media/image98.png"/><Relationship Id="rId3" Type="http://schemas.openxmlformats.org/officeDocument/2006/relationships/customXml" Target="../ink/ink62.xml"/><Relationship Id="rId12" Type="http://schemas.openxmlformats.org/officeDocument/2006/relationships/image" Target="../media/image68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image" Target="../media/image81.png"/><Relationship Id="rId46" Type="http://schemas.openxmlformats.org/officeDocument/2006/relationships/image" Target="../media/image85.png"/><Relationship Id="rId59" Type="http://schemas.openxmlformats.org/officeDocument/2006/relationships/customXml" Target="../ink/ink90.xml"/><Relationship Id="rId67" Type="http://schemas.openxmlformats.org/officeDocument/2006/relationships/customXml" Target="../ink/ink94.xml"/><Relationship Id="rId20" Type="http://schemas.openxmlformats.org/officeDocument/2006/relationships/image" Target="../media/image72.png"/><Relationship Id="rId41" Type="http://schemas.openxmlformats.org/officeDocument/2006/relationships/customXml" Target="../ink/ink81.xml"/><Relationship Id="rId54" Type="http://schemas.openxmlformats.org/officeDocument/2006/relationships/image" Target="../media/image89.png"/><Relationship Id="rId62" Type="http://schemas.openxmlformats.org/officeDocument/2006/relationships/image" Target="../media/image93.png"/><Relationship Id="rId70" Type="http://schemas.openxmlformats.org/officeDocument/2006/relationships/image" Target="../media/image97.png"/><Relationship Id="rId75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117" Type="http://schemas.openxmlformats.org/officeDocument/2006/relationships/image" Target="../media/image159.png"/><Relationship Id="rId21" Type="http://schemas.openxmlformats.org/officeDocument/2006/relationships/image" Target="../media/image111.png"/><Relationship Id="rId42" Type="http://schemas.openxmlformats.org/officeDocument/2006/relationships/customXml" Target="../ink/ink120.xml"/><Relationship Id="rId47" Type="http://schemas.openxmlformats.org/officeDocument/2006/relationships/image" Target="../media/image124.png"/><Relationship Id="rId63" Type="http://schemas.openxmlformats.org/officeDocument/2006/relationships/image" Target="../media/image132.png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89" Type="http://schemas.openxmlformats.org/officeDocument/2006/relationships/image" Target="../media/image145.png"/><Relationship Id="rId112" Type="http://schemas.openxmlformats.org/officeDocument/2006/relationships/customXml" Target="../ink/ink155.xml"/><Relationship Id="rId133" Type="http://schemas.openxmlformats.org/officeDocument/2006/relationships/image" Target="../media/image167.png"/><Relationship Id="rId138" Type="http://schemas.openxmlformats.org/officeDocument/2006/relationships/customXml" Target="../ink/ink168.xml"/><Relationship Id="rId154" Type="http://schemas.openxmlformats.org/officeDocument/2006/relationships/customXml" Target="../ink/ink176.xml"/><Relationship Id="rId159" Type="http://schemas.openxmlformats.org/officeDocument/2006/relationships/image" Target="../media/image180.png"/><Relationship Id="rId16" Type="http://schemas.openxmlformats.org/officeDocument/2006/relationships/customXml" Target="../ink/ink107.xml"/><Relationship Id="rId107" Type="http://schemas.openxmlformats.org/officeDocument/2006/relationships/image" Target="../media/image154.png"/><Relationship Id="rId11" Type="http://schemas.openxmlformats.org/officeDocument/2006/relationships/image" Target="../media/image106.png"/><Relationship Id="rId32" Type="http://schemas.openxmlformats.org/officeDocument/2006/relationships/customXml" Target="../ink/ink115.xml"/><Relationship Id="rId37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40.png"/><Relationship Id="rId102" Type="http://schemas.openxmlformats.org/officeDocument/2006/relationships/customXml" Target="../ink/ink150.xml"/><Relationship Id="rId123" Type="http://schemas.openxmlformats.org/officeDocument/2006/relationships/image" Target="../media/image162.png"/><Relationship Id="rId128" Type="http://schemas.openxmlformats.org/officeDocument/2006/relationships/customXml" Target="../ink/ink163.xml"/><Relationship Id="rId144" Type="http://schemas.openxmlformats.org/officeDocument/2006/relationships/customXml" Target="../ink/ink171.xml"/><Relationship Id="rId149" Type="http://schemas.openxmlformats.org/officeDocument/2006/relationships/image" Target="../media/image175.png"/><Relationship Id="rId5" Type="http://schemas.openxmlformats.org/officeDocument/2006/relationships/image" Target="../media/image103.png"/><Relationship Id="rId90" Type="http://schemas.openxmlformats.org/officeDocument/2006/relationships/customXml" Target="../ink/ink144.xml"/><Relationship Id="rId95" Type="http://schemas.openxmlformats.org/officeDocument/2006/relationships/image" Target="../media/image148.png"/><Relationship Id="rId160" Type="http://schemas.openxmlformats.org/officeDocument/2006/relationships/customXml" Target="../ink/ink179.xml"/><Relationship Id="rId22" Type="http://schemas.openxmlformats.org/officeDocument/2006/relationships/customXml" Target="../ink/ink110.xml"/><Relationship Id="rId27" Type="http://schemas.openxmlformats.org/officeDocument/2006/relationships/image" Target="../media/image114.png"/><Relationship Id="rId43" Type="http://schemas.openxmlformats.org/officeDocument/2006/relationships/image" Target="../media/image122.png"/><Relationship Id="rId48" Type="http://schemas.openxmlformats.org/officeDocument/2006/relationships/customXml" Target="../ink/ink123.xml"/><Relationship Id="rId64" Type="http://schemas.openxmlformats.org/officeDocument/2006/relationships/customXml" Target="../ink/ink131.xml"/><Relationship Id="rId69" Type="http://schemas.openxmlformats.org/officeDocument/2006/relationships/image" Target="../media/image135.png"/><Relationship Id="rId113" Type="http://schemas.openxmlformats.org/officeDocument/2006/relationships/image" Target="../media/image157.png"/><Relationship Id="rId118" Type="http://schemas.openxmlformats.org/officeDocument/2006/relationships/customXml" Target="../ink/ink158.xml"/><Relationship Id="rId134" Type="http://schemas.openxmlformats.org/officeDocument/2006/relationships/customXml" Target="../ink/ink166.xml"/><Relationship Id="rId139" Type="http://schemas.openxmlformats.org/officeDocument/2006/relationships/image" Target="../media/image170.png"/><Relationship Id="rId80" Type="http://schemas.openxmlformats.org/officeDocument/2006/relationships/customXml" Target="../ink/ink139.xml"/><Relationship Id="rId85" Type="http://schemas.openxmlformats.org/officeDocument/2006/relationships/image" Target="../media/image143.png"/><Relationship Id="rId150" Type="http://schemas.openxmlformats.org/officeDocument/2006/relationships/customXml" Target="../ink/ink174.xml"/><Relationship Id="rId155" Type="http://schemas.openxmlformats.org/officeDocument/2006/relationships/image" Target="../media/image178.png"/><Relationship Id="rId12" Type="http://schemas.openxmlformats.org/officeDocument/2006/relationships/customXml" Target="../ink/ink105.xml"/><Relationship Id="rId17" Type="http://schemas.openxmlformats.org/officeDocument/2006/relationships/image" Target="../media/image109.png"/><Relationship Id="rId33" Type="http://schemas.openxmlformats.org/officeDocument/2006/relationships/image" Target="../media/image117.png"/><Relationship Id="rId38" Type="http://schemas.openxmlformats.org/officeDocument/2006/relationships/customXml" Target="../ink/ink118.xml"/><Relationship Id="rId59" Type="http://schemas.openxmlformats.org/officeDocument/2006/relationships/image" Target="../media/image130.png"/><Relationship Id="rId103" Type="http://schemas.openxmlformats.org/officeDocument/2006/relationships/image" Target="../media/image152.png"/><Relationship Id="rId108" Type="http://schemas.openxmlformats.org/officeDocument/2006/relationships/customXml" Target="../ink/ink153.xml"/><Relationship Id="rId124" Type="http://schemas.openxmlformats.org/officeDocument/2006/relationships/customXml" Target="../ink/ink161.xml"/><Relationship Id="rId129" Type="http://schemas.openxmlformats.org/officeDocument/2006/relationships/image" Target="../media/image165.png"/><Relationship Id="rId54" Type="http://schemas.openxmlformats.org/officeDocument/2006/relationships/customXml" Target="../ink/ink126.xml"/><Relationship Id="rId70" Type="http://schemas.openxmlformats.org/officeDocument/2006/relationships/customXml" Target="../ink/ink134.xml"/><Relationship Id="rId75" Type="http://schemas.openxmlformats.org/officeDocument/2006/relationships/image" Target="../media/image138.png"/><Relationship Id="rId91" Type="http://schemas.openxmlformats.org/officeDocument/2006/relationships/image" Target="../media/image146.png"/><Relationship Id="rId96" Type="http://schemas.openxmlformats.org/officeDocument/2006/relationships/customXml" Target="../ink/ink147.xml"/><Relationship Id="rId140" Type="http://schemas.openxmlformats.org/officeDocument/2006/relationships/customXml" Target="../ink/ink169.xml"/><Relationship Id="rId145" Type="http://schemas.openxmlformats.org/officeDocument/2006/relationships/image" Target="../media/image173.png"/><Relationship Id="rId161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5" Type="http://schemas.openxmlformats.org/officeDocument/2006/relationships/image" Target="../media/image108.png"/><Relationship Id="rId23" Type="http://schemas.openxmlformats.org/officeDocument/2006/relationships/image" Target="../media/image112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25.png"/><Relationship Id="rId57" Type="http://schemas.openxmlformats.org/officeDocument/2006/relationships/image" Target="../media/image129.png"/><Relationship Id="rId106" Type="http://schemas.openxmlformats.org/officeDocument/2006/relationships/customXml" Target="../ink/ink152.xml"/><Relationship Id="rId114" Type="http://schemas.openxmlformats.org/officeDocument/2006/relationships/customXml" Target="../ink/ink156.xml"/><Relationship Id="rId119" Type="http://schemas.openxmlformats.org/officeDocument/2006/relationships/image" Target="../media/image160.png"/><Relationship Id="rId127" Type="http://schemas.openxmlformats.org/officeDocument/2006/relationships/image" Target="../media/image164.png"/><Relationship Id="rId10" Type="http://schemas.openxmlformats.org/officeDocument/2006/relationships/customXml" Target="../ink/ink104.xml"/><Relationship Id="rId31" Type="http://schemas.openxmlformats.org/officeDocument/2006/relationships/image" Target="../media/image116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33.png"/><Relationship Id="rId73" Type="http://schemas.openxmlformats.org/officeDocument/2006/relationships/image" Target="../media/image137.png"/><Relationship Id="rId78" Type="http://schemas.openxmlformats.org/officeDocument/2006/relationships/customXml" Target="../ink/ink138.xml"/><Relationship Id="rId81" Type="http://schemas.openxmlformats.org/officeDocument/2006/relationships/image" Target="../media/image141.png"/><Relationship Id="rId86" Type="http://schemas.openxmlformats.org/officeDocument/2006/relationships/customXml" Target="../ink/ink142.xml"/><Relationship Id="rId94" Type="http://schemas.openxmlformats.org/officeDocument/2006/relationships/customXml" Target="../ink/ink146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122" Type="http://schemas.openxmlformats.org/officeDocument/2006/relationships/customXml" Target="../ink/ink160.xml"/><Relationship Id="rId130" Type="http://schemas.openxmlformats.org/officeDocument/2006/relationships/customXml" Target="../ink/ink164.xml"/><Relationship Id="rId135" Type="http://schemas.openxmlformats.org/officeDocument/2006/relationships/image" Target="../media/image168.png"/><Relationship Id="rId143" Type="http://schemas.openxmlformats.org/officeDocument/2006/relationships/image" Target="../media/image172.png"/><Relationship Id="rId148" Type="http://schemas.openxmlformats.org/officeDocument/2006/relationships/customXml" Target="../ink/ink173.xml"/><Relationship Id="rId151" Type="http://schemas.openxmlformats.org/officeDocument/2006/relationships/image" Target="../media/image176.png"/><Relationship Id="rId156" Type="http://schemas.openxmlformats.org/officeDocument/2006/relationships/customXml" Target="../ink/ink177.xml"/><Relationship Id="rId4" Type="http://schemas.openxmlformats.org/officeDocument/2006/relationships/customXml" Target="../ink/ink101.xml"/><Relationship Id="rId9" Type="http://schemas.openxmlformats.org/officeDocument/2006/relationships/image" Target="../media/image105.png"/><Relationship Id="rId13" Type="http://schemas.openxmlformats.org/officeDocument/2006/relationships/image" Target="../media/image107.png"/><Relationship Id="rId18" Type="http://schemas.openxmlformats.org/officeDocument/2006/relationships/customXml" Target="../ink/ink108.xml"/><Relationship Id="rId39" Type="http://schemas.openxmlformats.org/officeDocument/2006/relationships/image" Target="../media/image120.png"/><Relationship Id="rId109" Type="http://schemas.openxmlformats.org/officeDocument/2006/relationships/image" Target="../media/image155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28.png"/><Relationship Id="rId76" Type="http://schemas.openxmlformats.org/officeDocument/2006/relationships/customXml" Target="../ink/ink137.xml"/><Relationship Id="rId97" Type="http://schemas.openxmlformats.org/officeDocument/2006/relationships/image" Target="../media/image149.png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125" Type="http://schemas.openxmlformats.org/officeDocument/2006/relationships/image" Target="../media/image163.png"/><Relationship Id="rId141" Type="http://schemas.openxmlformats.org/officeDocument/2006/relationships/image" Target="../media/image171.png"/><Relationship Id="rId146" Type="http://schemas.openxmlformats.org/officeDocument/2006/relationships/customXml" Target="../ink/ink172.xml"/><Relationship Id="rId7" Type="http://schemas.openxmlformats.org/officeDocument/2006/relationships/image" Target="../media/image104.png"/><Relationship Id="rId71" Type="http://schemas.openxmlformats.org/officeDocument/2006/relationships/image" Target="../media/image136.png"/><Relationship Id="rId92" Type="http://schemas.openxmlformats.org/officeDocument/2006/relationships/customXml" Target="../ink/ink145.xml"/><Relationship Id="rId162" Type="http://schemas.openxmlformats.org/officeDocument/2006/relationships/customXml" Target="../ink/ink180.xml"/><Relationship Id="rId2" Type="http://schemas.openxmlformats.org/officeDocument/2006/relationships/customXml" Target="../ink/ink100.xml"/><Relationship Id="rId29" Type="http://schemas.openxmlformats.org/officeDocument/2006/relationships/image" Target="../media/image115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23.png"/><Relationship Id="rId66" Type="http://schemas.openxmlformats.org/officeDocument/2006/relationships/customXml" Target="../ink/ink132.xml"/><Relationship Id="rId87" Type="http://schemas.openxmlformats.org/officeDocument/2006/relationships/image" Target="../media/image144.png"/><Relationship Id="rId110" Type="http://schemas.openxmlformats.org/officeDocument/2006/relationships/customXml" Target="../ink/ink154.xml"/><Relationship Id="rId115" Type="http://schemas.openxmlformats.org/officeDocument/2006/relationships/image" Target="../media/image158.png"/><Relationship Id="rId131" Type="http://schemas.openxmlformats.org/officeDocument/2006/relationships/image" Target="../media/image166.png"/><Relationship Id="rId136" Type="http://schemas.openxmlformats.org/officeDocument/2006/relationships/customXml" Target="../ink/ink167.xml"/><Relationship Id="rId157" Type="http://schemas.openxmlformats.org/officeDocument/2006/relationships/image" Target="../media/image179.png"/><Relationship Id="rId61" Type="http://schemas.openxmlformats.org/officeDocument/2006/relationships/image" Target="../media/image131.png"/><Relationship Id="rId82" Type="http://schemas.openxmlformats.org/officeDocument/2006/relationships/customXml" Target="../ink/ink140.xml"/><Relationship Id="rId152" Type="http://schemas.openxmlformats.org/officeDocument/2006/relationships/customXml" Target="../ink/ink175.xml"/><Relationship Id="rId19" Type="http://schemas.openxmlformats.org/officeDocument/2006/relationships/image" Target="../media/image110.png"/><Relationship Id="rId14" Type="http://schemas.openxmlformats.org/officeDocument/2006/relationships/customXml" Target="../ink/ink106.xml"/><Relationship Id="rId30" Type="http://schemas.openxmlformats.org/officeDocument/2006/relationships/customXml" Target="../ink/ink114.xml"/><Relationship Id="rId35" Type="http://schemas.openxmlformats.org/officeDocument/2006/relationships/image" Target="../media/image118.png"/><Relationship Id="rId56" Type="http://schemas.openxmlformats.org/officeDocument/2006/relationships/customXml" Target="../ink/ink127.xml"/><Relationship Id="rId77" Type="http://schemas.openxmlformats.org/officeDocument/2006/relationships/image" Target="../media/image139.png"/><Relationship Id="rId100" Type="http://schemas.openxmlformats.org/officeDocument/2006/relationships/customXml" Target="../ink/ink149.xml"/><Relationship Id="rId105" Type="http://schemas.openxmlformats.org/officeDocument/2006/relationships/image" Target="../media/image153.png"/><Relationship Id="rId126" Type="http://schemas.openxmlformats.org/officeDocument/2006/relationships/customXml" Target="../ink/ink162.xml"/><Relationship Id="rId147" Type="http://schemas.openxmlformats.org/officeDocument/2006/relationships/image" Target="../media/image174.png"/><Relationship Id="rId8" Type="http://schemas.openxmlformats.org/officeDocument/2006/relationships/customXml" Target="../ink/ink103.xml"/><Relationship Id="rId51" Type="http://schemas.openxmlformats.org/officeDocument/2006/relationships/image" Target="../media/image126.png"/><Relationship Id="rId72" Type="http://schemas.openxmlformats.org/officeDocument/2006/relationships/customXml" Target="../ink/ink135.xml"/><Relationship Id="rId93" Type="http://schemas.openxmlformats.org/officeDocument/2006/relationships/image" Target="../media/image147.png"/><Relationship Id="rId98" Type="http://schemas.openxmlformats.org/officeDocument/2006/relationships/customXml" Target="../ink/ink148.xml"/><Relationship Id="rId121" Type="http://schemas.openxmlformats.org/officeDocument/2006/relationships/image" Target="../media/image161.png"/><Relationship Id="rId142" Type="http://schemas.openxmlformats.org/officeDocument/2006/relationships/customXml" Target="../ink/ink170.xml"/><Relationship Id="rId163" Type="http://schemas.openxmlformats.org/officeDocument/2006/relationships/image" Target="../media/image182.png"/><Relationship Id="rId3" Type="http://schemas.openxmlformats.org/officeDocument/2006/relationships/image" Target="../media/image102.png"/><Relationship Id="rId25" Type="http://schemas.openxmlformats.org/officeDocument/2006/relationships/image" Target="../media/image113.png"/><Relationship Id="rId46" Type="http://schemas.openxmlformats.org/officeDocument/2006/relationships/customXml" Target="../ink/ink122.xml"/><Relationship Id="rId67" Type="http://schemas.openxmlformats.org/officeDocument/2006/relationships/image" Target="../media/image134.png"/><Relationship Id="rId116" Type="http://schemas.openxmlformats.org/officeDocument/2006/relationships/customXml" Target="../ink/ink157.xml"/><Relationship Id="rId137" Type="http://schemas.openxmlformats.org/officeDocument/2006/relationships/image" Target="../media/image169.png"/><Relationship Id="rId158" Type="http://schemas.openxmlformats.org/officeDocument/2006/relationships/customXml" Target="../ink/ink178.xml"/><Relationship Id="rId20" Type="http://schemas.openxmlformats.org/officeDocument/2006/relationships/customXml" Target="../ink/ink109.xml"/><Relationship Id="rId41" Type="http://schemas.openxmlformats.org/officeDocument/2006/relationships/image" Target="../media/image121.png"/><Relationship Id="rId62" Type="http://schemas.openxmlformats.org/officeDocument/2006/relationships/customXml" Target="../ink/ink130.xml"/><Relationship Id="rId83" Type="http://schemas.openxmlformats.org/officeDocument/2006/relationships/image" Target="../media/image142.png"/><Relationship Id="rId88" Type="http://schemas.openxmlformats.org/officeDocument/2006/relationships/customXml" Target="../ink/ink143.xml"/><Relationship Id="rId111" Type="http://schemas.openxmlformats.org/officeDocument/2006/relationships/image" Target="../media/image156.png"/><Relationship Id="rId132" Type="http://schemas.openxmlformats.org/officeDocument/2006/relationships/customXml" Target="../ink/ink165.xml"/><Relationship Id="rId153" Type="http://schemas.openxmlformats.org/officeDocument/2006/relationships/image" Target="../media/image17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sv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AAE473A-2DA0-244C-BB52-DF2478C08B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41248" y="713232"/>
            <a:ext cx="5154168" cy="1197864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 sz="3700" dirty="0"/>
              <a:t>Binary Search Trees</a:t>
            </a:r>
          </a:p>
        </p:txBody>
      </p:sp>
      <p:cxnSp>
        <p:nvCxnSpPr>
          <p:cNvPr id="72720" name="Straight Connector 146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BBB7B57-39EF-CC43-A448-1D1668385A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1248" y="2048256"/>
            <a:ext cx="5154168" cy="4123944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Data Structures and Problem Solving 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COMP232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Dickinson College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>
              <a:defRPr/>
            </a:pPr>
            <a:r>
              <a:rPr lang="en-US" sz="1800" dirty="0"/>
              <a:t>Slides created by Prof Farhan Siddiqui, </a:t>
            </a:r>
            <a:br>
              <a:rPr lang="en-US" sz="1800" dirty="0"/>
            </a:br>
            <a:r>
              <a:rPr lang="en-US" sz="1800" dirty="0"/>
              <a:t>with edits by John MacCormick</a:t>
            </a:r>
          </a:p>
        </p:txBody>
      </p:sp>
      <p:pic>
        <p:nvPicPr>
          <p:cNvPr id="72714" name="Picture 72713">
            <a:extLst>
              <a:ext uri="{FF2B5EF4-FFF2-40B4-BE49-F238E27FC236}">
                <a16:creationId xmlns:a16="http://schemas.microsoft.com/office/drawing/2014/main" id="{717B55F9-4793-441F-A252-65B7430AC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32" r="18682" b="-1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A6E37-F296-4347-BD1D-4D7827433B81}"/>
              </a:ext>
            </a:extLst>
          </p:cNvPr>
          <p:cNvCxnSpPr>
            <a:cxnSpLocks/>
          </p:cNvCxnSpPr>
          <p:nvPr/>
        </p:nvCxnSpPr>
        <p:spPr>
          <a:xfrm flipH="1" flipV="1">
            <a:off x="10719947" y="1960489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1888135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10"/>
            <a:ext cx="5257800" cy="483965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9DB4E-D5A3-DA43-806C-FC9BFA353945}"/>
              </a:ext>
            </a:extLst>
          </p:cNvPr>
          <p:cNvSpPr/>
          <p:nvPr/>
        </p:nvSpPr>
        <p:spPr>
          <a:xfrm>
            <a:off x="10169108" y="1535000"/>
            <a:ext cx="660122" cy="63279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10535721" y="495037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11013785" y="3765402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8AE51-F30C-884F-9373-B0C59B58E1B7}"/>
              </a:ext>
            </a:extLst>
          </p:cNvPr>
          <p:cNvCxnSpPr>
            <a:cxnSpLocks/>
          </p:cNvCxnSpPr>
          <p:nvPr/>
        </p:nvCxnSpPr>
        <p:spPr>
          <a:xfrm flipH="1">
            <a:off x="7261517" y="3763633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73DD05-3DF8-DB43-9D61-22F978858543}"/>
              </a:ext>
            </a:extLst>
          </p:cNvPr>
          <p:cNvSpPr/>
          <p:nvPr/>
        </p:nvSpPr>
        <p:spPr>
          <a:xfrm>
            <a:off x="6884795" y="4942299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1388671" y="318407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F499627-87A3-49A7-A0D0-770041B45E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69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BST Operations: remove</a:t>
            </a:r>
            <a:br>
              <a:rPr lang="en-US" dirty="0"/>
            </a:br>
            <a:r>
              <a:rPr lang="en-US" dirty="0"/>
              <a:t>…the hard case… 2 children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0EEA587-37C9-4B79-8CC7-B6A940F736B5}"/>
              </a:ext>
            </a:extLst>
          </p:cNvPr>
          <p:cNvSpPr txBox="1">
            <a:spLocks/>
          </p:cNvSpPr>
          <p:nvPr/>
        </p:nvSpPr>
        <p:spPr>
          <a:xfrm>
            <a:off x="124872" y="1645920"/>
            <a:ext cx="5615251" cy="453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remove(K key)</a:t>
            </a:r>
            <a:endParaRPr lang="en-US">
              <a:solidFill>
                <a:srgbClr val="00B050"/>
              </a:solidFill>
            </a:endParaRPr>
          </a:p>
          <a:p>
            <a:r>
              <a:rPr lang="en-US" b="1"/>
              <a:t>find the node, N, with key (get)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N has two children (e.g. 9)</a:t>
            </a:r>
          </a:p>
          <a:p>
            <a:r>
              <a:rPr lang="en-US" b="1">
                <a:solidFill>
                  <a:srgbClr val="7030A0"/>
                </a:solidFill>
              </a:rPr>
              <a:t>Recursive algorithm: swap in value from smallest node S in right subtree, then call remove on S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			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5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2012758"/>
            <a:ext cx="687062" cy="1354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10"/>
            <a:ext cx="5257800" cy="483965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9285195" y="3292166"/>
            <a:ext cx="587017" cy="5795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9763259" y="2107198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8AE51-F30C-884F-9373-B0C59B58E1B7}"/>
              </a:ext>
            </a:extLst>
          </p:cNvPr>
          <p:cNvCxnSpPr>
            <a:cxnSpLocks/>
          </p:cNvCxnSpPr>
          <p:nvPr/>
        </p:nvCxnSpPr>
        <p:spPr>
          <a:xfrm flipH="1">
            <a:off x="7261517" y="3763633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73DD05-3DF8-DB43-9D61-22F978858543}"/>
              </a:ext>
            </a:extLst>
          </p:cNvPr>
          <p:cNvSpPr/>
          <p:nvPr/>
        </p:nvSpPr>
        <p:spPr>
          <a:xfrm>
            <a:off x="6884795" y="4942299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0138145" y="1525870"/>
            <a:ext cx="587017" cy="5795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A6C823-D724-4A4D-9E98-5D94E59C7E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69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BST Operations: remove</a:t>
            </a:r>
            <a:br>
              <a:rPr lang="en-US" dirty="0"/>
            </a:br>
            <a:r>
              <a:rPr lang="en-US" dirty="0"/>
              <a:t>…the hard case… 2 children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B952C63-47D5-4825-950B-2E1154DD4D85}"/>
              </a:ext>
            </a:extLst>
          </p:cNvPr>
          <p:cNvSpPr txBox="1">
            <a:spLocks/>
          </p:cNvSpPr>
          <p:nvPr/>
        </p:nvSpPr>
        <p:spPr>
          <a:xfrm>
            <a:off x="124872" y="1645920"/>
            <a:ext cx="5615251" cy="453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remove(K key)</a:t>
            </a:r>
            <a:endParaRPr lang="en-US">
              <a:solidFill>
                <a:srgbClr val="00B050"/>
              </a:solidFill>
            </a:endParaRPr>
          </a:p>
          <a:p>
            <a:r>
              <a:rPr lang="en-US" b="1"/>
              <a:t>find the node, N, with key (get)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N has two children (e.g. 9)</a:t>
            </a:r>
          </a:p>
          <a:p>
            <a:r>
              <a:rPr lang="en-US" b="1">
                <a:solidFill>
                  <a:srgbClr val="7030A0"/>
                </a:solidFill>
              </a:rPr>
              <a:t>Recursive algorithm: swap in value from smallest node S in right subtree, then call remove on S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			</a:t>
            </a:r>
            <a:endParaRPr lang="en-US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5A6DA-F1D6-4FCD-A814-6386A80C6DB3}"/>
              </a:ext>
            </a:extLst>
          </p:cNvPr>
          <p:cNvSpPr txBox="1"/>
          <p:nvPr/>
        </p:nvSpPr>
        <p:spPr>
          <a:xfrm>
            <a:off x="544092" y="5059213"/>
            <a:ext cx="594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note: In the textbook, duplicates are in the left subtree. So a different algorithm is needed for removing a node with 2 children: we replace the node N with the </a:t>
            </a:r>
            <a:r>
              <a:rPr lang="en-US" i="1" dirty="0"/>
              <a:t>largest</a:t>
            </a:r>
            <a:r>
              <a:rPr lang="en-US" dirty="0"/>
              <a:t> node L in the </a:t>
            </a:r>
            <a:r>
              <a:rPr lang="en-US" i="1" dirty="0"/>
              <a:t>left</a:t>
            </a:r>
            <a:r>
              <a:rPr lang="en-US" dirty="0"/>
              <a:t> subtree, then call remove on L.</a:t>
            </a:r>
          </a:p>
        </p:txBody>
      </p:sp>
    </p:spTree>
    <p:extLst>
      <p:ext uri="{BB962C8B-B14F-4D97-AF65-F5344CB8AC3E}">
        <p14:creationId xmlns:p14="http://schemas.microsoft.com/office/powerpoint/2010/main" val="41468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E376E9-365C-8541-A309-D150592E87E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0194799" y="1497100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E9B8AB-F426-504C-8854-A89192AC0D37}"/>
              </a:ext>
            </a:extLst>
          </p:cNvPr>
          <p:cNvCxnSpPr>
            <a:cxnSpLocks/>
          </p:cNvCxnSpPr>
          <p:nvPr/>
        </p:nvCxnSpPr>
        <p:spPr>
          <a:xfrm flipH="1">
            <a:off x="7354454" y="2511668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46CDE0-2C80-F14F-8A2C-0C109F67AA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5701" y="147431"/>
                <a:ext cx="8958260" cy="1325563"/>
              </a:xfrm>
            </p:spPr>
            <p:txBody>
              <a:bodyPr/>
              <a:lstStyle/>
              <a:p>
                <a:r>
                  <a:rPr lang="en-US" dirty="0"/>
                  <a:t>BST Operations: asymptotic complexity as a function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46CDE0-2C80-F14F-8A2C-0C109F67A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5701" y="147431"/>
                <a:ext cx="8958260" cy="1325563"/>
              </a:xfrm>
              <a:blipFill>
                <a:blip r:embed="rId2"/>
                <a:stretch>
                  <a:fillRect l="-2789" t="-13303" r="-3469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81B36F-E515-EF43-9263-70328F83EF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835" y="1957237"/>
          <a:ext cx="6187440" cy="254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18">
                  <a:extLst>
                    <a:ext uri="{9D8B030D-6E8A-4147-A177-3AD203B41FA5}">
                      <a16:colId xmlns:a16="http://schemas.microsoft.com/office/drawing/2014/main" val="3035834237"/>
                    </a:ext>
                  </a:extLst>
                </a:gridCol>
                <a:gridCol w="3231822">
                  <a:extLst>
                    <a:ext uri="{9D8B030D-6E8A-4147-A177-3AD203B41FA5}">
                      <a16:colId xmlns:a16="http://schemas.microsoft.com/office/drawing/2014/main" val="1537714587"/>
                    </a:ext>
                  </a:extLst>
                </a:gridCol>
              </a:tblGrid>
              <a:tr h="606800">
                <a:tc>
                  <a:txBody>
                    <a:bodyPr/>
                    <a:lstStyle/>
                    <a:p>
                      <a:r>
                        <a:rPr lang="en-US" sz="2400" b="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Binary Search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69354"/>
                  </a:ext>
                </a:extLst>
              </a:tr>
              <a:tr h="725632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get(K key)		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3357"/>
                  </a:ext>
                </a:extLst>
              </a:tr>
              <a:tr h="6068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add(K key, V value)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83503"/>
                  </a:ext>
                </a:extLst>
              </a:tr>
              <a:tr h="60680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remove(K key)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5517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9FAE40-F674-494A-9AFA-79F07F61F432}"/>
                  </a:ext>
                </a:extLst>
              </p:cNvPr>
              <p:cNvSpPr txBox="1"/>
              <p:nvPr/>
            </p:nvSpPr>
            <p:spPr>
              <a:xfrm>
                <a:off x="4834832" y="2661967"/>
                <a:ext cx="7886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9FAE40-F674-494A-9AFA-79F07F61F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32" y="2661967"/>
                <a:ext cx="788669" cy="461665"/>
              </a:xfrm>
              <a:prstGeom prst="rect">
                <a:avLst/>
              </a:prstGeom>
              <a:blipFill>
                <a:blip r:embed="rId3"/>
                <a:stretch>
                  <a:fillRect l="-1550" r="-1240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BFE48A-C1AE-AA4B-A94B-17D2429EB407}"/>
                  </a:ext>
                </a:extLst>
              </p:cNvPr>
              <p:cNvSpPr txBox="1"/>
              <p:nvPr/>
            </p:nvSpPr>
            <p:spPr>
              <a:xfrm>
                <a:off x="4834831" y="3333679"/>
                <a:ext cx="7886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BFE48A-C1AE-AA4B-A94B-17D2429EB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31" y="3333679"/>
                <a:ext cx="788669" cy="461665"/>
              </a:xfrm>
              <a:prstGeom prst="rect">
                <a:avLst/>
              </a:prstGeom>
              <a:blipFill>
                <a:blip r:embed="rId4"/>
                <a:stretch>
                  <a:fillRect l="-1550" r="-1240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E999878-6376-6A41-B817-820926227254}"/>
              </a:ext>
            </a:extLst>
          </p:cNvPr>
          <p:cNvSpPr/>
          <p:nvPr/>
        </p:nvSpPr>
        <p:spPr>
          <a:xfrm>
            <a:off x="9612840" y="1248736"/>
            <a:ext cx="617517" cy="59421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1709EA-84DB-A141-936C-01998E75F5AC}"/>
              </a:ext>
            </a:extLst>
          </p:cNvPr>
          <p:cNvSpPr/>
          <p:nvPr/>
        </p:nvSpPr>
        <p:spPr>
          <a:xfrm>
            <a:off x="7925556" y="2149403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487607-4AE0-B24A-BA67-B4F69269FF76}"/>
              </a:ext>
            </a:extLst>
          </p:cNvPr>
          <p:cNvSpPr/>
          <p:nvPr/>
        </p:nvSpPr>
        <p:spPr>
          <a:xfrm>
            <a:off x="11450540" y="2158533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AEE70-2296-EC42-A412-BA91F062DA5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448064" y="1545843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10B70DF-E9F8-5444-A4E4-BB64A15CC5CD}"/>
              </a:ext>
            </a:extLst>
          </p:cNvPr>
          <p:cNvSpPr/>
          <p:nvPr/>
        </p:nvSpPr>
        <p:spPr>
          <a:xfrm>
            <a:off x="7002145" y="3850356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62E97-0924-F74E-8023-35390C873BCB}"/>
              </a:ext>
            </a:extLst>
          </p:cNvPr>
          <p:cNvSpPr/>
          <p:nvPr/>
        </p:nvSpPr>
        <p:spPr>
          <a:xfrm>
            <a:off x="9030452" y="382414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CB6279-D4E7-754F-8276-E22FAB7EAA5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416465" y="2546340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F7A596-83F6-7A48-82FC-AF8D652A3FE1}"/>
              </a:ext>
            </a:extLst>
          </p:cNvPr>
          <p:cNvCxnSpPr>
            <a:cxnSpLocks/>
          </p:cNvCxnSpPr>
          <p:nvPr/>
        </p:nvCxnSpPr>
        <p:spPr>
          <a:xfrm flipH="1">
            <a:off x="8542949" y="4387166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779102B-016D-0042-B1C0-318EDC838245}"/>
              </a:ext>
            </a:extLst>
          </p:cNvPr>
          <p:cNvSpPr/>
          <p:nvPr/>
        </p:nvSpPr>
        <p:spPr>
          <a:xfrm>
            <a:off x="10042481" y="5589166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EB72E0-FED3-F64D-9F31-0EC479C685C6}"/>
              </a:ext>
            </a:extLst>
          </p:cNvPr>
          <p:cNvSpPr/>
          <p:nvPr/>
        </p:nvSpPr>
        <p:spPr>
          <a:xfrm>
            <a:off x="8166227" y="5565832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10984F-D941-FB4D-8616-062A505E0C43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9531502" y="4318825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42C96-EA6E-488C-AE69-D3B684F95FA6}"/>
                  </a:ext>
                </a:extLst>
              </p:cNvPr>
              <p:cNvSpPr txBox="1"/>
              <p:nvPr/>
            </p:nvSpPr>
            <p:spPr>
              <a:xfrm>
                <a:off x="4834832" y="3941042"/>
                <a:ext cx="7886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42C96-EA6E-488C-AE69-D3B684F9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32" y="3941042"/>
                <a:ext cx="788669" cy="461665"/>
              </a:xfrm>
              <a:prstGeom prst="rect">
                <a:avLst/>
              </a:prstGeom>
              <a:blipFill>
                <a:blip r:embed="rId5"/>
                <a:stretch>
                  <a:fillRect l="-1550" r="-1240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68ED823D-31EC-466D-A548-446F3E2FCF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240" y="5157215"/>
                <a:ext cx="4379760" cy="1175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operations</a:t>
                </a:r>
              </a:p>
              <a:p>
                <a:r>
                  <a:rPr lang="en-US" dirty="0"/>
                  <a:t>efficient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small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68ED823D-31EC-466D-A548-446F3E2F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40" y="5157215"/>
                <a:ext cx="4379760" cy="1175195"/>
              </a:xfrm>
              <a:prstGeom prst="rect">
                <a:avLst/>
              </a:prstGeom>
              <a:blipFill>
                <a:blip r:embed="rId6"/>
                <a:stretch>
                  <a:fillRect l="-2507" t="-8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2C3D-B6C3-4C5C-87A8-0D6E6BD0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F453-4320-486B-ABDC-D0641CBF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stored in left-to-right order:</a:t>
            </a:r>
          </a:p>
          <a:p>
            <a:pPr lvl="1"/>
            <a:r>
              <a:rPr lang="en-US" dirty="0"/>
              <a:t>Everything to the left is smaller</a:t>
            </a:r>
          </a:p>
          <a:p>
            <a:pPr lvl="1"/>
            <a:r>
              <a:rPr lang="en-US" dirty="0"/>
              <a:t>Everything to the right is larger</a:t>
            </a:r>
          </a:p>
          <a:p>
            <a:pPr lvl="1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55543C-6615-4068-A6FA-B83B0956904B}"/>
              </a:ext>
            </a:extLst>
          </p:cNvPr>
          <p:cNvGrpSpPr/>
          <p:nvPr/>
        </p:nvGrpSpPr>
        <p:grpSpPr>
          <a:xfrm>
            <a:off x="3034014" y="3693901"/>
            <a:ext cx="894600" cy="980640"/>
            <a:chOff x="3034014" y="3693901"/>
            <a:chExt cx="894600" cy="9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7F73E6-D86E-46A4-9ADE-A837C7F1AFDA}"/>
                    </a:ext>
                  </a:extLst>
                </p14:cNvPr>
                <p14:cNvContentPartPr/>
                <p14:nvPr/>
              </p14:nvContentPartPr>
              <p14:xfrm>
                <a:off x="3193494" y="3693901"/>
                <a:ext cx="208440" cy="234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7F73E6-D86E-46A4-9ADE-A837C7F1AF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4494" y="3684901"/>
                  <a:ext cx="226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C92E9D-47B6-4720-B5FB-BC3C5CD73E4D}"/>
                    </a:ext>
                  </a:extLst>
                </p14:cNvPr>
                <p14:cNvContentPartPr/>
                <p14:nvPr/>
              </p14:nvContentPartPr>
              <p14:xfrm>
                <a:off x="3034014" y="4077301"/>
                <a:ext cx="121320" cy="338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C92E9D-47B6-4720-B5FB-BC3C5CD73E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5374" y="4068661"/>
                  <a:ext cx="1389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ED19A6-FD31-4CF4-9DD4-508EEA7BC54A}"/>
                    </a:ext>
                  </a:extLst>
                </p14:cNvPr>
                <p14:cNvContentPartPr/>
                <p14:nvPr/>
              </p14:nvContentPartPr>
              <p14:xfrm>
                <a:off x="3409854" y="4048861"/>
                <a:ext cx="295560" cy="25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ED19A6-FD31-4CF4-9DD4-508EEA7BC5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1214" y="4039861"/>
                  <a:ext cx="313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6F0F61-07FC-426F-B11B-76FD6D0FFAAC}"/>
                    </a:ext>
                  </a:extLst>
                </p14:cNvPr>
                <p14:cNvContentPartPr/>
                <p14:nvPr/>
              </p14:nvContentPartPr>
              <p14:xfrm>
                <a:off x="3730254" y="4403101"/>
                <a:ext cx="198360" cy="27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6F0F61-07FC-426F-B11B-76FD6D0FFA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1614" y="4394461"/>
                  <a:ext cx="21600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55EE79-F371-4136-BBE5-9C12F9FC120F}"/>
              </a:ext>
            </a:extLst>
          </p:cNvPr>
          <p:cNvGrpSpPr/>
          <p:nvPr/>
        </p:nvGrpSpPr>
        <p:grpSpPr>
          <a:xfrm>
            <a:off x="1814694" y="4542061"/>
            <a:ext cx="1439280" cy="1599840"/>
            <a:chOff x="1814694" y="4542061"/>
            <a:chExt cx="1439280" cy="159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7B0A97-EA02-4E80-9F60-7E16E80D78CB}"/>
                    </a:ext>
                  </a:extLst>
                </p14:cNvPr>
                <p14:cNvContentPartPr/>
                <p14:nvPr/>
              </p14:nvContentPartPr>
              <p14:xfrm>
                <a:off x="2770854" y="4546741"/>
                <a:ext cx="144360" cy="23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7B0A97-EA02-4E80-9F60-7E16E80D78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1854" y="4537741"/>
                  <a:ext cx="162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CAE358-F347-4189-9410-1236C74E8269}"/>
                    </a:ext>
                  </a:extLst>
                </p14:cNvPr>
                <p14:cNvContentPartPr/>
                <p14:nvPr/>
              </p14:nvContentPartPr>
              <p14:xfrm>
                <a:off x="2795694" y="4542061"/>
                <a:ext cx="190800" cy="5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CAE358-F347-4189-9410-1236C74E82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7054" y="4533421"/>
                  <a:ext cx="208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26791E-E4D8-4760-B2C3-AD3EDD7A15DA}"/>
                    </a:ext>
                  </a:extLst>
                </p14:cNvPr>
                <p14:cNvContentPartPr/>
                <p14:nvPr/>
              </p14:nvContentPartPr>
              <p14:xfrm>
                <a:off x="2499054" y="4886581"/>
                <a:ext cx="231120" cy="280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26791E-E4D8-4760-B2C3-AD3EDD7A15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90054" y="4877941"/>
                  <a:ext cx="248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DAEFDF-E8AE-427D-BFC7-64D334B09B9C}"/>
                    </a:ext>
                  </a:extLst>
                </p14:cNvPr>
                <p14:cNvContentPartPr/>
                <p14:nvPr/>
              </p14:nvContentPartPr>
              <p14:xfrm>
                <a:off x="2280174" y="5212381"/>
                <a:ext cx="151920" cy="23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DAEFDF-E8AE-427D-BFC7-64D334B09B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1174" y="5203741"/>
                  <a:ext cx="169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289D7F-7401-4839-BF44-456BFE6DEFAC}"/>
                    </a:ext>
                  </a:extLst>
                </p14:cNvPr>
                <p14:cNvContentPartPr/>
                <p14:nvPr/>
              </p14:nvContentPartPr>
              <p14:xfrm>
                <a:off x="2000814" y="5549701"/>
                <a:ext cx="196560" cy="28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289D7F-7401-4839-BF44-456BFE6DEF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1814" y="5540701"/>
                  <a:ext cx="214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F77826-7094-41F1-837E-3B5752DE9745}"/>
                    </a:ext>
                  </a:extLst>
                </p14:cNvPr>
                <p14:cNvContentPartPr/>
                <p14:nvPr/>
              </p14:nvContentPartPr>
              <p14:xfrm>
                <a:off x="1814694" y="5914021"/>
                <a:ext cx="235080" cy="22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F77826-7094-41F1-837E-3B5752DE9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6054" y="5905021"/>
                  <a:ext cx="252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95F44E-7B25-41F3-9A31-D50538B5C12B}"/>
                    </a:ext>
                  </a:extLst>
                </p14:cNvPr>
                <p14:cNvContentPartPr/>
                <p14:nvPr/>
              </p14:nvContentPartPr>
              <p14:xfrm>
                <a:off x="1844574" y="5993581"/>
                <a:ext cx="158040" cy="46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95F44E-7B25-41F3-9A31-D50538B5C1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5934" y="5984581"/>
                  <a:ext cx="175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32BC76-D352-4E88-AE67-D145F4BDF6F9}"/>
                    </a:ext>
                  </a:extLst>
                </p14:cNvPr>
                <p14:cNvContentPartPr/>
                <p14:nvPr/>
              </p14:nvContentPartPr>
              <p14:xfrm>
                <a:off x="2903334" y="4889821"/>
                <a:ext cx="153000" cy="232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32BC76-D352-4E88-AE67-D145F4BDF6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4334" y="4880821"/>
                  <a:ext cx="170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0FC039-99B1-4AE9-95BF-2577AA28701B}"/>
                    </a:ext>
                  </a:extLst>
                </p14:cNvPr>
                <p14:cNvContentPartPr/>
                <p14:nvPr/>
              </p14:nvContentPartPr>
              <p14:xfrm>
                <a:off x="3075054" y="5231461"/>
                <a:ext cx="23400" cy="166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0FC039-99B1-4AE9-95BF-2577AA2870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6054" y="5222821"/>
                  <a:ext cx="41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646DA3-9DA9-4277-B594-5C0117B59D93}"/>
                    </a:ext>
                  </a:extLst>
                </p14:cNvPr>
                <p14:cNvContentPartPr/>
                <p14:nvPr/>
              </p14:nvContentPartPr>
              <p14:xfrm>
                <a:off x="3097734" y="5199061"/>
                <a:ext cx="156240" cy="18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646DA3-9DA9-4277-B594-5C0117B59D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89094" y="5190061"/>
                  <a:ext cx="1738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C71A81E-BF3D-43DC-BB98-34DC0D656CDE}"/>
                  </a:ext>
                </a:extLst>
              </p14:cNvPr>
              <p14:cNvContentPartPr/>
              <p14:nvPr/>
            </p14:nvContentPartPr>
            <p14:xfrm>
              <a:off x="3768774" y="4806661"/>
              <a:ext cx="67320" cy="304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C71A81E-BF3D-43DC-BB98-34DC0D656C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0134" y="4797661"/>
                <a:ext cx="849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57F1D12-4C45-469D-B7A1-566EA356E240}"/>
                  </a:ext>
                </a:extLst>
              </p14:cNvPr>
              <p14:cNvContentPartPr/>
              <p14:nvPr/>
            </p14:nvContentPartPr>
            <p14:xfrm>
              <a:off x="3809094" y="5472661"/>
              <a:ext cx="151200" cy="239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57F1D12-4C45-469D-B7A1-566EA356E2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0454" y="5463661"/>
                <a:ext cx="16884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7C23D80-00AD-47FA-937B-0010508205CF}"/>
              </a:ext>
            </a:extLst>
          </p:cNvPr>
          <p:cNvGrpSpPr/>
          <p:nvPr/>
        </p:nvGrpSpPr>
        <p:grpSpPr>
          <a:xfrm>
            <a:off x="3557454" y="5168461"/>
            <a:ext cx="229320" cy="527760"/>
            <a:chOff x="3557454" y="5168461"/>
            <a:chExt cx="22932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E56B62-5836-439D-86C7-6D46DFC23A8E}"/>
                    </a:ext>
                  </a:extLst>
                </p14:cNvPr>
                <p14:cNvContentPartPr/>
                <p14:nvPr/>
              </p14:nvContentPartPr>
              <p14:xfrm>
                <a:off x="3664734" y="5168461"/>
                <a:ext cx="122040" cy="22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E56B62-5836-439D-86C7-6D46DFC23A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6094" y="5159461"/>
                  <a:ext cx="139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19377C-B714-4B8E-A970-03B4058773A0}"/>
                    </a:ext>
                  </a:extLst>
                </p14:cNvPr>
                <p14:cNvContentPartPr/>
                <p14:nvPr/>
              </p14:nvContentPartPr>
              <p14:xfrm>
                <a:off x="3557454" y="5477701"/>
                <a:ext cx="96120" cy="218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19377C-B714-4B8E-A970-03B4058773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8814" y="5468701"/>
                  <a:ext cx="11376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D44F2AD-6C92-41B8-9F88-2D15019DB491}"/>
                  </a:ext>
                </a:extLst>
              </p14:cNvPr>
              <p14:cNvContentPartPr/>
              <p14:nvPr/>
            </p14:nvContentPartPr>
            <p14:xfrm>
              <a:off x="3416334" y="5838781"/>
              <a:ext cx="205200" cy="213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D44F2AD-6C92-41B8-9F88-2D15019DB4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07694" y="5829781"/>
                <a:ext cx="2228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64B814-4D01-47DB-B591-2540932C9C9E}"/>
                  </a:ext>
                </a:extLst>
              </p14:cNvPr>
              <p14:cNvContentPartPr/>
              <p14:nvPr/>
            </p14:nvContentPartPr>
            <p14:xfrm>
              <a:off x="4020774" y="5763901"/>
              <a:ext cx="233280" cy="241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64B814-4D01-47DB-B591-2540932C9C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12134" y="5755261"/>
                <a:ext cx="25092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EBA1F6B-4B7E-479B-BF38-DDA6BEC2B4FE}"/>
              </a:ext>
            </a:extLst>
          </p:cNvPr>
          <p:cNvGrpSpPr/>
          <p:nvPr/>
        </p:nvGrpSpPr>
        <p:grpSpPr>
          <a:xfrm>
            <a:off x="7717614" y="3547741"/>
            <a:ext cx="1612800" cy="1575000"/>
            <a:chOff x="7717614" y="3547741"/>
            <a:chExt cx="1612800" cy="15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70EC5C-0F26-485B-A5B7-A208E3D74EE5}"/>
                    </a:ext>
                  </a:extLst>
                </p14:cNvPr>
                <p14:cNvContentPartPr/>
                <p14:nvPr/>
              </p14:nvContentPartPr>
              <p14:xfrm>
                <a:off x="8119374" y="3547741"/>
                <a:ext cx="219600" cy="26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70EC5C-0F26-485B-A5B7-A208E3D74E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10374" y="3538741"/>
                  <a:ext cx="237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DB2FD7-70F2-4EBA-9C85-85468AFC20A6}"/>
                    </a:ext>
                  </a:extLst>
                </p14:cNvPr>
                <p14:cNvContentPartPr/>
                <p14:nvPr/>
              </p14:nvContentPartPr>
              <p14:xfrm>
                <a:off x="8291094" y="3550621"/>
                <a:ext cx="184320" cy="257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DB2FD7-70F2-4EBA-9C85-85468AFC20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82094" y="3541621"/>
                  <a:ext cx="201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7E1E10-30AF-4611-8784-103FC8B653AC}"/>
                    </a:ext>
                  </a:extLst>
                </p14:cNvPr>
                <p14:cNvContentPartPr/>
                <p14:nvPr/>
              </p14:nvContentPartPr>
              <p14:xfrm>
                <a:off x="7927494" y="3965701"/>
                <a:ext cx="239760" cy="36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7E1E10-30AF-4611-8784-103FC8B653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18854" y="3957061"/>
                  <a:ext cx="257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ABE88B-99DE-4DC8-B61A-9FF7BA6FC4C7}"/>
                    </a:ext>
                  </a:extLst>
                </p14:cNvPr>
                <p14:cNvContentPartPr/>
                <p14:nvPr/>
              </p14:nvContentPartPr>
              <p14:xfrm>
                <a:off x="7717614" y="4440181"/>
                <a:ext cx="142920" cy="22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ABE88B-99DE-4DC8-B61A-9FF7BA6FC4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08974" y="4431181"/>
                  <a:ext cx="160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C8623E-156C-4E86-86AF-40F37D80DB00}"/>
                    </a:ext>
                  </a:extLst>
                </p14:cNvPr>
                <p14:cNvContentPartPr/>
                <p14:nvPr/>
              </p14:nvContentPartPr>
              <p14:xfrm>
                <a:off x="7771614" y="4378621"/>
                <a:ext cx="120600" cy="40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C8623E-156C-4E86-86AF-40F37D80DB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62614" y="4369621"/>
                  <a:ext cx="138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0BDCDC-7F67-4364-98B7-FB9164AEADFF}"/>
                    </a:ext>
                  </a:extLst>
                </p14:cNvPr>
                <p14:cNvContentPartPr/>
                <p14:nvPr/>
              </p14:nvContentPartPr>
              <p14:xfrm>
                <a:off x="8481174" y="3909901"/>
                <a:ext cx="493560" cy="41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0BDCDC-7F67-4364-98B7-FB9164AEAD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72534" y="3900901"/>
                  <a:ext cx="511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5EB91D-FC11-4EBB-AA33-5A717B3B4C9B}"/>
                    </a:ext>
                  </a:extLst>
                </p14:cNvPr>
                <p14:cNvContentPartPr/>
                <p14:nvPr/>
              </p14:nvContentPartPr>
              <p14:xfrm>
                <a:off x="8890854" y="4427581"/>
                <a:ext cx="128160" cy="21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5EB91D-FC11-4EBB-AA33-5A717B3B4C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2214" y="4418581"/>
                  <a:ext cx="145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0619D4-BBCF-44C8-A273-B7CA368AC717}"/>
                    </a:ext>
                  </a:extLst>
                </p14:cNvPr>
                <p14:cNvContentPartPr/>
                <p14:nvPr/>
              </p14:nvContentPartPr>
              <p14:xfrm>
                <a:off x="9074814" y="4393381"/>
                <a:ext cx="47520" cy="20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0619D4-BBCF-44C8-A273-B7CA368AC7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66174" y="4384741"/>
                  <a:ext cx="65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0953426-5C4C-4168-A4B2-070F6876933F}"/>
                    </a:ext>
                  </a:extLst>
                </p14:cNvPr>
                <p14:cNvContentPartPr/>
                <p14:nvPr/>
              </p14:nvContentPartPr>
              <p14:xfrm>
                <a:off x="8850534" y="4792981"/>
                <a:ext cx="114120" cy="329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0953426-5C4C-4168-A4B2-070F687693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41534" y="4784341"/>
                  <a:ext cx="131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103C22-4BB9-48E7-A6DF-F7FC38774F82}"/>
                    </a:ext>
                  </a:extLst>
                </p14:cNvPr>
                <p14:cNvContentPartPr/>
                <p14:nvPr/>
              </p14:nvContentPartPr>
              <p14:xfrm>
                <a:off x="9089214" y="4731781"/>
                <a:ext cx="241200" cy="31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103C22-4BB9-48E7-A6DF-F7FC38774F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0214" y="4723141"/>
                  <a:ext cx="25884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DCA928-7F98-463B-8156-EDBCBF412A55}"/>
              </a:ext>
            </a:extLst>
          </p:cNvPr>
          <p:cNvGrpSpPr/>
          <p:nvPr/>
        </p:nvGrpSpPr>
        <p:grpSpPr>
          <a:xfrm>
            <a:off x="9230334" y="5183581"/>
            <a:ext cx="888120" cy="945000"/>
            <a:chOff x="9230334" y="5183581"/>
            <a:chExt cx="888120" cy="9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D72439-0BF4-4E2F-8D58-AC6D72D8FD13}"/>
                    </a:ext>
                  </a:extLst>
                </p14:cNvPr>
                <p14:cNvContentPartPr/>
                <p14:nvPr/>
              </p14:nvContentPartPr>
              <p14:xfrm>
                <a:off x="9335454" y="5215261"/>
                <a:ext cx="145800" cy="198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D72439-0BF4-4E2F-8D58-AC6D72D8FD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26814" y="5206261"/>
                  <a:ext cx="163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274893-A891-4346-9DBC-257B5D24B733}"/>
                    </a:ext>
                  </a:extLst>
                </p14:cNvPr>
                <p14:cNvContentPartPr/>
                <p14:nvPr/>
              </p14:nvContentPartPr>
              <p14:xfrm>
                <a:off x="9498534" y="5271061"/>
                <a:ext cx="120960" cy="164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274893-A891-4346-9DBC-257B5D24B7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9534" y="5262061"/>
                  <a:ext cx="138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A217A8-89CB-4B60-B0FB-0801AA5E3190}"/>
                    </a:ext>
                  </a:extLst>
                </p14:cNvPr>
                <p14:cNvContentPartPr/>
                <p14:nvPr/>
              </p14:nvContentPartPr>
              <p14:xfrm>
                <a:off x="9480894" y="5183581"/>
                <a:ext cx="20160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A217A8-89CB-4B60-B0FB-0801AA5E31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72254" y="5174941"/>
                  <a:ext cx="219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A5D820-E1AD-4E92-BFA1-8235C1C325A5}"/>
                    </a:ext>
                  </a:extLst>
                </p14:cNvPr>
                <p14:cNvContentPartPr/>
                <p14:nvPr/>
              </p14:nvContentPartPr>
              <p14:xfrm>
                <a:off x="9601494" y="5536021"/>
                <a:ext cx="237240" cy="273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A5D820-E1AD-4E92-BFA1-8235C1C325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92854" y="5527021"/>
                  <a:ext cx="254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67CFB3-8295-40B0-AC7D-2A9B1F795DF4}"/>
                    </a:ext>
                  </a:extLst>
                </p14:cNvPr>
                <p14:cNvContentPartPr/>
                <p14:nvPr/>
              </p14:nvContentPartPr>
              <p14:xfrm>
                <a:off x="9895254" y="5890981"/>
                <a:ext cx="54000" cy="18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67CFB3-8295-40B0-AC7D-2A9B1F795D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86614" y="5881981"/>
                  <a:ext cx="71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3BC36D1-7E25-45EB-8C70-EFC45F8C68CB}"/>
                    </a:ext>
                  </a:extLst>
                </p14:cNvPr>
                <p14:cNvContentPartPr/>
                <p14:nvPr/>
              </p14:nvContentPartPr>
              <p14:xfrm>
                <a:off x="9960774" y="5901421"/>
                <a:ext cx="40680" cy="163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3BC36D1-7E25-45EB-8C70-EFC45F8C68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52134" y="5892781"/>
                  <a:ext cx="58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32CA77-BA22-43EB-AF4E-A89889E64B45}"/>
                    </a:ext>
                  </a:extLst>
                </p14:cNvPr>
                <p14:cNvContentPartPr/>
                <p14:nvPr/>
              </p14:nvContentPartPr>
              <p14:xfrm>
                <a:off x="10021614" y="5860741"/>
                <a:ext cx="96840" cy="202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32CA77-BA22-43EB-AF4E-A89889E64B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12614" y="5851741"/>
                  <a:ext cx="114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A383DD-59E0-47F2-A339-F2C15317CF13}"/>
                    </a:ext>
                  </a:extLst>
                </p14:cNvPr>
                <p14:cNvContentPartPr/>
                <p14:nvPr/>
              </p14:nvContentPartPr>
              <p14:xfrm>
                <a:off x="9303054" y="5518021"/>
                <a:ext cx="128880" cy="343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A383DD-59E0-47F2-A339-F2C15317C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94414" y="5509381"/>
                  <a:ext cx="1465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71C8E9A-A24D-4A0C-80DD-B1AF92A853F3}"/>
                    </a:ext>
                  </a:extLst>
                </p14:cNvPr>
                <p14:cNvContentPartPr/>
                <p14:nvPr/>
              </p14:nvContentPartPr>
              <p14:xfrm>
                <a:off x="9230334" y="5938861"/>
                <a:ext cx="129960" cy="16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1C8E9A-A24D-4A0C-80DD-B1AF92A853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21694" y="5930221"/>
                  <a:ext cx="147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3FE404F-8F73-41CB-8F73-18203E8101F9}"/>
                    </a:ext>
                  </a:extLst>
                </p14:cNvPr>
                <p14:cNvContentPartPr/>
                <p14:nvPr/>
              </p14:nvContentPartPr>
              <p14:xfrm>
                <a:off x="9333294" y="5911861"/>
                <a:ext cx="114840" cy="216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3FE404F-8F73-41CB-8F73-18203E8101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24654" y="5903221"/>
                  <a:ext cx="13248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24AD15-15B2-4678-AABA-E305BED420B1}"/>
              </a:ext>
            </a:extLst>
          </p:cNvPr>
          <p:cNvGrpSpPr/>
          <p:nvPr/>
        </p:nvGrpSpPr>
        <p:grpSpPr>
          <a:xfrm>
            <a:off x="7469574" y="4727461"/>
            <a:ext cx="674640" cy="466560"/>
            <a:chOff x="7469574" y="4727461"/>
            <a:chExt cx="67464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5474D8-C105-4021-8DC0-A2B702F04DF7}"/>
                    </a:ext>
                  </a:extLst>
                </p14:cNvPr>
                <p14:cNvContentPartPr/>
                <p14:nvPr/>
              </p14:nvContentPartPr>
              <p14:xfrm>
                <a:off x="7469574" y="4727461"/>
                <a:ext cx="240120" cy="466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5474D8-C105-4021-8DC0-A2B702F04D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60934" y="4718461"/>
                  <a:ext cx="2577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E58C67-1D73-4509-AC46-34ED31087E5C}"/>
                    </a:ext>
                  </a:extLst>
                </p14:cNvPr>
                <p14:cNvContentPartPr/>
                <p14:nvPr/>
              </p14:nvContentPartPr>
              <p14:xfrm>
                <a:off x="7804374" y="4757701"/>
                <a:ext cx="339840" cy="413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E58C67-1D73-4509-AC46-34ED31087E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95734" y="4748701"/>
                  <a:ext cx="35748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40D05DB-67B7-436A-8B58-2C77DB84EFD6}"/>
                  </a:ext>
                </a:extLst>
              </p14:cNvPr>
              <p14:cNvContentPartPr/>
              <p14:nvPr/>
            </p14:nvContentPartPr>
            <p14:xfrm>
              <a:off x="7100574" y="5480581"/>
              <a:ext cx="154800" cy="28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40D05DB-67B7-436A-8B58-2C77DB84EFD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91574" y="5471941"/>
                <a:ext cx="1724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0833702-BF59-4812-B443-9F4837460EFA}"/>
                  </a:ext>
                </a:extLst>
              </p14:cNvPr>
              <p14:cNvContentPartPr/>
              <p14:nvPr/>
            </p14:nvContentPartPr>
            <p14:xfrm>
              <a:off x="7327374" y="5374021"/>
              <a:ext cx="135360" cy="214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0833702-BF59-4812-B443-9F4837460E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18734" y="5365381"/>
                <a:ext cx="15300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41DA582-C633-4CA0-8ED4-163AFB857FB0}"/>
              </a:ext>
            </a:extLst>
          </p:cNvPr>
          <p:cNvGrpSpPr/>
          <p:nvPr/>
        </p:nvGrpSpPr>
        <p:grpSpPr>
          <a:xfrm>
            <a:off x="6518814" y="5711701"/>
            <a:ext cx="1021680" cy="523080"/>
            <a:chOff x="6518814" y="5711701"/>
            <a:chExt cx="1021680" cy="52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063519-BD38-4CA3-A64A-5D7B6ECD676D}"/>
                    </a:ext>
                  </a:extLst>
                </p14:cNvPr>
                <p14:cNvContentPartPr/>
                <p14:nvPr/>
              </p14:nvContentPartPr>
              <p14:xfrm>
                <a:off x="6964494" y="5711701"/>
                <a:ext cx="235440" cy="240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063519-BD38-4CA3-A64A-5D7B6ECD67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55854" y="5703061"/>
                  <a:ext cx="253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1AA119-01D3-4DA9-A635-19126DCBF51A}"/>
                    </a:ext>
                  </a:extLst>
                </p14:cNvPr>
                <p14:cNvContentPartPr/>
                <p14:nvPr/>
              </p14:nvContentPartPr>
              <p14:xfrm>
                <a:off x="7288494" y="5717461"/>
                <a:ext cx="252000" cy="196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1AA119-01D3-4DA9-A635-19126DCBF5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79494" y="5708461"/>
                  <a:ext cx="26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FD49AD-E1F6-441A-B43E-AC526473D99E}"/>
                    </a:ext>
                  </a:extLst>
                </p14:cNvPr>
                <p14:cNvContentPartPr/>
                <p14:nvPr/>
              </p14:nvContentPartPr>
              <p14:xfrm>
                <a:off x="6518814" y="6124981"/>
                <a:ext cx="117360" cy="18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FD49AD-E1F6-441A-B43E-AC526473D9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10174" y="6116341"/>
                  <a:ext cx="13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34860F-B882-4EF8-8CB0-55A88BE36DAB}"/>
                    </a:ext>
                  </a:extLst>
                </p14:cNvPr>
                <p14:cNvContentPartPr/>
                <p14:nvPr/>
              </p14:nvContentPartPr>
              <p14:xfrm>
                <a:off x="6655974" y="6061981"/>
                <a:ext cx="236880" cy="172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34860F-B882-4EF8-8CB0-55A88BE36D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47334" y="6052981"/>
                  <a:ext cx="25452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EF9869E-07D0-42FD-B3BB-3580C7B7B73C}"/>
                  </a:ext>
                </a:extLst>
              </p14:cNvPr>
              <p14:cNvContentPartPr/>
              <p14:nvPr/>
            </p14:nvContentPartPr>
            <p14:xfrm>
              <a:off x="7426374" y="6001501"/>
              <a:ext cx="119160" cy="189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EF9869E-07D0-42FD-B3BB-3580C7B7B7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17734" y="5992501"/>
                <a:ext cx="13680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CAE48AC-83E2-4DCF-A943-9B150F2700BE}"/>
              </a:ext>
            </a:extLst>
          </p:cNvPr>
          <p:cNvGrpSpPr/>
          <p:nvPr/>
        </p:nvGrpSpPr>
        <p:grpSpPr>
          <a:xfrm>
            <a:off x="7883214" y="5306701"/>
            <a:ext cx="1056600" cy="911520"/>
            <a:chOff x="7883214" y="5306701"/>
            <a:chExt cx="1056600" cy="9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56D54C-5AC0-4FD0-8DB2-710EB31F3349}"/>
                    </a:ext>
                  </a:extLst>
                </p14:cNvPr>
                <p14:cNvContentPartPr/>
                <p14:nvPr/>
              </p14:nvContentPartPr>
              <p14:xfrm>
                <a:off x="8611134" y="5335141"/>
                <a:ext cx="75960" cy="23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56D54C-5AC0-4FD0-8DB2-710EB31F3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02134" y="5326141"/>
                  <a:ext cx="93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59F727-D849-4FB9-A82E-EC8865C3BBFA}"/>
                    </a:ext>
                  </a:extLst>
                </p14:cNvPr>
                <p14:cNvContentPartPr/>
                <p14:nvPr/>
              </p14:nvContentPartPr>
              <p14:xfrm>
                <a:off x="8620494" y="5306701"/>
                <a:ext cx="129600" cy="10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59F727-D849-4FB9-A82E-EC8865C3BB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11494" y="5298061"/>
                  <a:ext cx="147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6A5720-3C4D-4601-AF6D-EF2D0D578F12}"/>
                    </a:ext>
                  </a:extLst>
                </p14:cNvPr>
                <p14:cNvContentPartPr/>
                <p14:nvPr/>
              </p14:nvContentPartPr>
              <p14:xfrm>
                <a:off x="8756934" y="5359261"/>
                <a:ext cx="182880" cy="119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6A5720-3C4D-4601-AF6D-EF2D0D578F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47934" y="5350621"/>
                  <a:ext cx="200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E52654-238A-4846-8C97-33E7589C75D3}"/>
                    </a:ext>
                  </a:extLst>
                </p14:cNvPr>
                <p14:cNvContentPartPr/>
                <p14:nvPr/>
              </p14:nvContentPartPr>
              <p14:xfrm>
                <a:off x="8848734" y="5350621"/>
                <a:ext cx="40680" cy="158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E52654-238A-4846-8C97-33E7589C75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39734" y="5341981"/>
                  <a:ext cx="58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6FD0145-3ED6-464D-A0B9-A62DF576821C}"/>
                    </a:ext>
                  </a:extLst>
                </p14:cNvPr>
                <p14:cNvContentPartPr/>
                <p14:nvPr/>
              </p14:nvContentPartPr>
              <p14:xfrm>
                <a:off x="8010654" y="5399941"/>
                <a:ext cx="28080" cy="146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6FD0145-3ED6-464D-A0B9-A62DF57682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02014" y="5390941"/>
                  <a:ext cx="45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5672A3-D787-4687-A392-1CE46764DB3E}"/>
                    </a:ext>
                  </a:extLst>
                </p14:cNvPr>
                <p14:cNvContentPartPr/>
                <p14:nvPr/>
              </p14:nvContentPartPr>
              <p14:xfrm>
                <a:off x="8075094" y="5345221"/>
                <a:ext cx="203400" cy="216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5672A3-D787-4687-A392-1CE46764DB3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66454" y="5336581"/>
                  <a:ext cx="221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1F73D6-0E50-427F-BBE5-174A7BDF38B3}"/>
                    </a:ext>
                  </a:extLst>
                </p14:cNvPr>
                <p14:cNvContentPartPr/>
                <p14:nvPr/>
              </p14:nvContentPartPr>
              <p14:xfrm>
                <a:off x="7991214" y="5682181"/>
                <a:ext cx="99360" cy="26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1F73D6-0E50-427F-BBE5-174A7BDF38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82574" y="5673541"/>
                  <a:ext cx="117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31BF1C-8505-44AF-AE6F-E7D0F8FF58DD}"/>
                    </a:ext>
                  </a:extLst>
                </p14:cNvPr>
                <p14:cNvContentPartPr/>
                <p14:nvPr/>
              </p14:nvContentPartPr>
              <p14:xfrm>
                <a:off x="8189214" y="5619541"/>
                <a:ext cx="109440" cy="29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31BF1C-8505-44AF-AE6F-E7D0F8FF58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80574" y="5610541"/>
                  <a:ext cx="12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A441C5-DA0A-46F0-B80E-43BFFA6570A4}"/>
                    </a:ext>
                  </a:extLst>
                </p14:cNvPr>
                <p14:cNvContentPartPr/>
                <p14:nvPr/>
              </p14:nvContentPartPr>
              <p14:xfrm>
                <a:off x="7883214" y="5996461"/>
                <a:ext cx="103320" cy="221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A441C5-DA0A-46F0-B80E-43BFFA6570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74574" y="5987821"/>
                  <a:ext cx="120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100B1F5-9515-4CBB-8AB7-EDA4EBCB329E}"/>
                    </a:ext>
                  </a:extLst>
                </p14:cNvPr>
                <p14:cNvContentPartPr/>
                <p14:nvPr/>
              </p14:nvContentPartPr>
              <p14:xfrm>
                <a:off x="8256534" y="5988541"/>
                <a:ext cx="10440" cy="104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100B1F5-9515-4CBB-8AB7-EDA4EBCB32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47534" y="5979541"/>
                  <a:ext cx="28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14FF57-E781-4434-B226-60E098A5EEAF}"/>
                    </a:ext>
                  </a:extLst>
                </p14:cNvPr>
                <p14:cNvContentPartPr/>
                <p14:nvPr/>
              </p14:nvContentPartPr>
              <p14:xfrm>
                <a:off x="8308374" y="5979901"/>
                <a:ext cx="92880" cy="160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14FF57-E781-4434-B226-60E098A5EE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99734" y="5971261"/>
                  <a:ext cx="110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35F74E-045C-47B7-B809-F5C5E3C2AEFB}"/>
                    </a:ext>
                  </a:extLst>
                </p14:cNvPr>
                <p14:cNvContentPartPr/>
                <p14:nvPr/>
              </p14:nvContentPartPr>
              <p14:xfrm>
                <a:off x="8310174" y="5948581"/>
                <a:ext cx="147960" cy="69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35F74E-045C-47B7-B809-F5C5E3C2AE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01174" y="5939581"/>
                  <a:ext cx="16560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AD12CBB-F667-44DB-B89A-ACF3BD008150}"/>
              </a:ext>
            </a:extLst>
          </p:cNvPr>
          <p:cNvSpPr txBox="1"/>
          <p:nvPr/>
        </p:nvSpPr>
        <p:spPr>
          <a:xfrm>
            <a:off x="3358592" y="6295836"/>
            <a:ext cx="504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But what if duplicate keys are allowed?</a:t>
            </a:r>
          </a:p>
        </p:txBody>
      </p:sp>
    </p:spTree>
    <p:extLst>
      <p:ext uri="{BB962C8B-B14F-4D97-AF65-F5344CB8AC3E}">
        <p14:creationId xmlns:p14="http://schemas.microsoft.com/office/powerpoint/2010/main" val="6113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15CF-CEF9-4105-B443-44E63537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property (applies to all nodes and subtrees)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435B9-5309-4FE5-B134-7CCB44B57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64014" cy="4351338"/>
              </a:xfrm>
            </p:spPr>
            <p:txBody>
              <a:bodyPr/>
              <a:lstStyle/>
              <a:p>
                <a:r>
                  <a:rPr lang="en-US" dirty="0"/>
                  <a:t>Our definition (for sample code and homework):</a:t>
                </a:r>
              </a:p>
              <a:p>
                <a:pPr lvl="1"/>
                <a:r>
                  <a:rPr lang="en-US" dirty="0"/>
                  <a:t>Nodes in left subtree have keys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root</a:t>
                </a:r>
              </a:p>
              <a:p>
                <a:pPr lvl="1"/>
                <a:r>
                  <a:rPr lang="en-US" dirty="0"/>
                  <a:t>Nodes in right subtree have keys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root</a:t>
                </a:r>
              </a:p>
              <a:p>
                <a:r>
                  <a:rPr lang="en-US" dirty="0"/>
                  <a:t>Definition in textbook:</a:t>
                </a:r>
              </a:p>
              <a:p>
                <a:pPr lvl="1"/>
                <a:r>
                  <a:rPr lang="en-US" dirty="0"/>
                  <a:t>Nodes in left subtree have keys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root</a:t>
                </a:r>
              </a:p>
              <a:p>
                <a:pPr lvl="1"/>
                <a:r>
                  <a:rPr lang="en-US" dirty="0"/>
                  <a:t>Nodes in right subtree have keys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root</a:t>
                </a:r>
              </a:p>
              <a:p>
                <a:r>
                  <a:rPr lang="en-US" dirty="0"/>
                  <a:t>If there are no duplicate keys, the definitions are the same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435B9-5309-4FE5-B134-7CCB44B57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64014" cy="4351338"/>
              </a:xfrm>
              <a:blipFill>
                <a:blip r:embed="rId2"/>
                <a:stretch>
                  <a:fillRect l="-139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1BAAD63-941D-4D12-9324-BBF85DC9AFE6}"/>
              </a:ext>
            </a:extLst>
          </p:cNvPr>
          <p:cNvGrpSpPr/>
          <p:nvPr/>
        </p:nvGrpSpPr>
        <p:grpSpPr>
          <a:xfrm>
            <a:off x="9653694" y="1904701"/>
            <a:ext cx="1304280" cy="1611720"/>
            <a:chOff x="9653694" y="1904701"/>
            <a:chExt cx="1304280" cy="16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A772A9-FF4E-4D8D-8ED2-E5FB1F4F7CEE}"/>
                    </a:ext>
                  </a:extLst>
                </p14:cNvPr>
                <p14:cNvContentPartPr/>
                <p14:nvPr/>
              </p14:nvContentPartPr>
              <p14:xfrm>
                <a:off x="10522734" y="1917301"/>
                <a:ext cx="153000" cy="22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A772A9-FF4E-4D8D-8ED2-E5FB1F4F7C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4094" y="1908301"/>
                  <a:ext cx="170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AF1275-72D0-4250-9E70-C4DD334455DD}"/>
                    </a:ext>
                  </a:extLst>
                </p14:cNvPr>
                <p14:cNvContentPartPr/>
                <p14:nvPr/>
              </p14:nvContentPartPr>
              <p14:xfrm>
                <a:off x="10527774" y="1904701"/>
                <a:ext cx="161280" cy="5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AF1275-72D0-4250-9E70-C4DD334455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19134" y="1896061"/>
                  <a:ext cx="178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9EEBA1-14AE-4A9F-B36B-7DD254102AC4}"/>
                    </a:ext>
                  </a:extLst>
                </p14:cNvPr>
                <p14:cNvContentPartPr/>
                <p14:nvPr/>
              </p14:nvContentPartPr>
              <p14:xfrm>
                <a:off x="10296294" y="2217901"/>
                <a:ext cx="181800" cy="226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9EEBA1-14AE-4A9F-B36B-7DD254102A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87654" y="2208901"/>
                  <a:ext cx="199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46E88A-7D10-4D3D-8FB5-88F2A46F32E9}"/>
                    </a:ext>
                  </a:extLst>
                </p14:cNvPr>
                <p14:cNvContentPartPr/>
                <p14:nvPr/>
              </p14:nvContentPartPr>
              <p14:xfrm>
                <a:off x="10677534" y="2213941"/>
                <a:ext cx="280440" cy="25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46E88A-7D10-4D3D-8FB5-88F2A46F32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68534" y="2205301"/>
                  <a:ext cx="298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57760D-631F-4598-A693-D7B35FC323D1}"/>
                    </a:ext>
                  </a:extLst>
                </p14:cNvPr>
                <p14:cNvContentPartPr/>
                <p14:nvPr/>
              </p14:nvContentPartPr>
              <p14:xfrm>
                <a:off x="10247694" y="2904421"/>
                <a:ext cx="151200" cy="22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57760D-631F-4598-A693-D7B35FC323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39054" y="2895781"/>
                  <a:ext cx="168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129925-1158-44AB-BC60-2AE10E16449D}"/>
                    </a:ext>
                  </a:extLst>
                </p14:cNvPr>
                <p14:cNvContentPartPr/>
                <p14:nvPr/>
              </p14:nvContentPartPr>
              <p14:xfrm>
                <a:off x="9818214" y="2878501"/>
                <a:ext cx="216720" cy="249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129925-1158-44AB-BC60-2AE10E1644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09574" y="2869501"/>
                  <a:ext cx="234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465AF9-A9BE-4DEA-90CF-7D305CAAAA26}"/>
                    </a:ext>
                  </a:extLst>
                </p14:cNvPr>
                <p14:cNvContentPartPr/>
                <p14:nvPr/>
              </p14:nvContentPartPr>
              <p14:xfrm>
                <a:off x="9653694" y="3262981"/>
                <a:ext cx="255600" cy="253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465AF9-A9BE-4DEA-90CF-7D305CAAAA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44694" y="3253981"/>
                  <a:ext cx="27324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78E7AF-40C1-40DA-851E-DC1610828692}"/>
                  </a:ext>
                </a:extLst>
              </p14:cNvPr>
              <p14:cNvContentPartPr/>
              <p14:nvPr/>
            </p14:nvContentPartPr>
            <p14:xfrm>
              <a:off x="11210694" y="2873101"/>
              <a:ext cx="196560" cy="224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78E7AF-40C1-40DA-851E-DC16108286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01694" y="2864101"/>
                <a:ext cx="2142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70A586-65CE-4C66-BAA9-CC51725ED6EC}"/>
                  </a:ext>
                </a:extLst>
              </p14:cNvPr>
              <p14:cNvContentPartPr/>
              <p14:nvPr/>
            </p14:nvContentPartPr>
            <p14:xfrm>
              <a:off x="10039974" y="2553781"/>
              <a:ext cx="163080" cy="181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70A586-65CE-4C66-BAA9-CC51725ED6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0974" y="2545141"/>
                <a:ext cx="1807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613594-6EF5-49F6-8823-1CB6FBA956EC}"/>
              </a:ext>
            </a:extLst>
          </p:cNvPr>
          <p:cNvGrpSpPr/>
          <p:nvPr/>
        </p:nvGrpSpPr>
        <p:grpSpPr>
          <a:xfrm>
            <a:off x="10343094" y="3261181"/>
            <a:ext cx="215280" cy="207720"/>
            <a:chOff x="10343094" y="3261181"/>
            <a:chExt cx="21528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7E3138-496F-4284-BA04-1CC66EDCC4AD}"/>
                    </a:ext>
                  </a:extLst>
                </p14:cNvPr>
                <p14:cNvContentPartPr/>
                <p14:nvPr/>
              </p14:nvContentPartPr>
              <p14:xfrm>
                <a:off x="10343094" y="3329581"/>
                <a:ext cx="215280" cy="8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7E3138-496F-4284-BA04-1CC66EDCC4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34454" y="3320941"/>
                  <a:ext cx="232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A97E74-DAA1-41E1-B769-EC218F47BD2C}"/>
                    </a:ext>
                  </a:extLst>
                </p14:cNvPr>
                <p14:cNvContentPartPr/>
                <p14:nvPr/>
              </p14:nvContentPartPr>
              <p14:xfrm>
                <a:off x="10436694" y="3261181"/>
                <a:ext cx="78120" cy="20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A97E74-DAA1-41E1-B769-EC218F47BD2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7694" y="3252181"/>
                  <a:ext cx="957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1640D7-494E-466C-A606-9A64093DF437}"/>
              </a:ext>
            </a:extLst>
          </p:cNvPr>
          <p:cNvGrpSpPr/>
          <p:nvPr/>
        </p:nvGrpSpPr>
        <p:grpSpPr>
          <a:xfrm>
            <a:off x="10995774" y="2600581"/>
            <a:ext cx="171720" cy="472320"/>
            <a:chOff x="10995774" y="2600581"/>
            <a:chExt cx="17172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DAD700-7E20-4431-8D1A-66A55BBD9FA4}"/>
                    </a:ext>
                  </a:extLst>
                </p14:cNvPr>
                <p14:cNvContentPartPr/>
                <p14:nvPr/>
              </p14:nvContentPartPr>
              <p14:xfrm>
                <a:off x="11034654" y="2600581"/>
                <a:ext cx="132840" cy="18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DAD700-7E20-4431-8D1A-66A55BBD9F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26014" y="2591581"/>
                  <a:ext cx="150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B40B68-FEBB-4F8B-B168-67190CEFC142}"/>
                    </a:ext>
                  </a:extLst>
                </p14:cNvPr>
                <p14:cNvContentPartPr/>
                <p14:nvPr/>
              </p14:nvContentPartPr>
              <p14:xfrm>
                <a:off x="10995774" y="2839261"/>
                <a:ext cx="96840" cy="23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B40B68-FEBB-4F8B-B168-67190CEFC1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87134" y="2830621"/>
                  <a:ext cx="1144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24B967-B5F0-466C-89A9-2D07AE1C9B32}"/>
              </a:ext>
            </a:extLst>
          </p:cNvPr>
          <p:cNvGrpSpPr/>
          <p:nvPr/>
        </p:nvGrpSpPr>
        <p:grpSpPr>
          <a:xfrm>
            <a:off x="10921974" y="3184501"/>
            <a:ext cx="167400" cy="222840"/>
            <a:chOff x="10921974" y="3184501"/>
            <a:chExt cx="16740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D09A48-4E9D-4E0E-B965-8DC571A71986}"/>
                    </a:ext>
                  </a:extLst>
                </p14:cNvPr>
                <p14:cNvContentPartPr/>
                <p14:nvPr/>
              </p14:nvContentPartPr>
              <p14:xfrm>
                <a:off x="10921974" y="3243901"/>
                <a:ext cx="99360" cy="16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D09A48-4E9D-4E0E-B965-8DC571A719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13334" y="3234901"/>
                  <a:ext cx="117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4E3691-6782-4034-B0EA-8B1A64FC28A4}"/>
                    </a:ext>
                  </a:extLst>
                </p14:cNvPr>
                <p14:cNvContentPartPr/>
                <p14:nvPr/>
              </p14:nvContentPartPr>
              <p14:xfrm>
                <a:off x="10960854" y="3184501"/>
                <a:ext cx="128520" cy="3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4E3691-6782-4034-B0EA-8B1A64FC28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51854" y="3175861"/>
                  <a:ext cx="1461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B1348CE-F001-4C8B-A1B5-4F7565D6EF84}"/>
                  </a:ext>
                </a:extLst>
              </p14:cNvPr>
              <p14:cNvContentPartPr/>
              <p14:nvPr/>
            </p14:nvContentPartPr>
            <p14:xfrm>
              <a:off x="11414454" y="3141301"/>
              <a:ext cx="160560" cy="285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B1348CE-F001-4C8B-A1B5-4F7565D6EF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405814" y="3132301"/>
                <a:ext cx="17820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39550DC-474C-4A78-B8B9-73F2E719FE57}"/>
              </a:ext>
            </a:extLst>
          </p:cNvPr>
          <p:cNvGrpSpPr/>
          <p:nvPr/>
        </p:nvGrpSpPr>
        <p:grpSpPr>
          <a:xfrm>
            <a:off x="7139814" y="2360821"/>
            <a:ext cx="2031480" cy="606960"/>
            <a:chOff x="7139814" y="2360821"/>
            <a:chExt cx="2031480" cy="6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7AEB52-FB0C-43FA-8B3B-88E444BD5377}"/>
                    </a:ext>
                  </a:extLst>
                </p14:cNvPr>
                <p14:cNvContentPartPr/>
                <p14:nvPr/>
              </p14:nvContentPartPr>
              <p14:xfrm>
                <a:off x="7139814" y="2382421"/>
                <a:ext cx="307080" cy="58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7AEB52-FB0C-43FA-8B3B-88E444BD537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31174" y="2373421"/>
                  <a:ext cx="3247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EC6CE0-A2A5-4C38-BD4B-34DC72697D72}"/>
                    </a:ext>
                  </a:extLst>
                </p14:cNvPr>
                <p14:cNvContentPartPr/>
                <p14:nvPr/>
              </p14:nvContentPartPr>
              <p14:xfrm>
                <a:off x="7395774" y="2473501"/>
                <a:ext cx="1604160" cy="15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EC6CE0-A2A5-4C38-BD4B-34DC72697D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87134" y="2464501"/>
                  <a:ext cx="1621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567372-4DDE-4963-A588-C8D25CB9F4FB}"/>
                    </a:ext>
                  </a:extLst>
                </p14:cNvPr>
                <p14:cNvContentPartPr/>
                <p14:nvPr/>
              </p14:nvContentPartPr>
              <p14:xfrm>
                <a:off x="8858094" y="2360821"/>
                <a:ext cx="313200" cy="27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567372-4DDE-4963-A588-C8D25CB9F4F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49094" y="2351821"/>
                  <a:ext cx="33084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CAF639-8881-4CC7-A301-94656824CC10}"/>
              </a:ext>
            </a:extLst>
          </p:cNvPr>
          <p:cNvGrpSpPr/>
          <p:nvPr/>
        </p:nvGrpSpPr>
        <p:grpSpPr>
          <a:xfrm>
            <a:off x="9905334" y="4185301"/>
            <a:ext cx="1258920" cy="1361520"/>
            <a:chOff x="9905334" y="4185301"/>
            <a:chExt cx="1258920" cy="13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248E4C-5CD1-425E-B84F-23B686355A92}"/>
                    </a:ext>
                  </a:extLst>
                </p14:cNvPr>
                <p14:cNvContentPartPr/>
                <p14:nvPr/>
              </p14:nvContentPartPr>
              <p14:xfrm>
                <a:off x="10177134" y="4185661"/>
                <a:ext cx="148680" cy="19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248E4C-5CD1-425E-B84F-23B686355A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68494" y="4176661"/>
                  <a:ext cx="166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66DB5E-5BEE-48D8-AB04-54C926B1ACD9}"/>
                    </a:ext>
                  </a:extLst>
                </p14:cNvPr>
                <p14:cNvContentPartPr/>
                <p14:nvPr/>
              </p14:nvContentPartPr>
              <p14:xfrm>
                <a:off x="10194054" y="4185301"/>
                <a:ext cx="249840" cy="2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66DB5E-5BEE-48D8-AB04-54C926B1ACD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85054" y="4176301"/>
                  <a:ext cx="267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BDD7B4-2BF1-4DAA-8600-0E13C2751803}"/>
                    </a:ext>
                  </a:extLst>
                </p14:cNvPr>
                <p14:cNvContentPartPr/>
                <p14:nvPr/>
              </p14:nvContentPartPr>
              <p14:xfrm>
                <a:off x="9905334" y="4474741"/>
                <a:ext cx="260280" cy="325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BDD7B4-2BF1-4DAA-8600-0E13C27518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96694" y="4466101"/>
                  <a:ext cx="2779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AB4508-6A8D-44D4-BC94-CB12F68DD252}"/>
                    </a:ext>
                  </a:extLst>
                </p14:cNvPr>
                <p14:cNvContentPartPr/>
                <p14:nvPr/>
              </p14:nvContentPartPr>
              <p14:xfrm>
                <a:off x="10438854" y="4412461"/>
                <a:ext cx="289080" cy="299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AB4508-6A8D-44D4-BC94-CB12F68DD2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29854" y="4403821"/>
                  <a:ext cx="306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6C3FB5-ED09-42E6-9134-6E27B1A8DED3}"/>
                    </a:ext>
                  </a:extLst>
                </p14:cNvPr>
                <p14:cNvContentPartPr/>
                <p14:nvPr/>
              </p14:nvContentPartPr>
              <p14:xfrm>
                <a:off x="10690134" y="4764181"/>
                <a:ext cx="184320" cy="181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6C3FB5-ED09-42E6-9134-6E27B1A8DE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81134" y="4755541"/>
                  <a:ext cx="201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57794D-AF5F-4DAA-A6E3-7DB987011CED}"/>
                    </a:ext>
                  </a:extLst>
                </p14:cNvPr>
                <p14:cNvContentPartPr/>
                <p14:nvPr/>
              </p14:nvContentPartPr>
              <p14:xfrm>
                <a:off x="10856814" y="5048941"/>
                <a:ext cx="195120" cy="191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57794D-AF5F-4DAA-A6E3-7DB987011CE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7814" y="5039941"/>
                  <a:ext cx="212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57D5F3-0F64-43FE-9260-63984694B138}"/>
                    </a:ext>
                  </a:extLst>
                </p14:cNvPr>
                <p14:cNvContentPartPr/>
                <p14:nvPr/>
              </p14:nvContentPartPr>
              <p14:xfrm>
                <a:off x="11035014" y="5271421"/>
                <a:ext cx="129240" cy="275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57D5F3-0F64-43FE-9260-63984694B1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26014" y="5262421"/>
                  <a:ext cx="14688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A27F0B-4DA5-4D2E-A38D-363B05566AF0}"/>
              </a:ext>
            </a:extLst>
          </p:cNvPr>
          <p:cNvGrpSpPr/>
          <p:nvPr/>
        </p:nvGrpSpPr>
        <p:grpSpPr>
          <a:xfrm>
            <a:off x="9411774" y="4846621"/>
            <a:ext cx="641520" cy="942480"/>
            <a:chOff x="9411774" y="4846621"/>
            <a:chExt cx="641520" cy="9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735F63-499D-4556-B030-2C6D91739A6F}"/>
                    </a:ext>
                  </a:extLst>
                </p14:cNvPr>
                <p14:cNvContentPartPr/>
                <p14:nvPr/>
              </p14:nvContentPartPr>
              <p14:xfrm>
                <a:off x="9759174" y="4846621"/>
                <a:ext cx="180720" cy="203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735F63-499D-4556-B030-2C6D91739A6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50174" y="4837981"/>
                  <a:ext cx="19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C47567-8867-4767-A4FB-D8541EA546E0}"/>
                    </a:ext>
                  </a:extLst>
                </p14:cNvPr>
                <p14:cNvContentPartPr/>
                <p14:nvPr/>
              </p14:nvContentPartPr>
              <p14:xfrm>
                <a:off x="9542094" y="5117341"/>
                <a:ext cx="190080" cy="409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C47567-8867-4767-A4FB-D8541EA546E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33094" y="5108701"/>
                  <a:ext cx="2077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0ED03A-E6F7-4977-9868-9AA275BCC1DF}"/>
                    </a:ext>
                  </a:extLst>
                </p14:cNvPr>
                <p14:cNvContentPartPr/>
                <p14:nvPr/>
              </p14:nvContentPartPr>
              <p14:xfrm>
                <a:off x="9923334" y="5108701"/>
                <a:ext cx="129960" cy="328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0ED03A-E6F7-4977-9868-9AA275BCC1D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14694" y="5099701"/>
                  <a:ext cx="147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BB0281-91F9-4919-AC6B-7C31C2A86BC7}"/>
                    </a:ext>
                  </a:extLst>
                </p14:cNvPr>
                <p14:cNvContentPartPr/>
                <p14:nvPr/>
              </p14:nvContentPartPr>
              <p14:xfrm>
                <a:off x="9411774" y="5590381"/>
                <a:ext cx="198720" cy="19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BB0281-91F9-4919-AC6B-7C31C2A86B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03134" y="5581741"/>
                  <a:ext cx="2163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68729F7-456C-44BE-AB81-6FFF624C677F}"/>
              </a:ext>
            </a:extLst>
          </p:cNvPr>
          <p:cNvGrpSpPr/>
          <p:nvPr/>
        </p:nvGrpSpPr>
        <p:grpSpPr>
          <a:xfrm>
            <a:off x="10009014" y="5501101"/>
            <a:ext cx="468000" cy="667440"/>
            <a:chOff x="10009014" y="5501101"/>
            <a:chExt cx="46800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185781-A690-4B04-82D1-AE4F092A2292}"/>
                    </a:ext>
                  </a:extLst>
                </p14:cNvPr>
                <p14:cNvContentPartPr/>
                <p14:nvPr/>
              </p14:nvContentPartPr>
              <p14:xfrm>
                <a:off x="10009014" y="5502541"/>
                <a:ext cx="180360" cy="120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185781-A690-4B04-82D1-AE4F092A22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00014" y="5493901"/>
                  <a:ext cx="198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6F5E3E-0DD9-4842-9458-4605F45C4D88}"/>
                    </a:ext>
                  </a:extLst>
                </p14:cNvPr>
                <p14:cNvContentPartPr/>
                <p14:nvPr/>
              </p14:nvContentPartPr>
              <p14:xfrm>
                <a:off x="10105134" y="5501101"/>
                <a:ext cx="47160" cy="220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6F5E3E-0DD9-4842-9458-4605F45C4D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96134" y="5492101"/>
                  <a:ext cx="64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652660-D538-4488-8046-A64AF8E0CA96}"/>
                    </a:ext>
                  </a:extLst>
                </p14:cNvPr>
                <p14:cNvContentPartPr/>
                <p14:nvPr/>
              </p14:nvContentPartPr>
              <p14:xfrm>
                <a:off x="10163094" y="5728261"/>
                <a:ext cx="115200" cy="245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652660-D538-4488-8046-A64AF8E0CA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54094" y="5719621"/>
                  <a:ext cx="132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E9F712-F5A5-41D0-8208-CCB76A691522}"/>
                    </a:ext>
                  </a:extLst>
                </p14:cNvPr>
                <p14:cNvContentPartPr/>
                <p14:nvPr/>
              </p14:nvContentPartPr>
              <p14:xfrm>
                <a:off x="10250934" y="6006541"/>
                <a:ext cx="105840" cy="162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E9F712-F5A5-41D0-8208-CCB76A69152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42294" y="5997541"/>
                  <a:ext cx="123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0FF60D-308B-4B7B-BE01-D70122008E3A}"/>
                    </a:ext>
                  </a:extLst>
                </p14:cNvPr>
                <p14:cNvContentPartPr/>
                <p14:nvPr/>
              </p14:nvContentPartPr>
              <p14:xfrm>
                <a:off x="10247694" y="5995021"/>
                <a:ext cx="229320" cy="23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0FF60D-308B-4B7B-BE01-D70122008E3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39054" y="5986021"/>
                  <a:ext cx="2469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F059AA3-BA4F-48C1-B6DA-F83F4964AC4E}"/>
              </a:ext>
            </a:extLst>
          </p:cNvPr>
          <p:cNvGrpSpPr/>
          <p:nvPr/>
        </p:nvGrpSpPr>
        <p:grpSpPr>
          <a:xfrm>
            <a:off x="7278054" y="3734581"/>
            <a:ext cx="2137680" cy="943920"/>
            <a:chOff x="7278054" y="3734581"/>
            <a:chExt cx="2137680" cy="9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6C75A3-60B4-4932-9096-0F7DA052EA5B}"/>
                    </a:ext>
                  </a:extLst>
                </p14:cNvPr>
                <p14:cNvContentPartPr/>
                <p14:nvPr/>
              </p14:nvContentPartPr>
              <p14:xfrm>
                <a:off x="7278054" y="3734581"/>
                <a:ext cx="216000" cy="731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6C75A3-60B4-4932-9096-0F7DA052EA5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69054" y="3725581"/>
                  <a:ext cx="23364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FA8B09D-F8D2-43DE-85FF-35103C1CC68F}"/>
                    </a:ext>
                  </a:extLst>
                </p14:cNvPr>
                <p14:cNvContentPartPr/>
                <p14:nvPr/>
              </p14:nvContentPartPr>
              <p14:xfrm>
                <a:off x="7509534" y="4010341"/>
                <a:ext cx="1825920" cy="56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FA8B09D-F8D2-43DE-85FF-35103C1CC68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00534" y="4001701"/>
                  <a:ext cx="18435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E52A80-D028-42A1-A30B-95D2823865D9}"/>
                    </a:ext>
                  </a:extLst>
                </p14:cNvPr>
                <p14:cNvContentPartPr/>
                <p14:nvPr/>
              </p14:nvContentPartPr>
              <p14:xfrm>
                <a:off x="9210894" y="4419301"/>
                <a:ext cx="204840" cy="259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E52A80-D028-42A1-A30B-95D2823865D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01894" y="4410661"/>
                  <a:ext cx="222480" cy="27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209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A6E37-F296-4347-BD1D-4D7827433B81}"/>
              </a:ext>
            </a:extLst>
          </p:cNvPr>
          <p:cNvCxnSpPr>
            <a:cxnSpLocks/>
          </p:cNvCxnSpPr>
          <p:nvPr/>
        </p:nvCxnSpPr>
        <p:spPr>
          <a:xfrm flipH="1" flipV="1">
            <a:off x="10719947" y="1960489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1888135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03026B-AB38-3040-A6C8-43AF3963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r>
              <a:rPr lang="en-US" dirty="0"/>
              <a:t>BST Operations: find (or 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10"/>
            <a:ext cx="5257800" cy="483965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find(key)</a:t>
            </a:r>
          </a:p>
          <a:p>
            <a:endParaRPr lang="en-US" dirty="0"/>
          </a:p>
          <a:p>
            <a:r>
              <a:rPr lang="en-US" dirty="0"/>
              <a:t>if key &lt; </a:t>
            </a:r>
            <a:r>
              <a:rPr lang="en-US" dirty="0" err="1"/>
              <a:t>root.key</a:t>
            </a:r>
            <a:r>
              <a:rPr lang="en-US" dirty="0"/>
              <a:t>, search left subtree</a:t>
            </a:r>
          </a:p>
          <a:p>
            <a:r>
              <a:rPr lang="en-US" dirty="0"/>
              <a:t>if key &gt; </a:t>
            </a:r>
            <a:r>
              <a:rPr lang="en-US" dirty="0" err="1"/>
              <a:t>root.key</a:t>
            </a:r>
            <a:r>
              <a:rPr lang="en-US" dirty="0"/>
              <a:t>, search right subtree</a:t>
            </a:r>
          </a:p>
          <a:p>
            <a:r>
              <a:rPr lang="en-US" dirty="0"/>
              <a:t>If key == </a:t>
            </a:r>
            <a:r>
              <a:rPr lang="en-US" dirty="0" err="1"/>
              <a:t>root.key</a:t>
            </a:r>
            <a:r>
              <a:rPr lang="en-US" dirty="0"/>
              <a:t>, return the corresponding value</a:t>
            </a:r>
          </a:p>
          <a:p>
            <a:endParaRPr lang="en-US" dirty="0"/>
          </a:p>
          <a:p>
            <a:r>
              <a:rPr lang="en-US" dirty="0"/>
              <a:t>Example: find(7)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9DB4E-D5A3-DA43-806C-FC9BFA353945}"/>
              </a:ext>
            </a:extLst>
          </p:cNvPr>
          <p:cNvSpPr/>
          <p:nvPr/>
        </p:nvSpPr>
        <p:spPr>
          <a:xfrm>
            <a:off x="10169108" y="1535000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10535721" y="495037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11013785" y="3765402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1388671" y="318407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47D242-B74D-42CE-8F76-98A05DC7EB98}"/>
              </a:ext>
            </a:extLst>
          </p:cNvPr>
          <p:cNvGrpSpPr/>
          <p:nvPr/>
        </p:nvGrpSpPr>
        <p:grpSpPr>
          <a:xfrm>
            <a:off x="8588454" y="1208101"/>
            <a:ext cx="718200" cy="445680"/>
            <a:chOff x="8588454" y="1208101"/>
            <a:chExt cx="71820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4DA749-3E31-4F38-B12F-C03AD4B73354}"/>
                    </a:ext>
                  </a:extLst>
                </p14:cNvPr>
                <p14:cNvContentPartPr/>
                <p14:nvPr/>
              </p14:nvContentPartPr>
              <p14:xfrm>
                <a:off x="8647134" y="1249861"/>
                <a:ext cx="29160" cy="251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4DA749-3E31-4F38-B12F-C03AD4B733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8134" y="1241221"/>
                  <a:ext cx="46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81B658-FE73-483F-87F4-35F3D290F9F8}"/>
                    </a:ext>
                  </a:extLst>
                </p14:cNvPr>
                <p14:cNvContentPartPr/>
                <p14:nvPr/>
              </p14:nvContentPartPr>
              <p14:xfrm>
                <a:off x="8588454" y="1381621"/>
                <a:ext cx="139680" cy="7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81B658-FE73-483F-87F4-35F3D290F9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79814" y="1372981"/>
                  <a:ext cx="15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CFA76A-17B9-403D-9A8D-F8124E3D83AF}"/>
                    </a:ext>
                  </a:extLst>
                </p14:cNvPr>
                <p14:cNvContentPartPr/>
                <p14:nvPr/>
              </p14:nvContentPartPr>
              <p14:xfrm>
                <a:off x="8713374" y="1348861"/>
                <a:ext cx="96840" cy="117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CFA76A-17B9-403D-9A8D-F8124E3D83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04734" y="1339861"/>
                  <a:ext cx="114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4D0F89-E26A-4795-BD70-722C78364B3C}"/>
                    </a:ext>
                  </a:extLst>
                </p14:cNvPr>
                <p14:cNvContentPartPr/>
                <p14:nvPr/>
              </p14:nvContentPartPr>
              <p14:xfrm>
                <a:off x="8812374" y="1339141"/>
                <a:ext cx="83520" cy="8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4D0F89-E26A-4795-BD70-722C78364B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03374" y="1330501"/>
                  <a:ext cx="101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03403C-B7E8-45E7-89C1-7CC18A8237CF}"/>
                    </a:ext>
                  </a:extLst>
                </p14:cNvPr>
                <p14:cNvContentPartPr/>
                <p14:nvPr/>
              </p14:nvContentPartPr>
              <p14:xfrm>
                <a:off x="8959254" y="1208101"/>
                <a:ext cx="27360" cy="177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03403C-B7E8-45E7-89C1-7CC18A8237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0614" y="1199461"/>
                  <a:ext cx="45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43814F-0E5F-4040-B16C-3E778F708F42}"/>
                    </a:ext>
                  </a:extLst>
                </p14:cNvPr>
                <p14:cNvContentPartPr/>
                <p14:nvPr/>
              </p14:nvContentPartPr>
              <p14:xfrm>
                <a:off x="8935494" y="1312141"/>
                <a:ext cx="101160" cy="2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43814F-0E5F-4040-B16C-3E778F708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26854" y="1303141"/>
                  <a:ext cx="118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3DD970-6ED9-4194-A398-DCF989365B07}"/>
                    </a:ext>
                  </a:extLst>
                </p14:cNvPr>
                <p14:cNvContentPartPr/>
                <p14:nvPr/>
              </p14:nvContentPartPr>
              <p14:xfrm>
                <a:off x="9030534" y="1281541"/>
                <a:ext cx="75240" cy="92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3DD970-6ED9-4194-A398-DCF989365B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21534" y="1272541"/>
                  <a:ext cx="92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F7591B-F454-4F31-AA02-13D280926DBF}"/>
                    </a:ext>
                  </a:extLst>
                </p14:cNvPr>
                <p14:cNvContentPartPr/>
                <p14:nvPr/>
              </p14:nvContentPartPr>
              <p14:xfrm>
                <a:off x="9098574" y="1250941"/>
                <a:ext cx="128160" cy="11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F7591B-F454-4F31-AA02-13D280926D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9574" y="1242301"/>
                  <a:ext cx="145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36F9E3-B3B7-483F-A62C-B507EBA20018}"/>
                    </a:ext>
                  </a:extLst>
                </p14:cNvPr>
                <p14:cNvContentPartPr/>
                <p14:nvPr/>
              </p14:nvContentPartPr>
              <p14:xfrm>
                <a:off x="8759814" y="1501861"/>
                <a:ext cx="185040" cy="151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36F9E3-B3B7-483F-A62C-B507EBA200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50814" y="1493221"/>
                  <a:ext cx="202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10E0D4-F1D4-42B6-B4AC-F67CE6280163}"/>
                    </a:ext>
                  </a:extLst>
                </p14:cNvPr>
                <p14:cNvContentPartPr/>
                <p14:nvPr/>
              </p14:nvContentPartPr>
              <p14:xfrm>
                <a:off x="8962494" y="1455421"/>
                <a:ext cx="344160" cy="12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10E0D4-F1D4-42B6-B4AC-F67CE62801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53854" y="1446781"/>
                  <a:ext cx="3618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F3703A-E096-47DC-8B09-88A2C3F773B6}"/>
              </a:ext>
            </a:extLst>
          </p:cNvPr>
          <p:cNvGrpSpPr/>
          <p:nvPr/>
        </p:nvGrpSpPr>
        <p:grpSpPr>
          <a:xfrm>
            <a:off x="7265094" y="1622461"/>
            <a:ext cx="703080" cy="401400"/>
            <a:chOff x="7265094" y="1622461"/>
            <a:chExt cx="70308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A3AEB3-CFAF-4F36-9C03-7EF6F63D96EC}"/>
                    </a:ext>
                  </a:extLst>
                </p14:cNvPr>
                <p14:cNvContentPartPr/>
                <p14:nvPr/>
              </p14:nvContentPartPr>
              <p14:xfrm>
                <a:off x="7265094" y="1672501"/>
                <a:ext cx="43920" cy="158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A3AEB3-CFAF-4F36-9C03-7EF6F63D96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6094" y="1663501"/>
                  <a:ext cx="61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2B73DD-8C0C-457E-81BA-66A020B7A75E}"/>
                    </a:ext>
                  </a:extLst>
                </p14:cNvPr>
                <p14:cNvContentPartPr/>
                <p14:nvPr/>
              </p14:nvContentPartPr>
              <p14:xfrm>
                <a:off x="7303614" y="1622461"/>
                <a:ext cx="134640" cy="18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2B73DD-8C0C-457E-81BA-66A020B7A7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4614" y="1613461"/>
                  <a:ext cx="152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09D7D3-E873-4FD4-8932-3FFA2A459D47}"/>
                    </a:ext>
                  </a:extLst>
                </p14:cNvPr>
                <p14:cNvContentPartPr/>
                <p14:nvPr/>
              </p14:nvContentPartPr>
              <p14:xfrm>
                <a:off x="7425654" y="1722181"/>
                <a:ext cx="71640" cy="6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09D7D3-E873-4FD4-8932-3FFA2A459D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16654" y="1713541"/>
                  <a:ext cx="89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067113-96E9-49AB-BC10-827485E05123}"/>
                    </a:ext>
                  </a:extLst>
                </p14:cNvPr>
                <p14:cNvContentPartPr/>
                <p14:nvPr/>
              </p14:nvContentPartPr>
              <p14:xfrm>
                <a:off x="7496574" y="1695181"/>
                <a:ext cx="105840" cy="21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067113-96E9-49AB-BC10-827485E051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87574" y="1686181"/>
                  <a:ext cx="123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2EE7AF-EFBC-4653-84F3-836A22D477D4}"/>
                    </a:ext>
                  </a:extLst>
                </p14:cNvPr>
                <p14:cNvContentPartPr/>
                <p14:nvPr/>
              </p14:nvContentPartPr>
              <p14:xfrm>
                <a:off x="7575414" y="1662781"/>
                <a:ext cx="164880" cy="10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2EE7AF-EFBC-4653-84F3-836A22D477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66414" y="1653781"/>
                  <a:ext cx="182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B48FC4-26E1-421D-B262-779A6C4AB3BA}"/>
                    </a:ext>
                  </a:extLst>
                </p14:cNvPr>
                <p14:cNvContentPartPr/>
                <p14:nvPr/>
              </p14:nvContentPartPr>
              <p14:xfrm>
                <a:off x="7413054" y="1875901"/>
                <a:ext cx="165960" cy="14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B48FC4-26E1-421D-B262-779A6C4AB3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4414" y="1866901"/>
                  <a:ext cx="183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D3652C-75B3-4C05-9A61-169BBBF06BAA}"/>
                    </a:ext>
                  </a:extLst>
                </p14:cNvPr>
                <p14:cNvContentPartPr/>
                <p14:nvPr/>
              </p14:nvContentPartPr>
              <p14:xfrm>
                <a:off x="7588734" y="1816861"/>
                <a:ext cx="379440" cy="15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D3652C-75B3-4C05-9A61-169BBBF06B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9734" y="1808221"/>
                  <a:ext cx="3970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A6473C-58F6-4DF4-8DF2-3F1790B38C7C}"/>
              </a:ext>
            </a:extLst>
          </p:cNvPr>
          <p:cNvGrpSpPr/>
          <p:nvPr/>
        </p:nvGrpSpPr>
        <p:grpSpPr>
          <a:xfrm>
            <a:off x="10910454" y="1484581"/>
            <a:ext cx="990000" cy="260280"/>
            <a:chOff x="10910454" y="1484581"/>
            <a:chExt cx="9900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B4C398-2CAE-4148-A786-01FA95208B6D}"/>
                    </a:ext>
                  </a:extLst>
                </p14:cNvPr>
                <p14:cNvContentPartPr/>
                <p14:nvPr/>
              </p14:nvContentPartPr>
              <p14:xfrm>
                <a:off x="10910454" y="1521661"/>
                <a:ext cx="114480" cy="223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B4C398-2CAE-4148-A786-01FA95208B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01454" y="1513021"/>
                  <a:ext cx="132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991314-EFD3-4CF6-A366-9D9D87CE63D8}"/>
                    </a:ext>
                  </a:extLst>
                </p14:cNvPr>
                <p14:cNvContentPartPr/>
                <p14:nvPr/>
              </p14:nvContentPartPr>
              <p14:xfrm>
                <a:off x="11009094" y="1630021"/>
                <a:ext cx="72720" cy="10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991314-EFD3-4CF6-A366-9D9D87CE63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00454" y="1621021"/>
                  <a:ext cx="9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1FD883-3F04-4F39-BAAA-BF4752A123EA}"/>
                    </a:ext>
                  </a:extLst>
                </p14:cNvPr>
                <p14:cNvContentPartPr/>
                <p14:nvPr/>
              </p14:nvContentPartPr>
              <p14:xfrm>
                <a:off x="11121414" y="1546141"/>
                <a:ext cx="183600" cy="15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1FD883-3F04-4F39-BAAA-BF4752A123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12774" y="1537501"/>
                  <a:ext cx="201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035A36-439C-4E83-9279-44B4F72BBD53}"/>
                    </a:ext>
                  </a:extLst>
                </p14:cNvPr>
                <p14:cNvContentPartPr/>
                <p14:nvPr/>
              </p14:nvContentPartPr>
              <p14:xfrm>
                <a:off x="11403294" y="1527421"/>
                <a:ext cx="135000" cy="13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035A36-439C-4E83-9279-44B4F72BBD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94294" y="1518421"/>
                  <a:ext cx="152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38753C-5ADE-4DE6-BCBF-F3DAFA47E8D0}"/>
                    </a:ext>
                  </a:extLst>
                </p14:cNvPr>
                <p14:cNvContentPartPr/>
                <p14:nvPr/>
              </p14:nvContentPartPr>
              <p14:xfrm>
                <a:off x="11556294" y="1484581"/>
                <a:ext cx="344160" cy="119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38753C-5ADE-4DE6-BCBF-F3DAFA47E8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47294" y="1475581"/>
                  <a:ext cx="3618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FC83D83-6C38-4976-977B-19FC05452B87}"/>
              </a:ext>
            </a:extLst>
          </p:cNvPr>
          <p:cNvGrpSpPr/>
          <p:nvPr/>
        </p:nvGrpSpPr>
        <p:grpSpPr>
          <a:xfrm>
            <a:off x="10869054" y="3427861"/>
            <a:ext cx="454320" cy="448200"/>
            <a:chOff x="10869054" y="3427861"/>
            <a:chExt cx="45432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AB3450-2B0A-4252-B489-6595A77B31D6}"/>
                    </a:ext>
                  </a:extLst>
                </p14:cNvPr>
                <p14:cNvContentPartPr/>
                <p14:nvPr/>
              </p14:nvContentPartPr>
              <p14:xfrm>
                <a:off x="10869054" y="3545581"/>
                <a:ext cx="58680" cy="123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AB3450-2B0A-4252-B489-6595A77B31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60054" y="3536941"/>
                  <a:ext cx="76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5B779D2-075A-43F5-A64E-2A9ADDABA885}"/>
                    </a:ext>
                  </a:extLst>
                </p14:cNvPr>
                <p14:cNvContentPartPr/>
                <p14:nvPr/>
              </p14:nvContentPartPr>
              <p14:xfrm>
                <a:off x="10938534" y="3543781"/>
                <a:ext cx="63000" cy="11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5B779D2-075A-43F5-A64E-2A9ADDABA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9534" y="3535141"/>
                  <a:ext cx="80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01F0E7-A3BB-4050-BC67-1A45026D60DE}"/>
                    </a:ext>
                  </a:extLst>
                </p14:cNvPr>
                <p14:cNvContentPartPr/>
                <p14:nvPr/>
              </p14:nvContentPartPr>
              <p14:xfrm>
                <a:off x="11012694" y="3556741"/>
                <a:ext cx="17280" cy="9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01F0E7-A3BB-4050-BC67-1A45026D60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03694" y="3547741"/>
                  <a:ext cx="34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4F960E-46D0-41C6-8A64-98E1C3B76EE5}"/>
                    </a:ext>
                  </a:extLst>
                </p14:cNvPr>
                <p14:cNvContentPartPr/>
                <p14:nvPr/>
              </p14:nvContentPartPr>
              <p14:xfrm>
                <a:off x="10989294" y="3454861"/>
                <a:ext cx="13680" cy="26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4F960E-46D0-41C6-8A64-98E1C3B76E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80294" y="3446221"/>
                  <a:ext cx="31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88674-7A6B-4C1A-B985-190C65B2229A}"/>
                    </a:ext>
                  </a:extLst>
                </p14:cNvPr>
                <p14:cNvContentPartPr/>
                <p14:nvPr/>
              </p14:nvContentPartPr>
              <p14:xfrm>
                <a:off x="11022774" y="3513901"/>
                <a:ext cx="89280" cy="97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88674-7A6B-4C1A-B985-190C65B222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13774" y="3504901"/>
                  <a:ext cx="106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CB8168-B59D-4FBD-BCBD-E182F6B023DD}"/>
                    </a:ext>
                  </a:extLst>
                </p14:cNvPr>
                <p14:cNvContentPartPr/>
                <p14:nvPr/>
              </p14:nvContentPartPr>
              <p14:xfrm>
                <a:off x="11083254" y="3427861"/>
                <a:ext cx="62280" cy="172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CB8168-B59D-4FBD-BCBD-E182F6B023D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74614" y="3418861"/>
                  <a:ext cx="79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A683F1-9C94-48DB-9BF5-2159D4D0973A}"/>
                    </a:ext>
                  </a:extLst>
                </p14:cNvPr>
                <p14:cNvContentPartPr/>
                <p14:nvPr/>
              </p14:nvContentPartPr>
              <p14:xfrm>
                <a:off x="11135094" y="3485101"/>
                <a:ext cx="45360" cy="83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A683F1-9C94-48DB-9BF5-2159D4D097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26454" y="3476101"/>
                  <a:ext cx="63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C49873-35E3-42BA-90B6-F9ED4B78ED6B}"/>
                    </a:ext>
                  </a:extLst>
                </p14:cNvPr>
                <p14:cNvContentPartPr/>
                <p14:nvPr/>
              </p14:nvContentPartPr>
              <p14:xfrm>
                <a:off x="11168574" y="3463861"/>
                <a:ext cx="154800" cy="10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C49873-35E3-42BA-90B6-F9ED4B78ED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59934" y="3455221"/>
                  <a:ext cx="172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14A244-ED37-4089-BE59-9D7714FFD38A}"/>
                    </a:ext>
                  </a:extLst>
                </p14:cNvPr>
                <p14:cNvContentPartPr/>
                <p14:nvPr/>
              </p14:nvContentPartPr>
              <p14:xfrm>
                <a:off x="11039694" y="3731341"/>
                <a:ext cx="113040" cy="144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14A244-ED37-4089-BE59-9D7714FFD3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30694" y="3722341"/>
                  <a:ext cx="13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8991A3-7AF5-400D-8B4E-83DC43E63683}"/>
                    </a:ext>
                  </a:extLst>
                </p14:cNvPr>
                <p14:cNvContentPartPr/>
                <p14:nvPr/>
              </p14:nvContentPartPr>
              <p14:xfrm>
                <a:off x="11153454" y="3699301"/>
                <a:ext cx="47160" cy="118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8991A3-7AF5-400D-8B4E-83DC43E636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44814" y="3690661"/>
                  <a:ext cx="64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ECE8EE-6A5A-49FB-BFE5-FA927F30B2B7}"/>
                    </a:ext>
                  </a:extLst>
                </p14:cNvPr>
                <p14:cNvContentPartPr/>
                <p14:nvPr/>
              </p14:nvContentPartPr>
              <p14:xfrm>
                <a:off x="11195574" y="3648181"/>
                <a:ext cx="52200" cy="177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ECE8EE-6A5A-49FB-BFE5-FA927F30B2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86574" y="3639541"/>
                  <a:ext cx="69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5F9509-B835-4721-B8B6-CBF89A5B66A3}"/>
              </a:ext>
            </a:extLst>
          </p:cNvPr>
          <p:cNvGrpSpPr/>
          <p:nvPr/>
        </p:nvGrpSpPr>
        <p:grpSpPr>
          <a:xfrm>
            <a:off x="11205654" y="5018701"/>
            <a:ext cx="570600" cy="588960"/>
            <a:chOff x="11205654" y="5018701"/>
            <a:chExt cx="57060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CA6F75-6A29-4941-A3AA-1FBC6CD67C66}"/>
                    </a:ext>
                  </a:extLst>
                </p14:cNvPr>
                <p14:cNvContentPartPr/>
                <p14:nvPr/>
              </p14:nvContentPartPr>
              <p14:xfrm>
                <a:off x="11205654" y="5211661"/>
                <a:ext cx="37440" cy="174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CA6F75-6A29-4941-A3AA-1FBC6CD67C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96654" y="5203021"/>
                  <a:ext cx="55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E3B8E2-1CAD-4001-AF20-CE9F56700EC5}"/>
                    </a:ext>
                  </a:extLst>
                </p14:cNvPr>
                <p14:cNvContentPartPr/>
                <p14:nvPr/>
              </p14:nvContentPartPr>
              <p14:xfrm>
                <a:off x="11238414" y="5221741"/>
                <a:ext cx="73440" cy="115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E3B8E2-1CAD-4001-AF20-CE9F56700E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29414" y="5213101"/>
                  <a:ext cx="91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83C186-1C30-4F2C-8295-EE9A7A5682FB}"/>
                    </a:ext>
                  </a:extLst>
                </p14:cNvPr>
                <p14:cNvContentPartPr/>
                <p14:nvPr/>
              </p14:nvContentPartPr>
              <p14:xfrm>
                <a:off x="11315814" y="5099341"/>
                <a:ext cx="31320" cy="234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83C186-1C30-4F2C-8295-EE9A7A5682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06814" y="5090341"/>
                  <a:ext cx="48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B88752-A10F-4A11-A0E3-2612AC567BDE}"/>
                    </a:ext>
                  </a:extLst>
                </p14:cNvPr>
                <p14:cNvContentPartPr/>
                <p14:nvPr/>
              </p14:nvContentPartPr>
              <p14:xfrm>
                <a:off x="11355054" y="5098261"/>
                <a:ext cx="40680" cy="22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B88752-A10F-4A11-A0E3-2612AC567B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46054" y="5089621"/>
                  <a:ext cx="58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F15F72-90E9-4605-8353-07E181ACFFE1}"/>
                    </a:ext>
                  </a:extLst>
                </p14:cNvPr>
                <p14:cNvContentPartPr/>
                <p14:nvPr/>
              </p14:nvContentPartPr>
              <p14:xfrm>
                <a:off x="11400054" y="5018701"/>
                <a:ext cx="56880" cy="350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F15F72-90E9-4605-8353-07E181ACFF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91414" y="5009701"/>
                  <a:ext cx="745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FADEBFF-3CCD-4430-BD05-9FB24192FCAE}"/>
                    </a:ext>
                  </a:extLst>
                </p14:cNvPr>
                <p14:cNvContentPartPr/>
                <p14:nvPr/>
              </p14:nvContentPartPr>
              <p14:xfrm>
                <a:off x="11368374" y="5227141"/>
                <a:ext cx="111240" cy="54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FADEBFF-3CCD-4430-BD05-9FB24192FC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59374" y="5218141"/>
                  <a:ext cx="128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737137-1566-4D0E-8E62-0C79DEAB37EB}"/>
                    </a:ext>
                  </a:extLst>
                </p14:cNvPr>
                <p14:cNvContentPartPr/>
                <p14:nvPr/>
              </p14:nvContentPartPr>
              <p14:xfrm>
                <a:off x="11417334" y="5213821"/>
                <a:ext cx="77400" cy="156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737137-1566-4D0E-8E62-0C79DEAB37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08334" y="5205181"/>
                  <a:ext cx="95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055155-4DDF-4C99-A13E-A6BA7EF39B2D}"/>
                    </a:ext>
                  </a:extLst>
                </p14:cNvPr>
                <p14:cNvContentPartPr/>
                <p14:nvPr/>
              </p14:nvContentPartPr>
              <p14:xfrm>
                <a:off x="11552694" y="5132461"/>
                <a:ext cx="109440" cy="153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055155-4DDF-4C99-A13E-A6BA7EF39B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44054" y="5123821"/>
                  <a:ext cx="127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13B9B2-18EF-45C9-A0BD-F891823CE911}"/>
                    </a:ext>
                  </a:extLst>
                </p14:cNvPr>
                <p14:cNvContentPartPr/>
                <p14:nvPr/>
              </p14:nvContentPartPr>
              <p14:xfrm>
                <a:off x="11680494" y="5096101"/>
                <a:ext cx="13680" cy="18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13B9B2-18EF-45C9-A0BD-F891823CE9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671494" y="5087101"/>
                  <a:ext cx="31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EE796D-94CB-4DF9-AD1D-F2B0AA1A7A85}"/>
                    </a:ext>
                  </a:extLst>
                </p14:cNvPr>
                <p14:cNvContentPartPr/>
                <p14:nvPr/>
              </p14:nvContentPartPr>
              <p14:xfrm>
                <a:off x="11703894" y="5155141"/>
                <a:ext cx="72360" cy="149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EE796D-94CB-4DF9-AD1D-F2B0AA1A7A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95254" y="5146501"/>
                  <a:ext cx="90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EFF95E8-1C7A-42CE-BFB4-05E08CFE6D1E}"/>
                    </a:ext>
                  </a:extLst>
                </p14:cNvPr>
                <p14:cNvContentPartPr/>
                <p14:nvPr/>
              </p14:nvContentPartPr>
              <p14:xfrm>
                <a:off x="11329134" y="5458981"/>
                <a:ext cx="155520" cy="14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EFF95E8-1C7A-42CE-BFB4-05E08CFE6D1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20494" y="5450341"/>
                  <a:ext cx="173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271932-9FE6-403C-AD2A-4549CB260467}"/>
                    </a:ext>
                  </a:extLst>
                </p14:cNvPr>
                <p14:cNvContentPartPr/>
                <p14:nvPr/>
              </p14:nvContentPartPr>
              <p14:xfrm>
                <a:off x="11502294" y="5390581"/>
                <a:ext cx="19080" cy="17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271932-9FE6-403C-AD2A-4549CB2604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93294" y="5381941"/>
                  <a:ext cx="36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BCA4F9-4B69-4AE7-8BE1-C935AF41EF34}"/>
                    </a:ext>
                  </a:extLst>
                </p14:cNvPr>
                <p14:cNvContentPartPr/>
                <p14:nvPr/>
              </p14:nvContentPartPr>
              <p14:xfrm>
                <a:off x="11537574" y="5369701"/>
                <a:ext cx="32400" cy="192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BCA4F9-4B69-4AE7-8BE1-C935AF41EF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28934" y="5361061"/>
                  <a:ext cx="500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1AB2E3-8B48-4B95-89BE-719A1A3F3897}"/>
              </a:ext>
            </a:extLst>
          </p:cNvPr>
          <p:cNvGrpSpPr/>
          <p:nvPr/>
        </p:nvGrpSpPr>
        <p:grpSpPr>
          <a:xfrm>
            <a:off x="9183894" y="5402821"/>
            <a:ext cx="637920" cy="556920"/>
            <a:chOff x="9183894" y="5402821"/>
            <a:chExt cx="63792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D06A3D-83C2-4364-814D-797248B5BEF3}"/>
                    </a:ext>
                  </a:extLst>
                </p14:cNvPr>
                <p14:cNvContentPartPr/>
                <p14:nvPr/>
              </p14:nvContentPartPr>
              <p14:xfrm>
                <a:off x="9183894" y="5622421"/>
                <a:ext cx="101160" cy="10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D06A3D-83C2-4364-814D-797248B5BE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4894" y="5613781"/>
                  <a:ext cx="118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0A49C4-375E-45E6-8888-81F7D5FBB953}"/>
                    </a:ext>
                  </a:extLst>
                </p14:cNvPr>
                <p14:cNvContentPartPr/>
                <p14:nvPr/>
              </p14:nvContentPartPr>
              <p14:xfrm>
                <a:off x="9263454" y="5527741"/>
                <a:ext cx="105480" cy="193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0A49C4-375E-45E6-8888-81F7D5FBB9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54454" y="5519101"/>
                  <a:ext cx="123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C550CD-ACED-4A8E-ABB6-24B4EAA3A3A4}"/>
                    </a:ext>
                  </a:extLst>
                </p14:cNvPr>
                <p14:cNvContentPartPr/>
                <p14:nvPr/>
              </p14:nvContentPartPr>
              <p14:xfrm>
                <a:off x="9366774" y="5560501"/>
                <a:ext cx="79560" cy="10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C550CD-ACED-4A8E-ABB6-24B4EAA3A3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57774" y="5551501"/>
                  <a:ext cx="97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DC7F42-FF8C-4F0C-94EF-A6AF0D22ED56}"/>
                    </a:ext>
                  </a:extLst>
                </p14:cNvPr>
                <p14:cNvContentPartPr/>
                <p14:nvPr/>
              </p14:nvContentPartPr>
              <p14:xfrm>
                <a:off x="9448494" y="5497501"/>
                <a:ext cx="44640" cy="158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DC7F42-FF8C-4F0C-94EF-A6AF0D22ED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9854" y="5488501"/>
                  <a:ext cx="62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C3944D8-6447-4BB8-BFDC-3458233BDAFD}"/>
                    </a:ext>
                  </a:extLst>
                </p14:cNvPr>
                <p14:cNvContentPartPr/>
                <p14:nvPr/>
              </p14:nvContentPartPr>
              <p14:xfrm>
                <a:off x="9489534" y="5402821"/>
                <a:ext cx="75600" cy="199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C3944D8-6447-4BB8-BFDC-3458233BDA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80894" y="5394181"/>
                  <a:ext cx="93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686FFC-5E2F-442E-8A2C-5EBBBFA52518}"/>
                    </a:ext>
                  </a:extLst>
                </p14:cNvPr>
                <p14:cNvContentPartPr/>
                <p14:nvPr/>
              </p14:nvContentPartPr>
              <p14:xfrm>
                <a:off x="9573414" y="5501821"/>
                <a:ext cx="99000" cy="106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686FFC-5E2F-442E-8A2C-5EBBBFA525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64774" y="5492821"/>
                  <a:ext cx="116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FE069F-97C0-496B-A514-709A486C3B35}"/>
                    </a:ext>
                  </a:extLst>
                </p14:cNvPr>
                <p14:cNvContentPartPr/>
                <p14:nvPr/>
              </p14:nvContentPartPr>
              <p14:xfrm>
                <a:off x="9316734" y="5805661"/>
                <a:ext cx="144360" cy="154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FE069F-97C0-496B-A514-709A486C3B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08094" y="5796661"/>
                  <a:ext cx="16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C5613D-55ED-4B06-AC34-E4A67BD8C7EE}"/>
                    </a:ext>
                  </a:extLst>
                </p14:cNvPr>
                <p14:cNvContentPartPr/>
                <p14:nvPr/>
              </p14:nvContentPartPr>
              <p14:xfrm>
                <a:off x="9475854" y="5703061"/>
                <a:ext cx="345960" cy="159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C5613D-55ED-4B06-AC34-E4A67BD8C7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67214" y="5694421"/>
                  <a:ext cx="3636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2162D6D-CF0B-48B0-911F-7D0D88197F27}"/>
              </a:ext>
            </a:extLst>
          </p:cNvPr>
          <p:cNvGrpSpPr/>
          <p:nvPr/>
        </p:nvGrpSpPr>
        <p:grpSpPr>
          <a:xfrm>
            <a:off x="8365614" y="3188101"/>
            <a:ext cx="614160" cy="482400"/>
            <a:chOff x="8365614" y="3188101"/>
            <a:chExt cx="61416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687D5D-902B-4AB0-9BC8-DB226C24784B}"/>
                    </a:ext>
                  </a:extLst>
                </p14:cNvPr>
                <p14:cNvContentPartPr/>
                <p14:nvPr/>
              </p14:nvContentPartPr>
              <p14:xfrm>
                <a:off x="8365614" y="3287821"/>
                <a:ext cx="166320" cy="13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687D5D-902B-4AB0-9BC8-DB226C2478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56614" y="3279181"/>
                  <a:ext cx="183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F4A22C0-D5C8-4080-819F-DD417553AEE3}"/>
                    </a:ext>
                  </a:extLst>
                </p14:cNvPr>
                <p14:cNvContentPartPr/>
                <p14:nvPr/>
              </p14:nvContentPartPr>
              <p14:xfrm>
                <a:off x="8546694" y="3293941"/>
                <a:ext cx="15480" cy="74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F4A22C0-D5C8-4080-819F-DD417553AE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37694" y="3284941"/>
                  <a:ext cx="33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47449C-F57E-45D8-AD4B-B9C75B74CFA4}"/>
                    </a:ext>
                  </a:extLst>
                </p14:cNvPr>
                <p14:cNvContentPartPr/>
                <p14:nvPr/>
              </p14:nvContentPartPr>
              <p14:xfrm>
                <a:off x="8534814" y="3188101"/>
                <a:ext cx="87480" cy="185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47449C-F57E-45D8-AD4B-B9C75B74CF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26174" y="3179461"/>
                  <a:ext cx="105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D27472-3032-435D-A1F6-EAD64CDF9D76}"/>
                    </a:ext>
                  </a:extLst>
                </p14:cNvPr>
                <p14:cNvContentPartPr/>
                <p14:nvPr/>
              </p14:nvContentPartPr>
              <p14:xfrm>
                <a:off x="8616174" y="3276661"/>
                <a:ext cx="67680" cy="56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7D27472-3032-435D-A1F6-EAD64CDF9D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07174" y="3267661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F3ECA9-069E-4D2B-BFB1-EC2443FE0843}"/>
                    </a:ext>
                  </a:extLst>
                </p14:cNvPr>
                <p14:cNvContentPartPr/>
                <p14:nvPr/>
              </p14:nvContentPartPr>
              <p14:xfrm>
                <a:off x="8479014" y="3520741"/>
                <a:ext cx="104760" cy="149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F3ECA9-069E-4D2B-BFB1-EC2443FE08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70374" y="3511741"/>
                  <a:ext cx="122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CEDEE1-7D43-49D9-9342-D2C540B0455B}"/>
                    </a:ext>
                  </a:extLst>
                </p14:cNvPr>
                <p14:cNvContentPartPr/>
                <p14:nvPr/>
              </p14:nvContentPartPr>
              <p14:xfrm>
                <a:off x="8566854" y="3522901"/>
                <a:ext cx="77400" cy="93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CEDEE1-7D43-49D9-9342-D2C540B045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57854" y="3514261"/>
                  <a:ext cx="95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4F3E05-1339-49F9-A867-C604C6616483}"/>
                    </a:ext>
                  </a:extLst>
                </p14:cNvPr>
                <p14:cNvContentPartPr/>
                <p14:nvPr/>
              </p14:nvContentPartPr>
              <p14:xfrm>
                <a:off x="8653974" y="3421381"/>
                <a:ext cx="325800" cy="158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4F3E05-1339-49F9-A867-C604C66164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45334" y="3412741"/>
                  <a:ext cx="3434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C20F822-0910-4452-B8D1-DBC96ECEA0FB}"/>
              </a:ext>
            </a:extLst>
          </p:cNvPr>
          <p:cNvGrpSpPr/>
          <p:nvPr/>
        </p:nvGrpSpPr>
        <p:grpSpPr>
          <a:xfrm>
            <a:off x="6160614" y="3714781"/>
            <a:ext cx="487080" cy="508320"/>
            <a:chOff x="6160614" y="3714781"/>
            <a:chExt cx="48708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3657E7-440B-4323-A868-59DF8AA01F5D}"/>
                    </a:ext>
                  </a:extLst>
                </p14:cNvPr>
                <p14:cNvContentPartPr/>
                <p14:nvPr/>
              </p14:nvContentPartPr>
              <p14:xfrm>
                <a:off x="6160614" y="3816301"/>
                <a:ext cx="60120" cy="160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3657E7-440B-4323-A868-59DF8AA01F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51614" y="3807661"/>
                  <a:ext cx="77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FF35E8-1762-4987-B630-3BA5DF7655B9}"/>
                    </a:ext>
                  </a:extLst>
                </p14:cNvPr>
                <p14:cNvContentPartPr/>
                <p14:nvPr/>
              </p14:nvContentPartPr>
              <p14:xfrm>
                <a:off x="6217134" y="3754741"/>
                <a:ext cx="106560" cy="167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FF35E8-1762-4987-B630-3BA5DF7655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08134" y="3745741"/>
                  <a:ext cx="124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A255B6-9FFE-42C0-8E47-0423458D48CE}"/>
                    </a:ext>
                  </a:extLst>
                </p14:cNvPr>
                <p14:cNvContentPartPr/>
                <p14:nvPr/>
              </p14:nvContentPartPr>
              <p14:xfrm>
                <a:off x="6349974" y="3795061"/>
                <a:ext cx="66600" cy="96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A255B6-9FFE-42C0-8E47-0423458D48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40974" y="3786061"/>
                  <a:ext cx="84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AD21230-1E73-4D42-8BEE-1CE97C4838A5}"/>
                    </a:ext>
                  </a:extLst>
                </p14:cNvPr>
                <p14:cNvContentPartPr/>
                <p14:nvPr/>
              </p14:nvContentPartPr>
              <p14:xfrm>
                <a:off x="6378774" y="3714781"/>
                <a:ext cx="15840" cy="22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AD21230-1E73-4D42-8BEE-1CE97C4838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69774" y="3706141"/>
                  <a:ext cx="33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8F1D83A-11AF-4FC9-88CF-1117B12AF159}"/>
                    </a:ext>
                  </a:extLst>
                </p14:cNvPr>
                <p14:cNvContentPartPr/>
                <p14:nvPr/>
              </p14:nvContentPartPr>
              <p14:xfrm>
                <a:off x="6426294" y="3730981"/>
                <a:ext cx="221400" cy="182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8F1D83A-11AF-4FC9-88CF-1117B12AF1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17294" y="3721981"/>
                  <a:ext cx="239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DFCC99-05AB-442C-8CB3-F488D9C3B704}"/>
                    </a:ext>
                  </a:extLst>
                </p14:cNvPr>
                <p14:cNvContentPartPr/>
                <p14:nvPr/>
              </p14:nvContentPartPr>
              <p14:xfrm>
                <a:off x="6358974" y="4021501"/>
                <a:ext cx="68760" cy="201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DFCC99-05AB-442C-8CB3-F488D9C3B7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50334" y="4012501"/>
                  <a:ext cx="8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CB9F45E-19E2-4E2D-AFEC-497B8AC6D3D2}"/>
                    </a:ext>
                  </a:extLst>
                </p14:cNvPr>
                <p14:cNvContentPartPr/>
                <p14:nvPr/>
              </p14:nvContentPartPr>
              <p14:xfrm>
                <a:off x="6401094" y="3954901"/>
                <a:ext cx="139680" cy="139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CB9F45E-19E2-4E2D-AFEC-497B8AC6D3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92094" y="3945901"/>
                  <a:ext cx="157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753D19-186C-4967-8FA5-E6D2DF9F596F}"/>
                    </a:ext>
                  </a:extLst>
                </p14:cNvPr>
                <p14:cNvContentPartPr/>
                <p14:nvPr/>
              </p14:nvContentPartPr>
              <p14:xfrm>
                <a:off x="6538974" y="3981541"/>
                <a:ext cx="94320" cy="101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753D19-186C-4967-8FA5-E6D2DF9F596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29974" y="3972901"/>
                  <a:ext cx="1119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BEB0C41-AB6D-4179-8461-FCC0C15493FD}"/>
              </a:ext>
            </a:extLst>
          </p:cNvPr>
          <p:cNvGrpSpPr/>
          <p:nvPr/>
        </p:nvGrpSpPr>
        <p:grpSpPr>
          <a:xfrm>
            <a:off x="10536054" y="663421"/>
            <a:ext cx="1040760" cy="729360"/>
            <a:chOff x="10536054" y="663421"/>
            <a:chExt cx="1040760" cy="7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DE3C862-5AAC-41EF-85DE-E1200F60B14C}"/>
                    </a:ext>
                  </a:extLst>
                </p14:cNvPr>
                <p14:cNvContentPartPr/>
                <p14:nvPr/>
              </p14:nvContentPartPr>
              <p14:xfrm>
                <a:off x="10554774" y="663421"/>
                <a:ext cx="28800" cy="241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DE3C862-5AAC-41EF-85DE-E1200F60B1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45774" y="654421"/>
                  <a:ext cx="46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8B3BF8-1754-4F68-A0C6-4C07CAB2C022}"/>
                    </a:ext>
                  </a:extLst>
                </p14:cNvPr>
                <p14:cNvContentPartPr/>
                <p14:nvPr/>
              </p14:nvContentPartPr>
              <p14:xfrm>
                <a:off x="10594734" y="733981"/>
                <a:ext cx="252720" cy="179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8B3BF8-1754-4F68-A0C6-4C07CAB2C0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86094" y="725341"/>
                  <a:ext cx="270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290F68-2A63-4240-BA80-84AA38EC77E6}"/>
                    </a:ext>
                  </a:extLst>
                </p14:cNvPr>
                <p14:cNvContentPartPr/>
                <p14:nvPr/>
              </p14:nvContentPartPr>
              <p14:xfrm>
                <a:off x="10596534" y="966541"/>
                <a:ext cx="39600" cy="383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290F68-2A63-4240-BA80-84AA38EC77E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87534" y="957901"/>
                  <a:ext cx="57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EC04E9-B2F1-4DE3-9690-CFFA7D8B2B96}"/>
                    </a:ext>
                  </a:extLst>
                </p14:cNvPr>
                <p14:cNvContentPartPr/>
                <p14:nvPr/>
              </p14:nvContentPartPr>
              <p14:xfrm>
                <a:off x="10536054" y="1276141"/>
                <a:ext cx="191880" cy="116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EC04E9-B2F1-4DE3-9690-CFFA7D8B2B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27054" y="1267141"/>
                  <a:ext cx="209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BBFB9B8-4BFE-42DC-9B8B-FC138AA05572}"/>
                    </a:ext>
                  </a:extLst>
                </p14:cNvPr>
                <p14:cNvContentPartPr/>
                <p14:nvPr/>
              </p14:nvContentPartPr>
              <p14:xfrm>
                <a:off x="10985694" y="846661"/>
                <a:ext cx="24480" cy="98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BBFB9B8-4BFE-42DC-9B8B-FC138AA0557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977054" y="837661"/>
                  <a:ext cx="42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3FFFC7-E61B-416F-B7AB-62D509D60C83}"/>
                    </a:ext>
                  </a:extLst>
                </p14:cNvPr>
                <p14:cNvContentPartPr/>
                <p14:nvPr/>
              </p14:nvContentPartPr>
              <p14:xfrm>
                <a:off x="11121774" y="781501"/>
                <a:ext cx="67320" cy="102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3FFFC7-E61B-416F-B7AB-62D509D60C8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12774" y="772861"/>
                  <a:ext cx="84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6635C1-A7C3-4121-83F5-D2202C4BF778}"/>
                    </a:ext>
                  </a:extLst>
                </p14:cNvPr>
                <p14:cNvContentPartPr/>
                <p14:nvPr/>
              </p14:nvContentPartPr>
              <p14:xfrm>
                <a:off x="11216094" y="748021"/>
                <a:ext cx="63720" cy="9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36635C1-A7C3-4121-83F5-D2202C4BF7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07454" y="739381"/>
                  <a:ext cx="81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C3E84B-6C60-4A4C-8C8C-3F2F9581C051}"/>
                    </a:ext>
                  </a:extLst>
                </p14:cNvPr>
                <p14:cNvContentPartPr/>
                <p14:nvPr/>
              </p14:nvContentPartPr>
              <p14:xfrm>
                <a:off x="11299254" y="666301"/>
                <a:ext cx="14040" cy="180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C3E84B-6C60-4A4C-8C8C-3F2F9581C0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90254" y="657301"/>
                  <a:ext cx="31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FC8EE-1522-48DE-A2B0-45A134CB1279}"/>
                    </a:ext>
                  </a:extLst>
                </p14:cNvPr>
                <p14:cNvContentPartPr/>
                <p14:nvPr/>
              </p14:nvContentPartPr>
              <p14:xfrm>
                <a:off x="11338134" y="767821"/>
                <a:ext cx="77400" cy="75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FC8EE-1522-48DE-A2B0-45A134CB12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29134" y="759181"/>
                  <a:ext cx="95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CA5FC4-322C-4DA2-BBAF-53230030CCD4}"/>
                    </a:ext>
                  </a:extLst>
                </p14:cNvPr>
                <p14:cNvContentPartPr/>
                <p14:nvPr/>
              </p14:nvContentPartPr>
              <p14:xfrm>
                <a:off x="11449374" y="731101"/>
                <a:ext cx="127440" cy="114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CA5FC4-322C-4DA2-BBAF-53230030CC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40734" y="722461"/>
                  <a:ext cx="145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D954A8-4E30-46B6-A11F-67AFAA576A02}"/>
                    </a:ext>
                  </a:extLst>
                </p14:cNvPr>
                <p14:cNvContentPartPr/>
                <p14:nvPr/>
              </p14:nvContentPartPr>
              <p14:xfrm>
                <a:off x="11408694" y="924421"/>
                <a:ext cx="54000" cy="355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D954A8-4E30-46B6-A11F-67AFAA576A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99694" y="915421"/>
                  <a:ext cx="71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76F1ED-3F6A-40A4-A3F6-6A07C103F49D}"/>
                    </a:ext>
                  </a:extLst>
                </p14:cNvPr>
                <p14:cNvContentPartPr/>
                <p14:nvPr/>
              </p14:nvContentPartPr>
              <p14:xfrm>
                <a:off x="11382414" y="1215301"/>
                <a:ext cx="185760" cy="90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76F1ED-3F6A-40A4-A3F6-6A07C103F4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73414" y="1206301"/>
                  <a:ext cx="20340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0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A6E37-F296-4347-BD1D-4D7827433B81}"/>
              </a:ext>
            </a:extLst>
          </p:cNvPr>
          <p:cNvCxnSpPr>
            <a:cxnSpLocks/>
          </p:cNvCxnSpPr>
          <p:nvPr/>
        </p:nvCxnSpPr>
        <p:spPr>
          <a:xfrm flipH="1" flipV="1">
            <a:off x="10719947" y="1960489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1888135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03026B-AB38-3040-A6C8-43AF3963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r>
              <a:rPr lang="en-US" dirty="0"/>
              <a:t>BST Operations: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10"/>
            <a:ext cx="5257800" cy="483965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add(K key, V value)</a:t>
            </a:r>
          </a:p>
          <a:p>
            <a:r>
              <a:rPr lang="en-US" dirty="0"/>
              <a:t>if root is empty, add there</a:t>
            </a:r>
          </a:p>
          <a:p>
            <a:r>
              <a:rPr lang="en-US" dirty="0"/>
              <a:t>if key &lt; </a:t>
            </a:r>
            <a:r>
              <a:rPr lang="en-US" dirty="0" err="1"/>
              <a:t>root.key</a:t>
            </a:r>
            <a:r>
              <a:rPr lang="en-US" dirty="0"/>
              <a:t>, add to left subtree</a:t>
            </a:r>
          </a:p>
          <a:p>
            <a:r>
              <a:rPr lang="en-US" dirty="0"/>
              <a:t>if key &gt;= </a:t>
            </a:r>
            <a:r>
              <a:rPr lang="en-US" dirty="0" err="1"/>
              <a:t>root.key</a:t>
            </a:r>
            <a:r>
              <a:rPr lang="en-US" dirty="0"/>
              <a:t>, add to right subtree.</a:t>
            </a:r>
          </a:p>
          <a:p>
            <a:r>
              <a:rPr lang="en-US" b="1" dirty="0">
                <a:solidFill>
                  <a:srgbClr val="00B050"/>
                </a:solidFill>
              </a:rPr>
              <a:t>Example: add(5)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9DB4E-D5A3-DA43-806C-FC9BFA353945}"/>
              </a:ext>
            </a:extLst>
          </p:cNvPr>
          <p:cNvSpPr/>
          <p:nvPr/>
        </p:nvSpPr>
        <p:spPr>
          <a:xfrm>
            <a:off x="10169108" y="1535000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10535721" y="495037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11013785" y="3765402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1388671" y="318407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778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A6E37-F296-4347-BD1D-4D7827433B81}"/>
              </a:ext>
            </a:extLst>
          </p:cNvPr>
          <p:cNvCxnSpPr>
            <a:cxnSpLocks/>
          </p:cNvCxnSpPr>
          <p:nvPr/>
        </p:nvCxnSpPr>
        <p:spPr>
          <a:xfrm flipH="1" flipV="1">
            <a:off x="10719947" y="1960489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1888135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03026B-AB38-3040-A6C8-43AF3963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r>
              <a:rPr lang="en-US" dirty="0"/>
              <a:t>BST Operations: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37310"/>
            <a:ext cx="5153973" cy="483965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add(K key, V value)</a:t>
            </a:r>
          </a:p>
          <a:p>
            <a:r>
              <a:rPr lang="en-US" b="1" dirty="0">
                <a:solidFill>
                  <a:srgbClr val="00B050"/>
                </a:solidFill>
              </a:rPr>
              <a:t>add(5)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if root is empty, add there.</a:t>
            </a:r>
          </a:p>
          <a:p>
            <a:r>
              <a:rPr lang="en-US" dirty="0"/>
              <a:t>if key &lt; </a:t>
            </a:r>
            <a:r>
              <a:rPr lang="en-US" dirty="0" err="1"/>
              <a:t>root.key</a:t>
            </a:r>
            <a:r>
              <a:rPr lang="en-US" dirty="0"/>
              <a:t>, add to left sub-tree.</a:t>
            </a:r>
          </a:p>
          <a:p>
            <a:r>
              <a:rPr lang="en-US" dirty="0"/>
              <a:t>if key &gt;= </a:t>
            </a:r>
            <a:r>
              <a:rPr lang="en-US" dirty="0" err="1"/>
              <a:t>root.key</a:t>
            </a:r>
            <a:r>
              <a:rPr lang="en-US" dirty="0"/>
              <a:t>, add to right sub-tree.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9DB4E-D5A3-DA43-806C-FC9BFA353945}"/>
              </a:ext>
            </a:extLst>
          </p:cNvPr>
          <p:cNvSpPr/>
          <p:nvPr/>
        </p:nvSpPr>
        <p:spPr>
          <a:xfrm>
            <a:off x="10169108" y="1535000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10535721" y="495037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11013785" y="3765402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8AE51-F30C-884F-9373-B0C59B58E1B7}"/>
              </a:ext>
            </a:extLst>
          </p:cNvPr>
          <p:cNvCxnSpPr>
            <a:cxnSpLocks/>
          </p:cNvCxnSpPr>
          <p:nvPr/>
        </p:nvCxnSpPr>
        <p:spPr>
          <a:xfrm flipH="1">
            <a:off x="7261517" y="3763633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73DD05-3DF8-DB43-9D61-22F978858543}"/>
              </a:ext>
            </a:extLst>
          </p:cNvPr>
          <p:cNvSpPr/>
          <p:nvPr/>
        </p:nvSpPr>
        <p:spPr>
          <a:xfrm>
            <a:off x="6884795" y="4942299"/>
            <a:ext cx="587017" cy="5795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1388671" y="318407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E0A6C4-09D1-4006-99F9-3954450A980A}"/>
              </a:ext>
            </a:extLst>
          </p:cNvPr>
          <p:cNvSpPr txBox="1"/>
          <p:nvPr/>
        </p:nvSpPr>
        <p:spPr>
          <a:xfrm>
            <a:off x="766916" y="4828188"/>
            <a:ext cx="5845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 reminder: </a:t>
            </a:r>
            <a:r>
              <a:rPr lang="en-US" dirty="0"/>
              <a:t>In the textbook, equal keys are stored in the </a:t>
            </a:r>
            <a:r>
              <a:rPr lang="en-US" i="1" dirty="0"/>
              <a:t>left</a:t>
            </a:r>
            <a:r>
              <a:rPr lang="en-US" dirty="0"/>
              <a:t> child. In the CS232 sample code, equal keys are stored in the </a:t>
            </a:r>
            <a:r>
              <a:rPr lang="en-US" i="1" dirty="0"/>
              <a:t>right</a:t>
            </a:r>
            <a:r>
              <a:rPr lang="en-US" dirty="0"/>
              <a:t> child. For the homework, you must store equal keys in the </a:t>
            </a:r>
            <a:r>
              <a:rPr lang="en-US" i="1" dirty="0"/>
              <a:t>right</a:t>
            </a:r>
            <a:r>
              <a:rPr lang="en-US" dirty="0"/>
              <a:t> child, not the left child.</a:t>
            </a:r>
          </a:p>
        </p:txBody>
      </p:sp>
    </p:spTree>
    <p:extLst>
      <p:ext uri="{BB962C8B-B14F-4D97-AF65-F5344CB8AC3E}">
        <p14:creationId xmlns:p14="http://schemas.microsoft.com/office/powerpoint/2010/main" val="33026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46E101-73FE-B343-9E55-983545788BA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04807" y="1523761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358EF9-ABE0-D447-9272-11999CA8C325}"/>
              </a:ext>
            </a:extLst>
          </p:cNvPr>
          <p:cNvCxnSpPr>
            <a:cxnSpLocks/>
          </p:cNvCxnSpPr>
          <p:nvPr/>
        </p:nvCxnSpPr>
        <p:spPr>
          <a:xfrm flipH="1" flipV="1">
            <a:off x="10811387" y="2610683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1CE55B-8F13-3B44-AF2A-57F45EFB9FF5}"/>
              </a:ext>
            </a:extLst>
          </p:cNvPr>
          <p:cNvCxnSpPr>
            <a:cxnSpLocks/>
          </p:cNvCxnSpPr>
          <p:nvPr/>
        </p:nvCxnSpPr>
        <p:spPr>
          <a:xfrm flipH="1">
            <a:off x="6164462" y="2538329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8B478-C67C-2A48-9391-51829C1F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BST Operations: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075E-DD60-0441-8CA5-CE364D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2" y="1645920"/>
            <a:ext cx="5799360" cy="453104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remove(K key)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/>
              <a:t>find node N with given key (get)</a:t>
            </a:r>
          </a:p>
          <a:p>
            <a:r>
              <a:rPr lang="en-US" b="1" dirty="0"/>
              <a:t>3 cases: 0, 1, 2 children</a:t>
            </a:r>
          </a:p>
          <a:p>
            <a:r>
              <a:rPr lang="en-US" b="1" dirty="0">
                <a:solidFill>
                  <a:srgbClr val="0070C0"/>
                </a:solidFill>
              </a:rPr>
              <a:t>If N has no children (e.g. 5)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b="1" dirty="0">
                <a:solidFill>
                  <a:srgbClr val="0070C0"/>
                </a:solidFill>
              </a:rPr>
              <a:t>Remove N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N has one child (e.g. 17)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Promote child of N to N’s position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		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D9071E-85D4-684A-9609-B05C06F42110}"/>
              </a:ext>
            </a:extLst>
          </p:cNvPr>
          <p:cNvSpPr/>
          <p:nvPr/>
        </p:nvSpPr>
        <p:spPr>
          <a:xfrm>
            <a:off x="8422848" y="1275397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092CEB-93C7-1843-AFF4-C8003D5325FB}"/>
              </a:ext>
            </a:extLst>
          </p:cNvPr>
          <p:cNvSpPr/>
          <p:nvPr/>
        </p:nvSpPr>
        <p:spPr>
          <a:xfrm>
            <a:off x="6735564" y="2176064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0A310-357E-444B-A58E-54C0CE0E6813}"/>
              </a:ext>
            </a:extLst>
          </p:cNvPr>
          <p:cNvSpPr/>
          <p:nvPr/>
        </p:nvSpPr>
        <p:spPr>
          <a:xfrm>
            <a:off x="10260548" y="2185194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A1D741-4F6D-464D-963A-D8A40E30C0C8}"/>
              </a:ext>
            </a:extLst>
          </p:cNvPr>
          <p:cNvSpPr/>
          <p:nvPr/>
        </p:nvSpPr>
        <p:spPr>
          <a:xfrm>
            <a:off x="10627161" y="560056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7AC2-861A-2545-8C04-86DD0F0629C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58072" y="1572504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FF0C39-656F-9A4B-BA01-9FCD557CB231}"/>
              </a:ext>
            </a:extLst>
          </p:cNvPr>
          <p:cNvCxnSpPr>
            <a:cxnSpLocks/>
          </p:cNvCxnSpPr>
          <p:nvPr/>
        </p:nvCxnSpPr>
        <p:spPr>
          <a:xfrm flipH="1">
            <a:off x="11105225" y="4415596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14E5E2-01AC-F149-9FEA-E75342CD3B72}"/>
              </a:ext>
            </a:extLst>
          </p:cNvPr>
          <p:cNvSpPr/>
          <p:nvPr/>
        </p:nvSpPr>
        <p:spPr>
          <a:xfrm>
            <a:off x="5812153" y="387701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4433EE-9FCC-714D-ADE3-F797B02C3223}"/>
              </a:ext>
            </a:extLst>
          </p:cNvPr>
          <p:cNvSpPr/>
          <p:nvPr/>
        </p:nvSpPr>
        <p:spPr>
          <a:xfrm>
            <a:off x="7840460" y="3850801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513DFC-9DE8-B440-9D57-EECF4D77893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226473" y="2573001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39E693-BFBE-7E41-99D7-631D07EE8A33}"/>
              </a:ext>
            </a:extLst>
          </p:cNvPr>
          <p:cNvCxnSpPr>
            <a:cxnSpLocks/>
          </p:cNvCxnSpPr>
          <p:nvPr/>
        </p:nvCxnSpPr>
        <p:spPr>
          <a:xfrm flipH="1">
            <a:off x="7352957" y="4413827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0C2A12-EE66-8548-97C5-4FDD4D000D59}"/>
              </a:ext>
            </a:extLst>
          </p:cNvPr>
          <p:cNvSpPr/>
          <p:nvPr/>
        </p:nvSpPr>
        <p:spPr>
          <a:xfrm>
            <a:off x="8852489" y="561582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614FA5-A575-BB47-900C-E7FA602C6F41}"/>
              </a:ext>
            </a:extLst>
          </p:cNvPr>
          <p:cNvSpPr/>
          <p:nvPr/>
        </p:nvSpPr>
        <p:spPr>
          <a:xfrm>
            <a:off x="6976235" y="559249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38ACB0-BFA4-7244-97C8-6CFE296CB19D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341510" y="4345486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62271F5-8C3C-4343-B2BC-A5538C49522F}"/>
              </a:ext>
            </a:extLst>
          </p:cNvPr>
          <p:cNvSpPr/>
          <p:nvPr/>
        </p:nvSpPr>
        <p:spPr>
          <a:xfrm>
            <a:off x="11480111" y="3834268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78F3B864-5135-5E4B-92EE-5942E0E7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2181" y="4812723"/>
            <a:ext cx="472773" cy="4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46E101-73FE-B343-9E55-983545788BA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04807" y="1523761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1CE55B-8F13-3B44-AF2A-57F45EFB9FF5}"/>
              </a:ext>
            </a:extLst>
          </p:cNvPr>
          <p:cNvCxnSpPr>
            <a:cxnSpLocks/>
          </p:cNvCxnSpPr>
          <p:nvPr/>
        </p:nvCxnSpPr>
        <p:spPr>
          <a:xfrm flipH="1">
            <a:off x="6152712" y="2626073"/>
            <a:ext cx="711638" cy="1285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8B478-C67C-2A48-9391-51829C1F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BST Operations: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075E-DD60-0441-8CA5-CE364D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2" y="1645920"/>
            <a:ext cx="6287914" cy="45310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remove(K key)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/>
              <a:t>find the node N with given key (get)</a:t>
            </a:r>
          </a:p>
          <a:p>
            <a:r>
              <a:rPr lang="en-US" b="1" dirty="0">
                <a:solidFill>
                  <a:srgbClr val="0070C0"/>
                </a:solidFill>
              </a:rPr>
              <a:t>N has no children (e.g. 5, 7)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b="1" dirty="0">
                <a:solidFill>
                  <a:srgbClr val="0070C0"/>
                </a:solidFill>
              </a:rPr>
              <a:t>Remove N.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N has one child (e.g. 17)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Promote child of N to N’s position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		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D9071E-85D4-684A-9609-B05C06F42110}"/>
              </a:ext>
            </a:extLst>
          </p:cNvPr>
          <p:cNvSpPr/>
          <p:nvPr/>
        </p:nvSpPr>
        <p:spPr>
          <a:xfrm>
            <a:off x="8422848" y="1275397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092CEB-93C7-1843-AFF4-C8003D5325FB}"/>
              </a:ext>
            </a:extLst>
          </p:cNvPr>
          <p:cNvSpPr/>
          <p:nvPr/>
        </p:nvSpPr>
        <p:spPr>
          <a:xfrm>
            <a:off x="6735564" y="2176064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0A310-357E-444B-A58E-54C0CE0E6813}"/>
              </a:ext>
            </a:extLst>
          </p:cNvPr>
          <p:cNvSpPr/>
          <p:nvPr/>
        </p:nvSpPr>
        <p:spPr>
          <a:xfrm>
            <a:off x="10260548" y="2185194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A1D741-4F6D-464D-963A-D8A40E30C0C8}"/>
              </a:ext>
            </a:extLst>
          </p:cNvPr>
          <p:cNvSpPr/>
          <p:nvPr/>
        </p:nvSpPr>
        <p:spPr>
          <a:xfrm>
            <a:off x="9281342" y="387701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7AC2-861A-2545-8C04-86DD0F0629C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58072" y="1572504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FF0C39-656F-9A4B-BA01-9FCD557CB231}"/>
              </a:ext>
            </a:extLst>
          </p:cNvPr>
          <p:cNvCxnSpPr>
            <a:cxnSpLocks/>
          </p:cNvCxnSpPr>
          <p:nvPr/>
        </p:nvCxnSpPr>
        <p:spPr>
          <a:xfrm flipH="1">
            <a:off x="9759406" y="2692049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14E5E2-01AC-F149-9FEA-E75342CD3B72}"/>
              </a:ext>
            </a:extLst>
          </p:cNvPr>
          <p:cNvSpPr/>
          <p:nvPr/>
        </p:nvSpPr>
        <p:spPr>
          <a:xfrm>
            <a:off x="5812153" y="387701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4433EE-9FCC-714D-ADE3-F797B02C3223}"/>
              </a:ext>
            </a:extLst>
          </p:cNvPr>
          <p:cNvSpPr/>
          <p:nvPr/>
        </p:nvSpPr>
        <p:spPr>
          <a:xfrm>
            <a:off x="7840460" y="3850801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513DFC-9DE8-B440-9D57-EECF4D77893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226473" y="2573001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39E693-BFBE-7E41-99D7-631D07EE8A33}"/>
              </a:ext>
            </a:extLst>
          </p:cNvPr>
          <p:cNvCxnSpPr>
            <a:cxnSpLocks/>
          </p:cNvCxnSpPr>
          <p:nvPr/>
        </p:nvCxnSpPr>
        <p:spPr>
          <a:xfrm flipH="1">
            <a:off x="7352957" y="4413827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0C2A12-EE66-8548-97C5-4FDD4D000D59}"/>
              </a:ext>
            </a:extLst>
          </p:cNvPr>
          <p:cNvSpPr/>
          <p:nvPr/>
        </p:nvSpPr>
        <p:spPr>
          <a:xfrm>
            <a:off x="8852489" y="561582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614FA5-A575-BB47-900C-E7FA602C6F41}"/>
              </a:ext>
            </a:extLst>
          </p:cNvPr>
          <p:cNvSpPr/>
          <p:nvPr/>
        </p:nvSpPr>
        <p:spPr>
          <a:xfrm>
            <a:off x="6976235" y="559249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38ACB0-BFA4-7244-97C8-6CFE296CB19D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341510" y="4345486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7EA566-377D-544E-8094-DF8901BCAE4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004807" y="594121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AEA1FC-D343-994A-8044-2A7332C07DCE}"/>
              </a:ext>
            </a:extLst>
          </p:cNvPr>
          <p:cNvCxnSpPr>
            <a:cxnSpLocks/>
          </p:cNvCxnSpPr>
          <p:nvPr/>
        </p:nvCxnSpPr>
        <p:spPr>
          <a:xfrm flipH="1" flipV="1">
            <a:off x="10811387" y="1681043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43AB32-A546-DE40-8E7D-E13B04B16B4B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6164462" y="1662009"/>
            <a:ext cx="652838" cy="14259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8B478-C67C-2A48-9391-51829C1F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BST Operations: remove</a:t>
            </a:r>
            <a:br>
              <a:rPr lang="en-US" dirty="0"/>
            </a:br>
            <a:r>
              <a:rPr lang="en-US" dirty="0"/>
              <a:t>…the hard case… 2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075E-DD60-0441-8CA5-CE364D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2" y="1645920"/>
            <a:ext cx="5615251" cy="453104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remove(K key)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/>
              <a:t>find the node, N, with key (get)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 has two children (e.g. 9)</a:t>
            </a:r>
          </a:p>
          <a:p>
            <a:r>
              <a:rPr lang="en-US" b="1" dirty="0">
                <a:solidFill>
                  <a:srgbClr val="7030A0"/>
                </a:solidFill>
              </a:rPr>
              <a:t>Recursive algorithm: swap in value from smallest node S in right subtree, then call remove on 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		</a:t>
            </a:r>
            <a:endParaRPr lang="en-US" dirty="0"/>
          </a:p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0C615-E6DC-1B4F-863B-691CABA8BF53}"/>
              </a:ext>
            </a:extLst>
          </p:cNvPr>
          <p:cNvSpPr/>
          <p:nvPr/>
        </p:nvSpPr>
        <p:spPr>
          <a:xfrm>
            <a:off x="8422848" y="345757"/>
            <a:ext cx="617517" cy="59421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62317C-AAE8-7641-AAE3-BF171D75FFEB}"/>
              </a:ext>
            </a:extLst>
          </p:cNvPr>
          <p:cNvSpPr/>
          <p:nvPr/>
        </p:nvSpPr>
        <p:spPr>
          <a:xfrm>
            <a:off x="6735564" y="1246424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20DEDE-5C24-8447-A93E-2A6CD4E917F1}"/>
              </a:ext>
            </a:extLst>
          </p:cNvPr>
          <p:cNvSpPr/>
          <p:nvPr/>
        </p:nvSpPr>
        <p:spPr>
          <a:xfrm>
            <a:off x="10260548" y="1255554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770A83-304B-2F46-AF78-79396A217EC6}"/>
              </a:ext>
            </a:extLst>
          </p:cNvPr>
          <p:cNvSpPr/>
          <p:nvPr/>
        </p:nvSpPr>
        <p:spPr>
          <a:xfrm>
            <a:off x="10627161" y="467092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AE4BB5-4A56-5D41-BB83-7345AD22201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258072" y="642864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355012-AA10-3D42-B052-8CB6879A399E}"/>
              </a:ext>
            </a:extLst>
          </p:cNvPr>
          <p:cNvCxnSpPr>
            <a:cxnSpLocks/>
          </p:cNvCxnSpPr>
          <p:nvPr/>
        </p:nvCxnSpPr>
        <p:spPr>
          <a:xfrm flipH="1">
            <a:off x="11105225" y="3485956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B66B88-D521-694A-8DD5-3E2019992328}"/>
              </a:ext>
            </a:extLst>
          </p:cNvPr>
          <p:cNvSpPr/>
          <p:nvPr/>
        </p:nvSpPr>
        <p:spPr>
          <a:xfrm>
            <a:off x="5812153" y="294737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2BF1E6-48BB-8042-9A7D-85EBC85F8130}"/>
              </a:ext>
            </a:extLst>
          </p:cNvPr>
          <p:cNvSpPr/>
          <p:nvPr/>
        </p:nvSpPr>
        <p:spPr>
          <a:xfrm>
            <a:off x="7840460" y="2921161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0EE751-6EBB-6F44-9019-B40A7802A706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226473" y="1643361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513E7-D232-A449-BEF4-3DA009904317}"/>
              </a:ext>
            </a:extLst>
          </p:cNvPr>
          <p:cNvCxnSpPr>
            <a:cxnSpLocks/>
          </p:cNvCxnSpPr>
          <p:nvPr/>
        </p:nvCxnSpPr>
        <p:spPr>
          <a:xfrm flipH="1">
            <a:off x="7352957" y="3484187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A196A03-6986-E14E-BC55-6839FBB4EA9D}"/>
              </a:ext>
            </a:extLst>
          </p:cNvPr>
          <p:cNvSpPr/>
          <p:nvPr/>
        </p:nvSpPr>
        <p:spPr>
          <a:xfrm>
            <a:off x="8852489" y="468618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23E2C5-65F8-6E40-92A1-B6FB628C3C32}"/>
              </a:ext>
            </a:extLst>
          </p:cNvPr>
          <p:cNvSpPr/>
          <p:nvPr/>
        </p:nvSpPr>
        <p:spPr>
          <a:xfrm>
            <a:off x="6976235" y="466285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73C4CE-8506-BB43-B101-00A4F68D5D28}"/>
              </a:ext>
            </a:extLst>
          </p:cNvPr>
          <p:cNvCxnSpPr>
            <a:cxnSpLocks/>
            <a:endCxn id="30" idx="5"/>
          </p:cNvCxnSpPr>
          <p:nvPr/>
        </p:nvCxnSpPr>
        <p:spPr>
          <a:xfrm flipH="1" flipV="1">
            <a:off x="8341510" y="3415846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74A7638-455C-9141-82E8-D3189B336BA3}"/>
              </a:ext>
            </a:extLst>
          </p:cNvPr>
          <p:cNvSpPr/>
          <p:nvPr/>
        </p:nvSpPr>
        <p:spPr>
          <a:xfrm>
            <a:off x="11480111" y="2904628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063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16326</TotalTime>
  <Words>803</Words>
  <Application>Microsoft Office PowerPoint</Application>
  <PresentationFormat>Widescreen</PresentationFormat>
  <Paragraphs>169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</vt:lpstr>
      <vt:lpstr>Office Theme</vt:lpstr>
      <vt:lpstr>Binary Search Trees</vt:lpstr>
      <vt:lpstr>Basic idea of BST</vt:lpstr>
      <vt:lpstr>BST property (applies to all nodes and subtrees)</vt:lpstr>
      <vt:lpstr>BST Operations: find (or get)</vt:lpstr>
      <vt:lpstr>BST Operations: add</vt:lpstr>
      <vt:lpstr>BST Operations: add</vt:lpstr>
      <vt:lpstr>BST Operations: remove</vt:lpstr>
      <vt:lpstr>BST Operations: remove</vt:lpstr>
      <vt:lpstr>BST Operations: remove …the hard case… 2 children</vt:lpstr>
      <vt:lpstr>PowerPoint Presentation</vt:lpstr>
      <vt:lpstr>PowerPoint Presentation</vt:lpstr>
      <vt:lpstr>BST Operations: asymptotic complexity as a function of height 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Linear Structures</dc:title>
  <dc:creator>Siddiqui, Farhan</dc:creator>
  <cp:lastModifiedBy>MacCormick, John</cp:lastModifiedBy>
  <cp:revision>277</cp:revision>
  <dcterms:created xsi:type="dcterms:W3CDTF">2020-07-21T02:33:02Z</dcterms:created>
  <dcterms:modified xsi:type="dcterms:W3CDTF">2022-10-18T20:23:19Z</dcterms:modified>
</cp:coreProperties>
</file>