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1.829"/>
    </inkml:context>
    <inkml:brush xml:id="br0">
      <inkml:brushProperty name="width" value="0.05" units="cm"/>
      <inkml:brushProperty name="height" value="0.05" units="cm"/>
      <inkml:brushProperty name="color" value="#5B2D90"/>
    </inkml:brush>
  </inkml:definitions>
  <inkml:trace contextRef="#ctx0" brushRef="#br0">27 70 336 0 0,'-6'-10'1992'0'0,"-4"0"2695"0"0,1 31-2897 0 0,9-13-1599 0 0,-1 1 0 0 0,1-1 0 0 0,0 1 0 0 0,0-1 0 0 0,1 0 0 0 0,1 0 0 0 0,-1 1 0 0 0,4 8 0 0 0,3 24 78 0 0,-6-32-243 0 0,0 0 0 0 0,1 1-1 0 0,0-1 1 0 0,0 0 0 0 0,1-1 0 0 0,0 1-1 0 0,0-1 1 0 0,1 0 0 0 0,1 0 0 0 0,-1 0 0 0 0,10 10-1 0 0,-14-17-16 0 0,1-1 0 0 0,-1 1-1 0 0,1-1 1 0 0,0 1-1 0 0,-1-1 1 0 0,1 1 0 0 0,-1-1-1 0 0,1 0 1 0 0,0 0 0 0 0,-1 0-1 0 0,1 0 1 0 0,0 0-1 0 0,-1 0 1 0 0,1 0 0 0 0,0-1-1 0 0,-1 1 1 0 0,1 0 0 0 0,-1-1-1 0 0,1 0 1 0 0,-1 1 0 0 0,1-1-1 0 0,-1 0 1 0 0,1 0-1 0 0,-1 1 1 0 0,1-1 0 0 0,-1 0-1 0 0,0-1 1 0 0,0 1 0 0 0,0 0-1 0 0,1 0 1 0 0,-1 0-1 0 0,0-1 1 0 0,0 1 0 0 0,1-3-1 0 0,6-8 2 0 0,0 1-1 0 0,-1-2 1 0 0,6-13-1 0 0,-8 17-3 0 0,31-81-62 0 0,-28 66 309 0 0,1 0 0 0 0,21-39-1 0 0,-29 61-207 0 0,-1 1-1 0 0,1 0 0 0 0,0 0 0 0 0,-1 0 0 0 0,1 0 0 0 0,0 0 0 0 0,0 0 0 0 0,-1 0 0 0 0,1 0 0 0 0,0 0 0 0 0,0 0 0 0 0,0 1 1 0 0,0-1-1 0 0,1 0 0 0 0,-1 0 0 0 0,0 1 0 0 0,0-1 0 0 0,0 1 0 0 0,0-1 0 0 0,1 1 0 0 0,-1 0 0 0 0,0-1 0 0 0,0 1 1 0 0,1 0-1 0 0,-1 0 0 0 0,0 0 0 0 0,2 0 0 0 0,0 1-20 0 0,-1 0 1 0 0,0 0-1 0 0,1 0 1 0 0,-1 0 0 0 0,0 0-1 0 0,0 0 1 0 0,0 1-1 0 0,0-1 1 0 0,0 1-1 0 0,0 0 1 0 0,0-1-1 0 0,-1 1 1 0 0,3 2-1 0 0,5 8-123 0 0,-1 1-1 0 0,0 0 1 0 0,9 21-1 0 0,-1 1-419 0 0,-5-8-966 0 0,30 49-1 0 0,-36-69 733 0 0,0 0 0 0 0,0 0 0 0 0,1 0-1 0 0,1-1 1 0 0,-1 1 0 0 0,9 6 0 0 0,-13-12 578 0 0,-1-1 0 0 0,0 1 1 0 0,0 0-1 0 0,1 0 0 0 0,-1 0 1 0 0,0-1-1 0 0,1 1 0 0 0,-1-1 1 0 0,0 1-1 0 0,1-1 0 0 0,-1 1 1 0 0,1-1-1 0 0,-1 0 0 0 0,1 0 1 0 0,-1 0-1 0 0,1 0 0 0 0,1 0 0 0 0,13-5-1100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8.470"/>
    </inkml:context>
    <inkml:brush xml:id="br0">
      <inkml:brushProperty name="width" value="0.05" units="cm"/>
      <inkml:brushProperty name="height" value="0.05" units="cm"/>
      <inkml:brushProperty name="color" value="#5B2D90"/>
    </inkml:brush>
  </inkml:definitions>
  <inkml:trace contextRef="#ctx0" brushRef="#br0">21 0 380 0 0,'-2'2'493'0'0,"0"0"0"0"0,1 0 0 0 0,-1 0-1 0 0,1 0 1 0 0,-1 0 0 0 0,1 1 0 0 0,0-1 0 0 0,0 0 0 0 0,0 1 0 0 0,0-1-1 0 0,0 1 1 0 0,1-1 0 0 0,-1 1 0 0 0,0 4 0 0 0,1 0-75 0 0,0 0 0 0 0,0 0 0 0 0,0-1 1 0 0,1 1-1 0 0,3 11 0 0 0,-1-5-64 0 0,1 0 0 0 0,1 0 0 0 0,0-1 0 0 0,1 1 0 0 0,11 16 0 0 0,18 17 446 0 0,-26-36-835 0 0,-1 0 1 0 0,0 1 0 0 0,0 0 0 0 0,-1 1-1 0 0,-1 0 1 0 0,9 20 0 0 0,-15-30-113 0 0,0 1 0 0 0,0-1 0 0 0,0 0 0 0 0,0 0 0 0 0,0 1 0 0 0,-1-1 0 0 0,1 0 0 0 0,-1 0 0 0 0,0 0 0 0 0,1 0 0 0 0,-1 0 0 0 0,0 0 0 0 0,0 0 0 0 0,0 0 0 0 0,-1 0 0 0 0,1 0 0 0 0,0 0 0 0 0,-1 0 0 0 0,-1 1 0 0 0,-32 30-3716 0 0,24-25 2710 0 0,-1 0 1 0 0,0-1-1 0 0,-16 7 0 0 0,-2-2-99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2.345"/>
    </inkml:context>
    <inkml:brush xml:id="br0">
      <inkml:brushProperty name="width" value="0.05" units="cm"/>
      <inkml:brushProperty name="height" value="0.05" units="cm"/>
      <inkml:brushProperty name="color" value="#5B2D90"/>
    </inkml:brush>
  </inkml:definitions>
  <inkml:trace contextRef="#ctx0" brushRef="#br0">1 431 964 0 0,'2'-1'187'0'0,"0"1"1"0"0,0-1-1 0 0,1 1 0 0 0,-1-1 1 0 0,0 0-1 0 0,0 0 0 0 0,0 0 1 0 0,0 0-1 0 0,0 0 0 0 0,0-1 0 0 0,0 1 1 0 0,-1 0-1 0 0,1-1 0 0 0,0 0 1 0 0,-1 1-1 0 0,1-1 0 0 0,-1 0 1 0 0,0 0-1 0 0,0 0 0 0 0,1 1 0 0 0,-1-1 1 0 0,0-1-1 0 0,0 1 0 0 0,-1 0 1 0 0,1 0-1 0 0,0 0 0 0 0,-1 0 1 0 0,1-1-1 0 0,-1-2 0 0 0,3-9-113 0 0,-1 1 0 0 0,-1-1-1 0 0,0-19 1 0 0,0-2-20 0 0,2 0 0 0 0,11-55 1 0 0,-13 84-57 0 0,1 0 1 0 0,0 0 0 0 0,0 1 0 0 0,1-1 0 0 0,0 0-1 0 0,0 1 1 0 0,0 0 0 0 0,1 0 0 0 0,-1 0 0 0 0,1 0-1 0 0,1 0 1 0 0,-1 1 0 0 0,1-1 0 0 0,-1 1 0 0 0,9-5-1 0 0,-11 8-8 0 0,0-1-1 0 0,1 1 0 0 0,0 0 0 0 0,-1 0 0 0 0,1 0 0 0 0,-1 0 1 0 0,1 0-1 0 0,0 1 0 0 0,0-1 0 0 0,-1 1 0 0 0,1-1 0 0 0,0 1 1 0 0,0 0-1 0 0,0 0 0 0 0,0 1 0 0 0,-1-1 0 0 0,1 0 0 0 0,0 1 1 0 0,0 0-1 0 0,-1 0 0 0 0,1 0 0 0 0,0 0 0 0 0,-1 0 0 0 0,1 0 1 0 0,-1 0-1 0 0,0 1 0 0 0,1 0 0 0 0,-1-1 0 0 0,0 1 0 0 0,0 0 0 0 0,0 0 1 0 0,0 0-1 0 0,0 0 0 0 0,0 0 0 0 0,2 4 0 0 0,0 2 51 0 0,0-1 0 0 0,-1 1 0 0 0,1 0 0 0 0,-2 0 0 0 0,1 0 0 0 0,-1 0 0 0 0,0 1 0 0 0,-1-1 0 0 0,0 0 0 0 0,0 1 0 0 0,-1-1 0 0 0,0 1-1 0 0,-1 12 1 0 0,1 1 734 0 0,0-19-677 0 0,1-1 1 0 0,0 1-1 0 0,0-1 1 0 0,0 0-1 0 0,0 1 0 0 0,0-1 1 0 0,0 0-1 0 0,1 0 0 0 0,-1 0 1 0 0,1 0-1 0 0,0 0 0 0 0,0 0 1 0 0,-1 0-1 0 0,1 0 0 0 0,0-1 1 0 0,0 1-1 0 0,1-1 1 0 0,-1 1-1 0 0,0-1 0 0 0,0 0 1 0 0,1 0-1 0 0,-1 0 0 0 0,1 0 1 0 0,4 1-1 0 0,1 0-94 0 0,0 1-1 0 0,0-1 0 0 0,1 0 1 0 0,-1-1-1 0 0,1 0 1 0 0,10 0-1 0 0,-14-2-43 0 0,0 0 0 0 0,0 0 1 0 0,0-1-1 0 0,0 1 0 0 0,-1-1 1 0 0,1 0-1 0 0,-1-1 0 0 0,0 1 0 0 0,1-1 1 0 0,-1 0-1 0 0,0 1 0 0 0,0-2 0 0 0,-1 1 1 0 0,1 0-1 0 0,-1-1 0 0 0,0 0 1 0 0,0 0-1 0 0,0 0 0 0 0,0 0 0 0 0,0 0 1 0 0,-1-1-1 0 0,0 1 0 0 0,0-1 0 0 0,0 1 1 0 0,1-8-1 0 0,1-1-89 0 0,0 0 0 0 0,-1-1 0 0 0,-1 1 0 0 0,0-1 0 0 0,-1 1 1 0 0,0-1-1 0 0,-1 0 0 0 0,-2-13 0 0 0,2 24 98 0 0,0 0 0 0 0,-1 0 0 0 0,1 0 1 0 0,-1 0-1 0 0,1 1 0 0 0,-1-1 0 0 0,0 0 0 0 0,0 0 1 0 0,0 1-1 0 0,0-1 0 0 0,-1 1 0 0 0,1-1 1 0 0,-1 1-1 0 0,1-1 0 0 0,-1 1 0 0 0,0 0 0 0 0,0 0 1 0 0,0 0-1 0 0,0 0 0 0 0,0 0 0 0 0,-1 0 0 0 0,1 1 1 0 0,-1-1-1 0 0,1 1 0 0 0,-1-1 0 0 0,1 1 1 0 0,-1 0-1 0 0,-5-1 0 0 0,2 1-53 0 0,-1 1 1 0 0,1 0 0 0 0,-1 0-1 0 0,0 1 1 0 0,1-1-1 0 0,-1 1 1 0 0,1 1-1 0 0,0-1 1 0 0,-1 1-1 0 0,1 1 1 0 0,-10 4-1 0 0,-5 3-939 0 0,0 1-1 0 0,1 1 1 0 0,0 1-1 0 0,-33 28 1 0 0,43-33 259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2.841"/>
    </inkml:context>
    <inkml:brush xml:id="br0">
      <inkml:brushProperty name="width" value="0.05" units="cm"/>
      <inkml:brushProperty name="height" value="0.05" units="cm"/>
      <inkml:brushProperty name="color" value="#5B2D90"/>
    </inkml:brush>
  </inkml:definitions>
  <inkml:trace contextRef="#ctx0" brushRef="#br0">75 19 940 0 0,'14'-12'1980'0'0,"-5"6"1189"0"0,-6 25-2223 0 0,-14 148-156 0 0,1 4-38 0 0,10-170-672 0 0,1 1-1 0 0,-1 0 1 0 0,1 0 0 0 0,-1-1-1 0 0,1 1 1 0 0,-1 0 0 0 0,1-1 0 0 0,0 1-1 0 0,0 0 1 0 0,0-1 0 0 0,0 1 0 0 0,0-1-1 0 0,0 0 1 0 0,1 1 0 0 0,-1-1-1 0 0,0 0 1 0 0,1 0 0 0 0,-1 0 0 0 0,1 0-1 0 0,-1 0 1 0 0,1 0 0 0 0,-1 0 0 0 0,1 0-1 0 0,3 0 1 0 0,55 17 630 0 0,-22-7-391 0 0,-28-6-295 0 0,0-1 0 0 0,0 2 0 0 0,-1-1 0 0 0,1 2 0 0 0,8 7 0 0 0,-15-12-27 0 0,0 1 1 0 0,0 0-1 0 0,-1 0 0 0 0,1 0 0 0 0,-1 0 0 0 0,0 0 1 0 0,0 1-1 0 0,0-1 0 0 0,0 0 0 0 0,-1 1 1 0 0,1 0-1 0 0,-1-1 0 0 0,0 1 0 0 0,0 0 0 0 0,0 0 1 0 0,-1 0-1 0 0,1 7 0 0 0,-1 8-19 0 0,1-14 14 0 0,-1 1 1 0 0,0 0-1 0 0,0-1 0 0 0,-1 1 1 0 0,1-1-1 0 0,-1 1 1 0 0,-2 6-1 0 0,1-9 0 0 0,1 0 0 0 0,-1-1-1 0 0,1 0 1 0 0,-1 1 0 0 0,0-1 0 0 0,0 0 0 0 0,0 0-1 0 0,0 0 1 0 0,0 0 0 0 0,-1 0 0 0 0,1 0 0 0 0,-1-1-1 0 0,1 1 1 0 0,-1-1 0 0 0,1 1 0 0 0,-1-1 0 0 0,-5 1-1 0 0,-2 1-123 0 0,1-1-1 0 0,-1 0 0 0 0,0-1 0 0 0,0 0 0 0 0,0 0 0 0 0,1-1 1 0 0,-1-1-1 0 0,0 1 0 0 0,0-2 0 0 0,0 1 0 0 0,1-1 0 0 0,-14-5 1 0 0,15 5-124 0 0,1-1 0 0 0,0 1 1 0 0,0-1-1 0 0,0-1 1 0 0,0 1-1 0 0,1-1 0 0 0,-1 0 1 0 0,1-1-1 0 0,0 1 1 0 0,0-1-1 0 0,0-1 0 0 0,1 1 1 0 0,0-1-1 0 0,0 0 1 0 0,1 0-1 0 0,-7-11 0 0 0,9 11 54 0 0,0-1 0 0 0,0 0 0 0 0,1 1 0 0 0,0-1 0 0 0,1 0 0 0 0,-1 1 0 0 0,1-1 0 0 0,0 0 0 0 0,1 0-1 0 0,0 0 1 0 0,0 1 0 0 0,0-1 0 0 0,1 1 0 0 0,5-13 0 0 0,1-1-287 0 0,1 0-1 0 0,0 0 1 0 0,17-23-1 0 0,-6 15 173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3.326"/>
    </inkml:context>
    <inkml:brush xml:id="br0">
      <inkml:brushProperty name="width" value="0.05" units="cm"/>
      <inkml:brushProperty name="height" value="0.05" units="cm"/>
      <inkml:brushProperty name="color" value="#5B2D90"/>
    </inkml:brush>
  </inkml:definitions>
  <inkml:trace contextRef="#ctx0" brushRef="#br0">1 48 428 0 0,'40'-48'3844'0'0,"-39"51"-3671"0"0,0-1 0 0 0,-1 0 0 0 0,1 0 0 0 0,-1 1 0 0 0,0-1 0 0 0,0 0 1 0 0,0 1-1 0 0,0-1 0 0 0,0 0 0 0 0,0 0 0 0 0,-1 3 0 0 0,-5 33 912 0 0,1 0 1 0 0,2 0-1 0 0,4 74 1 0 0,0-99-953 0 0,0-1 1 0 0,1 1-1 0 0,0-1 1 0 0,1 0-1 0 0,1 1 1 0 0,-1-1 0 0 0,2-1-1 0 0,0 1 1 0 0,0-1-1 0 0,1 1 1 0 0,1-2 0 0 0,0 1-1 0 0,0-1 1 0 0,1 0-1 0 0,16 17 1 0 0,-16-22-73 0 0,0 0 0 0 0,1 0 0 0 0,-1 0 0 0 0,1-1 0 0 0,0-1 0 0 0,0 1 0 0 0,0-2 0 0 0,0 1 0 0 0,0-1 0 0 0,1 0-1 0 0,-1-1 1 0 0,1 0 0 0 0,-1-1 0 0 0,1 0 0 0 0,-1 0 0 0 0,1-1 0 0 0,-1 0 0 0 0,1-1 0 0 0,-1 0 0 0 0,0-1 0 0 0,1 0 0 0 0,-1 0 0 0 0,12-6 0 0 0,-15 6-118 0 0,1 0-1 0 0,-1 0 1 0 0,1-1-1 0 0,-1 0 1 0 0,-1 0-1 0 0,1 0 1 0 0,0-1-1 0 0,-1 0 1 0 0,0 0-1 0 0,0 0 1 0 0,-1-1-1 0 0,1 1 1 0 0,-1-1-1 0 0,0 0 1 0 0,-1 0-1 0 0,1-1 1 0 0,-1 1-1 0 0,-1-1 1 0 0,1 1-1 0 0,-1-1 1 0 0,0 0-1 0 0,-1 0 1 0 0,1 0-1 0 0,-1 0 1 0 0,-1 0-1 0 0,1-1 1 0 0,-1 1-1 0 0,-1 0 1 0 0,1 0-1 0 0,-1 0 1 0 0,-3-12-1 0 0,3 16-24 0 0,0 0 0 0 0,0 0 0 0 0,0 0 0 0 0,0-1 0 0 0,0 1 0 0 0,-1 0 1 0 0,1 0-1 0 0,-1 1 0 0 0,0-1 0 0 0,0 0 0 0 0,0 1 0 0 0,0-1 0 0 0,-1 1 0 0 0,1-1 0 0 0,-1 1 0 0 0,1 0 0 0 0,-1 0 0 0 0,0 0 0 0 0,0 1 0 0 0,0-1 0 0 0,0 1 0 0 0,0-1 0 0 0,0 1 0 0 0,-4-1 1 0 0,3 2 57 0 0,-1-1 1 0 0,1 1-1 0 0,0 0 1 0 0,0 0-1 0 0,-1 1 1 0 0,1-1-1 0 0,0 1 1 0 0,-1 0-1 0 0,1 0 1 0 0,0 1-1 0 0,0-1 1 0 0,0 1-1 0 0,0 0 1 0 0,0 0-1 0 0,1 0 1 0 0,-1 1-1 0 0,1-1 1 0 0,-6 5-1 0 0,3 0 147 0 0,-1-1-1 0 0,1 2 1 0 0,1-1 0 0 0,-1 1-1 0 0,1 0 1 0 0,0 0 0 0 0,1 0-1 0 0,0 1 1 0 0,1-1 0 0 0,-1 1-1 0 0,1 0 1 0 0,1 0-1 0 0,0 0 1 0 0,0 0 0 0 0,1 1-1 0 0,0-1 1 0 0,1 0 0 0 0,0 1-1 0 0,0-1 1 0 0,1 1-1 0 0,0-1 1 0 0,1 0 0 0 0,3 12-1 0 0,-4-15-88 0 0,1 0-1 0 0,0 0 0 0 0,0 0 1 0 0,0 0-1 0 0,1-1 0 0 0,0 1 1 0 0,0 0-1 0 0,0-1 0 0 0,1 0 1 0 0,0 0-1 0 0,0 0 1 0 0,0 0-1 0 0,0-1 0 0 0,1 0 1 0 0,0 1-1 0 0,0-2 0 0 0,0 1 1 0 0,0 0-1 0 0,1-1 0 0 0,-1 0 1 0 0,1-1-1 0 0,0 1 0 0 0,0-1 1 0 0,0 0-1 0 0,0 0 0 0 0,0-1 1 0 0,0 0-1 0 0,0 0 0 0 0,1 0 1 0 0,-1-1-1 0 0,0 0 1 0 0,1 0-1 0 0,-1-1 0 0 0,0 0 1 0 0,7-1-1 0 0,-4 0-315 0 0,-1 0 0 0 0,0-1 0 0 0,1 0 0 0 0,-1 0 0 0 0,11-6 0 0 0,-13 5-276 0 0,-1 0 0 0 0,1 0 0 0 0,-1 0 0 0 0,0 0 0 0 0,0-1 0 0 0,0 0 0 0 0,0 0 0 0 0,-1 0 0 0 0,0-1 0 0 0,0 1 0 0 0,0-1 0 0 0,-1 0 0 0 0,0 0 0 0 0,0 0 1 0 0,0-1-1 0 0,-1 1 0 0 0,0-1 0 0 0,0 1 0 0 0,0-9 0 0 0,3-2-419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3.807"/>
    </inkml:context>
    <inkml:brush xml:id="br0">
      <inkml:brushProperty name="width" value="0.05" units="cm"/>
      <inkml:brushProperty name="height" value="0.05" units="cm"/>
      <inkml:brushProperty name="color" value="#5B2D90"/>
    </inkml:brush>
  </inkml:definitions>
  <inkml:trace contextRef="#ctx0" brushRef="#br0">1 6 592 0 0,'0'-1'96'0'0,"0"1"0"0"0,1 0-1 0 0,-1 0 1 0 0,0 0 0 0 0,1-1 0 0 0,-1 1-1 0 0,1 0 1 0 0,-1 0 0 0 0,0 0 0 0 0,1 0 0 0 0,-1 0-1 0 0,1 0 1 0 0,-1 0 0 0 0,0 0 0 0 0,1 0-1 0 0,-1 0 1 0 0,1 0 0 0 0,-1 0 0 0 0,0 0 0 0 0,1 0-1 0 0,-1 0 1 0 0,1 1 0 0 0,-1-1 0 0 0,0 0-1 0 0,1 0 1 0 0,-1 0 0 0 0,0 0 0 0 0,1 1 0 0 0,-1-1-1 0 0,0 0 1 0 0,1 1 0 0 0,-1-1 0 0 0,0 0-1 0 0,0 0 1 0 0,1 1 0 0 0,-1-1 0 0 0,0 0 0 0 0,0 1-1 0 0,1-1 1 0 0,-1 1 0 0 0,0-1 0 0 0,0 1-1 0 0,17 14 955 0 0,-1 10 32 0 0,-1 1 0 0 0,12 27 1 0 0,-17-33-615 0 0,0 0 0 0 0,1-1 1 0 0,1 0-1 0 0,25 31 0 0 0,-36-49-455 0 0,0 0 0 0 0,0 0-1 0 0,0 0 1 0 0,0 0-1 0 0,0 0 1 0 0,0 0-1 0 0,0-1 1 0 0,0 1 0 0 0,0-1-1 0 0,0 1 1 0 0,0 0-1 0 0,0-1 1 0 0,1 0-1 0 0,-1 1 1 0 0,0-1-1 0 0,0 0 1 0 0,1 1 0 0 0,-1-1-1 0 0,0 0 1 0 0,1 0-1 0 0,-1 0 1 0 0,0 0-1 0 0,0-1 1 0 0,1 1 0 0 0,-1 0-1 0 0,0 0 1 0 0,1-1-1 0 0,-1 1 1 0 0,0-1-1 0 0,0 1 1 0 0,0-1 0 0 0,0 1-1 0 0,0-1 1 0 0,1 0-1 0 0,-1 0 1 0 0,0 1-1 0 0,0-1 1 0 0,-1 0 0 0 0,1 0-1 0 0,0 0 1 0 0,0 0-1 0 0,0 0 1 0 0,-1 0-1 0 0,1 0 1 0 0,0 0 0 0 0,-1-1-1 0 0,1 1 1 0 0,0-1-1 0 0,5-10 143 0 0,0 0 1 0 0,0 0-1 0 0,5-21 0 0 0,-8 24-131 0 0,2-8 164 0 0,1 1 0 0 0,0 0 0 0 0,1 0 0 0 0,1 1 0 0 0,1 0 0 0 0,0 0 0 0 0,0 1 0 0 0,18-20 0 0 0,-25 33-123 0 0,-1 0 0 0 0,0 0 1 0 0,0 0-1 0 0,1 0 0 0 0,-1 0 0 0 0,1 0 0 0 0,-1 0 0 0 0,1 0 0 0 0,-1 0 0 0 0,1 1 0 0 0,0-1 0 0 0,-1 1 0 0 0,1-1 0 0 0,0 1 0 0 0,-1 0 0 0 0,1-1 0 0 0,0 1 1 0 0,-1 0-1 0 0,1 0 0 0 0,0 0 0 0 0,-1 1 0 0 0,1-1 0 0 0,0 0 0 0 0,2 1 0 0 0,-1 1-34 0 0,0-1 0 0 0,0 1 0 0 0,0 0 0 0 0,-1 0 0 0 0,1 0 0 0 0,0 0 0 0 0,-1 1 0 0 0,1-1 0 0 0,-1 0 0 0 0,0 1 0 0 0,3 5 0 0 0,2 3-48 0 0,0 1-1 0 0,-1 0 0 0 0,-1 0 0 0 0,0 0 0 0 0,4 16 0 0 0,-6-15 14 0 0,1 3-1 0 0,0 0 1 0 0,0-1 0 0 0,2 0-1 0 0,13 27 1 0 0,-16-46-9 0 0,-1 0 0 0 0,0-1 0 0 0,-1 1 0 0 0,1-1 0 0 0,-1 0 0 0 0,0 1 0 0 0,2-10 0 0 0,-1 4 1 0 0,2-8-11 0 0,-3 9 39 0 0,1-1 0 0 0,0 1 0 0 0,1 0 0 0 0,8-17 0 0 0,-11 25-10 0 0,1 0-1 0 0,0 0 1 0 0,-1-1 0 0 0,1 1 0 0 0,0 0-1 0 0,0 0 1 0 0,0 0 0 0 0,0 0 0 0 0,0 0 0 0 0,0 0-1 0 0,0 1 1 0 0,0-1 0 0 0,0 0 0 0 0,0 0 0 0 0,0 1-1 0 0,1-1 1 0 0,-1 1 0 0 0,0-1 0 0 0,1 1-1 0 0,-1-1 1 0 0,0 1 0 0 0,1 0 0 0 0,-1 0 0 0 0,0 0-1 0 0,1-1 1 0 0,-1 1 0 0 0,0 0 0 0 0,1 1-1 0 0,-1-1 1 0 0,0 0 0 0 0,1 0 0 0 0,-1 1 0 0 0,0-1-1 0 0,1 0 1 0 0,-1 1 0 0 0,0 0 0 0 0,0-1-1 0 0,0 1 1 0 0,1 0 0 0 0,1 1 0 0 0,15 12-456 0 0,1 1-1 0 0,-2 0 1 0 0,0 2 0 0 0,-2 0-1 0 0,1 1 1 0 0,-2 0 0 0 0,22 36-1 0 0,29 35-3145 0 0,33 29-2516 0 0,-67-85 4458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7.228"/>
    </inkml:context>
    <inkml:brush xml:id="br0">
      <inkml:brushProperty name="width" value="0.05" units="cm"/>
      <inkml:brushProperty name="height" value="0.05" units="cm"/>
      <inkml:brushProperty name="color" value="#5B2D90"/>
    </inkml:brush>
  </inkml:definitions>
  <inkml:trace contextRef="#ctx0" brushRef="#br0">857 46 592 0 0,'30'-8'911'0'0,"92"-22"3742"0"0,-41 22 4449 0 0,-93 19-8231 0 0,-15 4-819 0 0,-298 140 331 0 0,-287 117-324 0 0,588-263-86 0 0,14-4-44 0 0,0-1 0 0 0,-1-1 0 0 0,1 0 0 0 0,-1 0 0 0 0,0-1 0 0 0,-15 1 0 0 0,26-3-111 0 0,30-11-13974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7.567"/>
    </inkml:context>
    <inkml:brush xml:id="br0">
      <inkml:brushProperty name="width" value="0.05" units="cm"/>
      <inkml:brushProperty name="height" value="0.05" units="cm"/>
      <inkml:brushProperty name="color" value="#5B2D90"/>
    </inkml:brush>
  </inkml:definitions>
  <inkml:trace contextRef="#ctx0" brushRef="#br0">242 39 908 0 0,'1'-2'435'0'0,"-1"0"0"0"0,1 0 0 0 0,0 0 0 0 0,0 0 0 0 0,-1 0-1 0 0,1 0 1 0 0,-1 0 0 0 0,1 0 0 0 0,-1-1 0 0 0,0 1 0 0 0,0 0 0 0 0,0 0 0 0 0,0 0 0 0 0,-1-3 0 0 0,-8 0 3734 0 0,-9 14-3234 0 0,-4 8-577 0 0,2 1-1 0 0,0 1 1 0 0,0 0 0 0 0,2 2 0 0 0,1 0 0 0 0,0 1-1 0 0,2 0 1 0 0,0 2 0 0 0,2 0 0 0 0,1 0 0 0 0,-13 35 0 0 0,23-54-284 0 0,1-1 0 0 0,0 1 0 0 0,1 0 0 0 0,-1-1 1 0 0,1 1-1 0 0,-1 0 0 0 0,1-1 0 0 0,1 1 0 0 0,-1 0 1 0 0,1 0-1 0 0,0-1 0 0 0,0 1 0 0 0,0 0 0 0 0,1-1 1 0 0,-1 0-1 0 0,3 5 0 0 0,0-2-22 0 0,0-1 0 0 0,1 0-1 0 0,-1 0 1 0 0,1 0 0 0 0,0-1 0 0 0,1 1 0 0 0,-1-1-1 0 0,1 0 1 0 0,8 5 0 0 0,5 1-275 0 0,1 0 0 0 0,0-1-1 0 0,1-2 1 0 0,0 0 0 0 0,40 10 0 0 0,-32-11-1734 0 0,49 4 1 0 0,-62-10 794 0 0,0-1 1 0 0,0 0-1 0 0,0-1 0 0 0,0 0 1 0 0,0-2-1 0 0,0 0 1 0 0,0 0-1 0 0,17-8 1 0 0,3-2-758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8.609"/>
    </inkml:context>
    <inkml:brush xml:id="br0">
      <inkml:brushProperty name="width" value="0.05" units="cm"/>
      <inkml:brushProperty name="height" value="0.05" units="cm"/>
      <inkml:brushProperty name="color" value="#5B2D90"/>
    </inkml:brush>
  </inkml:definitions>
  <inkml:trace contextRef="#ctx0" brushRef="#br0">234 23 892 0 0,'2'-1'514'0'0,"1"0"1"0"0,-1 0-1 0 0,1 0 1 0 0,-1 0-1 0 0,1-1 1 0 0,-1 1-1 0 0,0-1 0 0 0,0 1 1 0 0,0-1-1 0 0,4-4 1 0 0,-13 4 1613 0 0,-16 7-1645 0 0,10 0-171 0 0,1-1-1 0 0,0 2 1 0 0,0 0 0 0 0,0 0-1 0 0,0 1 1 0 0,1 0 0 0 0,1 1-1 0 0,-1 0 1 0 0,1 1 0 0 0,0 0-1 0 0,1 1 1 0 0,-11 14-1 0 0,10-9 125 0 0,0 0 0 0 0,2 1 0 0 0,-1 0 0 0 0,2 0-1 0 0,0 1 1 0 0,1-1 0 0 0,1 2 0 0 0,-5 29 0 0 0,8-37-292 0 0,0 0 0 0 0,1-1 0 0 0,0 1 0 0 0,1 0 0 0 0,0 0 0 0 0,1 0 1 0 0,0-1-1 0 0,3 16 0 0 0,-3-22-134 0 0,1 1 1 0 0,-1 0-1 0 0,1-1 1 0 0,0 1-1 0 0,-1-1 1 0 0,2 0-1 0 0,-1 0 0 0 0,0 1 1 0 0,1-1-1 0 0,-1-1 1 0 0,1 1-1 0 0,0 0 1 0 0,0-1-1 0 0,0 1 1 0 0,0-1-1 0 0,1 0 1 0 0,-1 0-1 0 0,0 0 0 0 0,1-1 1 0 0,0 1-1 0 0,-1-1 1 0 0,1 0-1 0 0,7 2 1 0 0,-1-2-164 0 0,0 0-1 0 0,1 0 1 0 0,-1-1 0 0 0,0-1 0 0 0,1 1 0 0 0,-1-2 0 0 0,0 1 0 0 0,0-2 0 0 0,0 1 0 0 0,0-1-1 0 0,0-1 1 0 0,0 1 0 0 0,-1-2 0 0 0,14-7 0 0 0,11-9-1534 0 0,-1-1-1 0 0,39-35 1 0 0,-72 57 1675 0 0,21-17-718 0 0,-1-1-1 0 0,0 0 0 0 0,-2-2 1 0 0,0 0-1 0 0,-2-1 1 0 0,0-1-1 0 0,-1 0 1 0 0,-2-1-1 0 0,15-33 1 0 0,-26 51 811 0 0,0 0 1 0 0,0 0-1 0 0,-1 0 0 0 0,1 0 1 0 0,-1-1-1 0 0,-1 1 1 0 0,1 0-1 0 0,-1-1 0 0 0,0 1 1 0 0,-1-6-1 0 0,1 9-29 0 0,0 1 0 0 0,0 0 1 0 0,-1 0-1 0 0,1 0 0 0 0,-1 0 0 0 0,1-1 0 0 0,-1 1 1 0 0,0 0-1 0 0,1 0 0 0 0,-1 0 0 0 0,0 0 0 0 0,0 1 0 0 0,1-1 1 0 0,-1 0-1 0 0,0 0 0 0 0,0 0 0 0 0,0 1 0 0 0,-2-2 0 0 0,0 1 4 0 0,1 0 0 0 0,0 0 0 0 0,-1 1 0 0 0,1-1 0 0 0,-1 1 0 0 0,1 0 0 0 0,-1 0 0 0 0,1 0 0 0 0,-1 0 0 0 0,1 0 0 0 0,-1 0 0 0 0,-3 1 0 0 0,-2 1 147 0 0,1-1 0 0 0,0 2 0 0 0,0-1 0 0 0,-1 1 0 0 0,1 0-1 0 0,1 0 1 0 0,-1 0 0 0 0,0 1 0 0 0,1 0 0 0 0,0 1 0 0 0,0 0 0 0 0,0 0 0 0 0,0 0 0 0 0,1 0 0 0 0,0 1 0 0 0,-7 9 0 0 0,7-6 15 0 0,0-1 1 0 0,0 1-1 0 0,1 1 1 0 0,0-1-1 0 0,1 1 1 0 0,0 0-1 0 0,0 0 1 0 0,1 0-1 0 0,0 0 1 0 0,1 0-1 0 0,0 18 1 0 0,1-20-29 0 0,1 1 1 0 0,-1-1-1 0 0,2 0 1 0 0,-1 1-1 0 0,1-1 1 0 0,4 11-1 0 0,-5-17-148 0 0,-1-1 0 0 0,1 0 0 0 0,-1 1 0 0 0,1-1 0 0 0,-1 0 0 0 0,1 1 0 0 0,0-1-1 0 0,0 0 1 0 0,-1 0 0 0 0,1 0 0 0 0,0 0 0 0 0,0 1 0 0 0,0-1 0 0 0,0-1 0 0 0,1 1 0 0 0,-1 0 0 0 0,0 0 0 0 0,0 0 0 0 0,0-1-1 0 0,1 1 1 0 0,-1 0 0 0 0,0-1 0 0 0,1 1 0 0 0,-1-1 0 0 0,0 0 0 0 0,1 1 0 0 0,-1-1 0 0 0,1 0 0 0 0,-1 0 0 0 0,1 0 0 0 0,-1 0 0 0 0,0 0-1 0 0,1 0 1 0 0,-1 0 0 0 0,1-1 0 0 0,-1 1 0 0 0,0 0 0 0 0,1-1 0 0 0,-1 1 0 0 0,0-1 0 0 0,1 1 0 0 0,-1-1 0 0 0,0 0 0 0 0,0 0 0 0 0,2-1-1 0 0,2-1-26 0 0,-1-1-1 0 0,0 1 0 0 0,0-1 0 0 0,0 0 0 0 0,-1 0 0 0 0,1 0 1 0 0,-1-1-1 0 0,0 1 0 0 0,0-1 0 0 0,4-9 0 0 0,19-59-32 0 0,-7 19 20 0 0,-5 28 480 0 0,-3 45-67 0 0,-4 0-616 0 0,35 116-4440 0 0,-24-94 585 0 0,-17-39 3656 0 0,0 0 0 0 0,0 0 0 0 0,1 0 1 0 0,-1 0-1 0 0,1 0 0 0 0,0 0 0 0 0,-1 0 0 0 0,1-1 0 0 0,0 1 0 0 0,0-1 0 0 0,0 1 1 0 0,0-1-1 0 0,0 0 0 0 0,0 1 0 0 0,0-1 0 0 0,4 1 0 0 0,3-2-852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8.965"/>
    </inkml:context>
    <inkml:brush xml:id="br0">
      <inkml:brushProperty name="width" value="0.05" units="cm"/>
      <inkml:brushProperty name="height" value="0.05" units="cm"/>
      <inkml:brushProperty name="color" value="#5B2D90"/>
    </inkml:brush>
  </inkml:definitions>
  <inkml:trace contextRef="#ctx0" brushRef="#br0">4 63 712 0 0,'-3'-45'2665'0'0,"2"28"1324"0"0,6 43-2019 0 0,52 209-811 0 0,-53-223-940 0 0,-5-11-171 0 0,1-1 0 0 0,0 1-1 0 0,1-1 1 0 0,-1 1 0 0 0,0 0-1 0 0,0-1 1 0 0,0 1 0 0 0,0-1-1 0 0,0 1 1 0 0,1 0 0 0 0,-1-1-1 0 0,0 1 1 0 0,0-1 0 0 0,1 1-1 0 0,-1-1 1 0 0,0 1 0 0 0,1-1-1 0 0,-1 1 1 0 0,1-1 0 0 0,-1 1-1 0 0,1-1 1 0 0,-1 0 0 0 0,0 1-1 0 0,1-1 1 0 0,0 0 0 0 0,-1 1-1 0 0,1-1 1 0 0,-1 0 0 0 0,1 0-1 0 0,-1 1 1 0 0,1-1 0 0 0,0 0-1 0 0,-1 0 1 0 0,1 0 0 0 0,-1 0-1 0 0,1 0 1 0 0,0 0 0 0 0,-1 0 0 0 0,1 0-1 0 0,0 0 1 0 0,1-1 10 0 0,1-1 1 0 0,-1 1 0 0 0,0 0-1 0 0,0-1 1 0 0,-1 0 0 0 0,1 1-1 0 0,0-1 1 0 0,0 0-1 0 0,-1 0 1 0 0,3-3 0 0 0,29-55 23 0 0,-29 50-65 0 0,0 0-1 0 0,1 0 1 0 0,0 1 0 0 0,1-1 0 0 0,0 1-1 0 0,0 1 1 0 0,9-10 0 0 0,-12 16-26 0 0,-1 0-1 0 0,0 0 1 0 0,1 1-1 0 0,0-1 1 0 0,-1 1 0 0 0,1 0-1 0 0,0 0 1 0 0,-1 0 0 0 0,1 0-1 0 0,0 0 1 0 0,0 0 0 0 0,0 1-1 0 0,0-1 1 0 0,0 1 0 0 0,0 0-1 0 0,0 0 1 0 0,-1 0 0 0 0,1 1-1 0 0,0-1 1 0 0,0 1-1 0 0,0-1 1 0 0,0 1 0 0 0,0 0-1 0 0,0 0 1 0 0,-1 0 0 0 0,1 0-1 0 0,0 1 1 0 0,-1-1 0 0 0,1 1-1 0 0,-1-1 1 0 0,3 3 0 0 0,8 7-765 0 0,0 0 1 0 0,-1 1-1 0 0,0 0 1 0 0,0 1-1 0 0,-2 0 1 0 0,0 1-1 0 0,0 0 1 0 0,-1 1-1 0 0,-1 0 1 0 0,0 0 0 0 0,-1 0-1 0 0,-1 1 1 0 0,7 26-1 0 0,-7-12-604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9.324"/>
    </inkml:context>
    <inkml:brush xml:id="br0">
      <inkml:brushProperty name="width" value="0.05" units="cm"/>
      <inkml:brushProperty name="height" value="0.05" units="cm"/>
      <inkml:brushProperty name="color" value="#5B2D90"/>
    </inkml:brush>
  </inkml:definitions>
  <inkml:trace contextRef="#ctx0" brushRef="#br0">10 274 232 0 0,'-10'-4'9762'0'0,"37"-7"-5593"0"0,39-7-1922 0 0,328-75-318 0 0,-6-5-3458 0 0,-364 92 1044 0 0,81-20-3149 0 0,1 9-4379 0 0,-82 17 5879 0 0,-7 2 346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1.503"/>
    </inkml:context>
    <inkml:brush xml:id="br0">
      <inkml:brushProperty name="width" value="0.05" units="cm"/>
      <inkml:brushProperty name="height" value="0.05" units="cm"/>
      <inkml:brushProperty name="color" value="#5B2D90"/>
    </inkml:brush>
  </inkml:definitions>
  <inkml:trace contextRef="#ctx0" brushRef="#br0">146 402 420 0 0,'1'-1'214'0'0,"-1"0"1"0"0,0 0-1 0 0,0 0 0 0 0,0 0 0 0 0,1 0 0 0 0,-1 0 1 0 0,0 0-1 0 0,-1 0 0 0 0,1 0 0 0 0,0 0 1 0 0,0 0-1 0 0,0 1 0 0 0,0-1 0 0 0,-1 0 1 0 0,1 0-1 0 0,0 0 0 0 0,-1 0 0 0 0,1 0 1 0 0,-1 0-1 0 0,1 0 0 0 0,-1 0 0 0 0,0 1 1 0 0,1-1-1 0 0,-1 0 0 0 0,0 0 0 0 0,1 1 1 0 0,-1-1-1 0 0,0 1 0 0 0,0-1 0 0 0,0 0 1 0 0,1 1-1 0 0,-1-1 0 0 0,-2 0 0 0 0,0 2-16 0 0,0-1 0 0 0,0 1 0 0 0,0 0 0 0 0,-1 0 0 0 0,1 0 0 0 0,1 0 0 0 0,-1 0 0 0 0,0 1 0 0 0,0-1 0 0 0,0 1 0 0 0,-2 2 0 0 0,-3 1 110 0 0,1 1 0 0 0,0 1 0 0 0,0-1 0 0 0,1 1 0 0 0,-1 0 0 0 0,1 1 0 0 0,1 0 0 0 0,0 0 0 0 0,0 0 0 0 0,0 0 0 0 0,1 1 0 0 0,0-1 0 0 0,1 1 0 0 0,0 0 0 0 0,1 0 0 0 0,-1 0 0 0 0,2 1 0 0 0,-2 10 0 0 0,2-6-232 0 0,0-1 0 0 0,0 0 0 0 0,2 1-1 0 0,-1-1 1 0 0,2 1 0 0 0,0-1 0 0 0,0 0 0 0 0,2 0-1 0 0,-1 0 1 0 0,2 0 0 0 0,-1-1 0 0 0,11 19 0 0 0,-12-27-108 0 0,0 0 0 0 0,0 1 0 0 0,0-1 0 0 0,0 0 0 0 0,1-1 0 0 0,-1 1 0 0 0,1-1 0 0 0,7 6 0 0 0,-5-6-410 0 0,-1-1 1 0 0,0 1-1 0 0,1-1 0 0 0,-1 0 1 0 0,1 0-1 0 0,0 0 0 0 0,-1-1 1 0 0,1 0-1 0 0,0 0 0 0 0,11 0 1 0 0,5-3-1514 0 0,0 0 0 0 0,-1-1 0 0 0,0-1 0 0 0,28-9 0 0 0,-5 1 972 0 0,-14 8 3149 0 0,-23 4-1018 0 0,-1 0 1 0 0,1-1-1 0 0,-1 0 0 0 0,1-1 0 0 0,10-3 1 0 0,-16 4-1073 0 0,1 0-1 0 0,-1 1 1 0 0,1-1 0 0 0,-1 0 0 0 0,1 0 0 0 0,-1 0-1 0 0,0-1 1 0 0,0 1 0 0 0,1 0 0 0 0,-1 0 0 0 0,0-1-1 0 0,0 1 1 0 0,0-1 0 0 0,-1 1 0 0 0,1-1 0 0 0,0 1-1 0 0,0-1 1 0 0,-1 1 0 0 0,1-1 0 0 0,-1 0 0 0 0,1 1-1 0 0,-1-1 1 0 0,0 0 0 0 0,0 1 0 0 0,0-1 0 0 0,0-3-1 0 0,0-72-1387 0 0,11-79 0 0 0,-11 152 1297 0 0,1 1-1 0 0,-1 0 0 0 0,1-1 1 0 0,-1 1-1 0 0,1 0 0 0 0,0 0 1 0 0,0 0-1 0 0,0 0 0 0 0,1 0 1 0 0,-1 0-1 0 0,1 0 0 0 0,0 0 1 0 0,-1 0-1 0 0,1 1 0 0 0,0-1 1 0 0,1 1-1 0 0,-1-1 0 0 0,0 1 1 0 0,1 0-1 0 0,-1 0 1 0 0,1 0-1 0 0,0 0 0 0 0,0 0 1 0 0,0 1-1 0 0,0-1 0 0 0,5-1 1 0 0,0 2 112 0 0,-1 0 0 0 0,1 0 0 0 0,0 1 0 0 0,-1 0 0 0 0,1 1 1 0 0,-1 0-1 0 0,1 0 0 0 0,-1 0 0 0 0,1 1 0 0 0,11 4 0 0 0,21 8 222 0 0,48 13 34 0 0,-82-25-348 0 0,1-1 0 0 0,1 0 1 0 0,-1 0-1 0 0,0-1 0 0 0,0 0 1 0 0,0 0-1 0 0,0-1 0 0 0,0 1 1 0 0,0-2-1 0 0,8-1 0 0 0,-13 2-63 0 0,1-1-1 0 0,-1 1 0 0 0,0 0 0 0 0,1-1 0 0 0,-1 0 1 0 0,0 1-1 0 0,0-1 0 0 0,0 0 0 0 0,0 0 1 0 0,0 0-1 0 0,-1 0 0 0 0,1-1 0 0 0,0 1 1 0 0,-1 0-1 0 0,0-1 0 0 0,0 1 0 0 0,0-1 0 0 0,0 1 1 0 0,1-4-1 0 0,-1 4-2 0 0,-1 0 0 0 0,1 0 0 0 0,-1 0 0 0 0,1 0 0 0 0,-1 0 0 0 0,0 0 0 0 0,0 0 1 0 0,0 0-1 0 0,0 0 0 0 0,0 0 0 0 0,-1 1 0 0 0,1-1 0 0 0,-1 0 0 0 0,1 0 0 0 0,-1 0 0 0 0,1 0 0 0 0,-1 0 0 0 0,0 0 1 0 0,0 1-1 0 0,0-1 0 0 0,0 0 0 0 0,0 1 0 0 0,-1-1 0 0 0,1 1 0 0 0,0-1 0 0 0,-1 1 0 0 0,-2-2 0 0 0,3 2 45 0 0,-1 1-1 0 0,0-1 0 0 0,0 1 1 0 0,0 0-1 0 0,0 0 0 0 0,0 0 1 0 0,0 0-1 0 0,0 0 0 0 0,0 0 1 0 0,0 1-1 0 0,0-1 0 0 0,0 1 0 0 0,0-1 1 0 0,0 1-1 0 0,1 0 0 0 0,-1 0 1 0 0,0 0-1 0 0,0 0 0 0 0,1 0 1 0 0,-1 0-1 0 0,0 0 0 0 0,1 0 1 0 0,-2 2-1 0 0,-35 33 39 0 0,31-25 83 0 0,0 0 1 0 0,1 1 0 0 0,0-1-1 0 0,1 1 1 0 0,1 0 0 0 0,0 1 0 0 0,-4 18-1 0 0,6-23 15 0 0,0 1 0 0 0,1-1-1 0 0,0 1 1 0 0,1-1-1 0 0,0 1 1 0 0,0 0 0 0 0,1-1-1 0 0,0 1 1 0 0,0 0 0 0 0,1-1-1 0 0,0 0 1 0 0,4 11 0 0 0,-4-15-75 0 0,0 0 0 0 0,1 0 0 0 0,-1 0 0 0 0,1 0 0 0 0,-1 0 0 0 0,1-1-1 0 0,0 1 1 0 0,1-1 0 0 0,-1 0 0 0 0,0 0 0 0 0,1 0 0 0 0,0 0 0 0 0,0-1 0 0 0,-1 1 0 0 0,2-1 0 0 0,-1 0 0 0 0,0 0 0 0 0,6 1 0 0 0,-3-1-33 0 0,0-1-1 0 0,0 0 1 0 0,0-1-1 0 0,0 0 1 0 0,0 0-1 0 0,0 0 1 0 0,0-1-1 0 0,-1 0 1 0 0,1 0-1 0 0,0-1 1 0 0,7-2-1 0 0,1-1-25 0 0,-1-1 0 0 0,0 0 0 0 0,-1-2-1 0 0,0 1 1 0 0,0-1 0 0 0,0-1 0 0 0,-1 0-1 0 0,0-1 1 0 0,-1 0 0 0 0,15-18 0 0 0,-16 15 14 0 0,0-1 0 0 0,0-1 1 0 0,-1 0-1 0 0,-1 0 1 0 0,0-1-1 0 0,-2 0 0 0 0,0 0 1 0 0,0-1-1 0 0,5-29 1 0 0,-10 39-9 0 0,1-3 2 0 0,-1-1 0 0 0,0 1 0 0 0,0-20 0 0 0,-1 29 9 0 0,0 0 0 0 0,0 0 0 0 0,0 0 0 0 0,0 1 0 0 0,-1-1 0 0 0,1 0 0 0 0,0 1 0 0 0,0-1 1 0 0,0 0-1 0 0,-1 0 0 0 0,1 1 0 0 0,0-1 0 0 0,-1 0 0 0 0,1 1 0 0 0,-1-1 0 0 0,1 1 0 0 0,-1-1 1 0 0,1 0-1 0 0,-1 1 0 0 0,1-1 0 0 0,-1 1 0 0 0,1 0 0 0 0,-1-1 0 0 0,0 1 0 0 0,0-1 0 0 0,-1 1 9 0 0,0 0 0 0 0,1 0-1 0 0,-1 1 1 0 0,1-1-1 0 0,-1 0 1 0 0,1 1-1 0 0,-1-1 1 0 0,1 1-1 0 0,-1 0 1 0 0,1-1 0 0 0,-1 1-1 0 0,1 0 1 0 0,0 0-1 0 0,0 0 1 0 0,-1 0-1 0 0,1 0 1 0 0,-2 3-1 0 0,0 0 27 0 0,-1 0 0 0 0,1 1 0 0 0,0 0 0 0 0,1-1 0 0 0,-1 1 0 0 0,1 0 0 0 0,0 0 0 0 0,0 0 0 0 0,0 1-1 0 0,1-1 1 0 0,-2 10 0 0 0,-3 62 52 0 0,6-48-38 0 0,1-1 0 0 0,2 0 0 0 0,1 0 1 0 0,13 49-1 0 0,-17-77-45 0 0,0 0 0 0 0,0 1 0 0 0,0-1-1 0 0,0 0 1 0 0,0 1 0 0 0,0-1 0 0 0,0 1 0 0 0,1-1 0 0 0,-1 0 0 0 0,0 1 0 0 0,0-1 0 0 0,0 0 0 0 0,1 1 0 0 0,-1-1 0 0 0,0 0-1 0 0,0 1 1 0 0,1-1 0 0 0,-1 0 0 0 0,0 0 0 0 0,1 1 0 0 0,-1-1 0 0 0,0 0 0 0 0,1 0 0 0 0,-1 0 0 0 0,0 1 0 0 0,1-1 0 0 0,-1 0 0 0 0,0 0-1 0 0,1 0 1 0 0,-1 0 0 0 0,1 0 0 0 0,-1 0 0 0 0,0 0 0 0 0,1 0 0 0 0,-1 0 0 0 0,0 0 0 0 0,1 0 0 0 0,-1 0 0 0 0,1 0 0 0 0,15-13 54 0 0,8-23-95 0 0,-16 20 6 0 0,11-17 95 0 0,-19 32-64 0 0,1 1-1 0 0,-1-1 0 0 0,1 1 1 0 0,0 0-1 0 0,-1-1 0 0 0,1 1 1 0 0,0 0-1 0 0,-1 0 1 0 0,1-1-1 0 0,0 1 0 0 0,-1 0 1 0 0,1 0-1 0 0,0 0 0 0 0,-1 0 1 0 0,1 0-1 0 0,0 0 1 0 0,0 0-1 0 0,-1 0 0 0 0,1 0 1 0 0,0 0-1 0 0,-1 1 1 0 0,1-1-1 0 0,0 0 0 0 0,-1 0 1 0 0,1 1-1 0 0,0-1 0 0 0,-1 0 1 0 0,1 1-1 0 0,-1-1 1 0 0,1 0-1 0 0,-1 1 0 0 0,1-1 1 0 0,0 1-1 0 0,-1-1 1 0 0,0 1-1 0 0,1-1 0 0 0,-1 1 1 0 0,1 0-1 0 0,-1-1 0 0 0,0 1 1 0 0,1-1-1 0 0,-1 1 1 0 0,0 0-1 0 0,0-1 0 0 0,1 1 1 0 0,-1 1-1 0 0,24 51-523 0 0,-13-23-1702 0 0,-11-30 2156 0 0,0 0 0 0 0,0 0-1 0 0,0 0 1 0 0,0 0 0 0 0,1 1 0 0 0,-1-1 0 0 0,0 0-1 0 0,0 0 1 0 0,0 0 0 0 0,0 0 0 0 0,0 0 0 0 0,0 1-1 0 0,0-1 1 0 0,0 0 0 0 0,1 0 0 0 0,-1 0 0 0 0,0 0-1 0 0,0 0 1 0 0,0 0 0 0 0,0 0 0 0 0,0 0 0 0 0,1 0 0 0 0,-1 1-1 0 0,0-1 1 0 0,0 0 0 0 0,0 0 0 0 0,0 0 0 0 0,1 0-1 0 0,-1 0 1 0 0,0 0 0 0 0,0 0 0 0 0,0 0 0 0 0,0 0-1 0 0,1 0 1 0 0,-1 0 0 0 0,0 0 0 0 0,0 0 0 0 0,0 0-1 0 0,0-1 1 0 0,0 1 0 0 0,1 0 0 0 0,-1 0 0 0 0,0 0 0 0 0,0 0-1 0 0,0 0 1 0 0,0 0 0 0 0,0 0 0 0 0,1 0 0 0 0,-1 0-1 0 0,0-1 1 0 0,0 1 0 0 0,0 0 0 0 0,0 0 0 0 0,0 0-1 0 0,0 0 1 0 0,0 0 0 0 0,0-1 0 0 0,0 1 0 0 0,1 0 0 0 0,-1 0-1 0 0,0 0 1 0 0,0-1 0 0 0,9-18-1536 0 0,5-25 738 0 0,-14 42 711 0 0,8-38-322 0 0,-1 0 0 0 0,-2 0 1 0 0,-1-43-1 0 0,-2 48 410 0 0,1-81 312 0 0,-2 47 1332 0 0,10-73 1 0 0,-8 102 2106 0 0,-4 37-1972 0 0,1 5-201 0 0,-1 23-127 0 0,12 137 565 0 0,-7 56-2396 0 0,8-75-5759 0 0,-12-142 5969 0 0,0 1-1 0 0,1 0 1 0 0,-1-1-1 0 0,1 1 1 0 0,-1 0-1 0 0,1-1 1 0 0,0 1-1 0 0,-1-1 1 0 0,1 1-1 0 0,0-1 1 0 0,0 1-1 0 0,0-1 1 0 0,0 0 0 0 0,0 0-1 0 0,0 1 1 0 0,1-1-1 0 0,-1 0 1 0 0,0 0-1 0 0,1 0 1 0 0,-1 0-1 0 0,0 0 1 0 0,1 0-1 0 0,2 0 1 0 0,6 0-1261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0.015"/>
    </inkml:context>
    <inkml:brush xml:id="br0">
      <inkml:brushProperty name="width" value="0.05" units="cm"/>
      <inkml:brushProperty name="height" value="0.05" units="cm"/>
      <inkml:brushProperty name="color" value="#5B2D90"/>
    </inkml:brush>
  </inkml:definitions>
  <inkml:trace contextRef="#ctx0" brushRef="#br0">11 17 232 0 0,'-3'-17'18051'0'0,"1"31"-18055"0"0,-1 23 373 0 0,1 0 1 0 0,2 0-1 0 0,5 46 0 0 0,-1-25-232 0 0,4 132-50 0 0,6 114-4406 0 0,-3-237-333 0 0,-10-63 4041 0 0,0 0-1 0 0,0 0 1 0 0,1 0-1 0 0,-1 0 1 0 0,1 0-1 0 0,0 0 1 0 0,0-1-1 0 0,1 1 1 0 0,-1-1-1 0 0,1 0 1 0 0,0 0-1 0 0,-1 0 1 0 0,8 6-1 0 0,0-4-1056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1.861"/>
    </inkml:context>
    <inkml:brush xml:id="br0">
      <inkml:brushProperty name="width" value="0.05" units="cm"/>
      <inkml:brushProperty name="height" value="0.05" units="cm"/>
      <inkml:brushProperty name="color" value="#5B2D90"/>
    </inkml:brush>
  </inkml:definitions>
  <inkml:trace contextRef="#ctx0" brushRef="#br0">424 44 48 0 0,'8'-16'1497'0'0,"0"-5"1944"0"0,-9 20-3396 0 0,0 0 0 0 0,0 1 0 0 0,0-1 0 0 0,0 0-1 0 0,0 1 1 0 0,0-1 0 0 0,0 1 0 0 0,0 0 0 0 0,0-1 0 0 0,0 1 0 0 0,0 0 0 0 0,0 0-1 0 0,0-1 1 0 0,0 1 0 0 0,0 0 0 0 0,0 0 0 0 0,-1 0 0 0 0,1 0 0 0 0,0 1 0 0 0,0-1-1 0 0,0 0 1 0 0,0 0 0 0 0,0 1 0 0 0,-2 0 0 0 0,-54 6 197 0 0,-90 24-1 0 0,129-26-673 0 0,0 1 1 0 0,1 1-1 0 0,-1 0 0 0 0,1 1 0 0 0,1 1 0 0 0,-1 1 1 0 0,2 0-1 0 0,-30 25 0 0 0,30-17-724 0 0,3-2 51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2.235"/>
    </inkml:context>
    <inkml:brush xml:id="br0">
      <inkml:brushProperty name="width" value="0.05" units="cm"/>
      <inkml:brushProperty name="height" value="0.05" units="cm"/>
      <inkml:brushProperty name="color" value="#5B2D90"/>
    </inkml:brush>
  </inkml:definitions>
  <inkml:trace contextRef="#ctx0" brushRef="#br0">0 362 176 0 0,'65'-16'1697'0'0,"-2"-2"-1"0"0,63-28 1 0 0,-94 32-999 0 0,0-1 1 0 0,-1-1-1 0 0,-1-2 0 0 0,0-1 1 0 0,41-35-1 0 0,-64 47-639 0 0,0 0-1 0 0,-1-1 1 0 0,0 0 0 0 0,0 0-1 0 0,10-17 1 0 0,-15 23-93 0 0,1 0 0 0 0,-1-1 0 0 0,0 1 0 0 0,0 0 0 0 0,0-1 0 0 0,0 1 0 0 0,0-1 0 0 0,-1 0 1 0 0,1 1-1 0 0,-1-1 0 0 0,1 1 0 0 0,-1-1 0 0 0,0 0 0 0 0,0 1 0 0 0,-1-1 0 0 0,1 0 0 0 0,0 1 0 0 0,-1-1 0 0 0,1 1 0 0 0,-1-1 1 0 0,0 1-1 0 0,0-1 0 0 0,0 1 0 0 0,0-1 0 0 0,0 1 0 0 0,-1 0 0 0 0,-1-3 0 0 0,1 4-16 0 0,-1-1-1 0 0,1 1 1 0 0,0 0-1 0 0,-1 0 1 0 0,1 0-1 0 0,-1 0 1 0 0,0 0-1 0 0,1 1 1 0 0,-1-1 0 0 0,1 1-1 0 0,-1-1 1 0 0,0 1-1 0 0,0 0 1 0 0,1 0-1 0 0,-1 0 1 0 0,0 0-1 0 0,1 1 1 0 0,-1-1-1 0 0,0 1 1 0 0,-3 1-1 0 0,-54 20-192 0 0,44-14 296 0 0,0 1 1 0 0,1 1 0 0 0,0 0 0 0 0,0 1-1 0 0,1 1 1 0 0,1 0 0 0 0,0 1-1 0 0,1 0 1 0 0,0 1 0 0 0,-16 26-1 0 0,26-38 45 0 0,-1 1 0 0 0,2 0 0 0 0,-1 0 0 0 0,0 0 0 0 0,1 0-1 0 0,-1 0 1 0 0,1 1 0 0 0,0-1 0 0 0,0 0 0 0 0,0 0-1 0 0,0 1 1 0 0,1-1 0 0 0,-1 1 0 0 0,1-1 0 0 0,0 1 0 0 0,0-1-1 0 0,0 0 1 0 0,1 1 0 0 0,-1-1 0 0 0,1 1 0 0 0,1 4 0 0 0,0-5-5 0 0,0 1 1 0 0,1-1 0 0 0,-1 0 0 0 0,1 1 0 0 0,0-1 0 0 0,0 0 0 0 0,0 0-1 0 0,0-1 1 0 0,0 1 0 0 0,0-1 0 0 0,1 1 0 0 0,-1-1 0 0 0,1 0 0 0 0,0-1 0 0 0,4 3-1 0 0,9 2-12 0 0,0-1-1 0 0,1-1 0 0 0,0 0 1 0 0,-1-1-1 0 0,1-1 0 0 0,34-1 1 0 0,-32-2-411 0 0,-1-1-1 0 0,1-1 1 0 0,33-9 0 0 0,-6-4-2719 0 0,61-30 0 0 0,-34 13-242 0 0,-38 19 1879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2.852"/>
    </inkml:context>
    <inkml:brush xml:id="br0">
      <inkml:brushProperty name="width" value="0.05" units="cm"/>
      <inkml:brushProperty name="height" value="0.05" units="cm"/>
      <inkml:brushProperty name="color" value="#5B2D90"/>
    </inkml:brush>
  </inkml:definitions>
  <inkml:trace contextRef="#ctx0" brushRef="#br0">223 86 228 0 0,'3'-9'2463'0'0,"-3"9"-2393"0"0,0 0-1 0 0,0-1 1 0 0,0 1 0 0 0,0 0-1 0 0,1 0 1 0 0,-1 0 0 0 0,0-1-1 0 0,0 1 1 0 0,0 0 0 0 0,0 0-1 0 0,0 0 1 0 0,0-1 0 0 0,0 1 0 0 0,0 0-1 0 0,0 0 1 0 0,0-1 0 0 0,0 1-1 0 0,0 0 1 0 0,0 0 0 0 0,0-1-1 0 0,0 1 1 0 0,0 0 0 0 0,0 0-1 0 0,0 0 1 0 0,0-1 0 0 0,0 1-1 0 0,0 0 1 0 0,0 0 0 0 0,0-1 0 0 0,0 1-1 0 0,0 0 1 0 0,0 0 0 0 0,-1 0-1 0 0,1-1 1 0 0,0 1 0 0 0,0 0-1 0 0,0 0 1 0 0,0 0 0 0 0,-1 0-1 0 0,1-1 1 0 0,0 1 0 0 0,0 0-1 0 0,0 0 1 0 0,-1 0 0 0 0,1 0 0 0 0,-5-2-23 0 0,0 0 0 0 0,0 0 0 0 0,0 0 0 0 0,0 1 1 0 0,-1 0-1 0 0,1 0 0 0 0,0 1 0 0 0,0-1 0 0 0,-1 1 1 0 0,1 0-1 0 0,0 1 0 0 0,-1-1 0 0 0,1 1 1 0 0,0 0-1 0 0,-1 0 0 0 0,1 1 0 0 0,0-1 0 0 0,0 1 1 0 0,0 0-1 0 0,1 1 0 0 0,-1-1 0 0 0,0 1 0 0 0,1 0 1 0 0,0 0-1 0 0,-1 0 0 0 0,1 1 0 0 0,0 0 0 0 0,1 0 1 0 0,-1 0-1 0 0,-4 7 0 0 0,-1 1 194 0 0,0 1-1 0 0,1 0 1 0 0,1 0-1 0 0,1 1 1 0 0,-1 0-1 0 0,2 0 0 0 0,0 0 1 0 0,1 1-1 0 0,-4 24 1 0 0,7-37-150 0 0,1 1 0 0 0,0 0-1 0 0,-1 0 1 0 0,1-1 0 0 0,0 1 0 0 0,1 0 0 0 0,-1 0 0 0 0,0-1 0 0 0,1 1-1 0 0,-1 0 1 0 0,1-1 0 0 0,0 1 0 0 0,0 0 0 0 0,0-1 0 0 0,0 1-1 0 0,1-1 1 0 0,-1 0 0 0 0,1 1 0 0 0,2 2 0 0 0,-3-4-76 0 0,1 0 0 0 0,-1 0 0 0 0,1-1 0 0 0,-1 1 0 0 0,1 0-1 0 0,0-1 1 0 0,-1 1 0 0 0,1-1 0 0 0,0 1 0 0 0,0-1 0 0 0,-1 0 0 0 0,1 0 0 0 0,0 1 0 0 0,0-2 0 0 0,-1 1 0 0 0,1 0 0 0 0,0 0 0 0 0,0 0 0 0 0,0-1 0 0 0,-1 1 0 0 0,1-1 0 0 0,0 1 0 0 0,-1-1 0 0 0,1 0-1 0 0,-1 0 1 0 0,1 0 0 0 0,-1 0 0 0 0,1 0 0 0 0,-1 0 0 0 0,3-2 0 0 0,4-4-167 0 0,-1 1 0 0 0,1-1-1 0 0,-1 0 1 0 0,-1-1 0 0 0,0 0-1 0 0,0 0 1 0 0,10-17 0 0 0,27-69-1005 0 0,-33 71 917 0 0,5-25-149 0 0,-14 40 529 0 0,0 1-1 0 0,1 0 1 0 0,0 0-1 0 0,1-1 0 0 0,0 2 1 0 0,0-1-1 0 0,0 0 1 0 0,1 0-1 0 0,7-9 1 0 0,-10 16-115 0 0,-1 0 1 0 0,0 0-1 0 0,1-1 0 0 0,-1 1 1 0 0,0 0-1 0 0,1 0 1 0 0,-1 0-1 0 0,0 0 1 0 0,1 0-1 0 0,-1 1 1 0 0,1-1-1 0 0,-1 0 1 0 0,0 0-1 0 0,1 0 1 0 0,-1 0-1 0 0,0 0 1 0 0,1 0-1 0 0,-1 1 0 0 0,0-1 1 0 0,1 0-1 0 0,-1 0 1 0 0,0 0-1 0 0,0 1 1 0 0,1-1-1 0 0,-1 0 1 0 0,0 0-1 0 0,0 1 1 0 0,1-1-1 0 0,-1 0 1 0 0,0 1-1 0 0,0-1 1 0 0,0 0-1 0 0,1 1 0 0 0,-1-1 1 0 0,0 0-1 0 0,0 1 1 0 0,0-1-1 0 0,0 0 1 0 0,0 1-1 0 0,9 19 230 0 0,-8-17-200 0 0,8 25-28 0 0,-2 0 1 0 0,7 42 0 0 0,-8-34-1127 0 0,15 50 0 0 0,-18-76 420 0 0,1-1-1 0 0,-1 1 0 0 0,2-1 1 0 0,-1 0-1 0 0,1-1 1 0 0,1 1-1 0 0,0-1 0 0 0,0 0 1 0 0,14 13-1 0 0,-1-7-857 0 0,2-2 225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3.210"/>
    </inkml:context>
    <inkml:brush xml:id="br0">
      <inkml:brushProperty name="width" value="0.05" units="cm"/>
      <inkml:brushProperty name="height" value="0.05" units="cm"/>
      <inkml:brushProperty name="color" value="#5B2D90"/>
    </inkml:brush>
  </inkml:definitions>
  <inkml:trace contextRef="#ctx0" brushRef="#br0">140 35 956 0 0,'0'-14'1170'0'0,"0"13"-1033"0"0,1 0 0 0 0,-1 0 0 0 0,0 0 0 0 0,0 0 0 0 0,0 0 0 0 0,0 0 1 0 0,0 0-1 0 0,0 0 0 0 0,0 0 0 0 0,0 1 0 0 0,-1-1 0 0 0,1 0 0 0 0,0 0 0 0 0,0 0 1 0 0,-1 0-1 0 0,1 0 0 0 0,-1 0 0 0 0,1 0 0 0 0,-1 0 0 0 0,-1 0-66 0 0,0 1 1 0 0,1 0-1 0 0,-1 0 0 0 0,0 0 0 0 0,0 0 1 0 0,0 0-1 0 0,1 0 0 0 0,-1 1 0 0 0,0-1 0 0 0,0 1 1 0 0,1-1-1 0 0,-1 1 0 0 0,0-1 0 0 0,-2 3 1 0 0,-4-1 216 0 0,0 1 0 0 0,0 1 0 0 0,1-1 1 0 0,0 1-1 0 0,0 1 0 0 0,0-1 1 0 0,0 1-1 0 0,0 0 0 0 0,1 1 1 0 0,-10 11-1 0 0,13-13-59 0 0,1-1 0 0 0,0 1 0 0 0,0-1-1 0 0,0 1 1 0 0,0 0 0 0 0,1 0 0 0 0,0 0 0 0 0,-1 0-1 0 0,1 0 1 0 0,1 0 0 0 0,-1 0 0 0 0,1 0 0 0 0,-1 0 0 0 0,1 0-1 0 0,0 1 1 0 0,1-1 0 0 0,-1 0 0 0 0,1 0 0 0 0,0 0 0 0 0,0 0-1 0 0,0 0 1 0 0,0 0 0 0 0,1 0 0 0 0,1 3 0 0 0,10 19 270 0 0,2-1-1 0 0,17 24 1 0 0,-19-30-476 0 0,0 1 1 0 0,-1 0-1 0 0,-1 0 0 0 0,9 24 1 0 0,-18-35-67 0 0,0 0 0 0 0,-1 0 0 0 0,0 0 0 0 0,-1 0 1 0 0,1 0-1 0 0,-2 0 0 0 0,1 0 0 0 0,-1 0 1 0 0,0 0-1 0 0,-1 0 0 0 0,-3 10 0 0 0,3-13-267 0 0,0 0-1 0 0,0 0 0 0 0,0 0 0 0 0,-1 0 0 0 0,0 0 1 0 0,0-1-1 0 0,0 1 0 0 0,-1-1 0 0 0,1 0 0 0 0,-1 0 0 0 0,-1 0 1 0 0,1-1-1 0 0,-1 1 0 0 0,1-1 0 0 0,-1 0 0 0 0,0-1 0 0 0,-7 4 1 0 0,12-6 192 0 0,-1-1 1 0 0,0 1-1 0 0,1-1 1 0 0,-1 1-1 0 0,0-1 1 0 0,0 0-1 0 0,1 1 1 0 0,-1-1-1 0 0,0 0 1 0 0,0 0 0 0 0,0 1-1 0 0,0-1 1 0 0,0 0-1 0 0,1 0 1 0 0,-1 0-1 0 0,0 0 1 0 0,0 0-1 0 0,0 0 1 0 0,0-1-1 0 0,1 1 1 0 0,-1 0-1 0 0,0 0 1 0 0,0 0-1 0 0,0-1 1 0 0,0 1 0 0 0,1-1-1 0 0,-1 1 1 0 0,0 0-1 0 0,1-1 1 0 0,-1 1-1 0 0,0-1 1 0 0,1 0-1 0 0,-1 1 1 0 0,0-1-1 0 0,1 1 1 0 0,-1-1-1 0 0,1 0 1 0 0,-1 0 0 0 0,1 1-1 0 0,-1-1 1 0 0,1 0-1 0 0,-1-1 1 0 0,-3-38-3818 0 0,4 35 3775 0 0,0-16-972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3.557"/>
    </inkml:context>
    <inkml:brush xml:id="br0">
      <inkml:brushProperty name="width" value="0.05" units="cm"/>
      <inkml:brushProperty name="height" value="0.05" units="cm"/>
      <inkml:brushProperty name="color" value="#5B2D90"/>
    </inkml:brush>
  </inkml:definitions>
  <inkml:trace contextRef="#ctx0" brushRef="#br0">0 472 72 0 0,'4'-4'365'0'0,"0"0"0"0"0,0 1-1 0 0,1-1 1 0 0,-1 1 0 0 0,1 0 0 0 0,-1 0-1 0 0,1 1 1 0 0,0-1 0 0 0,0 1 0 0 0,8-2-1 0 0,-11 4-228 0 0,-1-1 0 0 0,1 1 0 0 0,0-1 0 0 0,-1 1 0 0 0,1 0 0 0 0,0 0 0 0 0,-1 0 0 0 0,1 0 0 0 0,0 0 0 0 0,-1 0 0 0 0,1 1 0 0 0,0-1 0 0 0,-1 1 1 0 0,1-1-1 0 0,0 1 0 0 0,-1-1 0 0 0,1 1 0 0 0,-1 0 0 0 0,1 0 0 0 0,-1 0 0 0 0,0 0 0 0 0,1 0 0 0 0,-1 0 0 0 0,0 0 0 0 0,1 0 0 0 0,-1 0 0 0 0,0 1 0 0 0,0-1 0 0 0,0 0 0 0 0,0 1 0 0 0,0-1 0 0 0,-1 1 0 0 0,1-1 0 0 0,0 1 0 0 0,-1-1 0 0 0,1 4 0 0 0,6 18 421 0 0,-2 1-1 0 0,-1 1 1 0 0,-1-1 0 0 0,-1 1-1 0 0,-2 38 1 0 0,-1-33-2330 0 0,-2-1-1 0 0,-8 33 1 0 0,11-60 1700 0 0,-2 4-2758 0 0,-1-10 39 0 0,2-7 1371 0 0</inkml:trace>
  <inkml:trace contextRef="#ctx0" brushRef="#br0" timeOffset="1">88 72 96 0 0,'0'-72'7623'0'0,"-2"84"-9334"0"0,4 14-1113 0 0,4-10 1505 0 0,3 2 102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4.380"/>
    </inkml:context>
    <inkml:brush xml:id="br0">
      <inkml:brushProperty name="width" value="0.05" units="cm"/>
      <inkml:brushProperty name="height" value="0.05" units="cm"/>
      <inkml:brushProperty name="color" value="#5B2D90"/>
    </inkml:brush>
  </inkml:definitions>
  <inkml:trace contextRef="#ctx0" brushRef="#br0">0 60 376 0 0,'13'49'3276'0'0,"-2"2"-1"0"0,5 62 1 0 0,-15-108-3159 0 0,5 108 953 0 0,14-157-1680 0 0,-18 37 599 0 0,12-50-12 0 0,3 1 0 0 0,38-88 0 0 0,-48 128-69 0 0,-1 5 754 0 0,1 32-238 0 0,5 39-363 0 0,-7-30-67 0 0,1 0 1 0 0,2 0-1 0 0,12 32 0 0 0,-19-61-9 0 0,-1-1 0 0 0,0 0 0 0 0,0 1 0 0 0,0-1-1 0 0,1 0 1 0 0,-1 1 0 0 0,0-1 0 0 0,0 0-1 0 0,1 1 1 0 0,-1-1 0 0 0,0 0 0 0 0,1 0 0 0 0,-1 1-1 0 0,0-1 1 0 0,1 0 0 0 0,-1 0 0 0 0,1 0-1 0 0,-1 0 1 0 0,0 1 0 0 0,1-1 0 0 0,-1 0-1 0 0,1 0 1 0 0,-1 0 0 0 0,0 0 0 0 0,1 0 0 0 0,-1 0-1 0 0,1 0 1 0 0,-1 0 0 0 0,0 0 0 0 0,1 0-1 0 0,-1 0 1 0 0,1 0 0 0 0,-1-1 0 0 0,0 1 0 0 0,1 0-1 0 0,-1 0 1 0 0,1 0 0 0 0,20-14-580 0 0,11-21-216 0 0,-30 33 765 0 0,-1-1 1 0 0,1 1-1 0 0,0 0 0 0 0,0 0 1 0 0,-1 0-1 0 0,1 0 1 0 0,1 0-1 0 0,-1 0 1 0 0,0 1-1 0 0,0-1 1 0 0,1 0-1 0 0,-1 1 1 0 0,1 0-1 0 0,-1 0 1 0 0,1 0-1 0 0,-1 0 1 0 0,1 0-1 0 0,0 0 1 0 0,-1 1-1 0 0,1-1 1 0 0,0 1-1 0 0,0 0 1 0 0,-1 0-1 0 0,1 0 0 0 0,0 0 1 0 0,0 0-1 0 0,0 0 1 0 0,-1 1-1 0 0,1-1 1 0 0,0 1-1 0 0,-1 0 1 0 0,1 0-1 0 0,0 0 1 0 0,3 2-1 0 0,-1 1-39 0 0,0-1-1 0 0,-1 1 0 0 0,1 0 1 0 0,-1 0-1 0 0,1 0 0 0 0,-1 0 1 0 0,-1 1-1 0 0,1 0 0 0 0,-1-1 1 0 0,1 2-1 0 0,-1-1 1 0 0,-1 0-1 0 0,1 0 0 0 0,-1 1 1 0 0,2 6-1 0 0,27 107-150 0 0,34 108 3390 0 0,-60-216-2766 0 0,-4-18-156 0 0,-7-23-130 0 0,1 15-84 0 0,1 0 0 0 0,1 0 0 0 0,-2-17 1 0 0,-5-21-10 0 0,-5-22-99 0 0,3-1-1 0 0,-1-85 0 0 0,12 149 106 0 0,0 0 0 0 0,1-1-1 0 0,1 1 1 0 0,0-1 0 0 0,0 1 0 0 0,2 0-1 0 0,-1 0 1 0 0,2 0 0 0 0,-1 0 0 0 0,2 0-1 0 0,7-15 1 0 0,-12 26 3 0 0,1 0 1 0 0,-1 0-1 0 0,1 0 0 0 0,0 0 0 0 0,-1 0 1 0 0,1 0-1 0 0,0 0 0 0 0,0 0 1 0 0,0 0-1 0 0,-1 0 0 0 0,1 1 0 0 0,0-1 1 0 0,0 0-1 0 0,0 0 0 0 0,0 1 1 0 0,1-1-1 0 0,-1 1 0 0 0,0-1 0 0 0,0 1 1 0 0,0-1-1 0 0,0 1 0 0 0,0 0 1 0 0,1 0-1 0 0,-1-1 0 0 0,0 1 0 0 0,0 0 1 0 0,1 0-1 0 0,-1 0 0 0 0,0 0 0 0 0,0 1 1 0 0,0-1-1 0 0,1 0 0 0 0,-1 0 1 0 0,0 1-1 0 0,0-1 0 0 0,0 1 0 0 0,0-1 1 0 0,1 1-1 0 0,-1-1 0 0 0,0 1 1 0 0,0 0-1 0 0,0-1 0 0 0,0 1 0 0 0,-1 0 1 0 0,1 0-1 0 0,0 0 0 0 0,0 0 1 0 0,0 0-1 0 0,-1 0 0 0 0,1 0 0 0 0,0 1 1 0 0,4 4 7 0 0,-1 0 1 0 0,0 1 0 0 0,0-1-1 0 0,-1 1 1 0 0,0 0 0 0 0,0 0-1 0 0,2 8 1 0 0,0 5-43 0 0,-2 0 0 0 0,-1 0 0 0 0,0 0 1 0 0,-1 1-1 0 0,-1-1 0 0 0,-1 0 0 0 0,-6 30 0 0 0,4-33-479 0 0,-1 0 0 0 0,-1 0 1 0 0,-1-1-1 0 0,0 0 0 0 0,-12 22 0 0 0,5-23-1251 0 0,13-15 1680 0 0,0 0-1 0 0,-1 0 1 0 0,1 0-1 0 0,0 0 0 0 0,0 0 1 0 0,-1 0-1 0 0,1 0 1 0 0,0 0-1 0 0,-1 0 0 0 0,1 0 1 0 0,0 0-1 0 0,0 0 1 0 0,-1 0-1 0 0,1 0 0 0 0,0 0 1 0 0,0 0-1 0 0,-1-1 1 0 0,1 1-1 0 0,0 0 0 0 0,0 0 1 0 0,-1 0-1 0 0,1 0 1 0 0,0-1-1 0 0,0 1 0 0 0,0 0 1 0 0,-1 0-1 0 0,1-1 1 0 0,0 1-1 0 0,0 0 0 0 0,0 0 1 0 0,0-1-1 0 0,0 1 1 0 0,0 0-1 0 0,0 0 0 0 0,-1-1 1 0 0,-2-37-2655 0 0,8 8 1646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4.953"/>
    </inkml:context>
    <inkml:brush xml:id="br0">
      <inkml:brushProperty name="width" value="0.05" units="cm"/>
      <inkml:brushProperty name="height" value="0.05" units="cm"/>
      <inkml:brushProperty name="color" value="#5B2D90"/>
    </inkml:brush>
  </inkml:definitions>
  <inkml:trace contextRef="#ctx0" brushRef="#br0">1 110 676 0 0,'5'-20'689'0'0,"-3"12"-166"0"0,0-1-1 0 0,1 1 1 0 0,0-1 0 0 0,0 1 0 0 0,1 0 0 0 0,0 0 0 0 0,0 0 0 0 0,1 1-1 0 0,6-9 1 0 0,-10 16-467 0 0,-1 0-1 0 0,1 0 1 0 0,0 0-1 0 0,-1 0 1 0 0,1 0-1 0 0,-1 0 1 0 0,1 0-1 0 0,0 0 1 0 0,-1 0-1 0 0,1 0 1 0 0,0 0-1 0 0,-1 0 1 0 0,1 0-1 0 0,-1 1 1 0 0,1-1-1 0 0,-1 0 0 0 0,1 1 1 0 0,0-1-1 0 0,-1 0 1 0 0,1 1-1 0 0,-1-1 1 0 0,1 0-1 0 0,-1 1 1 0 0,0-1-1 0 0,1 1 1 0 0,-1-1-1 0 0,1 1 1 0 0,-1-1-1 0 0,0 1 1 0 0,1-1-1 0 0,-1 1 1 0 0,0-1-1 0 0,0 1 1 0 0,1 0-1 0 0,-1-1 1 0 0,0 1-1 0 0,0-1 1 0 0,0 1-1 0 0,0 0 1 0 0,0-1-1 0 0,0 1 1 0 0,0 1-1 0 0,9 29 702 0 0,6 99 629 0 0,27 275-766 0 0,-42-392-615 0 0,2 0 1 0 0,0 0-1 0 0,0 0 0 0 0,1 0 1 0 0,1-1-1 0 0,8 21 1 0 0,-11-31-4 0 0,1 1 1 0 0,-1-1-1 0 0,1 0 1 0 0,-1 0 0 0 0,1 1-1 0 0,0-1 1 0 0,-1 0 0 0 0,1-1-1 0 0,0 1 1 0 0,1 0 0 0 0,-1-1-1 0 0,0 1 1 0 0,0-1 0 0 0,1 1-1 0 0,-1-1 1 0 0,3 1 0 0 0,-2-1-3 0 0,1-1 1 0 0,-1 0 0 0 0,0 1 0 0 0,0-1 0 0 0,0 0-1 0 0,1-1 1 0 0,-1 1 0 0 0,0-1 0 0 0,0 1 0 0 0,0-1 0 0 0,0 0-1 0 0,0 0 1 0 0,0 0 0 0 0,0 0 0 0 0,0-1 0 0 0,5-3-1 0 0,1-1 0 0 0,0 0-1 0 0,0 0 0 0 0,-1-1 1 0 0,0 0-1 0 0,-1 0 0 0 0,1-1 1 0 0,-1 0-1 0 0,-1-1 0 0 0,0 1 0 0 0,0-1 1 0 0,0-1-1 0 0,-1 1 0 0 0,-1-1 1 0 0,7-19-1 0 0,-4 6-184 0 0,-1-1 0 0 0,-2 0-1 0 0,0-1 1 0 0,-2 1 0 0 0,0-34 0 0 0,-2 56 163 0 0,0 1-1 0 0,0-1 1 0 0,0 0-1 0 0,0 1 1 0 0,0-1-1 0 0,0 0 1 0 0,0 1-1 0 0,-1-1 1 0 0,1 1-1 0 0,-1-1 1 0 0,1 0 0 0 0,-1 1-1 0 0,1-1 1 0 0,-1 1-1 0 0,0-1 1 0 0,0 1-1 0 0,0 0 1 0 0,0-1-1 0 0,0 1 1 0 0,0 0-1 0 0,0 0 1 0 0,0-1-1 0 0,0 1 1 0 0,-1 0 0 0 0,1 0-1 0 0,0 0 1 0 0,-1 0-1 0 0,1 1 1 0 0,-1-1-1 0 0,1 0 1 0 0,-1 1-1 0 0,1-1 1 0 0,-1 1-1 0 0,0-1 1 0 0,1 1 0 0 0,-1 0-1 0 0,0-1 1 0 0,1 1-1 0 0,-1 0 1 0 0,0 0-1 0 0,1 0 1 0 0,-1 1-1 0 0,1-1 1 0 0,-1 0-1 0 0,0 1 1 0 0,1-1 0 0 0,-1 1-1 0 0,1-1 1 0 0,-4 2-1 0 0,-1 0 13 0 0,1 0-1 0 0,-1 1 0 0 0,0-1 1 0 0,1 1-1 0 0,0 1 1 0 0,-1-1-1 0 0,1 1 1 0 0,0-1-1 0 0,1 1 1 0 0,-1 1-1 0 0,1-1 0 0 0,-6 8 1 0 0,5-4 43 0 0,2 0 1 0 0,-1 0-1 0 0,1 0 1 0 0,0 0-1 0 0,1 1 1 0 0,0-1-1 0 0,1 1 1 0 0,-1-1 0 0 0,2 1-1 0 0,-1 0 1 0 0,1-1-1 0 0,0 1 1 0 0,1 0-1 0 0,0 0 1 0 0,0-1-1 0 0,1 1 1 0 0,0-1-1 0 0,1 0 1 0 0,0 1-1 0 0,0-1 1 0 0,1 0-1 0 0,0-1 1 0 0,0 1-1 0 0,1-1 1 0 0,7 11-1 0 0,-1-7 97 0 0,1-1 0 0 0,-1 0-1 0 0,1-1 1 0 0,1 0 0 0 0,0-1-1 0 0,0 0 1 0 0,1-1 0 0 0,17 7-1 0 0,-21-10-19 0 0,0-1 0 0 0,0 0 1 0 0,0 0-1 0 0,0-1 0 0 0,0 0 0 0 0,1-1 0 0 0,-1 0 0 0 0,0-1 0 0 0,1 0 0 0 0,-1 0 0 0 0,0-1 0 0 0,1-1 0 0 0,12-3 0 0 0,-18 3-110 0 0,0 0-1 0 0,-1 0 1 0 0,1 0 0 0 0,0-1 0 0 0,-1 0-1 0 0,0 0 1 0 0,0 0 0 0 0,0-1 0 0 0,0 1-1 0 0,0-1 1 0 0,-1 0 0 0 0,1 0 0 0 0,-1 0 0 0 0,0 0-1 0 0,0-1 1 0 0,-1 0 0 0 0,1 1 0 0 0,-1-1-1 0 0,0 0 1 0 0,-1 0 0 0 0,3-8 0 0 0,1-12-266 0 0,0 0 1 0 0,-2 0 0 0 0,0-37 0 0 0,5-29-498 0 0,-6 84 662 0 0,0 0 0 0 0,0 1-1 0 0,1-1 1 0 0,0 1 0 0 0,0-1 0 0 0,1 1 0 0 0,0 0-1 0 0,0 0 1 0 0,0 1 0 0 0,0-1 0 0 0,1 1 0 0 0,0 0-1 0 0,0 0 1 0 0,1 0 0 0 0,-1 1 0 0 0,1 0 0 0 0,0 0-1 0 0,0 0 1 0 0,0 1 0 0 0,1 0 0 0 0,-1 0 0 0 0,1 1-1 0 0,13-4 1 0 0,12-1-1180 0 0,1 1 0 0 0,0 1 1 0 0,62 0-1 0 0,-61 3 60 0 0,17 0-121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6.196"/>
    </inkml:context>
    <inkml:brush xml:id="br0">
      <inkml:brushProperty name="width" value="0.05" units="cm"/>
      <inkml:brushProperty name="height" value="0.05" units="cm"/>
      <inkml:brushProperty name="color" value="#5B2D90"/>
    </inkml:brush>
  </inkml:definitions>
  <inkml:trace contextRef="#ctx0" brushRef="#br0">6 184 636 0 0,'-4'-3'3671'0'0,"4"3"-3441"0"0,-1-1-1 0 0,1 1 1 0 0,0 0-1 0 0,0 0 1 0 0,0-1-1 0 0,0 1 1 0 0,0 0-1 0 0,0-1 1 0 0,0 1-1 0 0,-1 0 1 0 0,1-1-1 0 0,0 1 1 0 0,0 0-1 0 0,0 0 0 0 0,0-1 1 0 0,0 1-1 0 0,1 0 1 0 0,-1-1-1 0 0,0 1 1 0 0,0 0-1 0 0,0-1 1 0 0,0 1-1 0 0,0 0 1 0 0,0-1-1 0 0,0 1 1 0 0,1-1 458 0 0,0 1-459 0 0,7 2 6057 0 0,-1 6-5853 0 0,46 93 1135 0 0,-38-68-1209 0 0,39 60 0 0 0,-37-69-269 0 0,-2-1-39 0 0,1-1-1 0 0,1-1 1 0 0,22 21 0 0 0,-38-41-65 0 0,0 0 1 0 0,0 0 0 0 0,0 0-1 0 0,1 0 1 0 0,-1 0 0 0 0,0 0-1 0 0,0 0 1 0 0,1 0 0 0 0,-1-1-1 0 0,1 1 1 0 0,-1 0 0 0 0,0-1-1 0 0,1 1 1 0 0,-1-1 0 0 0,1 0-1 0 0,-1 1 1 0 0,1-1 0 0 0,0 0-1 0 0,-1 0 1 0 0,1 0 0 0 0,-1 0-1 0 0,1 0 1 0 0,-1-1 0 0 0,1 1-1 0 0,2-1 1 0 0,-2 0-24 0 0,0-1 0 0 0,0 1 0 0 0,0-1 0 0 0,1 0 0 0 0,-2 0 0 0 0,1 1 0 0 0,0-1 0 0 0,0-1 0 0 0,-1 1-1 0 0,1 0 1 0 0,-1 0 0 0 0,1 0 0 0 0,1-5 0 0 0,3-9-293 0 0,0 0 0 0 0,-2 0 0 0 0,6-27-1 0 0,-9 38 208 0 0,17-162-4564 0 0,-17 126 1930 0 0,3-1 0 0 0,1 1-1 0 0,18-65 1 0 0,-17 91 1825 0 0,3 2 85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6.972"/>
    </inkml:context>
    <inkml:brush xml:id="br0">
      <inkml:brushProperty name="width" value="0.05" units="cm"/>
      <inkml:brushProperty name="height" value="0.05" units="cm"/>
      <inkml:brushProperty name="color" value="#5B2D90"/>
    </inkml:brush>
  </inkml:definitions>
  <inkml:trace contextRef="#ctx0" brushRef="#br0">1 234 252 0 0,'4'4'469'0'0,"1"-1"-1"0"0,0 1 1 0 0,0-1-1 0 0,0 0 1 0 0,0 0 0 0 0,0 0-1 0 0,1-1 1 0 0,-1 0 0 0 0,1 0-1 0 0,-1-1 1 0 0,1 1-1 0 0,0-1 1 0 0,0 0 0 0 0,0-1-1 0 0,-1 1 1 0 0,11-1-1 0 0,-7-1-277 0 0,0-1 0 0 0,0 0 0 0 0,-1 0 0 0 0,1 0 0 0 0,0-1 0 0 0,-1 0 0 0 0,1-1 0 0 0,-1 0 0 0 0,0 0 0 0 0,10-8 0 0 0,-9 6-276 0 0,-1 0 1 0 0,0-1 0 0 0,0-1-1 0 0,-1 1 1 0 0,0-1-1 0 0,0 0 1 0 0,0-1-1 0 0,9-16 1 0 0,-13 19 32 0 0,0 0 0 0 0,0 0 1 0 0,-1-1-1 0 0,0 1 0 0 0,0-1 0 0 0,0 0 0 0 0,-1 1 0 0 0,0-1 1 0 0,0 0-1 0 0,-1 0 0 0 0,0 1 0 0 0,0-1 0 0 0,-2-13 0 0 0,2 19 18 0 0,0 0-1 0 0,0-1 1 0 0,-1 1-1 0 0,1 0 1 0 0,0-1-1 0 0,-1 1 1 0 0,1 0-1 0 0,-1-1 1 0 0,1 1-1 0 0,-1 0 0 0 0,0 0 1 0 0,0-1-1 0 0,1 1 1 0 0,-1 0-1 0 0,0 0 1 0 0,0 0-1 0 0,0 0 1 0 0,0 0-1 0 0,0 0 1 0 0,0 1-1 0 0,-1-1 0 0 0,1 0 1 0 0,0 0-1 0 0,0 1 1 0 0,0-1-1 0 0,-1 1 1 0 0,0-1-1 0 0,-1 1 14 0 0,0 0 0 0 0,1 0 0 0 0,-1 0 0 0 0,1 0-1 0 0,-1 1 1 0 0,1-1 0 0 0,-1 1 0 0 0,0 0 0 0 0,1 0-1 0 0,0 0 1 0 0,-1 0 0 0 0,1 0 0 0 0,-4 2 0 0 0,-4 4 19 0 0,0 1 1 0 0,0-1 0 0 0,1 1 0 0 0,0 1-1 0 0,-11 13 1 0 0,13-13 113 0 0,0 1-1 0 0,1 0 1 0 0,0 0 0 0 0,0 0-1 0 0,1 1 1 0 0,1-1 0 0 0,0 1-1 0 0,0 1 1 0 0,1-1 0 0 0,0 0-1 0 0,1 1 1 0 0,0-1 0 0 0,1 1-1 0 0,1 0 1 0 0,1 21 0 0 0,0-24 124 0 0,1 1 1 0 0,0-1 0 0 0,1 1-1 0 0,0-1 1 0 0,0 0 0 0 0,1 0-1 0 0,0 0 1 0 0,1-1 0 0 0,0 1-1 0 0,0-1 1 0 0,1 0 0 0 0,0-1-1 0 0,0 1 1 0 0,1-1 0 0 0,0 0-1 0 0,0-1 1 0 0,0 0 0 0 0,1 0-1 0 0,13 7 1 0 0,-10-6 49 0 0,53 28 1238 0 0,-60-33-1438 0 0,1 0-1 0 0,0 0 1 0 0,-1 0 0 0 0,1-1 0 0 0,0 0 0 0 0,0 0-1 0 0,-1 0 1 0 0,1-1 0 0 0,0 1 0 0 0,0-1 0 0 0,9-1 0 0 0,-11-1-104 0 0,0 1 0 0 0,-1 0 0 0 0,1-1 0 0 0,-1 0 1 0 0,1 1-1 0 0,-1-1 0 0 0,0 0 0 0 0,0 0 0 0 0,0 0 1 0 0,0-1-1 0 0,0 1 0 0 0,0 0 0 0 0,0-1 0 0 0,-1 1 1 0 0,1-1-1 0 0,-1 0 0 0 0,0 1 0 0 0,0-1 0 0 0,0 0 1 0 0,0 0-1 0 0,0 0 0 0 0,-1 0 0 0 0,1-4 0 0 0,2-9-293 0 0,-1 0-1 0 0,0-28 0 0 0,-3 23 123 0 0,2 1-1 0 0,1 0 1 0 0,0-1-1 0 0,2 1 1 0 0,0 1-1 0 0,1-1 0 0 0,1 0 1 0 0,0 1-1 0 0,2 0 1 0 0,1 1-1 0 0,17-29 1 0 0,-20 38 192 0 0,1 2 1 0 0,1-1 0 0 0,-1 1 0 0 0,1 0 0 0 0,0 1-1 0 0,1 0 1 0 0,-1 0 0 0 0,1 1 0 0 0,0 0 0 0 0,1 0-1 0 0,-1 1 1 0 0,1 0 0 0 0,0 1 0 0 0,0 0 0 0 0,12-2-1 0 0,0 1 165 0 0,1 2-1 0 0,-1 0 1 0 0,1 1-1 0 0,-1 1 1 0 0,0 1-1 0 0,23 4 1 0 0,-44-5-160 0 0,-1 0 0 0 0,1 0-1 0 0,0 0 1 0 0,-1 0 0 0 0,1 0 0 0 0,-1 0-1 0 0,1 1 1 0 0,-1-1 0 0 0,1 0 0 0 0,-1 0-1 0 0,1 1 1 0 0,-1-1 0 0 0,1 0 0 0 0,-1 0 0 0 0,1 1-1 0 0,-1-1 1 0 0,0 1 0 0 0,1-1 0 0 0,-1 0-1 0 0,0 1 1 0 0,1-1 0 0 0,-1 1 0 0 0,0-1-1 0 0,1 1 1 0 0,-1-1 0 0 0,0 1 0 0 0,0-1-1 0 0,0 1 1 0 0,1-1 0 0 0,-1 1 0 0 0,0 1 0 0 0,-6 21 33 0 0,-25 28-150 0 0,24-43 124 0 0,4-2 8 0 0,-1-1 0 0 0,1 0 1 0 0,0 1-1 0 0,0 0 0 0 0,0-1 0 0 0,1 1 0 0 0,0 0 1 0 0,0 0-1 0 0,1 1 0 0 0,-1-1 0 0 0,1 0 0 0 0,1 0 1 0 0,-1 1-1 0 0,1-1 0 0 0,0 1 0 0 0,0-1 0 0 0,1 0 1 0 0,0 0-1 0 0,0 1 0 0 0,1-1 0 0 0,0 0 0 0 0,0 0 1 0 0,4 9-1 0 0,66 101 351 0 0,-68-110-408 0 0,-1 0-1 0 0,0 1 0 0 0,0-1 1 0 0,-1 1-1 0 0,0-1 0 0 0,0 1 0 0 0,0 0 1 0 0,-1 0-1 0 0,0 0 0 0 0,0 0 1 0 0,-1 0-1 0 0,0 0 0 0 0,-1 9 1 0 0,1-10-339 0 0,-1-1 1 0 0,0 0 0 0 0,0 0-1 0 0,0 0 1 0 0,-1-1 0 0 0,1 1-1 0 0,-1 0 1 0 0,0 0 0 0 0,-1-1-1 0 0,1 1 1 0 0,-1-1 0 0 0,0 0 0 0 0,0 0-1 0 0,0 0 1 0 0,-1 0 0 0 0,1 0-1 0 0,-1-1 1 0 0,0 0 0 0 0,-5 4-1 0 0,8-6 229 0 0,1-1 0 0 0,-1 0-1 0 0,1 1 1 0 0,-1-1 0 0 0,1 0-1 0 0,-1 1 1 0 0,0-1-1 0 0,1 0 1 0 0,-1 0 0 0 0,1 0-1 0 0,-1 1 1 0 0,0-1 0 0 0,1 0-1 0 0,-1 0 1 0 0,0 0 0 0 0,1 0-1 0 0,-1 0 1 0 0,0 0-1 0 0,1 0 1 0 0,-1-1 0 0 0,1 1-1 0 0,-1 0 1 0 0,0 0 0 0 0,1 0-1 0 0,-1-1 1 0 0,1 1 0 0 0,-1 0-1 0 0,0 0 1 0 0,1-1-1 0 0,-1 1 1 0 0,1-1 0 0 0,-1 1-1 0 0,1 0 1 0 0,-1-1 0 0 0,0 0-1 0 0,-4-8-1311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7.313"/>
    </inkml:context>
    <inkml:brush xml:id="br0">
      <inkml:brushProperty name="width" value="0.05" units="cm"/>
      <inkml:brushProperty name="height" value="0.05" units="cm"/>
      <inkml:brushProperty name="color" value="#5B2D90"/>
    </inkml:brush>
  </inkml:definitions>
  <inkml:trace contextRef="#ctx0" brushRef="#br0">1 29 124 0 0,'3'-3'554'0'0,"1"0"-1"0"0,0 0 1 0 0,0 0-1 0 0,0 1 1 0 0,1-1-1 0 0,-1 1 1 0 0,0 0-1 0 0,1 0 1 0 0,0 1-1 0 0,-1-1 1 0 0,10 0-1 0 0,-12 2-323 0 0,1 0-1 0 0,-1 1 0 0 0,0 0 0 0 0,0-1 1 0 0,1 1-1 0 0,-1 0 0 0 0,0 0 0 0 0,0 0 1 0 0,0 0-1 0 0,0 0 0 0 0,0 1 0 0 0,0-1 1 0 0,0 1-1 0 0,0-1 0 0 0,0 1 1 0 0,-1 0-1 0 0,1 0 0 0 0,-1-1 0 0 0,1 1 1 0 0,-1 0-1 0 0,0 0 0 0 0,0 1 0 0 0,0-1 1 0 0,0 0-1 0 0,1 3 0 0 0,3 9-246 0 0,0-1-1 0 0,-1 1 1 0 0,0 0 0 0 0,-1 0-1 0 0,-1 1 1 0 0,0-1 0 0 0,0 23-1 0 0,1-22-1135 0 0,-2-9-1018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0.577"/>
    </inkml:context>
    <inkml:brush xml:id="br0">
      <inkml:brushProperty name="width" value="0.05" units="cm"/>
      <inkml:brushProperty name="height" value="0.05" units="cm"/>
      <inkml:brushProperty name="color" value="#5B2D90"/>
    </inkml:brush>
  </inkml:definitions>
  <inkml:trace contextRef="#ctx0" brushRef="#br0">0 838 1132 0 0,'6'-7'1008'0'0,"1"0"-1"0"0,0 0 1 0 0,0 0 0 0 0,0 1-1 0 0,0 0 1 0 0,1 0 0 0 0,0 1-1 0 0,0 0 1 0 0,11-4 0 0 0,26-19 1316 0 0,-29 15-2064 0 0,0 0-1 0 0,-1-2 0 0 0,-1 1 1 0 0,0-2-1 0 0,0 0 0 0 0,11-19 1 0 0,-18 22-465 0 0,1 0 0 0 0,-2 0-1 0 0,0-1 1 0 0,0 0 0 0 0,-1-1 0 0 0,-1 1 0 0 0,0-1 0 0 0,-2 0 0 0 0,2-16 0 0 0,-1-2-1514 0 0,-2 0-1 0 0,-2 0 1 0 0,-8-66 0 0 0,9 98 1689 0 0,0-1 0 0 0,-1 1 0 0 0,1 0 0 0 0,0 0 0 0 0,0-1 0 0 0,0 1 0 0 0,-1 0 0 0 0,1 0 0 0 0,-1 0 0 0 0,1-1 0 0 0,-1 1 0 0 0,1 0 0 0 0,-1 0 0 0 0,0 0 1 0 0,1 0-1 0 0,-1 0 0 0 0,0 0 0 0 0,0 0 0 0 0,0 0 0 0 0,0 1 0 0 0,0-1 0 0 0,0 0 0 0 0,0 0 0 0 0,0 1 0 0 0,0-1 0 0 0,-2 0 0 0 0,1 1 19 0 0,1 0-1 0 0,-1 0 1 0 0,0 0 0 0 0,1 1-1 0 0,-1-1 1 0 0,0 1-1 0 0,1-1 1 0 0,-1 1-1 0 0,0 0 1 0 0,1-1 0 0 0,-1 1-1 0 0,1 0 1 0 0,0 0-1 0 0,-1 0 1 0 0,1 0-1 0 0,-2 2 1 0 0,-6 6 54 0 0,0 0 0 0 0,1 1 0 0 0,-13 19 0 0 0,10-10 244 0 0,2 0 1 0 0,0 0-1 0 0,1 1 0 0 0,1 0 1 0 0,0 0-1 0 0,2 1 1 0 0,1-1-1 0 0,-4 35 0 0 0,6-21 520 0 0,1 0 0 0 0,2 0-1 0 0,1 0 1 0 0,11 57-1 0 0,-13-86-774 0 0,1-1 0 0 0,0 1-1 0 0,1-1 1 0 0,-1 1 0 0 0,1-1 0 0 0,-1 0 0 0 0,1 0-1 0 0,1 0 1 0 0,-1 0 0 0 0,0 0 0 0 0,1-1-1 0 0,0 1 1 0 0,0-1 0 0 0,0 1 0 0 0,0-1-1 0 0,5 3 1 0 0,-5-4-35 0 0,1 0 0 0 0,-1 0 0 0 0,1 0 0 0 0,0-1 0 0 0,0 0 0 0 0,0 0 0 0 0,-1 0 0 0 0,1 0 0 0 0,0-1 0 0 0,0 1 0 0 0,0-1 0 0 0,0 0 0 0 0,0 0 0 0 0,0 0 0 0 0,5-2 0 0 0,3 0-75 0 0,0-2 1 0 0,0 0-1 0 0,-1 0 0 0 0,1-1 0 0 0,-1 0 0 0 0,0-1 0 0 0,0 0 1 0 0,0-1-1 0 0,-1-1 0 0 0,13-11 0 0 0,-2-1-131 0 0,-1-1-1 0 0,-1-1 1 0 0,-1-1 0 0 0,-2-1 0 0 0,0 0-1 0 0,-1-1 1 0 0,-1-1 0 0 0,20-53-1 0 0,-6-8-548 0 0,27-133 0 0 0,-43 164 569 0 0,-6 28 679 0 0,-2 1 0 0 0,2-51 0 0 0,-1 207 3447 0 0,0 6-3492 0 0,-3-49-300 0 0,0-33-823 0 0,-2-1 1 0 0,-9 61-1 0 0,8-104 102 0 0,0 1 0 0 0,1 0 0 0 0,0 0 0 0 0,0 0 0 0 0,3 11 0 0 0,-3-17 134 0 0,1 1 1 0 0,0-1 0 0 0,0 0 0 0 0,0 0 0 0 0,1 0-1 0 0,0 0 1 0 0,0 0 0 0 0,0 0 0 0 0,0 0 0 0 0,0 0-1 0 0,1-1 1 0 0,-1 1 0 0 0,1-1 0 0 0,4 4 0 0 0,8 3-1029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7.651"/>
    </inkml:context>
    <inkml:brush xml:id="br0">
      <inkml:brushProperty name="width" value="0.05" units="cm"/>
      <inkml:brushProperty name="height" value="0.05" units="cm"/>
      <inkml:brushProperty name="color" value="#5B2D90"/>
    </inkml:brush>
  </inkml:definitions>
  <inkml:trace contextRef="#ctx0" brushRef="#br0">0 75 668 0 0,'0'-37'3477'0'0,"0"0"3249"0"0,0 37-6252 0 0,6 30-1977 0 0,25 74-6489 0 0,-21-83 6826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7.979"/>
    </inkml:context>
    <inkml:brush xml:id="br0">
      <inkml:brushProperty name="width" value="0.05" units="cm"/>
      <inkml:brushProperty name="height" value="0.05" units="cm"/>
      <inkml:brushProperty name="color" value="#5B2D90"/>
    </inkml:brush>
  </inkml:definitions>
  <inkml:trace contextRef="#ctx0" brushRef="#br0">64 33 880 0 0,'-2'4'626'0'0,"0"0"-1"0"0,1-1 1 0 0,-1 1 0 0 0,0-1 0 0 0,-1 1-1 0 0,1-1 1 0 0,-1 0 0 0 0,-3 4-1 0 0,-13 19 1165 0 0,15-19-1302 0 0,1 1 0 0 0,0 0-1 0 0,0 0 1 0 0,1 1 0 0 0,-1-1-1 0 0,2 0 1 0 0,-2 13 0 0 0,3-18-445 0 0,1 0 0 0 0,-1 0 0 0 0,1 0 0 0 0,-1 0 0 0 0,1 0 0 0 0,0 0 0 0 0,0 0 0 0 0,0 0 0 0 0,1 0 0 0 0,-1-1 0 0 0,1 1 1 0 0,-1 0-1 0 0,1-1 0 0 0,0 1 0 0 0,0-1 0 0 0,0 0 0 0 0,0 0 0 0 0,0 0 0 0 0,1 0 0 0 0,-1 0 0 0 0,1 0 0 0 0,-1 0 0 0 0,1-1 0 0 0,4 2 0 0 0,-4-1-41 0 0,0 0 0 0 0,0 0 0 0 0,0-1-1 0 0,0 0 1 0 0,0 1 0 0 0,1-1 0 0 0,-1-1 0 0 0,0 1 0 0 0,1 0-1 0 0,-1-1 1 0 0,0 1 0 0 0,1-1 0 0 0,-1 0 0 0 0,1 0 0 0 0,-1-1-1 0 0,1 1 1 0 0,-1-1 0 0 0,0 0 0 0 0,1 1 0 0 0,-1-1-1 0 0,6-3 1 0 0,-5 1-23 0 0,0 0 1 0 0,-1 1-1 0 0,1-1 0 0 0,-1-1 0 0 0,0 1 0 0 0,0 0 0 0 0,0-1 0 0 0,0 0 1 0 0,0 0-1 0 0,-1 0 0 0 0,0 0 0 0 0,0 0 0 0 0,0 0 0 0 0,2-7 1 0 0,-1 3-158 0 0,-1 1 1 0 0,0-1-1 0 0,0 0 1 0 0,-1 0-1 0 0,0 0 1 0 0,-1 0 0 0 0,1 1-1 0 0,-2-1 1 0 0,1 0-1 0 0,-1 0 1 0 0,0 0 0 0 0,0 0-1 0 0,-1 0 1 0 0,0 1-1 0 0,-1-1 1 0 0,0 1-1 0 0,0 0 1 0 0,0 0 0 0 0,-6-8-1 0 0,7 13 40 0 0,0 0-1 0 0,0 1 1 0 0,-1-1-1 0 0,1 0 1 0 0,-1 1-1 0 0,1-1 1 0 0,-1 1-1 0 0,0 0 1 0 0,1 0-1 0 0,-1 0 1 0 0,0 0-1 0 0,0 1 1 0 0,0-1-1 0 0,0 1 0 0 0,0-1 1 0 0,1 1-1 0 0,-1 0 1 0 0,-5 1-1 0 0,-54 10-5354 0 0,56-8 4456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8.337"/>
    </inkml:context>
    <inkml:brush xml:id="br0">
      <inkml:brushProperty name="width" value="0.05" units="cm"/>
      <inkml:brushProperty name="height" value="0.05" units="cm"/>
      <inkml:brushProperty name="color" value="#5B2D90"/>
    </inkml:brush>
  </inkml:definitions>
  <inkml:trace contextRef="#ctx0" brushRef="#br0">1 59 348 0 0,'2'-1'321'0'0,"1"0"0"0"0,0 0-1 0 0,-1 0 1 0 0,1 0 0 0 0,0 0 0 0 0,-1 1 0 0 0,1-1-1 0 0,0 1 1 0 0,0 0 0 0 0,0 0 0 0 0,0 0 0 0 0,-1 0-1 0 0,1 0 1 0 0,0 1 0 0 0,0-1 0 0 0,0 1 0 0 0,-1 0-1 0 0,1-1 1 0 0,0 1 0 0 0,-1 1 0 0 0,1-1 0 0 0,-1 0 0 0 0,1 1-1 0 0,-1-1 1 0 0,0 1 0 0 0,1-1 0 0 0,-1 1 0 0 0,0 0-1 0 0,0 0 1 0 0,2 3 0 0 0,5 7 344 0 0,-1 0 0 0 0,0 1-1 0 0,-1 0 1 0 0,10 26 0 0 0,7 10 263 0 0,-15-31-551 0 0,-7-14-301 0 0,-1 0 0 0 0,1 0 0 0 0,0 0 1 0 0,0 0-1 0 0,0-1 0 0 0,0 1 0 0 0,1-1 0 0 0,0 0 0 0 0,-1 0 0 0 0,1 0 0 0 0,0 0 0 0 0,1 0 0 0 0,-1 0 0 0 0,5 3 0 0 0,-6-6-63 0 0,-1-1-1 0 0,0 1 1 0 0,1 0-1 0 0,-1 0 1 0 0,0 0-1 0 0,1-1 0 0 0,-1 1 1 0 0,0-1-1 0 0,0 1 1 0 0,1-1-1 0 0,-1 1 1 0 0,0-1-1 0 0,0 0 0 0 0,0 1 1 0 0,0-1-1 0 0,0 0 1 0 0,0 0-1 0 0,0 0 0 0 0,0 0 1 0 0,0 0-1 0 0,0 0 1 0 0,0 0-1 0 0,-1 0 1 0 0,2-3-1 0 0,20-37 10 0 0,-14 24-1 0 0,20-39-107 0 0,-21 39 183 0 0,1 0 0 0 0,1 1-1 0 0,0 0 1 0 0,1 0 0 0 0,17-19-1 0 0,-23 31-74 0 0,-1 1 0 0 0,1 0 0 0 0,-1 0 0 0 0,1 0 0 0 0,0 0 0 0 0,0 1 0 0 0,1 0 0 0 0,-1-1 0 0 0,0 1 0 0 0,1 1 0 0 0,-1-1 0 0 0,1 1 0 0 0,0 0-1 0 0,-1 0 1 0 0,1 0 0 0 0,0 0 0 0 0,0 1 0 0 0,-1 0 0 0 0,1 0 0 0 0,0 0 0 0 0,0 1 0 0 0,0 0 0 0 0,-1 0 0 0 0,1 0 0 0 0,8 3 0 0 0,0 1-281 0 0,0 1 0 0 0,0 0 0 0 0,0 1 0 0 0,-1 1 0 0 0,0-1 0 0 0,-1 2 0 0 0,15 13 0 0 0,72 80-4950 0 0,-42-41 540 0 0,-6-6 737 0 0,-33-33 2428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8.822"/>
    </inkml:context>
    <inkml:brush xml:id="br0">
      <inkml:brushProperty name="width" value="0.05" units="cm"/>
      <inkml:brushProperty name="height" value="0.05" units="cm"/>
      <inkml:brushProperty name="color" value="#5B2D90"/>
    </inkml:brush>
  </inkml:definitions>
  <inkml:trace contextRef="#ctx0" brushRef="#br0">1 138 28 0 0,'3'11'8746'0'0,"-2"3"-6870"0"0,-2-7-1568 0 0,0 0 0 0 0,0 0 0 0 0,1 0 0 0 0,0 0 0 0 0,0-1 0 0 0,0 1 0 0 0,1 0-1 0 0,0 0 1 0 0,0 0 0 0 0,1 0 0 0 0,0-1 0 0 0,0 1 0 0 0,1-1 0 0 0,0 0 0 0 0,0 1 0 0 0,0-1-1 0 0,6 7 1 0 0,-6-8-276 0 0,0 0 0 0 0,1 0-1 0 0,0 0 1 0 0,-1 0-1 0 0,2-1 1 0 0,-1 0 0 0 0,1 0-1 0 0,-1 0 1 0 0,1 0-1 0 0,0-1 1 0 0,0 0 0 0 0,1 0-1 0 0,-1 0 1 0 0,1 0 0 0 0,-1-1-1 0 0,1 0 1 0 0,0 0-1 0 0,0-1 1 0 0,0 0 0 0 0,7 1-1 0 0,-10-2-70 0 0,-1 0 0 0 0,1 0 0 0 0,-1-1 0 0 0,1 1 0 0 0,-1-1 1 0 0,1 1-1 0 0,-1-1 0 0 0,1 0 0 0 0,-1 0 0 0 0,0 0 0 0 0,1 0 0 0 0,-1-1 0 0 0,0 1 0 0 0,0-1 0 0 0,0 1 0 0 0,0-1 0 0 0,0 0 0 0 0,0 0 0 0 0,1-2 0 0 0,1-1-74 0 0,-1 0 0 0 0,0 0 0 0 0,0 0 0 0 0,0 0 0 0 0,-1-1-1 0 0,0 1 1 0 0,0-1 0 0 0,1-6 0 0 0,0-2-266 0 0,-1 0 1 0 0,0 0-1 0 0,-1 0 0 0 0,-1 0 0 0 0,0-1 1 0 0,-3-20-1 0 0,1 23-10 0 0,-1 0 1 0 0,0 1-1 0 0,0-1 1 0 0,-1 0 0 0 0,-1 1-1 0 0,1 0 1 0 0,-2 0-1 0 0,-12-18 1 0 0,15 25 161 0 0,1 1 1 0 0,-2 0 0 0 0,1-1-1 0 0,0 1 1 0 0,-1 1-1 0 0,1-1 1 0 0,-1 0 0 0 0,0 1-1 0 0,0 0 1 0 0,0 0 0 0 0,0 0-1 0 0,0 0 1 0 0,0 1-1 0 0,-1-1 1 0 0,1 1 0 0 0,0 0-1 0 0,-1 0 1 0 0,1 1-1 0 0,-1 0 1 0 0,1-1 0 0 0,-1 1-1 0 0,1 1 1 0 0,-1-1-1 0 0,1 1 1 0 0,-1 0 0 0 0,1 0-1 0 0,-5 1 1 0 0,-1 2-814 0 0,4 1 71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9.190"/>
    </inkml:context>
    <inkml:brush xml:id="br0">
      <inkml:brushProperty name="width" value="0.05" units="cm"/>
      <inkml:brushProperty name="height" value="0.05" units="cm"/>
      <inkml:brushProperty name="color" value="#5B2D90"/>
    </inkml:brush>
  </inkml:definitions>
  <inkml:trace contextRef="#ctx0" brushRef="#br0">231 133 480 0 0,'2'-6'400'0'0,"-1"0"1"0"0,0 0-1 0 0,0 0 1 0 0,0 0-1 0 0,-1 0 1 0 0,0 0-1 0 0,0 0 0 0 0,0 0 1 0 0,-1 0-1 0 0,0 0 1 0 0,0 0-1 0 0,0 0 0 0 0,-5-10 1 0 0,5 14-335 0 0,0 0 0 0 0,0-1 1 0 0,0 1-1 0 0,-1 0 0 0 0,1-1 0 0 0,-1 1 0 0 0,0 0 1 0 0,0 0-1 0 0,0 0 0 0 0,0 1 0 0 0,0-1 1 0 0,0 0-1 0 0,0 1 0 0 0,0-1 0 0 0,-1 1 1 0 0,1 0-1 0 0,-1 0 0 0 0,1 0 0 0 0,-1 0 1 0 0,1 0-1 0 0,-1 0 0 0 0,1 1 0 0 0,-1-1 1 0 0,0 1-1 0 0,1 0 0 0 0,-1 0 0 0 0,0 0 1 0 0,1 0-1 0 0,-1 0 0 0 0,0 1 0 0 0,1-1 1 0 0,-1 1-1 0 0,-4 1 0 0 0,0 1 104 0 0,2-1 0 0 0,-1 1 0 0 0,0 0 0 0 0,1 0 0 0 0,-1 1 0 0 0,1 0 0 0 0,0 0 0 0 0,0 0 0 0 0,1 0 0 0 0,-1 1 0 0 0,1 0 0 0 0,0 0 0 0 0,0 0 0 0 0,0 0 0 0 0,1 1 0 0 0,0 0 0 0 0,0-1 0 0 0,0 1 0 0 0,-1 7 0 0 0,-6 16 609 0 0,1 0 0 0 0,-9 51 0 0 0,16-70-693 0 0,-7 62-83 0 0,3 0 0 0 0,3 1 0 0 0,13 135 0 0 0,-9-192-663 0 0,1 0 0 0 0,1-1 0 0 0,1 1 1 0 0,5 15-1 0 0,-8-26 193 0 0,1-1 1 0 0,-1 1-1 0 0,1-1 1 0 0,1 1-1 0 0,-1-1 1 0 0,0 0-1 0 0,1 0 0 0 0,0 0 1 0 0,0-1-1 0 0,0 1 1 0 0,0 0-1 0 0,1-1 0 0 0,-1 0 1 0 0,1 0-1 0 0,0 0 1 0 0,0 0-1 0 0,6 2 1 0 0,6-1-1002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59.530"/>
    </inkml:context>
    <inkml:brush xml:id="br0">
      <inkml:brushProperty name="width" value="0.05" units="cm"/>
      <inkml:brushProperty name="height" value="0.05" units="cm"/>
      <inkml:brushProperty name="color" value="#5B2D90"/>
    </inkml:brush>
  </inkml:definitions>
  <inkml:trace contextRef="#ctx0" brushRef="#br0">475 58 476 0 0,'-4'-5'451'0'0,"-1"1"0"0"0,0 1 0 0 0,0-1 0 0 0,0 1 0 0 0,0-1 0 0 0,0 1 0 0 0,-1 1 0 0 0,0-1 0 0 0,1 1 0 0 0,-1 0 0 0 0,0 0 0 0 0,-10-1 0 0 0,-18-4-306 0 0,-1 2 1 0 0,0 2-1 0 0,0 0 0 0 0,-45 4 0 0 0,51 2-1383 0 0,1 0-1 0 0,1 1 0 0 0,-34 11 0 0 0,30-4-59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2.858"/>
    </inkml:context>
    <inkml:brush xml:id="br0">
      <inkml:brushProperty name="width" value="0.05" units="cm"/>
      <inkml:brushProperty name="height" value="0.05" units="cm"/>
      <inkml:brushProperty name="color" value="#5B2D90"/>
    </inkml:brush>
  </inkml:definitions>
  <inkml:trace contextRef="#ctx0" brushRef="#br0">24 7 576 0 0,'-8'-7'15288'0'0,"8"15"-12532"0"0,-1 8-4056 0 0,-8 68 1659 0 0,3 0 0 0 0,6 90 0 0 0,13 53-5149 0 0,-12-217 4254 0 0,-1-2-315 0 0,0 0 1 0 0,1 1 0 0 0,-1-1-1 0 0,2 0 1 0 0,-1 0-1 0 0,1 0 1 0 0,1 0 0 0 0,-1 0-1 0 0,1 0 1 0 0,1-1-1 0 0,-1 1 1 0 0,7 8 0 0 0,0-4-778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3.199"/>
    </inkml:context>
    <inkml:brush xml:id="br0">
      <inkml:brushProperty name="width" value="0.05" units="cm"/>
      <inkml:brushProperty name="height" value="0.05" units="cm"/>
      <inkml:brushProperty name="color" value="#5B2D90"/>
    </inkml:brush>
  </inkml:definitions>
  <inkml:trace contextRef="#ctx0" brushRef="#br0">372 52 652 0 0,'0'-2'337'0'0,"1"0"1"0"0,-1 0-1 0 0,0 0 1 0 0,0 0-1 0 0,0 0 0 0 0,-1 0 1 0 0,1 0-1 0 0,0 1 0 0 0,-1-1 1 0 0,1 0-1 0 0,-1 0 1 0 0,0 0-1 0 0,1 1 0 0 0,-1-1 1 0 0,0 0-1 0 0,0 0 0 0 0,0 1 1 0 0,0-1-1 0 0,0 1 0 0 0,-1-1 1 0 0,1 1-1 0 0,0 0 1 0 0,-1-1-1 0 0,-2 0 0 0 0,-1 0-42 0 0,0 0-1 0 0,0 1 0 0 0,0 0 0 0 0,0 0 0 0 0,0 1 0 0 0,-1-1 0 0 0,1 1 1 0 0,-7 1-1 0 0,-35-1 225 0 0,-56 9 1 0 0,5 12-4198 0 0,64-19 680 0 0,33-1 2916 0 0,1-1 0 0 0,-1 0 0 0 0,0 0-1 0 0,1 0 1 0 0,-1 0 0 0 0,1 0 0 0 0,-1 0 0 0 0,0 0-1 0 0,1 0 1 0 0,-1 0 0 0 0,1 0 0 0 0,-1-1 0 0 0,1 1 0 0 0,-1 0-1 0 0,1 0 1 0 0,-1 0 0 0 0,0-1 0 0 0,1 1 0 0 0,-1 0-1 0 0,1-1 1 0 0,0 1 0 0 0,-1 0 0 0 0,1-1 0 0 0,-1 1 0 0 0,1-1-1 0 0,-1 1 1 0 0,1-1 0 0 0,0 1 0 0 0,-1-1 0 0 0,1 1-1 0 0,0-1 1 0 0,0 1 0 0 0,-1-1 0 0 0,1 1 0 0 0,0-1-1 0 0,0 1 1 0 0,0-1 0 0 0,0 0 0 0 0,0 1 0 0 0,0-1 0 0 0,0 1-1 0 0,0-1 1 0 0,0 1 0 0 0,0-1 0 0 0,0 0 0 0 0,0 1-1 0 0,0-1 1 0 0,0 1 0 0 0,0-1 0 0 0,1 1 0 0 0,-1-2 0 0 0,9-9-970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3.558"/>
    </inkml:context>
    <inkml:brush xml:id="br0">
      <inkml:brushProperty name="width" value="0.05" units="cm"/>
      <inkml:brushProperty name="height" value="0.05" units="cm"/>
      <inkml:brushProperty name="color" value="#5B2D90"/>
    </inkml:brush>
  </inkml:definitions>
  <inkml:trace contextRef="#ctx0" brushRef="#br0">1 15 940 0 0,'13'-15'4598'0'0,"-8"15"-548"0"0,-9 28 1175 0 0,-1 1-5055 0 0,-1 76 603 0 0,3 0 0 0 0,20 173 0 0 0,-8-158-494 0 0,4-48-118 0 0,-9-55-69 0 0,-1 1-1 0 0,2 31 1 0 0,-4-49-92 0 0,-1 0 0 0 0,1 0 0 0 0,-1 0 0 0 0,1-1 0 0 0,-1 1 0 0 0,0 0 0 0 0,1 0 0 0 0,-1 0 0 0 0,1 0 0 0 0,-1 0 0 0 0,0 0 0 0 0,1-1 0 0 0,-1 1 0 0 0,1 0 0 0 0,-1 0 0 0 0,0-1 0 0 0,1 1 0 0 0,-1 0 0 0 0,0-1 0 0 0,1 1 0 0 0,-1 0 0 0 0,0-1 0 0 0,0 1 0 0 0,1 0 0 0 0,-1-1 0 0 0,0 1 0 0 0,0-1 0 0 0,0 1 0 0 0,0 0 0 0 0,1-1 0 0 0,-1 1 0 0 0,0-1 0 0 0,0 1 0 0 0,0-1 0 0 0,0 1 0 0 0,0 0 0 0 0,0-1 0 0 0,0 1 0 0 0,0-1 0 0 0,1-17-4 0 0,1 0 0 0 0,1 1 1 0 0,7-27-1 0 0,4-21 24 0 0,-14 61-20 0 0,0 1 1 0 0,1 0 0 0 0,0-1 0 0 0,-1 1 0 0 0,1 0 0 0 0,1 0-1 0 0,-1 0 1 0 0,0 0 0 0 0,1-1 0 0 0,-1 2 0 0 0,1-1 0 0 0,0 0-1 0 0,0 0 1 0 0,0 0 0 0 0,0 1 0 0 0,1 0 0 0 0,2-4 0 0 0,-3 5-24 0 0,1 1 1 0 0,-1-1 0 0 0,0 0-1 0 0,0 0 1 0 0,0 1 0 0 0,1 0-1 0 0,-1-1 1 0 0,0 1 0 0 0,1 0-1 0 0,-1 0 1 0 0,0 0 0 0 0,1 0 0 0 0,-1 1-1 0 0,0-1 1 0 0,0 0 0 0 0,1 1-1 0 0,-1 0 1 0 0,0-1 0 0 0,0 1-1 0 0,0 0 1 0 0,0 0 0 0 0,0 1-1 0 0,0-1 1 0 0,0 0 0 0 0,0 1 0 0 0,2 1-1 0 0,6 6-497 0 0,-1-1 0 0 0,0 1 0 0 0,10 14 1 0 0,26 26-3697 0 0,-42-47 3614 0 0,0 1 0 0 0,1 0 0 0 0,-1-1 0 0 0,0 0 0 0 0,1 0 0 0 0,0 0 1 0 0,-1 0-1 0 0,1 0 0 0 0,0-1 0 0 0,0 0 0 0 0,0 0 0 0 0,6 1 0 0 0,4-3-944 0 0,-3-4 234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3.901"/>
    </inkml:context>
    <inkml:brush xml:id="br0">
      <inkml:brushProperty name="width" value="0.05" units="cm"/>
      <inkml:brushProperty name="height" value="0.05" units="cm"/>
      <inkml:brushProperty name="color" value="#5B2D90"/>
    </inkml:brush>
  </inkml:definitions>
  <inkml:trace contextRef="#ctx0" brushRef="#br0">0 400 580 0 0,'3'-5'249'0'0,"11"-19"5304"0"0,-13 24-5390 0 0,0 1 0 0 0,0-1 0 0 0,0 1 0 0 0,0 0 0 0 0,0-1 0 0 0,-1 1 0 0 0,1 0 0 0 0,0 0 0 0 0,0-1 0 0 0,-1 1-1 0 0,1 0 1 0 0,0 0 0 0 0,-1 0 0 0 0,1 0 0 0 0,-1 0 0 0 0,1 0 0 0 0,-1 0 0 0 0,0 0 0 0 0,1 0 0 0 0,-1 0 0 0 0,0 0 0 0 0,0 0 0 0 0,0 0-1 0 0,0 0 1 0 0,0 2 0 0 0,5 15 257 0 0,-2 1 0 0 0,0 0 0 0 0,-1 0 0 0 0,-1 0 0 0 0,-3 31 0 0 0,2 20-1484 0 0,10-3-4043 0 0,-5-60 1049 0 0,-1-11 2313 0 0</inkml:trace>
  <inkml:trace contextRef="#ctx0" brushRef="#br0" timeOffset="1">68 61 728 0 0,'3'-45'6643'0'0,"0"29"-2476"0"0,-3 16-4157 0 0,0 1 0 0 0,0-1-1 0 0,0 0 1 0 0,0 0 0 0 0,0 0-1 0 0,0 0 1 0 0,0 0 0 0 0,0 0-1 0 0,0 0 1 0 0,0 1 0 0 0,0-1-1 0 0,0 0 1 0 0,0 0 0 0 0,0 0-1 0 0,0 0 1 0 0,0 0 0 0 0,0 0-1 0 0,0 1 1 0 0,0-1 0 0 0,0 0-1 0 0,0 0 1 0 0,0 0 0 0 0,0 0-1 0 0,0 0 1 0 0,0 0 0 0 0,0 1-1 0 0,1-1 1 0 0,-1 0-1 0 0,0 0 1 0 0,0 0 0 0 0,0 0-1 0 0,0 0 1 0 0,0 0 0 0 0,0 0-1 0 0,0 0 1 0 0,0 0 0 0 0,0 0-1 0 0,1 0 1 0 0,-1 0 0 0 0,0 1-1 0 0,0-1 1 0 0,0 0 0 0 0,0 0-1 0 0,0 0 1 0 0,0 0 0 0 0,1 0-1 0 0,-1 0 1 0 0,0 0 0 0 0,0 0-1 0 0,0 0 1 0 0,0 0 0 0 0,0 0-1 0 0,0 0 1 0 0,1 0 0 0 0,-1 0-1 0 0,0-1 1 0 0,0 1 0 0 0,0 0-1 0 0,0 0 1 0 0,0 0 0 0 0,0 0-1 0 0,0 0 1 0 0,1 0-1 0 0,3 10-1240 0 0,0-1 0 0 0,1 1 0 0 0,0-1 0 0 0,1 0 0 0 0,0-1-1 0 0,10 12 1 0 0,-1-1-393 0 0,0 2 250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0.917"/>
    </inkml:context>
    <inkml:brush xml:id="br0">
      <inkml:brushProperty name="width" value="0.05" units="cm"/>
      <inkml:brushProperty name="height" value="0.05" units="cm"/>
      <inkml:brushProperty name="color" value="#5B2D90"/>
    </inkml:brush>
  </inkml:definitions>
  <inkml:trace contextRef="#ctx0" brushRef="#br0">485 47 1040 0 0,'0'-2'186'0'0,"0"0"-1"0"0,-1 0 1 0 0,1 0 0 0 0,-1 0-1 0 0,0 1 1 0 0,0-1 0 0 0,0 0-1 0 0,1 0 1 0 0,-1 1 0 0 0,-1-1-1 0 0,1 1 1 0 0,0-1 0 0 0,0 1-1 0 0,-1-1 1 0 0,1 1 0 0 0,-1 0-1 0 0,1-1 1 0 0,-1 1 0 0 0,1 0-1 0 0,-1 0 1 0 0,0 0 0 0 0,1 0-1 0 0,-1 1 1 0 0,0-1 0 0 0,0 0-1 0 0,0 1 1 0 0,0-1 0 0 0,0 1-1 0 0,-3-1 1 0 0,-62-6 1283 0 0,58 7-1229 0 0,-27-1-85 0 0,0 2 0 0 0,0 2 0 0 0,0 1 0 0 0,-44 11 0 0 0,57-9-1588 0 0,0 1 1 0 0,1 0-1 0 0,0 2 1 0 0,-24 13 0 0 0,39-17 172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4.222"/>
    </inkml:context>
    <inkml:brush xml:id="br0">
      <inkml:brushProperty name="width" value="0.05" units="cm"/>
      <inkml:brushProperty name="height" value="0.05" units="cm"/>
      <inkml:brushProperty name="color" value="#5B2D90"/>
    </inkml:brush>
  </inkml:definitions>
  <inkml:trace contextRef="#ctx0" brushRef="#br0">238 1 392 0 0,'-26'11'4271'0'0,"2"2"-3793"0"0,0 1 1 0 0,-36 27-1 0 0,57-39-365 0 0,1 0 0 0 0,0 0 1 0 0,0 0-1 0 0,0 0 0 0 0,0 1 0 0 0,1-1 1 0 0,-1 1-1 0 0,1-1 0 0 0,-1 1 1 0 0,1 0-1 0 0,0-1 0 0 0,0 1 0 0 0,0 0 1 0 0,0 0-1 0 0,0 0 0 0 0,1 0 0 0 0,0 0 1 0 0,-1 0-1 0 0,1 0 0 0 0,0 0 0 0 0,0 0 1 0 0,1 0-1 0 0,-1-1 0 0 0,0 1 0 0 0,1 0 1 0 0,0 0-1 0 0,0 0 0 0 0,0 0 1 0 0,0 0-1 0 0,0-1 0 0 0,1 1 0 0 0,-1-1 1 0 0,3 5-1 0 0,6 6 572 0 0,0 1 0 0 0,1-2 1 0 0,1 1-1 0 0,22 18 0 0 0,-22-21-690 0 0,18 14 298 0 0,-22-19-280 0 0,-1 1-1 0 0,0 0 1 0 0,0 0 0 0 0,0 0-1 0 0,-1 1 1 0 0,0-1 0 0 0,0 2 0 0 0,0-1-1 0 0,-1 1 1 0 0,8 14 0 0 0,-13-20-55 0 0,0 0 0 0 0,0 1 1 0 0,0-1-1 0 0,0 0 1 0 0,0 0-1 0 0,-1 0 1 0 0,1 0-1 0 0,-1 1 0 0 0,1-1 1 0 0,-1 0-1 0 0,0 0 1 0 0,1 0-1 0 0,-1 0 1 0 0,0 0-1 0 0,-1 0 0 0 0,1-1 1 0 0,0 1-1 0 0,-3 3 1 0 0,-29 28-1532 0 0,14-19 304 0 0,-1 0-1 0 0,0-2 1 0 0,-1 0-1 0 0,-1-2 1 0 0,0 0-1 0 0,0-1 1 0 0,-33 7-1 0 0,14-4 14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8.535"/>
    </inkml:context>
    <inkml:brush xml:id="br0">
      <inkml:brushProperty name="width" value="0.05" units="cm"/>
      <inkml:brushProperty name="height" value="0.05" units="cm"/>
      <inkml:brushProperty name="color" value="#5B2D90"/>
    </inkml:brush>
  </inkml:definitions>
  <inkml:trace contextRef="#ctx0" brushRef="#br0">289 45 1292 0 0,'1'-14'1930'0'0,"-3"-11"5022"0"0,1 24-6855 0 0,0 1 0 0 0,1-1 0 0 0,-1 1 0 0 0,0-1 0 0 0,1 1 0 0 0,-1 0 1 0 0,0-1-1 0 0,0 1 0 0 0,1 0 0 0 0,-1-1 0 0 0,0 1 0 0 0,0 0 0 0 0,1 0 0 0 0,-1 0 0 0 0,0 0 0 0 0,0 0 0 0 0,0 0 0 0 0,1 0 0 0 0,-1 0 0 0 0,0 0 0 0 0,0 0 0 0 0,1 1 0 0 0,-1-1 0 0 0,0 0 0 0 0,0 0 0 0 0,1 1 0 0 0,-1-1 0 0 0,0 0 0 0 0,0 1 0 0 0,1-1 0 0 0,-1 1 1 0 0,0 0-1 0 0,-9 4 169 0 0,1 1 1 0 0,0 0 0 0 0,0 1 0 0 0,0 0 0 0 0,1 0-1 0 0,0 1 1 0 0,0 0 0 0 0,1 0 0 0 0,0 1 0 0 0,1 0-1 0 0,-8 12 1 0 0,-7 17 231 0 0,-25 59-1 0 0,42-87-395 0 0,-14 39 26 0 0,1 0 0 0 0,3 1 1 0 0,2 0-1 0 0,2 1 0 0 0,3 0 0 0 0,-3 103 0 0 0,10-128-436 0 0,1 0-1 0 0,1 0 0 0 0,2 0 0 0 0,11 44 0 0 0,-12-59-433 0 0,1-1 1 0 0,1 1-1 0 0,0-1 0 0 0,0 0 1 0 0,10 15-1 0 0,-10-19-323 0 0,0 1 0 0 0,1-1 0 0 0,0 0 0 0 0,0-1 0 0 0,0 0 0 0 0,0 1 0 0 0,1-2 1 0 0,11 7-1 0 0,-2-4-669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09.518"/>
    </inkml:context>
    <inkml:brush xml:id="br0">
      <inkml:brushProperty name="width" value="0.05" units="cm"/>
      <inkml:brushProperty name="height" value="0.05" units="cm"/>
      <inkml:brushProperty name="color" value="#5B2D90"/>
    </inkml:brush>
  </inkml:definitions>
  <inkml:trace contextRef="#ctx0" brushRef="#br0">174 77 252 0 0,'4'-13'794'0'0,"-2"4"614"0"0,1-1 0 0 0,-1 1 0 0 0,0-1-1 0 0,0-15 1 0 0,-7 25-1273 0 0,-1 0 0 0 0,1 1 0 0 0,0 0 0 0 0,-1 0 0 0 0,1 0 0 0 0,-8 4-1 0 0,8-3-13 0 0,0 0 0 0 0,1 1 0 0 0,-1-1 0 0 0,1 1 0 0 0,-1 0 0 0 0,1 1 0 0 0,0-1 0 0 0,0 1 0 0 0,1 0 0 0 0,-1 0 0 0 0,1 0 0 0 0,0 0 0 0 0,0 0 0 0 0,0 1-1 0 0,1-1 1 0 0,-1 1 0 0 0,1 0 0 0 0,0 0 0 0 0,1 0 0 0 0,-1 0 0 0 0,1 0 0 0 0,0 0 0 0 0,0 0 0 0 0,0 1 0 0 0,1-1 0 0 0,0 10 0 0 0,1-3 293 0 0,1 1 1 0 0,0 0-1 0 0,1-1 1 0 0,0 1-1 0 0,1-1 1 0 0,0 0 0 0 0,1 0-1 0 0,1 0 1 0 0,12 20-1 0 0,-7-15-411 0 0,0 0-1 0 0,-2 1 0 0 0,0 0 1 0 0,-1 1-1 0 0,10 33 0 0 0,-18-46-54 0 0,0-1-1 0 0,-1 0 1 0 0,1 1 0 0 0,-1-1-1 0 0,0 0 1 0 0,-1 0 0 0 0,0 0-1 0 0,1 0 1 0 0,-1 0 0 0 0,-1 0-1 0 0,1 0 1 0 0,-1-1 0 0 0,0 1-1 0 0,0-1 1 0 0,0 0-1 0 0,-1 0 1 0 0,1 0 0 0 0,-9 7-1 0 0,7-7-88 0 0,-49 34-2402 0 0,51-36 2151 0 0,-1 0 1 0 0,1 0-1 0 0,0-1 0 0 0,-1 0 0 0 0,1 0 0 0 0,-1 0 0 0 0,1 0 0 0 0,-1 0 0 0 0,1-1 1 0 0,-1 1-1 0 0,0-1 0 0 0,1 0 0 0 0,-1 0 0 0 0,0 0 0 0 0,-6-2 0 0 0,9 2 355 0 0,0 0-1 0 0,1-1 0 0 0,-1 1 1 0 0,0 0-1 0 0,0-1 1 0 0,1 1-1 0 0,-1 0 0 0 0,0-1 1 0 0,1 1-1 0 0,-1-1 1 0 0,1 1-1 0 0,-1-1 0 0 0,1 1 1 0 0,-1-1-1 0 0,1 1 1 0 0,-1-1-1 0 0,1 1 0 0 0,-1-1 1 0 0,1 0-1 0 0,0 1 0 0 0,-1-1 1 0 0,1 0-1 0 0,0 1 1 0 0,-1-1-1 0 0,1 0 0 0 0,0 0 1 0 0,0 1-1 0 0,0-1 1 0 0,0 0-1 0 0,0 0 0 0 0,0 1 1 0 0,0-1-1 0 0,0 0 1 0 0,0 0-1 0 0,0 1 0 0 0,0-1 1 0 0,0 0-1 0 0,1 0 1 0 0,-1 1-1 0 0,0-1 0 0 0,1 0 1 0 0,-1 1-1 0 0,0-1 0 0 0,1 0 1 0 0,-1 1-1 0 0,1-1 1 0 0,-1 1-1 0 0,1-1 0 0 0,-1 0 1 0 0,1 1-1 0 0,-1-1 1 0 0,1 1-1 0 0,-1 0 0 0 0,2-1 1 0 0,35-33 346 0 0,-33 31-289 0 0,21-14 567 0 0,1 0 0 0 0,1 3 0 0 0,1 0 0 0 0,0 1 0 0 0,39-11 0 0 0,31-14 805 0 0,-50 17-817 0 0,87-43 538 0 0,-122 56-1084 0 0,1 0-1 0 0,-2 0 1 0 0,1-1-1 0 0,-1-1 1 0 0,-1 0-1 0 0,0-1 1 0 0,14-16-1 0 0,-22 21-132 0 0,0 0-1 0 0,0-1 0 0 0,0 1 0 0 0,-1 0 0 0 0,0-1 0 0 0,0 1 0 0 0,1-8 0 0 0,-2 12 23 0 0,-1 0 0 0 0,1 0 0 0 0,-1 0 0 0 0,1 0 0 0 0,-1-1-1 0 0,0 1 1 0 0,0 0 0 0 0,0 0 0 0 0,0 0 0 0 0,0 0 0 0 0,-1 0 0 0 0,1 0 0 0 0,0 0-1 0 0,-1 0 1 0 0,0 0 0 0 0,1 0 0 0 0,-1 0 0 0 0,0 0 0 0 0,0 0 0 0 0,0 1-1 0 0,0-1 1 0 0,-1 0 0 0 0,1 1 0 0 0,0-1 0 0 0,-1 1 0 0 0,1-1 0 0 0,-3-1-1 0 0,1 2 52 0 0,1 1-1 0 0,-1 0 0 0 0,1 0 1 0 0,-1 0-1 0 0,1 0 0 0 0,-1 0 0 0 0,1 0 1 0 0,-1 1-1 0 0,1 0 0 0 0,0-1 0 0 0,-1 1 1 0 0,1 0-1 0 0,0 0 0 0 0,-1 0 0 0 0,1 0 1 0 0,0 1-1 0 0,0-1 0 0 0,0 0 1 0 0,0 1-1 0 0,-2 2 0 0 0,-38 35 10 0 0,31-26 150 0 0,0 1 0 0 0,1 0 0 0 0,1 1 1 0 0,-12 25-1 0 0,17-33 14 0 0,1 1 0 0 0,0-1 0 0 0,0 1 0 0 0,1 0 0 0 0,0 0 0 0 0,1 0 1 0 0,-1 1-1 0 0,1-1 0 0 0,1 0 0 0 0,0 0 0 0 0,1 15 0 0 0,0-20-78 0 0,0 0 0 0 0,0 0 1 0 0,0 0-1 0 0,0 1 0 0 0,1-1 1 0 0,-1-1-1 0 0,1 1 0 0 0,0 0 0 0 0,0 0 1 0 0,0-1-1 0 0,0 1 0 0 0,0-1 1 0 0,0 1-1 0 0,1-1 0 0 0,-1 0 0 0 0,1 0 1 0 0,4 2-1 0 0,-1 0 4 0 0,1-1 0 0 0,0 0 0 0 0,0 0 0 0 0,0-1 0 0 0,0 0-1 0 0,0 0 1 0 0,12 1 0 0 0,-3-2-43 0 0,1 0-1 0 0,-1-1 0 0 0,0 0 1 0 0,1-2-1 0 0,-1 0 0 0 0,23-6 1 0 0,-19 3-136 0 0,0-2 1 0 0,0-1-1 0 0,-1 0 1 0 0,0-1-1 0 0,33-22 0 0 0,-44 25-109 0 0,0 0 0 0 0,0-1 0 0 0,-1 1 0 0 0,0-1 0 0 0,0-1-1 0 0,-1 0 1 0 0,0 1 0 0 0,0-2 0 0 0,-1 1 0 0 0,0-1 0 0 0,-1 1 0 0 0,0-2-1 0 0,0 1 1 0 0,3-13 0 0 0,-6 21 194 0 0,-1 0 0 0 0,0 0 0 0 0,1 0 0 0 0,-1 0 0 0 0,0 0 1 0 0,0 1-1 0 0,0-1 0 0 0,0 0 0 0 0,1 0 0 0 0,-2 0 0 0 0,1 0 0 0 0,0 0 0 0 0,0 0 0 0 0,0 1 0 0 0,0-1 0 0 0,0 0 1 0 0,-1 0-1 0 0,1 0 0 0 0,0 0 0 0 0,-1 0 0 0 0,1 1 0 0 0,-1-1 0 0 0,1 0 0 0 0,-1 0 0 0 0,1 1 0 0 0,-1-1 0 0 0,1 0 0 0 0,-1 1 1 0 0,-1-2-1 0 0,0 2 3 0 0,1-1 0 0 0,-1 0 0 0 0,0 1 0 0 0,0 0 1 0 0,0-1-1 0 0,0 1 0 0 0,1 0 0 0 0,-1 0 0 0 0,0 0 1 0 0,0 0-1 0 0,0 0 0 0 0,0 1 0 0 0,-2 0 1 0 0,-4 1 11 0 0,0 0 0 0 0,0 1 1 0 0,1 0-1 0 0,-1 0 1 0 0,-11 8-1 0 0,13-7 141 0 0,1 0 0 0 0,0 0 1 0 0,0 1-1 0 0,0-1 0 0 0,0 1 0 0 0,1 0 0 0 0,0 1 0 0 0,0-1 1 0 0,0 1-1 0 0,-4 9 0 0 0,7-13-50 0 0,1 1-1 0 0,-1-1 1 0 0,0 0-1 0 0,1 0 1 0 0,0 1 0 0 0,0-1-1 0 0,-1 0 1 0 0,1 1-1 0 0,1-1 1 0 0,-1 0 0 0 0,0 1-1 0 0,0-1 1 0 0,1 0-1 0 0,-1 1 1 0 0,1-1 0 0 0,0 0-1 0 0,0 0 1 0 0,0 0-1 0 0,0 0 1 0 0,0 0 0 0 0,0 0-1 0 0,1 0 1 0 0,-1 0-1 0 0,1 0 1 0 0,-1 0 0 0 0,1-1-1 0 0,-1 1 1 0 0,1-1-1 0 0,0 1 1 0 0,0-1 0 0 0,0 0-1 0 0,0 0 1 0 0,4 2-1 0 0,10 5-41 0 0,0 0-1 0 0,1-1 0 0 0,0-1 0 0 0,0-1 0 0 0,1 0 0 0 0,-1-2 0 0 0,1 0 1 0 0,0 0-1 0 0,0-2 0 0 0,26-1 0 0 0,-11-1-555 0 0,-1-2 0 0 0,0-1 0 0 0,0-1-1 0 0,61-20 1 0 0,-78 21-95 0 0,0-1 0 0 0,-1-1 0 0 0,0 0 0 0 0,0-1 0 0 0,0-1 0 0 0,-1 0 0 0 0,0 0-1 0 0,0-2 1 0 0,-1 1 0 0 0,16-19 0 0 0,-7 5-703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0.146"/>
    </inkml:context>
    <inkml:brush xml:id="br0">
      <inkml:brushProperty name="width" value="0.05" units="cm"/>
      <inkml:brushProperty name="height" value="0.05" units="cm"/>
      <inkml:brushProperty name="color" value="#5B2D90"/>
    </inkml:brush>
  </inkml:definitions>
  <inkml:trace contextRef="#ctx0" brushRef="#br0">21 24 1028 0 0,'-2'-23'8629'0'0,"-1"36"-3840"0"0,-3 42-2099 0 0,6-53-2664 0 0,-9 109 931 0 0,8 159 0 0 0,27-16-5925 0 0,-26-249 4376 0 0,1 0-1 0 0,0 0 1 0 0,0 0 0 0 0,0 0-1 0 0,0 0 1 0 0,1 0 0 0 0,0 0-1 0 0,0 0 1 0 0,0 0 0 0 0,0-1-1 0 0,1 1 1 0 0,0-1 0 0 0,0 0-1 0 0,0 0 1 0 0,1 0 0 0 0,-1 0 0 0 0,1 0-1 0 0,0-1 1 0 0,5 4 0 0 0,2-2-1098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0.492"/>
    </inkml:context>
    <inkml:brush xml:id="br0">
      <inkml:brushProperty name="width" value="0.05" units="cm"/>
      <inkml:brushProperty name="height" value="0.05" units="cm"/>
      <inkml:brushProperty name="color" value="#5B2D90"/>
    </inkml:brush>
  </inkml:definitions>
  <inkml:trace contextRef="#ctx0" brushRef="#br0">377 94 860 0 0,'0'-5'598'0'0,"0"0"1"0"0,0 1-1 0 0,0-1 0 0 0,-1 0 1 0 0,1 1-1 0 0,-1-1 0 0 0,-1 1 0 0 0,1-1 1 0 0,0 1-1 0 0,-1-1 0 0 0,0 1 1 0 0,-3-4-1 0 0,3 5-406 0 0,0 0 0 0 0,-1 1-1 0 0,1 0 1 0 0,-1 0 0 0 0,0 0 0 0 0,1 0 0 0 0,-1 0 0 0 0,0 0 0 0 0,0 1-1 0 0,0-1 1 0 0,-1 1 0 0 0,1 0 0 0 0,0 0 0 0 0,-1 0 0 0 0,1 0-1 0 0,0 1 1 0 0,-6-1 0 0 0,-5 0-135 0 0,0 0 0 0 0,-1 1 0 0 0,1 1 0 0 0,0 0 0 0 0,0 1-1 0 0,-22 6 1 0 0,-82 32-4901 0 0,60-19-1138 0 0,51-19 4755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1.083"/>
    </inkml:context>
    <inkml:brush xml:id="br0">
      <inkml:brushProperty name="width" value="0.05" units="cm"/>
      <inkml:brushProperty name="height" value="0.05" units="cm"/>
      <inkml:brushProperty name="color" value="#5B2D90"/>
    </inkml:brush>
  </inkml:definitions>
  <inkml:trace contextRef="#ctx0" brushRef="#br0">1 14 908 0 0,'10'-13'13213'0'0,"-10"12"-12998"0"0,-10 196 3546 0 0,14-82-3166 0 0,34 205 0 0 0,-29-286-775 0 0,-1-28-188 0 0,2-17-1 0 0,-4-3 83 0 0,0 0-1 0 0,0 0 0 0 0,4-26 0 0 0,-10 40 274 0 0,0 0 0 0 0,0-1 0 0 0,1 1-1 0 0,-1 0 1 0 0,1 0 0 0 0,-1 0 0 0 0,1-1 0 0 0,0 1 0 0 0,0 0 0 0 0,0 0 0 0 0,0 0-1 0 0,0 0 1 0 0,1 0 0 0 0,-1 0 0 0 0,0 1 0 0 0,1-1 0 0 0,-1 0 0 0 0,1 1 0 0 0,0-1-1 0 0,0 1 1 0 0,0-1 0 0 0,-1 1 0 0 0,1 0 0 0 0,0 0 0 0 0,3-1 0 0 0,-2 1 30 0 0,1 1 1 0 0,0 0 0 0 0,0 1-1 0 0,0-1 1 0 0,-1 1 0 0 0,1-1-1 0 0,0 1 1 0 0,-1 0 0 0 0,1 1-1 0 0,-1-1 1 0 0,1 0 0 0 0,-1 1-1 0 0,1 0 1 0 0,-1 0 0 0 0,5 4-1 0 0,-1-2-19 0 0,26 18 71 0 0,2-2 0 0 0,63 27 0 0 0,-89-43-73 0 0,1-1-1 0 0,0 0 1 0 0,0 0 0 0 0,0-1-1 0 0,0 0 1 0 0,0-1-1 0 0,0 0 1 0 0,0 0 0 0 0,1-1-1 0 0,-1-1 1 0 0,0 0-1 0 0,0 0 1 0 0,1-1-1 0 0,-1 0 1 0 0,0-1 0 0 0,10-4-1 0 0,-15 4-80 0 0,0 0-1 0 0,-1 0 1 0 0,0-1-1 0 0,1 1 1 0 0,-1-1-1 0 0,0 0 0 0 0,-1 0 1 0 0,1-1-1 0 0,-1 1 1 0 0,1-1-1 0 0,-2 0 1 0 0,1 0-1 0 0,0 0 1 0 0,-1 0-1 0 0,2-6 0 0 0,-2 8 32 0 0,-1-1-1 0 0,0 1 0 0 0,0 0 0 0 0,0-1 1 0 0,0 1-1 0 0,-1-1 0 0 0,1 1 0 0 0,-1-1 1 0 0,0 1-1 0 0,0-1 0 0 0,0 1 0 0 0,-1-1 1 0 0,1 1-1 0 0,-1-1 0 0 0,0 1 0 0 0,1-1 1 0 0,-2 1-1 0 0,1 0 0 0 0,0 0 0 0 0,-1-1 1 0 0,1 1-1 0 0,-1 0 0 0 0,0 0 0 0 0,-5-5 1 0 0,4 6 18 0 0,0 0 0 0 0,0 0 0 0 0,0 1 0 0 0,0-1 0 0 0,0 1 1 0 0,-1 0-1 0 0,1 0 0 0 0,-1 0 0 0 0,1 0 0 0 0,-1 0 0 0 0,1 1 0 0 0,-1 0 1 0 0,0-1-1 0 0,1 1 0 0 0,-1 1 0 0 0,1-1 0 0 0,-1 0 0 0 0,1 1 0 0 0,-1 0 1 0 0,1 0-1 0 0,-1 0 0 0 0,1 0 0 0 0,0 1 0 0 0,-5 1 0 0 0,-5 3 94 0 0,0 1-1 0 0,1 0 1 0 0,0 1-1 0 0,-19 15 0 0 0,27-19 36 0 0,0-1-1 0 0,0 1 1 0 0,0 0-1 0 0,0 0 1 0 0,1 1-1 0 0,0-1 1 0 0,0 1-1 0 0,0-1 1 0 0,0 1-1 0 0,1 0 0 0 0,-1 0 1 0 0,1 0-1 0 0,1 0 1 0 0,-1 1-1 0 0,1-1 1 0 0,0 0-1 0 0,0 1 1 0 0,0-1-1 0 0,1 1 1 0 0,0-1-1 0 0,0 1 1 0 0,0-1-1 0 0,1 1 1 0 0,0-1-1 0 0,0 1 1 0 0,0-1-1 0 0,1 0 0 0 0,0 0 1 0 0,0 1-1 0 0,0-1 1 0 0,0 0-1 0 0,1-1 1 0 0,0 1-1 0 0,0 0 1 0 0,0-1-1 0 0,1 0 1 0 0,-1 0-1 0 0,1 0 1 0 0,0 0-1 0 0,0 0 1 0 0,0-1-1 0 0,1 1 1 0 0,-1-1-1 0 0,1-1 1 0 0,9 5-1 0 0,-1-1-271 0 0,0-2 1 0 0,1 1-1 0 0,0-2 1 0 0,0 0-1 0 0,0 0 0 0 0,0-1 1 0 0,0-1-1 0 0,0-1 0 0 0,1 0 1 0 0,-1 0-1 0 0,0-2 1 0 0,0 0-1 0 0,0 0 0 0 0,0-1 1 0 0,0-1-1 0 0,0 0 1 0 0,23-12-1 0 0,-16 6-1168 0 0,0-2 0 0 0,0-1-1 0 0,-2 0 1 0 0,1-1 0 0 0,-2-1 0 0 0,0-1 0 0 0,-1-1-1 0 0,0 0 1 0 0,26-37 0 0 0,-22 26-87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1.674"/>
    </inkml:context>
    <inkml:brush xml:id="br0">
      <inkml:brushProperty name="width" value="0.05" units="cm"/>
      <inkml:brushProperty name="height" value="0.05" units="cm"/>
      <inkml:brushProperty name="color" value="#5B2D90"/>
    </inkml:brush>
  </inkml:definitions>
  <inkml:trace contextRef="#ctx0" brushRef="#br0">434 12 828 0 0,'-1'-12'5712'0'0,"0"21"-2569"0"0,-1 23-480 0 0,27 104 1342 0 0,25 65-2101 0 0,-8-31-1090 0 0,-37-149-747 0 0,8 48 90 0 0,-12-65-157 0 0,-1 0 0 0 0,0 1 0 0 0,0-1 0 0 0,0 0 0 0 0,-1 1 0 0 0,1-1-1 0 0,-1 0 1 0 0,0 0 0 0 0,0 1 0 0 0,-1-1 0 0 0,1 0 0 0 0,-1 0 0 0 0,-3 4 0 0 0,3-5-13 0 0,-1-1 0 0 0,1 0 0 0 0,-1 1 0 0 0,0-1 0 0 0,0 0 0 0 0,0 0 0 0 0,0-1 0 0 0,0 1 0 0 0,0-1 0 0 0,0 1 0 0 0,-1-1 0 0 0,1 0 0 0 0,0 0 0 0 0,-1-1 0 0 0,1 1 0 0 0,-1-1 0 0 0,1 0 0 0 0,-7 0 0 0 0,-63-5-339 0 0,34-5-482 0 0,2-1-1 0 0,-1-1 1 0 0,1-3-1 0 0,1 0 1 0 0,-38-24 0 0 0,58 30 128 0 0,1 1-480 0 0,0 0 1 0 0,1-2-1 0 0,-20-15 1 0 0,28 20 578 0 0,1 0-1 0 0,-1-1 1 0 0,1 1 0 0 0,1-1-1 0 0,-1 0 1 0 0,1 0 0 0 0,0 0-1 0 0,0-1 1 0 0,1 1-1 0 0,-4-10 1 0 0,2 0-551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2.012"/>
    </inkml:context>
    <inkml:brush xml:id="br0">
      <inkml:brushProperty name="width" value="0.05" units="cm"/>
      <inkml:brushProperty name="height" value="0.05" units="cm"/>
      <inkml:brushProperty name="color" value="#5B2D90"/>
    </inkml:brush>
  </inkml:definitions>
  <inkml:trace contextRef="#ctx0" brushRef="#br0">749 58 72 0 0,'66'-41'9306'0'0,"-102"36"-7408"0"0,-242-6 725 0 0,-1 22-4418 0 0,279-11 1794 0 0,-27 3-1415 0 0,0 1 1 0 0,-45 12-1 0 0,67-15 1092 0 0,-1 1 0 0 0,1 0 0 0 0,0 0 0 0 0,-1 0 0 0 0,1 0 0 0 0,0 1-1 0 0,0 0 1 0 0,0 0 0 0 0,1 0 0 0 0,-1 1 0 0 0,1-1 0 0 0,0 1 0 0 0,0 0 0 0 0,0 1 0 0 0,0-1 0 0 0,1 0-1 0 0,0 1 1 0 0,0 0 0 0 0,0 0 0 0 0,-3 6 0 0 0,5 7-562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2.449"/>
    </inkml:context>
    <inkml:brush xml:id="br0">
      <inkml:brushProperty name="width" value="0.05" units="cm"/>
      <inkml:brushProperty name="height" value="0.05" units="cm"/>
      <inkml:brushProperty name="color" value="#5B2D90"/>
    </inkml:brush>
  </inkml:definitions>
  <inkml:trace contextRef="#ctx0" brushRef="#br0">244 58 96 0 0,'15'-8'2618'0'0,"-15"6"-2549"0"0,-1 0 1 0 0,0 0-1 0 0,1-1 0 0 0,-1 1 0 0 0,0 0 1 0 0,0 0-1 0 0,-1 0 0 0 0,1 0 0 0 0,0 0 1 0 0,-1 0-1 0 0,1 0 0 0 0,-1 0 0 0 0,1 0 0 0 0,-1 1 1 0 0,0-1-1 0 0,0 1 0 0 0,0-1 0 0 0,0 1 1 0 0,0 0-1 0 0,0 0 0 0 0,0-1 0 0 0,0 2 0 0 0,-1-1 1 0 0,1 0-1 0 0,0 0 0 0 0,-1 1 0 0 0,1-1 1 0 0,0 1-1 0 0,-5 0 0 0 0,-4-2 94 0 0,-1 0 0 0 0,1 1 0 0 0,-1 1 0 0 0,-21 1 0 0 0,27 0-68 0 0,1-1 0 0 0,-1 1 0 0 0,0 1-1 0 0,1-1 1 0 0,-1 1 0 0 0,1 0 0 0 0,0 0 0 0 0,0 1 0 0 0,0-1 0 0 0,0 1 0 0 0,0 0 0 0 0,0 1 0 0 0,1-1-1 0 0,-1 1 1 0 0,1 0 0 0 0,0 0 0 0 0,0 0 0 0 0,-3 5 0 0 0,3-1 143 0 0,0-1 0 0 0,0 1 0 0 0,1-1 0 0 0,0 1 0 0 0,1 0 0 0 0,0 0 0 0 0,0 0-1 0 0,0 0 1 0 0,1 1 0 0 0,0-1 0 0 0,1 14 0 0 0,0-21-169 0 0,0 1 0 0 0,0-1-1 0 0,-1 1 1 0 0,1-1-1 0 0,1 1 1 0 0,-1-1 0 0 0,0 1-1 0 0,0-1 1 0 0,0 1 0 0 0,1-1-1 0 0,-1 1 1 0 0,1-1 0 0 0,-1 0-1 0 0,1 1 1 0 0,0-1 0 0 0,-1 1-1 0 0,1-1 1 0 0,0 0-1 0 0,0 0 1 0 0,0 0 0 0 0,0 1-1 0 0,0-1 1 0 0,0 0 0 0 0,0 0-1 0 0,0 0 1 0 0,1 0 0 0 0,-1-1-1 0 0,0 1 1 0 0,1 0-1 0 0,-1-1 1 0 0,0 1 0 0 0,1 0-1 0 0,-1-1 1 0 0,1 1 0 0 0,-1-1-1 0 0,1 0 1 0 0,-1 0 0 0 0,1 0-1 0 0,-1 1 1 0 0,1-1-1 0 0,-1 0 1 0 0,1-1 0 0 0,-1 1-1 0 0,1 0 1 0 0,-1 0 0 0 0,1-1-1 0 0,-1 1 1 0 0,1-1 0 0 0,-1 1-1 0 0,0-1 1 0 0,3-1 0 0 0,4-1-18 0 0,0 0 0 0 0,0-1 0 0 0,0 0 0 0 0,-1-1 1 0 0,1 1-1 0 0,-1-2 0 0 0,11-9 0 0 0,-4-2-44 0 0,-1 0 0 0 0,-1-1 0 0 0,0 0-1 0 0,12-28 1 0 0,-6 13 157 0 0,-18 32-159 0 0,0 1 0 0 0,0 0 0 0 0,0 0 0 0 0,0 0 0 0 0,0 0 0 0 0,1 0 0 0 0,-1-1 0 0 0,0 1 0 0 0,0 0 0 0 0,0 0 0 0 0,0 0 0 0 0,0 0 0 0 0,1 0 1 0 0,-1 0-1 0 0,0 0 0 0 0,0 0 0 0 0,0 0 0 0 0,0 0 0 0 0,1-1 0 0 0,-1 1 0 0 0,0 0 0 0 0,0 0 0 0 0,0 0 0 0 0,1 0 0 0 0,-1 0 0 0 0,0 0 0 0 0,0 0 0 0 0,0 0 1 0 0,0 1-1 0 0,1-1 0 0 0,-1 0 0 0 0,0 0 0 0 0,0 0 0 0 0,0 0 0 0 0,0 0 0 0 0,1 0 0 0 0,-1 0 0 0 0,0 0 0 0 0,0 0 0 0 0,0 0 0 0 0,0 1 0 0 0,0-1 0 0 0,1 0 0 0 0,-1 0 1 0 0,0 0-1 0 0,0 0 0 0 0,0 0 0 0 0,0 1 0 0 0,0-1 0 0 0,0 0 0 0 0,0 0 0 0 0,0 0 0 0 0,0 0 0 0 0,1 1 0 0 0,8 16-5 0 0,4 20-456 0 0,-3 26-1502 0 0,-8-46-79 0 0,0 0 0 0 0,10 31 0 0 0,-6-13-2761 0 0,-2-27 3582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2.823"/>
    </inkml:context>
    <inkml:brush xml:id="br0">
      <inkml:brushProperty name="width" value="0.05" units="cm"/>
      <inkml:brushProperty name="height" value="0.05" units="cm"/>
      <inkml:brushProperty name="color" value="#5B2D90"/>
    </inkml:brush>
  </inkml:definitions>
  <inkml:trace contextRef="#ctx0" brushRef="#br0">4 129 772 0 0,'-1'-14'-80'0'0,"-1"-2"8632"0"0,4 20-5110 0 0,4 9-2293 0 0,5 10-582 0 0,-4-7-447 0 0,-1-1 0 0 0,2 0 0 0 0,0-1 0 0 0,1 0 0 0 0,0 0 0 0 0,1-1-1 0 0,1 0 1 0 0,0-1 0 0 0,18 16 0 0 0,-28-27-105 0 0,0 0 0 0 0,1 0 0 0 0,-1 0 0 0 0,1 0 0 0 0,0 0 0 0 0,-1 0 0 0 0,1 0 0 0 0,0-1 0 0 0,-1 1 0 0 0,1-1 0 0 0,0 0 0 0 0,0 1 0 0 0,-1-1 0 0 0,1 0 0 0 0,0 0 0 0 0,0 0 0 0 0,0 0 0 0 0,-1 0 0 0 0,1 0 0 0 0,0-1 0 0 0,0 1 0 0 0,-1-1 0 0 0,1 1 0 0 0,0-1 0 0 0,-1 1 0 0 0,3-3 0 0 0,0 1-51 0 0,-1-1 0 0 0,0 0 0 0 0,0 0-1 0 0,0 0 1 0 0,-1 0 0 0 0,1-1 0 0 0,-1 1-1 0 0,0-1 1 0 0,0 1 0 0 0,0-1 0 0 0,2-4-1 0 0,2-9-510 0 0,0 0-1 0 0,-2 0 0 0 0,1-1 0 0 0,1-24 1 0 0,-3 13-650 0 0,-3 15 135 0 0,1 0 0 0 0,1 1-1 0 0,0 0 1 0 0,1-1 0 0 0,8-23-1 0 0,-10 36 993 0 0,-1 1-1 0 0,1-1 1 0 0,-1 0-1 0 0,1 1 0 0 0,-1-1 1 0 0,1 1-1 0 0,-1-1 0 0 0,1 1 1 0 0,-1-1-1 0 0,1 1 0 0 0,0 0 1 0 0,-1-1-1 0 0,1 1 0 0 0,0 0 1 0 0,-1-1-1 0 0,1 1 0 0 0,0 0 1 0 0,-1 0-1 0 0,1 0 0 0 0,0 0 1 0 0,-1 0-1 0 0,1-1 0 0 0,0 1 1 0 0,0 0-1 0 0,-1 1 0 0 0,1-1 1 0 0,0 0-1 0 0,0 0 1 0 0,-1 0-1 0 0,1 0 0 0 0,0 0 1 0 0,-1 1-1 0 0,1-1 0 0 0,0 0 1 0 0,-1 1-1 0 0,1-1 0 0 0,-1 0 1 0 0,2 2-1 0 0,23 15-1672 0 0,-14-7 1167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1.256"/>
    </inkml:context>
    <inkml:brush xml:id="br0">
      <inkml:brushProperty name="width" value="0.05" units="cm"/>
      <inkml:brushProperty name="height" value="0.05" units="cm"/>
      <inkml:brushProperty name="color" value="#5B2D90"/>
    </inkml:brush>
  </inkml:definitions>
  <inkml:trace contextRef="#ctx0" brushRef="#br0">197 27 180 0 0,'-5'-22'3644'0'0,"-6"18"-1378"0"0,-26 25-1233 0 0,37-21-1035 0 0,-30 20 241 0 0,11-8-213 0 0,1 0-1 0 0,-20 19 1 0 0,34-28 18 0 0,1 0-1 0 0,0 0 0 0 0,0 1 0 0 0,0-1 0 0 0,0 1 0 0 0,0-1 1 0 0,1 1-1 0 0,0 0 0 0 0,0 0 0 0 0,0 0 0 0 0,0 1 1 0 0,1-1-1 0 0,-1 0 0 0 0,1 1 0 0 0,0-1 0 0 0,-1 8 0 0 0,3-8 134 0 0,0 0-1 0 0,-1 0 0 0 0,1-1 0 0 0,0 1 0 0 0,1 0 0 0 0,-1-1 0 0 0,1 1 1 0 0,0-1-1 0 0,-1 1 0 0 0,1-1 0 0 0,1 0 0 0 0,-1 0 0 0 0,0 0 1 0 0,1 0-1 0 0,0 0 0 0 0,5 4 0 0 0,57 39 1678 0 0,-50-37-1522 0 0,12 8 29 0 0,-13-10-304 0 0,-1 1 1 0 0,1 1-1 0 0,-1 1 1 0 0,-1 0-1 0 0,1 0 0 0 0,-2 1 1 0 0,21 25-1 0 0,-31-34-91 0 0,0 0 1 0 0,-1 1-1 0 0,1-1 0 0 0,0 0 0 0 0,-1 1 1 0 0,1-1-1 0 0,-1 0 0 0 0,0 1 0 0 0,0-1 1 0 0,0 1-1 0 0,0-1 0 0 0,0 0 1 0 0,0 1-1 0 0,-1-1 0 0 0,1 0 0 0 0,-1 1 1 0 0,1-1-1 0 0,-1 0 0 0 0,0 1 1 0 0,0-1-1 0 0,0 0 0 0 0,-1 0 0 0 0,1 0 1 0 0,0 0-1 0 0,-1 0 0 0 0,1 0 1 0 0,-1 0-1 0 0,0-1 0 0 0,1 1 0 0 0,-1-1 1 0 0,-3 3-1 0 0,-5 4-505 0 0,0 0 1 0 0,0 0-1 0 0,-1-1 1 0 0,-15 7-1 0 0,17-10-110 0 0,-1 0 0 0 0,1-1 0 0 0,-1 0 0 0 0,0 0-1 0 0,0-1 1 0 0,0-1 0 0 0,0 0 0 0 0,0 0 0 0 0,0-1-1 0 0,0 0 1 0 0,0 0 0 0 0,-11-3 0 0 0,4 1-624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3.166"/>
    </inkml:context>
    <inkml:brush xml:id="br0">
      <inkml:brushProperty name="width" value="0.05" units="cm"/>
      <inkml:brushProperty name="height" value="0.05" units="cm"/>
      <inkml:brushProperty name="color" value="#5B2D90"/>
    </inkml:brush>
  </inkml:definitions>
  <inkml:trace contextRef="#ctx0" brushRef="#br0">93 72 12 0 0,'3'0'226'0'0,"0"0"-1"0"0,0 0 1 0 0,0-1 0 0 0,1 0-1 0 0,-2 1 1 0 0,1-1-1 0 0,0 0 1 0 0,0 0 0 0 0,0-1-1 0 0,0 1 1 0 0,-1-1 0 0 0,1 1-1 0 0,0-1 1 0 0,3-3-1 0 0,-6 4-185 0 0,1 1 0 0 0,0-1 0 0 0,-1 0 0 0 0,1 0 0 0 0,-1 0 0 0 0,1 0 0 0 0,-1 0 0 0 0,1 0-1 0 0,-1 0 1 0 0,1 0 0 0 0,-1 0 0 0 0,0 0 0 0 0,0 0 0 0 0,0 0 0 0 0,1 0 0 0 0,-1 0-1 0 0,0 0 1 0 0,0 0 0 0 0,0 0 0 0 0,-1 0 0 0 0,1 0 0 0 0,0 0 0 0 0,0 0 0 0 0,0 0 0 0 0,-1 0-1 0 0,1 0 1 0 0,-1 0 0 0 0,1 0 0 0 0,-1 0 0 0 0,1 0 0 0 0,-1 0 0 0 0,1 0 0 0 0,-1 1 0 0 0,0-1-1 0 0,1 0 1 0 0,-1 0 0 0 0,0 1 0 0 0,0-1 0 0 0,0 0 0 0 0,1 1 0 0 0,-1-1 0 0 0,0 1-1 0 0,0-1 1 0 0,0 1 0 0 0,-2-1 0 0 0,1-1 24 0 0,0 1 1 0 0,0-1-1 0 0,-1 1 0 0 0,1 0 0 0 0,-1-1 0 0 0,1 1 0 0 0,-1 0 1 0 0,1 1-1 0 0,-1-1 0 0 0,0 0 0 0 0,1 1 0 0 0,-1-1 1 0 0,0 1-1 0 0,1 0 0 0 0,-1 0 0 0 0,0 0 0 0 0,0 1 1 0 0,1-1-1 0 0,-1 0 0 0 0,0 1 0 0 0,1 0 0 0 0,-1-1 1 0 0,1 1-1 0 0,-1 0 0 0 0,1 1 0 0 0,-1-1 0 0 0,1 0 0 0 0,-1 1 1 0 0,1-1-1 0 0,0 1 0 0 0,0 0 0 0 0,0 0 0 0 0,0 0 1 0 0,0 0-1 0 0,0 0 0 0 0,1 0 0 0 0,-1 0 0 0 0,1 0 1 0 0,-2 4-1 0 0,-2 3 32 0 0,0-1 0 0 0,1 1 1 0 0,0 0-1 0 0,1 0 0 0 0,0 0 1 0 0,0 0-1 0 0,1 1 0 0 0,0-1 1 0 0,1 1-1 0 0,-1 10 0 0 0,2-12 56 0 0,0 1-1 0 0,1 0 1 0 0,0 0-1 0 0,0-1 1 0 0,5 15-1 0 0,-6-22-107 0 0,0 0 0 0 0,1 0 0 0 0,-1 0 0 0 0,1 0 0 0 0,-1 0 0 0 0,1 0 0 0 0,-1 0 0 0 0,1-1 0 0 0,-1 1 0 0 0,1 0 0 0 0,0 0 0 0 0,0 0 0 0 0,-1-1 0 0 0,1 1 0 0 0,0-1 0 0 0,0 1 0 0 0,0 0 1 0 0,0-1-1 0 0,0 1 0 0 0,0-1 0 0 0,1 1 0 0 0,0-1-12 0 0,0 0 1 0 0,0 0 0 0 0,-1-1 0 0 0,1 1-1 0 0,0 0 1 0 0,0-1 0 0 0,-1 0 0 0 0,1 1-1 0 0,-1-1 1 0 0,1 0 0 0 0,0 0 0 0 0,-1 1-1 0 0,1-1 1 0 0,-1 0 0 0 0,0-1 0 0 0,1 1-1 0 0,1-3 1 0 0,5-4-25 0 0,-1-2-1 0 0,-1 1 1 0 0,0-1-1 0 0,0 0 1 0 0,-1-1-1 0 0,0 1 1 0 0,-1-1-1 0 0,0 0 1 0 0,0 0 0 0 0,3-20-1 0 0,9-24 618 0 0,-11 50 461 0 0,1 14-690 0 0,3 23-622 0 0,-8-25 134 0 0,5 48-1494 0 0,-7-48 923 0 0,1 1 0 0 0,1-1 0 0 0,-1 0-1 0 0,1 0 1 0 0,0 0 0 0 0,0 0 0 0 0,1 0 0 0 0,0 0-1 0 0,0 0 1 0 0,1-1 0 0 0,0 1 0 0 0,0-1-1 0 0,5 8 1 0 0,1-7-719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4.171"/>
    </inkml:context>
    <inkml:brush xml:id="br0">
      <inkml:brushProperty name="width" value="0.05" units="cm"/>
      <inkml:brushProperty name="height" value="0.05" units="cm"/>
      <inkml:brushProperty name="color" value="#5B2D90"/>
    </inkml:brush>
  </inkml:definitions>
  <inkml:trace contextRef="#ctx0" brushRef="#br0">225 473 772 0 0,'1'-10'2457'0'0,"0"9"-2398"0"0,-1 0 1 0 0,0 0-1 0 0,0 0 0 0 0,0 0 1 0 0,0 1-1 0 0,0-1 1 0 0,0 0-1 0 0,0 0 0 0 0,0 0 1 0 0,0 0-1 0 0,0 0 1 0 0,-1 0-1 0 0,1 0 1 0 0,0 1-1 0 0,-1-1 0 0 0,1 0 1 0 0,0 0-1 0 0,-1 0 1 0 0,1 1-1 0 0,-1-1 0 0 0,1 0 1 0 0,-1 1-1 0 0,1-1 1 0 0,-1 0-1 0 0,0 1 0 0 0,1-1 1 0 0,-1 0-1 0 0,0 1 1 0 0,0-1-1 0 0,1 1 1 0 0,-1 0-1 0 0,0-1 0 0 0,0 1 1 0 0,0 0-1 0 0,1-1 1 0 0,-1 1-1 0 0,0 0 0 0 0,-1 0 1 0 0,-3-3-11 0 0,-1 1 1 0 0,0 1-1 0 0,0-1 1 0 0,1 1 0 0 0,-1 0-1 0 0,0 0 1 0 0,0 1-1 0 0,0 0 1 0 0,0 0-1 0 0,0 0 1 0 0,0 1-1 0 0,0-1 1 0 0,0 2-1 0 0,1-1 1 0 0,-1 1-1 0 0,0-1 1 0 0,1 2-1 0 0,-1-1 1 0 0,1 0 0 0 0,0 1-1 0 0,0 0 1 0 0,0 1-1 0 0,0-1 1 0 0,0 1-1 0 0,1 0 1 0 0,-1 0-1 0 0,1 0 1 0 0,0 0-1 0 0,0 1 1 0 0,-4 7-1 0 0,3-6 22 0 0,1 0-1 0 0,0 1 1 0 0,0 0-1 0 0,0 0 1 0 0,1 0-1 0 0,0 1 1 0 0,0-1-1 0 0,0 1 1 0 0,1 0-1 0 0,1-1 1 0 0,-1 1-1 0 0,1 0 0 0 0,1 0 1 0 0,-1 0-1 0 0,1 0 1 0 0,1 0-1 0 0,-1 0 1 0 0,1 0-1 0 0,1 0 1 0 0,0-1-1 0 0,0 1 1 0 0,4 10-1 0 0,-5-17-59 0 0,0 1 0 0 0,0-1-1 0 0,0 1 1 0 0,0-1 0 0 0,1 1 0 0 0,-1-1-1 0 0,0 0 1 0 0,1 1 0 0 0,-1-1 0 0 0,1 0 0 0 0,-1 0-1 0 0,1 0 1 0 0,0 0 0 0 0,-1-1 0 0 0,1 1-1 0 0,0 0 1 0 0,0-1 0 0 0,0 1 0 0 0,-1-1-1 0 0,1 0 1 0 0,0 1 0 0 0,0-1 0 0 0,0 0 0 0 0,0 0-1 0 0,0 0 1 0 0,0 0 0 0 0,-1-1 0 0 0,1 1-1 0 0,0 0 1 0 0,0-1 0 0 0,0 1 0 0 0,0-1-1 0 0,-1 0 1 0 0,1 0 0 0 0,0 0 0 0 0,-1 0-1 0 0,3-1 1 0 0,3-2-28 0 0,-1 1 0 0 0,1-1-1 0 0,-1-1 1 0 0,0 1 0 0 0,0-1-1 0 0,-1 0 1 0 0,0 0 0 0 0,7-8-1 0 0,3-12-100 0 0,0-1 0 0 0,-2 0-1 0 0,-1-1 1 0 0,-1-1-1 0 0,-1 0 1 0 0,-2 0 0 0 0,-1-1-1 0 0,7-51 1 0 0,-5-10 287 0 0,-4-117 1 0 0,-6 164 504 0 0,6 127-558 0 0,3 0 1 0 0,4 0-1 0 0,41 147 0 0 0,-52-227-164 0 0,0 1 1 0 0,0-1-1 0 0,1 1 0 0 0,0-1 0 0 0,-1 0 0 0 0,2 0 0 0 0,-1 0 1 0 0,0 0-1 0 0,1 0 0 0 0,6 6 0 0 0,-9-9 15 0 0,1-1-1 0 0,-1 1 1 0 0,1-1 0 0 0,0 1-1 0 0,-1-1 1 0 0,1 0 0 0 0,-1 1-1 0 0,1-1 1 0 0,0 0 0 0 0,0 0-1 0 0,-1 0 1 0 0,1 1 0 0 0,0-1-1 0 0,-1 0 1 0 0,1 0-1 0 0,0 0 1 0 0,0 0 0 0 0,-1 0-1 0 0,1 0 1 0 0,0 0 0 0 0,0-1-1 0 0,-1 1 1 0 0,1 0 0 0 0,0 0-1 0 0,-1 0 1 0 0,2-1 0 0 0,0-1-23 0 0,0 1 1 0 0,-1-1 0 0 0,1 1 0 0 0,0-1 0 0 0,0 0-1 0 0,-1 0 1 0 0,1 0 0 0 0,-1 0 0 0 0,1 0 0 0 0,-1 0 0 0 0,2-5-1 0 0,1 0 35 0 0,-1 0 0 0 0,0 0 0 0 0,0 0 0 0 0,-1-1 0 0 0,3-13 0 0 0,-7 27 602 0 0,-1-1-491 0 0,1 0-1 0 0,0 0 1 0 0,1 0 0 0 0,-1 0 0 0 0,1 0 0 0 0,-1 8 0 0 0,3-7-39 0 0,-1 1-1 0 0,1-1 1 0 0,1 0 0 0 0,-1 1 0 0 0,1-1 0 0 0,1 0 0 0 0,-1 0-1 0 0,1 0 1 0 0,0-1 0 0 0,0 1 0 0 0,0-1 0 0 0,1 1 0 0 0,0-1 0 0 0,0 0-1 0 0,0-1 1 0 0,9 8 0 0 0,-9-8-13 0 0,-1-1 1 0 0,1 0-1 0 0,0 0 1 0 0,0 0-1 0 0,1 0 0 0 0,-1-1 1 0 0,1 0-1 0 0,-1 0 1 0 0,1 0-1 0 0,0 0 0 0 0,-1-1 1 0 0,1 0-1 0 0,0 0 0 0 0,0 0 1 0 0,0-1-1 0 0,0 1 1 0 0,0-1-1 0 0,0 0 0 0 0,0-1 1 0 0,0 1-1 0 0,9-3 1 0 0,-10 2-38 0 0,-1-1 1 0 0,1 1-1 0 0,-1 0 1 0 0,0-1-1 0 0,0 0 1 0 0,0 0-1 0 0,0 0 0 0 0,0 0 1 0 0,0 0-1 0 0,-1-1 1 0 0,1 1-1 0 0,-1-1 1 0 0,0 0-1 0 0,1 0 1 0 0,-1 0-1 0 0,-1 0 1 0 0,1 0-1 0 0,0 0 1 0 0,-1 0-1 0 0,1 0 1 0 0,-1-1-1 0 0,0 1 1 0 0,0-1-1 0 0,0 1 1 0 0,-1-1-1 0 0,1 1 1 0 0,-1-1-1 0 0,0 1 1 0 0,0-1-1 0 0,0 0 1 0 0,-1-5-1 0 0,-1-2-45 0 0,0-1 1 0 0,-1 1-1 0 0,0 0 1 0 0,-1 0-1 0 0,0 0 0 0 0,0 1 1 0 0,-1-1-1 0 0,-8-11 0 0 0,9 17-44 0 0,0 0 0 0 0,0 1 1 0 0,-1 0-1 0 0,1-1 0 0 0,-1 2 0 0 0,0-1 0 0 0,0 0 0 0 0,0 1 0 0 0,-1 0 0 0 0,1 0 1 0 0,-1 1-1 0 0,0 0 0 0 0,0 0 0 0 0,1 0 0 0 0,-1 0 0 0 0,0 1 0 0 0,-7-1 0 0 0,10 2-27 0 0,0-1 0 0 0,0 1 0 0 0,-1 0-1 0 0,1-1 1 0 0,0 2 0 0 0,0-1 0 0 0,0 0-1 0 0,0 0 1 0 0,0 1 0 0 0,0 0 0 0 0,0 0-1 0 0,0 0 1 0 0,0 0 0 0 0,1 0 0 0 0,-1 0-1 0 0,0 1 1 0 0,1-1 0 0 0,-1 1-1 0 0,1 0 1 0 0,-1 0 0 0 0,1 0 0 0 0,0 0-1 0 0,-1 0 1 0 0,1 0 0 0 0,0 1 0 0 0,1-1-1 0 0,-1 1 1 0 0,0-1 0 0 0,1 1 0 0 0,-1 0-1 0 0,1-1 1 0 0,0 1 0 0 0,0 0 0 0 0,0 0-1 0 0,0 4 1 0 0,0-3-221 0 0,1 0 0 0 0,0 1 0 0 0,1-1 1 0 0,-1 0-1 0 0,1 0 0 0 0,0 1 0 0 0,0-1 0 0 0,2 5 0 0 0,5 5-576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4.511"/>
    </inkml:context>
    <inkml:brush xml:id="br0">
      <inkml:brushProperty name="width" value="0.05" units="cm"/>
      <inkml:brushProperty name="height" value="0.05" units="cm"/>
      <inkml:brushProperty name="color" value="#5B2D90"/>
    </inkml:brush>
  </inkml:definitions>
  <inkml:trace contextRef="#ctx0" brushRef="#br0">106 64 748 0 0,'18'-27'1766'0'0,"-16"24"-1528"0"0,0 1-1 0 0,0-1 1 0 0,0 0-1 0 0,0 1 1 0 0,0-1-1 0 0,-1 0 1 0 0,1 0-1 0 0,-1 0 1 0 0,1-5-1 0 0,-2 8-200 0 0,-1-1 0 0 0,1 1 0 0 0,-1 0 0 0 0,0-1 0 0 0,1 1 0 0 0,-1 0 0 0 0,0-1-1 0 0,1 1 1 0 0,-1 0 0 0 0,0 0 0 0 0,0 0 0 0 0,1 0 0 0 0,-1 0 0 0 0,0 0 0 0 0,1 0 0 0 0,-1 0 0 0 0,0 0 0 0 0,0 0 0 0 0,1 0 0 0 0,-1 0-1 0 0,0 0 1 0 0,1 0 0 0 0,-1 1 0 0 0,0-1 0 0 0,1 0 0 0 0,-1 1 0 0 0,0-1 0 0 0,1 0 0 0 0,-2 2 0 0 0,-24 9 382 0 0,18-6-221 0 0,0 1 0 0 0,0 0 0 0 0,1 1-1 0 0,0 0 1 0 0,0 0 0 0 0,0 0 0 0 0,1 1 0 0 0,0 0 0 0 0,1 0 0 0 0,-5 10 0 0 0,8-14-9 0 0,-1 1 0 0 0,1-1 0 0 0,0 1 0 0 0,1 0 0 0 0,-1 0 0 0 0,1 0 0 0 0,0 0 0 0 0,0 0 0 0 0,1 0 0 0 0,-1 0 0 0 0,1 1 0 0 0,0-1 0 0 0,1 0 0 0 0,-1 0 0 0 0,1 0 0 0 0,0 0 0 0 0,0 0 0 0 0,1 0 0 0 0,0 0 0 0 0,3 8 0 0 0,-2-10-112 0 0,-1 0 0 0 0,1 0-1 0 0,0-1 1 0 0,-1 1 0 0 0,1-1 0 0 0,0 0 0 0 0,1 0 0 0 0,-1 0 0 0 0,0 0 0 0 0,1 0 0 0 0,-1-1-1 0 0,1 1 1 0 0,-1-1 0 0 0,1 0 0 0 0,-1 0 0 0 0,1-1 0 0 0,0 1 0 0 0,7 0 0 0 0,6 0-48 0 0,-1-1 1 0 0,34-3-1 0 0,-17-1-1094 0 0,-1-2-1 0 0,57-18 1 0 0,-46 8-3362 0 0,62-31 0 0 0,-89 38 3058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5.270"/>
    </inkml:context>
    <inkml:brush xml:id="br0">
      <inkml:brushProperty name="width" value="0.05" units="cm"/>
      <inkml:brushProperty name="height" value="0.05" units="cm"/>
      <inkml:brushProperty name="color" value="#5B2D90"/>
    </inkml:brush>
  </inkml:definitions>
  <inkml:trace contextRef="#ctx0" brushRef="#br0">0 3 1608 0 0,'7'-2'11683'0'0,"-7"2"-11423"0"0,5 10 4131 0 0,-2-1-4440 0 0,0 15 669 0 0,-1-1 1 0 0,0 25-1 0 0,1 21-455 0 0,-4 7-560 0 0,-2-30-7493 0 0,12-69-1866 0 0,-8 8 8156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5.600"/>
    </inkml:context>
    <inkml:brush xml:id="br0">
      <inkml:brushProperty name="width" value="0.05" units="cm"/>
      <inkml:brushProperty name="height" value="0.05" units="cm"/>
      <inkml:brushProperty name="color" value="#5B2D90"/>
    </inkml:brush>
  </inkml:definitions>
  <inkml:trace contextRef="#ctx0" brushRef="#br0">0 93 408 0 0,'16'-86'9061'0'0,"-16"85"-9214"0"0,1 1 1 0 0,-1-1 0 0 0,0 1-1 0 0,1-1 1 0 0,-1 1-1 0 0,1 0 1 0 0,-1-1 0 0 0,1 1-1 0 0,-1-1 1 0 0,1 1-1 0 0,0 0 1 0 0,-1-1-1 0 0,1 1 1 0 0,-1 0 0 0 0,1 0-1 0 0,0 0 1 0 0,-1-1-1 0 0,1 1 1 0 0,-1 0 0 0 0,1 0-1 0 0,0 0 1 0 0,-1 0-1 0 0,1 0 1 0 0,0 0 0 0 0,-1 0-1 0 0,1 0 1 0 0,0 0-1 0 0,-1 1 1 0 0,1-1-1 0 0,0 0 1 0 0,-1 0 0 0 0,1 1-1 0 0,-1-1 1 0 0,1 0-1 0 0,-1 0 1 0 0,1 1 0 0 0,0-1-1 0 0,-1 1 1 0 0,1-1-1 0 0,-1 1 1 0 0,0-1-1 0 0,1 0 1 0 0,-1 1 0 0 0,1 0-1 0 0,-1-1 1 0 0,0 1-1 0 0,1-1 1 0 0,-1 1 0 0 0,0 0-1 0 0,5 8-1023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5.939"/>
    </inkml:context>
    <inkml:brush xml:id="br0">
      <inkml:brushProperty name="width" value="0.05" units="cm"/>
      <inkml:brushProperty name="height" value="0.05" units="cm"/>
      <inkml:brushProperty name="color" value="#5B2D90"/>
    </inkml:brush>
  </inkml:definitions>
  <inkml:trace contextRef="#ctx0" brushRef="#br0">7 1 564 0 0,'1'4'601'0'0,"1"0"0"0"0,-1 0 0 0 0,0 0 0 0 0,0 1 0 0 0,0-1 0 0 0,-1 0 0 0 0,0 1 0 0 0,1-1 0 0 0,-2 1 1 0 0,1-1-1 0 0,0 0 0 0 0,-1 1 0 0 0,0-1 0 0 0,0 0 0 0 0,-3 8 0 0 0,-2 25 2333 0 0,6-25-2414 0 0,0 0 1 0 0,1 0 0 0 0,0 0 0 0 0,1 0 0 0 0,0 0 0 0 0,1 0 0 0 0,0 0 0 0 0,0-1 0 0 0,9 17 0 0 0,-12-27-513 0 0,1-1 0 0 0,-1 1 0 0 0,1-1 0 0 0,-1 1 0 0 0,1-1 0 0 0,-1 1 0 0 0,1-1 0 0 0,0 1 1 0 0,-1-1-1 0 0,1 1 0 0 0,0-1 0 0 0,-1 0 0 0 0,1 0 0 0 0,0 1 0 0 0,-1-1 0 0 0,1 0 0 0 0,0 0 0 0 0,-1 0 0 0 0,1 1 1 0 0,0-1-1 0 0,0 0 0 0 0,-1 0 0 0 0,1 0 0 0 0,0 0 0 0 0,-1 0 0 0 0,1-1 0 0 0,0 1 0 0 0,0 0 0 0 0,-1 0 0 0 0,1 0 1 0 0,0-1-1 0 0,-1 1 0 0 0,1 0 0 0 0,0-1 0 0 0,-1 1 0 0 0,1 0 0 0 0,0-1 0 0 0,-1 1 0 0 0,1-1 0 0 0,-1 1 0 0 0,1-1 1 0 0,-1 1-1 0 0,1-1 0 0 0,-1 0 0 0 0,0 1 0 0 0,1-2 0 0 0,25-30-30 0 0,-25 31 25 0 0,16-29 29 0 0,-1 0 0 0 0,-2-1 1 0 0,12-36-1 0 0,-26 66-11 0 0,1 0 1 0 0,-1 0 0 0 0,1 0 0 0 0,-1 0 0 0 0,1 0-1 0 0,-1 0 1 0 0,1 0 0 0 0,-1 0 0 0 0,1 0-1 0 0,0 0 1 0 0,0 0 0 0 0,0 0 0 0 0,-1 0 0 0 0,1 1-1 0 0,0-1 1 0 0,0 0 0 0 0,0 1 0 0 0,0-1-1 0 0,0 1 1 0 0,0-1 0 0 0,0 1 0 0 0,0-1 0 0 0,1 1-1 0 0,-1-1 1 0 0,0 1 0 0 0,2 0 0 0 0,0 0 2 0 0,-1 0 1 0 0,1 1-1 0 0,0-1 1 0 0,-1 1-1 0 0,1-1 1 0 0,0 1-1 0 0,-1 0 1 0 0,1 0-1 0 0,-1 0 1 0 0,1 1-1 0 0,2 1 1 0 0,4 3-51 0 0,1 1-1 0 0,-1 1 1 0 0,-1-1 0 0 0,11 12-1 0 0,11 16-540 0 0,-13-14-2043 0 0,34 32 0 0 0,-44-47 606 0 0,1 0-1 0 0,0 0 1 0 0,0-1-1 0 0,16 8 1 0 0,-16-11-16 0 0,1-3 409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6.809"/>
    </inkml:context>
    <inkml:brush xml:id="br0">
      <inkml:brushProperty name="width" value="0.05" units="cm"/>
      <inkml:brushProperty name="height" value="0.05" units="cm"/>
      <inkml:brushProperty name="color" value="#5B2D90"/>
    </inkml:brush>
  </inkml:definitions>
  <inkml:trace contextRef="#ctx0" brushRef="#br0">239 250 272 0 0,'15'-21'1303'0'0,"-6"11"-484"0"0,-1 0 0 0 0,-1-1 0 0 0,0 0 0 0 0,9-20-1 0 0,-14 27-666 0 0,-1 0 0 0 0,0 0 0 0 0,0 0 0 0 0,0 0 0 0 0,-1 0-1 0 0,1-1 1 0 0,-1 1 0 0 0,0 0 0 0 0,0 0 0 0 0,0 0 0 0 0,-1 0-1 0 0,0 0 1 0 0,1 0 0 0 0,-1-1 0 0 0,-1 2 0 0 0,1-1 0 0 0,-1 0-1 0 0,1 0 1 0 0,-4-4 0 0 0,3 3-20 0 0,-1 0-1 0 0,0 0 1 0 0,-1 1-1 0 0,1-1 1 0 0,-1 1-1 0 0,0 0 1 0 0,0 0-1 0 0,0 0 1 0 0,-1 1-1 0 0,1-1 1 0 0,-1 1-1 0 0,0 0 1 0 0,0 0-1 0 0,0 1 1 0 0,0-1-1 0 0,0 1 1 0 0,-1 0-1 0 0,1 1 1 0 0,-1-1-1 0 0,1 1 1 0 0,-1 0-1 0 0,0 1 1 0 0,1-1-1 0 0,-1 1 1 0 0,-7 1-1 0 0,5 0-15 0 0,0 0-1 0 0,0 1 1 0 0,0 0-1 0 0,0 0 1 0 0,0 1 0 0 0,1 0-1 0 0,-1 0 1 0 0,1 1-1 0 0,0 0 1 0 0,0 1-1 0 0,0-1 1 0 0,0 1-1 0 0,1 0 1 0 0,0 1 0 0 0,0 0-1 0 0,0 0 1 0 0,-6 9-1 0 0,8-8 22 0 0,0-1 0 0 0,0 1-1 0 0,1 1 1 0 0,-1-1 0 0 0,2 0 0 0 0,-1 1-1 0 0,1 0 1 0 0,0-1 0 0 0,1 1 0 0 0,0 0-1 0 0,0 0 1 0 0,0 0 0 0 0,1 0 0 0 0,1 0-1 0 0,-1 0 1 0 0,1 0 0 0 0,1 0-1 0 0,-1-1 1 0 0,1 1 0 0 0,0 0 0 0 0,1-1-1 0 0,0 1 1 0 0,0-1 0 0 0,6 9 0 0 0,13 17 384 0 0,28 34 1 0 0,3 2-159 0 0,-22-30-259 0 0,-24-30-102 0 0,1-1 1 0 0,-1 1 0 0 0,0 0-1 0 0,-1 1 1 0 0,0 0 0 0 0,-1 0-1 0 0,0 0 1 0 0,6 18 0 0 0,-10-25-20 0 0,0 0 0 0 0,0 0 0 0 0,0 0 0 0 0,0 0 0 0 0,-1 0 1 0 0,1 1-1 0 0,-1-1 0 0 0,0 0 0 0 0,0 0 0 0 0,0 1 0 0 0,0-1 0 0 0,-1 0 0 0 0,1 1 1 0 0,-1-1-1 0 0,0 0 0 0 0,0 0 0 0 0,0 0 0 0 0,0 0 0 0 0,-1 0 0 0 0,1 0 0 0 0,-1 0 1 0 0,0 0-1 0 0,1-1 0 0 0,-1 1 0 0 0,-4 3 0 0 0,3-2-117 0 0,-1-1 0 0 0,0 0 1 0 0,0 0-1 0 0,0 0 0 0 0,0 0 0 0 0,0-1 0 0 0,-1 1 1 0 0,1-1-1 0 0,-1 0 0 0 0,1 0 0 0 0,-1-1 0 0 0,0 1 1 0 0,-5 0-1 0 0,-28-3-2970 0 0,35 1 2563 0 0,0-1-1 0 0,1 0 1 0 0,0 0 0 0 0,-1 0-1 0 0,1 0 1 0 0,0 0 0 0 0,-1-1-1 0 0,1 1 1 0 0,0-1 0 0 0,0 1-1 0 0,0-1 1 0 0,-2-2 0 0 0,4 3 348 0 0,-1 1 0 0 0,1-1 0 0 0,-1 1 1 0 0,1-1-1 0 0,-1 1 0 0 0,1-1 1 0 0,0 0-1 0 0,-1 1 0 0 0,1-1 1 0 0,0 0-1 0 0,-1 1 0 0 0,1-1 0 0 0,0 0 1 0 0,0 0-1 0 0,0 1 0 0 0,0-1 1 0 0,0 0-1 0 0,0 1 0 0 0,0-1 0 0 0,0 0 1 0 0,0 0-1 0 0,0 1 0 0 0,0-1 1 0 0,0 0-1 0 0,1 0 0 0 0,3-4-1065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7.299"/>
    </inkml:context>
    <inkml:brush xml:id="br0">
      <inkml:brushProperty name="width" value="0.05" units="cm"/>
      <inkml:brushProperty name="height" value="0.05" units="cm"/>
      <inkml:brushProperty name="color" value="#5B2D90"/>
    </inkml:brush>
  </inkml:definitions>
  <inkml:trace contextRef="#ctx0" brushRef="#br0">0 211 916 0 0,'1'8'1604'0'0,"0"-1"0"0"0,1 1 0 0 0,0-1 0 0 0,5 14 0 0 0,5 23 919 0 0,-5-8-172 0 0,22 68 0 0 0,-8-37-1383 0 0,-15-44-968 0 0,-13-40-203 0 0,-13-43-69 0 0,9 20 18 0 0,1 1 0 0 0,2-2-1 0 0,2 1 1 0 0,1-1 0 0 0,2 0-1 0 0,3 0 1 0 0,0 0 0 0 0,9-52-1 0 0,-9 91 274 0 0,0 0-1 0 0,1 0 1 0 0,-1 0 0 0 0,1 0-1 0 0,0 0 1 0 0,0 0-1 0 0,-1-1 1 0 0,1 2 0 0 0,0-1-1 0 0,1 0 1 0 0,-1 0-1 0 0,0 0 1 0 0,0 0-1 0 0,1 1 1 0 0,-1-1 0 0 0,1 1-1 0 0,0-1 1 0 0,-1 1-1 0 0,1-1 1 0 0,0 1 0 0 0,3-2-1 0 0,-4 3 1 0 0,1 0-1 0 0,-1 0 1 0 0,0 0 0 0 0,1 0-1 0 0,-1 0 1 0 0,0 0 0 0 0,1 0-1 0 0,-1 0 1 0 0,0 0 0 0 0,1 0-1 0 0,-1 1 1 0 0,0-1 0 0 0,1 1-1 0 0,-1-1 1 0 0,0 1 0 0 0,0-1-1 0 0,1 1 1 0 0,-1 0 0 0 0,0-1-1 0 0,0 1 1 0 0,0 0 0 0 0,0 0-1 0 0,0 0 1 0 0,0 0 0 0 0,0 0-1 0 0,0 0 1 0 0,-1 0 0 0 0,1 0-1 0 0,0 0 1 0 0,-1 1 0 0 0,1-1-1 0 0,0 0 1 0 0,-1 0 0 0 0,0 1-1 0 0,1 0 1 0 0,3 11-47 0 0,0-1 0 0 0,-1 0-1 0 0,0 1 1 0 0,-1 0 0 0 0,-1-1-1 0 0,0 1 1 0 0,0 0 0 0 0,-1 0 0 0 0,-1 0-1 0 0,0 0 1 0 0,-1-1 0 0 0,-5 18 0 0 0,3-7-319 0 0,3-17-224 0 0,-1 1 0 0 0,-1-1 1 0 0,1 0-1 0 0,-1 0 0 0 0,0 0 0 0 0,-1 0 1 0 0,1 0-1 0 0,-1-1 0 0 0,-1 1 0 0 0,1-1 0 0 0,-6 6 1 0 0,10-11 502 0 0,-1 0 0 0 0,1 0 1 0 0,0 0-1 0 0,0 1 1 0 0,0-1-1 0 0,0 0 0 0 0,-1 0 1 0 0,1 0-1 0 0,0 0 1 0 0,0 0-1 0 0,0 1 0 0 0,-1-1 1 0 0,1 0-1 0 0,0 0 0 0 0,0 0 1 0 0,-1 0-1 0 0,1 0 1 0 0,0 0-1 0 0,0 0 0 0 0,-1 0 1 0 0,1 0-1 0 0,0 0 0 0 0,0 0 1 0 0,0 0-1 0 0,-1 0 1 0 0,1 0-1 0 0,0 0 0 0 0,0 0 1 0 0,-1 0-1 0 0,1 0 1 0 0,0 0-1 0 0,0 0 0 0 0,-1-1 1 0 0,1 1-1 0 0,0 0 0 0 0,0 0 1 0 0,0 0-1 0 0,-1 0 1 0 0,1 0-1 0 0,0-1 0 0 0,0 1 1 0 0,0 0-1 0 0,0 0 0 0 0,-5-15-1788 0 0,2-14-245 0 0,3 11 1191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7.673"/>
    </inkml:context>
    <inkml:brush xml:id="br0">
      <inkml:brushProperty name="width" value="0.05" units="cm"/>
      <inkml:brushProperty name="height" value="0.05" units="cm"/>
      <inkml:brushProperty name="color" value="#5B2D90"/>
    </inkml:brush>
  </inkml:definitions>
  <inkml:trace contextRef="#ctx0" brushRef="#br0">0 12 768 0 0,'3'-12'3249'0'0,"2"18"-458"0"0,3 21-625 0 0,7 274 1844 0 0,-8-144-4714 0 0,3-53-3042 0 0,-10-100 3260 0 0,0 1 0 0 0,1-1 0 0 0,0 1 0 0 0,0-1 0 0 0,0 1 0 0 0,0-1 0 0 0,1 0 0 0 0,-1 1 0 0 0,1-1 0 0 0,0 0 0 0 0,1 0 0 0 0,-1 0 0 0 0,1-1 0 0 0,2 5 0 0 0,5-6-610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7.999"/>
    </inkml:context>
    <inkml:brush xml:id="br0">
      <inkml:brushProperty name="width" value="0.05" units="cm"/>
      <inkml:brushProperty name="height" value="0.05" units="cm"/>
      <inkml:brushProperty name="color" value="#5B2D90"/>
    </inkml:brush>
  </inkml:definitions>
  <inkml:trace contextRef="#ctx0" brushRef="#br0">0 409 712 0 0,'2'-15'4850'0'0,"1"22"44"0"0,1 12-1658 0 0,-2-1-3445 0 0,-8 62 1182 0 0,1 0-4798 0 0,5-80 3739 0 0,0 0 0 0 0,0 0 0 0 0,0 1-1 0 0,0-1 1 0 0,0 0 0 0 0,0 0 0 0 0,0 1 0 0 0,0-1 0 0 0,0 0 0 0 0,0 0-1 0 0,0 1 1 0 0,0-1 0 0 0,0 0 0 0 0,0 1 0 0 0,1-1 0 0 0,-1 0 0 0 0,0 0-1 0 0,0 0 1 0 0,0 1 0 0 0,0-1 0 0 0,0 0 0 0 0,1 0 0 0 0,-1 1 0 0 0,0-1-1 0 0,0 0 1 0 0,0 0 0 0 0,1 0 0 0 0,-1 0 0 0 0,0 1 0 0 0,0-1 0 0 0,0 0-1 0 0,1 0 1 0 0,-1 0 0 0 0,0 0 0 0 0,0 0 0 0 0,1 0 0 0 0,-1 0 0 0 0,0 0-1 0 0,0 0 1 0 0,1 1 0 0 0,-1-1 0 0 0,0 0 0 0 0,1 0 0 0 0,-1-1 0 0 0,0 1-1 0 0,0 0 1 0 0,1 0 0 0 0,-1 0 0 0 0,0 0 0 0 0,0 0 0 0 0,1 0 0 0 0,-1 0-1 0 0,0 0 1 0 0,0 0 0 0 0,1 0 0 0 0,-1-1 0 0 0,0 1 0 0 0,0 0 0 0 0,0 0-1 0 0,1 0 1 0 0,-1-1 0 0 0,0 1 0 0 0,0 0 0 0 0,0 0 0 0 0,0 0 0 0 0,1-1-1 0 0,-1 1 1 0 0,15-17-3014 0 0,-6 2 1759 0 0</inkml:trace>
  <inkml:trace contextRef="#ctx0" brushRef="#br0" timeOffset="1">88 89 820 0 0,'0'-31'1402'0'0,"1"-27"2116"0"0,24 63-7543 0 0,-15-5 2818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4.598"/>
    </inkml:context>
    <inkml:brush xml:id="br0">
      <inkml:brushProperty name="width" value="0.05" units="cm"/>
      <inkml:brushProperty name="height" value="0.05" units="cm"/>
      <inkml:brushProperty name="color" value="#5B2D90"/>
    </inkml:brush>
  </inkml:definitions>
  <inkml:trace contextRef="#ctx0" brushRef="#br0">229 25 532 0 0,'0'0'167'0'0,"1"0"1"0"0,-1-1-1 0 0,1 1 1 0 0,-1-1-1 0 0,0 1 0 0 0,1 0 1 0 0,-1-1-1 0 0,1 1 1 0 0,-1-1-1 0 0,0 1 0 0 0,1-1 1 0 0,-1 0-1 0 0,0 1 1 0 0,0-1-1 0 0,0 1 0 0 0,1-1 1 0 0,-1 1-1 0 0,0-1 0 0 0,0 0 1 0 0,0 1-1 0 0,0-1 1 0 0,0 1-1 0 0,0-1 0 0 0,0 0 1 0 0,0 1-1 0 0,0-1 1 0 0,0 1-1 0 0,-1-1 0 0 0,1 0 1 0 0,0 1-1 0 0,0-1 1 0 0,0 1-1 0 0,-1-1 0 0 0,1 1 1 0 0,0-1-1 0 0,-1 1 0 0 0,0-1 1 0 0,-24-4 2175 0 0,-35 17-1245 0 0,47-7-955 0 0,-1 0 1 0 0,1 1-1 0 0,1 1 0 0 0,-1 0 1 0 0,1 1-1 0 0,0 0 1 0 0,-11 11-1 0 0,20-16 27 0 0,0-1-1 0 0,0 1 1 0 0,1 0-1 0 0,-1 0 1 0 0,1 1-1 0 0,0-1 1 0 0,-1 0 0 0 0,1 1-1 0 0,1 0 1 0 0,-1-1-1 0 0,1 1 1 0 0,-1 0-1 0 0,1 0 1 0 0,0-1-1 0 0,0 1 1 0 0,1 0-1 0 0,-1 0 1 0 0,1 0 0 0 0,0 0-1 0 0,0 0 1 0 0,0 0-1 0 0,1 0 1 0 0,-1 0-1 0 0,1 0 1 0 0,0 0-1 0 0,0 0 1 0 0,0 0-1 0 0,1 0 1 0 0,3 6 0 0 0,7 9 222 0 0,0 0 1 0 0,1-1 0 0 0,2 0-1 0 0,0-1 1 0 0,25 22 0 0 0,-16-16-369 0 0,35 44 0 0 0,-55-61-70 0 0,0 0 0 0 0,-1-1 0 0 0,0 1 0 0 0,0 1 0 0 0,0-1 0 0 0,-1 0 1 0 0,0 1-1 0 0,0-1 0 0 0,-1 1 0 0 0,0 0 0 0 0,0-1 0 0 0,0 1 0 0 0,-1 0 0 0 0,0 0 1 0 0,0 0-1 0 0,-1-1 0 0 0,0 1 0 0 0,0 0 0 0 0,0-1 0 0 0,-3 8 0 0 0,1-6-355 0 0,0 0 1 0 0,-1 0-1 0 0,1-1 0 0 0,-2 1 0 0 0,1-1 1 0 0,-1 0-1 0 0,0 0 0 0 0,-1 0 0 0 0,1 0 0 0 0,-1-1 1 0 0,-1 0-1 0 0,1-1 0 0 0,-1 1 0 0 0,0-1 1 0 0,-10 6-1 0 0,16-11 234 0 0,0 1 1 0 0,0 0 0 0 0,0-1-1 0 0,0 1 1 0 0,0-1 0 0 0,0 1-1 0 0,0-1 1 0 0,0 1 0 0 0,0-1-1 0 0,0 0 1 0 0,0 1-1 0 0,-1-1 1 0 0,1 0 0 0 0,0 0-1 0 0,0 0 1 0 0,0 0 0 0 0,0 0-1 0 0,0 0 1 0 0,0 0 0 0 0,-1 0-1 0 0,1-1 1 0 0,0 1 0 0 0,0 0-1 0 0,0-1 1 0 0,0 1 0 0 0,0 0-1 0 0,0-1 1 0 0,0 1-1 0 0,0-1 1 0 0,-1 0 0 0 0,1-1-127 0 0,0 0 1 0 0,0 0 0 0 0,0 0 0 0 0,0 0-1 0 0,0 0 1 0 0,0-1 0 0 0,1 1 0 0 0,-1 0-1 0 0,1 0 1 0 0,0 0 0 0 0,-1-1 0 0 0,1 1-1 0 0,0 0 1 0 0,0-3 0 0 0,0-15-979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8.355"/>
    </inkml:context>
    <inkml:brush xml:id="br0">
      <inkml:brushProperty name="width" value="0.05" units="cm"/>
      <inkml:brushProperty name="height" value="0.05" units="cm"/>
      <inkml:brushProperty name="color" value="#5B2D90"/>
    </inkml:brush>
  </inkml:definitions>
  <inkml:trace contextRef="#ctx0" brushRef="#br0">274 1 304 0 0,'4'5'5304'0'0,"-5"13"-2655"0"0,-9 26-437 0 0,8-36-1259 0 0,-24 144 4175 0 0,12-83-4660 0 0,-3 73 1 0 0,13-110-583 0 0,2-19-340 0 0,1 0-1 0 0,0 0 0 0 0,0 0 0 0 0,1 1 0 0 0,1-1 0 0 0,0 0 1 0 0,1 0-1 0 0,4 13 0 0 0,-6-25 222 0 0,1 0-1 0 0,0 1 1 0 0,-1-1-1 0 0,1 1 1 0 0,0-1 0 0 0,0 0-1 0 0,0 0 1 0 0,0 1 0 0 0,0-1-1 0 0,1 0 1 0 0,-1 0 0 0 0,0 0-1 0 0,0 0 1 0 0,1 0 0 0 0,-1-1-1 0 0,1 1 1 0 0,-1 0-1 0 0,1-1 1 0 0,-1 1 0 0 0,1-1-1 0 0,-1 1 1 0 0,1-1 0 0 0,-1 0-1 0 0,1 1 1 0 0,-1-1 0 0 0,3 0-1 0 0,1 0-293 0 0,-1 0-1 0 0,1-1 0 0 0,-1 1 1 0 0,0-1-1 0 0,1 0 1 0 0,-1 0-1 0 0,0-1 0 0 0,6-2 1 0 0,6-4-800 0 0</inkml:trace>
  <inkml:trace contextRef="#ctx0" brushRef="#br0" timeOffset="1">449 365 532 0 0,'0'-1'141'0'0,"0"0"0"0"0,0 0 0 0 0,0 0 1 0 0,0 0-1 0 0,0 0 0 0 0,-1 0 0 0 0,1 0 0 0 0,0 0 0 0 0,-1 0 0 0 0,1 0 0 0 0,-1 0 0 0 0,1 0 1 0 0,-1 0-1 0 0,0 1 0 0 0,1-1 0 0 0,-1 0 0 0 0,0 0 0 0 0,1 1 0 0 0,-1-1 0 0 0,0 0 1 0 0,0 1-1 0 0,0-1 0 0 0,-1 0 0 0 0,-31-8 1169 0 0,-46 10-1168 0 0,60 0 164 0 0,-19 1-230 0 0,1 1 0 0 0,-42 10-1 0 0,64-10-619 0 0,1 1-1 0 0,-1 0 0 0 0,1 2 1 0 0,-1-1-1 0 0,2 2 1 0 0,-1 0-1 0 0,1 0 0 0 0,-14 11 1 0 0,16-11-399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8.823"/>
    </inkml:context>
    <inkml:brush xml:id="br0">
      <inkml:brushProperty name="width" value="0.05" units="cm"/>
      <inkml:brushProperty name="height" value="0.05" units="cm"/>
      <inkml:brushProperty name="color" value="#5B2D90"/>
    </inkml:brush>
  </inkml:definitions>
  <inkml:trace contextRef="#ctx0" brushRef="#br0">104 129 1008 0 0,'1'1'130'0'0,"-1"-1"0"0"0,1 0 0 0 0,-1 1 0 0 0,1-1-1 0 0,-1 0 1 0 0,1 1 0 0 0,-1-1 0 0 0,0 1 0 0 0,1-1 0 0 0,-1 1 0 0 0,0-1 0 0 0,1 1 0 0 0,-1-1-1 0 0,0 1 1 0 0,0-1 0 0 0,0 1 0 0 0,1-1 0 0 0,-1 1 0 0 0,0 0 0 0 0,0-1 0 0 0,0 1-1 0 0,0-1 1 0 0,0 1 0 0 0,0-1 0 0 0,0 1 0 0 0,0 0 0 0 0,0-1 0 0 0,0 1 0 0 0,0-1-1 0 0,0 1 1 0 0,-1 0 0 0 0,1-1 0 0 0,0 1 0 0 0,0-1 0 0 0,-1 1 0 0 0,-7 29 1448 0 0,6-25-1011 0 0,-27 86 3569 0 0,12-44-2948 0 0,-18 88-1 0 0,33-124-1177 0 0,-4 26-64 0 0,-3 66-1 0 0,9-103 46 0 0,0 1-1 0 0,0-1 0 0 0,0 0 0 0 0,0 0 0 0 0,0 0 1 0 0,0 0-1 0 0,0 0 0 0 0,0 0 0 0 0,0 0 0 0 0,0 0 1 0 0,0 0-1 0 0,0 1 0 0 0,0-1 0 0 0,0 0 0 0 0,0 0 1 0 0,0 0-1 0 0,0 0 0 0 0,0 0 0 0 0,0 0 0 0 0,0 0 1 0 0,0 0-1 0 0,0 0 0 0 0,0 1 0 0 0,0-1 0 0 0,0 0 1 0 0,0 0-1 0 0,0 0 0 0 0,0 0 0 0 0,0 0 0 0 0,0 0 1 0 0,0 0-1 0 0,0 0 0 0 0,0 0 0 0 0,0 0 0 0 0,1 0 1 0 0,-1 1-1 0 0,0-1 0 0 0,0 0 0 0 0,0 0 0 0 0,0 0 1 0 0,0 0-1 0 0,0 0 0 0 0,0 0 0 0 0,0 0 1 0 0,0 0-1 0 0,1 0 0 0 0,-1 0 0 0 0,0 0 0 0 0,0 0 1 0 0,0 0-1 0 0,0 0 0 0 0,0 0 0 0 0,0 0 0 0 0,0 0 1 0 0,0 0-1 0 0,0 0 0 0 0,1 0 0 0 0,-1 0 0 0 0,0 0 1 0 0,0 0-1 0 0,0 0 0 0 0,0 0 0 0 0,0 0 0 0 0,0 0 1 0 0,0-1-1 0 0,0 1 0 0 0,0 0 0 0 0,0 0 0 0 0,1 0 1 0 0,7-10-533 0 0,5-14-230 0 0,-3-11 18 0 0,-2-1-1 0 0,-2 0 0 0 0,3-46 0 0 0,-5 48 467 0 0,3-63-247 0 0,-5 57 589 0 0,1 0 0 0 0,2 0 0 0 0,16-59 0 0 0,-21 97 71 0 0,0 0-1 0 0,1 1 1 0 0,-1-1-1 0 0,1 0 0 0 0,0 0 1 0 0,-1 0-1 0 0,1 0 1 0 0,0 1-1 0 0,0-1 1 0 0,0 0-1 0 0,0 1 1 0 0,0-1-1 0 0,1 1 1 0 0,-1-1-1 0 0,0 1 1 0 0,1 0-1 0 0,-1 0 0 0 0,1-1 1 0 0,-1 1-1 0 0,1 0 1 0 0,0 0-1 0 0,-1 0 1 0 0,1 1-1 0 0,3-2 1 0 0,-3 2 14 0 0,0 0 0 0 0,0 1 0 0 0,0-1 0 0 0,1 1 0 0 0,-1-1 1 0 0,0 1-1 0 0,0 0 0 0 0,0-1 0 0 0,0 1 0 0 0,0 0 0 0 0,0 1 0 0 0,0-1 1 0 0,0 0-1 0 0,0 1 0 0 0,-1-1 0 0 0,1 0 0 0 0,2 3 0 0 0,5 7 168 0 0,1 0-1 0 0,-1 1 0 0 0,-1 0 1 0 0,0 1-1 0 0,7 14 0 0 0,74 194 628 0 0,-2-6-4081 0 0,-87-214 3079 0 0,18 29-4696 0 0,-17-29 4507 0 0,0 0 0 0 0,0-1 1 0 0,0 1-1 0 0,0 0 0 0 0,0 0 0 0 0,0-1 1 0 0,1 1-1 0 0,-1-1 0 0 0,0 1 0 0 0,0-1 1 0 0,0 0-1 0 0,0 1 0 0 0,1-1 0 0 0,-1 0 1 0 0,0 0-1 0 0,0 0 0 0 0,1 1 0 0 0,-1-2 1 0 0,0 1-1 0 0,0 0 0 0 0,1 0 1 0 0,-1 0-1 0 0,0 0 0 0 0,0-1 0 0 0,2 0 1 0 0,8-3-1254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9.164"/>
    </inkml:context>
    <inkml:brush xml:id="br0">
      <inkml:brushProperty name="width" value="0.05" units="cm"/>
      <inkml:brushProperty name="height" value="0.05" units="cm"/>
      <inkml:brushProperty name="color" value="#5B2D90"/>
    </inkml:brush>
  </inkml:definitions>
  <inkml:trace contextRef="#ctx0" brushRef="#br0">650 27 672 0 0,'-15'-6'681'0'0,"0"1"0"0"0,0 1 0 0 0,-1 0 0 0 0,0 1 0 0 0,1 1 0 0 0,-1 0 0 0 0,0 1 0 0 0,-20 2 0 0 0,-135 18 467 0 0,84-7-968 0 0,51-8-1602 0 0,0-1 0 0 0,-1-2 1 0 0,-60-5-1 0 0,71 0 24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19.783"/>
    </inkml:context>
    <inkml:brush xml:id="br0">
      <inkml:brushProperty name="width" value="0.05" units="cm"/>
      <inkml:brushProperty name="height" value="0.05" units="cm"/>
      <inkml:brushProperty name="color" value="#5B2D90"/>
    </inkml:brush>
  </inkml:definitions>
  <inkml:trace contextRef="#ctx0" brushRef="#br0">1 135 196 0 0,'3'2'887'0'0,"1"0"0"0"0,-1 0 0 0 0,0 0 0 0 0,0 0 0 0 0,0 0 1 0 0,0 1-1 0 0,0 0 0 0 0,-1-1 0 0 0,5 6 0 0 0,15 35 3308 0 0,-14-19-3700 0 0,-2 0 1 0 0,4 28-1 0 0,-3-15-82 0 0,-1-14-1238 0 0,-6-38-955 0 0,0-4 1621 0 0,-1-53-750 0 0,16-118 0 0 0,-14 184 927 0 0,1 0 0 0 0,-1 0 0 0 0,1 1 0 0 0,0-1-1 0 0,1 0 1 0 0,-1 1 0 0 0,6-8 0 0 0,-7 12-73 0 0,-1-1 0 0 0,1 1 0 0 0,0 0 0 0 0,-1 0 0 0 0,1 0 0 0 0,0 0 0 0 0,0 1 0 0 0,0-1 0 0 0,0 0 0 0 0,0 0 0 0 0,0 0 0 0 0,0 1 0 0 0,0-1 0 0 0,0 1-1 0 0,0-1 1 0 0,0 1 0 0 0,0-1 0 0 0,0 1 0 0 0,1-1 0 0 0,-1 1 0 0 0,0 0 0 0 0,0 0 0 0 0,0 0 0 0 0,1 0 0 0 0,-1 0 0 0 0,0 0 0 0 0,0 0 0 0 0,1 0 0 0 0,-1 0 0 0 0,0 0 0 0 0,0 1 0 0 0,0-1 0 0 0,1 0 0 0 0,-1 1 0 0 0,0-1-1 0 0,0 1 1 0 0,0-1 0 0 0,0 1 0 0 0,0 0 0 0 0,0 0 0 0 0,0-1 0 0 0,0 1 0 0 0,1 1 0 0 0,70 51-7258 0 0,-66-46 6410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0.517"/>
    </inkml:context>
    <inkml:brush xml:id="br0">
      <inkml:brushProperty name="width" value="0.05" units="cm"/>
      <inkml:brushProperty name="height" value="0.05" units="cm"/>
      <inkml:brushProperty name="color" value="#5B2D90"/>
    </inkml:brush>
  </inkml:definitions>
  <inkml:trace contextRef="#ctx0" brushRef="#br0">0 301 364 0 0,'3'27'5720'0'0,"2"0"-3398"0"0,3 35-524 0 0,-8-51-1448 0 0,1-15-188 0 0,-1-23-190 0 0,-2 1-13 0 0,0 0-1 0 0,3 0 1 0 0,2-27 0 0 0,1-23-128 0 0,-4 63 140 0 0,1 0-1 0 0,0 0 0 0 0,1 0 0 0 0,0 1 0 0 0,1-1 1 0 0,0 1-1 0 0,1-1 0 0 0,10-21 0 0 0,-12 30 1 0 0,0 1 0 0 0,0 0 0 0 0,0-1 0 0 0,0 1-1 0 0,1 0 1 0 0,-1 0 0 0 0,1 0 0 0 0,0 0 0 0 0,0 1-1 0 0,0-1 1 0 0,0 1 0 0 0,0-1 0 0 0,1 1 0 0 0,-1 0-1 0 0,1 1 1 0 0,-1-1 0 0 0,1 0 0 0 0,0 1 0 0 0,-1 0-1 0 0,1 0 1 0 0,0 0 0 0 0,0 0 0 0 0,0 1 0 0 0,0 0-1 0 0,0-1 1 0 0,0 1 0 0 0,0 1 0 0 0,0-1 0 0 0,-1 1-1 0 0,1-1 1 0 0,0 1 0 0 0,6 2 0 0 0,14 6-880 0 0,1 1 0 0 0,29 17 0 0 0,-35-17 730 0 0,0 0 0 0 0,1-1-1 0 0,39 11 1 0 0,-47-21 774 0 0,-22-8-354 0 0,7 6-203 0 0,-1 1 0 0 0,0 0 0 0 0,0 0 0 0 0,-1 0 0 0 0,1 0 0 0 0,0 0 0 0 0,-6 0 0 0 0,4 1-1 0 0,0 1 1 0 0,0 0 0 0 0,0 0-1 0 0,0 0 1 0 0,-1 1 0 0 0,1 0 0 0 0,0 0-1 0 0,0 1 1 0 0,0 0 0 0 0,1 0-1 0 0,-1 0 1 0 0,0 1 0 0 0,1-1 0 0 0,-1 1-1 0 0,1 1 1 0 0,0-1 0 0 0,0 1-1 0 0,0 0 1 0 0,0 0 0 0 0,1 0 0 0 0,0 1-1 0 0,0-1 1 0 0,0 1 0 0 0,0 0 0 0 0,1 0-1 0 0,0 1 1 0 0,0-1 0 0 0,0 1-1 0 0,1-1 1 0 0,-1 1 0 0 0,2 0 0 0 0,-1 0-1 0 0,0 0 1 0 0,1 0 0 0 0,0 0-1 0 0,0 12 1 0 0,1-14 39 0 0,0 0 0 0 0,0 1 0 0 0,1-1 0 0 0,0 0 0 0 0,-1 0 0 0 0,1 1 0 0 0,0-1 0 0 0,1 0-1 0 0,-1 0 1 0 0,1 0 0 0 0,0 0 0 0 0,0-1 0 0 0,0 1 0 0 0,0 0 0 0 0,1-1 0 0 0,0 0 0 0 0,4 6 0 0 0,-4-8-44 0 0,-1 1 0 0 0,0-1 0 0 0,1 1 0 0 0,-1-1 0 0 0,1 0 0 0 0,-1 0 0 0 0,1 0 0 0 0,0 0 0 0 0,0 0 0 0 0,-1-1 0 0 0,1 1 0 0 0,0-1 0 0 0,0 0 0 0 0,-1 0 0 0 0,1 0 0 0 0,0 0 0 0 0,0 0 0 0 0,0-1 0 0 0,-1 1 0 0 0,1-1 0 0 0,0 0 0 0 0,-1 0 0 0 0,1 0 1 0 0,0 0-1 0 0,-1 0 0 0 0,1-1 0 0 0,3-2 0 0 0,3-2-27 0 0,0-1 1 0 0,-1 0-1 0 0,0 0 1 0 0,0-1-1 0 0,-1 0 1 0 0,0 0-1 0 0,0-1 1 0 0,-1 0-1 0 0,0 0 1 0 0,0 0-1 0 0,6-16 1 0 0,14-22 249 0 0,-25 46-226 0 0,-1 1 1 0 0,0-1 0 0 0,0 1-1 0 0,0-1 1 0 0,1 1-1 0 0,-1-1 1 0 0,0 1 0 0 0,0 0-1 0 0,1-1 1 0 0,-1 1 0 0 0,1-1-1 0 0,-1 1 1 0 0,0 0 0 0 0,1-1-1 0 0,-1 1 1 0 0,1 0-1 0 0,-1-1 1 0 0,0 1 0 0 0,1 0-1 0 0,-1 0 1 0 0,1 0 0 0 0,-1-1-1 0 0,1 1 1 0 0,-1 0 0 0 0,1 0-1 0 0,0 0 1 0 0,-1 0-1 0 0,1 0 1 0 0,-1 0 0 0 0,2 0-1 0 0,7 14 67 0 0,-1 37-1302 0 0,-7-42 765 0 0,1 13-593 0 0,-3-18 478 0 0,1 1 1 0 0,0-1-1 0 0,0 0 1 0 0,1 1-1 0 0,0-1 0 0 0,-1 0 1 0 0,1 1-1 0 0,0-1 1 0 0,1 0-1 0 0,-1 0 1 0 0,1 0-1 0 0,3 5 1 0 0,0-6-683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0.985"/>
    </inkml:context>
    <inkml:brush xml:id="br0">
      <inkml:brushProperty name="width" value="0.05" units="cm"/>
      <inkml:brushProperty name="height" value="0.05" units="cm"/>
      <inkml:brushProperty name="color" value="#5B2D90"/>
    </inkml:brush>
  </inkml:definitions>
  <inkml:trace contextRef="#ctx0" brushRef="#br0">1 105 656 0 0,'7'-16'1532'0'0,"1"-1"-1"0"0,17-24 1 0 0,-19 56 5704 0 0,10 13-5641 0 0,-15-26-1661 0 0,0-1 0 0 0,-1 1 0 0 0,1-1 0 0 0,0 1 1 0 0,0-1-1 0 0,0 0 0 0 0,1 1 0 0 0,-1-1 0 0 0,0 0 1 0 0,0 0-1 0 0,1 0 0 0 0,-1 0 0 0 0,0 0 0 0 0,1 0 1 0 0,-1-1-1 0 0,1 1 0 0 0,-1 0 0 0 0,1-1 0 0 0,0 1 0 0 0,-1-1 1 0 0,1 1-1 0 0,-1-1 0 0 0,1 0 0 0 0,0 0 0 0 0,-1 1 1 0 0,1-1-1 0 0,0-1 0 0 0,0 1 0 0 0,-1 0 0 0 0,1 0 1 0 0,-1-1-1 0 0,1 1 0 0 0,0 0 0 0 0,-1-1 0 0 0,1 0 1 0 0,-1 1-1 0 0,1-1 0 0 0,1-1 0 0 0,2-3-179 0 0,0 1 1 0 0,0-1-1 0 0,0-1 1 0 0,-1 1-1 0 0,0-1 0 0 0,7-11 1 0 0,10-13-5 0 0,-16 23 480 0 0,2 1 2530 0 0,-3 19-435 0 0,-2-1-2479 0 0,21 230 2702 0 0,-7-47-2201 0 0,-15-193-354 0 0,-1 1 0 0 0,1-1 0 0 0,-1 0 0 0 0,1 1 0 0 0,-1-1 0 0 0,0 1 0 0 0,0-1 0 0 0,0 0 0 0 0,-1 1 0 0 0,1-1 0 0 0,-1 1 1 0 0,1-1-1 0 0,-1 0 0 0 0,0 1 0 0 0,1-1 0 0 0,-1 0 0 0 0,0 0 0 0 0,-1 0 0 0 0,1 0 0 0 0,0 0 0 0 0,-1 0 0 0 0,1 0 0 0 0,-4 3 1 0 0,1-3-60 0 0,0 0 0 0 0,0 0 0 0 0,0-1 0 0 0,0 0 0 0 0,-1 0 0 0 0,1 0 0 0 0,0 0 1 0 0,-1 0-1 0 0,1-1 0 0 0,0 0 0 0 0,-1 0 0 0 0,-6-1 0 0 0,-5 0-823 0 0,1-1 1 0 0,0 0-1 0 0,0-1 0 0 0,-22-7 0 0 0,33 8 392 0 0,-1 1 0 0 0,1-1 0 0 0,0 0 0 0 0,0-1 0 0 0,1 1 0 0 0,-1 0 0 0 0,0-1 0 0 0,-5-6 0 0 0,7 8 223 0 0,1-1 1 0 0,0 0-1 0 0,0 1 1 0 0,0-1-1 0 0,0 0 1 0 0,0 1-1 0 0,0-1 1 0 0,0 0-1 0 0,1 0 1 0 0,-1 0-1 0 0,1 0 1 0 0,-1 0-1 0 0,1 0 1 0 0,0 0-1 0 0,0 0 1 0 0,0 0-1 0 0,0 1 1 0 0,0-1-1 0 0,0 0 1 0 0,1-4-1 0 0,0-5-951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1.324"/>
    </inkml:context>
    <inkml:brush xml:id="br0">
      <inkml:brushProperty name="width" value="0.05" units="cm"/>
      <inkml:brushProperty name="height" value="0.05" units="cm"/>
      <inkml:brushProperty name="color" value="#5B2D90"/>
    </inkml:brush>
  </inkml:definitions>
  <inkml:trace contextRef="#ctx0" brushRef="#br0">1 52 1224 0 0,'14'-42'9291'0'0,"-5"34"-4412"0"0,-1 7-7804 0 0,13 12-7598 0 0,-11-4 10973 0 0,5 0-2042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1.699"/>
    </inkml:context>
    <inkml:brush xml:id="br0">
      <inkml:brushProperty name="width" value="0.05" units="cm"/>
      <inkml:brushProperty name="height" value="0.05" units="cm"/>
      <inkml:brushProperty name="color" value="#5B2D90"/>
    </inkml:brush>
  </inkml:definitions>
  <inkml:trace contextRef="#ctx0" brushRef="#br0">284 0 964 0 0,'2'2'638'0'0,"0"0"1"0"0,-1 1-1 0 0,1-1 0 0 0,-1 0 1 0 0,0 0-1 0 0,0 1 0 0 0,1-1 1 0 0,-2 0-1 0 0,1 1 0 0 0,1 4 1 0 0,6 56 4213 0 0,-6-37-3244 0 0,34 260 1502 0 0,-34-272-3103 0 0,-1-1-1 0 0,0 1 0 0 0,-1 0 0 0 0,0 0 1 0 0,-1 0-1 0 0,-6 24 0 0 0,6-32-16 0 0,-2 0-1 0 0,1-1 1 0 0,-1 1-1 0 0,0-1 1 0 0,0 0-1 0 0,0 1 1 0 0,-1-1-1 0 0,1-1 1 0 0,-1 1-1 0 0,-1-1 1 0 0,1 1-1 0 0,0-1 1 0 0,-1 0 0 0 0,0-1-1 0 0,0 1 1 0 0,0-1-1 0 0,-10 5 1 0 0,8-4-235 0 0,-1-1 1 0 0,0 1-1 0 0,0-2 1 0 0,0 1 0 0 0,-1-1-1 0 0,1 0 1 0 0,-1 0 0 0 0,1-1-1 0 0,-1 0 1 0 0,1-1-1 0 0,-1 0 1 0 0,0 0 0 0 0,1-1-1 0 0,-1 0 1 0 0,1-1 0 0 0,-1 1-1 0 0,-8-5 1 0 0,10 4-186 0 0,1-1 1 0 0,0 0 0 0 0,0-1-1 0 0,0 0 1 0 0,1 1-1 0 0,-1-2 1 0 0,1 1 0 0 0,0-1-1 0 0,0 0 1 0 0,0 0 0 0 0,1 0-1 0 0,0-1 1 0 0,0 1-1 0 0,0-1 1 0 0,1 0 0 0 0,-1 0-1 0 0,1 0 1 0 0,1-1-1 0 0,-1 1 1 0 0,1-1 0 0 0,-2-11-1 0 0,-1-21-1118 0 0,4-3 202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2.058"/>
    </inkml:context>
    <inkml:brush xml:id="br0">
      <inkml:brushProperty name="width" value="0.05" units="cm"/>
      <inkml:brushProperty name="height" value="0.05" units="cm"/>
      <inkml:brushProperty name="color" value="#5B2D90"/>
    </inkml:brush>
  </inkml:definitions>
  <inkml:trace contextRef="#ctx0" brushRef="#br0">0 63 700 0 0,'2'-7'1098'0'0,"1"0"0"0"0,-1 1 0 0 0,1-1 0 0 0,1 0 1 0 0,5-7-1 0 0,-9 13-922 0 0,1 0 0 0 0,0-1 0 0 0,0 2 0 0 0,0-1 0 0 0,0 0 1 0 0,0 0-1 0 0,0 0 0 0 0,0 0 0 0 0,0 0 0 0 0,0 1 0 0 0,0-1 1 0 0,0 1-1 0 0,0-1 0 0 0,1 1 0 0 0,-1-1 0 0 0,0 1 0 0 0,1-1 1 0 0,0 1-1 0 0,17 7-1889 0 0,46 44-5694 0 0,-48-33 6195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2.429"/>
    </inkml:context>
    <inkml:brush xml:id="br0">
      <inkml:brushProperty name="width" value="0.05" units="cm"/>
      <inkml:brushProperty name="height" value="0.05" units="cm"/>
      <inkml:brushProperty name="color" value="#5B2D90"/>
    </inkml:brush>
  </inkml:definitions>
  <inkml:trace contextRef="#ctx0" brushRef="#br0">192 54 592 0 0,'1'0'147'0'0,"0"0"-1"0"0,0-1 0 0 0,0 1 1 0 0,0-1-1 0 0,0 1 1 0 0,1-1-1 0 0,-1 1 1 0 0,0-1-1 0 0,0 0 1 0 0,0 0-1 0 0,-1 1 1 0 0,1-1-1 0 0,0 0 1 0 0,0 0-1 0 0,0 0 1 0 0,-1 0-1 0 0,1 0 1 0 0,0 0-1 0 0,-1 0 0 0 0,1 0 1 0 0,-1 0-1 0 0,1 0 1 0 0,0-2-1 0 0,-2 2-84 0 0,1 0-1 0 0,0 0 0 0 0,0 0 1 0 0,-1 0-1 0 0,1 0 0 0 0,-1 0 0 0 0,1 0 1 0 0,-1 0-1 0 0,1 0 0 0 0,-1 0 1 0 0,0 0-1 0 0,1 0 0 0 0,-1 1 0 0 0,0-1 1 0 0,0 0-1 0 0,0 1 0 0 0,0-1 1 0 0,1 0-1 0 0,-1 1 0 0 0,-2-1 1 0 0,-1-2 3 0 0,-1 1 0 0 0,0 0 0 0 0,1 0 0 0 0,-1 1 0 0 0,0-1 0 0 0,0 1 0 0 0,0 0 0 0 0,0 0 1 0 0,0 1-1 0 0,0 0 0 0 0,-5 0 0 0 0,4 1 20 0 0,0 1 0 0 0,0-1 0 0 0,0 1 0 0 0,0 1 0 0 0,1-1 1 0 0,-1 1-1 0 0,1 0 0 0 0,0 0 0 0 0,0 1 0 0 0,0 0 0 0 0,0-1 0 0 0,0 2 0 0 0,1-1 0 0 0,0 0 1 0 0,0 1-1 0 0,0 0 0 0 0,0 0 0 0 0,1 0 0 0 0,0 0 0 0 0,0 1 0 0 0,0-1 0 0 0,-3 11 0 0 0,1 1 442 0 0,-1 0 0 0 0,2 1 0 0 0,0-1 0 0 0,2 1 0 0 0,-1 0 0 0 0,2 26 0 0 0,1-44-494 0 0,0 1-1 0 0,0-1 1 0 0,0 0-1 0 0,1 0 1 0 0,-1 1-1 0 0,0-1 1 0 0,0 0-1 0 0,1 0 1 0 0,-1 1-1 0 0,0-1 1 0 0,1 0-1 0 0,-1 0 1 0 0,0 0-1 0 0,1 0 1 0 0,-1 0-1 0 0,0 1 1 0 0,0-1-1 0 0,1 0 1 0 0,-1 0-1 0 0,0 0 0 0 0,1 0 1 0 0,-1 0-1 0 0,0 0 1 0 0,1 0-1 0 0,-1 0 1 0 0,0 0-1 0 0,1 0 1 0 0,-1 0-1 0 0,0-1 1 0 0,1 1-1 0 0,-1 0 1 0 0,0 0-1 0 0,1 0 1 0 0,-1 0-1 0 0,0 0 1 0 0,1-1-1 0 0,-1 1 1 0 0,0 0-1 0 0,0 0 1 0 0,1 0-1 0 0,-1-1 1 0 0,0 1-1 0 0,0 0 0 0 0,0 0 1 0 0,1-1-1 0 0,-1 1 1 0 0,0 0-1 0 0,0-1 1 0 0,0 1-1 0 0,1-1 1 0 0,16-13 306 0 0,0-9-253 0 0,0-1 0 0 0,-2 0 0 0 0,23-50 0 0 0,-37 73-50 0 0,-1-1 0 0 0,1 1 0 0 0,-1 0 0 0 0,1-1 0 0 0,-1 1 0 0 0,1 0 0 0 0,0 0 0 0 0,-1-1 0 0 0,1 1 0 0 0,0 0 0 0 0,0 0 0 0 0,0 0 0 0 0,0 0 0 0 0,0 0 0 0 0,0 0 0 0 0,0 0 0 0 0,0 0 0 0 0,0 1 0 0 0,1-1 0 0 0,-1 0 0 0 0,0 1 0 0 0,1-1-1 0 0,1 0 1 0 0,-2 2-16 0 0,0-1 0 0 0,0 0-1 0 0,0 1 1 0 0,0-1 0 0 0,0 1-1 0 0,1-1 1 0 0,-1 1 0 0 0,0 0-1 0 0,0-1 1 0 0,0 1 0 0 0,0 0-1 0 0,-1 0 1 0 0,1 0 0 0 0,0 0-1 0 0,0 0 1 0 0,0 0 0 0 0,-1 0-1 0 0,1 0 1 0 0,0 0 0 0 0,0 1-1 0 0,3 7-200 0 0,0 0 0 0 0,0 0 0 0 0,-1 0 0 0 0,-1 0 0 0 0,4 16 0 0 0,0 16-1601 0 0,4 34-5189 0 0,-10-75 6824 0 0,0 1 0 0 0,0 0-1 0 0,0-1 1 0 0,0 1 0 0 0,1-1 0 0 0,-1 1-1 0 0,0 0 1 0 0,0-1 0 0 0,1 1-1 0 0,-1-1 1 0 0,0 1 0 0 0,0-1 0 0 0,1 1-1 0 0,-1-1 1 0 0,1 1 0 0 0,-1-1-1 0 0,0 1 1 0 0,1-1 0 0 0,-1 1 0 0 0,1-1-1 0 0,-1 0 1 0 0,1 1 0 0 0,0-1 0 0 0,-1 0-1 0 0,1 1 1 0 0,-1-1 0 0 0,1 0-1 0 0,0 0 1 0 0,3-1-941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4.938"/>
    </inkml:context>
    <inkml:brush xml:id="br0">
      <inkml:brushProperty name="width" value="0.05" units="cm"/>
      <inkml:brushProperty name="height" value="0.05" units="cm"/>
      <inkml:brushProperty name="color" value="#5B2D90"/>
    </inkml:brush>
  </inkml:definitions>
  <inkml:trace contextRef="#ctx0" brushRef="#br0">0 31 748 0 0,'4'-4'661'0'0,"0"1"-1"0"0,0-1 0 0 0,0 1 1 0 0,1 0-1 0 0,-1 0 1 0 0,1 0-1 0 0,9-4 1 0 0,-13 7-499 0 0,1 0 0 0 0,-1 0 1 0 0,1 0-1 0 0,-1 0 1 0 0,1 0-1 0 0,-1 0 0 0 0,1 0 1 0 0,-1 1-1 0 0,0-1 1 0 0,1 1-1 0 0,-1-1 0 0 0,0 1 1 0 0,1-1-1 0 0,-1 1 1 0 0,0 0-1 0 0,1 0 0 0 0,-1 0 1 0 0,0-1-1 0 0,0 1 1 0 0,0 0-1 0 0,0 0 0 0 0,0 1 1 0 0,0-1-1 0 0,0 0 1 0 0,0 0-1 0 0,0 0 0 0 0,-1 1 1 0 0,1-1-1 0 0,0 0 0 0 0,-1 1 1 0 0,1-1-1 0 0,-1 0 1 0 0,1 3-1 0 0,7 21 784 0 0,0 0 0 0 0,-2 0 0 0 0,0 0 0 0 0,1 29 1 0 0,0-10-469 0 0,-1 6-304 0 0,3 14-1066 0 0,1-26-3558 0 0,-10-38 4330 0 0,0 0 0 0 0,0 1 1 0 0,1-1-1 0 0,-1 0 0 0 0,0 0 1 0 0,0 0-1 0 0,0 1 0 0 0,1-1 1 0 0,-1 0-1 0 0,0 0 0 0 0,0 0 1 0 0,1 0-1 0 0,-1 0 1 0 0,0 1-1 0 0,0-1 0 0 0,1 0 1 0 0,-1 0-1 0 0,0 0 0 0 0,0 0 1 0 0,1 0-1 0 0,-1 0 0 0 0,0 0 1 0 0,0 0-1 0 0,1 0 0 0 0,-1 0 1 0 0,0 0-1 0 0,1 0 0 0 0,-1 0 1 0 0,0 0-1 0 0,0 0 0 0 0,1 0 1 0 0,-1 0-1 0 0,0-1 0 0 0,0 1 1 0 0,1 0-1 0 0,-1 0 0 0 0,0 0 1 0 0,0 0-1 0 0,1 0 0 0 0,-1-1 1 0 0,0 1-1 0 0,0 0 0 0 0,0 0 1 0 0,0-1-1 0 0,1 1 0 0 0,-1 0 1 0 0,0 0-1 0 0,0 0 0 0 0,0-1 1 0 0,0 1-1 0 0,0 0 0 0 0,0 0 1 0 0,1-1-1 0 0,-1 1 0 0 0,0 0 1 0 0,0-1-1 0 0,0 1 0 0 0,0 0 1 0 0,0-1-1 0 0,9-19-2318 0 0,-3-2 746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2.790"/>
    </inkml:context>
    <inkml:brush xml:id="br0">
      <inkml:brushProperty name="width" value="0.05" units="cm"/>
      <inkml:brushProperty name="height" value="0.05" units="cm"/>
      <inkml:brushProperty name="color" value="#5B2D90"/>
    </inkml:brush>
  </inkml:definitions>
  <inkml:trace contextRef="#ctx0" brushRef="#br0">1 196 456 0 0,'8'-23'957'0'0,"4"-6"5231"0"0,-8 32-3377 0 0,-2 21-1713 0 0,0-12-985 0 0,0 1 1 0 0,1-1-1 0 0,1 0 0 0 0,0 0 0 0 0,7 16 0 0 0,-1-4-4 0 0,-9-21-72 0 0,-1-1 1 0 0,1 1 0 0 0,1-1-1 0 0,-1 1 1 0 0,0-1 0 0 0,0 1-1 0 0,1-1 1 0 0,0 0 0 0 0,-1 0-1 0 0,1 0 1 0 0,0 0 0 0 0,0 0-1 0 0,0 0 1 0 0,0 0 0 0 0,0-1-1 0 0,1 1 1 0 0,1 1-1 0 0,-2-3-20 0 0,0 0-1 0 0,-1 0 0 0 0,1 0 0 0 0,-1 0 1 0 0,1 0-1 0 0,-1 0 0 0 0,1-1 0 0 0,0 1 1 0 0,-1 0-1 0 0,1-1 0 0 0,-1 1 0 0 0,0-1 1 0 0,1 0-1 0 0,-1 1 0 0 0,1-1 0 0 0,-1 0 1 0 0,0 0-1 0 0,1 0 0 0 0,-1 0 0 0 0,0 0 1 0 0,0 0-1 0 0,0 0 0 0 0,0 0 0 0 0,0-1 1 0 0,0 1-1 0 0,0 0 0 0 0,0-1 0 0 0,-1 1 1 0 0,1 0-1 0 0,0-1 0 0 0,0-2 0 0 0,13-25-340 0 0,-1-1-1 0 0,10-32 0 0 0,-14 33-726 0 0,1 1-1 0 0,24-43 1 0 0,-32 67 849 0 0,0 1 0 0 0,0 0 1 0 0,0 0-1 0 0,1 0 0 0 0,-1 0 1 0 0,1 0-1 0 0,0 1 0 0 0,0-1 0 0 0,0 1 1 0 0,0 0-1 0 0,0-1 0 0 0,0 1 1 0 0,0 1-1 0 0,1-1 0 0 0,-1 0 1 0 0,1 1-1 0 0,-1 0 0 0 0,1 0 0 0 0,0 0 1 0 0,0 0-1 0 0,-1 1 0 0 0,1-1 1 0 0,0 1-1 0 0,6 0 0 0 0,-3 1-125 0 0,1 0 0 0 0,-1 1 0 0 0,0 0-1 0 0,0 0 1 0 0,0 0 0 0 0,0 1 0 0 0,0 0 0 0 0,0 1 0 0 0,-1-1-1 0 0,0 1 1 0 0,10 8 0 0 0,-6-5 25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3.149"/>
    </inkml:context>
    <inkml:brush xml:id="br0">
      <inkml:brushProperty name="width" value="0.05" units="cm"/>
      <inkml:brushProperty name="height" value="0.05" units="cm"/>
      <inkml:brushProperty name="color" value="#5B2D90"/>
    </inkml:brush>
  </inkml:definitions>
  <inkml:trace contextRef="#ctx0" brushRef="#br0">146 52 40 0 0,'2'1'225'0'0,"1"0"0"0"0,-1 0 0 0 0,1-1 1 0 0,0 1-1 0 0,-1-1 0 0 0,1 0 0 0 0,0 0 0 0 0,-1 0 0 0 0,1 0 1 0 0,0 0-1 0 0,-1-1 0 0 0,1 1 0 0 0,0-1 0 0 0,4-1 0 0 0,-6 1-179 0 0,0 1-1 0 0,0 0 0 0 0,0-1 0 0 0,0 1 0 0 0,0-1 1 0 0,-1 1-1 0 0,1-1 0 0 0,0 1 0 0 0,0-1 0 0 0,0 0 1 0 0,-1 0-1 0 0,1 1 0 0 0,0-1 0 0 0,-1 0 0 0 0,1 0 0 0 0,-1 0 1 0 0,1 1-1 0 0,-1-1 0 0 0,1 0 0 0 0,-1 0 0 0 0,0 0 1 0 0,1 0-1 0 0,-1 0 0 0 0,0 0 0 0 0,0 0 0 0 0,0 0 0 0 0,1 0 1 0 0,-1 0-1 0 0,0 0 0 0 0,0 0 0 0 0,-1 0 0 0 0,1 0 1 0 0,0 0-1 0 0,0 0 0 0 0,0 0 0 0 0,-1 0 0 0 0,1 0 1 0 0,0 0-1 0 0,-1 0 0 0 0,1 0 0 0 0,-1 0 0 0 0,0-1 0 0 0,-1 1 11 0 0,1 0 0 0 0,0-1-1 0 0,-1 1 1 0 0,1 0-1 0 0,-1 0 1 0 0,1 0 0 0 0,-1 0-1 0 0,1 1 1 0 0,-1-1-1 0 0,0 0 1 0 0,1 1-1 0 0,-1-1 1 0 0,0 1 0 0 0,0-1-1 0 0,1 1 1 0 0,-1 0-1 0 0,0-1 1 0 0,0 1-1 0 0,1 0 1 0 0,-1 1 0 0 0,0-1-1 0 0,0 0 1 0 0,0 0-1 0 0,1 1 1 0 0,-1-1 0 0 0,0 1-1 0 0,0-1 1 0 0,1 1-1 0 0,-1 0 1 0 0,-2 1-1 0 0,-5 2 202 0 0,1 0 0 0 0,0 0 0 0 0,0 1 0 0 0,-13 9 0 0 0,11-6-17 0 0,1 1 0 0 0,0 1 0 0 0,1-1 0 0 0,0 1 0 0 0,0 1 1 0 0,1-1-1 0 0,1 1 0 0 0,0 1 0 0 0,0-1 0 0 0,1 1 0 0 0,-5 16 0 0 0,9 2 449 0 0,1-30-660 0 0,0 1-1 0 0,0-1 0 0 0,0 0 0 0 0,0 1 0 0 0,1-1 0 0 0,-1 0 1 0 0,0 1-1 0 0,0-1 0 0 0,0 0 0 0 0,1 1 0 0 0,-1-1 0 0 0,0 0 1 0 0,1 1-1 0 0,-1-1 0 0 0,0 0 0 0 0,0 0 0 0 0,1 0 1 0 0,-1 1-1 0 0,0-1 0 0 0,1 0 0 0 0,-1 0 0 0 0,0 0 0 0 0,1 0 1 0 0,-1 1-1 0 0,1-1 0 0 0,-1 0 0 0 0,0 0 0 0 0,1 0 1 0 0,-1 0-1 0 0,0 0 0 0 0,1 0 0 0 0,-1 0 0 0 0,1 0 0 0 0,-1 0 1 0 0,0 0-1 0 0,1-1 0 0 0,3 0 39 0 0,0-2 0 0 0,0 1-1 0 0,0 0 1 0 0,-1-1 0 0 0,1 1 0 0 0,-1-1 0 0 0,1 0 0 0 0,-1 0-1 0 0,5-7 1 0 0,3-3-89 0 0,-1-2 0 0 0,-1 1 0 0 0,15-31 0 0 0,-17 29 332 0 0,2 0-1 0 0,0 1 1 0 0,20-26-1 0 0,-28 40-267 0 0,-1 0 0 0 0,0 1 0 0 0,1-1 0 0 0,-1 1 0 0 0,1-1 0 0 0,0 1 0 0 0,-1-1-1 0 0,1 1 1 0 0,-1 0 0 0 0,1-1 0 0 0,0 1 0 0 0,-1-1 0 0 0,1 1 0 0 0,0 0 0 0 0,-1 0 0 0 0,1-1 0 0 0,0 1-1 0 0,-1 0 1 0 0,1 0 0 0 0,0 0 0 0 0,0 0 0 0 0,-1 0 0 0 0,1 0 0 0 0,0 0 0 0 0,0 0 0 0 0,-1 0-1 0 0,1 0 1 0 0,0 0 0 0 0,-1 1 0 0 0,1-1 0 0 0,0 0 0 0 0,0 1 0 0 0,19 22 329 0 0,4 36-521 0 0,-24-57 172 0 0,8 27-658 0 0,6 45 1 0 0,-3-10-3625 0 0,-11-64 4138 0 0,0 1 0 0 0,0-1 0 0 0,0 0 0 0 0,0 1 0 0 0,0-1 0 0 0,0 1 0 0 0,0-1 0 0 0,0 1 0 0 0,0-1 0 0 0,0 1 0 0 0,0-1 0 0 0,0 0 0 0 0,0 1 0 0 0,0-1 0 0 0,0 1 0 0 0,1-1 0 0 0,-1 1 0 0 0,0-1 1 0 0,0 0-1 0 0,0 1 0 0 0,1-1 0 0 0,-1 0 0 0 0,0 1 0 0 0,1-1 0 0 0,-1 0 0 0 0,0 1 0 0 0,1-1 0 0 0,-1 0 0 0 0,0 1 0 0 0,1-1 0 0 0,-1 0 0 0 0,1 0 0 0 0,-1 0 0 0 0,0 1 0 0 0,1-1 0 0 0,-1 0 0 0 0,1 0 0 0 0,-1 0 0 0 0,1 0 0 0 0,-1 0 1 0 0,1 0-1 0 0,-1 0 0 0 0,0 0 0 0 0,1 0 0 0 0,-1 0 0 0 0,1 0 0 0 0,-1 0 0 0 0,1 0 0 0 0,-1 0 0 0 0,1 0 0 0 0,-1-1 0 0 0,0 1 0 0 0,1 0 0 0 0,-1 0 0 0 0,1 0 0 0 0,-1-1 0 0 0,0 1 0 0 0,1 0 0 0 0,-1 0 0 0 0,0-1 0 0 0,1 1 1 0 0,-1 0-1 0 0,0-1 0 0 0,1 1 0 0 0,-1-1 0 0 0,0 1 0 0 0,0 0 0 0 0,0-1 0 0 0,1 0 0 0 0,4-9-1279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9:23.479"/>
    </inkml:context>
    <inkml:brush xml:id="br0">
      <inkml:brushProperty name="width" value="0.05" units="cm"/>
      <inkml:brushProperty name="height" value="0.05" units="cm"/>
      <inkml:brushProperty name="color" value="#5B2D90"/>
    </inkml:brush>
  </inkml:definitions>
  <inkml:trace contextRef="#ctx0" brushRef="#br0">346 75 4 0 0,'-8'-44'2125'0'0,"6"14"2946"0"0,12 36-676 0 0,11 19-1967 0 0,2 17-1128 0 0,-1 1 0 0 0,31 87 1 0 0,-41-89-1307 0 0,-1 0-1 0 0,-1 0 1 0 0,-3 1-1 0 0,-1 1 1 0 0,-3-1-1 0 0,-2 60 1 0 0,-2-82-94 0 0,-1-1 1 0 0,-1 0-1 0 0,-1 0 0 0 0,-1 0 0 0 0,-12 33 1 0 0,6-29-641 0 0,0 0 0 0 0,-2-1 0 0 0,-1 0 0 0 0,0-1 1 0 0,-1 0-1 0 0,-30 30 0 0 0,-5-5-1933 0 0,-1-2 1 0 0,-3-2-1 0 0,-88 52 0 0 0,79-54 1278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5.277"/>
    </inkml:context>
    <inkml:brush xml:id="br0">
      <inkml:brushProperty name="width" value="0.05" units="cm"/>
      <inkml:brushProperty name="height" value="0.05" units="cm"/>
      <inkml:brushProperty name="color" value="#5B2D90"/>
    </inkml:brush>
  </inkml:definitions>
  <inkml:trace contextRef="#ctx0" brushRef="#br0">6 113 336 0 0,'-3'-19'2799'0'0,"1"0"0"0"0,1-29-1 0 0,1 35-224 0 0,6-1 1762 0 0,-3 15-3727 0 0,-1 10-1924 0 0,-1 4-321 0 0,0 1-1 0 0,2-1 1 0 0,0 1 0 0 0,0-1-1 0 0,2 0 1 0 0,0 0 0 0 0,10 21 0 0 0,-5-11 210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5.823"/>
    </inkml:context>
    <inkml:brush xml:id="br0">
      <inkml:brushProperty name="width" value="0.05" units="cm"/>
      <inkml:brushProperty name="height" value="0.05" units="cm"/>
      <inkml:brushProperty name="color" value="#5B2D90"/>
    </inkml:brush>
  </inkml:definitions>
  <inkml:trace contextRef="#ctx0" brushRef="#br0">0 332 548 0 0,'28'70'7843'0'0,"-18"-48"-5397"0"0,-2 1 0 0 0,9 32 0 0 0,-6-25-2185 0 0,-11-31-290 0 0,0 1-1 0 0,0-1 0 0 0,0 1 1 0 0,0 0-1 0 0,0-1 1 0 0,0 1-1 0 0,0 0 0 0 0,0 0 1 0 0,1-1-1 0 0,-1 1 1 0 0,0 0-1 0 0,0-1 0 0 0,0 1 1 0 0,0 0-1 0 0,1-1 1 0 0,-1 1-1 0 0,0 0 0 0 0,0 0 1 0 0,1-1-1 0 0,-1 1 1 0 0,0 0-1 0 0,0 0 0 0 0,1 0 1 0 0,-1 0-1 0 0,0-1 1 0 0,1 1-1 0 0,-1 0 0 0 0,0 0 1 0 0,1 0-1 0 0,-1 0 1 0 0,0 0-1 0 0,1 0 0 0 0,-1 0 1 0 0,0 0-1 0 0,1 0 1 0 0,-1 0-1 0 0,0 0 0 0 0,1 0 1 0 0,-1 0-1 0 0,0 0 1 0 0,1 0-1 0 0,-1 0 0 0 0,0 0 1 0 0,1 0-1 0 0,-1 0 1 0 0,0 1-1 0 0,1-1 0 0 0,-1 0 1 0 0,0 0-1 0 0,1 0 1 0 0,-1 1-1 0 0,0-1 0 0 0,0 0 1 0 0,1 0-1 0 0,-1 1 1 0 0,0-1-1 0 0,0 0 0 0 0,0 0 1 0 0,1 1-1 0 0,-1 0 1 0 0,31-70-847 0 0,-16 25 933 0 0,3 2 0 0 0,42-76 0 0 0,-28 77 637 0 0,-31 40-664 0 0,-1 0-1 0 0,1 1 1 0 0,-1-1-1 0 0,1 0 1 0 0,0 0-1 0 0,-1 1 1 0 0,1-1-1 0 0,0 1 1 0 0,0-1-1 0 0,0 0 1 0 0,-1 1-1 0 0,1 0 1 0 0,0-1-1 0 0,0 1 0 0 0,0-1 1 0 0,0 1-1 0 0,0 0 1 0 0,0 0-1 0 0,0-1 1 0 0,0 1-1 0 0,0 0 1 0 0,0 0-1 0 0,0 0 1 0 0,0 0-1 0 0,0 0 1 0 0,0 0-1 0 0,0 1 1 0 0,-1-1-1 0 0,1 0 0 0 0,0 0 1 0 0,0 1-1 0 0,0-1 1 0 0,0 1-1 0 0,0-1 1 0 0,0 0-1 0 0,0 1 1 0 0,-1 0-1 0 0,1-1 1 0 0,0 1-1 0 0,0-1 1 0 0,-1 1-1 0 0,1 0 1 0 0,0 0-1 0 0,-1-1 1 0 0,1 1-1 0 0,0 2 0 0 0,8 15 2 0 0,-1 0 0 0 0,9 35-1 0 0,11 24-28 0 0,-28-76-10 0 0,0-1 0 0 0,0 1 0 0 0,1 0 0 0 0,-1 0 0 0 0,0 0 0 0 0,0 0 0 0 0,1-1 0 0 0,-1 1 0 0 0,0 0 0 0 0,1 0 0 0 0,-1-1 0 0 0,1 1 0 0 0,-1 0 0 0 0,1-1 0 0 0,-1 1 0 0 0,1 0 0 0 0,-1-1 0 0 0,1 1 0 0 0,0-1 0 0 0,-1 1 0 0 0,1-1 0 0 0,0 1 0 0 0,-1-1 0 0 0,1 1 0 0 0,0-1 0 0 0,0 0 0 0 0,0 0 0 0 0,-1 1 0 0 0,1-1 0 0 0,0 0 0 0 0,0 0 0 0 0,1 0 0 0 0,12-26-412 0 0,-12 22 420 0 0,15-47-178 0 0,8-23 90 0 0,-24 70 93 0 0,2-1 0 0 0,-1 1-1 0 0,0 0 1 0 0,1 0-1 0 0,0 0 1 0 0,0 0 0 0 0,0 0-1 0 0,0 1 1 0 0,1-1 0 0 0,0 1-1 0 0,-1 0 1 0 0,7-4-1 0 0,-7 6-12 0 0,0 0-1 0 0,0 0 0 0 0,0 1 1 0 0,0-1-1 0 0,1 1 0 0 0,-1-1 1 0 0,0 1-1 0 0,1 0 1 0 0,-1 1-1 0 0,0-1 0 0 0,0 0 1 0 0,1 1-1 0 0,-1 0 0 0 0,0 0 1 0 0,0 0-1 0 0,0 0 0 0 0,0 0 1 0 0,0 1-1 0 0,0-1 0 0 0,0 1 1 0 0,0 0-1 0 0,-1 0 1 0 0,5 4-1 0 0,9 6-690 0 0,-1 1 1 0 0,20 23-1 0 0,-32-33 458 0 0,4 6-476 0 0,0 0-1 0 0,0 0 1 0 0,0 1-1 0 0,-1 0 1 0 0,-1 0-1 0 0,0 0 1 0 0,0 1-1 0 0,3 14 1 0 0,1 8 512 0 0,7 49 0 0 0,-12-52 920 0 0,2-1 0 0 0,16 52 0 0 0,36 95 2450 0 0,-106-457-3147 0 0,41 234-32 0 0,-13-143-77 0 0,18 161 112 0 0,2 0 1 0 0,1 0-1 0 0,2 0 0 0 0,8-41 0 0 0,-9 61 49 0 0,0 0 1 0 0,1 1-1 0 0,0 0 1 0 0,1 0-1 0 0,0 0 0 0 0,0 0 1 0 0,0 0-1 0 0,7-8 1 0 0,-9 15-43 0 0,-1-1 0 0 0,0 0 0 0 0,1 1 0 0 0,0-1 1 0 0,-1 1-1 0 0,1-1 0 0 0,0 1 0 0 0,-1 0 1 0 0,1 0-1 0 0,0 0 0 0 0,0 0 0 0 0,0 0 0 0 0,0 0 1 0 0,0 0-1 0 0,0 1 0 0 0,0-1 0 0 0,0 1 1 0 0,1-1-1 0 0,-1 1 0 0 0,0 0 0 0 0,0 0 1 0 0,0 0-1 0 0,0 0 0 0 0,1 0 0 0 0,-1 1 0 0 0,0-1 1 0 0,0 1-1 0 0,0-1 0 0 0,0 1 0 0 0,0 0 1 0 0,0 0-1 0 0,0 0 0 0 0,0 0 0 0 0,0 0 0 0 0,0 0 1 0 0,-1 0-1 0 0,3 3 0 0 0,4 2 16 0 0,0 1-1 0 0,0 0 1 0 0,-1 0-1 0 0,-1 1 1 0 0,1 0-1 0 0,-1 0 1 0 0,0 1 0 0 0,-1-1-1 0 0,0 1 1 0 0,-1 1-1 0 0,1-1 1 0 0,-2 1-1 0 0,1-1 1 0 0,-2 1 0 0 0,1 0-1 0 0,1 17 1 0 0,-3-13-174 0 0,0-1 0 0 0,-1 1 0 0 0,0 0 0 0 0,-1 0 0 0 0,-1 0 0 0 0,0 0 0 0 0,-1-1 0 0 0,-1 1 0 0 0,0-1 0 0 0,-1 0 0 0 0,-12 24 0 0 0,14-30-174 0 0,-1-1-1 0 0,-1 0 0 0 0,0 0 0 0 0,1 0 1 0 0,-2 0-1 0 0,1-1 0 0 0,-1 0 0 0 0,0 0 0 0 0,0 0 1 0 0,0-1-1 0 0,0 0 0 0 0,-1 0 0 0 0,0 0 1 0 0,-13 4-1 0 0,8-4-265 0 0,1-1 0 0 0,-1 0-1 0 0,0-1 1 0 0,0 0 0 0 0,0-1 0 0 0,0 0 0 0 0,0-1 0 0 0,-22-2 0 0 0,-12-7-732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6.641"/>
    </inkml:context>
    <inkml:brush xml:id="br0">
      <inkml:brushProperty name="width" value="0.05" units="cm"/>
      <inkml:brushProperty name="height" value="0.05" units="cm"/>
      <inkml:brushProperty name="color" value="#5B2D90"/>
    </inkml:brush>
  </inkml:definitions>
  <inkml:trace contextRef="#ctx0" brushRef="#br0">0 36 240 0 0,'6'-20'2503'0'0,"-1"5"6199"0"0,-4 15-8516 0 0,-1 0 0 0 0,1 0 0 0 0,-1 1 0 0 0,1-1 0 0 0,-1 0 0 0 0,1 0-1 0 0,-1 1 1 0 0,1-1 0 0 0,-1 0 0 0 0,1 1 0 0 0,-1-1 0 0 0,0 1 0 0 0,1-1 0 0 0,-1 0-1 0 0,1 1 1 0 0,-1-1 0 0 0,0 1 0 0 0,0-1 0 0 0,1 1 0 0 0,-1-1 0 0 0,0 1 0 0 0,0-1-1 0 0,0 1 1 0 0,1-1 0 0 0,-1 1 0 0 0,0-1 0 0 0,0 1 0 0 0,0 0 0 0 0,0 0 0 0 0,9 29 243 0 0,-1 1 0 0 0,-1 0 1 0 0,-2 0-1 0 0,-1 1 1 0 0,0 31-1 0 0,6 46-271 0 0,18 201-1127 0 0,-21-212-1494 0 0,-7-78 1239 0 0,1 28-2087 0 0,-1-46 3012 0 0,0-1 0 0 0,1 1 0 0 0,-1-1-1 0 0,0 1 1 0 0,0-1 0 0 0,1 1-1 0 0,-1-1 1 0 0,1 0 0 0 0,-1 1 0 0 0,1-1-1 0 0,0 0 1 0 0,0 1 0 0 0,-1-1 0 0 0,1 0-1 0 0,0 0 1 0 0,0 0 0 0 0,0 1 0 0 0,0-1-1 0 0,0 0 1 0 0,1-1 0 0 0,-1 1 0 0 0,0 0-1 0 0,2 1 1 0 0,4-3-1832 0 0,3-9 367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2.174"/>
    </inkml:context>
    <inkml:brush xml:id="br0">
      <inkml:brushProperty name="width" value="0.05" units="cm"/>
      <inkml:brushProperty name="height" value="0.05" units="cm"/>
      <inkml:brushProperty name="color" value="#5B2D90"/>
    </inkml:brush>
  </inkml:definitions>
  <inkml:trace contextRef="#ctx0" brushRef="#br0">326 72 16 0 0,'15'-31'2112'0'0,"-13"27"-1539"0"0,0 1 0 0 0,0-1 0 0 0,0 0 0 0 0,0 1 0 0 0,-1-1-1 0 0,1 0 1 0 0,-1 0 0 0 0,1-7 0 0 0,-4 20-226 0 0,0-1 0 0 0,-1 1 0 0 0,-1-1 0 0 0,1 0 0 0 0,-1 0 0 0 0,-6 10 0 0 0,3-5-290 0 0,0 0 1 0 0,0 1-1 0 0,1 0 0 0 0,-7 28 1 0 0,6-10 351 0 0,5-28-270 0 0,1 1 0 0 0,0-1 0 0 0,-1 1 0 0 0,2-1-1 0 0,-1 1 1 0 0,1 0 0 0 0,-1-1 0 0 0,1 1-1 0 0,0-1 1 0 0,1 1 0 0 0,-1 0 0 0 0,1-1 0 0 0,3 10-1 0 0,40 90 1663 0 0,-41-100-1821 0 0,-1 0 0 0 0,0-1 1 0 0,-1 1-1 0 0,1 0 0 0 0,-1 0 1 0 0,0 0-1 0 0,1 0 1 0 0,-2 1-1 0 0,1-1 0 0 0,0 0 1 0 0,-1 0-1 0 0,0 0 0 0 0,0 1 1 0 0,0-1-1 0 0,-1 0 1 0 0,-1 8-1 0 0,-1-7-191 0 0,0 1 1 0 0,0 0 0 0 0,-1-1-1 0 0,0 0 1 0 0,0 0-1 0 0,0 0 1 0 0,-1 0 0 0 0,0-1-1 0 0,0 1 1 0 0,-8 5-1 0 0,-16 9-1554 0 0,0-1-1 0 0,-1-1 0 0 0,-1-1 0 0 0,-54 19 1 0 0,58-24 918 0 0,-25 10-582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7.005"/>
    </inkml:context>
    <inkml:brush xml:id="br0">
      <inkml:brushProperty name="width" value="0.05" units="cm"/>
      <inkml:brushProperty name="height" value="0.05" units="cm"/>
      <inkml:brushProperty name="color" value="#5B2D90"/>
    </inkml:brush>
  </inkml:definitions>
  <inkml:trace contextRef="#ctx0" brushRef="#br0">1 42 192 0 0,'1'-5'738'0'0,"0"1"0"0"0,0 0 0 0 0,1-1 0 0 0,0 1 0 0 0,0 0 0 0 0,0 0 1 0 0,3-4-1 0 0,-4 8-603 0 0,-1 0 1 0 0,0-1-1 0 0,1 1 1 0 0,-1 0 0 0 0,0 0-1 0 0,1-1 1 0 0,-1 1-1 0 0,0 0 1 0 0,1 0 0 0 0,-1 0-1 0 0,1-1 1 0 0,-1 1-1 0 0,1 0 1 0 0,-1 0 0 0 0,0 0-1 0 0,1 0 1 0 0,-1 0-1 0 0,1 0 1 0 0,-1 0 0 0 0,1 0-1 0 0,-1 0 1 0 0,0 0-1 0 0,1 0 1 0 0,-1 0-1 0 0,1 0 1 0 0,-1 0 0 0 0,1 0-1 0 0,-1 1 1 0 0,1-1-1 0 0,15 19 1931 0 0,-3 12-1425 0 0,0 1 0 0 0,-3 0 0 0 0,-1 0 0 0 0,-1 1-1 0 0,7 65 1 0 0,-8-50-919 0 0,-4-25-383 0 0,7 43-2973 0 0,-9-63 3022 0 0,-1-1-1 0 0,1 1 1 0 0,0 0 0 0 0,1 0-1 0 0,-1-1 1 0 0,0 1 0 0 0,1-1-1 0 0,-1 1 1 0 0,1-1 0 0 0,2 3-1 0 0,1-3-1547 0 0,1-5 326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7.340"/>
    </inkml:context>
    <inkml:brush xml:id="br0">
      <inkml:brushProperty name="width" value="0.05" units="cm"/>
      <inkml:brushProperty name="height" value="0.05" units="cm"/>
      <inkml:brushProperty name="color" value="#5B2D90"/>
    </inkml:brush>
  </inkml:definitions>
  <inkml:trace contextRef="#ctx0" brushRef="#br0">5 430 712 0 0,'-2'-27'1808'0'0,"1"20"-726"0"0,0 0 0 0 0,1 0 0 0 0,0 0 0 0 0,0 0 0 0 0,0 0 0 0 0,1 0 0 0 0,0 0 0 0 0,0 0-1 0 0,1 0 1 0 0,3-10 0 0 0,-4 17-1172 0 0,0-1-1 0 0,1 0 0 0 0,-1 1 0 0 0,0-1 0 0 0,1 1 1 0 0,-1-1-1 0 0,0 1 0 0 0,1 0 0 0 0,-1-1 1 0 0,1 1-1 0 0,-1 0 0 0 0,1 0 0 0 0,-1 0 1 0 0,1 0-1 0 0,-1 0 0 0 0,1 0 0 0 0,-1 1 1 0 0,0-1-1 0 0,1 0 0 0 0,1 2 0 0 0,39 10-5230 0 0,-28-8 3783 0 0,28 8-2220 0 0,-17-6 2312 0 0</inkml:trace>
  <inkml:trace contextRef="#ctx0" brushRef="#br0" timeOffset="1">443 218 420 0 0,'4'-9'527'0'0,"-2"-1"0"0"0,1 0 0 0 0,-1 0 0 0 0,-1 0 0 0 0,0 0 1 0 0,0 0-1 0 0,-1-1 0 0 0,-1 1 0 0 0,1 0 0 0 0,-5-18 0 0 0,4 23-463 0 0,0 0 0 0 0,0 1 0 0 0,-1-1 0 0 0,1 1-1 0 0,-1 0 1 0 0,0-1 0 0 0,0 1 0 0 0,-1 0 0 0 0,1 0 0 0 0,-1 0 0 0 0,0 1 0 0 0,0-1 0 0 0,0 0 0 0 0,-1 1-1 0 0,1 0 1 0 0,-1 0 0 0 0,0 0 0 0 0,0 1 0 0 0,0-1 0 0 0,0 1 0 0 0,0 0 0 0 0,0 0 0 0 0,0 0 0 0 0,-1 0-1 0 0,-8-1 1 0 0,11 3 25 0 0,-1 0-1 0 0,1 0 1 0 0,-1 0-1 0 0,1 0 0 0 0,-1 0 1 0 0,1 1-1 0 0,-1 0 0 0 0,1-1 1 0 0,-1 1-1 0 0,1 0 1 0 0,0 0-1 0 0,-1 0 0 0 0,1 0 1 0 0,0 1-1 0 0,0-1 1 0 0,0 0-1 0 0,0 1 0 0 0,0 0 1 0 0,0-1-1 0 0,0 1 0 0 0,1 0 1 0 0,-1 0-1 0 0,0 0 1 0 0,1 0-1 0 0,0 0 0 0 0,-1 1 1 0 0,1-1-1 0 0,0 0 0 0 0,-1 3 1 0 0,-4 11 522 0 0,0 0 1 0 0,1 0 0 0 0,-5 21-1 0 0,6-20-251 0 0,-5 29 451 0 0,3 1 0 0 0,-2 82 0 0 0,6-94-629 0 0,1-15-147 0 0,-3 444-2171 0 0,5-442 903 0 0,2-1 0 0 0,5 26 0 0 0,-7-42 750 0 0,0 1 0 0 0,1-1 0 0 0,0 0 0 0 0,0 0 1 0 0,0 0-1 0 0,0 0 0 0 0,1 0 0 0 0,0-1 0 0 0,0 1 0 0 0,0-1 0 0 0,0 0 1 0 0,1 0-1 0 0,0 0 0 0 0,5 5 0 0 0,6-1-1170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7.700"/>
    </inkml:context>
    <inkml:brush xml:id="br0">
      <inkml:brushProperty name="width" value="0.05" units="cm"/>
      <inkml:brushProperty name="height" value="0.05" units="cm"/>
      <inkml:brushProperty name="color" value="#5B2D90"/>
    </inkml:brush>
  </inkml:definitions>
  <inkml:trace contextRef="#ctx0" brushRef="#br0">453 89 112 0 0,'1'-15'1068'0'0,"-1"13"-857"0"0,1 0 0 0 0,-1 0 0 0 0,1 1 0 0 0,-1-1 0 0 0,0 0 0 0 0,0 0 0 0 0,0 0 0 0 0,0 0 0 0 0,0 0 0 0 0,-1 0 0 0 0,1 0 0 0 0,0 0 0 0 0,-1 0 0 0 0,0 1 0 0 0,1-1 0 0 0,-1 0 0 0 0,0 0 0 0 0,0 1 0 0 0,0-1 0 0 0,0 0 0 0 0,0 1 0 0 0,0-1 0 0 0,0 1 0 0 0,-1-1 0 0 0,1 1 0 0 0,-1 0 0 0 0,1-1 0 0 0,-1 1 0 0 0,1 0 0 0 0,-1 0 0 0 0,1 0 0 0 0,-1 0 0 0 0,0 1 0 0 0,0-1 0 0 0,0 0 0 0 0,-2 0 0 0 0,-15-4 53 0 0,1 1-1 0 0,-1 1 1 0 0,0 1 0 0 0,0 1 0 0 0,1 0-1 0 0,-1 1 1 0 0,0 1 0 0 0,-29 5 0 0 0,31-2-552 0 0,0-1 0 0 0,1 2 0 0 0,0 0 0 0 0,0 1 0 0 0,0 1 0 0 0,1 0 0 0 0,0 1 0 0 0,1 1 0 0 0,-25 18 0 0 0,35-24-89 0 0,1 1 0 0 0,-1-1 0 0 0,1 1 0 0 0,0 0 0 0 0,0 0 0 0 0,0 0 0 0 0,0 1-1 0 0,1-1 1 0 0,0 1 0 0 0,0 0 0 0 0,0-1 0 0 0,0 1 0 0 0,1 0 0 0 0,0 0 0 0 0,0 0-1 0 0,0 0 1 0 0,0 0 0 0 0,1 9 0 0 0,9 4-827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8.040"/>
    </inkml:context>
    <inkml:brush xml:id="br0">
      <inkml:brushProperty name="width" value="0.05" units="cm"/>
      <inkml:brushProperty name="height" value="0.05" units="cm"/>
      <inkml:brushProperty name="color" value="#5B2D90"/>
    </inkml:brush>
  </inkml:definitions>
  <inkml:trace contextRef="#ctx0" brushRef="#br0">140 10 924 0 0,'1'0'360'0'0,"-1"-1"0"0"0,1 0 0 0 0,0 0 0 0 0,-1 1 0 0 0,1-1 0 0 0,0 0 0 0 0,0 1 0 0 0,-1-1 0 0 0,1 1-1 0 0,0-1 1 0 0,0 1 0 0 0,0 0 0 0 0,0-1 0 0 0,0 1 0 0 0,0 0 0 0 0,0-1 0 0 0,0 1 0 0 0,0 0 0 0 0,0 0 0 0 0,0 0 0 0 0,0 0 0 0 0,0 0 0 0 0,0 0 0 0 0,0 0-1 0 0,0 0 1 0 0,0 1 0 0 0,-1-1 0 0 0,1 0 0 0 0,0 0 0 0 0,0 1 0 0 0,2 0 0 0 0,21 29 2903 0 0,-21-25-3745 0 0,16 27 547 0 0,29 42-11 0 0,-43-68-239 0 0,-1 0-1 0 0,1 0 0 0 0,1-1 0 0 0,-1 1 0 0 0,1-1 1 0 0,0-1-1 0 0,0 1 0 0 0,0-1 0 0 0,8 4 1 0 0,-12-7 49 0 0,0-1 0 0 0,0 1 0 0 0,0 0 1 0 0,0-1-1 0 0,0 1 0 0 0,0-1 1 0 0,0 0-1 0 0,0 0 0 0 0,1 1 1 0 0,-1-2-1 0 0,0 1 0 0 0,0 0 1 0 0,0 0-1 0 0,0-1 0 0 0,0 1 0 0 0,1-1 1 0 0,-1 1-1 0 0,0-1 0 0 0,0 0 1 0 0,0 0-1 0 0,-1 0 0 0 0,1 0 1 0 0,0 0-1 0 0,0-1 0 0 0,0 1 0 0 0,-1 0 1 0 0,1-1-1 0 0,-1 1 0 0 0,3-4 1 0 0,4-6-205 0 0,0 1 0 0 0,-1-2 0 0 0,-1 1 1 0 0,6-15-1 0 0,-8 19 987 0 0,-1 0 0 0 0,1 0 0 0 0,0 0 0 0 0,0 0-1 0 0,7-7 1 0 0,-9 16-343 0 0,0 0 1 0 0,1 0-1 0 0,-1 1 0 0 0,-1-1 0 0 0,1 0 0 0 0,0 1 0 0 0,-1 0 0 0 0,1-1 0 0 0,-1 1 0 0 0,0 0 0 0 0,2 4 0 0 0,14 53 33 0 0,-1 0-1 0 0,-4 1 0 0 0,-2 0 1 0 0,-3 1-1 0 0,-2 0 0 0 0,-6 105 1 0 0,1-161-418 0 0,-1 0 1 0 0,1 0-1 0 0,-1-1 1 0 0,-1 1 0 0 0,1-1-1 0 0,-1 1 1 0 0,1-1-1 0 0,-2 1 1 0 0,1-1-1 0 0,-1 0 1 0 0,1 0 0 0 0,-1 0-1 0 0,-1 0 1 0 0,1-1-1 0 0,-1 1 1 0 0,1-1 0 0 0,-1 0-1 0 0,-1 0 1 0 0,1 0-1 0 0,0-1 1 0 0,-1 1-1 0 0,0-1 1 0 0,0 0 0 0 0,0-1-1 0 0,0 1 1 0 0,0-1-1 0 0,-1 0 1 0 0,1 0 0 0 0,-1 0-1 0 0,1-1 1 0 0,-1 0-1 0 0,1 0 1 0 0,-1-1-1 0 0,0 1 1 0 0,-8-2 0 0 0,-6 1-761 0 0,-1-2 1 0 0,1 0 0 0 0,-1-2-1 0 0,1 0 1 0 0,0-1 0 0 0,0-1 0 0 0,1-1-1 0 0,-29-14 1 0 0,20 6-590 0 0,0-1-1 0 0,2-1 1 0 0,-42-35 0 0 0,22 11 41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8.461"/>
    </inkml:context>
    <inkml:brush xml:id="br0">
      <inkml:brushProperty name="width" value="0.05" units="cm"/>
      <inkml:brushProperty name="height" value="0.05" units="cm"/>
      <inkml:brushProperty name="color" value="#5B2D90"/>
    </inkml:brush>
  </inkml:definitions>
  <inkml:trace contextRef="#ctx0" brushRef="#br0">0 47 668 0 0,'10'-46'10018'0'0,"0"72"-6818"0"0,18 197-486 0 0,7 114-3328 0 0,-32-310 481 0 0,1 16-610 0 0,-2-11-991 0 0,10 51-1 0 0,-10-74 1091 0 0,0-1 0 0 0,1 0 0 0 0,0 0 0 0 0,0 0 0 0 0,1 0 0 0 0,0 0 0 0 0,0-1 0 0 0,0 1 0 0 0,1-1 0 0 0,1 0-1 0 0,5 6 1 0 0,5-2-1117 0 0,4-5 270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8.800"/>
    </inkml:context>
    <inkml:brush xml:id="br0">
      <inkml:brushProperty name="width" value="0.05" units="cm"/>
      <inkml:brushProperty name="height" value="0.05" units="cm"/>
      <inkml:brushProperty name="color" value="#5B2D90"/>
    </inkml:brush>
  </inkml:definitions>
  <inkml:trace contextRef="#ctx0" brushRef="#br0">490 116 796 0 0,'6'-18'718'0'0,"-4"13"-209"0"0,0-1 1 0 0,-1 1 0 0 0,1-1-1 0 0,-1 1 1 0 0,0-1 0 0 0,0-9-1 0 0,-2 13-408 0 0,1 0 0 0 0,0 1 0 0 0,-1-1 0 0 0,1 1 0 0 0,-1-1 0 0 0,1 0 0 0 0,-1 1 0 0 0,0-1-1 0 0,0 1 1 0 0,0 0 0 0 0,1-1 0 0 0,-2 1 0 0 0,1 0 0 0 0,0-1 0 0 0,0 1 0 0 0,0 0 0 0 0,0 0 0 0 0,-1 0 0 0 0,1 0-1 0 0,-1 0 1 0 0,1 0 0 0 0,0 0 0 0 0,-1 1 0 0 0,0-1 0 0 0,1 0 0 0 0,-1 1 0 0 0,-2-1 0 0 0,-11-3 93 0 0,-1 0 0 0 0,0 1 0 0 0,0 1 1 0 0,0 0-1 0 0,0 1 0 0 0,0 1 0 0 0,-24 3 1 0 0,-111 25-403 0 0,26-3-3264 0 0,121-24 3057 0 0,2-1 252 0 0,1 0 0 0 0,-1 1 1 0 0,1-1-1 0 0,-1 0 1 0 0,0 0-1 0 0,1 0 1 0 0,-1 0-1 0 0,1 0 0 0 0,-1 0 1 0 0,1 0-1 0 0,-1-1 1 0 0,1 1-1 0 0,-1 0 1 0 0,1-1-1 0 0,-1 0 0 0 0,1 1 1 0 0,-1-1-1 0 0,1 0 1 0 0,0 1-1 0 0,-2-3 1 0 0,-7-5-974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9.296"/>
    </inkml:context>
    <inkml:brush xml:id="br0">
      <inkml:brushProperty name="width" value="0.05" units="cm"/>
      <inkml:brushProperty name="height" value="0.05" units="cm"/>
      <inkml:brushProperty name="color" value="#5B2D90"/>
    </inkml:brush>
  </inkml:definitions>
  <inkml:trace contextRef="#ctx0" brushRef="#br0">1 6 1068 0 0,'0'0'293'0'0,"0"-1"0"0"0,1 1-1 0 0,-1-1 1 0 0,1 1 0 0 0,-1 0 0 0 0,1-1-1 0 0,0 1 1 0 0,-1 0 0 0 0,1-1 0 0 0,-1 1 0 0 0,1 0-1 0 0,0 0 1 0 0,-1-1 0 0 0,1 1 0 0 0,0 0-1 0 0,-1 0 1 0 0,1 0 0 0 0,0 0 0 0 0,-1 0-1 0 0,1 0 1 0 0,0 0 0 0 0,-1 0 0 0 0,1 0-1 0 0,-1 0 1 0 0,1 0 0 0 0,0 1 0 0 0,1-1-1 0 0,12 17 3863 0 0,3 32-1735 0 0,-16-42-2062 0 0,10 41 468 0 0,8 88 0 0 0,-7-32-606 0 0,83 500 148 0 0,-93-589-398 0 0,11 42-547 0 0,-9-122-707 0 0,-4 52 1165 0 0,-1-12-307 0 0,2-1 0 0 0,0 1 0 0 0,2 0-1 0 0,8-41 1 0 0,-10 64 413 0 0,0-1-1 0 0,0 1 0 0 0,0 0 1 0 0,0-1-1 0 0,0 1 0 0 0,0 0 1 0 0,1 0-1 0 0,-1-1 1 0 0,1 1-1 0 0,-1 0 0 0 0,1 1 1 0 0,0-1-1 0 0,0 0 0 0 0,0 0 1 0 0,0 1-1 0 0,0-1 0 0 0,0 1 1 0 0,0 0-1 0 0,0-1 1 0 0,1 1-1 0 0,-1 0 0 0 0,1 0 1 0 0,-1 1-1 0 0,0-1 0 0 0,1 0 1 0 0,0 1-1 0 0,-1-1 0 0 0,1 1 1 0 0,-1 0-1 0 0,5 0 1 0 0,6 2 80 0 0,1 0 1 0 0,-1 0 0 0 0,0 1-1 0 0,25 10 1 0 0,15 2 235 0 0,-42-13-286 0 0,1-1 0 0 0,-1-1 0 0 0,1 1 0 0 0,0-2 0 0 0,-1 0 0 0 0,1 0 0 0 0,-1-1 0 0 0,0 0 0 0 0,1-1 1 0 0,-1-1-1 0 0,-1 0 0 0 0,1 0 0 0 0,0-1 0 0 0,11-7 0 0 0,-14 7-104 0 0,-1 0-1 0 0,0 0 1 0 0,0-1 0 0 0,0 1 0 0 0,-1-2-1 0 0,0 1 1 0 0,0-1 0 0 0,0 0 0 0 0,-1 0-1 0 0,0 0 1 0 0,-1-1 0 0 0,1 1 0 0 0,-2-1 0 0 0,1-1-1 0 0,-1 1 1 0 0,0 0 0 0 0,-1-1 0 0 0,0 1-1 0 0,1-10 1 0 0,-2 16 45 0 0,0-8-367 0 0,0 0 0 0 0,0-1 0 0 0,-1 1 1 0 0,0-1-1 0 0,-3-12 0 0 0,3 21 358 0 0,0 0 1 0 0,-1 1-1 0 0,1-1 0 0 0,0 1 0 0 0,-1-1 0 0 0,0 0 1 0 0,1 1-1 0 0,-1-1 0 0 0,0 1 0 0 0,0-1 1 0 0,0 1-1 0 0,0 0 0 0 0,0-1 0 0 0,0 1 1 0 0,-1 0-1 0 0,1 0 0 0 0,0 0 0 0 0,0 0 1 0 0,-1 0-1 0 0,1 0 0 0 0,-1 0 0 0 0,1 0 1 0 0,-1 1-1 0 0,1-1 0 0 0,-1 0 0 0 0,0 1 0 0 0,1 0 1 0 0,-1-1-1 0 0,0 1 0 0 0,1 0 0 0 0,-1 0 1 0 0,0-1-1 0 0,1 2 0 0 0,-1-1 0 0 0,0 0 1 0 0,1 0-1 0 0,-1 0 0 0 0,0 1 0 0 0,1-1 1 0 0,-3 1-1 0 0,-7 3-3 0 0,1 0-1 0 0,0 0 1 0 0,0 1 0 0 0,0 0 0 0 0,0 1 0 0 0,1 0 0 0 0,-1 0-1 0 0,2 1 1 0 0,-10 9 0 0 0,-4 5 53 0 0,1 0-1 0 0,-21 30 1 0 0,28-34 293 0 0,2 1 0 0 0,-1 0 1 0 0,2 2-1 0 0,1-1 0 0 0,0 1 0 0 0,1 0 1 0 0,2 1-1 0 0,0 0 0 0 0,-7 38 1 0 0,13-56-205 0 0,1 0 1 0 0,-1 0 0 0 0,1 0 0 0 0,0 0 0 0 0,0 0-1 0 0,0 0 1 0 0,1-1 0 0 0,-1 1 0 0 0,1 0 0 0 0,0 0-1 0 0,-1 0 1 0 0,1 0 0 0 0,1-1 0 0 0,-1 1 0 0 0,0 0-1 0 0,1-1 1 0 0,-1 1 0 0 0,1-1 0 0 0,-1 1 0 0 0,4 2-1 0 0,-1-2-23 0 0,0-1-1 0 0,-1 1 1 0 0,1-1-1 0 0,0 0 1 0 0,0 0 0 0 0,0 0-1 0 0,0 0 1 0 0,0-1-1 0 0,1 0 1 0 0,-1 0-1 0 0,0 0 1 0 0,6 0-1 0 0,10 0-65 0 0,-1-1-1 0 0,0-1 1 0 0,0 0-1 0 0,0-2 0 0 0,22-5 1 0 0,5-6-829 0 0,0-1 0 0 0,-1-3 1 0 0,-1-2-1 0 0,52-31 0 0 0,-47 24-1528 0 0,1 2 0 0 0,88-30 1 0 0,-86 42 821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0.285"/>
    </inkml:context>
    <inkml:brush xml:id="br0">
      <inkml:brushProperty name="width" value="0.05" units="cm"/>
      <inkml:brushProperty name="height" value="0.05" units="cm"/>
      <inkml:brushProperty name="color" value="#5B2D90"/>
    </inkml:brush>
  </inkml:definitions>
  <inkml:trace contextRef="#ctx0" brushRef="#br0">1 680 468 0 0,'4'9'976'0'0,"0"-1"1"0"0,-1 1-1 0 0,0 0 0 0 0,0 0 1 0 0,2 15-1 0 0,-1 11 1002 0 0,0 48-1 0 0,-2-20-10 0 0,1-20-927 0 0,2 0 0 0 0,1 0 0 0 0,14 46 0 0 0,-18-88-1122 0 0,-1-5 10 0 0,1-17-46 0 0,-1-29-38 0 0,-10-226-929 0 0,1-35-868 0 0,9 236 1387 0 0,4 0 1 0 0,17-83-1 0 0,-19 141 608 0 0,1 0 0 0 0,0 1 0 0 0,2-1 0 0 0,0 1 0 0 0,1 0 1 0 0,11-19-1 0 0,-17 32 6 0 0,1 0-1 0 0,0 0 1 0 0,-1 1 0 0 0,1-1 0 0 0,0 0 0 0 0,1 1 0 0 0,-1 0 0 0 0,0-1 0 0 0,1 1 0 0 0,-1 0 0 0 0,1 0 0 0 0,0 0 0 0 0,-1 1 0 0 0,1-1 0 0 0,0 1-1 0 0,0-1 1 0 0,0 1 0 0 0,0 0 0 0 0,0 0 0 0 0,1 1 0 0 0,-1-1 0 0 0,0 0 0 0 0,0 1 0 0 0,1 0 0 0 0,-1 0 0 0 0,0 0 0 0 0,0 0 0 0 0,1 1-1 0 0,-1-1 1 0 0,0 1 0 0 0,0-1 0 0 0,0 1 0 0 0,0 0 0 0 0,1 1 0 0 0,-1-1 0 0 0,-1 0 0 0 0,1 1 0 0 0,0 0 0 0 0,0 0 0 0 0,3 2 0 0 0,4 5 13 0 0,0 0 0 0 0,0 0 0 0 0,-1 1 0 0 0,0 0 0 0 0,-1 0 0 0 0,0 1 0 0 0,-1 1 0 0 0,0-1 0 0 0,-1 1 0 0 0,0 0 0 0 0,-1 0 1 0 0,0 1-1 0 0,-1 0 0 0 0,0 0 0 0 0,2 14 0 0 0,-1 3-46 0 0,0 0 0 0 0,-2-1 0 0 0,-1 1 0 0 0,-2 0 0 0 0,-5 52 0 0 0,3-69-95 0 0,-1 0-1 0 0,1-1 1 0 0,-2 1 0 0 0,0 0-1 0 0,0-1 1 0 0,-1 0 0 0 0,-1 0-1 0 0,0 0 1 0 0,-1-1 0 0 0,0 0-1 0 0,0 0 1 0 0,-15 15 0 0 0,17-21-239 0 0,0 0 0 0 0,0-1 0 0 0,-1 1-1 0 0,0-1 1 0 0,0-1 0 0 0,0 1 0 0 0,0-1 0 0 0,-1 0 0 0 0,1 0 0 0 0,-1-1 0 0 0,0 1 0 0 0,1-2 0 0 0,-1 1 0 0 0,0-1 0 0 0,0 0 0 0 0,0 0 0 0 0,-1-1 0 0 0,1 0 0 0 0,0 0-1 0 0,0-1 1 0 0,0 0 0 0 0,0 0 0 0 0,0 0 0 0 0,-11-5 0 0 0,14 5-119 0 0,0-1-1 0 0,-1 0 1 0 0,1 0-1 0 0,0 0 0 0 0,0-1 1 0 0,0 0-1 0 0,0 1 1 0 0,-5-6-1 0 0,-1-1-677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0.784"/>
    </inkml:context>
    <inkml:brush xml:id="br0">
      <inkml:brushProperty name="width" value="0.05" units="cm"/>
      <inkml:brushProperty name="height" value="0.05" units="cm"/>
      <inkml:brushProperty name="color" value="#5B2D90"/>
    </inkml:brush>
  </inkml:definitions>
  <inkml:trace contextRef="#ctx0" brushRef="#br0">0 470 832 0 0,'4'2'512'0'0,"-1"-1"-1"0"0,1-1 1 0 0,0 1-1 0 0,-1 0 1 0 0,1-1-1 0 0,0 0 1 0 0,-1 0-1 0 0,1 0 1 0 0,5-1 0 0 0,-8 0-391 0 0,1 0 0 0 0,-1 0 1 0 0,1 0-1 0 0,-1 0 0 0 0,0 0 1 0 0,1-1-1 0 0,-1 1 0 0 0,0-1 1 0 0,0 1-1 0 0,0-1 1 0 0,0 1-1 0 0,0-1 0 0 0,0 1 1 0 0,-1-1-1 0 0,1 0 0 0 0,0 1 1 0 0,-1-1-1 0 0,1 0 0 0 0,-1-3 1 0 0,3-7-9 0 0,-1 0 0 0 0,-1 0 0 0 0,0 0 0 0 0,0-16 0 0 0,2-28 8 0 0,3 8-81 0 0,-4 23-34 0 0,2 0 1 0 0,0 0-1 0 0,14-41 1 0 0,-16 60-9 0 0,0 0 0 0 0,1 0 0 0 0,-1 1 0 0 0,1-1 0 0 0,1 1 0 0 0,-1 0 0 0 0,1 0 0 0 0,0 0 1 0 0,0 1-1 0 0,0-1 0 0 0,0 1 0 0 0,1 0 0 0 0,0 0 0 0 0,0 0 0 0 0,0 1 0 0 0,0 0 0 0 0,0 0 0 0 0,1 0 0 0 0,0 0 0 0 0,9-2 0 0 0,-12 4 1 0 0,0 0-1 0 0,0 0 0 0 0,0 1 1 0 0,0-1-1 0 0,1 1 0 0 0,-1-1 1 0 0,0 1-1 0 0,1 0 1 0 0,-1 0-1 0 0,0 1 0 0 0,0-1 1 0 0,1 1-1 0 0,-1-1 0 0 0,0 1 1 0 0,0 0-1 0 0,0 0 1 0 0,0 1-1 0 0,0-1 0 0 0,0 1 1 0 0,0-1-1 0 0,0 1 1 0 0,-1 0-1 0 0,1 0 0 0 0,0 0 1 0 0,1 3-1 0 0,0-1 11 0 0,-1 1 1 0 0,-1 0-1 0 0,1-1 0 0 0,0 1 1 0 0,-1 0-1 0 0,0 0 0 0 0,-1 1 1 0 0,1-1-1 0 0,-1 0 0 0 0,0 1 1 0 0,0-1-1 0 0,0 1 0 0 0,-1-1 1 0 0,0 7-1 0 0,0 0-20 0 0,-1 9 261 0 0,1 1 1 0 0,2-1-1 0 0,0 0 1 0 0,1 1-1 0 0,6 20 1 0 0,-7-36-187 0 0,0 0 0 0 0,0 0 0 0 0,1 0 0 0 0,0-1 0 0 0,0 0 0 0 0,0 1 1 0 0,1-1-1 0 0,-1 0 0 0 0,1-1 0 0 0,1 1 0 0 0,-1-1 0 0 0,1 0 0 0 0,-1 0 0 0 0,1 0 0 0 0,0 0 1 0 0,1-1-1 0 0,-1 0 0 0 0,1 0 0 0 0,-1 0 0 0 0,1-1 0 0 0,0 0 0 0 0,7 2 0 0 0,-7-3-61 0 0,-1 1 0 0 0,1-1 0 0 0,0 0 0 0 0,0-1 0 0 0,0 1 0 0 0,0-1 0 0 0,0 0 0 0 0,0-1 0 0 0,0 1-1 0 0,0-1 1 0 0,0-1 0 0 0,0 1 0 0 0,0-1 0 0 0,0 0 0 0 0,-1 0 0 0 0,1-1 0 0 0,-1 1 0 0 0,0-1 0 0 0,1 0 0 0 0,-1-1-1 0 0,-1 1 1 0 0,1-1 0 0 0,0 0 0 0 0,-1 0 0 0 0,0-1 0 0 0,0 1 0 0 0,0-1 0 0 0,-1 0 0 0 0,1 0 0 0 0,-1 0-1 0 0,4-10 1 0 0,-3 6-144 0 0,1-1 0 0 0,-2 1-1 0 0,0-1 1 0 0,0 0 0 0 0,0 0-1 0 0,-1-1 1 0 0,-1 1 0 0 0,0 0-1 0 0,0 0 1 0 0,-1-1 0 0 0,-1 1-1 0 0,1-1 1 0 0,-2 1 0 0 0,1 0-1 0 0,-1 0 1 0 0,-1 0 0 0 0,0 0 0 0 0,-5-11-1 0 0,5 14-135 0 0,0 1 0 0 0,-1-1 0 0 0,1 1 0 0 0,-2-1 0 0 0,1 1 0 0 0,-1 0 0 0 0,0 0 0 0 0,0 1 0 0 0,0 0 0 0 0,-1 0 0 0 0,0 0 0 0 0,0 0 0 0 0,0 1 0 0 0,-1 0 0 0 0,1 0 0 0 0,-1 1 0 0 0,0 0 0 0 0,0 0 0 0 0,0 1 0 0 0,0 0 0 0 0,-1 0 0 0 0,1 0 0 0 0,0 1 0 0 0,-1 0 0 0 0,0 1 0 0 0,1-1 0 0 0,-1 1 0 0 0,-10 2 0 0 0,-13 4-828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1.524"/>
    </inkml:context>
    <inkml:brush xml:id="br0">
      <inkml:brushProperty name="width" value="0.05" units="cm"/>
      <inkml:brushProperty name="height" value="0.05" units="cm"/>
      <inkml:brushProperty name="color" value="#5B2D90"/>
    </inkml:brush>
  </inkml:definitions>
  <inkml:trace contextRef="#ctx0" brushRef="#br0">47 39 412 0 0,'2'-27'2906'0'0,"-2"16"2227"0"0,-7 30-3046 0 0,0 15-1181 0 0,0-1-1 0 0,3 1 0 0 0,-1 35 0 0 0,-3 21 95 0 0,-2 116-7 0 0,10-203-964 0 0,-1 1 0 0 0,1-1 0 0 0,1 1 0 0 0,-1-1-1 0 0,0 1 1 0 0,1-1 0 0 0,0 0 0 0 0,0 1 0 0 0,0-1 0 0 0,0 0 0 0 0,0 1 0 0 0,1-1-1 0 0,3 6 1 0 0,-3-8-9 0 0,0 1 0 0 0,0 0 0 0 0,0-1 0 0 0,0 0 0 0 0,1 1 0 0 0,-1-1 0 0 0,1 0 0 0 0,-1 0 0 0 0,1 0 0 0 0,-1 0 0 0 0,1-1 0 0 0,-1 1 0 0 0,1-1 0 0 0,0 0 0 0 0,-1 1 0 0 0,1-1 0 0 0,5-1 0 0 0,54-3-10 0 0,-44 1-11 0 0,1 2 0 0 0,-1 0 0 0 0,1 1 0 0 0,-1 0 0 0 0,31 6 0 0 0,-46-5 0 0 0,1 0 1 0 0,0 0 0 0 0,0 1-1 0 0,-1-1 1 0 0,1 1 0 0 0,-1 0-1 0 0,0 0 1 0 0,1 0 0 0 0,-1 0-1 0 0,0 0 1 0 0,0 1 0 0 0,0 0 0 0 0,0 0-1 0 0,-1-1 1 0 0,1 1 0 0 0,-1 1-1 0 0,0-1 1 0 0,0 0 0 0 0,0 1-1 0 0,0-1 1 0 0,0 1 0 0 0,-1-1-1 0 0,0 1 1 0 0,1 0 0 0 0,-1-1-1 0 0,-1 1 1 0 0,1 0 0 0 0,0 0-1 0 0,-1 0 1 0 0,0 0 0 0 0,-1 7 0 0 0,2-3-72 0 0,-1 0 1 0 0,0-1 0 0 0,-1 1-1 0 0,0-1 1 0 0,0 1 0 0 0,-1-1 0 0 0,0 1-1 0 0,0-1 1 0 0,-1 0 0 0 0,0 0-1 0 0,0 0 1 0 0,0 0 0 0 0,-1 0-1 0 0,0-1 1 0 0,0 1 0 0 0,-1-1 0 0 0,0 0-1 0 0,0-1 1 0 0,0 1 0 0 0,-1-1-1 0 0,0 0 1 0 0,0 0 0 0 0,0-1 0 0 0,0 0-1 0 0,-1 0 1 0 0,0 0 0 0 0,-9 3-1 0 0,13-6-118 0 0,0 0-1 0 0,1 0 0 0 0,-1 0 1 0 0,0 0-1 0 0,1 0 0 0 0,-1 0 0 0 0,0-1 1 0 0,0 0-1 0 0,0 1 0 0 0,0-1 1 0 0,0 0-1 0 0,1-1 0 0 0,-1 1 0 0 0,0 0 1 0 0,0-1-1 0 0,0 1 0 0 0,0-1 1 0 0,1 0-1 0 0,-1 0 0 0 0,0 0 0 0 0,1 0 1 0 0,-1-1-1 0 0,1 1 0 0 0,-1-1 1 0 0,1 1-1 0 0,0-1 0 0 0,0 0 0 0 0,-1 0 1 0 0,1 0-1 0 0,1 0 0 0 0,-1 0 1 0 0,0-1-1 0 0,0 1 0 0 0,1-1 0 0 0,-1 1 1 0 0,1-1-1 0 0,0 1 0 0 0,0-1 1 0 0,0 0-1 0 0,0 1 0 0 0,0-1 0 0 0,0-5 1 0 0,-3-9-436 0 0,2 1 0 0 0,0-1 0 0 0,0 1 1 0 0,2-1-1 0 0,0 1 0 0 0,3-21 0 0 0,3-13-537 0 0,3-1 134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43.424"/>
    </inkml:context>
    <inkml:brush xml:id="br0">
      <inkml:brushProperty name="width" value="0.05" units="cm"/>
      <inkml:brushProperty name="height" value="0.05" units="cm"/>
      <inkml:brushProperty name="color" value="#5B2D90"/>
    </inkml:brush>
  </inkml:definitions>
  <inkml:trace contextRef="#ctx0" brushRef="#br0">253 108 432 0 0,'-8'-22'6955'0'0,"-12"-3"-5766"0"0,-24-14-1773 0 0,39 36 357 0 0,0 0 0 0 0,1 1-1 0 0,-2-1 1 0 0,1 1 0 0 0,0 0 0 0 0,0 1 0 0 0,-1-1-1 0 0,1 1 1 0 0,-1 0 0 0 0,1 0 0 0 0,-1 1-1 0 0,0 0 1 0 0,1 0 0 0 0,-1 0 0 0 0,1 1 0 0 0,-1-1-1 0 0,1 1 1 0 0,-1 1 0 0 0,1-1 0 0 0,-1 1 0 0 0,1 0-1 0 0,0 0 1 0 0,0 0 0 0 0,0 1 0 0 0,0 0-1 0 0,0 0 1 0 0,1 0 0 0 0,-9 8 0 0 0,-8 6-852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2.004"/>
    </inkml:context>
    <inkml:brush xml:id="br0">
      <inkml:brushProperty name="width" value="0.05" units="cm"/>
      <inkml:brushProperty name="height" value="0.05" units="cm"/>
      <inkml:brushProperty name="color" value="#5B2D90"/>
    </inkml:brush>
  </inkml:definitions>
  <inkml:trace contextRef="#ctx0" brushRef="#br0">17 43 884 0 0,'30'-39'4009'0'0,"-30"39"-3947"0"0,1 0-1 0 0,-1-1 1 0 0,0 1 0 0 0,0 0-1 0 0,0 0 1 0 0,0 0-1 0 0,0-1 1 0 0,0 1 0 0 0,1 0-1 0 0,-1 0 1 0 0,0 0 0 0 0,0 0-1 0 0,0 0 1 0 0,1-1 0 0 0,-1 1-1 0 0,0 0 1 0 0,0 0 0 0 0,0 0-1 0 0,1 0 1 0 0,-1 0 0 0 0,0 0-1 0 0,0 0 1 0 0,1 0 0 0 0,-1 0-1 0 0,0 0 1 0 0,0 0-1 0 0,0 0 1 0 0,1 0 0 0 0,-1 0-1 0 0,0 0 1 0 0,0 0 0 0 0,1 0-1 0 0,-1 0 1 0 0,0 0 0 0 0,0 0-1 0 0,1 0 1 0 0,-1 0 0 0 0,0 0-1 0 0,0 0 1 0 0,0 0 0 0 0,1 1-1 0 0,-1-1 1 0 0,0 0 0 0 0,0 0-1 0 0,0 0 1 0 0,1 1-1 0 0,-5 26 1472 0 0,-6 20 400 0 0,-5 55 1 0 0,14-98-1855 0 0,-5 46 751 0 0,-14 153 1030 0 0,20-175-1729 0 0,0 0 1 0 0,2 1-1 0 0,1-1 0 0 0,1 0 0 0 0,9 32 0 0 0,-11-54-101 0 0,-1 0-1 0 0,1-1 1 0 0,1 1 0 0 0,-1 0-1 0 0,1-1 1 0 0,0 0-1 0 0,0 1 1 0 0,1-1 0 0 0,0-1-1 0 0,0 1 1 0 0,0 0-1 0 0,0-1 1 0 0,1 0 0 0 0,-1 0-1 0 0,1 0 1 0 0,0-1-1 0 0,0 1 1 0 0,1-1 0 0 0,-1 0-1 0 0,9 3 1 0 0,-8-5-31 0 0,1 1 0 0 0,0-1 0 0 0,0 0 0 0 0,0 0 1 0 0,0 0-1 0 0,0-1 0 0 0,0-1 0 0 0,0 1 0 0 0,0-1 0 0 0,0 0 1 0 0,-1 0-1 0 0,1-1 0 0 0,0 0 0 0 0,0 0 0 0 0,-1-1 1 0 0,0 0-1 0 0,12-7 0 0 0,-4 1-97 0 0,0-1-1 0 0,0 0 1 0 0,-1-1 0 0 0,-1-1-1 0 0,0 0 1 0 0,0-1 0 0 0,-1 0 0 0 0,-1-1-1 0 0,10-17 1 0 0,-14 23-113 0 0,-2 0 1 0 0,1-1 0 0 0,-1 1-1 0 0,-1-1 1 0 0,1 0-1 0 0,-2 0 1 0 0,1 0-1 0 0,-1 0 1 0 0,0 0-1 0 0,-1-1 1 0 0,0 1-1 0 0,-1-1 1 0 0,0 1-1 0 0,0-1 1 0 0,-1 1 0 0 0,0 0-1 0 0,-1-1 1 0 0,-3-10-1 0 0,5 18 156 0 0,-1 1 1 0 0,1-1-1 0 0,-1 1 0 0 0,0 0 0 0 0,0-1 1 0 0,1 1-1 0 0,-1 0 0 0 0,0-1 0 0 0,0 1 0 0 0,0 0 1 0 0,0 0-1 0 0,0 0 0 0 0,0 0 0 0 0,-1 0 1 0 0,1 0-1 0 0,0 0 0 0 0,0 0 0 0 0,-1 1 1 0 0,1-1-1 0 0,-1 0 0 0 0,1 1 0 0 0,0-1 0 0 0,-4 0 1 0 0,2 1 14 0 0,0 0 0 0 0,0 0 0 0 0,0 0 0 0 0,0 1 0 0 0,0-1 0 0 0,0 1 0 0 0,0-1-1 0 0,0 1 1 0 0,0 0 0 0 0,1 0 0 0 0,-6 3 0 0 0,0 1 48 0 0,0 0 0 0 0,0 0 0 0 0,0 1-1 0 0,0 0 1 0 0,1 1 0 0 0,-12 13-1 0 0,12-11 206 0 0,2 0 0 0 0,-1 0 0 0 0,1 1-1 0 0,0 0 1 0 0,1 0 0 0 0,0 0-1 0 0,1 1 1 0 0,0-1 0 0 0,0 1 0 0 0,1 0-1 0 0,1 0 1 0 0,0 0 0 0 0,0 0 0 0 0,1 0-1 0 0,1 0 1 0 0,-1 0 0 0 0,5 16 0 0 0,-4-20-180 0 0,1 0 1 0 0,0 0-1 0 0,0-1 1 0 0,1 1-1 0 0,-1-1 1 0 0,1 0-1 0 0,1 0 1 0 0,-1 0-1 0 0,1 0 1 0 0,0 0-1 0 0,1-1 1 0 0,-1 0 0 0 0,1 1-1 0 0,0-2 1 0 0,0 1-1 0 0,1-1 1 0 0,-1 0-1 0 0,1 0 1 0 0,0 0-1 0 0,0-1 1 0 0,0 0-1 0 0,1 0 1 0 0,-1 0-1 0 0,1-1 1 0 0,-1 0-1 0 0,1 0 1 0 0,0-1 0 0 0,12 1-1 0 0,-3-1-438 0 0,0-2 0 0 0,-1 1 0 0 0,1-2 1 0 0,0 0-1 0 0,0-1 0 0 0,-1-1 0 0 0,0 0 0 0 0,0-1 0 0 0,24-12 0 0 0,-26 11-426 0 0,-1 0 0 0 0,0-1 0 0 0,0 0 0 0 0,-1-1-1 0 0,0-1 1 0 0,0 0 0 0 0,-1 0 0 0 0,0-1-1 0 0,-1 0 1 0 0,0-1 0 0 0,9-14 0 0 0,-11 8-278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2.470"/>
    </inkml:context>
    <inkml:brush xml:id="br0">
      <inkml:brushProperty name="width" value="0.05" units="cm"/>
      <inkml:brushProperty name="height" value="0.05" units="cm"/>
      <inkml:brushProperty name="color" value="#5B2D90"/>
    </inkml:brush>
  </inkml:definitions>
  <inkml:trace contextRef="#ctx0" brushRef="#br0">0 10 232 0 0,'8'55'10750'0'0,"21"62"-8293"0"0,-18-74-1507 0 0,-11-42-935 0 0,0 0-1 0 0,0 0 0 0 0,0 0 1 0 0,0 0-1 0 0,0 0 0 0 0,1 0 1 0 0,-1 0-1 0 0,0-1 0 0 0,1 1 1 0 0,-1 0-1 0 0,0 0 1 0 0,1 0-1 0 0,-1 0 0 0 0,1-1 1 0 0,0 1-1 0 0,-1 0 0 0 0,1 0 1 0 0,0-1-1 0 0,-1 1 0 0 0,1-1 1 0 0,0 1-1 0 0,0 0 0 0 0,-1-1 1 0 0,1 1-1 0 0,0-1 0 0 0,0 0 1 0 0,0 1-1 0 0,0-1 1 0 0,1 1-1 0 0,0-2-7 0 0,0 1 0 0 0,-1-1 0 0 0,1 1-1 0 0,0-1 1 0 0,-1 1 0 0 0,1-1 0 0 0,-1 0 0 0 0,1 0 0 0 0,-1 0 0 0 0,1 0 0 0 0,-1 0-1 0 0,0 0 1 0 0,1 0 0 0 0,1-3 0 0 0,36-49-127 0 0,-38 51 120 0 0,27-53-59 0 0,-24 44 77 0 0,1 1 1 0 0,0-1-1 0 0,0 1 0 0 0,1 0 0 0 0,0 1 0 0 0,0-1 0 0 0,1 1 0 0 0,1 1 0 0 0,15-15 0 0 0,-21 22 25 0 0,0-1-1 0 0,0 1 1 0 0,0 0-1 0 0,0 0 1 0 0,1 0-1 0 0,-1 0 1 0 0,0 0-1 0 0,1 1 1 0 0,-1-1-1 0 0,0 1 1 0 0,1 0-1 0 0,-1-1 1 0 0,1 1-1 0 0,-1 0 0 0 0,1 0 1 0 0,-1 1-1 0 0,1-1 1 0 0,-1 0-1 0 0,4 2 1 0 0,-1 0 6 0 0,-1 0 1 0 0,1 0-1 0 0,-1 1 0 0 0,0-1 1 0 0,0 1-1 0 0,0 0 0 0 0,0 0 1 0 0,0 0-1 0 0,4 6 0 0 0,1 1-19 0 0,-1 0 0 0 0,-1 0 0 0 0,0 1-1 0 0,0 0 1 0 0,-1 0 0 0 0,8 22 0 0 0,-8-15-52 0 0,-4-9-84 0 0,1-1 0 0 0,-1 0 0 0 0,2 0 0 0 0,6 13 0 0 0,-10-21 87 0 0,0 0 0 0 0,1 0 0 0 0,-1 0 0 0 0,0 0 0 0 0,0 1 0 0 0,0-1 0 0 0,1 0 0 0 0,-1 0 0 0 0,0 0 0 0 0,0 0 0 0 0,0 0 0 0 0,1 0 0 0 0,-1 0 0 0 0,0 1 0 0 0,0-1 0 0 0,1 0 0 0 0,-1 0 0 0 0,0 0 0 0 0,0 0 0 0 0,1 0 0 0 0,-1 0 0 0 0,0 0 0 0 0,0 0 0 0 0,1 0 0 0 0,-1-1 0 0 0,0 1 0 0 0,0 0 0 0 0,1 0 0 0 0,-1 0 0 0 0,0 0 0 0 0,0 0 0 0 0,0 0-1 0 0,1 0 1 0 0,-1-1 0 0 0,0 1 0 0 0,0 0 0 0 0,0 0 0 0 0,1 0 0 0 0,-1 0 0 0 0,0-1 0 0 0,0 1 0 0 0,11-15-254 0 0,5-16 155 0 0,-13 25 122 0 0,-1 0-1 0 0,1 1 1 0 0,0-1-1 0 0,1 1 1 0 0,-1-1 0 0 0,1 1-1 0 0,0 0 1 0 0,0 0-1 0 0,1 1 1 0 0,-1-1-1 0 0,1 1 1 0 0,0 0-1 0 0,1 0 1 0 0,-1 1-1 0 0,0 0 1 0 0,1 0-1 0 0,10-5 1 0 0,-9 7-14 0 0,0 0 1 0 0,0 0-1 0 0,0 0 0 0 0,0 0 1 0 0,0 1-1 0 0,0 1 1 0 0,-1-1-1 0 0,1 1 0 0 0,0 0 1 0 0,0 0-1 0 0,0 1 0 0 0,-1 0 1 0 0,1 0-1 0 0,0 1 1 0 0,-1 0-1 0 0,10 5 0 0 0,25 16-1062 0 0,-2 2 0 0 0,72 60-1 0 0,64 79-5216 0 0,-93-84 2870 0 0,-41-41 2057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3.371"/>
    </inkml:context>
    <inkml:brush xml:id="br0">
      <inkml:brushProperty name="width" value="0.05" units="cm"/>
      <inkml:brushProperty name="height" value="0.05" units="cm"/>
      <inkml:brushProperty name="color" value="#5B2D90"/>
    </inkml:brush>
  </inkml:definitions>
  <inkml:trace contextRef="#ctx0" brushRef="#br0">1388 95 112 0 0,'38'-3'1639'0'0,"1"2"0"0"0,61 6-1 0 0,-67 0 1350 0 0,50 12 0 0 0,-83-17-2932 0 0,1 0 0 0 0,0 0-1 0 0,-1 0 1 0 0,1 0-1 0 0,-1 0 1 0 0,1 0 0 0 0,-1 0-1 0 0,1 0 1 0 0,-1 1-1 0 0,1-1 1 0 0,-1 0 0 0 0,0 0-1 0 0,1 0 1 0 0,-1 1-1 0 0,1-1 1 0 0,-1 0 0 0 0,1 1-1 0 0,-1-1 1 0 0,0 0-1 0 0,1 1 1 0 0,-1-1 0 0 0,0 0-1 0 0,1 1 1 0 0,-1-1-1 0 0,0 1 1 0 0,1-1 0 0 0,-1 0-1 0 0,0 1 1 0 0,0-1-1 0 0,0 1 1 0 0,1 0 0 0 0,-14 8 587 0 0,-29 3-316 0 0,-19-1 163 0 0,0-2 0 0 0,0-3 0 0 0,-92-3 0 0 0,-189-27 494 0 0,288 19-916 0 0,-787-85 630 0 0,828 89-759 0 0,1-1 0 0 0,0 0 1 0 0,-17-6-1 0 0,61-30-12598 0 0,-23 32 9652 0 0,-4 5 1816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3.727"/>
    </inkml:context>
    <inkml:brush xml:id="br0">
      <inkml:brushProperty name="width" value="0.05" units="cm"/>
      <inkml:brushProperty name="height" value="0.05" units="cm"/>
      <inkml:brushProperty name="color" value="#5B2D90"/>
    </inkml:brush>
  </inkml:definitions>
  <inkml:trace contextRef="#ctx0" brushRef="#br0">435 91 228 0 0,'37'-49'4884'0'0,"5"8"5211"0"0,-80 60-6331 0 0,-8 3-3629 0 0,-13 15-22 0 0,2 3-1 0 0,1 2 1 0 0,2 3-1 0 0,-90 97 0 0 0,137-134-49 0 0,1 0 0 0 0,0 0 0 0 0,0 1 0 0 0,0-1 0 0 0,1 1 0 0 0,1 1 0 0 0,-1-1 0 0 0,2 0 0 0 0,-5 16-1 0 0,7-21-18 0 0,0 1-1 0 0,0 0 0 0 0,1 0 1 0 0,0 0-1 0 0,0 0 0 0 0,0-1 1 0 0,0 1-1 0 0,1 0 0 0 0,0 0 1 0 0,0 0-1 0 0,0-1 0 0 0,0 1 1 0 0,1-1-1 0 0,0 1 0 0 0,0-1 1 0 0,0 1-1 0 0,1-1 0 0 0,-1 0 1 0 0,1 0-1 0 0,0 0 0 0 0,6 6 1 0 0,8 6-16 0 0,0-2 1 0 0,1 0 0 0 0,1-1 0 0 0,29 16 0 0 0,91 38-744 0 0,-72-36-185 0 0,-42-19 568 0 0,90 41-4099 0 0,-69-33-1554 0 0,87 25 1 0 0,-97-36 3988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4.316"/>
    </inkml:context>
    <inkml:brush xml:id="br0">
      <inkml:brushProperty name="width" value="0.05" units="cm"/>
      <inkml:brushProperty name="height" value="0.05" units="cm"/>
      <inkml:brushProperty name="color" value="#5B2D90"/>
    </inkml:brush>
  </inkml:definitions>
  <inkml:trace contextRef="#ctx0" brushRef="#br0">1 63 16 0 0,'3'-18'67'0'0,"7"-15"6947"0"0,-3 22 68 0 0,-7 35-4073 0 0,-11 109-1599 0 0,12 232 0 0 0,4-136-1808 0 0,-6-178-78 0 0,3 62-1851 0 0,-1-100 1218 0 0,1 0 0 0 0,0-1 1 0 0,7 20-1 0 0,-9-30 868 0 0,1 0 1 0 0,0-1-1 0 0,0 1 0 0 0,-1 0 1 0 0,1 0-1 0 0,0-1 1 0 0,0 1-1 0 0,1-1 0 0 0,-1 1 1 0 0,0-1-1 0 0,0 0 1 0 0,1 1-1 0 0,-1-1 0 0 0,1 0 1 0 0,-1 0-1 0 0,1 0 1 0 0,-1 0-1 0 0,1 0 0 0 0,0 0 1 0 0,0 0-1 0 0,-1-1 0 0 0,1 1 1 0 0,0-1-1 0 0,0 1 1 0 0,0-1-1 0 0,-1 0 0 0 0,1 0 1 0 0,0 1-1 0 0,0-1 1 0 0,0 0-1 0 0,0-1 0 0 0,0 1 1 0 0,0 0-1 0 0,-1-1 1 0 0,1 1-1 0 0,0-1 0 0 0,0 1 1 0 0,0-1-1 0 0,2-1 1 0 0,16-6-1528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4.675"/>
    </inkml:context>
    <inkml:brush xml:id="br0">
      <inkml:brushProperty name="width" value="0.05" units="cm"/>
      <inkml:brushProperty name="height" value="0.05" units="cm"/>
      <inkml:brushProperty name="color" value="#5B2D90"/>
    </inkml:brush>
  </inkml:definitions>
  <inkml:trace contextRef="#ctx0" brushRef="#br0">604 81 12 0 0,'3'-21'1627'0'0,"0"-10"3289"0"0,-3 31-4774 0 0,0-1 0 0 0,0 0 0 0 0,0 0 0 0 0,-1 0 1 0 0,1 0-1 0 0,0 1 0 0 0,0-1 0 0 0,-1 0 0 0 0,1 0 0 0 0,-1 1 0 0 0,1-1 0 0 0,0 0 0 0 0,-1 0 1 0 0,1 1-1 0 0,-1-1 0 0 0,0 0 0 0 0,1 1 0 0 0,-1-1 0 0 0,0 1 0 0 0,1-1 0 0 0,-1 1 0 0 0,0-1 1 0 0,1 1-1 0 0,-1 0 0 0 0,0-1 0 0 0,0 1 0 0 0,0 0 0 0 0,1-1 0 0 0,-2 1 0 0 0,-21-4 656 0 0,1 1 0 0 0,-1 1-1 0 0,1 1 1 0 0,-1 1 0 0 0,0 1-1 0 0,-43 7 1 0 0,-134 42-1749 0 0,61-12-4330 0 0,104-34 1252 0 0,35-4 3928 0 0,-1 0 1 0 0,0 0-1 0 0,1 0 0 0 0,-1 0 0 0 0,0 0 0 0 0,1 0 1 0 0,-1 0-1 0 0,0 0 0 0 0,1-1 0 0 0,-1 1 0 0 0,0 0 1 0 0,1 0-1 0 0,-1-1 0 0 0,1 1 0 0 0,-1 0 0 0 0,1-1 1 0 0,-1 1-1 0 0,0 0 0 0 0,1-1 0 0 0,-1 1 0 0 0,1-1 1 0 0,-1 1-1 0 0,1-1 0 0 0,0 1 0 0 0,-1-1 0 0 0,1 1 1 0 0,0-1-1 0 0,-1 1 0 0 0,1-1 0 0 0,0 0 0 0 0,-1 1 1 0 0,1-1-1 0 0,0 0 0 0 0,0 1 0 0 0,0-1 1 0 0,0 1-1 0 0,0-1 0 0 0,0 0 0 0 0,0 1 0 0 0,0-1 1 0 0,0 0-1 0 0,0 1 0 0 0,0-2 0 0 0,4-10-1089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5.021"/>
    </inkml:context>
    <inkml:brush xml:id="br0">
      <inkml:brushProperty name="width" value="0.05" units="cm"/>
      <inkml:brushProperty name="height" value="0.05" units="cm"/>
      <inkml:brushProperty name="color" value="#5B2D90"/>
    </inkml:brush>
  </inkml:definitions>
  <inkml:trace contextRef="#ctx0" brushRef="#br0">0 2 684 0 0,'1'0'181'0'0,"-1"0"-1"0"0,1 0 1 0 0,-1-1 0 0 0,0 1 0 0 0,1 0-1 0 0,-1 0 1 0 0,1 0 0 0 0,-1 0-1 0 0,1 0 1 0 0,-1 0 0 0 0,1-1 0 0 0,-1 1-1 0 0,1 0 1 0 0,-1 1 0 0 0,1-1-1 0 0,0 0 1 0 0,-1 0 0 0 0,1 0 0 0 0,-1 0-1 0 0,0 0 1 0 0,1 0 0 0 0,-1 1-1 0 0,1-1 1 0 0,-1 0 0 0 0,1 0 0 0 0,-1 1-1 0 0,1-1 1 0 0,-1 0 0 0 0,0 0-1 0 0,1 1 1 0 0,0 0 0 0 0,5 18 3051 0 0,-8 28-7 0 0,2-45-2987 0 0,-16 226 4750 0 0,24 115-4182 0 0,41 83-495 0 0,-48-400-328 0 0,-1-21-33 0 0,0 0 0 0 0,0 0-1 0 0,0 1 1 0 0,1-1 0 0 0,-1 0-1 0 0,2 0 1 0 0,1 8 0 0 0,-3-13 42 0 0,0 0 0 0 0,0 0 0 0 0,0 0-1 0 0,1 0 1 0 0,-1 0 0 0 0,0 0 0 0 0,0 0 0 0 0,0 1 0 0 0,0-1 0 0 0,0 0 0 0 0,0 0 0 0 0,1 0 0 0 0,-1 0 0 0 0,0 0 0 0 0,0 0 0 0 0,0 0 0 0 0,0 0 0 0 0,0 0 0 0 0,1 0 0 0 0,-1 0 0 0 0,0 0-1 0 0,0 0 1 0 0,0 0 0 0 0,0 0 0 0 0,0 0 0 0 0,1 0 0 0 0,-1 0 0 0 0,0 0 0 0 0,0 0 0 0 0,0 0 0 0 0,0 0 0 0 0,0 0 0 0 0,0 0 0 0 0,1 0 0 0 0,-1 0 0 0 0,0-1 0 0 0,0 1 0 0 0,0 0-1 0 0,0 0 1 0 0,0 0 0 0 0,0 0 0 0 0,0 0 0 0 0,1 0 0 0 0,-1 0 0 0 0,0-1 0 0 0,0 1 0 0 0,0 0 0 0 0,0 0 0 0 0,0 0 0 0 0,0 0 0 0 0,0 0 0 0 0,0 0 0 0 0,0-1 0 0 0,0 1 0 0 0,0 0-1 0 0,0 0 1 0 0,0 0 0 0 0,0 0 0 0 0,0 0 0 0 0,0-1 0 0 0,0 1 0 0 0,0 0 0 0 0,0 0 0 0 0,0 0 0 0 0,0 0 0 0 0,0 0 0 0 0,0-1 0 0 0,0 1 0 0 0,6-22-180 0 0,3-24 108 0 0,-6 7-7 0 0,11-76-235 0 0,-11 105 298 0 0,-1 0 1 0 0,1 0-1 0 0,0 0 0 0 0,1 0 0 0 0,0 1 1 0 0,1-1-1 0 0,0 1 0 0 0,10-14 1 0 0,-14 21 21 0 0,1 0 1 0 0,0 0 0 0 0,0 0 0 0 0,-1 0-1 0 0,1 0 1 0 0,0 1 0 0 0,1-1 0 0 0,-1 1-1 0 0,0-1 1 0 0,0 1 0 0 0,1 0 0 0 0,-1 0-1 0 0,0 0 1 0 0,1 0 0 0 0,-1 0 0 0 0,1 1 0 0 0,-1-1-1 0 0,1 1 1 0 0,0 0 0 0 0,-1-1 0 0 0,4 1-1 0 0,-1 1-15 0 0,0 0-1 0 0,-1 0 0 0 0,1 1 0 0 0,-1-1 0 0 0,1 1 1 0 0,-1 0-1 0 0,1 0 0 0 0,-1 1 0 0 0,0-1 0 0 0,7 6 0 0 0,6 7-384 0 0,-1 0 0 0 0,0 2-1 0 0,25 32 1 0 0,-38-44 223 0 0,28 40-1635 0 0,-26-36 1038 0 0,0 0 0 0 0,1 0 0 0 0,0 0 0 0 0,0-1 0 0 0,1 0 0 0 0,0 0 0 0 0,1-1 0 0 0,0 0 0 0 0,0 0 0 0 0,0 0 0 0 0,11 5 0 0 0,-4-8-903 0 0,1-5 198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5.391"/>
    </inkml:context>
    <inkml:brush xml:id="br0">
      <inkml:brushProperty name="width" value="0.05" units="cm"/>
      <inkml:brushProperty name="height" value="0.05" units="cm"/>
      <inkml:brushProperty name="color" value="#5B2D90"/>
    </inkml:brush>
  </inkml:definitions>
  <inkml:trace contextRef="#ctx0" brushRef="#br0">26 625 800 0 0,'0'-2'242'0'0,"-1"0"-1"0"0,1 1 1 0 0,0-1-1 0 0,0 0 1 0 0,0 1-1 0 0,0-1 1 0 0,0 0 0 0 0,1 1-1 0 0,-1-1 1 0 0,1 0-1 0 0,-1 1 1 0 0,1-1-1 0 0,-1 1 1 0 0,1-1 0 0 0,0 1-1 0 0,1-2 1 0 0,-2 3-91 0 0,1 0 0 0 0,0 0 0 0 0,-1 0 1 0 0,1 0-1 0 0,-1 0 0 0 0,1 1 1 0 0,0-1-1 0 0,-1 0 0 0 0,1 1 0 0 0,-1-1 1 0 0,1 0-1 0 0,-1 1 0 0 0,1-1 0 0 0,-1 1 1 0 0,1-1-1 0 0,-1 1 0 0 0,1-1 0 0 0,-1 1 1 0 0,0-1-1 0 0,1 1 0 0 0,-1-1 0 0 0,0 1 1 0 0,1 0-1 0 0,-1-1 0 0 0,1 2 0 0 0,3 7 566 0 0,1 1-1 0 0,-1 0 0 0 0,-1 0 0 0 0,3 11 0 0 0,13 109 1963 0 0,-1 1-6108 0 0,-18-131 3344 0 0,0 1 0 0 0,0-1 0 0 0,0 0 0 0 0,0 1 0 0 0,0-1-1 0 0,-1 0 1 0 0,1 1 0 0 0,0-1 0 0 0,0 0 0 0 0,0 0 0 0 0,0 1 0 0 0,0-1 0 0 0,1 0 0 0 0,-1 1 0 0 0,0-1 0 0 0,0 0 0 0 0,0 1 0 0 0,0-1 0 0 0,0 0 0 0 0,0 0 0 0 0,0 1 0 0 0,0-1 0 0 0,1 0 0 0 0,-1 0 0 0 0,0 1 0 0 0,0-1-1 0 0,0 0 1 0 0,1 0 0 0 0,-1 1 0 0 0,0-1 0 0 0,0 0 0 0 0,1 0 0 0 0,-1 0 0 0 0,0 0 0 0 0,0 1 0 0 0,1-1 0 0 0,-1 0 0 0 0,0 0 0 0 0,1 0 0 0 0,-1 0 0 0 0,0 0 0 0 0,0 0 0 0 0,1 0 0 0 0,-1 0 0 0 0,0 0 0 0 0,1 0 0 0 0,-1 0 0 0 0,0 0-1 0 0,1 0 1 0 0,-1 0 0 0 0,0 0 0 0 0,1 0 0 0 0,-1 0 0 0 0,0 0 0 0 0,0 0 0 0 0,1 0 0 0 0,-1-1 0 0 0,0 1 0 0 0,0 0 0 0 0,1 0 0 0 0,-1 0 0 0 0,0 0 0 0 0,0-1 0 0 0,1 1 0 0 0,12-21-3595 0 0,-3-5 1874 0 0</inkml:trace>
  <inkml:trace contextRef="#ctx0" brushRef="#br0" timeOffset="1">21 88 1104 0 0,'-17'-51'5667'0'0,"13"15"3391"0"0,30 59-6145 0 0,-13 1-4783 0 0,1 0 1 0 0,1 0 0 0 0,2-2-1 0 0,0 0 1 0 0,1 0 0 0 0,1-2-1 0 0,1 0 1 0 0,33 24 0 0 0,-28-25 455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5.716"/>
    </inkml:context>
    <inkml:brush xml:id="br0">
      <inkml:brushProperty name="width" value="0.05" units="cm"/>
      <inkml:brushProperty name="height" value="0.05" units="cm"/>
      <inkml:brushProperty name="color" value="#5B2D90"/>
    </inkml:brush>
  </inkml:definitions>
  <inkml:trace contextRef="#ctx0" brushRef="#br0">96 0 152 0 0,'23'8'1987'0'0,"-22"-8"-1777"0"0,1 0 0 0 0,-1 0 0 0 0,0 0 0 0 0,0 1 0 0 0,0-1 0 0 0,0 0 0 0 0,0 1 0 0 0,0-1 0 0 0,0 1 0 0 0,0-1 0 0 0,0 1 0 0 0,0 0 0 0 0,0-1 0 0 0,0 1 0 0 0,0 0 0 0 0,1 1 0 0 0,-2-1-138 0 0,0 1 0 0 0,-1-1 0 0 0,1 1 1 0 0,0-1-1 0 0,-1 1 0 0 0,1-1 0 0 0,-1 0 1 0 0,0 1-1 0 0,1-1 0 0 0,-1 0 0 0 0,0 0 0 0 0,0 0 1 0 0,0 1-1 0 0,0-1 0 0 0,0 0 0 0 0,0 0 1 0 0,0 0-1 0 0,0 0 0 0 0,-2 1 0 0 0,-35 33 633 0 0,26-26 110 0 0,2 1 1 0 0,-1 0 0 0 0,1 1-1 0 0,-10 13 1 0 0,17-19-547 0 0,1-1 0 0 0,-1 1 0 0 0,1-1 0 0 0,0 1 0 0 0,0 0 0 0 0,1 0-1 0 0,-1 0 1 0 0,1 0 0 0 0,0 0 0 0 0,1 0 0 0 0,-1 0 0 0 0,1 0 0 0 0,0 1 0 0 0,0-1 0 0 0,2 9 0 0 0,0-4-93 0 0,0-1 0 0 0,1 1 1 0 0,0-1-1 0 0,1 0 0 0 0,0 0 0 0 0,0-1 1 0 0,1 1-1 0 0,0-1 0 0 0,0 0 0 0 0,13 14 1 0 0,5 2 122 0 0,49 39 0 0 0,-26-24-243 0 0,-45-38-85 0 0,1 0-1 0 0,-1 0 0 0 0,1 0 0 0 0,-1 0 0 0 0,0 1 0 0 0,0-1 1 0 0,0 0-1 0 0,0 1 0 0 0,1-1 0 0 0,-2 1 0 0 0,1-1 0 0 0,0 1 1 0 0,0-1-1 0 0,0 1 0 0 0,-1-1 0 0 0,1 1 0 0 0,-1 0 0 0 0,1 0 0 0 0,-1-1 1 0 0,0 1-1 0 0,0 0 0 0 0,0 1 0 0 0,-1 0-114 0 0,0 0 0 0 0,0-1 1 0 0,-1 1-1 0 0,1-1 0 0 0,-1 0 0 0 0,1 0 0 0 0,-1 1 0 0 0,0-1 0 0 0,0 0 1 0 0,-4 3-1 0 0,-12 13-351 0 0,3-4-857 0 0,0 0-1 0 0,-29 21 1 0 0,28-24-978 0 0,1 1 0 0 0,0 0 0 0 0,-19 22 0 0 0,28-25 682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6.074"/>
    </inkml:context>
    <inkml:brush xml:id="br0">
      <inkml:brushProperty name="width" value="0.05" units="cm"/>
      <inkml:brushProperty name="height" value="0.05" units="cm"/>
      <inkml:brushProperty name="color" value="#5B2D90"/>
    </inkml:brush>
  </inkml:definitions>
  <inkml:trace contextRef="#ctx0" brushRef="#br0">62 15 1020 0 0,'-4'-15'3414'0'0,"-4"19"314"0"0,-5 24-192 0 0,-11 197 923 0 0,12-85-7551 0 0,13-105 223 0 0,-1-34 2650 0 0,0 0 0 0 0,0 0 0 0 0,0 0-1 0 0,0 0 1 0 0,1 0 0 0 0,-1 0 0 0 0,0-1-1 0 0,0 1 1 0 0,0 0 0 0 0,1 0 0 0 0,-1 0-1 0 0,0 0 1 0 0,1-1 0 0 0,-1 1 0 0 0,1 0-1 0 0,-1 0 1 0 0,1-1 0 0 0,-1 1 0 0 0,1 0-1 0 0,0-1 1 0 0,-1 1 0 0 0,1 0 0 0 0,0-1-1 0 0,-1 1 1 0 0,1-1 0 0 0,0 1 0 0 0,0-1-1 0 0,0 0 1 0 0,-1 1 0 0 0,1-1 0 0 0,0 0 0 0 0,0 0-1 0 0,0 1 1 0 0,0-1 0 0 0,1 0 0 0 0,12-4-1481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5.943"/>
    </inkml:context>
    <inkml:brush xml:id="br0">
      <inkml:brushProperty name="width" value="0.05" units="cm"/>
      <inkml:brushProperty name="height" value="0.05" units="cm"/>
      <inkml:brushProperty name="color" value="#5B2D90"/>
    </inkml:brush>
  </inkml:definitions>
  <inkml:trace contextRef="#ctx0" brushRef="#br0">858 15 192 0 0,'2'-2'748'0'0,"1"0"0"0"0,-1 1 1 0 0,1-1-1 0 0,-1 1 0 0 0,1 0 0 0 0,0 0 0 0 0,-1 0 0 0 0,1 0 1 0 0,0 0-1 0 0,0 1 0 0 0,0-1 0 0 0,-1 1 0 0 0,1 0 0 0 0,0 0 1 0 0,0 0-1 0 0,0 0 0 0 0,0 0 0 0 0,5 2 800 0 0,-24 15 270 0 0,-32 9-1738 0 0,-99 40 1 0 0,18-10-65 0 0,-60 47 45 0 0,110-57-1096 0 0,-2-3-1 0 0,-118 43 1 0 0,198-86 1092 0 0,-22 6-4401 0 0,22-6 4151 0 0,1-1 1 0 0,0 1-1 0 0,-1-1 0 0 0,1 1 1 0 0,0 0-1 0 0,0-1 0 0 0,0 1 1 0 0,-1-1-1 0 0,1 1 0 0 0,0-1 1 0 0,0 1-1 0 0,0-1 0 0 0,0 1 0 0 0,0-1 1 0 0,0 1-1 0 0,0-1 0 0 0,0 1 1 0 0,0-1-1 0 0,0 1 0 0 0,0-1 1 0 0,0 1-1 0 0,1-1 0 0 0,-1 1 1 0 0,0-1-1 0 0,0 1 0 0 0,0-1 1 0 0,1 1-1 0 0,-1-1 0 0 0,0 1 1 0 0,1 0-1 0 0,-1-1 0 0 0,0 1 1 0 0,1 0-1 0 0,-1-1 0 0 0,0 1 1 0 0,1 0-1 0 0,0-1 0 0 0,0-4-1071 0 0,-1 1 172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6.472"/>
    </inkml:context>
    <inkml:brush xml:id="br0">
      <inkml:brushProperty name="width" value="0.05" units="cm"/>
      <inkml:brushProperty name="height" value="0.05" units="cm"/>
      <inkml:brushProperty name="color" value="#5B2D90"/>
    </inkml:brush>
  </inkml:definitions>
  <inkml:trace contextRef="#ctx0" brushRef="#br0">17 102 768 0 0,'-6'-26'1463'0'0,"-4"-41"7381"0"0,10 66-8772 0 0,0 1 0 0 0,0 0-1 0 0,0-1 1 0 0,0 1 0 0 0,0 0 0 0 0,0 0 0 0 0,0-1-1 0 0,0 1 1 0 0,0 0 0 0 0,0-1 0 0 0,0 1-1 0 0,1 0 1 0 0,-1-1 0 0 0,0 1 0 0 0,0 0 0 0 0,0 0-1 0 0,0-1 1 0 0,0 1 0 0 0,1 0 0 0 0,-1 0 0 0 0,0-1-1 0 0,0 1 1 0 0,1 0 0 0 0,-1 0 0 0 0,0 0-1 0 0,0-1 1 0 0,1 1 0 0 0,-1 0 0 0 0,0 0 0 0 0,0 0-1 0 0,1 0 1 0 0,-1 0 0 0 0,0 0 0 0 0,1-1 0 0 0,-1 1-1 0 0,0 0 1 0 0,1 0 0 0 0,-1 0 0 0 0,0 0-1 0 0,1 0 1 0 0,-1 0 0 0 0,0 0 0 0 0,0 0 0 0 0,1 0-1 0 0,-1 1 1 0 0,22 8 1030 0 0,15 18-1954 0 0,-27-19 49 0 0,14 15-2159 0 0,1-2 0 0 0,37 24 0 0 0,-52-39 2555 0 0,0-1 0 0 0,0 0 0 0 0,0-1 0 0 0,0 0 0 0 0,1 0 0 0 0,0-1 0 0 0,0 0 0 0 0,0-1 0 0 0,0 0 0 0 0,20 0 0 0 0,88-12 4317 0 0,-212 96-34 0 0,90-84-3739 0 0,0 1-1 0 0,0-1 1 0 0,1 1-1 0 0,-1 0 1 0 0,1 0-1 0 0,-1 0 1 0 0,1 0-1 0 0,0 0 1 0 0,0 0-1 0 0,0 0 1 0 0,1 1-1 0 0,-1-1 0 0 0,1 1 1 0 0,0-1-1 0 0,0 1 1 0 0,0 0-1 0 0,0-1 1 0 0,1 1-1 0 0,-1 0 1 0 0,1 0-1 0 0,0-1 1 0 0,0 1-1 0 0,0 0 1 0 0,1 0-1 0 0,-1-1 1 0 0,1 1-1 0 0,0 0 0 0 0,0-1 1 0 0,1 1-1 0 0,-1-1 1 0 0,0 1-1 0 0,3 3 1 0 0,5 5 253 0 0,-1 1-1 0 0,2-1 1 0 0,0-1 0 0 0,0 0 0 0 0,1 0 0 0 0,21 15-1 0 0,-21-17-308 0 0,2 1-45 0 0,0 1 0 0 0,22 24 1 0 0,-36-32-99 0 0,0-1-1 0 0,0 1 1 0 0,-1-1 0 0 0,1 1 0 0 0,-1-1 0 0 0,0 0 0 0 0,1 0 0 0 0,-1 1 0 0 0,0-1-1 0 0,0-1 1 0 0,-1 1 0 0 0,1 0 0 0 0,-3 1 0 0 0,2 0-123 0 0,-12 9-750 0 0,0 0 0 0 0,-1-2 1 0 0,0 0-1 0 0,0 0 0 0 0,-28 10 0 0 0,-93 27-6589 0 0,97-38 6159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7.068"/>
    </inkml:context>
    <inkml:brush xml:id="br0">
      <inkml:brushProperty name="width" value="0.05" units="cm"/>
      <inkml:brushProperty name="height" value="0.05" units="cm"/>
      <inkml:brushProperty name="color" value="#5B2D90"/>
    </inkml:brush>
  </inkml:definitions>
  <inkml:trace contextRef="#ctx0" brushRef="#br0">44 19 880 0 0,'-23'-3'216'0'0,"2"-4"12279"0"0,21 7-12343 0 0,29-1 2265 0 0,247-6 408 0 0,201 6-3204 0 0,-471 2 1255 0 0,19 3-6426 0 0,-23 2 771 0 0,-15 5 1605 0 0,-40 21-1378 0 0,29-18 3417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7.424"/>
    </inkml:context>
    <inkml:brush xml:id="br0">
      <inkml:brushProperty name="width" value="0.05" units="cm"/>
      <inkml:brushProperty name="height" value="0.05" units="cm"/>
      <inkml:brushProperty name="color" value="#5B2D90"/>
    </inkml:brush>
  </inkml:definitions>
  <inkml:trace contextRef="#ctx0" brushRef="#br0">50 77 792 0 0,'-38'3'3409'0'0,"27"-6"1034"0"0,26-2 3577 0 0,91-17-5196 0 0,48-9-2174 0 0,35 12-101 0 0,-94 20-2967 0 0,-1 13-7491 0 0,-69-3 4658 0 0,-14-2 3194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9.128"/>
    </inkml:context>
    <inkml:brush xml:id="br0">
      <inkml:brushProperty name="width" value="0.05" units="cm"/>
      <inkml:brushProperty name="height" value="0.05" units="cm"/>
      <inkml:brushProperty name="color" value="#5B2D90"/>
    </inkml:brush>
  </inkml:definitions>
  <inkml:trace contextRef="#ctx0" brushRef="#br0">367 173 360 0 0,'-1'-9'1259'0'0,"1"-1"0"0"0,-1 1 0 0 0,-1-1 0 0 0,0 1 0 0 0,-4-10 0 0 0,4 10-604 0 0,-2 1-1 0 0,1 0 0 0 0,-1 0 1 0 0,-1 0-1 0 0,-9-14 1 0 0,11 19-572 0 0,1-1 0 0 0,-1 1 0 0 0,0 0 0 0 0,0 0 0 0 0,0 0 0 0 0,-1 0 0 0 0,1 1 0 0 0,-1-1 0 0 0,1 1 0 0 0,-1 0 1 0 0,0 0-1 0 0,0 0 0 0 0,0 0 0 0 0,0 1 0 0 0,0-1 0 0 0,0 1 0 0 0,-1 0 0 0 0,1 1 0 0 0,0-1 0 0 0,0 1 0 0 0,-1 0 1 0 0,1 0-1 0 0,0 0 0 0 0,-1 0 0 0 0,1 1 0 0 0,0 0 0 0 0,-1-1 0 0 0,1 2 0 0 0,-6 1 0 0 0,-3 3-53 0 0,2 1-1 0 0,-1 0 1 0 0,1 0-1 0 0,0 1 0 0 0,0 0 1 0 0,1 1-1 0 0,0 0 1 0 0,1 1-1 0 0,0 0 1 0 0,1 0-1 0 0,0 1 0 0 0,0 0 1 0 0,-7 15-1 0 0,6-10 181 0 0,1 0 0 0 0,1 1 0 0 0,0-1-1 0 0,2 2 1 0 0,-1-1 0 0 0,2 0 0 0 0,1 1-1 0 0,0 0 1 0 0,-1 24 0 0 0,4-34-123 0 0,1-1 1 0 0,-1 0-1 0 0,1 1 0 0 0,1-1 1 0 0,-1 0-1 0 0,1 1 1 0 0,0-1-1 0 0,1 0 0 0 0,0 0 1 0 0,6 10-1 0 0,-8-14-71 0 0,1-1 1 0 0,0 0-1 0 0,-1 1 0 0 0,1-1 1 0 0,0 0-1 0 0,0 0 0 0 0,1 0 1 0 0,-1-1-1 0 0,0 1 0 0 0,1 0 0 0 0,-1-1 1 0 0,1 1-1 0 0,-1-1 0 0 0,1 0 1 0 0,0 0-1 0 0,-1 0 0 0 0,1 0 1 0 0,0-1-1 0 0,0 1 0 0 0,0-1 1 0 0,0 0-1 0 0,-1 1 0 0 0,1-1 0 0 0,0 0 1 0 0,0-1-1 0 0,0 1 0 0 0,0-1 1 0 0,0 1-1 0 0,-1-1 0 0 0,4-1 1 0 0,4-1-35 0 0,-1-1 1 0 0,0 0-1 0 0,-1 0 0 0 0,1-1 1 0 0,-1 0-1 0 0,0-1 1 0 0,0 0-1 0 0,0 0 1 0 0,-1-1-1 0 0,0 0 1 0 0,-1 0-1 0 0,1 0 0 0 0,5-10 1 0 0,8-13-113 0 0,-3 0 1 0 0,20-44 0 0 0,-12 21-47 0 0,-22 47 149 0 0,9-20 223 0 0,-7 21 60 0 0,-3 14 119 0 0,13 70-219 0 0,-12-65 18 0 0,2 16-1162 0 0,1-1 1 0 0,1 1 0 0 0,16 39-1 0 0,-20-61 319 0 0,0 0 0 0 0,1-1 0 0 0,1 0-1 0 0,-1 1 1 0 0,1-2 0 0 0,0 1 0 0 0,0 0-1 0 0,1-1 1 0 0,0 0 0 0 0,0-1 0 0 0,0 1 0 0 0,1-1-1 0 0,0 0 1 0 0,0-1 0 0 0,0 0 0 0 0,1 0-1 0 0,8 4 1 0 0,11 1-1137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9.554"/>
    </inkml:context>
    <inkml:brush xml:id="br0">
      <inkml:brushProperty name="width" value="0.05" units="cm"/>
      <inkml:brushProperty name="height" value="0.05" units="cm"/>
      <inkml:brushProperty name="color" value="#5B2D90"/>
    </inkml:brush>
  </inkml:definitions>
  <inkml:trace contextRef="#ctx0" brushRef="#br0">221 140 576 0 0,'4'-6'528'0'0,"-1"-1"0"0"0,-1 0-1 0 0,1 0 1 0 0,-1 0 0 0 0,0 0-1 0 0,0-1 1 0 0,-1 1 0 0 0,1-14 0 0 0,-3 18-447 0 0,1 1 1 0 0,-1-1 0 0 0,0 0 0 0 0,0 1-1 0 0,0-1 1 0 0,0 1 0 0 0,0-1 0 0 0,0 1-1 0 0,-1 0 1 0 0,1 0 0 0 0,-1-1 0 0 0,0 1-1 0 0,0 0 1 0 0,0 0 0 0 0,0 1 0 0 0,0-1-1 0 0,0 0 1 0 0,0 1 0 0 0,0-1 0 0 0,-1 1-1 0 0,1-1 1 0 0,0 1 0 0 0,-1 0 0 0 0,0 0-1 0 0,1 0 1 0 0,-1 1 0 0 0,-3-2 0 0 0,-4 0 92 0 0,-1-1 0 0 0,1 2 0 0 0,-1-1 0 0 0,0 1 0 0 0,1 1 0 0 0,-1 0 0 0 0,0 0 0 0 0,0 1 0 0 0,1 1 0 0 0,-1 0 0 0 0,0 0 1 0 0,-14 6-1 0 0,23-8-49 0 0,0 1 0 0 0,0 0 1 0 0,0 0-1 0 0,0 0 0 0 0,0 0 1 0 0,0 0-1 0 0,1 0 0 0 0,-1 0 0 0 0,0 1 1 0 0,1-1-1 0 0,-1 1 0 0 0,1-1 1 0 0,-1 1-1 0 0,1 0 0 0 0,0-1 1 0 0,-1 1-1 0 0,1 0 0 0 0,0 0 1 0 0,0 0-1 0 0,1 0 0 0 0,-1 0 1 0 0,0 0-1 0 0,1 0 0 0 0,-1 0 1 0 0,1 1-1 0 0,-1-1 0 0 0,1 0 1 0 0,0 0-1 0 0,0 0 0 0 0,0 0 1 0 0,0 0-1 0 0,1 1 0 0 0,-1-1 1 0 0,0 0-1 0 0,1 0 0 0 0,0 0 1 0 0,-1 0-1 0 0,2 2 0 0 0,3 10 486 0 0,1-1-1 0 0,1 0 0 0 0,0 0 1 0 0,13 18-1 0 0,-10-16-547 0 0,6 8 95 0 0,2-1 0 0 0,0 0-1 0 0,27 25 1 0 0,-20-23-139 0 0,30 40-1 0 0,-54-64-18 0 0,6 9-29 0 0,-1 0 0 0 0,1 0 0 0 0,-2 0 0 0 0,1 1 0 0 0,7 20 0 0 0,-12-26-18 0 0,0 0 0 0 0,-1-1 0 0 0,1 1 0 0 0,-1 0 1 0 0,0 0-1 0 0,0 0 0 0 0,0 0 0 0 0,-1 0 0 0 0,1 0 0 0 0,-1 0 0 0 0,0 0 0 0 0,0-1 1 0 0,-1 1-1 0 0,1 0 0 0 0,-1-1 0 0 0,1 1 0 0 0,-1-1 0 0 0,0 1 0 0 0,-1-1 0 0 0,-3 4 1 0 0,-27 30-1785 0 0,31-35 1556 0 0,1-1 1 0 0,0 0 0 0 0,-1 0-1 0 0,1 1 1 0 0,-1-1 0 0 0,0 0-1 0 0,1 0 1 0 0,-1 0 0 0 0,0-1-1 0 0,1 1 1 0 0,-1 0 0 0 0,0-1-1 0 0,0 1 1 0 0,0-1 0 0 0,0 1-1 0 0,0-1 1 0 0,1 0 0 0 0,-1 0-1 0 0,0 0 1 0 0,0 0 0 0 0,0 0-1 0 0,-3-1 1 0 0,4 0 75 0 0,0 1 0 0 0,0-1 0 0 0,0 0 0 0 0,1 1-1 0 0,-1-1 1 0 0,0 0 0 0 0,1 0 0 0 0,-1 1 0 0 0,0-1 0 0 0,1 0 0 0 0,-1 0 0 0 0,1 0 0 0 0,-1 0 0 0 0,1 0 0 0 0,0 0 0 0 0,-1 0 0 0 0,1 0 0 0 0,0 0-1 0 0,0 0 1 0 0,-1 0 0 0 0,1 0 0 0 0,0 0 0 0 0,0 0 0 0 0,0 0 0 0 0,0-1 0 0 0,5-28-2064 0 0,-4 26 1940 0 0,4-19-1020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59.893"/>
    </inkml:context>
    <inkml:brush xml:id="br0">
      <inkml:brushProperty name="width" value="0.05" units="cm"/>
      <inkml:brushProperty name="height" value="0.05" units="cm"/>
      <inkml:brushProperty name="color" value="#5B2D90"/>
    </inkml:brush>
  </inkml:definitions>
  <inkml:trace contextRef="#ctx0" brushRef="#br0">1 3 152 0 0,'1'-1'166'0'0,"0"1"-1"0"0,0-1 1 0 0,1 1 0 0 0,-1 0 0 0 0,0-1-1 0 0,0 1 1 0 0,1 0 0 0 0,-1 0 0 0 0,0 0-1 0 0,1 0 1 0 0,-1 0 0 0 0,0 0-1 0 0,0 1 1 0 0,1-1 0 0 0,-1 0 0 0 0,0 0-1 0 0,0 1 1 0 0,1-1 0 0 0,-1 1-1 0 0,0-1 1 0 0,0 1 0 0 0,0 0 0 0 0,0-1-1 0 0,0 1 1 0 0,0 0 0 0 0,0 0 0 0 0,0 0-1 0 0,0 0 1 0 0,0 0 0 0 0,0 0-1 0 0,0 0 1 0 0,-1 0 0 0 0,1 0 0 0 0,0 0-1 0 0,-1 0 1 0 0,1 0 0 0 0,-1 1 0 0 0,1-1-1 0 0,-1 0 1 0 0,0 0 0 0 0,0 1-1 0 0,1-1 1 0 0,-1 2 0 0 0,3 11 655 0 0,-1-1-1 0 0,0 1 1 0 0,0 17 0 0 0,-1-17-179 0 0,11 154 2566 0 0,-9-54-7375 0 0,1-101-64 0 0,4-25-337 0 0,0-5 3029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0.240"/>
    </inkml:context>
    <inkml:brush xml:id="br0">
      <inkml:brushProperty name="width" value="0.05" units="cm"/>
      <inkml:brushProperty name="height" value="0.05" units="cm"/>
      <inkml:brushProperty name="color" value="#5B2D90"/>
    </inkml:brush>
  </inkml:definitions>
  <inkml:trace contextRef="#ctx0" brushRef="#br0">23 71 728 0 0,'-15'-48'5109'0'0,"8"28"-659"0"0,6 17-2135 0 0,2 7-91 0 0,31 138-13176 0 0,-23-112 9188 0 0,-3 0 258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0.721"/>
    </inkml:context>
    <inkml:brush xml:id="br0">
      <inkml:brushProperty name="width" value="0.05" units="cm"/>
      <inkml:brushProperty name="height" value="0.05" units="cm"/>
      <inkml:brushProperty name="color" value="#5B2D90"/>
    </inkml:brush>
  </inkml:definitions>
  <inkml:trace contextRef="#ctx0" brushRef="#br0">1 285 1204 0 0,'51'109'13250'0'0,"-26"-49"-11768"0"0,-21-48-1496 0 0,1-4-676 0 0,9-17-405 0 0,-3-5 811 0 0,0-1 0 0 0,-1 0 1 0 0,-1-1-1 0 0,0 0 0 0 0,11-30 1 0 0,13-23 246 0 0,-19 44 203 0 0,0 1 1 0 0,33-41 0 0 0,-47 64-104 0 0,1 0-1 0 0,0 1 1 0 0,-1-1 0 0 0,1 0 0 0 0,0 0-1 0 0,-1 1 1 0 0,1-1 0 0 0,0 0 0 0 0,0 1-1 0 0,0-1 1 0 0,0 1 0 0 0,0-1 0 0 0,0 1 0 0 0,0-1-1 0 0,0 1 1 0 0,0-1 0 0 0,0 1 0 0 0,0 0-1 0 0,0 0 1 0 0,0 0 0 0 0,0-1 0 0 0,0 1-1 0 0,0 0 1 0 0,0 0 0 0 0,0 1 0 0 0,0-1-1 0 0,1 0 1 0 0,0 1-21 0 0,0 0 0 0 0,-1 0-1 0 0,1 0 1 0 0,-1 1 0 0 0,1-1 0 0 0,-1 0-1 0 0,0 1 1 0 0,0-1 0 0 0,1 1 0 0 0,-1-1-1 0 0,0 1 1 0 0,0 0 0 0 0,0-1 0 0 0,0 3-1 0 0,5 13-78 0 0,0-1 0 0 0,6 33 0 0 0,-8-32 113 0 0,2 15-109 0 0,-6-24 1 0 0,1 0 1 0 0,1-1-1 0 0,-1 1 1 0 0,1-1-1 0 0,1 0 1 0 0,-1 0-1 0 0,8 13 1 0 0,-10-19 21 0 0,1-1 1 0 0,0 0-1 0 0,0 0 1 0 0,-1 0-1 0 0,1 1 1 0 0,0-1-1 0 0,0 0 1 0 0,0 0-1 0 0,0 0 1 0 0,-1-1 0 0 0,1 1-1 0 0,0 0 1 0 0,0 0-1 0 0,0 0 1 0 0,-1 0-1 0 0,1-1 1 0 0,0 1-1 0 0,0 0 1 0 0,-1-1-1 0 0,1 1 1 0 0,0-1-1 0 0,-1 1 1 0 0,1-1-1 0 0,0 1 1 0 0,-1-1-1 0 0,1 1 1 0 0,-1-1 0 0 0,1 0-1 0 0,0 0 1 0 0,31-30-22 0 0,-15 14 37 0 0,-15 15-41 0 0,1 1-1 0 0,0-1 1 0 0,-1 0 0 0 0,1 0-1 0 0,0 1 1 0 0,0 0 0 0 0,0 0-1 0 0,0-1 1 0 0,0 2 0 0 0,0-1-1 0 0,0 0 1 0 0,0 1 0 0 0,0-1-1 0 0,0 1 1 0 0,1 0 0 0 0,-1 0-1 0 0,0 0 1 0 0,0 0 0 0 0,6 2-1 0 0,-3 0-286 0 0,0 0-1 0 0,-1 0 1 0 0,1 1-1 0 0,-1 0 0 0 0,0 0 1 0 0,0 0-1 0 0,0 1 1 0 0,0 0-1 0 0,0 0 0 0 0,3 4 1 0 0,4 4-459 0 0,-2 1 1 0 0,0 0 0 0 0,0 1-1 0 0,-1 0 1 0 0,-1 1-1 0 0,13 30 1 0 0,17 86 1577 0 0,-27-84 616 0 0,18 46 0 0 0,-14-43-238 0 0,-12-39-883 0 0,0-1 0 0 0,1 1-1 0 0,0 0 1 0 0,0-1 0 0 0,1 0 0 0 0,8 12-1 0 0,-27-43-275 0 0,2 0 0 0 0,1 0 0 0 0,0-1-1 0 0,2-1 1 0 0,0 0 0 0 0,2 0 0 0 0,-7-33-1 0 0,1-18-84 0 0,-5-85 0 0 0,11-19-138 0 0,8 155 190 0 0,1 1-1 0 0,0 0 1 0 0,2 0-1 0 0,1 1 1 0 0,0-1-1 0 0,9-20 0 0 0,-11 36 29 0 0,-1 1 0 0 0,1 0 0 0 0,0 0 0 0 0,0 1 0 0 0,0-1-1 0 0,1 1 1 0 0,0-1 0 0 0,0 1 0 0 0,0 0 0 0 0,0 0 0 0 0,1 1-1 0 0,-1-1 1 0 0,1 1 0 0 0,0 0 0 0 0,0 1 0 0 0,10-5 0 0 0,-11 6-1 0 0,0-1 1 0 0,-1 1-1 0 0,1 0 1 0 0,0 1-1 0 0,0-1 1 0 0,0 1 0 0 0,0 0-1 0 0,1 0 1 0 0,-1 0-1 0 0,0 0 1 0 0,0 1-1 0 0,0 0 1 0 0,0 0-1 0 0,-1 0 1 0 0,1 0-1 0 0,0 0 1 0 0,0 1 0 0 0,-1 0-1 0 0,1 0 1 0 0,-1 0-1 0 0,1 0 1 0 0,-1 0-1 0 0,0 1 1 0 0,5 4-1 0 0,0 2 1 0 0,0 1-1 0 0,0 0 0 0 0,-1 1 0 0 0,-1-1 0 0 0,0 1 0 0 0,0 1 0 0 0,-1-1 0 0 0,-1 1 0 0 0,0 0 1 0 0,0 0-1 0 0,-1 0 0 0 0,-1 1 0 0 0,0-1 0 0 0,0 0 0 0 0,-2 1 0 0 0,1 0 0 0 0,-4 24 0 0 0,0-10-377 0 0,0-1 0 0 0,-2 0 0 0 0,-2 0-1 0 0,0-1 1 0 0,-1 0 0 0 0,-2 0-1 0 0,-20 39 1 0 0,26-57-6 0 0,2-2-50 0 0,0 0 0 0 0,-1 0 0 0 0,0 0-1 0 0,0-1 1 0 0,0 1 0 0 0,0-1 0 0 0,-1 0 0 0 0,1 0 0 0 0,-1 0-1 0 0,0 0 1 0 0,-9 5 0 0 0,7-9-970 0 0,1-6 125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1.374"/>
    </inkml:context>
    <inkml:brush xml:id="br0">
      <inkml:brushProperty name="width" value="0.05" units="cm"/>
      <inkml:brushProperty name="height" value="0.05" units="cm"/>
      <inkml:brushProperty name="color" value="#5B2D90"/>
    </inkml:brush>
  </inkml:definitions>
  <inkml:trace contextRef="#ctx0" brushRef="#br0">0 110 796 0 0,'4'-18'1052'0'0,"0"0"0"0"0,0-1 0 0 0,10-21 0 0 0,-14 40-977 0 0,1-1 0 0 0,-1 0 1 0 0,0 0-1 0 0,0 0 0 0 0,1 1 0 0 0,-1-1 1 0 0,0 0-1 0 0,1 1 0 0 0,-1-1 0 0 0,1 0 0 0 0,-1 1 1 0 0,1-1-1 0 0,-1 0 0 0 0,1 1 0 0 0,-1-1 1 0 0,1 1-1 0 0,0-1 0 0 0,-1 1 0 0 0,1-1 1 0 0,0 1-1 0 0,0-1 0 0 0,-1 1 0 0 0,2-1 1 0 0,11 11 1318 0 0,2 31-198 0 0,-1 58-231 0 0,0 139 0 0 0,-11-152-857 0 0,-5 108-715 0 0,-1-67-1867 0 0,3-124 2296 0 0,0 1 0 0 0,0-1-1 0 0,0 1 1 0 0,0-1 0 0 0,0 1-1 0 0,1-1 1 0 0,0 0 0 0 0,0 1-1 0 0,0-1 1 0 0,0 1 0 0 0,0-1-1 0 0,1 0 1 0 0,1 3 0 0 0,-2-5 127 0 0,1 0 0 0 0,-1 0 1 0 0,0-1-1 0 0,1 1 0 0 0,-1-1 1 0 0,1 1-1 0 0,-1-1 0 0 0,1 1 1 0 0,-1-1-1 0 0,1 0 0 0 0,0 0 1 0 0,-1 0-1 0 0,1 0 0 0 0,-1 0 1 0 0,1 0-1 0 0,-1 0 0 0 0,1-1 1 0 0,-1 1-1 0 0,1 0 0 0 0,-1-1 1 0 0,1 1-1 0 0,-1-1 0 0 0,1 0 0 0 0,-1 0 1 0 0,1 1-1 0 0,-1-1 0 0 0,0 0 1 0 0,0 0-1 0 0,1 0 0 0 0,0-2 1 0 0,235-167 4093 0 0,-212 150-3493 0 0,16-11 584 0 0,40-43-1 0 0,-68 61-1039 0 0,-1-1 0 0 0,0 0-1 0 0,-1 0 1 0 0,-1-1 0 0 0,0-1 0 0 0,12-28-1 0 0,-21 42-114 0 0,0-1 0 0 0,0 0 0 0 0,0 0 0 0 0,0 1 0 0 0,0-1 0 0 0,-1 0 0 0 0,1 0 0 0 0,-1 0 0 0 0,0 0 0 0 0,0 0-1 0 0,0 0 1 0 0,0 0 0 0 0,-1 0 0 0 0,1 0 0 0 0,-1 0 0 0 0,1 0 0 0 0,-1 1 0 0 0,0-1 0 0 0,0 0 0 0 0,-1 0 0 0 0,1 1-1 0 0,-1-1 1 0 0,1 1 0 0 0,-1-1 0 0 0,0 1 0 0 0,1 0 0 0 0,-1-1 0 0 0,-1 1 0 0 0,1 0 0 0 0,0 0 0 0 0,-3-1-1 0 0,1 0-22 0 0,0 1 0 0 0,0 0-1 0 0,0 0 1 0 0,0 0 0 0 0,0 1-1 0 0,0-1 1 0 0,-1 1-1 0 0,1 0 1 0 0,-1 1 0 0 0,1-1-1 0 0,0 1 1 0 0,-1-1 0 0 0,1 1-1 0 0,-1 1 1 0 0,1-1-1 0 0,-1 0 1 0 0,1 1 0 0 0,-1 0-1 0 0,1 0 1 0 0,-6 3 0 0 0,2-1 39 0 0,-1 2 1 0 0,1-1 0 0 0,0 1-1 0 0,0 0 1 0 0,1 1 0 0 0,0 0 0 0 0,0 0-1 0 0,0 1 1 0 0,0 0 0 0 0,1 0-1 0 0,0 0 1 0 0,1 1 0 0 0,0-1 0 0 0,0 2-1 0 0,1-1 1 0 0,-1 0 0 0 0,2 1-1 0 0,-4 10 1 0 0,4-10 112 0 0,1-1 0 0 0,0 0 0 0 0,1 1 1 0 0,0-1-1 0 0,0 1 0 0 0,1-1 0 0 0,0 1 0 0 0,0-1 0 0 0,1 1 0 0 0,0 0 0 0 0,1-1 0 0 0,0 0 1 0 0,0 1-1 0 0,0-1 0 0 0,1 0 0 0 0,1 0 0 0 0,-1-1 0 0 0,1 1 0 0 0,1-1 0 0 0,5 9 0 0 0,1-4 147 0 0,-1 0 0 0 0,1-1-1 0 0,1 0 1 0 0,0-1 0 0 0,1 0-1 0 0,0-1 1 0 0,0 0 0 0 0,1-1-1 0 0,23 10 1 0 0,-28-14-205 0 0,1-1-1 0 0,-1 0 1 0 0,1 0-1 0 0,-1-1 1 0 0,1 0 0 0 0,0 0-1 0 0,0-1 1 0 0,0-1-1 0 0,0 0 1 0 0,0 0 0 0 0,0-1-1 0 0,0 0 1 0 0,-1 0-1 0 0,1-1 1 0 0,0-1 0 0 0,15-6-1 0 0,-21 8-113 0 0,-1-1 0 0 0,1 0 0 0 0,-1-1 0 0 0,0 1 0 0 0,1-1 0 0 0,-1 1 0 0 0,-1-1 0 0 0,1 0 0 0 0,0 0 0 0 0,-1 0 0 0 0,1-1 0 0 0,-1 1 0 0 0,0 0 0 0 0,0-1 0 0 0,0 0 0 0 0,-1 1 0 0 0,1-1 0 0 0,-1 0 0 0 0,0 0 0 0 0,0 0 0 0 0,1-5 0 0 0,0-11-264 0 0,-1 0 0 0 0,0 0 0 0 0,-4-28 0 0 0,2 33 210 0 0,0-1-1 0 0,1 0 1 0 0,0 1 0 0 0,4-22-1 0 0,-2 31 110 0 0,0 0 0 0 0,1 1-1 0 0,-1-1 1 0 0,1 1-1 0 0,0-1 1 0 0,0 1-1 0 0,1 0 1 0 0,0 1-1 0 0,0-1 1 0 0,0 0-1 0 0,0 1 1 0 0,1 0-1 0 0,-1 0 1 0 0,1 0-1 0 0,0 1 1 0 0,0 0-1 0 0,1 0 1 0 0,-1 0-1 0 0,1 0 1 0 0,-1 1-1 0 0,1 0 1 0 0,0 0 0 0 0,6-1-1 0 0,19-4-749 0 0,0 2-1 0 0,0 1 1 0 0,44 0-1 0 0,-21 1-1681 0 0,60-5-2405 0 0,-78 9 3448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3.228"/>
    </inkml:context>
    <inkml:brush xml:id="br0">
      <inkml:brushProperty name="width" value="0.05" units="cm"/>
      <inkml:brushProperty name="height" value="0.05" units="cm"/>
      <inkml:brushProperty name="color" value="#5B2D90"/>
    </inkml:brush>
  </inkml:definitions>
  <inkml:trace contextRef="#ctx0" brushRef="#br0">1 169 104 0 0,'3'20'11926'0'0,"7"14"-5600"0"0,-3-13-5311 0 0,16 68 861 0 0,16 48-887 0 0,-32-120-984 0 0,0 1 0 0 0,1-2 1 0 0,0 1-1 0 0,1-1 0 0 0,19 24 0 0 0,-27-39-38 0 0,0 0 0 0 0,0 1 0 0 0,0-1 0 0 0,0 0 0 0 0,0 0 0 0 0,0 0 0 0 0,0 0 0 0 0,0 0 1 0 0,0 0-1 0 0,1 0 0 0 0,-1-1 0 0 0,0 1 0 0 0,1 0 0 0 0,-1-1 0 0 0,0 1 0 0 0,1-1 0 0 0,-1 1 0 0 0,1-1 0 0 0,-1 0 0 0 0,1 1 0 0 0,-1-1 0 0 0,1 0 0 0 0,-1 0 0 0 0,1 0 0 0 0,-1 0 0 0 0,1-1 0 0 0,1 1 0 0 0,0-2-39 0 0,0 1 0 0 0,0-1 1 0 0,0 0-1 0 0,0 0 0 0 0,0 0 0 0 0,-1 0 1 0 0,1 0-1 0 0,-1 0 0 0 0,1-1 0 0 0,-1 0 1 0 0,3-4-1 0 0,5-8-289 0 0,-1-1 1 0 0,-1 0-1 0 0,11-28 0 0 0,42-159-4474 0 0,-13 38-2036 0 0,-47 163 6768 0 0,-1-1-1 0 0,1 0 1 0 0,0 0-1 0 0,0 1 1 0 0,0-1-1 0 0,0 1 1 0 0,0-1 0 0 0,1 1-1 0 0,-1-1 1 0 0,1 1-1 0 0,0 0 1 0 0,-1 0-1 0 0,1 0 1 0 0,0 0 0 0 0,0 0-1 0 0,0 0 1 0 0,1 0-1 0 0,-1 1 1 0 0,0-1-1 0 0,1 1 1 0 0,-1-1 0 0 0,1 1-1 0 0,-1 0 1 0 0,1 0-1 0 0,0 0 1 0 0,0 1-1 0 0,4-2 1 0 0,-4 3 2 0 0,0 0 1 0 0,0-1-1 0 0,0 1 1 0 0,0 0 0 0 0,0 1-1 0 0,-1-1 1 0 0,1 1-1 0 0,0-1 1 0 0,-1 1-1 0 0,1 0 1 0 0,-1 0-1 0 0,1 0 1 0 0,-1 0-1 0 0,0 0 1 0 0,0 0-1 0 0,0 1 1 0 0,0-1-1 0 0,-1 1 1 0 0,1-1 0 0 0,-1 1-1 0 0,1 0 1 0 0,-1 0-1 0 0,0-1 1 0 0,2 7-1 0 0,29 95 3463 0 0,-31-101-3068 0 0,0 0 0 0 0,1-1-1 0 0,-1 1 1 0 0,1 0-1 0 0,0-1 1 0 0,0 0-1 0 0,0 1 1 0 0,0-1-1 0 0,0 0 1 0 0,0 0-1 0 0,1 0 1 0 0,-1 0-1 0 0,1 0 1 0 0,-1-1-1 0 0,1 1 1 0 0,0-1-1 0 0,0 1 1 0 0,-1-1-1 0 0,1 0 1 0 0,0 0-1 0 0,0-1 1 0 0,0 1-1 0 0,0-1 1 0 0,0 1-1 0 0,1-1 1 0 0,-1 0-1 0 0,0 0 1 0 0,4-1 0 0 0,8 1 102 0 0,0-1 0 0 0,0-1 0 0 0,0 0 0 0 0,19-6 0 0 0,-16 3-351 0 0,1-1 0 0 0,-2-1-1 0 0,1-1 1 0 0,-1 0 0 0 0,0-1-1 0 0,30-22 1 0 0,-42 28-165 0 0,0-1 0 0 0,0 0 0 0 0,0-1 0 0 0,-1 1 0 0 0,0-1 0 0 0,0 1 0 0 0,0-1 0 0 0,0 0 0 0 0,-1-1 0 0 0,1 1 0 0 0,-1-1 0 0 0,-1 0 0 0 0,1 1 0 0 0,-1-1 0 0 0,0 0 0 0 0,0 0 0 0 0,-1-1 0 0 0,0 1 0 0 0,0 0 0 0 0,0 0 0 0 0,-1-1 0 0 0,0 1 0 0 0,0 0 1 0 0,-2-11-1 0 0,1 15 50 0 0,1 0 0 0 0,-1 0 1 0 0,0 0-1 0 0,0 0 1 0 0,0 1-1 0 0,0-1 1 0 0,0 0-1 0 0,0 1 1 0 0,0-1-1 0 0,0 0 1 0 0,-1 1-1 0 0,1 0 1 0 0,-1-1-1 0 0,1 1 1 0 0,-1 0-1 0 0,0 0 1 0 0,1 0-1 0 0,-1 0 0 0 0,0 0 1 0 0,0 0-1 0 0,0 0 1 0 0,1 1-1 0 0,-1-1 1 0 0,0 1-1 0 0,0-1 1 0 0,0 1-1 0 0,0 0 1 0 0,0-1-1 0 0,0 1 1 0 0,0 0-1 0 0,0 1 1 0 0,0-1-1 0 0,0 0 1 0 0,0 0-1 0 0,0 1 0 0 0,0-1 1 0 0,0 1-1 0 0,-2 1 1 0 0,-4 0 68 0 0,0 1 0 0 0,0-1 1 0 0,0 2-1 0 0,1-1 0 0 0,-1 1 0 0 0,1 0 1 0 0,0 1-1 0 0,-7 5 0 0 0,3 1 120 0 0,0 0-1 0 0,1 0 1 0 0,0 0-1 0 0,1 2 1 0 0,0-1-1 0 0,-7 17 1 0 0,8-14 241 0 0,2 0 1 0 0,0 1 0 0 0,1 0-1 0 0,0 0 1 0 0,1 0 0 0 0,1 1-1 0 0,1-1 1 0 0,0 1-1 0 0,1 19 1 0 0,2-23-160 0 0,0 0 0 0 0,1-1 0 0 0,0 1 0 0 0,1 0 0 0 0,1-1 0 0 0,0 0 0 0 0,1 0 0 0 0,0 0 0 0 0,0 0 0 0 0,2-1 0 0 0,-1 0 0 0 0,17 20 0 0 0,-20-26-187 0 0,1 0 0 0 0,0-1 0 0 0,0 1-1 0 0,1-1 1 0 0,-1 0 0 0 0,1 0 0 0 0,0 0-1 0 0,0-1 1 0 0,0 0 0 0 0,0 0 0 0 0,1 0-1 0 0,-1-1 1 0 0,1 0 0 0 0,0 0 0 0 0,0 0 0 0 0,-1 0-1 0 0,1-1 1 0 0,0 0 0 0 0,0-1 0 0 0,0 1-1 0 0,0-1 1 0 0,1 0 0 0 0,-1-1 0 0 0,0 1-1 0 0,0-1 1 0 0,0 0 0 0 0,-1-1 0 0 0,1 1 0 0 0,9-5-1 0 0,-9 3-46 0 0,-1 0 0 0 0,0-1-1 0 0,0 0 1 0 0,0 0-1 0 0,0 0 1 0 0,0 0 0 0 0,-1-1-1 0 0,0 0 1 0 0,0 0 0 0 0,0 0-1 0 0,0 0 1 0 0,-1 0-1 0 0,0-1 1 0 0,0 0 0 0 0,2-6-1 0 0,4-13-372 0 0,-1 0 1 0 0,7-34-1 0 0,-10 37 112 0 0,2-11-143 0 0,-2 11 224 0 0,0 0 1 0 0,1 0 0 0 0,2 0 0 0 0,12-26 0 0 0,-17 42 217 0 0,1-1 0 0 0,0 1 0 0 0,0 0-1 0 0,1 1 1 0 0,0-1 0 0 0,0 1 0 0 0,0 0 0 0 0,1 0 0 0 0,0 0 0 0 0,0 1 0 0 0,0 0-1 0 0,0 0 1 0 0,0 0 0 0 0,1 1 0 0 0,0 0 0 0 0,0 0 0 0 0,11-2 0 0 0,-6 2 92 0 0,1 0 1 0 0,-1 1 0 0 0,1 1 0 0 0,0 0-1 0 0,-1 1 1 0 0,1 0 0 0 0,21 3 0 0 0,0 4 346 0 0,49 16 0 0 0,-53-14-202 0 0,-30-9-241 0 0,1 0 0 0 0,-1 0 0 0 0,1 0 0 0 0,-1 1 0 0 0,1-1-1 0 0,-1 0 1 0 0,0 0 0 0 0,1 0 0 0 0,-1 0 0 0 0,1 1-1 0 0,-1-1 1 0 0,1 0 0 0 0,-1 0 0 0 0,0 1 0 0 0,1-1-1 0 0,-1 0 1 0 0,0 1 0 0 0,1-1 0 0 0,-1 0 0 0 0,0 1-1 0 0,0-1 1 0 0,1 1 0 0 0,-1-1 0 0 0,0 0 0 0 0,0 1-1 0 0,0-1 1 0 0,1 1 0 0 0,-1-1 0 0 0,0 1 0 0 0,0-1-1 0 0,0 0 1 0 0,0 1 0 0 0,0-1 0 0 0,0 1 0 0 0,0-1 0 0 0,0 1-1 0 0,0-1 1 0 0,0 1 0 0 0,0-1 0 0 0,0 1 0 0 0,0-1-1 0 0,0 1 1 0 0,-1-1 0 0 0,1 1 0 0 0,-21 23-137 0 0,-35 15-317 0 0,49-35 435 0 0,0 1-1 0 0,1-1 0 0 0,-1 1 1 0 0,1 0-1 0 0,0 1 0 0 0,1 0 1 0 0,-1 0-1 0 0,-5 9 0 0 0,10-13 79 0 0,1 0-1 0 0,0 0 0 0 0,0 0 1 0 0,0 0-1 0 0,0 0 0 0 0,1 0 1 0 0,-1 0-1 0 0,0 0 0 0 0,1 0 0 0 0,-1 0 1 0 0,1 0-1 0 0,0-1 0 0 0,0 1 1 0 0,0 0-1 0 0,0 0 0 0 0,0 0 1 0 0,0-1-1 0 0,0 1 0 0 0,0 0 1 0 0,1-1-1 0 0,-1 0 0 0 0,0 1 0 0 0,1-1 1 0 0,1 2-1 0 0,43 34 842 0 0,-44-36-862 0 0,49 35 499 0 0,97 74 94 0 0,-146-108-647 0 0,0 0 0 0 0,0 0-1 0 0,1 0 1 0 0,-1 0-1 0 0,-1 0 1 0 0,1 0 0 0 0,0 1-1 0 0,0-1 1 0 0,-1 1-1 0 0,0-1 1 0 0,1 1 0 0 0,-1 0-1 0 0,0 0 1 0 0,0-1-1 0 0,0 1 1 0 0,-1 0-1 0 0,1 0 1 0 0,-1 0 0 0 0,0 0-1 0 0,1 0 1 0 0,-1 0-1 0 0,0 0 1 0 0,-1 0 0 0 0,1 0-1 0 0,-1 0 1 0 0,1 0-1 0 0,-1-1 1 0 0,0 1 0 0 0,0 0-1 0 0,-2 5 1 0 0,-4 3-275 0 0,-1 0 0 0 0,1 0 0 0 0,-1-1 0 0 0,-1 0 0 0 0,-16 14 0 0 0,24-23 265 0 0,-15 16-944 0 0,-26 25-2381 0 0,40-40 2771 0 0,0-1 1 0 0,0 0 0 0 0,0 1-1 0 0,0-1 1 0 0,1 0 0 0 0,-2 0-1 0 0,1 0 1 0 0,0-1 0 0 0,0 1-1 0 0,0 0 1 0 0,0-1 0 0 0,-3 1-1 0 0,5-6-2840 0 0,4-2 2086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6.345"/>
    </inkml:context>
    <inkml:brush xml:id="br0">
      <inkml:brushProperty name="width" value="0.05" units="cm"/>
      <inkml:brushProperty name="height" value="0.05" units="cm"/>
      <inkml:brushProperty name="color" value="#5B2D90"/>
    </inkml:brush>
  </inkml:definitions>
  <inkml:trace contextRef="#ctx0" brushRef="#br0">344 32 896 0 0,'2'-17'1938'0'0,"-2"3"4763"0"0,-1 13-6518 0 0,0 1 0 0 0,1 0-1 0 0,-1 0 1 0 0,0 0 0 0 0,0 0 0 0 0,0 0-1 0 0,0 0 1 0 0,0 1 0 0 0,0-1 0 0 0,1 0-1 0 0,-1 0 1 0 0,0 1 0 0 0,0-1-1 0 0,0 0 1 0 0,1 1 0 0 0,-1-1 0 0 0,0 1-1 0 0,0-1 1 0 0,1 1 0 0 0,-2 1 0 0 0,-17 11 144 0 0,0 1 1 0 0,1 0-1 0 0,0 2 1 0 0,1 0-1 0 0,1 1 1 0 0,-21 30-1 0 0,-76 125 194 0 0,102-154-276 0 0,6-9-176 0 0,-4 5 323 0 0,0 1 1 0 0,1 0-1 0 0,1 0 0 0 0,0 0 0 0 0,-4 18 0 0 0,10-31-320 0 0,0 1 0 0 0,1 0-1 0 0,-1 0 1 0 0,1 0 0 0 0,0-1-1 0 0,-1 1 1 0 0,1 0 0 0 0,0 0-1 0 0,1 0 1 0 0,-1 0 0 0 0,0 0-1 0 0,1-1 1 0 0,0 1 0 0 0,0 0-1 0 0,-1 0 1 0 0,2-1 0 0 0,-1 1-1 0 0,0 0 1 0 0,0-1 0 0 0,1 1-1 0 0,0-1 1 0 0,-1 0 0 0 0,1 0 0 0 0,0 1-1 0 0,0-1 1 0 0,0 0 0 0 0,0 0-1 0 0,1-1 1 0 0,-1 1 0 0 0,0 0-1 0 0,1-1 1 0 0,-1 0 0 0 0,1 1-1 0 0,0-1 1 0 0,-1 0 0 0 0,6 1-1 0 0,19 4-173 0 0,0-1 0 0 0,0-1 0 0 0,1-2-1 0 0,-1-1 1 0 0,1-1 0 0 0,49-6-1 0 0,25 1-3394 0 0,-74 5 108 0 0,0 1 0 0 0,1 1 1 0 0,37 9-1 0 0,-41-6 1112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3.600"/>
    </inkml:context>
    <inkml:brush xml:id="br0">
      <inkml:brushProperty name="width" value="0.05" units="cm"/>
      <inkml:brushProperty name="height" value="0.05" units="cm"/>
      <inkml:brushProperty name="color" value="#5B2D90"/>
    </inkml:brush>
  </inkml:definitions>
  <inkml:trace contextRef="#ctx0" brushRef="#br0">1 465 12 0 0,'16'-24'1523'0'0,"0"-2"1201"0"0,3 9 3435 0 0,-19 17-5976 0 0,1 1 0 0 0,-1-1-1 0 0,1 1 1 0 0,-1-1 0 0 0,1 1 0 0 0,-1-1-1 0 0,0 1 1 0 0,1 0 0 0 0,-1-1-1 0 0,0 1 1 0 0,1-1 0 0 0,-1 1 0 0 0,0 0-1 0 0,1-1 1 0 0,-1 1 0 0 0,0 0-1 0 0,0-1 1 0 0,0 1 0 0 0,0 0 0 0 0,0-1-1 0 0,0 1 1 0 0,0 0 0 0 0,0-1-1 0 0,0 1 1 0 0,0 0 0 0 0,0-1 0 0 0,-1 2-1 0 0,1 23 722 0 0,-10 170 354 0 0,10-185-1418 0 0,2 51-1342 0 0,7-25-2537 0 0,-9-35 3826 0 0,1 0 0 0 0,0-1-1 0 0,-1 1 1 0 0,1 0 0 0 0,0 0 0 0 0,0-1-1 0 0,-1 1 1 0 0,1-1 0 0 0,0 1-1 0 0,0-1 1 0 0,0 1 0 0 0,0-1 0 0 0,0 1-1 0 0,0-1 1 0 0,0 0 0 0 0,0 1 0 0 0,0-1-1 0 0,0 0 1 0 0,0 0 0 0 0,0 0 0 0 0,0 0-1 0 0,0 0 1 0 0,0 0 0 0 0,0 0-1 0 0,0 0 1 0 0,0 0 0 0 0,0-1 0 0 0,0 1-1 0 0,0 0 1 0 0,0-1 0 0 0,0 1 0 0 0,0 0-1 0 0,0-1 1 0 0,0 1 0 0 0,-1-1 0 0 0,1 0-1 0 0,0 1 1 0 0,0-1 0 0 0,0 0-1 0 0,-1 1 1 0 0,1-1 0 0 0,0 0 0 0 0,-1 0-1 0 0,1 0 1 0 0,0-1 0 0 0,10-13-1524 0 0</inkml:trace>
  <inkml:trace contextRef="#ctx0" brushRef="#br0" timeOffset="1">120 145 488 0 0,'-6'-67'3992'0'0,"1"-3"5994"0"0,8 63-6952 0 0,3 14-2842 0 0,6 16-2283 0 0,-2-3-615 0 0,0-1 0 0 0,2 0 0 0 0,24 32 0 0 0,-12-19 288 0 0,-8-6 931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3.940"/>
    </inkml:context>
    <inkml:brush xml:id="br0">
      <inkml:brushProperty name="width" value="0.05" units="cm"/>
      <inkml:brushProperty name="height" value="0.05" units="cm"/>
      <inkml:brushProperty name="color" value="#5B2D90"/>
    </inkml:brush>
  </inkml:definitions>
  <inkml:trace contextRef="#ctx0" brushRef="#br0">8 31 564 0 0,'-4'56'11456'0'0,"2"-41"-10053"0"0,1 1-1 0 0,0-1 0 0 0,3 26 1 0 0,-2-36-1382 0 0,1 0 1 0 0,0-1 0 0 0,1 1-1 0 0,-1 0 1 0 0,1-1-1 0 0,0 1 1 0 0,0-1 0 0 0,0 1-1 0 0,1-1 1 0 0,-1 0 0 0 0,1 0-1 0 0,0 0 1 0 0,0 0-1 0 0,1-1 1 0 0,6 7 0 0 0,-7-8-74 0 0,0 1 0 0 0,1 0 0 0 0,-1-1 0 0 0,1 0 1 0 0,-1 1-1 0 0,1-1 0 0 0,0-1 0 0 0,0 1 0 0 0,0-1 0 0 0,0 1 1 0 0,0-1-1 0 0,0 0 0 0 0,0-1 0 0 0,1 1 0 0 0,-1-1 0 0 0,5 1 1 0 0,-5-2-31 0 0,-1 0 0 0 0,1 0 0 0 0,0 0 0 0 0,-1-1 1 0 0,0 1-1 0 0,1-1 0 0 0,-1 0 0 0 0,0 0 0 0 0,1 0 0 0 0,-1 0 1 0 0,0-1-1 0 0,-1 1 0 0 0,1-1 0 0 0,0 0 0 0 0,-1 0 1 0 0,0 0-1 0 0,1 0 0 0 0,1-4 0 0 0,-1 3-25 0 0,0-1 0 0 0,-1 0 0 0 0,1-1 1 0 0,-1 1-1 0 0,0 0 0 0 0,0 0 0 0 0,-1-1 0 0 0,0 1 0 0 0,0-1 0 0 0,0 0 0 0 0,-1 1 1 0 0,1-1-1 0 0,-1 1 0 0 0,-1-1 0 0 0,1 0 0 0 0,-1 1 0 0 0,0-1 0 0 0,0 1 0 0 0,0-1 1 0 0,-1 1-1 0 0,-2-6 0 0 0,1 4-301 0 0,-1 0 0 0 0,1 1-1 0 0,-1-1 1 0 0,0 1 0 0 0,-1 0 0 0 0,1 0 0 0 0,-1 0 0 0 0,-1 1 0 0 0,1-1-1 0 0,-1 1 1 0 0,1 1 0 0 0,-1-1 0 0 0,-1 1 0 0 0,1 0 0 0 0,-8-3 0 0 0,-13-10-5035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4.299"/>
    </inkml:context>
    <inkml:brush xml:id="br0">
      <inkml:brushProperty name="width" value="0.05" units="cm"/>
      <inkml:brushProperty name="height" value="0.05" units="cm"/>
      <inkml:brushProperty name="color" value="#5B2D90"/>
    </inkml:brush>
  </inkml:definitions>
  <inkml:trace contextRef="#ctx0" brushRef="#br0">0 28 580 0 0,'4'1'402'0'0,"0"1"-1"0"0,-1-1 1 0 0,1 1 0 0 0,-1 0-1 0 0,0 0 1 0 0,0 0 0 0 0,0 0-1 0 0,0 0 1 0 0,0 1 0 0 0,0-1-1 0 0,0 1 1 0 0,-1 0 0 0 0,1 0-1 0 0,-1 0 1 0 0,0 0 0 0 0,0 0-1 0 0,0 1 1 0 0,2 5 0 0 0,4 9 426 0 0,-1 1 0 0 0,7 28 1 0 0,-1-4 474 0 0,-13-43-1294 0 0,0 1 0 0 0,0-1 0 0 0,0 0 0 0 0,0 1 0 0 0,0-1 1 0 0,0 0-1 0 0,0 0 0 0 0,0 1 0 0 0,0-1 0 0 0,0 0 0 0 0,1 1 1 0 0,-1-1-1 0 0,0 0 0 0 0,0 0 0 0 0,0 1 0 0 0,1-1 0 0 0,-1 0 0 0 0,0 0 1 0 0,0 0-1 0 0,0 1 0 0 0,1-1 0 0 0,-1 0 0 0 0,0 0 0 0 0,0 0 0 0 0,1 0 1 0 0,-1 1-1 0 0,0-1 0 0 0,1 0 0 0 0,-1 0 0 0 0,0 0 0 0 0,0 0 0 0 0,1 0 1 0 0,-1 0-1 0 0,0 0 0 0 0,1 0 0 0 0,-1 0 0 0 0,0 0 0 0 0,1 0 0 0 0,-1 0 1 0 0,11-12 197 0 0,12-39-44 0 0,-12 25-66 0 0,-5 15 66 0 0,0-1 0 0 0,1 1 1 0 0,0 1-1 0 0,1-1 0 0 0,0 1 0 0 0,1 0 0 0 0,0 1 0 0 0,12-10 0 0 0,-17 16-113 0 0,0 1 0 0 0,0-1 0 0 0,0 1 0 0 0,0 0 0 0 0,0 0 0 0 0,0 1 0 0 0,1-1 0 0 0,-1 1 0 0 0,0 0 0 0 0,1 0 0 0 0,-1 0 0 0 0,1 1 0 0 0,-1 0 0 0 0,1 0 0 0 0,0 0 0 0 0,-1 0 0 0 0,1 1 0 0 0,-1-1-1 0 0,1 1 1 0 0,-1 0 0 0 0,0 1 0 0 0,1-1 0 0 0,-1 1 0 0 0,0 0 0 0 0,0 0 0 0 0,8 5 0 0 0,4 4-526 0 0,0 2 0 0 0,-1 0 0 0 0,0 0-1 0 0,-1 1 1 0 0,-1 1 0 0 0,21 29 0 0 0,-21-26-1475 0 0,1 0 1 0 0,0-1 0 0 0,1-1 0 0 0,35 27 0 0 0,-31-31 440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4.628"/>
    </inkml:context>
    <inkml:brush xml:id="br0">
      <inkml:brushProperty name="width" value="0.05" units="cm"/>
      <inkml:brushProperty name="height" value="0.05" units="cm"/>
      <inkml:brushProperty name="color" value="#5B2D90"/>
    </inkml:brush>
  </inkml:definitions>
  <inkml:trace contextRef="#ctx0" brushRef="#br0">72 7 544 0 0,'4'-2'707'0'0,"9"-3"3223"0"0,-18 12-1054 0 0,-13 14-1817 0 0,9-7-280 0 0,-1-1 0 0 0,2 2-1 0 0,-11 22 1 0 0,17-33-622 0 0,0 0 0 0 0,0 0 0 0 0,1 1 0 0 0,0-1 0 0 0,0 1 0 0 0,0-1 0 0 0,0 1 0 0 0,1 0 0 0 0,-1-1 0 0 0,1 1 0 0 0,0 0 0 0 0,1-1 0 0 0,-1 1 0 0 0,1 0 0 0 0,0-1 0 0 0,0 1 0 0 0,3 6 0 0 0,-3-9-137 0 0,1 1 0 0 0,0-1 0 0 0,-1 0-1 0 0,1 1 1 0 0,0-1 0 0 0,0 0-1 0 0,1 0 1 0 0,-1 0 0 0 0,0-1 0 0 0,1 1-1 0 0,-1-1 1 0 0,1 1 0 0 0,-1-1-1 0 0,1 0 1 0 0,0 1 0 0 0,0-1-1 0 0,-1-1 1 0 0,1 1 0 0 0,0 0 0 0 0,0-1-1 0 0,0 1 1 0 0,0-1 0 0 0,0 0-1 0 0,0 0 1 0 0,0 0 0 0 0,0-1 0 0 0,0 1-1 0 0,-1-1 1 0 0,1 1 0 0 0,0-1-1 0 0,0 0 1 0 0,3-2 0 0 0,4 0-101 0 0,-1 0 0 0 0,0-1 0 0 0,0-1 0 0 0,0 1 0 0 0,0-1 0 0 0,-1-1 0 0 0,0 0 0 0 0,10-9 0 0 0,-15 12-12 0 0,1-1-1 0 0,-1 0 0 0 0,0 0 1 0 0,-1-1-1 0 0,1 1 0 0 0,-1 0 1 0 0,0-1-1 0 0,0 0 0 0 0,0 1 1 0 0,-1-1-1 0 0,1 0 1 0 0,-1 0-1 0 0,1-10 0 0 0,-2 12 7 0 0,0 0-1 0 0,0 0 1 0 0,0 0-1 0 0,0 0 1 0 0,0 0 0 0 0,-1 0-1 0 0,0 0 1 0 0,1 0-1 0 0,-1 0 1 0 0,0 0-1 0 0,0 0 1 0 0,-1 0 0 0 0,1 1-1 0 0,0-1 1 0 0,-1 0-1 0 0,0 1 1 0 0,0-1-1 0 0,0 1 1 0 0,0 0-1 0 0,0-1 1 0 0,0 1 0 0 0,0 0-1 0 0,-6-3 1 0 0,-2 0-396 0 0,-1 1 1 0 0,0 1-1 0 0,0-1 0 0 0,0 2 1 0 0,0-1-1 0 0,-1 2 1 0 0,1 0-1 0 0,-1 0 1 0 0,1 1-1 0 0,-1 0 0 0 0,1 1 1 0 0,0 0-1 0 0,-18 5 1 0 0,28-6 302 0 0,0 0 0 0 0,0 0 0 0 0,0 0 0 0 0,0 0 0 0 0,0 0 0 0 0,0 1 0 0 0,1-1 0 0 0,-1 0 0 0 0,0 1 0 0 0,0-1 0 0 0,0 1 0 0 0,1-1 0 0 0,-1 1 0 0 0,0-1 0 0 0,1 1 0 0 0,-1-1-1 0 0,0 1 1 0 0,1 0 0 0 0,-2 1 0 0 0,2 2-885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5.001"/>
    </inkml:context>
    <inkml:brush xml:id="br0">
      <inkml:brushProperty name="width" value="0.05" units="cm"/>
      <inkml:brushProperty name="height" value="0.05" units="cm"/>
      <inkml:brushProperty name="color" value="#5B2D90"/>
    </inkml:brush>
  </inkml:definitions>
  <inkml:trace contextRef="#ctx0" brushRef="#br0">228 266 444 0 0,'16'-14'610'0'0,"-1"0"0"0"0,0-1 0 0 0,-1-1 0 0 0,21-31 0 0 0,-32 43-564 0 0,-1 0-1 0 0,1 0 1 0 0,-1 0 0 0 0,0-1-1 0 0,0 1 1 0 0,-1-1 0 0 0,1 1-1 0 0,-1-1 1 0 0,0 0 0 0 0,0 0-1 0 0,-1 1 1 0 0,1-1-1 0 0,-1 0 1 0 0,0 0 0 0 0,-1 0-1 0 0,1 1 1 0 0,-1-1 0 0 0,0 0-1 0 0,0 0 1 0 0,0 1 0 0 0,0-1-1 0 0,-1 1 1 0 0,0-1 0 0 0,0 1-1 0 0,0 0 1 0 0,-6-8-1 0 0,6 9-7 0 0,1 1 0 0 0,-1 0 0 0 0,0 0 0 0 0,0 0-1 0 0,1 0 1 0 0,-2 0 0 0 0,1 1 0 0 0,0-1-1 0 0,0 1 1 0 0,0-1 0 0 0,-1 1 0 0 0,1 0 0 0 0,-1 0-1 0 0,1 0 1 0 0,-1 0 0 0 0,1 0 0 0 0,-1 0-1 0 0,1 1 1 0 0,-1-1 0 0 0,0 1 0 0 0,1 0-1 0 0,-1 0 1 0 0,0 0 0 0 0,1 0 0 0 0,-1 0 0 0 0,0 1-1 0 0,1-1 1 0 0,-1 1 0 0 0,0 0 0 0 0,1-1-1 0 0,-1 1 1 0 0,1 0 0 0 0,-1 1 0 0 0,1-1 0 0 0,0 0-1 0 0,-1 1 1 0 0,1-1 0 0 0,0 1 0 0 0,-3 3-1 0 0,-6 5 340 0 0,0 0-1 0 0,1 0 0 0 0,1 1 0 0 0,0 0 0 0 0,0 0 0 0 0,-7 15 0 0 0,1 2 105 0 0,1 0 0 0 0,2 1 0 0 0,1 1 0 0 0,-8 32 0 0 0,-22 127 104 0 0,11 5-582 0 0,23-63-3192 0 0,7-128 2926 0 0,1 0 0 0 0,-1 0 0 0 0,1 0-1 0 0,-1 0 1 0 0,1 0 0 0 0,0 0 0 0 0,0 0 0 0 0,1 0 0 0 0,-1 0 0 0 0,1-1-1 0 0,-1 1 1 0 0,1 0 0 0 0,0-1 0 0 0,0 1 0 0 0,0-1 0 0 0,0 0-1 0 0,0 0 1 0 0,1 0 0 0 0,-1 0 0 0 0,1 0 0 0 0,-1 0 0 0 0,1-1-1 0 0,0 1 1 0 0,0-1 0 0 0,-1 0 0 0 0,6 2 0 0 0,7 2-906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5.331"/>
    </inkml:context>
    <inkml:brush xml:id="br0">
      <inkml:brushProperty name="width" value="0.05" units="cm"/>
      <inkml:brushProperty name="height" value="0.05" units="cm"/>
      <inkml:brushProperty name="color" value="#5B2D90"/>
    </inkml:brush>
  </inkml:definitions>
  <inkml:trace contextRef="#ctx0" brushRef="#br0">408 134 472 0 0,'8'-21'1134'0'0,"-5"15"-696"0"0,0 0-1 0 0,-1-1 0 0 0,1 1 1 0 0,-1-1-1 0 0,-1 0 0 0 0,1 1 0 0 0,0-12 1 0 0,-3 16-368 0 0,1 0 0 0 0,0 0-1 0 0,-1 0 1 0 0,0 0 0 0 0,1 0 0 0 0,-1 0 0 0 0,0 0 0 0 0,0 1 0 0 0,0-1 0 0 0,0 0 0 0 0,0 0-1 0 0,-1 1 1 0 0,1-1 0 0 0,0 1 0 0 0,-1-1 0 0 0,1 1 0 0 0,-1 0 0 0 0,1-1 0 0 0,-1 1 0 0 0,0 0 0 0 0,1 0-1 0 0,-1 0 1 0 0,0 0 0 0 0,0 1 0 0 0,0-1 0 0 0,0 0 0 0 0,0 1 0 0 0,0-1 0 0 0,0 1 0 0 0,0 0-1 0 0,-3 0 1 0 0,-34-5-337 0 0,1 3 0 0 0,0 1 0 0 0,-1 2 0 0 0,1 1 0 0 0,-42 9 0 0 0,-9-1-4075 0 0,63-8 3113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5.749"/>
    </inkml:context>
    <inkml:brush xml:id="br0">
      <inkml:brushProperty name="width" value="0.05" units="cm"/>
      <inkml:brushProperty name="height" value="0.05" units="cm"/>
      <inkml:brushProperty name="color" value="#5B2D90"/>
    </inkml:brush>
  </inkml:definitions>
  <inkml:trace contextRef="#ctx0" brushRef="#br0">0 10 1312 0 0,'1'-1'293'0'0,"-1"1"1"0"0,0-1-1 0 0,1 1 0 0 0,-1-1 0 0 0,0 0 0 0 0,1 1 1 0 0,-1-1-1 0 0,1 1 0 0 0,-1-1 0 0 0,1 1 1 0 0,-1 0-1 0 0,1-1 0 0 0,-1 1 0 0 0,1-1 0 0 0,0 1 1 0 0,-1 0-1 0 0,1-1 0 0 0,0 1 0 0 0,-1 0 1 0 0,1 0-1 0 0,0 0 0 0 0,-1-1 0 0 0,1 1 1 0 0,0 0-1 0 0,-1 0 0 0 0,1 0 0 0 0,0 0 0 0 0,-1 0 1 0 0,2 1-1 0 0,11 15 4229 0 0,-2 34-2015 0 0,-6 38-1678 0 0,-7 101 0 0 0,-1 22-1049 0 0,5-118-273 0 0,4 71-2557 0 0,-4-144 1657 0 0,2-1 0 0 0,0 0-1 0 0,9 26 1 0 0,-10-38 741 0 0,0 0 0 0 0,0 0 0 0 0,0-1 0 0 0,1 1 0 0 0,0-1-1 0 0,0 0 1 0 0,1 0 0 0 0,-1 0 0 0 0,1-1 0 0 0,9 8 0 0 0,6-2-1055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6.093"/>
    </inkml:context>
    <inkml:brush xml:id="br0">
      <inkml:brushProperty name="width" value="0.05" units="cm"/>
      <inkml:brushProperty name="height" value="0.05" units="cm"/>
      <inkml:brushProperty name="color" value="#5B2D90"/>
    </inkml:brush>
  </inkml:definitions>
  <inkml:trace contextRef="#ctx0" brushRef="#br0">512 97 1000 0 0,'-1'-4'226'0'0,"0"0"0"0"0,0 0 0 0 0,-1 0 0 0 0,1 0 0 0 0,-1 0 0 0 0,0 0 0 0 0,0 0-1 0 0,0 1 1 0 0,-1-1 0 0 0,1 1 0 0 0,-1-1 0 0 0,0 1 0 0 0,0 0 0 0 0,0 0 0 0 0,0 0 0 0 0,-1 1 0 0 0,1-1 0 0 0,-1 1 0 0 0,1 0-1 0 0,-1 0 1 0 0,0 0 0 0 0,0 0 0 0 0,0 0 0 0 0,0 1 0 0 0,-7-2 0 0 0,-14-2 281 0 0,-1 0 0 0 0,1 1 0 0 0,-1 2 0 0 0,0 1 0 0 0,-32 2 0 0 0,-130 21-2598 0 0,156-17 639 0 0,7-5-2690 0 0,24-4 2879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6.585"/>
    </inkml:context>
    <inkml:brush xml:id="br0">
      <inkml:brushProperty name="width" value="0.05" units="cm"/>
      <inkml:brushProperty name="height" value="0.05" units="cm"/>
      <inkml:brushProperty name="color" value="#5B2D90"/>
    </inkml:brush>
  </inkml:definitions>
  <inkml:trace contextRef="#ctx0" brushRef="#br0">1 14 640 0 0,'0'-1'341'0'0,"1"0"0"0"0,-1 0 1 0 0,1 0-1 0 0,-1 1 0 0 0,1-1 0 0 0,-1 0 0 0 0,1 0 1 0 0,0 1-1 0 0,-1-1 0 0 0,1 0 0 0 0,0 1 0 0 0,-1-1 0 0 0,1 1 1 0 0,0-1-1 0 0,0 1 0 0 0,0-1 0 0 0,0 1 0 0 0,0 0 1 0 0,-1-1-1 0 0,1 1 0 0 0,0 0 0 0 0,0 0 0 0 0,0-1 0 0 0,0 1 1 0 0,0 0-1 0 0,0 0 0 0 0,0 0 0 0 0,0 0 0 0 0,1 1 1 0 0,0-1-54 0 0,-1 1 1 0 0,0 1-1 0 0,1-1 1 0 0,-1 0-1 0 0,0 0 1 0 0,0 0-1 0 0,0 1 1 0 0,0-1-1 0 0,0 0 1 0 0,0 1-1 0 0,0-1 1 0 0,0 1-1 0 0,-1-1 1 0 0,1 1-1 0 0,0 1 1 0 0,3 9 215 0 0,-1 0 0 0 0,0 0 0 0 0,2 23 0 0 0,58 620 1070 0 0,-61-639-1589 0 0,1 10-1201 0 0,1-25 496 0 0,2-16 225 0 0,9-35-606 0 0,-11 32 648 0 0,1 1-1 0 0,0 1 1 0 0,1-1-1 0 0,1 1 1 0 0,12-21 0 0 0,-16 33 456 0 0,-1 1 1 0 0,1-1 0 0 0,0 1 0 0 0,0 0-1 0 0,0 0 1 0 0,0 0 0 0 0,1 0 0 0 0,-1 0-1 0 0,1 1 1 0 0,0-1 0 0 0,0 1-1 0 0,0 0 1 0 0,0 1 0 0 0,0-1 0 0 0,0 1-1 0 0,0-1 1 0 0,0 1 0 0 0,1 0-1 0 0,-1 1 1 0 0,0-1 0 0 0,1 1 0 0 0,-1 0-1 0 0,1 0 1 0 0,-1 0 0 0 0,0 0-1 0 0,7 2 1 0 0,17 5 565 0 0,-1 1 1 0 0,37 15-1 0 0,-41-13-421 0 0,1-2 0 0 0,-1 0 0 0 0,1-1 0 0 0,35 4 0 0 0,-51-10-200 0 0,-1-1 0 0 0,0 0 0 0 0,0 0 0 0 0,0-1 0 0 0,0 0 0 0 0,0 0 1 0 0,0-1-1 0 0,0 1 0 0 0,-1-1 0 0 0,1-1 0 0 0,-1 0 0 0 0,1 1 0 0 0,-1-2 0 0 0,0 1 1 0 0,0-1-1 0 0,0 0 0 0 0,0 0 0 0 0,-1-1 0 0 0,0 0 0 0 0,5-5 0 0 0,-6 6-175 0 0,-1 0 0 0 0,0-1 0 0 0,-1 1-1 0 0,1-1 1 0 0,-1 0 0 0 0,0 0-1 0 0,0 0 1 0 0,-1 0 0 0 0,1 0 0 0 0,-1 0-1 0 0,0 0 1 0 0,0 0 0 0 0,-1 0 0 0 0,1-1-1 0 0,-1 1 1 0 0,-1-10 0 0 0,0 13 153 0 0,1 0 0 0 0,0-1 0 0 0,-1 1 0 0 0,1 0-1 0 0,-1 0 1 0 0,1 0 0 0 0,-1-1 0 0 0,0 1 0 0 0,0 0 0 0 0,0 0 0 0 0,0 0 0 0 0,-1 0 0 0 0,1 0 0 0 0,0 0 0 0 0,-1 1 0 0 0,0-1 0 0 0,1 0 0 0 0,-1 1 0 0 0,0-1 0 0 0,0 1 0 0 0,1 0-1 0 0,-1 0 1 0 0,0-1 0 0 0,-1 1 0 0 0,1 0 0 0 0,0 1 0 0 0,0-1 0 0 0,0 0 0 0 0,0 1 0 0 0,-1-1 0 0 0,1 1 0 0 0,0-1 0 0 0,-1 1 0 0 0,1 0 0 0 0,0 0 0 0 0,0 0 0 0 0,-1 1-1 0 0,1-1 1 0 0,-3 1 0 0 0,-11 3 224 0 0,0 0 0 0 0,0 2-1 0 0,1 0 1 0 0,0 0 0 0 0,0 1-1 0 0,1 1 1 0 0,-1 1 0 0 0,2 0-1 0 0,-1 1 1 0 0,1 0 0 0 0,1 1 0 0 0,0 0-1 0 0,1 1 1 0 0,0 1 0 0 0,-18 25-1 0 0,27-34 65 0 0,-1-1-1 0 0,1 2 1 0 0,0-1-1 0 0,0 0 1 0 0,1 0-1 0 0,-1 1 1 0 0,1-1-1 0 0,0 1 1 0 0,0-1-1 0 0,0 1 1 0 0,0-1-1 0 0,1 1 1 0 0,0 0-1 0 0,0-1 1 0 0,0 1-1 0 0,1 0 1 0 0,0-1-1 0 0,-1 1 1 0 0,2-1-1 0 0,-1 1 1 0 0,0-1-1 0 0,4 7 1 0 0,-2-6-108 0 0,1 1 0 0 0,0-1 0 0 0,0 1 1 0 0,0-1-1 0 0,1 0 0 0 0,0-1 0 0 0,0 1 0 0 0,0-1 0 0 0,0 0 1 0 0,1 0-1 0 0,-1-1 0 0 0,1 1 0 0 0,0-1 0 0 0,0-1 0 0 0,7 3 1 0 0,7 1-189 0 0,1 0 0 0 0,0-2 0 0 0,0 0 0 0 0,0-2 0 0 0,0 0 0 0 0,0-1 0 0 0,1-1 0 0 0,27-4 0 0 0,26-7-2543 0 0,72-20 0 0 0,-92 18 310 0 0,83-19-3919 0 0,-105 26 4719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7.484"/>
    </inkml:context>
    <inkml:brush xml:id="br0">
      <inkml:brushProperty name="width" value="0.05" units="cm"/>
      <inkml:brushProperty name="height" value="0.05" units="cm"/>
      <inkml:brushProperty name="color" value="#5B2D90"/>
    </inkml:brush>
  </inkml:definitions>
  <inkml:trace contextRef="#ctx0" brushRef="#br0">294 70 916 0 0,'3'-6'903'0'0,"0"0"-1"0"0,0 0 1 0 0,-1-1-1 0 0,0 1 1 0 0,0 0 0 0 0,0-1-1 0 0,-1 1 1 0 0,1-14-1 0 0,-6 20-749 0 0,0 0 0 0 0,-1 0-1 0 0,1 1 1 0 0,0-1-1 0 0,0 1 1 0 0,0 0-1 0 0,0 0 1 0 0,0 0-1 0 0,0 0 1 0 0,0 1-1 0 0,-4 2 1 0 0,1-2 20 0 0,-19 5 133 0 0,0 2-1 0 0,1 0 1 0 0,0 1-1 0 0,1 2 1 0 0,0 1-1 0 0,1 0 1 0 0,-22 18-1 0 0,43-29-157 0 0,0 1 0 0 0,0-1 1 0 0,0 1-1 0 0,0-1 0 0 0,1 1 0 0 0,-1 0 0 0 0,1 0 0 0 0,0 0 0 0 0,0 0 0 0 0,0 0 0 0 0,0 0 1 0 0,0 0-1 0 0,1 0 0 0 0,-1 0 0 0 0,1 1 0 0 0,0-1 0 0 0,0 0 0 0 0,0 0 0 0 0,0 0 0 0 0,1 0 1 0 0,-1 1-1 0 0,1-1 0 0 0,0 0 0 0 0,0 0 0 0 0,1 3 0 0 0,4 8 177 0 0,0 1 0 0 0,0-2-1 0 0,15 23 1 0 0,49 67 340 0 0,-46-72-653 0 0,-2 1-1 0 0,-2 1 1 0 0,30 63-1 0 0,-48-90-41 0 0,-1 0 0 0 0,1 0-1 0 0,-1 0 1 0 0,0 0 0 0 0,-1 0 0 0 0,0 0-1 0 0,1 0 1 0 0,-2 0 0 0 0,1 0-1 0 0,-1 0 1 0 0,0 0 0 0 0,0 0-1 0 0,-1 0 1 0 0,0 0 0 0 0,0 0-1 0 0,0-1 1 0 0,-1 1 0 0 0,1-1-1 0 0,-1 0 1 0 0,-1 1 0 0 0,1-1-1 0 0,-1-1 1 0 0,0 1 0 0 0,0 0-1 0 0,-6 5 1 0 0,1-2-325 0 0,1 0 0 0 0,-1-1 0 0 0,-1 0 1 0 0,1-1-1 0 0,-1 0 0 0 0,0 0 0 0 0,-1-1 0 0 0,1 0 0 0 0,-1-1 0 0 0,0 0 0 0 0,0-1 0 0 0,-19 3 1 0 0,28-5 155 0 0,0-1 0 0 0,0 1 1 0 0,1-1-1 0 0,-1 0 1 0 0,0 0-1 0 0,0 1 0 0 0,0-1 1 0 0,0-1-1 0 0,0 1 1 0 0,1 0-1 0 0,-1 0 0 0 0,0-1 1 0 0,0 1-1 0 0,0-1 0 0 0,1 1 1 0 0,-1-1-1 0 0,0 0 1 0 0,0 0-1 0 0,1 0 0 0 0,-1 0 1 0 0,1 0-1 0 0,-1 0 1 0 0,1 0-1 0 0,-1 0 0 0 0,1 0 1 0 0,0-1-1 0 0,0 1 1 0 0,-1-1-1 0 0,1 1 0 0 0,0-1 1 0 0,0 1-1 0 0,1-1 1 0 0,-1 0-1 0 0,0 1 0 0 0,-1-5 1 0 0,2 2-120 0 0,0 0 0 0 0,0 0 1 0 0,0 0-1 0 0,1 0 0 0 0,-1 0 0 0 0,1 0 1 0 0,0 0-1 0 0,0 0 0 0 0,0 0 1 0 0,1 0-1 0 0,-1 0 0 0 0,1 0 1 0 0,0 1-1 0 0,0-1 0 0 0,4-4 0 0 0,9-15-783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7.057"/>
    </inkml:context>
    <inkml:brush xml:id="br0">
      <inkml:brushProperty name="width" value="0.05" units="cm"/>
      <inkml:brushProperty name="height" value="0.05" units="cm"/>
      <inkml:brushProperty name="color" value="#5B2D90"/>
    </inkml:brush>
  </inkml:definitions>
  <inkml:trace contextRef="#ctx0" brushRef="#br0">0 1 284 0 0,'2'11'7405'0'0,"6"15"-3446"0"0,3 10-2020 0 0,5 61-403 0 0,4 121 1 0 0,-4-29-1986 0 0,-10-126-402 0 0,-4-28-1384 0 0,3 0 0 0 0,7 34 0 0 0,-11-67 1984 0 0,-1 0 0 0 0,1 0-1 0 0,0-1 1 0 0,-1 1 0 0 0,1 0-1 0 0,0 0 1 0 0,0-1-1 0 0,0 1 1 0 0,0 0 0 0 0,0-1-1 0 0,1 1 1 0 0,-1-1-1 0 0,0 1 1 0 0,1-1 0 0 0,-1 0-1 0 0,1 0 1 0 0,-1 1 0 0 0,1-1-1 0 0,0 0 1 0 0,-1 0-1 0 0,1-1 1 0 0,0 1 0 0 0,2 1-1 0 0,11-1-1326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7.884"/>
    </inkml:context>
    <inkml:brush xml:id="br0">
      <inkml:brushProperty name="width" value="0.05" units="cm"/>
      <inkml:brushProperty name="height" value="0.05" units="cm"/>
      <inkml:brushProperty name="color" value="#5B2D90"/>
    </inkml:brush>
  </inkml:definitions>
  <inkml:trace contextRef="#ctx0" brushRef="#br0">220 87 408 0 0,'7'-4'404'0'0,"0"0"-1"0"0,0 0 1 0 0,-1-1-1 0 0,1 0 1 0 0,-1 0 0 0 0,7-8-1 0 0,-12 12-347 0 0,-1 1-1 0 0,0-1 1 0 0,1 0-1 0 0,-1 1 0 0 0,0-1 1 0 0,1 0-1 0 0,-1 1 1 0 0,0-1-1 0 0,1 0 1 0 0,-1 1-1 0 0,0-1 0 0 0,0 0 1 0 0,0 0-1 0 0,0 1 1 0 0,0-1-1 0 0,0 0 1 0 0,0 1-1 0 0,0-1 0 0 0,0 0 1 0 0,0 0-1 0 0,0 1 1 0 0,0-1-1 0 0,-1 0 1 0 0,1 1-1 0 0,0-1 0 0 0,-1 0 1 0 0,1 1-1 0 0,-1-2 1 0 0,-1 0 42 0 0,0 0 0 0 0,0 1 0 0 0,0-1 0 0 0,0 1 0 0 0,0-1 1 0 0,-1 1-1 0 0,1 0 0 0 0,-1 0 0 0 0,1 0 0 0 0,-1 0 0 0 0,1 0 0 0 0,-5 0 1 0 0,0-2 154 0 0,-1 1 1 0 0,0 1-1 0 0,0 0 1 0 0,0 0 0 0 0,0 0-1 0 0,0 1 1 0 0,0 0-1 0 0,0 1 1 0 0,0 0 0 0 0,0 0-1 0 0,1 1 1 0 0,-1 0-1 0 0,0 0 1 0 0,1 0-1 0 0,-1 1 1 0 0,1 0 0 0 0,0 1-1 0 0,0 0 1 0 0,-9 7-1 0 0,9-6-53 0 0,0 1-1 0 0,1 0 0 0 0,0 1 0 0 0,1 0 0 0 0,-1 0 0 0 0,1 0 0 0 0,0 1 0 0 0,1-1 0 0 0,0 1 0 0 0,0 0 0 0 0,1 0 0 0 0,0 0 0 0 0,0 1 0 0 0,1-1 0 0 0,0 1 0 0 0,1 0 0 0 0,-1 11 0 0 0,0 4-75 0 0,1 0-1 0 0,4 29 0 0 0,-3-45-51 0 0,1-1-1 0 0,0 1 0 0 0,1-1 0 0 0,-1 0 1 0 0,1 0-1 0 0,1 0 0 0 0,-1 0 1 0 0,1 0-1 0 0,1 0 0 0 0,-1-1 0 0 0,8 11 1 0 0,-10-16-57 0 0,0 0 0 0 0,1 0 0 0 0,-1 1 0 0 0,0-1 1 0 0,0 0-1 0 0,0-1 0 0 0,1 1 0 0 0,-1 0 0 0 0,1 0 0 0 0,-1-1 0 0 0,0 1 1 0 0,1 0-1 0 0,-1-1 0 0 0,1 0 0 0 0,-1 1 0 0 0,1-1 0 0 0,0 0 0 0 0,-1 0 1 0 0,1 1-1 0 0,-1-1 0 0 0,1-1 0 0 0,2 1 0 0 0,-1-1-9 0 0,1 0 0 0 0,-1 0 0 0 0,0 0 0 0 0,1-1 0 0 0,-1 1-1 0 0,0-1 1 0 0,0 0 0 0 0,0 0 0 0 0,5-4 0 0 0,0-1-20 0 0,0-1 0 0 0,0-1 0 0 0,-1 1 1 0 0,0-1-1 0 0,9-14 0 0 0,-2-5-84 0 0,-2 0 0 0 0,0-1-1 0 0,-2 0 1 0 0,-1-1 0 0 0,9-54 0 0 0,-18 82 96 0 0,0 0-1 0 0,0 0 1 0 0,0 1 0 0 0,0-1-1 0 0,1 0 1 0 0,-1 1-1 0 0,1-1 1 0 0,-1 1 0 0 0,1-1-1 0 0,0 0 1 0 0,-1 1 0 0 0,1-1-1 0 0,0 1 1 0 0,0 0-1 0 0,0-1 1 0 0,3-1 0 0 0,-4 3-4 0 0,1 0 0 0 0,-1 0 1 0 0,1 0-1 0 0,0 0 0 0 0,-1 0 1 0 0,1 0-1 0 0,0 1 0 0 0,-1-1 0 0 0,1 0 1 0 0,-1 0-1 0 0,1 1 0 0 0,-1-1 1 0 0,1 0-1 0 0,-1 1 0 0 0,1-1 1 0 0,-1 1-1 0 0,1-1 0 0 0,-1 1 0 0 0,1-1 1 0 0,-1 1-1 0 0,0-1 0 0 0,1 1 1 0 0,-1-1-1 0 0,0 1 0 0 0,1-1 1 0 0,-1 1-1 0 0,0 0 0 0 0,0 0 0 0 0,5 8-115 0 0,-1 1 0 0 0,-1 0 0 0 0,0 0 0 0 0,2 10 0 0 0,37 200-7204 0 0,-26-169 2169 0 0,-12-41 3740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8.674"/>
    </inkml:context>
    <inkml:brush xml:id="br0">
      <inkml:brushProperty name="width" value="0.05" units="cm"/>
      <inkml:brushProperty name="height" value="0.05" units="cm"/>
      <inkml:brushProperty name="color" value="#5B2D90"/>
    </inkml:brush>
  </inkml:definitions>
  <inkml:trace contextRef="#ctx0" brushRef="#br0">0 192 248 0 0,'4'-19'2399'0'0,"5"20"1350"0"0,9 27 757 0 0,-4 8-3379 0 0,-2 2 0 0 0,8 40 0 0 0,6 17-1063 0 0,-27-95-86 0 0,1 1 1 0 0,0-1-1 0 0,0 1 0 0 0,0-1 1 0 0,0 0-1 0 0,0 1 1 0 0,0-1-1 0 0,0 0 0 0 0,0 1 1 0 0,1-1-1 0 0,-1 1 1 0 0,0-1-1 0 0,0 0 1 0 0,0 1-1 0 0,0-1 0 0 0,0 0 1 0 0,1 1-1 0 0,-1-1 1 0 0,0 0-1 0 0,0 1 1 0 0,1-1-1 0 0,-1 0 0 0 0,0 0 1 0 0,0 1-1 0 0,1-1 1 0 0,-1 0-1 0 0,0 0 1 0 0,1 1-1 0 0,-1-1 0 0 0,0 0 1 0 0,1 0-1 0 0,-1 0 1 0 0,0 0-1 0 0,1 0 1 0 0,-1 1-1 0 0,0-1 0 0 0,1 0 1 0 0,-1 0-1 0 0,0 0 1 0 0,1 0-1 0 0,-1 0 1 0 0,1 0-1 0 0,-1 0 0 0 0,0 0 1 0 0,1-1-1 0 0,11-18-430 0 0,3-37 258 0 0,1-78-81 0 0,-12 90 247 0 0,2-1 0 0 0,19-73 1 0 0,-25 116 99 0 0,1 0 1 0 0,-1 0-1 0 0,1-1 1 0 0,0 1-1 0 0,0 0 1 0 0,0 0-1 0 0,0 0 1 0 0,0 0-1 0 0,0 1 1 0 0,0-1-1 0 0,0 0 1 0 0,1 0-1 0 0,-1 1 1 0 0,1-1-1 0 0,-1 1 1 0 0,1-1-1 0 0,0 1 1 0 0,0-1-1 0 0,-1 1 1 0 0,1 0 0 0 0,0 0-1 0 0,0 0 1 0 0,0 0-1 0 0,0 0 1 0 0,0 1-1 0 0,4-2 1 0 0,-3 3-4 0 0,0-1 1 0 0,-1 1-1 0 0,1-1 1 0 0,0 1 0 0 0,0 0-1 0 0,0 0 1 0 0,-1 0-1 0 0,1 1 1 0 0,-1-1 0 0 0,1 1-1 0 0,-1-1 1 0 0,1 1 0 0 0,-1 0-1 0 0,0 0 1 0 0,0 0-1 0 0,0 0 1 0 0,0 0 0 0 0,0 0-1 0 0,0 1 1 0 0,1 2-1 0 0,11 14-49 0 0,-2 0 0 0 0,0 1-1 0 0,-1 1 1 0 0,0 0-1 0 0,-2 1 1 0 0,-1-1 0 0 0,9 37-1 0 0,-17-57-114 0 0,0 0 0 0 0,0 0-1 0 0,0 0 1 0 0,0 0 0 0 0,0 0-1 0 0,0 0 1 0 0,0 0 0 0 0,0 1 0 0 0,1-1-1 0 0,-1 0 1 0 0,0 0 0 0 0,1 0-1 0 0,-1-1 1 0 0,1 1 0 0 0,-1 0-1 0 0,1 0 1 0 0,-1 0 0 0 0,1 0 0 0 0,0 0-1 0 0,0-1 1 0 0,-1 1 0 0 0,1 0-1 0 0,0 0 1 0 0,0-1 0 0 0,0 1 0 0 0,0-1-1 0 0,-1 1 1 0 0,3 0 0 0 0,17-19-2940 0 0,-19 15 2971 0 0,1 1 1 0 0,-1 0-1 0 0,0 0 1 0 0,1 0-1 0 0,0 0 1 0 0,-1 0-1 0 0,1 0 1 0 0,0 1-1 0 0,0-1 1 0 0,0 1-1 0 0,0-1 1 0 0,0 1-1 0 0,0-1 1 0 0,0 1-1 0 0,1 0 1 0 0,-1 0-1 0 0,0 0 1 0 0,1 1-1 0 0,-1-1 1 0 0,1 0-1 0 0,-1 1 1 0 0,1 0-1 0 0,-1-1 1 0 0,1 1-1 0 0,-1 0 1 0 0,4 1-1 0 0,12 6 203 0 0,-1 1-1 0 0,1 1 0 0 0,20 15 1 0 0,-20-12 153 0 0,0-2 0 0 0,38 18 0 0 0,-49-26-267 0 0,0 0 0 0 0,0 0-1 0 0,0-1 1 0 0,0 0 0 0 0,0 0 0 0 0,0 0-1 0 0,0-1 1 0 0,0 0 0 0 0,0 0 0 0 0,0-1-1 0 0,0 0 1 0 0,0 0 0 0 0,7-3 0 0 0,-5 1-87 0 0,1-1 1 0 0,-1 0-1 0 0,1-1 1 0 0,-1 0 0 0 0,0 0-1 0 0,-1-1 1 0 0,0 0-1 0 0,0 0 1 0 0,0-1 0 0 0,0 0-1 0 0,-1-1 1 0 0,-1 0 0 0 0,1 0-1 0 0,-1 0 1 0 0,0-1-1 0 0,-1 0 1 0 0,0 0 0 0 0,-1 0-1 0 0,0 0 1 0 0,0-1-1 0 0,-1 0 1 0 0,0 0 0 0 0,0 0-1 0 0,-1 0 1 0 0,0-11-1 0 0,-1 14-2 0 0,0 0-48 0 0,0 1 0 0 0,-1-1 0 0 0,1 0 0 0 0,-1 0 0 0 0,-2-14 0 0 0,1 20 101 0 0,1 0 1 0 0,0-1-1 0 0,-1 1 1 0 0,1 0 0 0 0,-1 0-1 0 0,0 0 1 0 0,1 0-1 0 0,-1 0 1 0 0,0 0 0 0 0,1 0-1 0 0,-1 0 1 0 0,0 0 0 0 0,0 0-1 0 0,0 0 1 0 0,0 1-1 0 0,0-1 1 0 0,0 0 0 0 0,0 1-1 0 0,0-1 1 0 0,0 1-1 0 0,0-1 1 0 0,0 1 0 0 0,-1-1-1 0 0,1 1 1 0 0,0 0 0 0 0,0-1-1 0 0,0 1 1 0 0,-1 0-1 0 0,1 0 1 0 0,0 0 0 0 0,0 0-1 0 0,-1 0 1 0 0,1 0-1 0 0,0 0 1 0 0,0 1 0 0 0,0-1-1 0 0,-1 0 1 0 0,1 1-1 0 0,0-1 1 0 0,-1 1 0 0 0,-14 4 104 0 0,0 1 0 0 0,1 0 1 0 0,0 0-1 0 0,1 2 0 0 0,-1 0 1 0 0,1 1-1 0 0,1 0 0 0 0,0 1 1 0 0,0 0-1 0 0,-21 24 0 0 0,27-28 178 0 0,1 1 0 0 0,0 1 0 0 0,1-1 0 0 0,-1 1 0 0 0,2 0 0 0 0,-1 0-1 0 0,1 0 1 0 0,0 1 0 0 0,0-1 0 0 0,1 1 0 0 0,1 0 0 0 0,-1 0 0 0 0,2 0 0 0 0,-1 1 0 0 0,1-1-1 0 0,0 0 1 0 0,1 1 0 0 0,0-1 0 0 0,1 0 0 0 0,1 12 0 0 0,-1-17-197 0 0,1 1 0 0 0,-1-1 0 0 0,1 0-1 0 0,-1 0 1 0 0,1 0 0 0 0,1 0 0 0 0,-1 0 0 0 0,0 0 0 0 0,1-1 0 0 0,0 1 0 0 0,0-1 0 0 0,0 0-1 0 0,0 0 1 0 0,0 0 0 0 0,1 0 0 0 0,5 3 0 0 0,-2-2-25 0 0,1 0-1 0 0,0 0 1 0 0,0-1 0 0 0,0 0 0 0 0,0-1 0 0 0,1 0-1 0 0,16 2 1 0 0,3-2-227 0 0,0-1 0 0 0,0-2 0 0 0,0 0 0 0 0,32-7-1 0 0,16-9-3033 0 0,0-3 0 0 0,136-54 0 0 0,-128 42 69 0 0,-42 17 1694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09.695"/>
    </inkml:context>
    <inkml:brush xml:id="br0">
      <inkml:brushProperty name="width" value="0.05" units="cm"/>
      <inkml:brushProperty name="height" value="0.05" units="cm"/>
      <inkml:brushProperty name="color" value="#5B2D90"/>
    </inkml:brush>
  </inkml:definitions>
  <inkml:trace contextRef="#ctx0" brushRef="#br0">42 540 504 0 0,'6'18'2233'0'0,"0"0"0"0"0,-1 0 0 0 0,4 36 0 0 0,0 1 472 0 0,45 145 2623 0 0,52 91-3179 0 0,-98-261-2249 0 0,-12-31-76 0 0,-6-17 54 0 0,-10-30-90 0 0,3-1-1 0 0,1 0 0 0 0,2-1 1 0 0,-7-59-1 0 0,-15-211-1537 0 0,32 281 1483 0 0,3 29 209 0 0,-11-230-1513 0 0,13 210 1430 0 0,0 0-1 0 0,2 0 1 0 0,2 0 0 0 0,1 1 0 0 0,18-57-1 0 0,-23 82 183 0 0,0 1 1 0 0,1-1-1 0 0,-1 1 0 0 0,1 0 0 0 0,0 0 0 0 0,0 0 0 0 0,0 0 1 0 0,0 0-1 0 0,1 0 0 0 0,-1 0 0 0 0,1 0 0 0 0,-1 1 0 0 0,1 0 1 0 0,0-1-1 0 0,0 1 0 0 0,0 0 0 0 0,0 0 0 0 0,5-1 0 0 0,-5 2 8 0 0,-1 1 0 0 0,1-1 0 0 0,0 1-1 0 0,0 0 1 0 0,-1 0 0 0 0,1 0 0 0 0,0 1-1 0 0,0-1 1 0 0,-1 1 0 0 0,1-1 0 0 0,-1 1-1 0 0,1 0 1 0 0,0 0 0 0 0,-1 0 0 0 0,1 0-1 0 0,-1 1 1 0 0,0-1 0 0 0,1 1 0 0 0,-1-1-1 0 0,0 1 1 0 0,0 0 0 0 0,0 0 0 0 0,0 0-1 0 0,0 0 1 0 0,1 3 0 0 0,4 4 6 0 0,-1 0 1 0 0,0 0-1 0 0,0 1 1 0 0,-1 0-1 0 0,-1 0 1 0 0,0 0-1 0 0,0 0 1 0 0,-1 1 0 0 0,0-1-1 0 0,1 15 1 0 0,1 8-8 0 0,-2 1 0 0 0,-1 35 0 0 0,-2-49-36 0 0,-1 1 1 0 0,-2-1-1 0 0,0 0 0 0 0,-1 0 0 0 0,-1 0 1 0 0,0 0-1 0 0,-2-1 0 0 0,-17 35 0 0 0,18-41-414 0 0,-1-1-1 0 0,-1 0 0 0 0,0 0 0 0 0,-1 0 0 0 0,0-1 1 0 0,-1-1-1 0 0,0 0 0 0 0,-1 0 0 0 0,0-1 1 0 0,-1 0-1 0 0,1-1 0 0 0,-1 0 0 0 0,-18 8 1 0 0,27-14-16 0 0,-1-1 0 0 0,1 1 0 0 0,-1-1 0 0 0,0 0 0 0 0,1 0 0 0 0,-1 0 1 0 0,0 0-1 0 0,0-1 0 0 0,1 0 0 0 0,-1 0 0 0 0,0 0 0 0 0,0 0 0 0 0,0 0 1 0 0,1-1-1 0 0,-1 0 0 0 0,0 1 0 0 0,0-1 0 0 0,1-1 0 0 0,-1 1 0 0 0,1 0 1 0 0,-1-1-1 0 0,-4-3 0 0 0,-1-2-743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10.268"/>
    </inkml:context>
    <inkml:brush xml:id="br0">
      <inkml:brushProperty name="width" value="0.05" units="cm"/>
      <inkml:brushProperty name="height" value="0.05" units="cm"/>
      <inkml:brushProperty name="color" value="#5B2D90"/>
    </inkml:brush>
  </inkml:definitions>
  <inkml:trace contextRef="#ctx0" brushRef="#br0">0 346 24 0 0,'33'15'2492'0'0,"-28"-13"-1722"0"0,-1 0 1 0 0,0 0-1 0 0,1 0 1 0 0,-1 0-1 0 0,1-1 1 0 0,-1 1-1 0 0,1-1 0 0 0,0-1 1 0 0,8 2-1 0 0,-11-2-617 0 0,-1-1 0 0 0,0 1 1 0 0,0 0-1 0 0,0-1 0 0 0,0 1 0 0 0,0-1 0 0 0,0 1 0 0 0,0-1 0 0 0,0 1 0 0 0,0-1 0 0 0,0 0 0 0 0,0 1 0 0 0,0-1 0 0 0,0 0 0 0 0,0 0 0 0 0,-1 0 0 0 0,1 0 1 0 0,1-1-1 0 0,0-1-91 0 0,-1-1 0 0 0,1 0 1 0 0,-1 1-1 0 0,0-1 1 0 0,0 0-1 0 0,0 1 1 0 0,0-1-1 0 0,0-4 1 0 0,1-7 47 0 0,1-16 10 0 0,2 0 1 0 0,1 1-1 0 0,1-1 1 0 0,20-50-1 0 0,-24 74-141 0 0,0 0 1 0 0,1 1-1 0 0,-1 0 0 0 0,1 0 0 0 0,1 0 0 0 0,-1 1 1 0 0,1-1-1 0 0,0 1 0 0 0,0 0 0 0 0,1 0 0 0 0,8-6 0 0 0,-9 9-18 0 0,0 0-1 0 0,0-1 0 0 0,0 1 0 0 0,1 1 0 0 0,-1-1 0 0 0,1 1 0 0 0,-1 0 1 0 0,0 0-1 0 0,1 1 0 0 0,0-1 0 0 0,-1 1 0 0 0,1 1 0 0 0,-1-1 0 0 0,1 1 1 0 0,-1 0-1 0 0,1 0 0 0 0,4 2 0 0 0,-6-2-22 0 0,-1-1 0 0 0,1 1 0 0 0,-1 1 0 0 0,0-1 0 0 0,1 0 1 0 0,-1 1-1 0 0,0-1 0 0 0,0 1 0 0 0,0 0 0 0 0,0 0 0 0 0,0 0 0 0 0,-1 1 0 0 0,1-1 0 0 0,-1 1 0 0 0,1-1 1 0 0,-1 1-1 0 0,0 0 0 0 0,0 0 0 0 0,0 0 0 0 0,0 0 0 0 0,-1 0 0 0 0,1 0 0 0 0,1 6 0 0 0,-1 1 25 0 0,-1 1 0 0 0,0 0-1 0 0,-1-1 1 0 0,0 1 0 0 0,0 0-1 0 0,-3 13 1 0 0,2-13 212 0 0,-1 0 0 0 0,2 1 0 0 0,0-1 1 0 0,0 0-1 0 0,1 1 0 0 0,3 11 0 0 0,-3-18-148 0 0,1 0-1 0 0,0 0 1 0 0,1 0-1 0 0,-1-1 1 0 0,1 0-1 0 0,0 1 1 0 0,0-1-1 0 0,0 0 1 0 0,1 0-1 0 0,-1 0 1 0 0,1-1-1 0 0,0 0 1 0 0,0 1-1 0 0,0-1 1 0 0,1 0-1 0 0,-1-1 1 0 0,1 1-1 0 0,-1-1 1 0 0,1 0-1 0 0,0 0 1 0 0,0-1-1 0 0,8 3 1 0 0,-10-4-53 0 0,1 1 0 0 0,0 0 1 0 0,0-1-1 0 0,-1 0 0 0 0,1 0 0 0 0,0 0 1 0 0,0 0-1 0 0,0 0 0 0 0,-1-1 0 0 0,1 0 1 0 0,0 0-1 0 0,-1 0 0 0 0,1 0 1 0 0,0-1-1 0 0,-1 1 0 0 0,0-1 0 0 0,1 0 1 0 0,-1 0-1 0 0,0 0 0 0 0,0 0 0 0 0,0 0 1 0 0,0-1-1 0 0,0 0 0 0 0,-1 1 0 0 0,1-1 1 0 0,-1 0-1 0 0,0 0 0 0 0,0-1 0 0 0,0 1 1 0 0,0 0-1 0 0,2-5 0 0 0,2-7-72 0 0,-2 0 0 0 0,1 0 0 0 0,-2 0 0 0 0,0 0 0 0 0,0-1 0 0 0,-2 1 0 0 0,0-1 0 0 0,0 1 0 0 0,-2-1 0 0 0,0 1 0 0 0,0-1 0 0 0,-2 1 0 0 0,-7-27 0 0 0,9 40 60 0 0,1-1 0 0 0,-1 1 0 0 0,0-1 0 0 0,0 1 0 0 0,-1 0 1 0 0,1 0-1 0 0,0-1 0 0 0,-1 1 0 0 0,1 0 0 0 0,-1 0 0 0 0,0 0 0 0 0,0 1 0 0 0,0-1 0 0 0,0 0 0 0 0,0 1 1 0 0,0-1-1 0 0,0 1 0 0 0,0-1 0 0 0,-1 1 0 0 0,-4-2 0 0 0,2 2-59 0 0,-1 0 0 0 0,1 0 0 0 0,-1 0 1 0 0,0 1-1 0 0,1-1 0 0 0,-1 1 0 0 0,1 1 0 0 0,-1-1 0 0 0,-7 2 0 0 0,-4 2-420 0 0,1 1-1 0 0,0 0 0 0 0,0 1 0 0 0,0 1 0 0 0,-22 12 0 0 0,31-15 92 0 0,1 0 0 0 0,-1 1 0 0 0,1-1 0 0 0,0 1 0 0 0,0 1 0 0 0,1-1 0 0 0,-1 1 0 0 0,1 0 0 0 0,0 0 0 0 0,1 1 0 0 0,0-1 0 0 0,-6 13 0 0 0,9-9-381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10.744"/>
    </inkml:context>
    <inkml:brush xml:id="br0">
      <inkml:brushProperty name="width" value="0.05" units="cm"/>
      <inkml:brushProperty name="height" value="0.05" units="cm"/>
      <inkml:brushProperty name="color" value="#5B2D90"/>
    </inkml:brush>
  </inkml:definitions>
  <inkml:trace contextRef="#ctx0" brushRef="#br0">102 43 932 0 0,'0'-4'819'0'0,"0"-1"-1"0"0,0 1 1 0 0,1-1 0 0 0,-1 0-1 0 0,1 1 1 0 0,0-1 0 0 0,3-6-1 0 0,-4 11-754 0 0,0 0 0 0 0,0 0-1 0 0,0 0 1 0 0,0 1 0 0 0,0-1-1 0 0,0 0 1 0 0,0 0 0 0 0,0 0 0 0 0,0 0-1 0 0,1 0 1 0 0,-1 0 0 0 0,0 0-1 0 0,0 1 1 0 0,0-1 0 0 0,0 0 0 0 0,0 0-1 0 0,0 0 1 0 0,0 0 0 0 0,0 0-1 0 0,0 0 1 0 0,0 0 0 0 0,0 0 0 0 0,0 0-1 0 0,1 0 1 0 0,-1 1 0 0 0,0-1-1 0 0,0 0 1 0 0,0 0 0 0 0,0 0 0 0 0,0 0-1 0 0,0 0 1 0 0,0 0 0 0 0,1 0-1 0 0,-1 0 1 0 0,0 0 0 0 0,0 0 0 0 0,0 0-1 0 0,0 0 1 0 0,0 0 0 0 0,0 0-1 0 0,0 0 1 0 0,1 0 0 0 0,-1 0 0 0 0,0 0-1 0 0,0 0 1 0 0,0 0 0 0 0,0 0-1 0 0,0 0 1 0 0,0 0 0 0 0,0-1 0 0 0,1 1-1 0 0,-1 0 1 0 0,0 0 0 0 0,0 0-1 0 0,0 0 1 0 0,0 0 0 0 0,0 0 0 0 0,0 0-1 0 0,0 0 1 0 0,0 0 0 0 0,0 0-1 0 0,0-1 1 0 0,0 1 0 0 0,0 0 0 0 0,1 0-1 0 0,-1 0 1 0 0,0 0 0 0 0,0 0-1 0 0,2 27 1371 0 0,-12 162-579 0 0,8-163-903 0 0,1-24 82 0 0,0 0-1 0 0,1 0 0 0 0,-1 0 0 0 0,1 0 0 0 0,0 1 1 0 0,-1-1-1 0 0,1 0 0 0 0,0 0 0 0 0,0 0 0 0 0,1 1 1 0 0,-1-1-1 0 0,0 0 0 0 0,1 0 0 0 0,-1 0 0 0 0,1 1 0 0 0,0-1 1 0 0,0 0-1 0 0,0 0 0 0 0,0 0 0 0 0,0 0 0 0 0,0 0 1 0 0,0-1-1 0 0,1 1 0 0 0,-1 0 0 0 0,1-1 0 0 0,-1 1 1 0 0,1 0-1 0 0,0-1 0 0 0,0 0 0 0 0,3 3 0 0 0,16 7 90 0 0,-2 1 0 0 0,1 1 0 0 0,-2 0 0 0 0,31 29 0 0 0,-40-32-100 0 0,0 0 1 0 0,0 0-1 0 0,-2 0 0 0 0,1 1 0 0 0,-1 1 0 0 0,-1-1 1 0 0,0 1-1 0 0,-1 0 0 0 0,8 23 0 0 0,-11-29-32 0 0,0 0-1 0 0,-1 0 1 0 0,0 0 0 0 0,0 0-1 0 0,0 0 1 0 0,0 0 0 0 0,-1 1-1 0 0,0-1 1 0 0,-2 11 0 0 0,1-14 2 0 0,0 0 1 0 0,-1-1-1 0 0,1 1 1 0 0,-1-1 0 0 0,1 1-1 0 0,-1-1 1 0 0,0 0-1 0 0,0 0 1 0 0,0 1-1 0 0,0-1 1 0 0,0-1-1 0 0,0 1 1 0 0,-1 0-1 0 0,1 0 1 0 0,0-1-1 0 0,-1 0 1 0 0,0 1-1 0 0,1-1 1 0 0,-1 0 0 0 0,0 0-1 0 0,1 0 1 0 0,-7 0-1 0 0,-33 11-514 0 0,-44 5-1 0 0,72-15-221 0 0,1 0 0 0 0,-1-1-1 0 0,1-1 1 0 0,-1 0 0 0 0,1-1 0 0 0,-1 0 0 0 0,-19-6-1 0 0,31 7 575 0 0,0-1 0 0 0,1 0 0 0 0,-1 1-1 0 0,0-1 1 0 0,1 0 0 0 0,-1 0-1 0 0,1 0 1 0 0,-1 0 0 0 0,1-1-1 0 0,-1 1 1 0 0,1 0 0 0 0,0-1-1 0 0,0 1 1 0 0,-1-1 0 0 0,1 1-1 0 0,0-1 1 0 0,0 0 0 0 0,1 1-1 0 0,-1-1 1 0 0,0 0 0 0 0,0 1-1 0 0,1-1 1 0 0,-1 0 0 0 0,1 0 0 0 0,0 0-1 0 0,-1 0 1 0 0,1 0 0 0 0,0 1-1 0 0,0-1 1 0 0,0 0 0 0 0,1 0-1 0 0,-1 0 1 0 0,0 0 0 0 0,1 0-1 0 0,-1 1 1 0 0,1-1 0 0 0,-1 0-1 0 0,1 0 1 0 0,0 1 0 0 0,0-1-1 0 0,1-1 1 0 0,4-20-891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11.316"/>
    </inkml:context>
    <inkml:brush xml:id="br0">
      <inkml:brushProperty name="width" value="0.05" units="cm"/>
      <inkml:brushProperty name="height" value="0.05" units="cm"/>
      <inkml:brushProperty name="color" value="#5B2D90"/>
    </inkml:brush>
  </inkml:definitions>
  <inkml:trace contextRef="#ctx0" brushRef="#br0">91 31 804 0 0,'12'-30'6366'0'0,"-19"44"-4712"0"0,-5 18-114 0 0,0 0 0 0 0,-6 33 0 0 0,-20 138 410 0 0,31-153-1723 0 0,4-33-138 0 0,0 0 1 0 0,2-1 0 0 0,0 1 0 0 0,1 0-1 0 0,4 31 1 0 0,-4-44-70 0 0,1-1 1 0 0,0 1-1 0 0,0 0 0 0 0,0-1 1 0 0,0 1-1 0 0,1 0 0 0 0,-1-1 0 0 0,1 0 1 0 0,0 1-1 0 0,0-1 0 0 0,1 0 1 0 0,-1 0-1 0 0,0 0 0 0 0,1 0 0 0 0,0 0 1 0 0,0-1-1 0 0,0 1 0 0 0,0-1 1 0 0,0 0-1 0 0,0 0 0 0 0,0 0 0 0 0,1 0 1 0 0,-1-1-1 0 0,1 1 0 0 0,0-1 1 0 0,-1 0-1 0 0,1 0 0 0 0,0 0 0 0 0,0 0 1 0 0,-1-1-1 0 0,7 1 0 0 0,8-2-26 0 0,-1 0 0 0 0,1 0 0 0 0,-1-2 0 0 0,1 0 0 0 0,-1-1 0 0 0,0-1 0 0 0,0 0 0 0 0,-1-1 0 0 0,22-12 0 0 0,-18 8-56 0 0,-1 0 0 0 0,-1-2-1 0 0,0 0 1 0 0,-1-1 0 0 0,0 0-1 0 0,-1-2 1 0 0,19-20-1 0 0,-31 29-120 0 0,1 1 0 0 0,-1-1 0 0 0,0 0-1 0 0,0 0 1 0 0,-1 0 0 0 0,0 0 0 0 0,0-1-1 0 0,0 1 1 0 0,-1-1 0 0 0,0 0 0 0 0,0 0-1 0 0,-1 0 1 0 0,0 0 0 0 0,0 0-1 0 0,0-8 1 0 0,-1 14 146 0 0,0 0 0 0 0,0 0 0 0 0,0 1 0 0 0,0-1 0 0 0,0 0 0 0 0,-1 1 0 0 0,1-1-1 0 0,0 0 1 0 0,0 1 0 0 0,0-1 0 0 0,-1 0 0 0 0,1 1 0 0 0,0-1 0 0 0,-1 0 0 0 0,1 1 0 0 0,-1-1 0 0 0,1 1-1 0 0,-1-1 1 0 0,1 1 0 0 0,-1-1 0 0 0,1 1 0 0 0,-1-1 0 0 0,1 1 0 0 0,-1-1 0 0 0,1 1 0 0 0,-1 0 0 0 0,0-1-1 0 0,1 1 1 0 0,-1 0 0 0 0,0-1 0 0 0,-27 2-528 0 0,-24 16 205 0 0,33-7 362 0 0,0 0 0 0 0,1 1 0 0 0,0 1 0 0 0,1 1 0 0 0,-31 28 0 0 0,41-33 177 0 0,-1 0 1 0 0,1 1-1 0 0,1 0 1 0 0,0 0-1 0 0,0 1 1 0 0,0-1-1 0 0,1 1 1 0 0,1 0 0 0 0,0 1-1 0 0,0-1 1 0 0,1 1-1 0 0,0-1 1 0 0,-1 14-1 0 0,4-19-105 0 0,-1-1 0 0 0,1 0 0 0 0,0 0 1 0 0,0 1-1 0 0,1-1 0 0 0,-1 0 0 0 0,1 0 0 0 0,0 0 0 0 0,0 0 0 0 0,0 1 0 0 0,1-2 0 0 0,0 1 0 0 0,-1 0 0 0 0,1 0 0 0 0,0 0 0 0 0,1-1 0 0 0,2 5 0 0 0,0-4-19 0 0,-1 1 0 0 0,1-1-1 0 0,0 0 1 0 0,1 0-1 0 0,-1 0 1 0 0,0-1 0 0 0,1 0-1 0 0,0 0 1 0 0,0 0-1 0 0,9 2 1 0 0,-2-1-42 0 0,1-1-1 0 0,1 0 1 0 0,-1-1 0 0 0,0 0-1 0 0,1-1 1 0 0,-1-1-1 0 0,0 0 1 0 0,1-1 0 0 0,20-4-1 0 0,-2-3-284 0 0,0-2 0 0 0,-1-1-1 0 0,53-25 1 0 0,-66 26-1566 0 0,0-1 0 0 0,-1-1-1 0 0,32-27 1 0 0,-47 37 1283 0 0,-1-1 0 0 0,0 1-1 0 0,0-1 1 0 0,0 0 0 0 0,0 1-1 0 0,0-1 1 0 0,-1 0 0 0 0,1 0-1 0 0,-1 0 1 0 0,2-5 0 0 0,1 1-554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2:11.841"/>
    </inkml:context>
    <inkml:brush xml:id="br0">
      <inkml:brushProperty name="width" value="0.05" units="cm"/>
      <inkml:brushProperty name="height" value="0.05" units="cm"/>
      <inkml:brushProperty name="color" value="#5B2D90"/>
    </inkml:brush>
  </inkml:definitions>
  <inkml:trace contextRef="#ctx0" brushRef="#br0">1 46 916 0 0,'0'9'866'0'0,"2"-1"1"0"0,-1 1-1 0 0,1-1 0 0 0,4 13 0 0 0,4 21 1432 0 0,-4-13-135 0 0,1-1 0 0 0,20 54-1 0 0,-27-82-2173 0 0,0 1-1 0 0,0-1 0 0 0,0 0 0 0 0,0 1 1 0 0,0-1-1 0 0,0 0 0 0 0,1 1 0 0 0,-1-1 1 0 0,0 0-1 0 0,0 0 0 0 0,0 1 0 0 0,0-1 1 0 0,1 0-1 0 0,-1 1 0 0 0,0-1 1 0 0,0 0-1 0 0,1 0 0 0 0,-1 0 0 0 0,0 1 1 0 0,0-1-1 0 0,1 0 0 0 0,-1 0 0 0 0,0 0 1 0 0,1 0-1 0 0,-1 1 0 0 0,0-1 0 0 0,1 0 1 0 0,-1 0-1 0 0,0 0 0 0 0,1 0 1 0 0,-1 0-1 0 0,0 0 0 0 0,1 0 0 0 0,-1 0 1 0 0,0 0-1 0 0,1 0 0 0 0,-1 0 0 0 0,0 0 1 0 0,1 0-1 0 0,-1 0 0 0 0,0 0 0 0 0,1 0 1 0 0,-1-1-1 0 0,0 1 0 0 0,0 0 1 0 0,1 0-1 0 0,-1 0 0 0 0,1-1 0 0 0,17-20-420 0 0,16-41-13 0 0,-30 55 423 0 0,3-7-106 0 0,2-7 278 0 0,2 0 0 0 0,0 1 0 0 0,2 0 1 0 0,0 1-1 0 0,25-27 0 0 0,-35 42-38 0 0,1 1-1 0 0,-1 0 1 0 0,1 0 0 0 0,0 0 0 0 0,0 0 0 0 0,0 1-1 0 0,0 0 1 0 0,1 0 0 0 0,-1 0 0 0 0,0 0 0 0 0,1 0 0 0 0,0 1-1 0 0,-1 0 1 0 0,1 0 0 0 0,0 1 0 0 0,-1-1 0 0 0,1 1-1 0 0,0 0 1 0 0,0 0 0 0 0,-1 0 0 0 0,1 1 0 0 0,0 0 0 0 0,-1-1-1 0 0,1 2 1 0 0,0-1 0 0 0,-1 1 0 0 0,1-1 0 0 0,-1 1-1 0 0,0 0 1 0 0,0 1 0 0 0,0-1 0 0 0,0 1 0 0 0,7 6 0 0 0,-4-5-78 0 0,-1 1 1 0 0,0 0 0 0 0,0 0 0 0 0,0 1-1 0 0,-1 0 1 0 0,0 0 0 0 0,0 0 0 0 0,0 0 0 0 0,-1 1-1 0 0,0 0 1 0 0,6 13 0 0 0,-10-19-49 0 0,0-1-1 0 0,1 1 1 0 0,-1-1 0 0 0,0 1 0 0 0,1-1 0 0 0,-1 1-1 0 0,1-1 1 0 0,-1 1 0 0 0,1-1 0 0 0,-1 0-1 0 0,1 1 1 0 0,-1-1 0 0 0,1 0 0 0 0,-1 1 0 0 0,1-1-1 0 0,-1 0 1 0 0,1 1 0 0 0,0-1 0 0 0,-1 0-1 0 0,1 0 1 0 0,-1 0 0 0 0,1 0 0 0 0,0 0 0 0 0,-1 0-1 0 0,1 0 1 0 0,0 0 0 0 0,-1 0 0 0 0,1 0-1 0 0,-1 0 1 0 0,1 0 0 0 0,0 0 0 0 0,-1 0 0 0 0,1-1-1 0 0,-1 1 1 0 0,1 0 0 0 0,-1 0 0 0 0,1-1-1 0 0,0 1 1 0 0,-1 0 0 0 0,1-1 0 0 0,-1 1 0 0 0,1 0-1 0 0,-1-1 1 0 0,0 1 0 0 0,1-1 0 0 0,-1 1-1 0 0,1-1 1 0 0,-1 1 0 0 0,1-2 0 0 0,38-38-24 0 0,-3 4 102 0 0,-30 33-40 0 0,-1 0 0 0 0,1 1-1 0 0,0 0 1 0 0,0 0 0 0 0,0 0 0 0 0,0 1 0 0 0,0 0-1 0 0,0 0 1 0 0,0 1 0 0 0,1-1 0 0 0,-1 1-1 0 0,0 1 1 0 0,0-1 0 0 0,0 1 0 0 0,1 0-1 0 0,-1 0 1 0 0,0 1 0 0 0,0 0 0 0 0,-1 0-1 0 0,1 0 1 0 0,0 1 0 0 0,9 5 0 0 0,12 8-301 0 0,-2 2 0 0 0,1 0 0 0 0,29 28 0 0 0,-29-23-473 0 0,49 42-2141 0 0,-24-20-2463 0 0,86 59 0 0 0,-101-82 3834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19.898"/>
    </inkml:context>
    <inkml:brush xml:id="br0">
      <inkml:brushProperty name="width" value="0.05" units="cm"/>
      <inkml:brushProperty name="height" value="0.05" units="cm"/>
      <inkml:brushProperty name="color" value="#5B2D90"/>
    </inkml:brush>
  </inkml:definitions>
  <inkml:trace contextRef="#ctx0" brushRef="#br0">949 8 800 0 0,'48'-4'5416'0'0,"-26"1"2470"0"0,-71 5-7827 0 0,-1 2-1 0 0,1 3 1 0 0,-74 18 0 0 0,-141 56-6 0 0,71-10-19 0 0,-69 22 8 0 0,234-85-551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0.365"/>
    </inkml:context>
    <inkml:brush xml:id="br0">
      <inkml:brushProperty name="width" value="0.05" units="cm"/>
      <inkml:brushProperty name="height" value="0.05" units="cm"/>
      <inkml:brushProperty name="color" value="#5B2D90"/>
    </inkml:brush>
  </inkml:definitions>
  <inkml:trace contextRef="#ctx0" brushRef="#br0">192 67 304 0 0,'5'-10'1589'0'0,"1"0"0"0"0,0 1 0 0 0,12-15 0 0 0,-8 10 2077 0 0,-37 31 2618 0 0,13-9-6267 0 0,0 1-1 0 0,-23 18 1 0 0,24-14 16 0 0,-63 66 203 0 0,68-70-20 0 0,0 1 0 0 0,1 0 0 0 0,1 0 0 0 0,-1 0 0 0 0,2 1-1 0 0,-8 20 1 0 0,12-29-167 0 0,1 1 0 0 0,0 0-1 0 0,0-1 1 0 0,0 1-1 0 0,0 0 1 0 0,0 0-1 0 0,1-1 1 0 0,-1 1 0 0 0,1 0-1 0 0,0-1 1 0 0,0 1-1 0 0,0-1 1 0 0,0 1-1 0 0,0-1 1 0 0,0 1 0 0 0,1-1-1 0 0,-1 0 1 0 0,1 1-1 0 0,0-1 1 0 0,0 0-1 0 0,-1 0 1 0 0,1 0 0 0 0,0-1-1 0 0,1 1 1 0 0,-1 0-1 0 0,0-1 1 0 0,5 3-1 0 0,10 6 11 0 0,0 0-1 0 0,32 13 0 0 0,-34-17-10 0 0,20 10 8 0 0,109 44-2694 0 0,-71-41-2498 0 0,4-12-4141 0 0,-60-7 7273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1.472"/>
    </inkml:context>
    <inkml:brush xml:id="br0">
      <inkml:brushProperty name="width" value="0.05" units="cm"/>
      <inkml:brushProperty name="height" value="0.05" units="cm"/>
      <inkml:brushProperty name="color" value="#5B2D90"/>
    </inkml:brush>
  </inkml:definitions>
  <inkml:trace contextRef="#ctx0" brushRef="#br0">218 14 260 0 0,'12'-13'9611'0'0,"-25"12"-8443"0"0,6 2-926 0 0,1-1-1 0 0,-1 1 1 0 0,0 0 0 0 0,1 0-1 0 0,-1 1 1 0 0,1-1 0 0 0,-1 2-1 0 0,1-1 1 0 0,0 1 0 0 0,0 0-1 0 0,0 0 1 0 0,1 0 0 0 0,-1 1-1 0 0,-5 4 1 0 0,3 0-45 0 0,-1 0 0 0 0,2 0 0 0 0,-1 1 0 0 0,1 0 0 0 0,0 1 0 0 0,1-1 0 0 0,-9 18 0 0 0,6-6-117 0 0,1 0-1 0 0,0 0 0 0 0,2 0 0 0 0,0 1 0 0 0,2 0 1 0 0,0 0-1 0 0,-1 43 0 0 0,5-58-195 0 0,0-1 0 0 0,0 0 0 0 0,1 0 0 0 0,0 0 1 0 0,0 0-1 0 0,0 0 0 0 0,1 0 0 0 0,0 0 0 0 0,0 0 0 0 0,0 0 0 0 0,1-1 0 0 0,0 1 0 0 0,0-1 0 0 0,1 0 0 0 0,-1 0 0 0 0,1 0 0 0 0,8 8 0 0 0,-8-10-230 0 0,0 0 1 0 0,1 0-1 0 0,-1-1 0 0 0,1 0 0 0 0,0 1 0 0 0,-1-2 0 0 0,1 1 0 0 0,0 0 0 0 0,0-1 1 0 0,0 0-1 0 0,0 0 0 0 0,0-1 0 0 0,0 1 0 0 0,0-1 0 0 0,1 0 0 0 0,-1 0 0 0 0,0-1 1 0 0,0 0-1 0 0,0 1 0 0 0,0-2 0 0 0,9-2 0 0 0,4-3-358 0 0,0 0 0 0 0,-1-2 1 0 0,0 0-1 0 0,0 0 0 0 0,-1-2 0 0 0,20-16 1 0 0,83-83 545 0 0,-115 106 234 0 0,-2 3-36 0 0,8-10 406 0 0,1 0-1 0 0,-2 0 1 0 0,10-13 0 0 0,-18 21-341 0 0,1 1-1 0 0,-1-1 1 0 0,1 0-1 0 0,-1 0 0 0 0,0 1 1 0 0,0-1-1 0 0,0 0 0 0 0,-1 0 1 0 0,2-5-1 0 0,-2 7-74 0 0,0 0 1 0 0,0 0-1 0 0,0-1 0 0 0,-1 1 1 0 0,1 0-1 0 0,0 0 1 0 0,0 0-1 0 0,-1 0 0 0 0,1 0 1 0 0,-1 0-1 0 0,1 0 1 0 0,-1 0-1 0 0,1 0 0 0 0,-1 0 1 0 0,0 0-1 0 0,1 0 0 0 0,-1 0 1 0 0,0 0-1 0 0,0 0 1 0 0,0 1-1 0 0,0-1 0 0 0,1 0 1 0 0,-1 1-1 0 0,-2-2 1 0 0,-2 0 53 0 0,1-1 1 0 0,0 1 0 0 0,-1 1 0 0 0,1-1 0 0 0,-1 1 0 0 0,0-1 0 0 0,1 1-1 0 0,-1 1 1 0 0,0-1 0 0 0,0 1 0 0 0,1-1 0 0 0,-1 1 0 0 0,0 1 0 0 0,0-1-1 0 0,0 1 1 0 0,1 0 0 0 0,-1 0 0 0 0,0 0 0 0 0,1 1 0 0 0,-1-1 0 0 0,1 1-1 0 0,-1 0 1 0 0,1 1 0 0 0,0-1 0 0 0,0 1 0 0 0,0-1 0 0 0,0 1 0 0 0,0 1-1 0 0,-4 4 1 0 0,3-2 84 0 0,0-1-1 0 0,0 1 0 0 0,1 0 1 0 0,0 0-1 0 0,0 1 0 0 0,0-1 1 0 0,1 1-1 0 0,0 0 1 0 0,0 0-1 0 0,1 0 0 0 0,0 0 1 0 0,0 0-1 0 0,1 1 0 0 0,0-1 1 0 0,0 0-1 0 0,1 1 0 0 0,0-1 1 0 0,1 14-1 0 0,-1-19-117 0 0,0 1 0 0 0,0-1 0 0 0,0 1 0 0 0,1-1-1 0 0,-1 0 1 0 0,1 1 0 0 0,0-1 0 0 0,-1 0 0 0 0,1 0 0 0 0,0 1 0 0 0,0-1-1 0 0,0 0 1 0 0,1 0 0 0 0,-1 0 0 0 0,0 0 0 0 0,1 0 0 0 0,0 0 0 0 0,-1-1 0 0 0,1 1-1 0 0,0 0 1 0 0,0-1 0 0 0,0 1 0 0 0,0-1 0 0 0,0 0 0 0 0,0 0 0 0 0,0 0-1 0 0,0 0 1 0 0,0 0 0 0 0,1 0 0 0 0,-1 0 0 0 0,0-1 0 0 0,1 1 0 0 0,-1-1 0 0 0,0 0-1 0 0,1 0 1 0 0,-1 0 0 0 0,1 0 0 0 0,-1 0 0 0 0,1 0 0 0 0,-1 0 0 0 0,0-1-1 0 0,1 1 1 0 0,-1-1 0 0 0,0 0 0 0 0,0 0 0 0 0,1 0 0 0 0,-1 0 0 0 0,0 0 0 0 0,0 0-1 0 0,2-2 1 0 0,9-6-51 0 0,-1-1 1 0 0,0 0-1 0 0,-1 0 0 0 0,0-1 0 0 0,-1-1 0 0 0,0 1 0 0 0,-1-2 0 0 0,0 1 0 0 0,9-19 1 0 0,0 3-7 0 0,-10 13-21 0 0,4 0 421 0 0,-11 16-384 0 0,0-1 0 0 0,0 0-1 0 0,0 1 1 0 0,0-1 0 0 0,0 0-1 0 0,0 1 1 0 0,0-1 0 0 0,-1 1-1 0 0,1 0 1 0 0,0-1 0 0 0,0 1-1 0 0,0 0 1 0 0,-1-1 0 0 0,1 1 0 0 0,0 0-1 0 0,-1 0 1 0 0,1 0 0 0 0,0 0-1 0 0,-1-1 1 0 0,1 1 0 0 0,0 2-1 0 0,4 7-350 0 0,0 0-1 0 0,-1 1 0 0 0,0-1 0 0 0,0 1 0 0 0,-1 0 1 0 0,0-1-1 0 0,1 15 0 0 0,-2-11-1426 0 0,1 0 0 0 0,0 0 0 0 0,1-1 0 0 0,8 17 1 0 0,-8-20 302 0 0,-3-4 200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7.402"/>
    </inkml:context>
    <inkml:brush xml:id="br0">
      <inkml:brushProperty name="width" value="0.05" units="cm"/>
      <inkml:brushProperty name="height" value="0.05" units="cm"/>
      <inkml:brushProperty name="color" value="#5B2D90"/>
    </inkml:brush>
  </inkml:definitions>
  <inkml:trace contextRef="#ctx0" brushRef="#br0">455 56 800 0 0,'0'-2'238'0'0,"0"0"0"0"0,0 0 0 0 0,0 0 0 0 0,-1 0 0 0 0,1 0 0 0 0,-1 0 0 0 0,1 0 0 0 0,-1 0 0 0 0,1 1 0 0 0,-1-1 0 0 0,0 0 0 0 0,0 0 0 0 0,0 0 0 0 0,0 1 0 0 0,-1-1 0 0 0,1 0 0 0 0,0 1 1 0 0,-1-1-1 0 0,1 1 0 0 0,0 0 0 0 0,-4-3 0 0 0,1 2 3 0 0,0 0 1 0 0,0 0-1 0 0,0 0 1 0 0,-1 1-1 0 0,1 0 1 0 0,0-1-1 0 0,-1 1 0 0 0,1 1 1 0 0,-7-1-1 0 0,-10 0 51 0 0,0 2-1 0 0,1 0 1 0 0,-29 6-1 0 0,45-6-224 0 0,-96 23 79 0 0,68-15-1885 0 0,-54 8-1 0 0,83-16 1401 0 0,0-1-1 0 0,1 0 0 0 0,-1 0 1 0 0,0 0-1 0 0,0 0 1 0 0,0-1-1 0 0,0 1 0 0 0,0-1 1 0 0,0 0-1 0 0,0 1 0 0 0,0-1 1 0 0,-3-2-1 0 0,-4-4-936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1.846"/>
    </inkml:context>
    <inkml:brush xml:id="br0">
      <inkml:brushProperty name="width" value="0.05" units="cm"/>
      <inkml:brushProperty name="height" value="0.05" units="cm"/>
      <inkml:brushProperty name="color" value="#5B2D90"/>
    </inkml:brush>
  </inkml:definitions>
  <inkml:trace contextRef="#ctx0" brushRef="#br0">1 110 660 0 0,'0'-41'3670'0'0,"0"33"-1256"0"0,0 28-1056 0 0,1 0-878 0 0,0-1 1 0 0,2 0-1 0 0,1 1 1 0 0,0-1-1 0 0,1-1 0 0 0,1 1 1 0 0,16 34-1 0 0,-22-52-421 0 0,0-1 1 0 0,1 1-1 0 0,-1 0 1 0 0,0-1-1 0 0,0 1 0 0 0,0 0 1 0 0,1-1-1 0 0,-1 1 1 0 0,0 0-1 0 0,1-1 0 0 0,-1 1 1 0 0,1-1-1 0 0,-1 1 1 0 0,1-1-1 0 0,-1 1 0 0 0,1-1 1 0 0,-1 1-1 0 0,1-1 1 0 0,-1 1-1 0 0,1-1 0 0 0,-1 0 1 0 0,1 1-1 0 0,0-1 1 0 0,-1 0-1 0 0,1 1 0 0 0,0-1 1 0 0,-1 0-1 0 0,1 0 1 0 0,0 0-1 0 0,0 0 0 0 0,-1 0 1 0 0,1 1-1 0 0,0-1 1 0 0,-1-1-1 0 0,1 1 0 0 0,0 0 1 0 0,0 0-1 0 0,-1 0 0 0 0,2-1 1 0 0,0 0-6 0 0,1-1 0 0 0,-1 0 0 0 0,0 0 0 0 0,-1-1 0 0 0,1 1 0 0 0,0 0 0 0 0,-1-1 0 0 0,1 1-1 0 0,-1-1 1 0 0,2-3 0 0 0,22-69-114 0 0,-17 40 64 0 0,-5 19 75 0 0,1-1 0 0 0,0 2-1 0 0,1-1 1 0 0,1 0 0 0 0,0 1 0 0 0,14-24-1 0 0,-19 38-54 0 0,0 0 0 0 0,0 0 0 0 0,0 1 0 0 0,0-1 0 0 0,0 0-1 0 0,0 1 1 0 0,0-1 0 0 0,0 1 0 0 0,0-1 0 0 0,1 1-1 0 0,-1 0 1 0 0,0-1 0 0 0,0 1 0 0 0,1 0 0 0 0,-1 0 0 0 0,0 0-1 0 0,0 0 1 0 0,0 0 0 0 0,1 0 0 0 0,-1 0 0 0 0,0 0-1 0 0,0 1 1 0 0,1-1 0 0 0,-1 0 0 0 0,0 1 0 0 0,0-1 0 0 0,0 1-1 0 0,0-1 1 0 0,0 1 0 0 0,0 0 0 0 0,0-1 0 0 0,0 1-1 0 0,0 0 1 0 0,0 0 0 0 0,0 0 0 0 0,0-1 0 0 0,1 3 0 0 0,32 34-152 0 0,4 37-1943 0 0,-18-31-1457 0 0,5-3-3532 0 0,-20-35 5306 0 0,0-2 280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2.203"/>
    </inkml:context>
    <inkml:brush xml:id="br0">
      <inkml:brushProperty name="width" value="0.05" units="cm"/>
      <inkml:brushProperty name="height" value="0.05" units="cm"/>
      <inkml:brushProperty name="color" value="#5B2D90"/>
    </inkml:brush>
  </inkml:definitions>
  <inkml:trace contextRef="#ctx0" brushRef="#br0">0 47 728 0 0,'0'-46'8230'0'0,"26"83"-7900"0"0,-24-33-817 0 0,1-1 1 0 0,0 1 0 0 0,0-1-1 0 0,0 1 1 0 0,0-1 0 0 0,0 0-1 0 0,1 0 1 0 0,-1-1 0 0 0,1 1-1 0 0,-1-1 1 0 0,1 1 0 0 0,0-1-1 0 0,0 0 1 0 0,6 1 0 0 0,1 2-831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2.544"/>
    </inkml:context>
    <inkml:brush xml:id="br0">
      <inkml:brushProperty name="width" value="0.05" units="cm"/>
      <inkml:brushProperty name="height" value="0.05" units="cm"/>
      <inkml:brushProperty name="color" value="#5B2D90"/>
    </inkml:brush>
  </inkml:definitions>
  <inkml:trace contextRef="#ctx0" brushRef="#br0">119 1 672 0 0,'1'0'196'0'0,"0"0"1"0"0,0 1-1 0 0,1-1 1 0 0,-1 1-1 0 0,0-1 1 0 0,0 1-1 0 0,0-1 0 0 0,0 1 1 0 0,0 0-1 0 0,0 0 1 0 0,0-1-1 0 0,0 1 0 0 0,0 0 1 0 0,-1 0-1 0 0,1 0 1 0 0,0 0-1 0 0,0 0 0 0 0,-1 0 1 0 0,1 0-1 0 0,0 0 1 0 0,-1 0-1 0 0,1 0 0 0 0,-1 1 1 0 0,0-1-1 0 0,1 0 1 0 0,-1 0-1 0 0,0 0 1 0 0,0 2-1 0 0,7 45 1880 0 0,-5-29-1163 0 0,16 164 2030 0 0,-16-153-2842 0 0,2 108-332 0 0,7 72-6538 0 0,-10-206 6371 0 0,0 1 1 0 0,0-1-1 0 0,0 1 0 0 0,0-1 1 0 0,1 0-1 0 0,0 1 0 0 0,0-1 0 0 0,0 0 1 0 0,4 5-1 0 0,-4-6 160 0 0,4 9-844 0 0</inkml:trace>
  <inkml:trace contextRef="#ctx0" brushRef="#br0" timeOffset="1">367 558 652 0 0,'0'-1'194'0'0,"0"-1"0"0"0,0 0 0 0 0,0 1 0 0 0,0-1 0 0 0,0 1 0 0 0,-1-1 0 0 0,1 1-1 0 0,0-1 1 0 0,-1 0 0 0 0,1 1 0 0 0,-1-1 0 0 0,0 1 0 0 0,1 0 0 0 0,-1-1 0 0 0,0 1 0 0 0,0 0 0 0 0,0-1 0 0 0,0 1 0 0 0,0 0 0 0 0,0 0-1 0 0,-2-2 1 0 0,-31-8 446 0 0,20 8-469 0 0,-8-1-233 0 0,0 1 0 0 0,1 1 1 0 0,-1 1-1 0 0,-32 2 1 0 0,36 0-546 0 0,0 1 0 0 0,1 1 0 0 0,-1 0 0 0 0,1 2 0 0 0,-32 12 0 0 0,22-3-472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7.946"/>
    </inkml:context>
    <inkml:brush xml:id="br0">
      <inkml:brushProperty name="width" value="0.05" units="cm"/>
      <inkml:brushProperty name="height" value="0.05" units="cm"/>
      <inkml:brushProperty name="color" value="#5B2D90"/>
    </inkml:brush>
  </inkml:definitions>
  <inkml:trace contextRef="#ctx0" brushRef="#br0">192 16 324 0 0,'3'-9'5252'0'0,"-3"4"-1755"0"0,-17 3-2779 0 0,9 3-555 0 0,1 0 1 0 0,0 0-1 0 0,0 0 0 0 0,0 1 1 0 0,0 0-1 0 0,0 1 0 0 0,0-1 0 0 0,0 1 1 0 0,1 1-1 0 0,-1-1 0 0 0,1 1 1 0 0,0 0-1 0 0,0 1 0 0 0,1-1 1 0 0,-1 1-1 0 0,1 0 0 0 0,0 0 1 0 0,0 1-1 0 0,0 0 0 0 0,1 0 1 0 0,0 0-1 0 0,0 0 0 0 0,1 1 1 0 0,-4 8-1 0 0,2-3 41 0 0,0 0-1 0 0,0 0 1 0 0,1 0 0 0 0,1 1 0 0 0,0-1-1 0 0,1 1 1 0 0,1 0 0 0 0,0-1 0 0 0,0 1-1 0 0,1 0 1 0 0,1 0 0 0 0,0 0-1 0 0,4 15 1 0 0,-4-23-332 0 0,1 1-1 0 0,0-1 0 0 0,0 0 1 0 0,0 0-1 0 0,1 0 0 0 0,0 0 1 0 0,0-1-1 0 0,0 1 0 0 0,0-1 1 0 0,1 0-1 0 0,0 1 0 0 0,0-2 0 0 0,0 1 1 0 0,0 0-1 0 0,1-1 0 0 0,-1 0 1 0 0,1 0-1 0 0,0 0 0 0 0,0-1 1 0 0,0 1-1 0 0,0-1 0 0 0,0 0 1 0 0,1-1-1 0 0,8 3 0 0 0,1-2-1254 0 0,0 0 0 0 0,0-1 0 0 0,1-1 1 0 0,-1 0-1 0 0,0-1 0 0 0,0 0 0 0 0,27-7 0 0 0,-25 3-123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8.908"/>
    </inkml:context>
    <inkml:brush xml:id="br0">
      <inkml:brushProperty name="width" value="0.05" units="cm"/>
      <inkml:brushProperty name="height" value="0.05" units="cm"/>
      <inkml:brushProperty name="color" value="#5B2D90"/>
    </inkml:brush>
  </inkml:definitions>
  <inkml:trace contextRef="#ctx0" brushRef="#br0">2 492 72 0 0,'15'11'8842'0'0,"-8"-12"-5796"0"0,-7-13-3304 0 0,-5-7 391 0 0,1-1 0 0 0,0 1 1 0 0,1-24-1 0 0,-2-7-408 0 0,4 39 60 0 0,0-1 1 0 0,0 1-1 0 0,1 0 0 0 0,3-15 0 0 0,-3 24 176 0 0,1 0 1 0 0,-1-1 0 0 0,1 1 0 0 0,0 0 0 0 0,1 1-1 0 0,-1-1 1 0 0,1 0 0 0 0,0 0 0 0 0,0 1-1 0 0,0-1 1 0 0,0 0 0 0 0,0 1 0 0 0,1 0-1 0 0,0 0 1 0 0,-1 0 0 0 0,7-5 0 0 0,-6 7 38 0 0,-1 0 0 0 0,0 0 0 0 0,1 0-1 0 0,-1 1 1 0 0,0-1 0 0 0,1 1 0 0 0,-1-1 0 0 0,1 1 0 0 0,-1 0 0 0 0,1 0 0 0 0,-1 0 0 0 0,1 1 0 0 0,-1-1 0 0 0,4 1 0 0 0,41 12 15 0 0,-25-7 22 0 0,-4-2 44 0 0,1-1-1 0 0,-1-1 1 0 0,1 0 0 0 0,23-2-1 0 0,-32-1-122 0 0,0 0-1 0 0,0 0 0 0 0,0-1 0 0 0,0 0 0 0 0,0-1 1 0 0,-1 0-1 0 0,1-1 0 0 0,-1 0 0 0 0,13-7 0 0 0,-19 9-108 0 0,0-1 0 0 0,0-1-1 0 0,0 1 1 0 0,0 0-1 0 0,0-1 1 0 0,-1 1 0 0 0,0-1-1 0 0,0 0 1 0 0,0 1 0 0 0,0-1-1 0 0,0 0 1 0 0,-1 0 0 0 0,0 0-1 0 0,0-1 1 0 0,0 1 0 0 0,0 0-1 0 0,0-9 1 0 0,0 4-65 0 0,-1 0 1 0 0,0 0-1 0 0,0 0 0 0 0,-1 0 1 0 0,0 0-1 0 0,-1 1 0 0 0,-4-15 1 0 0,6 23 210 0 0,0-1 0 0 0,0 0 0 0 0,-1 0 1 0 0,1 1-1 0 0,0-1 0 0 0,-1 0 1 0 0,1 1-1 0 0,-1-1 0 0 0,1 1 1 0 0,-1-1-1 0 0,1 0 0 0 0,-1 1 1 0 0,0-1-1 0 0,1 1 0 0 0,-1-1 1 0 0,1 1-1 0 0,-1 0 0 0 0,0-1 1 0 0,0 1-1 0 0,1-1 0 0 0,-1 1 0 0 0,0 0 1 0 0,0 0-1 0 0,1 0 0 0 0,-1-1 1 0 0,0 1-1 0 0,0 0 0 0 0,0 0 1 0 0,-1 0-1 0 0,-27 11-28 0 0,-21 29 196 0 0,41-29-33 0 0,0-1 0 0 0,1 1 0 0 0,0 0 1 0 0,1 1-1 0 0,0 0 0 0 0,1 0 0 0 0,1 0 0 0 0,0 1 1 0 0,-7 26-1 0 0,10-29-38 0 0,0 0 1 0 0,0 1-1 0 0,1-1 0 0 0,0 1 1 0 0,1-1-1 0 0,1 1 0 0 0,-1-1 1 0 0,2 1-1 0 0,-1-1 0 0 0,1 1 1 0 0,1-1-1 0 0,0 0 0 0 0,6 13 1 0 0,-6-18-93 0 0,0-1 0 0 0,0 1 1 0 0,0-1-1 0 0,1 1 0 0 0,0-1 1 0 0,0 0-1 0 0,0-1 0 0 0,0 1 0 0 0,1-1 1 0 0,-1 1-1 0 0,1-1 0 0 0,0-1 1 0 0,0 1-1 0 0,0-1 0 0 0,0 0 1 0 0,1 0-1 0 0,-1 0 0 0 0,0-1 0 0 0,1 1 1 0 0,-1-1-1 0 0,1-1 0 0 0,0 1 1 0 0,-1-1-1 0 0,1 0 0 0 0,-1 0 1 0 0,10-2-1 0 0,3 0-44 0 0,-1-1 0 0 0,1 0 0 0 0,-1-2 0 0 0,1 0 0 0 0,-1 0 0 0 0,32-17 0 0 0,-36 15 37 0 0,1-1-1 0 0,-1-1 1 0 0,-1 0-1 0 0,0 0 1 0 0,0-1 0 0 0,-1-1-1 0 0,0 0 1 0 0,0 0-1 0 0,-2-1 1 0 0,12-17-1 0 0,-17 22 6 0 0,-1 1 0 0 0,1-1 0 0 0,-1 0 0 0 0,0 0 0 0 0,-1 0 0 0 0,0 0 0 0 0,0 0 0 0 0,0 0 0 0 0,-1-1 0 0 0,0 1 0 0 0,-1-1 0 0 0,0 1 0 0 0,0 0-1 0 0,0-1 1 0 0,-1 1 0 0 0,0-1 0 0 0,0 1 0 0 0,-1 0 0 0 0,0-1 0 0 0,0 1 0 0 0,-1 0 0 0 0,0 1 0 0 0,-4-8 0 0 0,6 12 14 0 0,1 0 0 0 0,-1 1 0 0 0,0-1 0 0 0,0 1 0 0 0,0-1 0 0 0,-1 1 0 0 0,1-1 1 0 0,0 1-1 0 0,0 0 0 0 0,-1-1 0 0 0,1 1 0 0 0,-1 0 0 0 0,1 0 0 0 0,-1 0 0 0 0,1 0 0 0 0,-1 0 0 0 0,0 1 0 0 0,0-1 0 0 0,1 0 0 0 0,-1 1 0 0 0,0-1 0 0 0,0 1 0 0 0,0 0 0 0 0,1 0 0 0 0,-1-1 1 0 0,0 1-1 0 0,0 0 0 0 0,0 1 0 0 0,0-1 0 0 0,0 0 0 0 0,1 0 0 0 0,-1 1 0 0 0,0-1 0 0 0,0 1 0 0 0,1 0 0 0 0,-1-1 0 0 0,0 1 0 0 0,0 0 0 0 0,1 0 0 0 0,-2 1 0 0 0,-1 1 58 0 0,-1 0 0 0 0,2 0 0 0 0,-1 0-1 0 0,0 1 1 0 0,1-1 0 0 0,-1 1-1 0 0,1 0 1 0 0,0 0 0 0 0,0 0 0 0 0,1 0-1 0 0,-1 1 1 0 0,1-1 0 0 0,0 1-1 0 0,-1 4 1 0 0,0 6 61 0 0,1 0 0 0 0,1-1 0 0 0,0 1 0 0 0,1 0 0 0 0,0 0 0 0 0,1-1 0 0 0,1 1 0 0 0,1 0 0 0 0,0-1 0 0 0,1 1 0 0 0,0-1 0 0 0,1 0-1 0 0,1-1 1 0 0,9 18 0 0 0,-15-30-106 0 0,0 0-1 0 0,1 0 0 0 0,-1 0 0 0 0,0 0 0 0 0,1-1 0 0 0,-1 1 1 0 0,1 0-1 0 0,-1 0 0 0 0,1-1 0 0 0,0 1 0 0 0,-1 0 1 0 0,1-1-1 0 0,0 1 0 0 0,-1 0 0 0 0,1-1 0 0 0,0 1 1 0 0,0-1-1 0 0,0 1 0 0 0,-1-1 0 0 0,1 0 0 0 0,0 1 0 0 0,0-1 1 0 0,0 0-1 0 0,0 1 0 0 0,0-1 0 0 0,0 0 0 0 0,0 0 1 0 0,0 0-1 0 0,0 0 0 0 0,0 0 0 0 0,-1 0 0 0 0,3 0 1 0 0,-1-1-4 0 0,1 0 1 0 0,-1-1-1 0 0,0 1 1 0 0,1 0-1 0 0,-1-1 1 0 0,0 0-1 0 0,0 1 1 0 0,0-1-1 0 0,0 0 1 0 0,0 0-1 0 0,2-3 1 0 0,3-4-20 0 0,0 0-1 0 0,-1-1 1 0 0,0 0 0 0 0,7-15 0 0 0,-2-1-7 0 0,-7 19 31 0 0,-1 0 1 0 0,0 0-1 0 0,0 0 0 0 0,-1 0 0 0 0,0 0 0 0 0,2-13 0 0 0,-4 20-16 0 0,-1 0-1 0 0,1 0 1 0 0,0 0-1 0 0,0 0 1 0 0,0-1-1 0 0,0 1 0 0 0,0 0 1 0 0,0 0-1 0 0,0 0 1 0 0,0-1-1 0 0,0 1 0 0 0,0 0 1 0 0,0 0-1 0 0,0 0 1 0 0,0-1-1 0 0,0 1 0 0 0,0 0 1 0 0,1 0-1 0 0,-1 0 1 0 0,0 0-1 0 0,0-1 1 0 0,0 1-1 0 0,0 0 0 0 0,0 0 1 0 0,0 0-1 0 0,0 0 1 0 0,1 0-1 0 0,-1-1 0 0 0,0 1 1 0 0,0 0-1 0 0,0 0 1 0 0,0 0-1 0 0,0 0 0 0 0,1 0 1 0 0,-1 0-1 0 0,0 0 1 0 0,0 0-1 0 0,0-1 0 0 0,0 1 1 0 0,1 0-1 0 0,-1 0 1 0 0,0 0-1 0 0,0 0 1 0 0,0 0-1 0 0,1 0 0 0 0,-1 0 1 0 0,0 0-1 0 0,0 0 1 0 0,0 0-1 0 0,1 0 0 0 0,10 9 263 0 0,9 16-141 0 0,12 60-2122 0 0,-32-85 1894 0 0,0-1 0 0 0,0 1 0 0 0,0-1 0 0 0,1 1 0 0 0,-1-1 1 0 0,0 1-1 0 0,0 0 0 0 0,1-1 0 0 0,-1 1 0 0 0,0 0 0 0 0,1-1 0 0 0,-1 1 1 0 0,0 0-1 0 0,1-1 0 0 0,-1 1 0 0 0,1 0 0 0 0,-1 0 0 0 0,0-1 0 0 0,1 1 1 0 0,-1 0-1 0 0,1 0 0 0 0,-1 0 0 0 0,1 0 0 0 0,-1-1 0 0 0,1 1 0 0 0,-1 0 1 0 0,1 0-1 0 0,-1 0 0 0 0,1 0 0 0 0,-1 0 0 0 0,1 0 0 0 0,-1 0 0 0 0,1 0 1 0 0,-1 1-1 0 0,0-1 0 0 0,1 0 0 0 0,-1 0 0 0 0,1 0 0 0 0,-1 0 0 0 0,1 1 1 0 0,-1-1-1 0 0,0 0 0 0 0,1 0 0 0 0,-1 1 0 0 0,1-1 0 0 0,-1 0 0 0 0,0 1 1 0 0,1-1-1 0 0,-1 1 0 0 0,0-1 0 0 0,0 0 0 0 0,1 1 0 0 0,-1-1 0 0 0,0 1 1 0 0,0-1-1 0 0,1 0 0 0 0,-1 1 0 0 0,0-1 0 0 0,0 1 0 0 0,0-1 0 0 0,0 1 1 0 0,0-1-1 0 0,0 1 0 0 0,0-1 0 0 0,0 1 0 0 0,0-1 0 0 0,0 1 0 0 0,21-41-2979 0 0,-18 33 2668 0 0,7-16-619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9.236"/>
    </inkml:context>
    <inkml:brush xml:id="br0">
      <inkml:brushProperty name="width" value="0.05" units="cm"/>
      <inkml:brushProperty name="height" value="0.05" units="cm"/>
      <inkml:brushProperty name="color" value="#5B2D90"/>
    </inkml:brush>
  </inkml:definitions>
  <inkml:trace contextRef="#ctx0" brushRef="#br0">52 77 192 0 0,'0'-15'898'0'0,"1"10"-379"0"0,0 0 0 0 0,-1 0 0 0 0,0 1 0 0 0,0-1 0 0 0,0 0 0 0 0,0 0 1 0 0,-1 0-1 0 0,0 0 0 0 0,0 1 0 0 0,-3-9 0 0 0,2 19 368 0 0,0 1 0 0 0,0-1 0 0 0,0 1 0 0 0,1 0 0 0 0,-2 12 0 0 0,-16 186 2510 0 0,4 2-5021 0 0,15-120-2202 0 0,1-79 3094 0 0,0 0 1 0 0,0-1-1 0 0,0 1 0 0 0,1-1 0 0 0,0 1 1 0 0,1-1-1 0 0,0 0 0 0 0,0 0 0 0 0,5 8 1 0 0,2-3-981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9.573"/>
    </inkml:context>
    <inkml:brush xml:id="br0">
      <inkml:brushProperty name="width" value="0.05" units="cm"/>
      <inkml:brushProperty name="height" value="0.05" units="cm"/>
      <inkml:brushProperty name="color" value="#5B2D90"/>
    </inkml:brush>
  </inkml:definitions>
  <inkml:trace contextRef="#ctx0" brushRef="#br0">341 43 700 0 0,'1'-2'257'0'0,"-1"0"0"0"0,0 1-1 0 0,0-1 1 0 0,0 0 0 0 0,0 0-1 0 0,0 1 1 0 0,0-1 0 0 0,-1 0 0 0 0,1 0-1 0 0,-1 1 1 0 0,1-1 0 0 0,-1 0-1 0 0,1 1 1 0 0,-1-1 0 0 0,0 1 0 0 0,0-1-1 0 0,0 1 1 0 0,-2-3 0 0 0,0 2-146 0 0,0 1 0 0 0,0 0-1 0 0,-1 0 1 0 0,1 0 0 0 0,0 0 0 0 0,-1 1 0 0 0,1 0 0 0 0,0-1 0 0 0,-7 1 0 0 0,-12 0-4 0 0,0 0 1 0 0,0 1-1 0 0,1 1 1 0 0,-42 10-1 0 0,51-9-447 0 0,1 0-1 0 0,0 1 1 0 0,0 0-1 0 0,0 1 1 0 0,0 0 0 0 0,1 1-1 0 0,0 0 1 0 0,0 1-1 0 0,1 0 1 0 0,-16 14 0 0 0,24-20 211 0 0,0 0 1 0 0,-1 1 0 0 0,1-1 0 0 0,1 0-1 0 0,-1 1 1 0 0,0-1 0 0 0,0 1-1 0 0,0-1 1 0 0,1 1 0 0 0,-1 0 0 0 0,1-1-1 0 0,-1 1 1 0 0,1 0 0 0 0,0-1 0 0 0,0 1-1 0 0,0 0 1 0 0,0 2 0 0 0,0 10-903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29.928"/>
    </inkml:context>
    <inkml:brush xml:id="br0">
      <inkml:brushProperty name="width" value="0.05" units="cm"/>
      <inkml:brushProperty name="height" value="0.05" units="cm"/>
      <inkml:brushProperty name="color" value="#5B2D90"/>
    </inkml:brush>
  </inkml:definitions>
  <inkml:trace contextRef="#ctx0" brushRef="#br0">1 289 712 0 0,'77'-19'2244'0'0,"-1"-3"0"0"0,111-48 1 0 0,-178 65-2148 0 0,0 1 1 0 0,0-1-1 0 0,-1 0 1 0 0,1-1-1 0 0,-1 0 1 0 0,-1-1-1 0 0,1 1 1 0 0,7-11-1 0 0,-12 15-122 0 0,-1-1-1 0 0,0 0 0 0 0,0 0 1 0 0,0 0-1 0 0,0 0 1 0 0,0-1-1 0 0,-1 1 0 0 0,1 0 1 0 0,-1-1-1 0 0,0 1 1 0 0,0-1-1 0 0,0 1 0 0 0,-1-1 1 0 0,1 0-1 0 0,-1 1 1 0 0,0-1-1 0 0,0 0 0 0 0,0 1 1 0 0,0-1-1 0 0,-1 0 1 0 0,0 1-1 0 0,1-1 0 0 0,-1 1 1 0 0,-1-1-1 0 0,-1-5 1 0 0,1 7-10 0 0,1 0 1 0 0,-1 1-1 0 0,0-1 0 0 0,1 0 1 0 0,-1 1-1 0 0,0-1 1 0 0,0 1-1 0 0,0 0 1 0 0,0 0-1 0 0,0-1 1 0 0,0 1-1 0 0,-1 0 0 0 0,1 1 1 0 0,0-1-1 0 0,0 0 1 0 0,-1 1-1 0 0,1-1 1 0 0,-1 1-1 0 0,1 0 1 0 0,0 0-1 0 0,-1 0 0 0 0,1 0 1 0 0,-1 0-1 0 0,1 0 1 0 0,0 1-1 0 0,-4 0 1 0 0,-4 1-9 0 0,0 0 1 0 0,0 0 0 0 0,1 1-1 0 0,-19 8 1 0 0,15-4 88 0 0,1 1-1 0 0,0 0 1 0 0,0 0-1 0 0,0 1 1 0 0,1 1 0 0 0,1 0-1 0 0,-1 0 1 0 0,2 1 0 0 0,0 1-1 0 0,-15 22 1 0 0,21-30 16 0 0,1 0 0 0 0,0 0 0 0 0,0 0 0 0 0,0 1 0 0 0,0-1 0 0 0,1 1 0 0 0,-1-1 0 0 0,1 1 1 0 0,0-1-1 0 0,1 1 0 0 0,-1 0 0 0 0,1-1 0 0 0,0 1 0 0 0,0 0 0 0 0,0 0 0 0 0,1-1 0 0 0,-1 1 0 0 0,1 0 0 0 0,0-1 0 0 0,1 1 1 0 0,-1-1-1 0 0,1 1 0 0 0,0-1 0 0 0,0 0 0 0 0,0 0 0 0 0,1 0 0 0 0,-1 0 0 0 0,1 0 0 0 0,0 0 0 0 0,0-1 0 0 0,1 1 0 0 0,-1-1 1 0 0,1 0-1 0 0,-1 0 0 0 0,1 0 0 0 0,7 3 0 0 0,1 1-33 0 0,0 0 0 0 0,0-1 0 0 0,0 0 1 0 0,1-1-1 0 0,0-1 0 0 0,0 0 0 0 0,0-1 1 0 0,0 0-1 0 0,1-1 0 0 0,15 1 0 0 0,-7-3-146 0 0,-1 0 0 0 0,0-2 0 0 0,0 0 0 0 0,0-2 0 0 0,39-11 0 0 0,-9-4-820 0 0,0-2 0 0 0,-1-2-1 0 0,-1-2 1 0 0,50-36-1 0 0,-46 25-1333 0 0,-27 23 1155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0.332"/>
    </inkml:context>
    <inkml:brush xml:id="br0">
      <inkml:brushProperty name="width" value="0.05" units="cm"/>
      <inkml:brushProperty name="height" value="0.05" units="cm"/>
      <inkml:brushProperty name="color" value="#5B2D90"/>
    </inkml:brush>
  </inkml:definitions>
  <inkml:trace contextRef="#ctx0" brushRef="#br0">278 49 360 0 0,'-1'-3'186'0'0,"1"1"0"0"0,-1 0 0 0 0,0-1 0 0 0,0 1 1 0 0,0 0-1 0 0,0 0 0 0 0,0 0 0 0 0,0 0 0 0 0,-1 0 0 0 0,1 0 0 0 0,-1 0 0 0 0,1 1 0 0 0,-1-1 1 0 0,0 0-1 0 0,1 1 0 0 0,-1-1 0 0 0,0 1 0 0 0,0 0 0 0 0,0 0 0 0 0,0-1 0 0 0,0 1 0 0 0,-1 0 1 0 0,1 1-1 0 0,0-1 0 0 0,0 0 0 0 0,-1 1 0 0 0,1-1 0 0 0,-5 1 0 0 0,0-2-72 0 0,-1 1-1 0 0,0 0 0 0 0,1 0 1 0 0,-1 1-1 0 0,1 0 0 0 0,-1 1 1 0 0,0 0-1 0 0,-8 1 0 0 0,7 1 3 0 0,1 1-1 0 0,0-1 1 0 0,0 2 0 0 0,0-1-1 0 0,0 1 1 0 0,1 0 0 0 0,0 0-1 0 0,0 1 1 0 0,0 0-1 0 0,1 0 1 0 0,-1 1 0 0 0,2 0-1 0 0,-1 0 1 0 0,1 0-1 0 0,0 1 1 0 0,0 0 0 0 0,1 0-1 0 0,0 0 1 0 0,1 0-1 0 0,0 0 1 0 0,0 1 0 0 0,-2 12-1 0 0,1-5 192 0 0,1 0 0 0 0,1 1-1 0 0,1-1 1 0 0,0 0 0 0 0,1 0 0 0 0,1 1-1 0 0,1-1 1 0 0,0 0 0 0 0,1 0 0 0 0,1 0-1 0 0,8 24 1 0 0,-11-37-254 0 0,0-1 1 0 0,-1 1-1 0 0,2-1 0 0 0,-1 1 0 0 0,0-1 1 0 0,0 0-1 0 0,1 0 0 0 0,-1 1 0 0 0,1-1 0 0 0,0 0 1 0 0,-1 0-1 0 0,1 0 0 0 0,0-1 0 0 0,0 1 0 0 0,0 0 1 0 0,1-1-1 0 0,-1 1 0 0 0,0-1 0 0 0,4 2 1 0 0,-4-3-35 0 0,1 0 0 0 0,-1 0 0 0 0,0 1 0 0 0,1-1 0 0 0,-1-1 1 0 0,0 1-1 0 0,1 0 0 0 0,-1-1 0 0 0,0 1 0 0 0,0-1 0 0 0,0 1 0 0 0,1-1 1 0 0,-1 0-1 0 0,0 0 0 0 0,0 0 0 0 0,0 0 0 0 0,3-3 0 0 0,3-2-55 0 0,-1-1-1 0 0,0 1 1 0 0,0-1-1 0 0,-1 0 1 0 0,0-1-1 0 0,0 0 0 0 0,-1 0 1 0 0,0 0-1 0 0,5-11 1 0 0,6-23-321 0 0,20-84 1 0 0,-33 111 365 0 0,-3 15 10 0 0,0-1 0 0 0,0 1 0 0 0,0 0 0 0 0,0-1-1 0 0,0 1 1 0 0,0 0 0 0 0,0-1 0 0 0,0 1 0 0 0,0 0-1 0 0,0-1 1 0 0,0 1 0 0 0,0 0 0 0 0,1-1 0 0 0,-1 1 0 0 0,0 0-1 0 0,0-1 1 0 0,0 1 0 0 0,0 0 0 0 0,1-1 0 0 0,-1 1-1 0 0,0 0 1 0 0,0 0 0 0 0,0-1 0 0 0,1 1 0 0 0,-1 0 0 0 0,0 0-1 0 0,1 0 1 0 0,-1-1 0 0 0,0 1 0 0 0,0 0 0 0 0,1 0 0 0 0,-1 0-1 0 0,0 0 1 0 0,1 0 0 0 0,-1-1 0 0 0,0 1 0 0 0,1 0-1 0 0,-1 0 1 0 0,0 0 0 0 0,1 0 0 0 0,-1 0 0 0 0,0 0 0 0 0,1 0-1 0 0,-1 0 1 0 0,0 0 0 0 0,1 0 0 0 0,-1 0 0 0 0,1 1 0 0 0,-1-1-1 0 0,0 0 1 0 0,0 0 0 0 0,1 0 0 0 0,-1 0 0 0 0,0 0-1 0 0,1 1 1 0 0,-1-1 0 0 0,0 0 0 0 0,1 1 0 0 0,19 27 320 0 0,14 48-630 0 0,-34-75 286 0 0,69 149-3658 0 0,-59-133 2414 0 0,1 0 1 0 0,0 0-1 0 0,1-1 0 0 0,1-1 1 0 0,0 0-1 0 0,18 15 1 0 0,-10-13-392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0.907"/>
    </inkml:context>
    <inkml:brush xml:id="br0">
      <inkml:brushProperty name="width" value="0.05" units="cm"/>
      <inkml:brushProperty name="height" value="0.05" units="cm"/>
      <inkml:brushProperty name="color" value="#5B2D90"/>
    </inkml:brush>
  </inkml:definitions>
  <inkml:trace contextRef="#ctx0" brushRef="#br0">197 35 592 0 0,'3'-15'2608'0'0,"-1"-2"606"0"0,-2 17-3185 0 0,-1-1 0 0 0,0 1 0 0 0,1 0-1 0 0,-1 0 1 0 0,0-1 0 0 0,1 1 0 0 0,-1 0-1 0 0,0 0 1 0 0,1 0 0 0 0,-1 0 0 0 0,0 0 0 0 0,0 0-1 0 0,1 0 1 0 0,-1 0 0 0 0,0 0 0 0 0,0 0-1 0 0,1 0 1 0 0,-1 0 0 0 0,0 0 0 0 0,1 1-1 0 0,-1-1 1 0 0,0 0 0 0 0,1 0 0 0 0,-1 1-1 0 0,0-1 1 0 0,1 1 0 0 0,-1-1 0 0 0,1 0 0 0 0,-1 1-1 0 0,-18 8 55 0 0,0 1-1 0 0,2 1 0 0 0,-1 0 1 0 0,1 1-1 0 0,1 1 0 0 0,0 0 1 0 0,-21 24-1 0 0,35-35 96 0 0,0 1 0 0 0,0-1-1 0 0,0 1 1 0 0,0 0 0 0 0,0 0 0 0 0,0 0-1 0 0,1 0 1 0 0,-1 0 0 0 0,1 0 0 0 0,0 0-1 0 0,0 0 1 0 0,0 1 0 0 0,1-1 0 0 0,-1 0-1 0 0,1 1 1 0 0,-1-1 0 0 0,1 0 0 0 0,0 1-1 0 0,1-1 1 0 0,-1 1 0 0 0,0-1 0 0 0,1 0-1 0 0,0 1 1 0 0,0-1 0 0 0,0 0 0 0 0,0 0-1 0 0,0 0 1 0 0,1 0 0 0 0,0 0 0 0 0,3 5-1 0 0,6 7 588 0 0,0-1 0 0 0,2 0 0 0 0,0-1 0 0 0,25 20 0 0 0,11 11-718 0 0,-45-40-82 0 0,-1 0 1 0 0,1 1 0 0 0,-1-1 0 0 0,1 1 0 0 0,-1 0-1 0 0,-1-1 1 0 0,1 1 0 0 0,-1 1 0 0 0,1-1 0 0 0,-1 0 0 0 0,-1 0-1 0 0,1 1 1 0 0,-1-1 0 0 0,0 1 0 0 0,0-1 0 0 0,-1 1-1 0 0,0 0 1 0 0,0-1 0 0 0,0 1 0 0 0,0-1 0 0 0,-2 9 0 0 0,0-4-312 0 0,-1-1 0 0 0,1 1 1 0 0,-2-1-1 0 0,1 1 1 0 0,-1-1-1 0 0,0 0 1 0 0,-11 15-1 0 0,13-20-82 0 0,0-1 0 0 0,-1 1-1 0 0,0-1 1 0 0,1 1 0 0 0,-1-1 0 0 0,-1 0-1 0 0,1 0 1 0 0,0 0 0 0 0,-1-1 0 0 0,1 1-1 0 0,-1-1 1 0 0,0 0 0 0 0,0 0-1 0 0,0 0 1 0 0,0 0 0 0 0,0-1 0 0 0,0 1-1 0 0,0-1 1 0 0,-9 1 0 0 0,12-2 232 0 0,0 0 0 0 0,-1 0 0 0 0,1 0 0 0 0,0-1 1 0 0,0 1-1 0 0,0 0 0 0 0,-1-1 0 0 0,1 1 0 0 0,0-1 0 0 0,0 1 0 0 0,0-1 0 0 0,0 1 1 0 0,0-1-1 0 0,0 0 0 0 0,0 1 0 0 0,-2-3 0 0 0,-3-6-1170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7.757"/>
    </inkml:context>
    <inkml:brush xml:id="br0">
      <inkml:brushProperty name="width" value="0.05" units="cm"/>
      <inkml:brushProperty name="height" value="0.05" units="cm"/>
      <inkml:brushProperty name="color" value="#5B2D90"/>
    </inkml:brush>
  </inkml:definitions>
  <inkml:trace contextRef="#ctx0" brushRef="#br0">1 1 84 0 0,'2'5'4599'0'0,"6"23"-2063"0"0,-3 195 3157 0 0,21 113-5115 0 0,15-10 523 0 0,-35-274-315 0 0,-5-50-377 0 0,3-8-282 0 0,2-9-67 0 0,2-78 37 0 0,-8 70-84 0 0,1 0 0 0 0,2 0 0 0 0,0 1 0 0 0,12-41 0 0 0,-15 62-7 0 0,0 0 0 0 0,1-1-1 0 0,-1 1 1 0 0,1 0 0 0 0,-1 0 0 0 0,1 0-1 0 0,-1-1 1 0 0,1 1 0 0 0,0 0-1 0 0,-1 0 1 0 0,1 0 0 0 0,0 0-1 0 0,0 0 1 0 0,0 1 0 0 0,0-1-1 0 0,0 0 1 0 0,0 0 0 0 0,0 0-1 0 0,0 1 1 0 0,0-1 0 0 0,0 1-1 0 0,0-1 1 0 0,1 1 0 0 0,-1-1-1 0 0,0 1 1 0 0,0 0 0 0 0,0-1-1 0 0,1 1 1 0 0,1 0 0 0 0,0 0-13 0 0,-1 1 0 0 0,1 0 0 0 0,0 0-1 0 0,0 0 1 0 0,0 0 0 0 0,-1 0 0 0 0,1 1 0 0 0,-1-1 0 0 0,1 1 0 0 0,-1-1 0 0 0,0 1 0 0 0,3 3 0 0 0,8 7-375 0 0,-2 0 0 0 0,1 1 1 0 0,10 17-1 0 0,-3 1-1314 0 0,-17-25 1040 0 0,1 0 1 0 0,0 0-1 0 0,1 0 0 0 0,-1-1 0 0 0,1 1 0 0 0,0-1 1 0 0,0 0-1 0 0,1 0 0 0 0,0-1 0 0 0,0 1 0 0 0,0-1 0 0 0,0 0 1 0 0,0 0-1 0 0,1-1 0 0 0,8 5 0 0 0,0-7-902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1.249"/>
    </inkml:context>
    <inkml:brush xml:id="br0">
      <inkml:brushProperty name="width" value="0.05" units="cm"/>
      <inkml:brushProperty name="height" value="0.05" units="cm"/>
      <inkml:brushProperty name="color" value="#5B2D90"/>
    </inkml:brush>
  </inkml:definitions>
  <inkml:trace contextRef="#ctx0" brushRef="#br0">0 2 1060 0 0,'3'-1'306'0'0,"-1"1"0"0"0,0 0 0 0 0,1-1 0 0 0,-1 1 0 0 0,0 0 0 0 0,1 0 0 0 0,-1 0 0 0 0,0 1 0 0 0,1-1 0 0 0,-1 0 0 0 0,0 1 0 0 0,0 0 0 0 0,1-1 0 0 0,-1 1 0 0 0,0 0 0 0 0,0 0 0 0 0,4 2 0 0 0,-4 0-19 0 0,0-1 0 0 0,0 1 0 0 0,0 0 1 0 0,0 0-1 0 0,0-1 0 0 0,-1 1 0 0 0,1 0 0 0 0,-1 0 0 0 0,0 1 0 0 0,0-1 0 0 0,0 0 0 0 0,1 4 0 0 0,1 14 457 0 0,0 0-1 0 0,-1 0 1 0 0,-1 0-1 0 0,-3 25 1 0 0,2-7-310 0 0,-4 47-838 0 0,3-61-3055 0 0,1-9-4906 0 0,0-29 6657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1.590"/>
    </inkml:context>
    <inkml:brush xml:id="br0">
      <inkml:brushProperty name="width" value="0.05" units="cm"/>
      <inkml:brushProperty name="height" value="0.05" units="cm"/>
      <inkml:brushProperty name="color" value="#5B2D90"/>
    </inkml:brush>
  </inkml:definitions>
  <inkml:trace contextRef="#ctx0" brushRef="#br0">2 77 408 0 0,'0'-76'9541'0'0,"0"79"-10081"0"0,-1-1-1 0 0,1 1 1 0 0,0 0 0 0 0,0 0 0 0 0,0 0-1 0 0,0 0 1 0 0,1 0 0 0 0,-1 0 0 0 0,2 4-1 0 0,7 25-2452 0 0,-4-14 1724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2.136"/>
    </inkml:context>
    <inkml:brush xml:id="br0">
      <inkml:brushProperty name="width" value="0.05" units="cm"/>
      <inkml:brushProperty name="height" value="0.05" units="cm"/>
      <inkml:brushProperty name="color" value="#5B2D90"/>
    </inkml:brush>
  </inkml:definitions>
  <inkml:trace contextRef="#ctx0" brushRef="#br0">1 309 428 0 0,'0'11'829'0'0,"2"-1"0"0"0,-1 1 0 0 0,7 19 0 0 0,2 20 1542 0 0,4 26 816 0 0,-9-56-2104 0 0,0 1 0 0 0,1 42 1 0 0,-6-62-1094 0 0,0 1 1 0 0,-1-1-1 0 0,1 0 1 0 0,0 1 0 0 0,0-1-1 0 0,0 0 1 0 0,0 1-1 0 0,0-1 1 0 0,0 0-1 0 0,1 1 1 0 0,-1-1-1 0 0,0 0 1 0 0,1 1 0 0 0,-1-1-1 0 0,1 0 1 0 0,-1 1-1 0 0,1-1 1 0 0,0 0-1 0 0,-1 0 1 0 0,2 2-1 0 0,-1-4-29 0 0,0 0-1 0 0,0 1 0 0 0,0-1 0 0 0,0 0 0 0 0,0 0 0 0 0,0 0 0 0 0,0 0 0 0 0,0 0 0 0 0,-1 0 0 0 0,1 0 0 0 0,0 0 0 0 0,-1 0 0 0 0,1 0 1 0 0,-1 0-1 0 0,1-1 0 0 0,0 0 0 0 0,21-64-529 0 0,25-121 458 0 0,-32 136 112 0 0,-12 40 94 0 0,0 0 1 0 0,2 1 0 0 0,-1-1 0 0 0,1 1-1 0 0,1 0 1 0 0,8-11 0 0 0,-14 20-72 0 0,1 1 0 0 0,-1 0 0 0 0,1 0 1 0 0,-1-1-1 0 0,0 1 0 0 0,1 0 0 0 0,-1 0 1 0 0,1 0-1 0 0,-1 0 0 0 0,0 0 0 0 0,1 0 1 0 0,-1 0-1 0 0,1 0 0 0 0,-1 0 0 0 0,1 0 1 0 0,-1 0-1 0 0,1 0 0 0 0,-1 0 0 0 0,0 0 1 0 0,1 0-1 0 0,-1 0 0 0 0,1 0 0 0 0,-1 0 1 0 0,0 1-1 0 0,1-1 0 0 0,-1 0 0 0 0,1 0 1 0 0,-1 0-1 0 0,0 1 0 0 0,1-1 0 0 0,-1 0 1 0 0,0 1-1 0 0,1-1 0 0 0,-1 0 0 0 0,0 1 1 0 0,0-1-1 0 0,1 0 0 0 0,-1 1 0 0 0,0-1 1 0 0,0 1-1 0 0,0-1 0 0 0,1 0 0 0 0,-1 1 1 0 0,0-1-1 0 0,0 1 0 0 0,0-1 0 0 0,0 1 1 0 0,0-1-1 0 0,0 0 0 0 0,0 2 0 0 0,10 24-30 0 0,-9-25 33 0 0,56 227-264 0 0,-57-228 225 0 0,0 0 0 0 0,0 1 0 0 0,0-1 0 0 0,0 0 0 0 0,0 1 0 0 0,1-1 0 0 0,-1 0-1 0 0,0 1 1 0 0,0-1 0 0 0,0 0 0 0 0,0 1 0 0 0,0-1 0 0 0,0 0 0 0 0,1 0 0 0 0,-1 1 0 0 0,0-1 0 0 0,0 0 0 0 0,1 1 0 0 0,-1-1 0 0 0,0 0 0 0 0,0 0 0 0 0,1 0 0 0 0,-1 1 0 0 0,0-1 0 0 0,0 0 0 0 0,1 0 0 0 0,-1 0 0 0 0,0 0 0 0 0,1 1 0 0 0,-1-1 0 0 0,0 0-1 0 0,1 0 1 0 0,-1 0 0 0 0,0 0 0 0 0,1 0 0 0 0,-1 0 0 0 0,1 0 0 0 0,10-12-238 0 0,8-30 95 0 0,-16 37 140 0 0,2-9 35 0 0,1 0-1 0 0,1 1 1 0 0,0 0 0 0 0,1 0 0 0 0,0 1 0 0 0,18-21-1 0 0,-23 30-103 0 0,0 1-1 0 0,-1-1 0 0 0,1 1 0 0 0,0 0 0 0 0,0 0 0 0 0,0 0 0 0 0,1 0 0 0 0,-1 0 0 0 0,0 1 0 0 0,1-1 0 0 0,-1 1 1 0 0,1 0-1 0 0,-1 0 0 0 0,1 0 0 0 0,0 1 0 0 0,-1-1 0 0 0,1 1 0 0 0,0 0 0 0 0,0 0 0 0 0,-1 0 0 0 0,1 1 0 0 0,0-1 1 0 0,-1 1-1 0 0,1 0 0 0 0,-1 0 0 0 0,1 0 0 0 0,-1 0 0 0 0,1 1 0 0 0,-1 0 0 0 0,0-1 0 0 0,0 1 0 0 0,1 0 0 0 0,2 3 1 0 0,1 1-259 0 0,1 0 0 0 0,-1 0 0 0 0,0 1 0 0 0,0-1 0 0 0,-1 2 1 0 0,0-1-1 0 0,0 1 0 0 0,-1 0 0 0 0,0 0 0 0 0,-1 0 1 0 0,6 13-1 0 0,1 9 663 0 0,-1 1-1 0 0,6 34 1 0 0,2 6 386 0 0,-7-29-237 0 0,-4-14 40 0 0,2 0 1 0 0,0-1-1 0 0,18 36 0 0 0,-23-56-284 0 0,-4-10-111 0 0,-10-25-96 0 0,-6-21-41 0 0,-39-229-120 0 0,47 218 97 0 0,2 0 0 0 0,5-104 0 0 0,1 163 47 0 0,1-21 14 0 0,1 0 0 0 0,7-26-1 0 0,-9 44 38 0 0,1 0 0 0 0,0 0-1 0 0,0 0 1 0 0,0 0 0 0 0,1 0 0 0 0,-1 1 0 0 0,1-1-1 0 0,0 0 1 0 0,0 1 0 0 0,0-1 0 0 0,1 1-1 0 0,-1 0 1 0 0,1 0 0 0 0,0 0 0 0 0,-1 0-1 0 0,1 0 1 0 0,1 1 0 0 0,-1-1 0 0 0,0 1 0 0 0,5-3-1 0 0,-6 5-23 0 0,0 0 0 0 0,0-1 0 0 0,1 1 0 0 0,-1 0 0 0 0,0 0-1 0 0,0 0 1 0 0,1 1 0 0 0,-1-1 0 0 0,0 0 0 0 0,0 1 0 0 0,1 0-1 0 0,-1-1 1 0 0,0 1 0 0 0,0 0 0 0 0,0 0 0 0 0,0 0 0 0 0,0 0 0 0 0,0 1-1 0 0,0-1 1 0 0,-1 0 0 0 0,1 1 0 0 0,0-1 0 0 0,-1 1 0 0 0,1 0 0 0 0,-1 0-1 0 0,0-1 1 0 0,1 1 0 0 0,-1 0 0 0 0,0 0 0 0 0,0 0 0 0 0,0 0-1 0 0,0 0 1 0 0,0 3 0 0 0,3 4-18 0 0,0 1-1 0 0,0 0 1 0 0,-1 0-1 0 0,-1 1 1 0 0,3 16-1 0 0,-3 1-97 0 0,-1 0-1 0 0,-1 0 0 0 0,-2 0 1 0 0,0 0-1 0 0,-2 0 0 0 0,-12 43 1 0 0,8-47-672 0 0,0-1 1 0 0,-2 0-1 0 0,0-1 1 0 0,-20 31 0 0 0,30-52 672 0 0,0 0 0 0 0,0 0 1 0 0,-1 0-1 0 0,1-1 0 0 0,0 1 1 0 0,-1 0-1 0 0,1 0 0 0 0,-1-1 1 0 0,1 1-1 0 0,-1 0 1 0 0,1 0-1 0 0,-1-1 0 0 0,1 1 1 0 0,-1-1-1 0 0,0 1 0 0 0,1-1 1 0 0,-1 1-1 0 0,0-1 0 0 0,1 1 1 0 0,-1-1-1 0 0,0 1 1 0 0,0-1-1 0 0,0 0 0 0 0,1 1 1 0 0,-1-1-1 0 0,0 0 0 0 0,0 0 1 0 0,0 0-1 0 0,0 0 0 0 0,1 0 1 0 0,-1 0-1 0 0,0 0 0 0 0,0 0 1 0 0,0 0-1 0 0,-1 0 1 0 0,1-2-93 0 0,-1 1 0 0 0,1-1 1 0 0,0 0-1 0 0,-1 0 0 0 0,1 0 1 0 0,0 0-1 0 0,0 0 1 0 0,1 0-1 0 0,-1 0 0 0 0,0 0 1 0 0,1 0-1 0 0,-1 0 0 0 0,0-3 1 0 0,-4-21-815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2.698"/>
    </inkml:context>
    <inkml:brush xml:id="br0">
      <inkml:brushProperty name="width" value="0.05" units="cm"/>
      <inkml:brushProperty name="height" value="0.05" units="cm"/>
      <inkml:brushProperty name="color" value="#5B2D90"/>
    </inkml:brush>
  </inkml:definitions>
  <inkml:trace contextRef="#ctx0" brushRef="#br0">1 110 532 0 0,'6'-20'737'0'0,"-4"11"-246"0"0,1 0 1 0 0,-1 0-1 0 0,2 0 0 0 0,0 1 1 0 0,0-1-1 0 0,0 1 0 0 0,1 0 1 0 0,7-10-1 0 0,-12 18-460 0 0,0 0 0 0 0,0 0 0 0 0,1-1 1 0 0,-1 1-1 0 0,0 0 0 0 0,0 0 0 0 0,0 0 0 0 0,1 0 0 0 0,-1-1 0 0 0,0 1 0 0 0,0 0 0 0 0,0 0 0 0 0,1 0 0 0 0,-1 0 1 0 0,0 0-1 0 0,0 0 0 0 0,1 0 0 0 0,-1 0 0 0 0,0-1 0 0 0,0 1 0 0 0,1 0 0 0 0,-1 0 0 0 0,0 0 0 0 0,0 0 0 0 0,1 0 1 0 0,-1 1-1 0 0,0-1 0 0 0,0 0 0 0 0,1 0 0 0 0,-1 0 0 0 0,0 0 0 0 0,0 0 0 0 0,0 0 0 0 0,1 0 0 0 0,-1 0 0 0 0,0 0 1 0 0,0 1-1 0 0,0-1 0 0 0,1 0 0 0 0,-1 0 0 0 0,0 0 0 0 0,5 14 696 0 0,-3 21 27 0 0,-2-33-639 0 0,0 567 2760 0 0,-1-565-2874 0 0,1-1-1 0 0,0 0 0 0 0,0 0 1 0 0,0 0-1 0 0,0 0 1 0 0,1 0-1 0 0,0 1 0 0 0,-1-1 1 0 0,1 0-1 0 0,0 0 0 0 0,0 0 1 0 0,1 0-1 0 0,-1-1 1 0 0,0 1-1 0 0,1 0 0 0 0,0-1 1 0 0,0 1-1 0 0,0-1 0 0 0,0 1 1 0 0,0-1-1 0 0,0 0 0 0 0,0 0 1 0 0,1 0-1 0 0,-1 0 1 0 0,1 0-1 0 0,4 2 0 0 0,-1-2 6 0 0,0-1-1 0 0,-1 0 1 0 0,1 0 0 0 0,0 0-1 0 0,0-1 1 0 0,0 1-1 0 0,0-1 1 0 0,-1-1-1 0 0,1 1 1 0 0,0-1 0 0 0,0 0-1 0 0,-1-1 1 0 0,9-2-1 0 0,0-1-29 0 0,0-1 0 0 0,0 0-1 0 0,0-1 1 0 0,-1-1-1 0 0,0 0 1 0 0,-1-1 0 0 0,1 0-1 0 0,-2-1 1 0 0,1-1-1 0 0,-2 1 1 0 0,14-17 0 0 0,-19 19-38 0 0,1 1 1 0 0,-1-1 0 0 0,0-1-1 0 0,-1 1 1 0 0,0-1 0 0 0,0 1-1 0 0,-1-1 1 0 0,4-14-1 0 0,-6 17-41 0 0,0 0 0 0 0,-1 0-1 0 0,1 0 1 0 0,-1 0 0 0 0,-1 0-1 0 0,1 1 1 0 0,-1-1-1 0 0,0 0 1 0 0,0 0 0 0 0,0 0-1 0 0,-1 1 1 0 0,0-1 0 0 0,0 1-1 0 0,-5-8 1 0 0,6 10 77 0 0,0 1-1 0 0,0 0 1 0 0,0 0 0 0 0,0 0 0 0 0,-1 0 0 0 0,1 1-1 0 0,-1-1 1 0 0,1 0 0 0 0,-1 1 0 0 0,0-1 0 0 0,0 0-1 0 0,0 1 1 0 0,0 0 0 0 0,0 0 0 0 0,0-1-1 0 0,0 1 1 0 0,0 1 0 0 0,0-1 0 0 0,-1 0 0 0 0,1 0-1 0 0,0 1 1 0 0,0-1 0 0 0,-1 1 0 0 0,1 0 0 0 0,-1 0-1 0 0,1 0 1 0 0,0 0 0 0 0,-1 0 0 0 0,1 0 0 0 0,0 0-1 0 0,-1 1 1 0 0,1-1 0 0 0,0 1 0 0 0,0 0-1 0 0,-1 0 1 0 0,1 0 0 0 0,0 0 0 0 0,0 0 0 0 0,0 0-1 0 0,-2 2 1 0 0,0 0 41 0 0,-1 0 0 0 0,1 1-1 0 0,0-1 1 0 0,0 1 0 0 0,0 0-1 0 0,1 0 1 0 0,-1 0 0 0 0,1 0-1 0 0,0 1 1 0 0,0-1 0 0 0,0 1 0 0 0,1 0-1 0 0,0 0 1 0 0,0 0 0 0 0,0 0-1 0 0,-2 10 1 0 0,3-5 29 0 0,0-1 0 0 0,1 1 1 0 0,0 0-1 0 0,1 0 0 0 0,0-1 0 0 0,1 1 0 0 0,0-1 0 0 0,0 1 1 0 0,1-1-1 0 0,0 0 0 0 0,1 0 0 0 0,0 0 0 0 0,0 0 0 0 0,1 0 0 0 0,0-1 1 0 0,0 0-1 0 0,1 0 0 0 0,0-1 0 0 0,0 1 0 0 0,1-1 0 0 0,0-1 1 0 0,1 1-1 0 0,-1-1 0 0 0,1 0 0 0 0,0-1 0 0 0,1 0 0 0 0,-1 0 1 0 0,1-1-1 0 0,0 0 0 0 0,0-1 0 0 0,0 0 0 0 0,0 0 0 0 0,1-1 0 0 0,-1 0 1 0 0,1 0-1 0 0,0-1 0 0 0,-1-1 0 0 0,1 0 0 0 0,0 0 0 0 0,0-1 1 0 0,-1 0-1 0 0,19-4 0 0 0,-24 4-30 0 0,1-1 1 0 0,0 0-1 0 0,-1 1 0 0 0,1-1 1 0 0,-1-1-1 0 0,0 1 0 0 0,1-1 1 0 0,-1 0-1 0 0,0 0 0 0 0,-1 0 1 0 0,1 0-1 0 0,-1-1 0 0 0,1 1 1 0 0,-1-1-1 0 0,0 0 0 0 0,0 0 1 0 0,0 0-1 0 0,1-5 1 0 0,3-6 9 0 0,-1-1 1 0 0,0 0-1 0 0,6-33 1 0 0,-10 37-95 0 0,0 1 0 0 0,1 0 1 0 0,0 0-1 0 0,0 0 0 0 0,1 0 1 0 0,1 1-1 0 0,0 0 1 0 0,0-1-1 0 0,1 2 0 0 0,10-13 1 0 0,-7 15-413 0 0,0 2 1 0 0,1-1 0 0 0,0 2 0 0 0,0-1 0 0 0,0 1 0 0 0,0 1 0 0 0,1-1 0 0 0,-1 2 0 0 0,20-3 0 0 0,1-2-1115 0 0,0 1 251 0 0,5 0 89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3.484"/>
    </inkml:context>
    <inkml:brush xml:id="br0">
      <inkml:brushProperty name="width" value="0.05" units="cm"/>
      <inkml:brushProperty name="height" value="0.05" units="cm"/>
      <inkml:brushProperty name="color" value="#5B2D90"/>
    </inkml:brush>
  </inkml:definitions>
  <inkml:trace contextRef="#ctx0" brushRef="#br0">1 150 1072 0 0,'1'-12'9335'0'0,"2"27"-2846"0"0,-1-7-6861 0 0,10 39 646 0 0,3 0 0 0 0,1-1-1 0 0,3 0 1 0 0,28 50 0 0 0,-37-78-174 0 0,0 1-1 0 0,2-1 1 0 0,0-1 0 0 0,1 0-1 0 0,16 16 1 0 0,-28-32-89 0 0,0 0-1 0 0,0 0 1 0 0,0 0-1 0 0,0 0 1 0 0,0 0 0 0 0,1 0-1 0 0,-1-1 1 0 0,0 1-1 0 0,1 0 1 0 0,-1-1 0 0 0,0 1-1 0 0,1-1 1 0 0,-1 0-1 0 0,1 1 1 0 0,-1-1 0 0 0,0 0-1 0 0,1 0 1 0 0,-1 0-1 0 0,1 0 1 0 0,-1 0 0 0 0,1 0-1 0 0,-1 0 1 0 0,1 0-1 0 0,2-1 1 0 0,-2-1-15 0 0,1 1 0 0 0,-1-1 0 0 0,1 1 0 0 0,-1-1 0 0 0,0 0 0 0 0,0 0 0 0 0,1 0-1 0 0,-1 0 1 0 0,-1 0 0 0 0,1-1 0 0 0,3-4 0 0 0,1-5-76 0 0,1 0 1 0 0,-1 0-1 0 0,-1-1 0 0 0,4-15 0 0 0,1-15-405 0 0,-2 1-1 0 0,-2-1 1 0 0,1-45-1 0 0,-5 45-1286 0 0,3 0 1 0 0,1 0-1 0 0,12-42 0 0 0,-18 83 1571 0 0,1 0 0 0 0,-1 0 1 0 0,1 0-1 0 0,0 0 0 0 0,0 0 0 0 0,0 0 0 0 0,0 0 1 0 0,0 0-1 0 0,0 1 0 0 0,0-1 0 0 0,0 0 1 0 0,1 1-1 0 0,-1-1 0 0 0,1 1 0 0 0,-1-1 1 0 0,1 1-1 0 0,-1 0 0 0 0,1 0 0 0 0,0 0 0 0 0,0 0 1 0 0,0 0-1 0 0,0 0 0 0 0,-1 0 0 0 0,1 0 1 0 0,0 1-1 0 0,0-1 0 0 0,0 1 0 0 0,1 0 1 0 0,-1-1-1 0 0,0 1 0 0 0,0 0 0 0 0,0 0 0 0 0,0 0 1 0 0,0 1-1 0 0,0-1 0 0 0,0 0 0 0 0,0 1 1 0 0,0-1-1 0 0,3 2 0 0 0,6 5-867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3.994"/>
    </inkml:context>
    <inkml:brush xml:id="br0">
      <inkml:brushProperty name="width" value="0.05" units="cm"/>
      <inkml:brushProperty name="height" value="0.05" units="cm"/>
      <inkml:brushProperty name="color" value="#5B2D90"/>
    </inkml:brush>
  </inkml:definitions>
  <inkml:trace contextRef="#ctx0" brushRef="#br0">131 224 340 0 0,'3'2'531'0'0,"0"1"1"0"0,0 0-1 0 0,0-1 0 0 0,1 0 1 0 0,-1 0-1 0 0,1 0 1 0 0,0 0-1 0 0,0 0 0 0 0,-1-1 1 0 0,1 0-1 0 0,0 0 0 0 0,0 0 1 0 0,0 0-1 0 0,0 0 0 0 0,6-1 1 0 0,-5 0-316 0 0,-1 0 0 0 0,1-1 0 0 0,-1 0 1 0 0,1 0-1 0 0,-1 0 0 0 0,1-1 0 0 0,-1 1 0 0 0,0-1 1 0 0,0 0-1 0 0,1 0 0 0 0,-1-1 0 0 0,3-2 0 0 0,0 0-215 0 0,-1 0 0 0 0,0-1 0 0 0,0 0 0 0 0,-1 0-1 0 0,1 0 1 0 0,-1 0 0 0 0,-1-1 0 0 0,1 0 0 0 0,-1 0-1 0 0,-1 0 1 0 0,1-1 0 0 0,-1 1 0 0 0,0-1 0 0 0,3-15-1 0 0,-2 4-60 0 0,-3 14-22 0 0,0 0 0 0 0,0 0 0 0 0,0 1 0 0 0,-1-1 0 0 0,1 0 0 0 0,-1 0 0 0 0,0 0 0 0 0,-1 0 0 0 0,1 0 0 0 0,-3-8 0 0 0,2 11 15 0 0,1 0 1 0 0,0 0-1 0 0,-1 1 1 0 0,0-1 0 0 0,0 0-1 0 0,1 1 1 0 0,-1-1-1 0 0,0 1 1 0 0,0-1 0 0 0,0 1-1 0 0,0-1 1 0 0,-1 1-1 0 0,1 0 1 0 0,0-1 0 0 0,-1 1-1 0 0,1 0 1 0 0,0 0-1 0 0,-1 0 1 0 0,0 0 0 0 0,1 0-1 0 0,-1 0 1 0 0,1 1-1 0 0,-1-1 1 0 0,0 1-1 0 0,-3-2 1 0 0,1 2 38 0 0,-1 0 0 0 0,1 1 0 0 0,0-1 1 0 0,0 1-1 0 0,-1 0 0 0 0,1 0 0 0 0,0 0 0 0 0,0 1 0 0 0,0-1 1 0 0,0 1-1 0 0,-5 3 0 0 0,-10 5 17 0 0,0 2 1 0 0,1 0 0 0 0,0 1-1 0 0,0 0 1 0 0,2 2 0 0 0,0 0-1 0 0,0 1 1 0 0,-25 35-1 0 0,33-39 16 0 0,0 0 1 0 0,1 1-1 0 0,0 0 0 0 0,1 0 0 0 0,1 0 0 0 0,0 1 0 0 0,1 0 0 0 0,0 0 0 0 0,1 0 0 0 0,1 1 0 0 0,0-1 0 0 0,1 1 0 0 0,1-1 0 0 0,2 24 0 0 0,-1-28 48 0 0,1-1-1 0 0,0 1 0 0 0,1-1 0 0 0,0 0 0 0 0,0 0 0 0 0,1 0 0 0 0,1 0 0 0 0,-1 0 0 0 0,1-1 1 0 0,1 0-1 0 0,0 0 0 0 0,0 0 0 0 0,0-1 0 0 0,1 0 0 0 0,0 0 0 0 0,0-1 0 0 0,1 0 0 0 0,-1 0 1 0 0,2 0-1 0 0,9 4 0 0 0,-3-2 162 0 0,0-1 0 0 0,1 0 0 0 0,0-1 0 0 0,0-1 0 0 0,1-1 0 0 0,0 0 0 0 0,-1-1 0 0 0,1-1 0 0 0,0 0 0 0 0,31-2 0 0 0,-43 0-352 0 0,-1-1-1 0 0,1 0 0 0 0,-1 0 0 0 0,1 0 1 0 0,-1 0-1 0 0,1-1 0 0 0,-1 1 0 0 0,0-1 0 0 0,1-1 1 0 0,-1 1-1 0 0,0 0 0 0 0,-1-1 0 0 0,1 0 1 0 0,0 0-1 0 0,-1 0 0 0 0,5-4 0 0 0,-1-2-1160 0 0,0 0-1 0 0,-1-1 1 0 0,0 1 0 0 0,0-1-1 0 0,6-16 1 0 0,-7 15 110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4.599"/>
    </inkml:context>
    <inkml:brush xml:id="br0">
      <inkml:brushProperty name="width" value="0.05" units="cm"/>
      <inkml:brushProperty name="height" value="0.05" units="cm"/>
      <inkml:brushProperty name="color" value="#5B2D90"/>
    </inkml:brush>
  </inkml:definitions>
  <inkml:trace contextRef="#ctx0" brushRef="#br0">22 498 884 0 0,'0'0'84'0'0,"0"-1"-1"0"0,0 1 0 0 0,0 0 1 0 0,0 0-1 0 0,-1-1 1 0 0,1 1-1 0 0,0 0 1 0 0,0 0-1 0 0,0-1 1 0 0,0 1-1 0 0,0 0 0 0 0,0 0 1 0 0,0-1-1 0 0,1 1 1 0 0,-1 0-1 0 0,0 0 1 0 0,0-1-1 0 0,0 1 1 0 0,0 0-1 0 0,0 0 1 0 0,0 0-1 0 0,0-1 0 0 0,0 1 1 0 0,1 0-1 0 0,-1 0 1 0 0,0 0-1 0 0,0-1 1 0 0,0 1-1 0 0,1 0 1 0 0,-1 0-1 0 0,0 0 0 0 0,0 0 1 0 0,0-1-1 0 0,1 1 1 0 0,-1 0-1 0 0,0 0 1 0 0,0 0-1 0 0,1 0 1 0 0,-1 0-1 0 0,0 0 0 0 0,0 0 1 0 0,1 0-1 0 0,-1 0 1 0 0,0 0-1 0 0,0 0 1 0 0,1 0-1 0 0,-1 0 1 0 0,0 0-1 0 0,0 0 1 0 0,1 0-1 0 0,-1 0 0 0 0,0 0 1 0 0,0 0-1 0 0,1 0 1 0 0,-1 0-1 0 0,0 0 1 0 0,0 0-1 0 0,0 1 1 0 0,1-1-1 0 0,-1 0 0 0 0,0 0 1 0 0,0 0-1 0 0,0 0 1 0 0,1 1-1 0 0,-1-1 1 0 0,0 0-1 0 0,0 1 1 0 0,-1-30 87 0 0,-12-57 0 0 0,1-1-168 0 0,10 71 3 0 0,-1-17 9 0 0,3-55 0 0 0,0 79 7 0 0,1 0 1 0 0,1 0-1 0 0,-1 0 0 0 0,2 0 1 0 0,-1 0-1 0 0,1 1 1 0 0,0-1-1 0 0,1 1 0 0 0,0-1 1 0 0,9-13-1 0 0,-9 18 3 0 0,0 0-1 0 0,0 0 1 0 0,0 1 0 0 0,0 0-1 0 0,1 0 1 0 0,-1 0 0 0 0,1 0-1 0 0,0 1 1 0 0,0 0 0 0 0,0 0-1 0 0,0 0 1 0 0,0 1 0 0 0,0-1 0 0 0,0 1-1 0 0,10-1 1 0 0,8 0 40 0 0,0 1 0 0 0,29 2-1 0 0,-18 1 294 0 0,60 10 0 0 0,-94-12-355 0 0,0 1 0 0 0,1-1-1 0 0,-1 0 1 0 0,0 0 0 0 0,0 0-1 0 0,0 0 1 0 0,0 0-1 0 0,1 1 1 0 0,-1-1 0 0 0,0 0-1 0 0,0 0 1 0 0,0 0 0 0 0,0 1-1 0 0,0-1 1 0 0,0 0 0 0 0,0 0-1 0 0,0 0 1 0 0,1 1-1 0 0,-1-1 1 0 0,0 0 0 0 0,0 0-1 0 0,0 1 1 0 0,0-1 0 0 0,0 0-1 0 0,0 0 1 0 0,0 1-1 0 0,0-1 1 0 0,0 0 0 0 0,-1 0-1 0 0,1 0 1 0 0,0 1 0 0 0,0-1-1 0 0,0 0 1 0 0,0 0 0 0 0,0 0-1 0 0,0 1 1 0 0,0-1-1 0 0,0 0 1 0 0,-1 0 0 0 0,1 0-1 0 0,0 1 1 0 0,0-1 0 0 0,-12 17 22 0 0,-19 20-47 0 0,27-33 35 0 0,-11 12-36 0 0,10-11 67 0 0,0 0 0 0 0,0 0 1 0 0,1 0-1 0 0,0 1 0 0 0,-7 11 0 0 0,11-15 30 0 0,-1 0 0 0 0,0 0 0 0 0,1 0 0 0 0,-1 0 0 0 0,1 0 0 0 0,0 0-1 0 0,-1 0 1 0 0,1 0 0 0 0,0 0 0 0 0,0 0 0 0 0,1 0 0 0 0,-1 0 0 0 0,0 0 0 0 0,1 0 0 0 0,-1 0 0 0 0,1 0 0 0 0,-1 0 0 0 0,1 0 0 0 0,0 0 0 0 0,0 0 0 0 0,0 0 0 0 0,0 0 0 0 0,0-1 0 0 0,2 3 0 0 0,15 18 520 0 0,0 0 1 0 0,2-2 0 0 0,31 27 0 0 0,-47-42-661 0 0,0 0 0 0 0,0 0 1 0 0,0 0-1 0 0,0 0 1 0 0,-1 0-1 0 0,0 1 1 0 0,0 0-1 0 0,-1-1 1 0 0,0 1-1 0 0,0 0 0 0 0,0 0 1 0 0,0 0-1 0 0,-1 1 1 0 0,0-1-1 0 0,-1 0 1 0 0,1 1-1 0 0,-1-1 1 0 0,0 0-1 0 0,-1 0 0 0 0,1 1 1 0 0,-1-1-1 0 0,-4 12 1 0 0,2-3-709 0 0,-1 0 1 0 0,-1 0-1 0 0,0 0 0 0 0,-1-1 1 0 0,-1 0-1 0 0,0 0 1 0 0,-1 0-1 0 0,-12 16 0 0 0,0-14-1796 0 0,14-13 1404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4.925"/>
    </inkml:context>
    <inkml:brush xml:id="br0">
      <inkml:brushProperty name="width" value="0.05" units="cm"/>
      <inkml:brushProperty name="height" value="0.05" units="cm"/>
      <inkml:brushProperty name="color" value="#5B2D90"/>
    </inkml:brush>
  </inkml:definitions>
  <inkml:trace contextRef="#ctx0" brushRef="#br0">0 29 700 0 0,'2'-2'371'0'0,"0"0"-1"0"0,0-1 1 0 0,0 1 0 0 0,0 0-1 0 0,0 0 1 0 0,0 0-1 0 0,1 0 1 0 0,-1 0 0 0 0,0 1-1 0 0,1-1 1 0 0,0 1-1 0 0,-1 0 1 0 0,1-1 0 0 0,5 0-1 0 0,-6 2-219 0 0,-1 1 0 0 0,1-1 0 0 0,-1 1 0 0 0,1 0 0 0 0,-1-1 0 0 0,0 1 0 0 0,1 0 0 0 0,-1 0 0 0 0,0 0 0 0 0,0 0 0 0 0,0 0 0 0 0,0 0 0 0 0,1 0 0 0 0,-1 0 1 0 0,-1 0-1 0 0,1 1 0 0 0,0-1 0 0 0,0 0 0 0 0,0 1 0 0 0,-1-1 0 0 0,1 1 0 0 0,-1-1 0 0 0,1 1 0 0 0,-1-1 0 0 0,1 1 0 0 0,-1-1 0 0 0,0 3 0 0 0,3 10 19 0 0,0 0 0 0 0,-1 0-1 0 0,-1 0 1 0 0,0 0 0 0 0,-2 18 0 0 0,-9 32-3746 0 0,7-59 2742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5.261"/>
    </inkml:context>
    <inkml:brush xml:id="br0">
      <inkml:brushProperty name="width" value="0.05" units="cm"/>
      <inkml:brushProperty name="height" value="0.05" units="cm"/>
      <inkml:brushProperty name="color" value="#5B2D90"/>
    </inkml:brush>
  </inkml:definitions>
  <inkml:trace contextRef="#ctx0" brushRef="#br0">1 84 296 0 0,'0'-83'8199'0'0,"22"143"-11588"0"0,-9-28 853 0 0,-6-11 1239 0 0,2 2 156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5.621"/>
    </inkml:context>
    <inkml:brush xml:id="br0">
      <inkml:brushProperty name="width" value="0.05" units="cm"/>
      <inkml:brushProperty name="height" value="0.05" units="cm"/>
      <inkml:brushProperty name="color" value="#5B2D90"/>
    </inkml:brush>
  </inkml:definitions>
  <inkml:trace contextRef="#ctx0" brushRef="#br0">42 114 284 0 0,'10'65'4322'0'0,"-10"-53"-3669"0"0,1 0-1 0 0,0 1 1 0 0,1-1-1 0 0,1 0 1 0 0,-1 0-1 0 0,2 0 0 0 0,7 17 1 0 0,-10-26-601 0 0,0 0-1 0 0,0-1 1 0 0,1 1 0 0 0,-1 0 0 0 0,1-1 0 0 0,-1 1-1 0 0,1-1 1 0 0,0 1 0 0 0,0-1 0 0 0,0 0-1 0 0,1 0 1 0 0,-1 0 0 0 0,1 0 0 0 0,-1 0-1 0 0,1 0 1 0 0,-1-1 0 0 0,1 1 0 0 0,0-1 0 0 0,0 0-1 0 0,-1 0 1 0 0,1 0 0 0 0,0 0 0 0 0,0 0-1 0 0,0-1 1 0 0,0 1 0 0 0,0-1 0 0 0,1 0 0 0 0,-1 0-1 0 0,0 0 1 0 0,0 0 0 0 0,0 0 0 0 0,0-1-1 0 0,0 0 1 0 0,0 1 0 0 0,5-3 0 0 0,-4 1-51 0 0,0 0 1 0 0,0 0 0 0 0,-1-1-1 0 0,1 1 1 0 0,0-1-1 0 0,-1 0 1 0 0,0 0 0 0 0,0 0-1 0 0,0-1 1 0 0,0 1 0 0 0,0-1-1 0 0,-1 1 1 0 0,0-1-1 0 0,1 0 1 0 0,-1 0 0 0 0,-1 0-1 0 0,1 0 1 0 0,0 0-1 0 0,-1-1 1 0 0,0 1 0 0 0,0 0-1 0 0,0-1 1 0 0,-1 1 0 0 0,0-1-1 0 0,0 1 1 0 0,0-7-1 0 0,0-4-152 0 0,-1 0-1 0 0,-1 0 0 0 0,0 0 1 0 0,-1 0-1 0 0,0 1 0 0 0,-9-23 1 0 0,10 31-32 0 0,0 1 1 0 0,0-1 0 0 0,0 1 0 0 0,-1 0-1 0 0,0 0 1 0 0,0 0 0 0 0,-1 0 0 0 0,0 0 0 0 0,1 1-1 0 0,-1-1 1 0 0,-1 1 0 0 0,1 0 0 0 0,-1 0-1 0 0,1 1 1 0 0,-1 0 0 0 0,0-1 0 0 0,0 1-1 0 0,-1 1 1 0 0,1-1 0 0 0,0 1 0 0 0,-1 0 0 0 0,0 0-1 0 0,1 1 1 0 0,-1 0 0 0 0,0 0 0 0 0,0 0-1 0 0,0 0 1 0 0,0 1 0 0 0,0 0 0 0 0,0 0-1 0 0,1 1 1 0 0,-1 0 0 0 0,0 0 0 0 0,0 0-1 0 0,0 1 1 0 0,-9 3 0 0 0,-5 11-2748 0 0,19-11 2043 0 0</inkml:trace>
  <inkml:trace contextRef="#ctx0" brushRef="#br0" timeOffset="1">161 7 296 0 0,'4'-2'317'0'0,"1"1"-1"0"0,0 0 1 0 0,0 0-1 0 0,0 1 1 0 0,0-1-1 0 0,0 1 1 0 0,0 0-1 0 0,0 0 1 0 0,0 1-1 0 0,0-1 1 0 0,0 1-1 0 0,0 0 1 0 0,0 1-1 0 0,0-1 1 0 0,-1 1-1 0 0,1 0 1 0 0,0 0-1 0 0,-1 0 1 0 0,0 1-1 0 0,1-1 1 0 0,-1 1-1 0 0,0 0 1 0 0,0 1-1 0 0,-1-1 1 0 0,1 1-1 0 0,4 5 1 0 0,5 9 129 0 0,0 1 1 0 0,-1 0-1 0 0,-2 0 1 0 0,16 37-1 0 0,-6-13-18 0 0,-20-42-401 0 0,0 0 1 0 0,0-1-1 0 0,0 1 1 0 0,0 0-1 0 0,0-1 1 0 0,0 1-1 0 0,1 0 1 0 0,-1 0-1 0 0,0-1 1 0 0,1 1-1 0 0,-1-1 1 0 0,0 1-1 0 0,1 0 1 0 0,-1-1-1 0 0,1 1 1 0 0,-1-1-1 0 0,1 1 1 0 0,-1-1-1 0 0,1 1 1 0 0,-1-1-1 0 0,1 1 1 0 0,0-1-1 0 0,-1 0 1 0 0,1 1-1 0 0,0-1 1 0 0,-1 0 0 0 0,1 1-1 0 0,0-1 1 0 0,-1 0-1 0 0,1 0 1 0 0,0 0-1 0 0,0 0 1 0 0,-1 0-1 0 0,1 0 1 0 0,0 0-1 0 0,-1 0 1 0 0,1 0-1 0 0,0 0 1 0 0,1 0-1 0 0,18-28 459 0 0,4-22-415 0 0,-18 34-15 0 0,1 0-1 0 0,1 1 1 0 0,1 0-1 0 0,19-26 1 0 0,-25 38-61 0 0,0 0 1 0 0,0-1 0 0 0,0 2 0 0 0,1-1-1 0 0,-1 0 1 0 0,1 1 0 0 0,0-1-1 0 0,-1 1 1 0 0,1 0 0 0 0,0 0 0 0 0,0 1-1 0 0,0-1 1 0 0,1 1 0 0 0,-1 0 0 0 0,0 0-1 0 0,0 0 1 0 0,1 1 0 0 0,-1 0 0 0 0,0 0-1 0 0,1 0 1 0 0,-1 0 0 0 0,1 0-1 0 0,-1 1 1 0 0,6 1 0 0 0,12 6-1075 0 0,1 0 0 0 0,-1 2 0 0 0,0 1 0 0 0,-1 0 1 0 0,0 2-1 0 0,26 20 0 0 0,12 7-1949 0 0,-18-15 1334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1:38.101"/>
    </inkml:context>
    <inkml:brush xml:id="br0">
      <inkml:brushProperty name="width" value="0.05" units="cm"/>
      <inkml:brushProperty name="height" value="0.05" units="cm"/>
      <inkml:brushProperty name="color" value="#5B2D90"/>
    </inkml:brush>
  </inkml:definitions>
  <inkml:trace contextRef="#ctx0" brushRef="#br0">78 477 604 0 0,'4'0'4173'0'0,"4"10"-2299"0"0,6 18-83 0 0,1 29 174 0 0,10 45-7 0 0,-20-79-2665 0 0,-2 0 1 0 0,1 35-1 0 0,-2-41-952 0 0,0-11-31 0 0,-1-19-4366 0 0</inkml:trace>
  <inkml:trace contextRef="#ctx0" brushRef="#br0" timeOffset="1">11 82 696 0 0,'-5'-29'2637'0'0,"-1"-5"2494"0"0,11 16 62 0 0,7 23-5134 0 0,21 25-5329 0 0,-5-4 1585 0 0,-7-10 1737 0 0,0 0 275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6.533"/>
    </inkml:context>
    <inkml:brush xml:id="br0">
      <inkml:brushProperty name="width" value="0.05" units="cm"/>
      <inkml:brushProperty name="height" value="0.05" units="cm"/>
      <inkml:brushProperty name="color" value="#5B2D90"/>
    </inkml:brush>
  </inkml:definitions>
  <inkml:trace contextRef="#ctx0" brushRef="#br0">21 100 492 0 0,'-4'-20'7088'0'0,"-4"29"-1827"0"0,7-6-4954 0 0,-1 1 0 0 0,1-1 0 0 0,0 1 0 0 0,0-1 0 0 0,0 1 0 0 0,1 0 0 0 0,-1-1 0 0 0,1 1 0 0 0,0 0 0 0 0,0 5 0 0 0,3-1-236 0 0,-1 0 1 0 0,1 0-1 0 0,0 0 0 0 0,1-1 0 0 0,0 1 1 0 0,0-1-1 0 0,1 0 0 0 0,0 0 0 0 0,0-1 0 0 0,0 0 1 0 0,1 0-1 0 0,0 0 0 0 0,11 8 0 0 0,-13-11-113 0 0,0 0 0 0 0,0 0-1 0 0,0-1 1 0 0,0 1 0 0 0,1-1 0 0 0,-1 0-1 0 0,1 0 1 0 0,0-1 0 0 0,-1 1-1 0 0,1-1 1 0 0,0 0 0 0 0,0 0-1 0 0,0-1 1 0 0,0 1 0 0 0,0-1-1 0 0,0 0 1 0 0,0-1 0 0 0,0 1-1 0 0,0-1 1 0 0,-1 0 0 0 0,1 0-1 0 0,0-1 1 0 0,0 1 0 0 0,7-4-1 0 0,-8 2-126 0 0,0 0 0 0 0,1-1 0 0 0,-1 1 0 0 0,0-1 0 0 0,-1 0 0 0 0,1 0 0 0 0,0 0 0 0 0,-1 0 0 0 0,0 0 0 0 0,0-1 0 0 0,-1 0-1 0 0,1 1 1 0 0,-1-1 0 0 0,0 0 0 0 0,0 0 0 0 0,-1-1 0 0 0,1 1 0 0 0,-1 0 0 0 0,0 0 0 0 0,-1-1 0 0 0,1 1 0 0 0,-1 0-1 0 0,0-1 1 0 0,0 1 0 0 0,-1-1 0 0 0,0 1 0 0 0,0 0 0 0 0,0 0 0 0 0,0-1 0 0 0,-1 1 0 0 0,0 0 0 0 0,0 0 0 0 0,0 0 0 0 0,-1 1-1 0 0,1-1 1 0 0,-1 1 0 0 0,0-1 0 0 0,-1 1 0 0 0,1 0 0 0 0,-1 0 0 0 0,0 0 0 0 0,0 1 0 0 0,0-1 0 0 0,0 1 0 0 0,-9-5-1 0 0,-104-34-7360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6.873"/>
    </inkml:context>
    <inkml:brush xml:id="br0">
      <inkml:brushProperty name="width" value="0.05" units="cm"/>
      <inkml:brushProperty name="height" value="0.05" units="cm"/>
      <inkml:brushProperty name="color" value="#5B2D90"/>
    </inkml:brush>
  </inkml:definitions>
  <inkml:trace contextRef="#ctx0" brushRef="#br0">210 204 736 0 0,'5'-7'322'0'0,"0"-1"-1"0"0,-1 0 0 0 0,0 0 1 0 0,0 0-1 0 0,-1-1 1 0 0,0 1-1 0 0,-1-1 1 0 0,0 0-1 0 0,0 0 1 0 0,-1 0-1 0 0,0 0 1 0 0,0-14-1 0 0,-1 19-245 0 0,-1 0-1 0 0,0 1 1 0 0,1-1 0 0 0,-1 0-1 0 0,0 1 1 0 0,-1-1 0 0 0,1 1-1 0 0,-1 0 1 0 0,1-1 0 0 0,-1 1-1 0 0,0 0 1 0 0,0 0 0 0 0,-1 0-1 0 0,1 0 1 0 0,-1 0 0 0 0,1 1-1 0 0,-1-1 1 0 0,0 1-1 0 0,0 0 1 0 0,0 0 0 0 0,0 0-1 0 0,0 0 1 0 0,0 0 0 0 0,-1 0-1 0 0,1 1 1 0 0,-1 0 0 0 0,1 0-1 0 0,-1 0 1 0 0,1 0 0 0 0,-1 0-1 0 0,0 1 1 0 0,1-1 0 0 0,-8 1-1 0 0,7 0 104 0 0,0 0-1 0 0,0 0 1 0 0,0 0-1 0 0,1 1 1 0 0,-1-1-1 0 0,0 1 1 0 0,0 0-1 0 0,0 0 1 0 0,1 0-1 0 0,-1 1 1 0 0,0-1-1 0 0,1 1 1 0 0,0 0-1 0 0,-1 0 1 0 0,1 0-1 0 0,0 0 0 0 0,-4 4 1 0 0,1 0 150 0 0,1 0 0 0 0,0 0 0 0 0,0 1 0 0 0,1-1 1 0 0,-1 1-1 0 0,2 0 0 0 0,-1 0 0 0 0,-2 8 0 0 0,-4 13 349 0 0,3 0 0 0 0,0 0 0 0 0,-5 46 0 0 0,6-14-551 0 0,3 1 0 0 0,8 101 1 0 0,14 25-2626 0 0,-16-168 1290 0 0,1-1 0 0 0,1 0-1 0 0,0 0 1 0 0,1-1 0 0 0,1 1 0 0 0,0-1 0 0 0,2-1 0 0 0,0 1-1 0 0,19 25 1 0 0,-12-20-412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7.208"/>
    </inkml:context>
    <inkml:brush xml:id="br0">
      <inkml:brushProperty name="width" value="0.05" units="cm"/>
      <inkml:brushProperty name="height" value="0.05" units="cm"/>
      <inkml:brushProperty name="color" value="#5B2D90"/>
    </inkml:brush>
  </inkml:definitions>
  <inkml:trace contextRef="#ctx0" brushRef="#br0">666 139 32 0 0,'0'-6'503'0'0,"1"0"1"0"0,-2 0-1 0 0,1 0 0 0 0,-1 1 0 0 0,0-1 1 0 0,0 0-1 0 0,0 0 0 0 0,-1 1 0 0 0,0-1 1 0 0,0 1-1 0 0,-5-9 0 0 0,4 10-178 0 0,-1 0-1 0 0,1 0 1 0 0,-1 0-1 0 0,0 1 1 0 0,-1-1-1 0 0,1 1 0 0 0,-1 0 1 0 0,1 1-1 0 0,-1-1 1 0 0,0 1-1 0 0,0 0 1 0 0,0 0-1 0 0,-5-2 1 0 0,-9-1 20 0 0,0 1 0 0 0,0 1 1 0 0,0 0-1 0 0,-1 1 1 0 0,1 1-1 0 0,-1 1 1 0 0,1 1-1 0 0,-23 3 0 0 0,-20 6-1962 0 0,-71 21 0 0 0,101-22-482 0 0,-1 1-1 0 0,2 2 1 0 0,-33 17-1 0 0,32-12 450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8.203"/>
    </inkml:context>
    <inkml:brush xml:id="br0">
      <inkml:brushProperty name="width" value="0.05" units="cm"/>
      <inkml:brushProperty name="height" value="0.05" units="cm"/>
      <inkml:brushProperty name="color" value="#5B2D90"/>
    </inkml:brush>
  </inkml:definitions>
  <inkml:trace contextRef="#ctx0" brushRef="#br0">29 14 740 0 0,'-10'-14'11552'0'0,"3"31"-7149"0"0,2 2-4713 0 0,1 34 791 0 0,2-1 0 0 0,2 1 0 0 0,9 75 1 0 0,40 156-3509 0 0,-48-274 2340 0 0,1 0 0 0 0,0-1 0 0 0,1 1 0 0 0,0-1 0 0 0,0 1-1 0 0,1-1 1 0 0,0 0 0 0 0,1-1 0 0 0,0 1 0 0 0,0-1-1 0 0,1 0 1 0 0,0 0 0 0 0,0 0 0 0 0,1-1 0 0 0,0 0 0 0 0,0 0-1 0 0,12 7 1 0 0,6-2-1043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8.543"/>
    </inkml:context>
    <inkml:brush xml:id="br0">
      <inkml:brushProperty name="width" value="0.05" units="cm"/>
      <inkml:brushProperty name="height" value="0.05" units="cm"/>
      <inkml:brushProperty name="color" value="#5B2D90"/>
    </inkml:brush>
  </inkml:definitions>
  <inkml:trace contextRef="#ctx0" brushRef="#br0">568 160 704 0 0,'2'-28'1601'0'0,"-2"25"-1394"0"0,1-1 0 0 0,0 1-1 0 0,-1-1 1 0 0,0 1 0 0 0,0-1 0 0 0,0 1-1 0 0,0-1 1 0 0,-1 1 0 0 0,1-1-1 0 0,-1 1 1 0 0,0 0 0 0 0,0-1-1 0 0,0 1 1 0 0,0 0 0 0 0,-1-1-1 0 0,1 1 1 0 0,-1 0 0 0 0,0 0 0 0 0,0 0-1 0 0,0 0 1 0 0,0 1 0 0 0,-1-1-1 0 0,-4-4 1 0 0,-3 1-17 0 0,-1-1 0 0 0,0 1-1 0 0,0 1 1 0 0,0 0 0 0 0,-1 1 0 0 0,1 0-1 0 0,-1 1 1 0 0,0 0 0 0 0,0 1 0 0 0,-1 0-1 0 0,1 1 1 0 0,0 0 0 0 0,-1 1 0 0 0,-13 1-1 0 0,-15 2-484 0 0,0 3-1 0 0,-74 17 1 0 0,95-18-1069 0 0,0 0 1 0 0,0 2-1 0 0,0 0 1 0 0,1 1 0 0 0,-32 18-1 0 0,45-21 375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9.100"/>
    </inkml:context>
    <inkml:brush xml:id="br0">
      <inkml:brushProperty name="width" value="0.05" units="cm"/>
      <inkml:brushProperty name="height" value="0.05" units="cm"/>
      <inkml:brushProperty name="color" value="#5B2D90"/>
    </inkml:brush>
  </inkml:definitions>
  <inkml:trace contextRef="#ctx0" brushRef="#br0">1 31 856 0 0,'5'-31'5362'0'0,"-6"54"681"0"0,-1 8-5561 0 0,1-1 0 0 0,2 1-1 0 0,0 0 1 0 0,3 0 0 0 0,12 54-1 0 0,-2-7-255 0 0,35 162-61 0 0,-11-61-215 0 0,-38-178 35 0 0,0 0 1 0 0,0 0-1 0 0,0 0 0 0 0,1 0 0 0 0,-1 0 1 0 0,0 0-1 0 0,0 0 0 0 0,1 0 0 0 0,-1 0 1 0 0,0 0-1 0 0,1 0 0 0 0,-1 0 0 0 0,1 0 0 0 0,-1 0 1 0 0,1 0-1 0 0,-1-1 0 0 0,1 1 0 0 0,0 0 1 0 0,-1 0-1 0 0,2 0 0 0 0,7-13-449 0 0,4-33-229 0 0,-10 18 172 0 0,0 0 0 0 0,-1-43 0 0 0,-2 40-80 0 0,6-56-1 0 0,-6 84 595 0 0,0 1 0 0 0,1-1-1 0 0,-1 1 1 0 0,0-1 0 0 0,1 1 0 0 0,-1 0-1 0 0,0-1 1 0 0,1 1 0 0 0,0-1 0 0 0,-1 1 0 0 0,1 0-1 0 0,0-1 1 0 0,0 1 0 0 0,0 0 0 0 0,0 0-1 0 0,0 0 1 0 0,0 0 0 0 0,0 0 0 0 0,0 0 0 0 0,0 0-1 0 0,0 0 1 0 0,1 0 0 0 0,-1 0 0 0 0,0 1-1 0 0,3-2 1 0 0,-1 2 2 0 0,0-1 0 0 0,-1 1 0 0 0,1 0 0 0 0,0 0 0 0 0,-1 1-1 0 0,1-1 1 0 0,0 0 0 0 0,0 1 0 0 0,-1 0 0 0 0,1 0 0 0 0,-1-1 0 0 0,1 1 0 0 0,2 2-1 0 0,10 6 4 0 0,0 0-1 0 0,0 0 0 0 0,19 18 1 0 0,-30-24-1 0 0,4 4 3 0 0,1 0 1 0 0,-1-1 0 0 0,2 0 0 0 0,-1-1 0 0 0,1 0 0 0 0,-1-1-1 0 0,1 0 1 0 0,1 0 0 0 0,-1-1 0 0 0,0 0 0 0 0,21 2-1 0 0,-25-5-3 0 0,0 0 0 0 0,0 0 0 0 0,-1 0-1 0 0,1-1 1 0 0,0 0 0 0 0,0 0 0 0 0,0 0-1 0 0,-1-1 1 0 0,1 0 0 0 0,-1 0-1 0 0,1 0 1 0 0,-1-1 0 0 0,0 1 0 0 0,0-1-1 0 0,0-1 1 0 0,0 1 0 0 0,0-1 0 0 0,-1 0-1 0 0,0 0 1 0 0,0 0 0 0 0,0 0 0 0 0,0-1-1 0 0,3-5 1 0 0,-4 6-41 0 0,-1 0 0 0 0,1-1 0 0 0,-1 1 0 0 0,0-1 0 0 0,-1 1 0 0 0,1-1 0 0 0,-1 0 0 0 0,1 0 0 0 0,-2 0 0 0 0,1 1 0 0 0,0-1 0 0 0,-1 0 0 0 0,0 0 0 0 0,0 0 0 0 0,-1 0 0 0 0,1 0 0 0 0,-2-6 0 0 0,1 9-8 0 0,0-1 0 0 0,0 1 0 0 0,1 0-1 0 0,-2 0 1 0 0,1 0 0 0 0,0 0-1 0 0,0 0 1 0 0,-1 0 0 0 0,1 0 0 0 0,-1 0-1 0 0,1 0 1 0 0,-1 1 0 0 0,0-1 0 0 0,1 1-1 0 0,-1-1 1 0 0,0 1 0 0 0,0 0-1 0 0,0-1 1 0 0,0 1 0 0 0,-1 0 0 0 0,1 0-1 0 0,0 1 1 0 0,0-1 0 0 0,-1 0 0 0 0,1 1-1 0 0,0 0 1 0 0,-1-1 0 0 0,1 1 0 0 0,0 0-1 0 0,-1 0 1 0 0,1 0 0 0 0,-1 0-1 0 0,1 1 1 0 0,0-1 0 0 0,-1 1 0 0 0,-2 0-1 0 0,-4 2 91 0 0,1-1-1 0 0,-1 1 1 0 0,1 0-1 0 0,0 1 1 0 0,0-1-1 0 0,0 2 1 0 0,1-1-1 0 0,-1 1 1 0 0,1 1-1 0 0,0-1 0 0 0,0 1 1 0 0,-6 7-1 0 0,11-10 64 0 0,0-1 0 0 0,0 1 1 0 0,0 0-1 0 0,1-1 0 0 0,-1 1 0 0 0,1 0 0 0 0,-1 0 0 0 0,1 0 0 0 0,0 0 0 0 0,0 0 0 0 0,0 0 0 0 0,1 0 0 0 0,-1 0 1 0 0,1 1-1 0 0,0-1 0 0 0,0 0 0 0 0,0 0 0 0 0,0 0 0 0 0,0 1 0 0 0,1-1 0 0 0,0 0 0 0 0,-1 0 0 0 0,1 0 0 0 0,0 0 0 0 0,0 0 1 0 0,1 0-1 0 0,-1 0 0 0 0,1 0 0 0 0,-1-1 0 0 0,1 1 0 0 0,0 0 0 0 0,0-1 0 0 0,0 1 0 0 0,0-1 0 0 0,1 0 0 0 0,3 3 0 0 0,1 1-23 0 0,1-1 0 0 0,-1 1-1 0 0,1-1 1 0 0,1-1 0 0 0,-1 0-1 0 0,1 0 1 0 0,-1-1 0 0 0,1 0-1 0 0,0 0 1 0 0,0-1-1 0 0,11 1 1 0 0,11 2-56 0 0,-1-2 1 0 0,33-1-1 0 0,-29-3-378 0 0,0-2-1 0 0,0-1 1 0 0,0-2-1 0 0,32-9 1 0 0,127-49-5067 0 0,-56 17 706 0 0,-85 32 3334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39.878"/>
    </inkml:context>
    <inkml:brush xml:id="br0">
      <inkml:brushProperty name="width" value="0.05" units="cm"/>
      <inkml:brushProperty name="height" value="0.05" units="cm"/>
      <inkml:brushProperty name="color" value="#5B2D90"/>
    </inkml:brush>
  </inkml:definitions>
  <inkml:trace contextRef="#ctx0" brushRef="#br0">183 49 372 0 0,'0'-48'8915'0'0,"-4"48"-8675"0"0,0 0-1 0 0,0 0 1 0 0,0 1 0 0 0,0-1 0 0 0,0 1 0 0 0,0 0-1 0 0,0 0 1 0 0,-6 4 0 0 0,10-5-236 0 0,-7 2 134 0 0,1 0 0 0 0,-1 1-1 0 0,1 0 1 0 0,-1 0 0 0 0,1 0 0 0 0,0 1-1 0 0,1 0 1 0 0,-1 0 0 0 0,1 1 0 0 0,-1 0-1 0 0,1 0 1 0 0,1 0 0 0 0,-1 0 0 0 0,1 1-1 0 0,0-1 1 0 0,0 1 0 0 0,1 0 0 0 0,-1 1-1 0 0,1-1 1 0 0,-3 9 0 0 0,5-7 117 0 0,-1 0-1 0 0,1 0 1 0 0,0 0 0 0 0,1 0-1 0 0,0 0 1 0 0,0 0-1 0 0,1 0 1 0 0,0 0 0 0 0,0 0-1 0 0,1 0 1 0 0,0 0 0 0 0,1 0-1 0 0,5 12 1 0 0,2-1-90 0 0,1 0 0 0 0,0-1-1 0 0,21 25 1 0 0,9 13-151 0 0,-39-54-50 0 0,-1 1 0 0 0,0-1 0 0 0,0 0 1 0 0,0 1-1 0 0,0-1 0 0 0,0 1 0 0 0,-1-1 1 0 0,1 1-1 0 0,-1 0 0 0 0,1-1 0 0 0,-1 1 0 0 0,0-1 1 0 0,0 1-1 0 0,0 0 0 0 0,-1-1 0 0 0,1 1 1 0 0,0-1-1 0 0,-1 1 0 0 0,-1 3 0 0 0,0 0-153 0 0,-1-1-1 0 0,0 0 1 0 0,0 1 0 0 0,0-1-1 0 0,-1-1 1 0 0,1 1-1 0 0,-1 0 1 0 0,-7 5 0 0 0,4-3-645 0 0,-1 0 1 0 0,0-1 0 0 0,0 0 0 0 0,-1-1-1 0 0,1 0 1 0 0,-1 0 0 0 0,0 0 0 0 0,-1-2-1 0 0,1 1 1 0 0,-12 2 0 0 0,20-6 765 0 0,1 1-1 0 0,-1-1 1 0 0,1 0 0 0 0,0 0-1 0 0,-1 0 1 0 0,1 0 0 0 0,-1 0-1 0 0,1 0 1 0 0,0 0-1 0 0,-1 0 1 0 0,1 0 0 0 0,-1 0-1 0 0,1 0 1 0 0,0 0 0 0 0,-1 0-1 0 0,1 0 1 0 0,-1 0 0 0 0,1 0-1 0 0,0-1 1 0 0,-1 1 0 0 0,1 0-1 0 0,-1 0 1 0 0,1 0 0 0 0,0-1-1 0 0,-1 1 1 0 0,1 0 0 0 0,0-1-1 0 0,0 1 1 0 0,-1 0-1 0 0,1 0 1 0 0,0-1 0 0 0,0 1-1 0 0,-1 0 1 0 0,1-1 0 0 0,0 1-1 0 0,0-1 1 0 0,0 1 0 0 0,0 0-1 0 0,-1-1 1 0 0,1 1 0 0 0,0-1-1 0 0,0 1 1 0 0,0 0 0 0 0,0-1-1 0 0,0 1 1 0 0,0-1 0 0 0,0 1-1 0 0,0 0 1 0 0,0-1-1 0 0,0 1 1 0 0,0-1 0 0 0,0 1-1 0 0,1 0 1 0 0,-1-1 0 0 0,0 1-1 0 0,0-1 1 0 0,0 1 0 0 0,13-23-1869 0 0,1 11 1168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0.284"/>
    </inkml:context>
    <inkml:brush xml:id="br0">
      <inkml:brushProperty name="width" value="0.05" units="cm"/>
      <inkml:brushProperty name="height" value="0.05" units="cm"/>
      <inkml:brushProperty name="color" value="#5B2D90"/>
    </inkml:brush>
  </inkml:definitions>
  <inkml:trace contextRef="#ctx0" brushRef="#br0">170 105 300 0 0,'9'-7'433'0'0,"34"-29"1026"0"0,-42 35-1367 0 0,0 0-1 0 0,1 0 0 0 0,-1 0 1 0 0,0 0-1 0 0,0 0 0 0 0,0-1 1 0 0,0 1-1 0 0,0 0 0 0 0,0-1 1 0 0,-1 1-1 0 0,1 0 0 0 0,0-1 1 0 0,-1 1-1 0 0,1-1 0 0 0,-1 1 1 0 0,1-1-1 0 0,-1 1 0 0 0,0-1 1 0 0,0 0-1 0 0,1 1 0 0 0,-1-1 1 0 0,0 1-1 0 0,0-1 0 0 0,-1 1 1 0 0,1-4-1 0 0,-2 3 1 0 0,0 1 0 0 0,0-1-1 0 0,0 1 1 0 0,-1-1 0 0 0,1 1 0 0 0,0-1 0 0 0,-1 1-1 0 0,1 0 1 0 0,-1 0 0 0 0,1 0 0 0 0,-1 1-1 0 0,1-1 1 0 0,-6 0 0 0 0,-37-4 416 0 0,39 5-386 0 0,0 0 1 0 0,-1 0-1 0 0,1 1 0 0 0,0 0 1 0 0,0 0-1 0 0,0 1 0 0 0,0 0 1 0 0,0 0-1 0 0,0 0 0 0 0,1 1 1 0 0,-1-1-1 0 0,1 1 0 0 0,-1 1 1 0 0,1-1-1 0 0,0 1 0 0 0,0 0 0 0 0,1 0 1 0 0,-9 9-1 0 0,8-6 121 0 0,1 0-1 0 0,-1 0 1 0 0,1 1-1 0 0,1-1 1 0 0,-1 1-1 0 0,1 0 1 0 0,1 0-1 0 0,-1 0 1 0 0,1 0-1 0 0,1 0 1 0 0,0 0-1 0 0,0 1 1 0 0,0 12-1 0 0,1-14-55 0 0,1 0 0 0 0,-1 0 0 0 0,1-1 0 0 0,0 1 0 0 0,1-1 0 0 0,0 1 0 0 0,0-1 0 0 0,0 1 0 0 0,1-1 0 0 0,0 0 0 0 0,0 0 0 0 0,0 0 0 0 0,8 9 0 0 0,-9-13-152 0 0,0 0 0 0 0,0 0 0 0 0,0 0 0 0 0,0 0 0 0 0,1-1 0 0 0,-1 1 0 0 0,1-1 0 0 0,-1 1 0 0 0,1-1 0 0 0,-1 0 0 0 0,1 0 0 0 0,0 0 0 0 0,-1 0 0 0 0,1-1 0 0 0,0 1 0 0 0,0-1 0 0 0,-1 0 0 0 0,1 1 0 0 0,0-1 0 0 0,0 0 0 0 0,0-1 0 0 0,-1 1 0 0 0,1 0 0 0 0,0-1 0 0 0,0 0 0 0 0,0 0 0 0 0,-1 1 0 0 0,1-2 0 0 0,-1 1 0 0 0,1 0 0 0 0,-1 0 0 0 0,1-1 0 0 0,-1 1 0 0 0,0-1 0 0 0,3-2 0 0 0,3-3-42 0 0,0 0-1 0 0,-1 0 0 0 0,0 0 1 0 0,0-1-1 0 0,0 0 0 0 0,-1 0 1 0 0,-1-1-1 0 0,1 1 0 0 0,-1-1 1 0 0,4-12-1 0 0,4-12-126 0 0,14-53 1 0 0,-26 84 129 0 0,-2 2 6 0 0,1-1 0 0 0,0 1 0 0 0,0-1 1 0 0,0 1-1 0 0,0 0 0 0 0,0-1 0 0 0,0 1 0 0 0,0-1 0 0 0,0 1 0 0 0,1 0 0 0 0,-1-1 1 0 0,0 1-1 0 0,0-1 0 0 0,0 1 0 0 0,0 0 0 0 0,0-1 0 0 0,1 1 0 0 0,-1 0 0 0 0,0-1 0 0 0,0 1 1 0 0,1 0-1 0 0,-1-1 0 0 0,0 1 0 0 0,1 0 0 0 0,-1-1 0 0 0,0 1 0 0 0,0 0 0 0 0,1 0 1 0 0,-1 0-1 0 0,1-1 0 0 0,-1 1 0 0 0,0 0 0 0 0,1 0 0 0 0,-1 0 0 0 0,1 0 0 0 0,-1 0 1 0 0,0-1-1 0 0,1 1 0 0 0,-1 0 0 0 0,1 0 0 0 0,-1 0 0 0 0,0 0 0 0 0,1 0 0 0 0,-1 0 0 0 0,1 1 1 0 0,-1-1-1 0 0,1 0 0 0 0,15 22-197 0 0,5 35-665 0 0,-7-5-621 0 0,5 19-2452 0 0,-15-59 1962 0 0,1 0-1 0 0,0 0 0 0 0,11 18 1 0 0,-11-24 670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1.062"/>
    </inkml:context>
    <inkml:brush xml:id="br0">
      <inkml:brushProperty name="width" value="0.05" units="cm"/>
      <inkml:brushProperty name="height" value="0.05" units="cm"/>
      <inkml:brushProperty name="color" value="#5B2D90"/>
    </inkml:brush>
  </inkml:definitions>
  <inkml:trace contextRef="#ctx0" brushRef="#br0">1 232 252 0 0,'0'-2'344'0'0,"-1"0"1"0"0,1 0-1 0 0,0 0 0 0 0,1 1 1 0 0,-1-1-1 0 0,0 0 0 0 0,0 0 1 0 0,1 0-1 0 0,-1 0 0 0 0,1 1 1 0 0,0-1-1 0 0,-1 0 0 0 0,1 0 0 0 0,2-2 1 0 0,3 8 2757 0 0,1 15-2171 0 0,44 187 747 0 0,-43-186-1690 0 0,-4-28-50 0 0,0-42-60 0 0,-3 32 138 0 0,3-26-38 0 0,-2 14 35 0 0,1 1 0 0 0,1-1 0 0 0,1 1 0 0 0,2 0 0 0 0,14-38 0 0 0,-20 64 49 0 0,-1 1 0 0 0,1 0 0 0 0,0 0 0 0 0,0 0 0 0 0,0 0 0 0 0,1 0 0 0 0,-1 0 0 0 0,0 0 0 0 0,1 1-1 0 0,-1-1 1 0 0,1 0 0 0 0,-1 1 0 0 0,1-1 0 0 0,0 1 0 0 0,0 0 0 0 0,0-1 0 0 0,0 1 0 0 0,0 0 0 0 0,3-1 0 0 0,-3 2-12 0 0,0 0 0 0 0,-1 0 0 0 0,1 0 1 0 0,0 0-1 0 0,-1 0 0 0 0,1 0 1 0 0,0 1-1 0 0,-1-1 0 0 0,1 1 0 0 0,0-1 1 0 0,-1 1-1 0 0,1 0 0 0 0,-1 0 1 0 0,1 0-1 0 0,-1-1 0 0 0,1 1 0 0 0,-1 1 1 0 0,0-1-1 0 0,3 2 0 0 0,2 4 11 0 0,1 1-1 0 0,-1 0 1 0 0,0 0-1 0 0,-1 0 1 0 0,0 1-1 0 0,0 0 1 0 0,3 11 0 0 0,6 20-71 0 0,-10-26-85 0 0,0-1-1 0 0,1 1 0 0 0,1-1 1 0 0,11 20-1 0 0,-13-38-287 0 0,-1 0-1 0 0,0 0 0 0 0,0 0 1 0 0,0 0-1 0 0,-1-1 1 0 0,0 1-1 0 0,0-1 0 0 0,2-7 1 0 0,-3 8 304 0 0,-1 0 0 0 0,1 1 0 0 0,0 0 1 0 0,1-1-1 0 0,-1 1 0 0 0,1 0 0 0 0,0-1 0 0 0,0 1 0 0 0,0 0 0 0 0,1 1 1 0 0,-1-1-1 0 0,1 0 0 0 0,0 1 0 0 0,0-1 0 0 0,0 1 0 0 0,7-5 0 0 0,-7 6 74 0 0,0 0 0 0 0,0 1-1 0 0,0 0 1 0 0,0 0 0 0 0,1 0-1 0 0,-1 0 1 0 0,0 0 0 0 0,1 1-1 0 0,-1-1 1 0 0,0 1 0 0 0,1 0-1 0 0,-1 0 1 0 0,0 0 0 0 0,1 1-1 0 0,-1-1 1 0 0,0 1 0 0 0,1 0-1 0 0,-1-1 1 0 0,0 2 0 0 0,0-1-1 0 0,0 0 1 0 0,0 1-1 0 0,0-1 1 0 0,4 3 0 0 0,0 0 65 0 0,0 0 0 0 0,1 0-1 0 0,-1-1 1 0 0,1 0 0 0 0,0 0 0 0 0,0-1 0 0 0,0 0 0 0 0,0 0 0 0 0,0-1 0 0 0,10 0-1 0 0,-14-1-59 0 0,-1 0 0 0 0,1-1 0 0 0,0 0 0 0 0,-1 0 0 0 0,1 0 0 0 0,-1 0 0 0 0,1 0 0 0 0,-1-1 0 0 0,1 1-1 0 0,-1-1 1 0 0,0 0 0 0 0,0 0 0 0 0,0 0 0 0 0,0-1 0 0 0,0 1 0 0 0,-1-1 0 0 0,1 1 0 0 0,-1-1-1 0 0,1 0 1 0 0,-1 0 0 0 0,0 0 0 0 0,0 0 0 0 0,0 0 0 0 0,2-7 0 0 0,2-1-125 0 0,-1-1 1 0 0,0 0-1 0 0,-1-1 0 0 0,0 1 1 0 0,0-1-1 0 0,-2 0 1 0 0,0 0-1 0 0,0 0 0 0 0,-1-13 1 0 0,-1 25 109 0 0,0 1 0 0 0,0-1 0 0 0,-1 1 0 0 0,1-1 0 0 0,0 1 0 0 0,-1-1 0 0 0,1 1 0 0 0,0-1 0 0 0,-1 1 0 0 0,1 0 0 0 0,0-1 1 0 0,-1 1-1 0 0,1-1 0 0 0,-1 1 0 0 0,1 0 0 0 0,-1 0 0 0 0,1-1 0 0 0,-1 1 0 0 0,1 0 0 0 0,-1 0 0 0 0,1-1 0 0 0,-1 1 0 0 0,0 0 0 0 0,1 0 0 0 0,-1 0 0 0 0,1 0 0 0 0,-1 0 1 0 0,1 0-1 0 0,-1 0 0 0 0,1 0 0 0 0,-1 0 0 0 0,0 0 0 0 0,1 0 0 0 0,-1 0 0 0 0,1 1 0 0 0,-1-1 0 0 0,1 0 0 0 0,-1 0 0 0 0,1 1 0 0 0,-1-1 0 0 0,1 0 0 0 0,-1 0 1 0 0,1 1-1 0 0,-1-1 0 0 0,0 1 0 0 0,-29 14-208 0 0,29-14 208 0 0,-12 7 25 0 0,0 1 0 0 0,0 0-1 0 0,1 1 1 0 0,0 0 0 0 0,1 1 0 0 0,0 1 0 0 0,-14 20 0 0 0,20-27 206 0 0,1 2 1 0 0,0-1 0 0 0,0 0 0 0 0,0 1 0 0 0,1 0-1 0 0,0-1 1 0 0,0 1 0 0 0,1 1 0 0 0,0-1 0 0 0,0 0-1 0 0,1 0 1 0 0,0 1 0 0 0,0-1 0 0 0,1 1-1 0 0,0-1 1 0 0,0 1 0 0 0,0-1 0 0 0,3 10 0 0 0,-1-12-98 0 0,0-1 0 0 0,0 1 0 0 0,1 0 0 0 0,0-1 0 0 0,0 1 0 0 0,0-1 0 0 0,0 0 0 0 0,1 0 0 0 0,0 0 0 0 0,-1-1 0 0 0,1 1 0 0 0,1-1 0 0 0,-1 0 0 0 0,0 0 0 0 0,1 0 0 0 0,0-1 0 0 0,-1 0 1 0 0,1 1-1 0 0,0-2 0 0 0,0 1 0 0 0,1-1 0 0 0,6 2 0 0 0,5 1-92 0 0,0-2-1 0 0,0 1 1 0 0,1-2 0 0 0,-1 0 0 0 0,25-3 0 0 0,-17-1-627 0 0,0-2 1 0 0,0 0 0 0 0,0-1 0 0 0,38-17 0 0 0,88-48-5682 0 0,-114 52 4637 0 0,5-2-104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5T02:38:41.808"/>
    </inkml:context>
    <inkml:brush xml:id="br0">
      <inkml:brushProperty name="width" value="0.05" units="cm"/>
      <inkml:brushProperty name="height" value="0.05" units="cm"/>
      <inkml:brushProperty name="color" value="#5B2D90"/>
    </inkml:brush>
  </inkml:definitions>
  <inkml:trace contextRef="#ctx0" brushRef="#br0">0 385 468 0 0,'47'191'9998'0'0,"0"-1"-4475"0"0,-67-237-5841 0 0,4-4 58 0 0,2-13-211 0 0,4 0 1 0 0,2-1-1 0 0,3 1 1 0 0,5-109 0 0 0,3 133 349 0 0,-2 16 29 0 0,2 1 1 0 0,8-39-1 0 0,-10 57 121 0 0,1-1 0 0 0,0 1 1 0 0,0 0-1 0 0,0 0 0 0 0,0 0 0 0 0,1 0 0 0 0,0 0 0 0 0,0 1 0 0 0,0-1 1 0 0,0 1-1 0 0,1 0 0 0 0,0 0 0 0 0,0 0 0 0 0,0 0 0 0 0,0 1 0 0 0,8-5 1 0 0,-9 6 1 0 0,-1 1 1 0 0,0 0 0 0 0,1 0 0 0 0,-1 1 0 0 0,0-1 0 0 0,1 0 0 0 0,-1 1-1 0 0,1 0 1 0 0,0-1 0 0 0,-1 1 0 0 0,1 0 0 0 0,-1 0 0 0 0,1 1 0 0 0,-1-1-1 0 0,1 0 1 0 0,-1 1 0 0 0,1 0 0 0 0,-1-1 0 0 0,0 1 0 0 0,1 0 0 0 0,-1 0-1 0 0,0 0 1 0 0,1 1 0 0 0,-1-1 0 0 0,0 0 0 0 0,0 1 0 0 0,0 0 0 0 0,0-1 0 0 0,-1 1-1 0 0,1 0 1 0 0,0 0 0 0 0,-1 0 0 0 0,1 0 0 0 0,-1 0 0 0 0,1 0 0 0 0,-1 1-1 0 0,1 2 1 0 0,3 5-14 0 0,0 0-1 0 0,-1 0 1 0 0,0 0 0 0 0,0 1-1 0 0,-1-1 1 0 0,-1 1-1 0 0,2 14 1 0 0,-3-8-62 0 0,-1 0 0 0 0,-1 0 0 0 0,0 0-1 0 0,-1 0 1 0 0,-1 0 0 0 0,-1-1 0 0 0,0 1 0 0 0,-1-1 0 0 0,-12 25-1 0 0,13-31-292 0 0,-1-1 0 0 0,0 0-1 0 0,-1 0 1 0 0,0-1 0 0 0,-1 1-1 0 0,0-1 1 0 0,-10 9 0 0 0,12-13-196 0 0,0 0 0 0 0,0 0 1 0 0,0-1-1 0 0,-1 1 1 0 0,1-1-1 0 0,-1-1 1 0 0,0 1-1 0 0,0-1 1 0 0,0 0-1 0 0,0 0 0 0 0,-1-1 1 0 0,-9 2-1 0 0,-6-5-2219 0 0,15 2 1574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0458-0091-45E2-9DAE-A3623A1A0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B78F14-917D-4ECE-A3DC-A9EF3AD47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B08D9-9E40-4FDA-A6C1-A8F972FAC223}"/>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5" name="Footer Placeholder 4">
            <a:extLst>
              <a:ext uri="{FF2B5EF4-FFF2-40B4-BE49-F238E27FC236}">
                <a16:creationId xmlns:a16="http://schemas.microsoft.com/office/drawing/2014/main" id="{71986AEC-01DB-4B37-9CE1-ED72A7582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26F40-8FE9-4651-868E-20FD0EC06962}"/>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249723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64D0-02F1-4522-81BD-5DD67C0AD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39BC10-695D-4A8A-8190-60E1B76C5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D136-964E-43D4-8C46-AF4F960BEB9B}"/>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5" name="Footer Placeholder 4">
            <a:extLst>
              <a:ext uri="{FF2B5EF4-FFF2-40B4-BE49-F238E27FC236}">
                <a16:creationId xmlns:a16="http://schemas.microsoft.com/office/drawing/2014/main" id="{79B18B16-F22F-478A-BFE3-027AA69D6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83264-4D3D-4F10-8569-CD16A4B51322}"/>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70908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68D7C-6E50-4C2C-A435-5D805EEB8B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FB65E7-C041-429E-A45C-20F88AD2B9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79027-5A37-4B6B-B765-165448CBA303}"/>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5" name="Footer Placeholder 4">
            <a:extLst>
              <a:ext uri="{FF2B5EF4-FFF2-40B4-BE49-F238E27FC236}">
                <a16:creationId xmlns:a16="http://schemas.microsoft.com/office/drawing/2014/main" id="{58B9983D-D05F-4197-8E86-54D21FC4C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D4FE5-BC31-452F-8656-0D0C6C1A127E}"/>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350409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B41-20D8-4593-B979-5D9628A62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3F313-C705-4B2E-BFB8-62B7F2D69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33609-C462-4C48-8DFB-B8FE7F9A1D04}"/>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5" name="Footer Placeholder 4">
            <a:extLst>
              <a:ext uri="{FF2B5EF4-FFF2-40B4-BE49-F238E27FC236}">
                <a16:creationId xmlns:a16="http://schemas.microsoft.com/office/drawing/2014/main" id="{C780A934-8841-4CED-B344-67E116EA4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5B410-2ACC-4C9A-8D40-2F0CC6FC6333}"/>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56406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AD33-B97C-4E3A-942D-B3126C021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9B9FDE-E87D-415D-A187-A9191021F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835141-2913-455B-9DFF-A3C660342282}"/>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5" name="Footer Placeholder 4">
            <a:extLst>
              <a:ext uri="{FF2B5EF4-FFF2-40B4-BE49-F238E27FC236}">
                <a16:creationId xmlns:a16="http://schemas.microsoft.com/office/drawing/2014/main" id="{476CEF3F-4F00-4E47-AF7B-09C104ED1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89284-807A-45E2-B41F-2D4E3C86342C}"/>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221207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0AED-30AA-4A97-9484-57B19C680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01C66-850F-49DE-B917-BBD306F1F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26E346-18AA-4A38-801D-31EABA47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72B3D-4E8A-41E9-8B70-79CCB38A2E1D}"/>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6" name="Footer Placeholder 5">
            <a:extLst>
              <a:ext uri="{FF2B5EF4-FFF2-40B4-BE49-F238E27FC236}">
                <a16:creationId xmlns:a16="http://schemas.microsoft.com/office/drawing/2014/main" id="{355E1F79-8E90-4FFF-A175-629E8541E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67590-F9F4-4CFA-BEF2-EE08EA148CD0}"/>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52776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A5B4-DE41-4BB8-98E7-9C7D604214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78CDE8-F046-41A0-BADA-51E02BDF2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70F73-1AD6-4450-8874-3E5C56EB7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B2BB31-04C8-4862-97B3-3D9D44FD1C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AD17C-A72D-44B3-A939-392C06C71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64255-FF72-4EE5-BD13-80344B0D208E}"/>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8" name="Footer Placeholder 7">
            <a:extLst>
              <a:ext uri="{FF2B5EF4-FFF2-40B4-BE49-F238E27FC236}">
                <a16:creationId xmlns:a16="http://schemas.microsoft.com/office/drawing/2014/main" id="{73885001-0B34-489F-82F9-D99ABFAD44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9BC3E-69F3-4748-9E0E-691F6C0535C2}"/>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5448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E7D2-72EA-49E9-9558-0FDF49A3D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AD158A-7594-4683-BBA9-8A718337965A}"/>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4" name="Footer Placeholder 3">
            <a:extLst>
              <a:ext uri="{FF2B5EF4-FFF2-40B4-BE49-F238E27FC236}">
                <a16:creationId xmlns:a16="http://schemas.microsoft.com/office/drawing/2014/main" id="{E65A6183-23CC-4034-9951-B8FBCA2E91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728D5-A6DC-4226-B890-A85CBB54D445}"/>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288775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8BB8F-0ADF-463A-802C-826B8984C355}"/>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3" name="Footer Placeholder 2">
            <a:extLst>
              <a:ext uri="{FF2B5EF4-FFF2-40B4-BE49-F238E27FC236}">
                <a16:creationId xmlns:a16="http://schemas.microsoft.com/office/drawing/2014/main" id="{CFF7BBBA-BC49-47BF-893F-289C233A8B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7BDC25-44C6-4F71-8F55-8B9493DCB6B2}"/>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187078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6BFD-B184-4CBF-BD8C-89F18ED8A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3FFBD-FAF8-4E2C-B8DB-E519A0698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56E6E-98DE-4AD9-952C-535349E12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29A52-E690-443B-97A8-DDA18277152A}"/>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6" name="Footer Placeholder 5">
            <a:extLst>
              <a:ext uri="{FF2B5EF4-FFF2-40B4-BE49-F238E27FC236}">
                <a16:creationId xmlns:a16="http://schemas.microsoft.com/office/drawing/2014/main" id="{35AF51BC-6F65-4BC4-BE63-5363CF009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EF8DC-074B-4BDB-954B-686327DEAE63}"/>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8861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C4BE-7291-49BF-B8E0-DDB0FC7A8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2E352E-569B-4C23-8F38-49A187E76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FC512-A4BE-4C1D-B7C7-B7558FFED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F711D-9B7D-401E-8DC1-AE2A481B2094}"/>
              </a:ext>
            </a:extLst>
          </p:cNvPr>
          <p:cNvSpPr>
            <a:spLocks noGrp="1"/>
          </p:cNvSpPr>
          <p:nvPr>
            <p:ph type="dt" sz="half" idx="10"/>
          </p:nvPr>
        </p:nvSpPr>
        <p:spPr/>
        <p:txBody>
          <a:bodyPr/>
          <a:lstStyle/>
          <a:p>
            <a:fld id="{BFAEA33F-3AAD-417C-9E24-86BBF2BC452F}" type="datetimeFigureOut">
              <a:rPr lang="en-US" smtClean="0"/>
              <a:t>9/4/2022</a:t>
            </a:fld>
            <a:endParaRPr lang="en-US"/>
          </a:p>
        </p:txBody>
      </p:sp>
      <p:sp>
        <p:nvSpPr>
          <p:cNvPr id="6" name="Footer Placeholder 5">
            <a:extLst>
              <a:ext uri="{FF2B5EF4-FFF2-40B4-BE49-F238E27FC236}">
                <a16:creationId xmlns:a16="http://schemas.microsoft.com/office/drawing/2014/main" id="{6D9F72AC-EFAB-4330-8210-2E90644A7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5B221-E751-41F2-AA60-2C3DC8A9DC34}"/>
              </a:ext>
            </a:extLst>
          </p:cNvPr>
          <p:cNvSpPr>
            <a:spLocks noGrp="1"/>
          </p:cNvSpPr>
          <p:nvPr>
            <p:ph type="sldNum" sz="quarter" idx="12"/>
          </p:nvPr>
        </p:nvSpPr>
        <p:spPr/>
        <p:txBody>
          <a:bodyPr/>
          <a:lstStyle/>
          <a:p>
            <a:fld id="{EE4CD18A-874E-48D9-8B1F-E289FACEA3F8}" type="slidenum">
              <a:rPr lang="en-US" smtClean="0"/>
              <a:t>‹#›</a:t>
            </a:fld>
            <a:endParaRPr lang="en-US"/>
          </a:p>
        </p:txBody>
      </p:sp>
    </p:spTree>
    <p:extLst>
      <p:ext uri="{BB962C8B-B14F-4D97-AF65-F5344CB8AC3E}">
        <p14:creationId xmlns:p14="http://schemas.microsoft.com/office/powerpoint/2010/main" val="38305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D658E-DDA4-43C3-BAD5-BE5D2162E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2D2509-A901-4B2D-B7C4-11771510E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18FFF-DE33-4C71-84C0-ADD507E5C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EA33F-3AAD-417C-9E24-86BBF2BC452F}" type="datetimeFigureOut">
              <a:rPr lang="en-US" smtClean="0"/>
              <a:t>9/4/2022</a:t>
            </a:fld>
            <a:endParaRPr lang="en-US"/>
          </a:p>
        </p:txBody>
      </p:sp>
      <p:sp>
        <p:nvSpPr>
          <p:cNvPr id="5" name="Footer Placeholder 4">
            <a:extLst>
              <a:ext uri="{FF2B5EF4-FFF2-40B4-BE49-F238E27FC236}">
                <a16:creationId xmlns:a16="http://schemas.microsoft.com/office/drawing/2014/main" id="{3B4376C7-C09E-42AC-ADDA-ADF128A67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C961A-0FCD-4243-82CF-CB1E92E13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CD18A-874E-48D9-8B1F-E289FACEA3F8}" type="slidenum">
              <a:rPr lang="en-US" smtClean="0"/>
              <a:t>‹#›</a:t>
            </a:fld>
            <a:endParaRPr lang="en-US"/>
          </a:p>
        </p:txBody>
      </p:sp>
    </p:spTree>
    <p:extLst>
      <p:ext uri="{BB962C8B-B14F-4D97-AF65-F5344CB8AC3E}">
        <p14:creationId xmlns:p14="http://schemas.microsoft.com/office/powerpoint/2010/main" val="252267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6" Type="http://schemas.openxmlformats.org/officeDocument/2006/relationships/customXml" Target="../ink/ink8.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28" Type="http://schemas.openxmlformats.org/officeDocument/2006/relationships/customXml" Target="../ink/ink64.xml"/><Relationship Id="rId5" Type="http://schemas.openxmlformats.org/officeDocument/2006/relationships/image" Target="../media/image2.png"/><Relationship Id="rId90" Type="http://schemas.openxmlformats.org/officeDocument/2006/relationships/customXml" Target="../ink/ink45.xml"/><Relationship Id="rId95" Type="http://schemas.openxmlformats.org/officeDocument/2006/relationships/image" Target="../media/image4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113" Type="http://schemas.openxmlformats.org/officeDocument/2006/relationships/image" Target="../media/image56.png"/><Relationship Id="rId118" Type="http://schemas.openxmlformats.org/officeDocument/2006/relationships/customXml" Target="../ink/ink59.xml"/><Relationship Id="rId126" Type="http://schemas.openxmlformats.org/officeDocument/2006/relationships/customXml" Target="../ink/ink63.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98" Type="http://schemas.openxmlformats.org/officeDocument/2006/relationships/customXml" Target="../ink/ink49.xml"/><Relationship Id="rId121" Type="http://schemas.openxmlformats.org/officeDocument/2006/relationships/image" Target="../media/image60.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103" Type="http://schemas.openxmlformats.org/officeDocument/2006/relationships/image" Target="../media/image51.png"/><Relationship Id="rId108" Type="http://schemas.openxmlformats.org/officeDocument/2006/relationships/customXml" Target="../ink/ink54.xml"/><Relationship Id="rId116" Type="http://schemas.openxmlformats.org/officeDocument/2006/relationships/customXml" Target="../ink/ink58.xml"/><Relationship Id="rId124" Type="http://schemas.openxmlformats.org/officeDocument/2006/relationships/customXml" Target="../ink/ink62.xml"/><Relationship Id="rId129" Type="http://schemas.openxmlformats.org/officeDocument/2006/relationships/image" Target="../media/image64.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96" Type="http://schemas.openxmlformats.org/officeDocument/2006/relationships/customXml" Target="../ink/ink48.xml"/><Relationship Id="rId111" Type="http://schemas.openxmlformats.org/officeDocument/2006/relationships/image" Target="../media/image55.png"/><Relationship Id="rId132" Type="http://schemas.openxmlformats.org/officeDocument/2006/relationships/customXml" Target="../ink/ink66.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6" Type="http://schemas.openxmlformats.org/officeDocument/2006/relationships/customXml" Target="../ink/ink53.xml"/><Relationship Id="rId114" Type="http://schemas.openxmlformats.org/officeDocument/2006/relationships/customXml" Target="../ink/ink57.xml"/><Relationship Id="rId119" Type="http://schemas.openxmlformats.org/officeDocument/2006/relationships/image" Target="../media/image59.png"/><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30" Type="http://schemas.openxmlformats.org/officeDocument/2006/relationships/customXml" Target="../ink/ink65.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2.png"/><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15" Type="http://schemas.openxmlformats.org/officeDocument/2006/relationships/image" Target="../media/image57.png"/><Relationship Id="rId131" Type="http://schemas.openxmlformats.org/officeDocument/2006/relationships/image" Target="../media/image65.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s>
</file>

<file path=ppt/slides/_rels/slide3.xml.rels><?xml version="1.0" encoding="UTF-8" standalone="yes"?>
<Relationships xmlns="http://schemas.openxmlformats.org/package/2006/relationships"><Relationship Id="rId117" Type="http://schemas.openxmlformats.org/officeDocument/2006/relationships/image" Target="../media/image124.png"/><Relationship Id="rId21" Type="http://schemas.openxmlformats.org/officeDocument/2006/relationships/image" Target="../media/image76.png"/><Relationship Id="rId42" Type="http://schemas.openxmlformats.org/officeDocument/2006/relationships/customXml" Target="../ink/ink87.xml"/><Relationship Id="rId47" Type="http://schemas.openxmlformats.org/officeDocument/2006/relationships/image" Target="../media/image89.png"/><Relationship Id="rId63" Type="http://schemas.openxmlformats.org/officeDocument/2006/relationships/image" Target="../media/image97.png"/><Relationship Id="rId68" Type="http://schemas.openxmlformats.org/officeDocument/2006/relationships/customXml" Target="../ink/ink100.xml"/><Relationship Id="rId84" Type="http://schemas.openxmlformats.org/officeDocument/2006/relationships/customXml" Target="../ink/ink108.xml"/><Relationship Id="rId89" Type="http://schemas.openxmlformats.org/officeDocument/2006/relationships/image" Target="../media/image110.png"/><Relationship Id="rId112" Type="http://schemas.openxmlformats.org/officeDocument/2006/relationships/customXml" Target="../ink/ink122.xml"/><Relationship Id="rId133" Type="http://schemas.openxmlformats.org/officeDocument/2006/relationships/image" Target="../media/image132.png"/><Relationship Id="rId138" Type="http://schemas.openxmlformats.org/officeDocument/2006/relationships/customXml" Target="../ink/ink135.xml"/><Relationship Id="rId154" Type="http://schemas.openxmlformats.org/officeDocument/2006/relationships/customXml" Target="../ink/ink143.xml"/><Relationship Id="rId159" Type="http://schemas.openxmlformats.org/officeDocument/2006/relationships/image" Target="../media/image145.png"/><Relationship Id="rId175" Type="http://schemas.openxmlformats.org/officeDocument/2006/relationships/image" Target="../media/image153.png"/><Relationship Id="rId170" Type="http://schemas.openxmlformats.org/officeDocument/2006/relationships/customXml" Target="../ink/ink151.xml"/><Relationship Id="rId191" Type="http://schemas.openxmlformats.org/officeDocument/2006/relationships/image" Target="../media/image161.png"/><Relationship Id="rId16" Type="http://schemas.openxmlformats.org/officeDocument/2006/relationships/customXml" Target="../ink/ink74.xml"/><Relationship Id="rId107" Type="http://schemas.openxmlformats.org/officeDocument/2006/relationships/image" Target="../media/image119.png"/><Relationship Id="rId11" Type="http://schemas.openxmlformats.org/officeDocument/2006/relationships/image" Target="../media/image71.png"/><Relationship Id="rId32" Type="http://schemas.openxmlformats.org/officeDocument/2006/relationships/customXml" Target="../ink/ink82.xml"/><Relationship Id="rId37" Type="http://schemas.openxmlformats.org/officeDocument/2006/relationships/image" Target="../media/image84.png"/><Relationship Id="rId53" Type="http://schemas.openxmlformats.org/officeDocument/2006/relationships/image" Target="../media/image92.png"/><Relationship Id="rId58" Type="http://schemas.openxmlformats.org/officeDocument/2006/relationships/customXml" Target="../ink/ink95.xml"/><Relationship Id="rId74" Type="http://schemas.openxmlformats.org/officeDocument/2006/relationships/customXml" Target="../ink/ink103.xml"/><Relationship Id="rId79" Type="http://schemas.openxmlformats.org/officeDocument/2006/relationships/image" Target="../media/image105.png"/><Relationship Id="rId102" Type="http://schemas.openxmlformats.org/officeDocument/2006/relationships/customXml" Target="../ink/ink117.xml"/><Relationship Id="rId123" Type="http://schemas.openxmlformats.org/officeDocument/2006/relationships/image" Target="../media/image127.png"/><Relationship Id="rId128" Type="http://schemas.openxmlformats.org/officeDocument/2006/relationships/customXml" Target="../ink/ink130.xml"/><Relationship Id="rId144" Type="http://schemas.openxmlformats.org/officeDocument/2006/relationships/customXml" Target="../ink/ink138.xml"/><Relationship Id="rId149" Type="http://schemas.openxmlformats.org/officeDocument/2006/relationships/image" Target="../media/image140.png"/><Relationship Id="rId5" Type="http://schemas.openxmlformats.org/officeDocument/2006/relationships/image" Target="../media/image68.png"/><Relationship Id="rId90" Type="http://schemas.openxmlformats.org/officeDocument/2006/relationships/customXml" Target="../ink/ink111.xml"/><Relationship Id="rId95" Type="http://schemas.openxmlformats.org/officeDocument/2006/relationships/image" Target="../media/image113.png"/><Relationship Id="rId160" Type="http://schemas.openxmlformats.org/officeDocument/2006/relationships/customXml" Target="../ink/ink146.xml"/><Relationship Id="rId165" Type="http://schemas.openxmlformats.org/officeDocument/2006/relationships/image" Target="../media/image148.png"/><Relationship Id="rId181" Type="http://schemas.openxmlformats.org/officeDocument/2006/relationships/image" Target="../media/image156.png"/><Relationship Id="rId186" Type="http://schemas.openxmlformats.org/officeDocument/2006/relationships/customXml" Target="../ink/ink159.xml"/><Relationship Id="rId22" Type="http://schemas.openxmlformats.org/officeDocument/2006/relationships/customXml" Target="../ink/ink77.xml"/><Relationship Id="rId27" Type="http://schemas.openxmlformats.org/officeDocument/2006/relationships/image" Target="../media/image79.png"/><Relationship Id="rId43" Type="http://schemas.openxmlformats.org/officeDocument/2006/relationships/image" Target="../media/image87.png"/><Relationship Id="rId48" Type="http://schemas.openxmlformats.org/officeDocument/2006/relationships/customXml" Target="../ink/ink90.xml"/><Relationship Id="rId64" Type="http://schemas.openxmlformats.org/officeDocument/2006/relationships/customXml" Target="../ink/ink98.xml"/><Relationship Id="rId69" Type="http://schemas.openxmlformats.org/officeDocument/2006/relationships/image" Target="../media/image100.png"/><Relationship Id="rId113" Type="http://schemas.openxmlformats.org/officeDocument/2006/relationships/image" Target="../media/image122.png"/><Relationship Id="rId118" Type="http://schemas.openxmlformats.org/officeDocument/2006/relationships/customXml" Target="../ink/ink125.xml"/><Relationship Id="rId134" Type="http://schemas.openxmlformats.org/officeDocument/2006/relationships/customXml" Target="../ink/ink133.xml"/><Relationship Id="rId139" Type="http://schemas.openxmlformats.org/officeDocument/2006/relationships/image" Target="../media/image135.png"/><Relationship Id="rId80" Type="http://schemas.openxmlformats.org/officeDocument/2006/relationships/customXml" Target="../ink/ink106.xml"/><Relationship Id="rId85" Type="http://schemas.openxmlformats.org/officeDocument/2006/relationships/image" Target="../media/image108.png"/><Relationship Id="rId150" Type="http://schemas.openxmlformats.org/officeDocument/2006/relationships/customXml" Target="../ink/ink141.xml"/><Relationship Id="rId155" Type="http://schemas.openxmlformats.org/officeDocument/2006/relationships/image" Target="../media/image143.png"/><Relationship Id="rId171" Type="http://schemas.openxmlformats.org/officeDocument/2006/relationships/image" Target="../media/image151.png"/><Relationship Id="rId176" Type="http://schemas.openxmlformats.org/officeDocument/2006/relationships/customXml" Target="../ink/ink154.xml"/><Relationship Id="rId192" Type="http://schemas.openxmlformats.org/officeDocument/2006/relationships/customXml" Target="../ink/ink162.xml"/><Relationship Id="rId12" Type="http://schemas.openxmlformats.org/officeDocument/2006/relationships/customXml" Target="../ink/ink72.xml"/><Relationship Id="rId17" Type="http://schemas.openxmlformats.org/officeDocument/2006/relationships/image" Target="../media/image74.png"/><Relationship Id="rId33" Type="http://schemas.openxmlformats.org/officeDocument/2006/relationships/image" Target="../media/image82.png"/><Relationship Id="rId38" Type="http://schemas.openxmlformats.org/officeDocument/2006/relationships/customXml" Target="../ink/ink85.xml"/><Relationship Id="rId59" Type="http://schemas.openxmlformats.org/officeDocument/2006/relationships/image" Target="../media/image95.png"/><Relationship Id="rId103" Type="http://schemas.openxmlformats.org/officeDocument/2006/relationships/image" Target="../media/image117.png"/><Relationship Id="rId108" Type="http://schemas.openxmlformats.org/officeDocument/2006/relationships/customXml" Target="../ink/ink120.xml"/><Relationship Id="rId124" Type="http://schemas.openxmlformats.org/officeDocument/2006/relationships/customXml" Target="../ink/ink128.xml"/><Relationship Id="rId129" Type="http://schemas.openxmlformats.org/officeDocument/2006/relationships/image" Target="../media/image130.png"/><Relationship Id="rId54" Type="http://schemas.openxmlformats.org/officeDocument/2006/relationships/customXml" Target="../ink/ink93.xml"/><Relationship Id="rId70" Type="http://schemas.openxmlformats.org/officeDocument/2006/relationships/customXml" Target="../ink/ink101.xml"/><Relationship Id="rId75" Type="http://schemas.openxmlformats.org/officeDocument/2006/relationships/image" Target="../media/image103.png"/><Relationship Id="rId91" Type="http://schemas.openxmlformats.org/officeDocument/2006/relationships/image" Target="../media/image111.png"/><Relationship Id="rId96" Type="http://schemas.openxmlformats.org/officeDocument/2006/relationships/customXml" Target="../ink/ink114.xml"/><Relationship Id="rId140" Type="http://schemas.openxmlformats.org/officeDocument/2006/relationships/customXml" Target="../ink/ink136.xml"/><Relationship Id="rId145" Type="http://schemas.openxmlformats.org/officeDocument/2006/relationships/image" Target="../media/image138.png"/><Relationship Id="rId161" Type="http://schemas.openxmlformats.org/officeDocument/2006/relationships/image" Target="../media/image146.png"/><Relationship Id="rId166" Type="http://schemas.openxmlformats.org/officeDocument/2006/relationships/customXml" Target="../ink/ink149.xml"/><Relationship Id="rId182" Type="http://schemas.openxmlformats.org/officeDocument/2006/relationships/customXml" Target="../ink/ink157.xml"/><Relationship Id="rId187"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customXml" Target="../ink/ink69.xml"/><Relationship Id="rId23" Type="http://schemas.openxmlformats.org/officeDocument/2006/relationships/image" Target="../media/image77.png"/><Relationship Id="rId28" Type="http://schemas.openxmlformats.org/officeDocument/2006/relationships/customXml" Target="../ink/ink80.xml"/><Relationship Id="rId49" Type="http://schemas.openxmlformats.org/officeDocument/2006/relationships/image" Target="../media/image90.png"/><Relationship Id="rId114" Type="http://schemas.openxmlformats.org/officeDocument/2006/relationships/customXml" Target="../ink/ink123.xml"/><Relationship Id="rId119" Type="http://schemas.openxmlformats.org/officeDocument/2006/relationships/image" Target="../media/image125.png"/><Relationship Id="rId44" Type="http://schemas.openxmlformats.org/officeDocument/2006/relationships/customXml" Target="../ink/ink88.xml"/><Relationship Id="rId60" Type="http://schemas.openxmlformats.org/officeDocument/2006/relationships/customXml" Target="../ink/ink96.xml"/><Relationship Id="rId65" Type="http://schemas.openxmlformats.org/officeDocument/2006/relationships/image" Target="../media/image98.png"/><Relationship Id="rId81" Type="http://schemas.openxmlformats.org/officeDocument/2006/relationships/image" Target="../media/image106.png"/><Relationship Id="rId86" Type="http://schemas.openxmlformats.org/officeDocument/2006/relationships/customXml" Target="../ink/ink109.xml"/><Relationship Id="rId130" Type="http://schemas.openxmlformats.org/officeDocument/2006/relationships/customXml" Target="../ink/ink131.xml"/><Relationship Id="rId135" Type="http://schemas.openxmlformats.org/officeDocument/2006/relationships/image" Target="../media/image133.png"/><Relationship Id="rId151" Type="http://schemas.openxmlformats.org/officeDocument/2006/relationships/image" Target="../media/image141.png"/><Relationship Id="rId156" Type="http://schemas.openxmlformats.org/officeDocument/2006/relationships/customXml" Target="../ink/ink144.xml"/><Relationship Id="rId177" Type="http://schemas.openxmlformats.org/officeDocument/2006/relationships/image" Target="../media/image154.png"/><Relationship Id="rId172" Type="http://schemas.openxmlformats.org/officeDocument/2006/relationships/customXml" Target="../ink/ink152.xml"/><Relationship Id="rId193" Type="http://schemas.openxmlformats.org/officeDocument/2006/relationships/image" Target="../media/image162.png"/><Relationship Id="rId13" Type="http://schemas.openxmlformats.org/officeDocument/2006/relationships/image" Target="../media/image72.png"/><Relationship Id="rId18" Type="http://schemas.openxmlformats.org/officeDocument/2006/relationships/customXml" Target="../ink/ink75.xml"/><Relationship Id="rId39" Type="http://schemas.openxmlformats.org/officeDocument/2006/relationships/image" Target="../media/image85.png"/><Relationship Id="rId109" Type="http://schemas.openxmlformats.org/officeDocument/2006/relationships/image" Target="../media/image120.png"/><Relationship Id="rId34" Type="http://schemas.openxmlformats.org/officeDocument/2006/relationships/customXml" Target="../ink/ink83.xml"/><Relationship Id="rId50" Type="http://schemas.openxmlformats.org/officeDocument/2006/relationships/customXml" Target="../ink/ink91.xml"/><Relationship Id="rId55" Type="http://schemas.openxmlformats.org/officeDocument/2006/relationships/image" Target="../media/image93.png"/><Relationship Id="rId76" Type="http://schemas.openxmlformats.org/officeDocument/2006/relationships/customXml" Target="../ink/ink104.xml"/><Relationship Id="rId97" Type="http://schemas.openxmlformats.org/officeDocument/2006/relationships/image" Target="../media/image114.png"/><Relationship Id="rId104" Type="http://schemas.openxmlformats.org/officeDocument/2006/relationships/customXml" Target="../ink/ink118.xml"/><Relationship Id="rId120" Type="http://schemas.openxmlformats.org/officeDocument/2006/relationships/customXml" Target="../ink/ink126.xml"/><Relationship Id="rId125" Type="http://schemas.openxmlformats.org/officeDocument/2006/relationships/image" Target="../media/image128.png"/><Relationship Id="rId141" Type="http://schemas.openxmlformats.org/officeDocument/2006/relationships/image" Target="../media/image136.png"/><Relationship Id="rId146" Type="http://schemas.openxmlformats.org/officeDocument/2006/relationships/customXml" Target="../ink/ink139.xml"/><Relationship Id="rId167" Type="http://schemas.openxmlformats.org/officeDocument/2006/relationships/image" Target="../media/image149.png"/><Relationship Id="rId188" Type="http://schemas.openxmlformats.org/officeDocument/2006/relationships/customXml" Target="../ink/ink160.xml"/><Relationship Id="rId7" Type="http://schemas.openxmlformats.org/officeDocument/2006/relationships/image" Target="../media/image69.png"/><Relationship Id="rId71" Type="http://schemas.openxmlformats.org/officeDocument/2006/relationships/image" Target="../media/image101.png"/><Relationship Id="rId92" Type="http://schemas.openxmlformats.org/officeDocument/2006/relationships/customXml" Target="../ink/ink112.xml"/><Relationship Id="rId162" Type="http://schemas.openxmlformats.org/officeDocument/2006/relationships/customXml" Target="../ink/ink147.xml"/><Relationship Id="rId183" Type="http://schemas.openxmlformats.org/officeDocument/2006/relationships/image" Target="../media/image157.png"/><Relationship Id="rId2" Type="http://schemas.openxmlformats.org/officeDocument/2006/relationships/customXml" Target="../ink/ink67.xml"/><Relationship Id="rId29" Type="http://schemas.openxmlformats.org/officeDocument/2006/relationships/image" Target="../media/image80.png"/><Relationship Id="rId24" Type="http://schemas.openxmlformats.org/officeDocument/2006/relationships/customXml" Target="../ink/ink78.xml"/><Relationship Id="rId40" Type="http://schemas.openxmlformats.org/officeDocument/2006/relationships/customXml" Target="../ink/ink86.xml"/><Relationship Id="rId45" Type="http://schemas.openxmlformats.org/officeDocument/2006/relationships/image" Target="../media/image88.png"/><Relationship Id="rId66" Type="http://schemas.openxmlformats.org/officeDocument/2006/relationships/customXml" Target="../ink/ink99.xml"/><Relationship Id="rId87" Type="http://schemas.openxmlformats.org/officeDocument/2006/relationships/image" Target="../media/image109.png"/><Relationship Id="rId110" Type="http://schemas.openxmlformats.org/officeDocument/2006/relationships/customXml" Target="../ink/ink121.xml"/><Relationship Id="rId115" Type="http://schemas.openxmlformats.org/officeDocument/2006/relationships/image" Target="../media/image123.png"/><Relationship Id="rId131" Type="http://schemas.openxmlformats.org/officeDocument/2006/relationships/image" Target="../media/image131.png"/><Relationship Id="rId136" Type="http://schemas.openxmlformats.org/officeDocument/2006/relationships/customXml" Target="../ink/ink134.xml"/><Relationship Id="rId157" Type="http://schemas.openxmlformats.org/officeDocument/2006/relationships/image" Target="../media/image144.png"/><Relationship Id="rId178" Type="http://schemas.openxmlformats.org/officeDocument/2006/relationships/customXml" Target="../ink/ink155.xml"/><Relationship Id="rId61" Type="http://schemas.openxmlformats.org/officeDocument/2006/relationships/image" Target="../media/image96.png"/><Relationship Id="rId82" Type="http://schemas.openxmlformats.org/officeDocument/2006/relationships/customXml" Target="../ink/ink107.xml"/><Relationship Id="rId152" Type="http://schemas.openxmlformats.org/officeDocument/2006/relationships/customXml" Target="../ink/ink142.xml"/><Relationship Id="rId173" Type="http://schemas.openxmlformats.org/officeDocument/2006/relationships/image" Target="../media/image152.png"/><Relationship Id="rId19" Type="http://schemas.openxmlformats.org/officeDocument/2006/relationships/image" Target="../media/image75.png"/><Relationship Id="rId14" Type="http://schemas.openxmlformats.org/officeDocument/2006/relationships/customXml" Target="../ink/ink73.xml"/><Relationship Id="rId30" Type="http://schemas.openxmlformats.org/officeDocument/2006/relationships/customXml" Target="../ink/ink81.xml"/><Relationship Id="rId35" Type="http://schemas.openxmlformats.org/officeDocument/2006/relationships/image" Target="../media/image83.png"/><Relationship Id="rId56" Type="http://schemas.openxmlformats.org/officeDocument/2006/relationships/customXml" Target="../ink/ink94.xml"/><Relationship Id="rId77" Type="http://schemas.openxmlformats.org/officeDocument/2006/relationships/image" Target="../media/image104.png"/><Relationship Id="rId100" Type="http://schemas.openxmlformats.org/officeDocument/2006/relationships/customXml" Target="../ink/ink116.xml"/><Relationship Id="rId105" Type="http://schemas.openxmlformats.org/officeDocument/2006/relationships/image" Target="../media/image118.png"/><Relationship Id="rId126" Type="http://schemas.openxmlformats.org/officeDocument/2006/relationships/customXml" Target="../ink/ink129.xml"/><Relationship Id="rId147" Type="http://schemas.openxmlformats.org/officeDocument/2006/relationships/image" Target="../media/image139.png"/><Relationship Id="rId168" Type="http://schemas.openxmlformats.org/officeDocument/2006/relationships/customXml" Target="../ink/ink150.xml"/><Relationship Id="rId8" Type="http://schemas.openxmlformats.org/officeDocument/2006/relationships/customXml" Target="../ink/ink70.xml"/><Relationship Id="rId51" Type="http://schemas.openxmlformats.org/officeDocument/2006/relationships/image" Target="../media/image91.png"/><Relationship Id="rId72" Type="http://schemas.openxmlformats.org/officeDocument/2006/relationships/customXml" Target="../ink/ink102.xml"/><Relationship Id="rId93" Type="http://schemas.openxmlformats.org/officeDocument/2006/relationships/image" Target="../media/image112.png"/><Relationship Id="rId98" Type="http://schemas.openxmlformats.org/officeDocument/2006/relationships/customXml" Target="../ink/ink115.xml"/><Relationship Id="rId121" Type="http://schemas.openxmlformats.org/officeDocument/2006/relationships/image" Target="../media/image126.png"/><Relationship Id="rId142" Type="http://schemas.openxmlformats.org/officeDocument/2006/relationships/customXml" Target="../ink/ink137.xml"/><Relationship Id="rId163" Type="http://schemas.openxmlformats.org/officeDocument/2006/relationships/image" Target="../media/image147.png"/><Relationship Id="rId184" Type="http://schemas.openxmlformats.org/officeDocument/2006/relationships/customXml" Target="../ink/ink158.xml"/><Relationship Id="rId189" Type="http://schemas.openxmlformats.org/officeDocument/2006/relationships/image" Target="../media/image160.png"/><Relationship Id="rId3" Type="http://schemas.openxmlformats.org/officeDocument/2006/relationships/image" Target="../media/image67.png"/><Relationship Id="rId25" Type="http://schemas.openxmlformats.org/officeDocument/2006/relationships/image" Target="../media/image78.png"/><Relationship Id="rId46" Type="http://schemas.openxmlformats.org/officeDocument/2006/relationships/customXml" Target="../ink/ink89.xml"/><Relationship Id="rId67" Type="http://schemas.openxmlformats.org/officeDocument/2006/relationships/image" Target="../media/image99.png"/><Relationship Id="rId116" Type="http://schemas.openxmlformats.org/officeDocument/2006/relationships/customXml" Target="../ink/ink124.xml"/><Relationship Id="rId137" Type="http://schemas.openxmlformats.org/officeDocument/2006/relationships/image" Target="../media/image134.png"/><Relationship Id="rId158" Type="http://schemas.openxmlformats.org/officeDocument/2006/relationships/customXml" Target="../ink/ink145.xml"/><Relationship Id="rId20" Type="http://schemas.openxmlformats.org/officeDocument/2006/relationships/customXml" Target="../ink/ink76.xml"/><Relationship Id="rId41" Type="http://schemas.openxmlformats.org/officeDocument/2006/relationships/image" Target="../media/image86.png"/><Relationship Id="rId62" Type="http://schemas.openxmlformats.org/officeDocument/2006/relationships/customXml" Target="../ink/ink97.xml"/><Relationship Id="rId83" Type="http://schemas.openxmlformats.org/officeDocument/2006/relationships/image" Target="../media/image107.png"/><Relationship Id="rId88" Type="http://schemas.openxmlformats.org/officeDocument/2006/relationships/customXml" Target="../ink/ink110.xml"/><Relationship Id="rId111" Type="http://schemas.openxmlformats.org/officeDocument/2006/relationships/image" Target="../media/image121.png"/><Relationship Id="rId132" Type="http://schemas.openxmlformats.org/officeDocument/2006/relationships/customXml" Target="../ink/ink132.xml"/><Relationship Id="rId153" Type="http://schemas.openxmlformats.org/officeDocument/2006/relationships/image" Target="../media/image142.png"/><Relationship Id="rId174" Type="http://schemas.openxmlformats.org/officeDocument/2006/relationships/customXml" Target="../ink/ink153.xml"/><Relationship Id="rId179" Type="http://schemas.openxmlformats.org/officeDocument/2006/relationships/image" Target="../media/image155.png"/><Relationship Id="rId190" Type="http://schemas.openxmlformats.org/officeDocument/2006/relationships/customXml" Target="../ink/ink161.xml"/><Relationship Id="rId15" Type="http://schemas.openxmlformats.org/officeDocument/2006/relationships/image" Target="../media/image73.png"/><Relationship Id="rId36" Type="http://schemas.openxmlformats.org/officeDocument/2006/relationships/customXml" Target="../ink/ink84.xml"/><Relationship Id="rId57" Type="http://schemas.openxmlformats.org/officeDocument/2006/relationships/image" Target="../media/image94.png"/><Relationship Id="rId106" Type="http://schemas.openxmlformats.org/officeDocument/2006/relationships/customXml" Target="../ink/ink119.xml"/><Relationship Id="rId127" Type="http://schemas.openxmlformats.org/officeDocument/2006/relationships/image" Target="../media/image129.png"/><Relationship Id="rId10" Type="http://schemas.openxmlformats.org/officeDocument/2006/relationships/customXml" Target="../ink/ink71.xml"/><Relationship Id="rId31" Type="http://schemas.openxmlformats.org/officeDocument/2006/relationships/image" Target="../media/image81.png"/><Relationship Id="rId52" Type="http://schemas.openxmlformats.org/officeDocument/2006/relationships/customXml" Target="../ink/ink92.xml"/><Relationship Id="rId73" Type="http://schemas.openxmlformats.org/officeDocument/2006/relationships/image" Target="../media/image102.png"/><Relationship Id="rId78" Type="http://schemas.openxmlformats.org/officeDocument/2006/relationships/customXml" Target="../ink/ink105.xml"/><Relationship Id="rId94" Type="http://schemas.openxmlformats.org/officeDocument/2006/relationships/customXml" Target="../ink/ink113.xml"/><Relationship Id="rId99" Type="http://schemas.openxmlformats.org/officeDocument/2006/relationships/image" Target="../media/image115.png"/><Relationship Id="rId101" Type="http://schemas.openxmlformats.org/officeDocument/2006/relationships/image" Target="../media/image116.png"/><Relationship Id="rId122" Type="http://schemas.openxmlformats.org/officeDocument/2006/relationships/customXml" Target="../ink/ink127.xml"/><Relationship Id="rId143" Type="http://schemas.openxmlformats.org/officeDocument/2006/relationships/image" Target="../media/image137.png"/><Relationship Id="rId148" Type="http://schemas.openxmlformats.org/officeDocument/2006/relationships/customXml" Target="../ink/ink140.xml"/><Relationship Id="rId164" Type="http://schemas.openxmlformats.org/officeDocument/2006/relationships/customXml" Target="../ink/ink148.xml"/><Relationship Id="rId169" Type="http://schemas.openxmlformats.org/officeDocument/2006/relationships/image" Target="../media/image150.png"/><Relationship Id="rId185" Type="http://schemas.openxmlformats.org/officeDocument/2006/relationships/image" Target="../media/image158.png"/><Relationship Id="rId4" Type="http://schemas.openxmlformats.org/officeDocument/2006/relationships/customXml" Target="../ink/ink68.xml"/><Relationship Id="rId9" Type="http://schemas.openxmlformats.org/officeDocument/2006/relationships/image" Target="../media/image70.png"/><Relationship Id="rId180" Type="http://schemas.openxmlformats.org/officeDocument/2006/relationships/customXml" Target="../ink/ink156.xml"/><Relationship Id="rId26" Type="http://schemas.openxmlformats.org/officeDocument/2006/relationships/customXml" Target="../ink/ink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2CA4-405B-4D1D-9379-609B8D3D0342}"/>
              </a:ext>
            </a:extLst>
          </p:cNvPr>
          <p:cNvSpPr>
            <a:spLocks noGrp="1"/>
          </p:cNvSpPr>
          <p:nvPr>
            <p:ph type="ctrTitle"/>
          </p:nvPr>
        </p:nvSpPr>
        <p:spPr/>
        <p:txBody>
          <a:bodyPr/>
          <a:lstStyle/>
          <a:p>
            <a:r>
              <a:rPr lang="en-US" dirty="0"/>
              <a:t>Recursive problem transformation</a:t>
            </a:r>
          </a:p>
        </p:txBody>
      </p:sp>
      <p:sp>
        <p:nvSpPr>
          <p:cNvPr id="3" name="Subtitle 2">
            <a:extLst>
              <a:ext uri="{FF2B5EF4-FFF2-40B4-BE49-F238E27FC236}">
                <a16:creationId xmlns:a16="http://schemas.microsoft.com/office/drawing/2014/main" id="{D5082D7D-D4B7-460E-8D0B-E5D2DEA67FB0}"/>
              </a:ext>
            </a:extLst>
          </p:cNvPr>
          <p:cNvSpPr>
            <a:spLocks noGrp="1"/>
          </p:cNvSpPr>
          <p:nvPr>
            <p:ph type="subTitle" idx="1"/>
          </p:nvPr>
        </p:nvSpPr>
        <p:spPr/>
        <p:txBody>
          <a:bodyPr/>
          <a:lstStyle/>
          <a:p>
            <a:r>
              <a:rPr lang="en-US" dirty="0"/>
              <a:t>John MacCormick</a:t>
            </a:r>
          </a:p>
        </p:txBody>
      </p:sp>
    </p:spTree>
    <p:extLst>
      <p:ext uri="{BB962C8B-B14F-4D97-AF65-F5344CB8AC3E}">
        <p14:creationId xmlns:p14="http://schemas.microsoft.com/office/powerpoint/2010/main" val="187755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CF5D-D963-4C3F-AB2D-980A44233607}"/>
              </a:ext>
            </a:extLst>
          </p:cNvPr>
          <p:cNvSpPr>
            <a:spLocks noGrp="1"/>
          </p:cNvSpPr>
          <p:nvPr>
            <p:ph type="title"/>
          </p:nvPr>
        </p:nvSpPr>
        <p:spPr/>
        <p:txBody>
          <a:bodyPr/>
          <a:lstStyle/>
          <a:p>
            <a:r>
              <a:rPr lang="en-US" dirty="0"/>
              <a:t>Basic idea of recursion: solve a problem using a simpler version of the same problem</a:t>
            </a:r>
          </a:p>
        </p:txBody>
      </p:sp>
      <p:sp>
        <p:nvSpPr>
          <p:cNvPr id="3" name="Content Placeholder 2">
            <a:extLst>
              <a:ext uri="{FF2B5EF4-FFF2-40B4-BE49-F238E27FC236}">
                <a16:creationId xmlns:a16="http://schemas.microsoft.com/office/drawing/2014/main" id="{F7E7685A-4C40-4985-A199-CD602DB53029}"/>
              </a:ext>
            </a:extLst>
          </p:cNvPr>
          <p:cNvSpPr>
            <a:spLocks noGrp="1"/>
          </p:cNvSpPr>
          <p:nvPr>
            <p:ph idx="1"/>
          </p:nvPr>
        </p:nvSpPr>
        <p:spPr/>
        <p:txBody>
          <a:bodyPr/>
          <a:lstStyle/>
          <a:p>
            <a:r>
              <a:rPr lang="en-US" dirty="0"/>
              <a:t>Example: </a:t>
            </a:r>
            <a:r>
              <a:rPr lang="en-US" dirty="0" err="1">
                <a:solidFill>
                  <a:srgbClr val="002060"/>
                </a:solidFill>
                <a:latin typeface="Consolas" panose="020B0609020204030204" pitchFamily="49" charset="0"/>
              </a:rPr>
              <a:t>isReverse</a:t>
            </a:r>
            <a:r>
              <a:rPr lang="en-US" dirty="0">
                <a:solidFill>
                  <a:srgbClr val="002060"/>
                </a:solidFill>
                <a:latin typeface="Consolas" panose="020B0609020204030204" pitchFamily="49" charset="0"/>
              </a:rPr>
              <a:t>(</a:t>
            </a:r>
            <a:r>
              <a:rPr lang="en-US" dirty="0" err="1">
                <a:solidFill>
                  <a:srgbClr val="002060"/>
                </a:solidFill>
                <a:latin typeface="Consolas" panose="020B0609020204030204" pitchFamily="49" charset="0"/>
              </a:rPr>
              <a:t>s,r</a:t>
            </a:r>
            <a:r>
              <a:rPr lang="en-US" dirty="0">
                <a:solidFill>
                  <a:srgbClr val="002060"/>
                </a:solidFill>
                <a:latin typeface="Consolas" panose="020B0609020204030204" pitchFamily="49" charset="0"/>
              </a:rPr>
              <a:t>)</a:t>
            </a:r>
            <a:r>
              <a:rPr lang="en-US" dirty="0"/>
              <a:t> [textbook example 1.5.2]</a:t>
            </a:r>
          </a:p>
          <a:p>
            <a:pPr lvl="1"/>
            <a:r>
              <a:rPr lang="en-US" dirty="0"/>
              <a:t>string </a:t>
            </a:r>
            <a:r>
              <a:rPr lang="en-US" dirty="0">
                <a:solidFill>
                  <a:srgbClr val="002060"/>
                </a:solidFill>
                <a:latin typeface="Consolas" panose="020B0609020204030204" pitchFamily="49" charset="0"/>
              </a:rPr>
              <a:t>s</a:t>
            </a:r>
            <a:r>
              <a:rPr lang="en-US" dirty="0"/>
              <a:t> is the reverse of string </a:t>
            </a:r>
            <a:r>
              <a:rPr lang="en-US" dirty="0">
                <a:solidFill>
                  <a:srgbClr val="002060"/>
                </a:solidFill>
                <a:latin typeface="Consolas" panose="020B0609020204030204" pitchFamily="49" charset="0"/>
              </a:rPr>
              <a:t>r</a:t>
            </a:r>
            <a:r>
              <a:rPr lang="en-US" dirty="0"/>
              <a:t> if:</a:t>
            </a:r>
          </a:p>
          <a:p>
            <a:pPr lvl="1"/>
            <a:endParaRPr lang="en-US" dirty="0"/>
          </a:p>
          <a:p>
            <a:pPr lvl="1"/>
            <a:endParaRPr lang="en-US" dirty="0"/>
          </a:p>
          <a:p>
            <a:pPr marL="914400" lvl="2" indent="0">
              <a:buNone/>
            </a:pPr>
            <a:r>
              <a:rPr lang="en-US" dirty="0"/>
              <a:t>First character of </a:t>
            </a:r>
            <a:r>
              <a:rPr lang="en-US" dirty="0">
                <a:solidFill>
                  <a:srgbClr val="002060"/>
                </a:solidFill>
                <a:latin typeface="Consolas" panose="020B0609020204030204" pitchFamily="49" charset="0"/>
              </a:rPr>
              <a:t>s</a:t>
            </a:r>
            <a:r>
              <a:rPr lang="en-US" dirty="0"/>
              <a:t> equals last character of </a:t>
            </a:r>
            <a:r>
              <a:rPr lang="en-US" dirty="0">
                <a:solidFill>
                  <a:srgbClr val="002060"/>
                </a:solidFill>
                <a:latin typeface="Consolas" panose="020B0609020204030204" pitchFamily="49" charset="0"/>
              </a:rPr>
              <a:t>r</a:t>
            </a:r>
            <a:r>
              <a:rPr lang="en-US" dirty="0">
                <a:latin typeface="Consolas" panose="020B0609020204030204" pitchFamily="49" charset="0"/>
              </a:rPr>
              <a:t> </a:t>
            </a:r>
          </a:p>
          <a:p>
            <a:pPr marL="914400" lvl="2" indent="0">
              <a:buNone/>
            </a:pPr>
            <a:endParaRPr lang="en-US" dirty="0">
              <a:latin typeface="Consolas" panose="020B0609020204030204" pitchFamily="49" charset="0"/>
            </a:endParaRPr>
          </a:p>
          <a:p>
            <a:pPr marL="914400" lvl="2" indent="0">
              <a:buNone/>
            </a:pPr>
            <a:r>
              <a:rPr lang="en-US" sz="2400" b="1" dirty="0"/>
              <a:t>and</a:t>
            </a:r>
            <a:endParaRPr lang="en-US" b="1" dirty="0"/>
          </a:p>
          <a:p>
            <a:pPr marL="914400" lvl="2" indent="0">
              <a:buNone/>
            </a:pPr>
            <a:endParaRPr lang="en-US" dirty="0"/>
          </a:p>
          <a:p>
            <a:pPr marL="914400" lvl="2" indent="0">
              <a:buNone/>
            </a:pPr>
            <a:r>
              <a:rPr lang="en-US" dirty="0" err="1">
                <a:solidFill>
                  <a:srgbClr val="002060"/>
                </a:solidFill>
                <a:latin typeface="Consolas" panose="020B0609020204030204" pitchFamily="49" charset="0"/>
              </a:rPr>
              <a:t>isReverse</a:t>
            </a:r>
            <a:r>
              <a:rPr lang="en-US" dirty="0">
                <a:solidFill>
                  <a:srgbClr val="002060"/>
                </a:solidFill>
                <a:latin typeface="Consolas" panose="020B0609020204030204" pitchFamily="49" charset="0"/>
              </a:rPr>
              <a:t>(rest of s, rest of r)</a:t>
            </a:r>
          </a:p>
        </p:txBody>
      </p:sp>
      <p:grpSp>
        <p:nvGrpSpPr>
          <p:cNvPr id="53" name="Group 52">
            <a:extLst>
              <a:ext uri="{FF2B5EF4-FFF2-40B4-BE49-F238E27FC236}">
                <a16:creationId xmlns:a16="http://schemas.microsoft.com/office/drawing/2014/main" id="{48CAA60F-4E29-4982-A001-8BD08446E392}"/>
              </a:ext>
            </a:extLst>
          </p:cNvPr>
          <p:cNvGrpSpPr/>
          <p:nvPr/>
        </p:nvGrpSpPr>
        <p:grpSpPr>
          <a:xfrm>
            <a:off x="6598978" y="2876021"/>
            <a:ext cx="2416680" cy="1328760"/>
            <a:chOff x="6598978" y="2876021"/>
            <a:chExt cx="2416680" cy="1328760"/>
          </a:xfrm>
        </p:grpSpPr>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4C4C47F-36AB-48DB-A81E-97DF64EB96DC}"/>
                    </a:ext>
                  </a:extLst>
                </p14:cNvPr>
                <p14:cNvContentPartPr/>
                <p14:nvPr/>
              </p14:nvContentPartPr>
              <p14:xfrm>
                <a:off x="8364778" y="2955941"/>
                <a:ext cx="184680" cy="112680"/>
              </p14:xfrm>
            </p:contentPart>
          </mc:Choice>
          <mc:Fallback xmlns="">
            <p:pic>
              <p:nvPicPr>
                <p:cNvPr id="16" name="Ink 15">
                  <a:extLst>
                    <a:ext uri="{FF2B5EF4-FFF2-40B4-BE49-F238E27FC236}">
                      <a16:creationId xmlns:a16="http://schemas.microsoft.com/office/drawing/2014/main" id="{14C4C47F-36AB-48DB-A81E-97DF64EB96DC}"/>
                    </a:ext>
                  </a:extLst>
                </p:cNvPr>
                <p:cNvPicPr/>
                <p:nvPr/>
              </p:nvPicPr>
              <p:blipFill>
                <a:blip r:embed="rId3"/>
                <a:stretch>
                  <a:fillRect/>
                </a:stretch>
              </p:blipFill>
              <p:spPr>
                <a:xfrm>
                  <a:off x="8356138" y="2947301"/>
                  <a:ext cx="2023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413CFBC5-9DEA-4C6D-ADD0-CCCCADF6EFB1}"/>
                    </a:ext>
                  </a:extLst>
                </p14:cNvPr>
                <p14:cNvContentPartPr/>
                <p14:nvPr/>
              </p14:nvContentPartPr>
              <p14:xfrm>
                <a:off x="8483938" y="2876021"/>
                <a:ext cx="128520" cy="233640"/>
              </p14:xfrm>
            </p:contentPart>
          </mc:Choice>
          <mc:Fallback xmlns="">
            <p:pic>
              <p:nvPicPr>
                <p:cNvPr id="17" name="Ink 16">
                  <a:extLst>
                    <a:ext uri="{FF2B5EF4-FFF2-40B4-BE49-F238E27FC236}">
                      <a16:creationId xmlns:a16="http://schemas.microsoft.com/office/drawing/2014/main" id="{413CFBC5-9DEA-4C6D-ADD0-CCCCADF6EFB1}"/>
                    </a:ext>
                  </a:extLst>
                </p:cNvPr>
                <p:cNvPicPr/>
                <p:nvPr/>
              </p:nvPicPr>
              <p:blipFill>
                <a:blip r:embed="rId5"/>
                <a:stretch>
                  <a:fillRect/>
                </a:stretch>
              </p:blipFill>
              <p:spPr>
                <a:xfrm>
                  <a:off x="8475298" y="2867021"/>
                  <a:ext cx="1461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7B348261-4EAF-425F-AC65-FA4153EA399D}"/>
                    </a:ext>
                  </a:extLst>
                </p14:cNvPr>
                <p14:cNvContentPartPr/>
                <p14:nvPr/>
              </p14:nvContentPartPr>
              <p14:xfrm>
                <a:off x="8582578" y="2878901"/>
                <a:ext cx="91440" cy="38880"/>
              </p14:xfrm>
            </p:contentPart>
          </mc:Choice>
          <mc:Fallback xmlns="">
            <p:pic>
              <p:nvPicPr>
                <p:cNvPr id="20" name="Ink 19">
                  <a:extLst>
                    <a:ext uri="{FF2B5EF4-FFF2-40B4-BE49-F238E27FC236}">
                      <a16:creationId xmlns:a16="http://schemas.microsoft.com/office/drawing/2014/main" id="{7B348261-4EAF-425F-AC65-FA4153EA399D}"/>
                    </a:ext>
                  </a:extLst>
                </p:cNvPr>
                <p:cNvPicPr/>
                <p:nvPr/>
              </p:nvPicPr>
              <p:blipFill>
                <a:blip r:embed="rId7"/>
                <a:stretch>
                  <a:fillRect/>
                </a:stretch>
              </p:blipFill>
              <p:spPr>
                <a:xfrm>
                  <a:off x="8573578" y="2870261"/>
                  <a:ext cx="1090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2023531-DF7A-4F2B-A037-E247A7D33790}"/>
                    </a:ext>
                  </a:extLst>
                </p14:cNvPr>
                <p14:cNvContentPartPr/>
                <p14:nvPr/>
              </p14:nvContentPartPr>
              <p14:xfrm>
                <a:off x="6700138" y="3313781"/>
                <a:ext cx="329760" cy="162720"/>
              </p14:xfrm>
            </p:contentPart>
          </mc:Choice>
          <mc:Fallback xmlns="">
            <p:pic>
              <p:nvPicPr>
                <p:cNvPr id="4" name="Ink 3">
                  <a:extLst>
                    <a:ext uri="{FF2B5EF4-FFF2-40B4-BE49-F238E27FC236}">
                      <a16:creationId xmlns:a16="http://schemas.microsoft.com/office/drawing/2014/main" id="{42023531-DF7A-4F2B-A037-E247A7D33790}"/>
                    </a:ext>
                  </a:extLst>
                </p:cNvPr>
                <p:cNvPicPr/>
                <p:nvPr/>
              </p:nvPicPr>
              <p:blipFill>
                <a:blip r:embed="rId9"/>
                <a:stretch>
                  <a:fillRect/>
                </a:stretch>
              </p:blipFill>
              <p:spPr>
                <a:xfrm>
                  <a:off x="6691138" y="3305141"/>
                  <a:ext cx="347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5E09F939-8FE0-4F18-B19B-A49117BFA99A}"/>
                    </a:ext>
                  </a:extLst>
                </p14:cNvPr>
                <p14:cNvContentPartPr/>
                <p14:nvPr/>
              </p14:nvContentPartPr>
              <p14:xfrm>
                <a:off x="6598978" y="3373541"/>
                <a:ext cx="205920" cy="202320"/>
              </p14:xfrm>
            </p:contentPart>
          </mc:Choice>
          <mc:Fallback xmlns="">
            <p:pic>
              <p:nvPicPr>
                <p:cNvPr id="5" name="Ink 4">
                  <a:extLst>
                    <a:ext uri="{FF2B5EF4-FFF2-40B4-BE49-F238E27FC236}">
                      <a16:creationId xmlns:a16="http://schemas.microsoft.com/office/drawing/2014/main" id="{5E09F939-8FE0-4F18-B19B-A49117BFA99A}"/>
                    </a:ext>
                  </a:extLst>
                </p:cNvPr>
                <p:cNvPicPr/>
                <p:nvPr/>
              </p:nvPicPr>
              <p:blipFill>
                <a:blip r:embed="rId11"/>
                <a:stretch>
                  <a:fillRect/>
                </a:stretch>
              </p:blipFill>
              <p:spPr>
                <a:xfrm>
                  <a:off x="6589978" y="3364541"/>
                  <a:ext cx="2235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F27A0212-2793-4406-B80D-D3D1CE66829F}"/>
                    </a:ext>
                  </a:extLst>
                </p14:cNvPr>
                <p14:cNvContentPartPr/>
                <p14:nvPr/>
              </p14:nvContentPartPr>
              <p14:xfrm>
                <a:off x="7116658" y="3108941"/>
                <a:ext cx="52560" cy="293760"/>
              </p14:xfrm>
            </p:contentPart>
          </mc:Choice>
          <mc:Fallback xmlns="">
            <p:pic>
              <p:nvPicPr>
                <p:cNvPr id="6" name="Ink 5">
                  <a:extLst>
                    <a:ext uri="{FF2B5EF4-FFF2-40B4-BE49-F238E27FC236}">
                      <a16:creationId xmlns:a16="http://schemas.microsoft.com/office/drawing/2014/main" id="{F27A0212-2793-4406-B80D-D3D1CE66829F}"/>
                    </a:ext>
                  </a:extLst>
                </p:cNvPr>
                <p:cNvPicPr/>
                <p:nvPr/>
              </p:nvPicPr>
              <p:blipFill>
                <a:blip r:embed="rId13"/>
                <a:stretch>
                  <a:fillRect/>
                </a:stretch>
              </p:blipFill>
              <p:spPr>
                <a:xfrm>
                  <a:off x="7107658" y="3100301"/>
                  <a:ext cx="70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4CA46846-D88F-445E-99F4-E61B21403C93}"/>
                    </a:ext>
                  </a:extLst>
                </p14:cNvPr>
                <p14:cNvContentPartPr/>
                <p14:nvPr/>
              </p14:nvContentPartPr>
              <p14:xfrm>
                <a:off x="7062658" y="3233501"/>
                <a:ext cx="163800" cy="22320"/>
              </p14:xfrm>
            </p:contentPart>
          </mc:Choice>
          <mc:Fallback xmlns="">
            <p:pic>
              <p:nvPicPr>
                <p:cNvPr id="7" name="Ink 6">
                  <a:extLst>
                    <a:ext uri="{FF2B5EF4-FFF2-40B4-BE49-F238E27FC236}">
                      <a16:creationId xmlns:a16="http://schemas.microsoft.com/office/drawing/2014/main" id="{4CA46846-D88F-445E-99F4-E61B21403C93}"/>
                    </a:ext>
                  </a:extLst>
                </p:cNvPr>
                <p:cNvPicPr/>
                <p:nvPr/>
              </p:nvPicPr>
              <p:blipFill>
                <a:blip r:embed="rId15"/>
                <a:stretch>
                  <a:fillRect/>
                </a:stretch>
              </p:blipFill>
              <p:spPr>
                <a:xfrm>
                  <a:off x="7054018" y="3224501"/>
                  <a:ext cx="1814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A72E51F3-1B61-4F38-977B-1581BA0F8F14}"/>
                    </a:ext>
                  </a:extLst>
                </p14:cNvPr>
                <p14:cNvContentPartPr/>
                <p14:nvPr/>
              </p14:nvContentPartPr>
              <p14:xfrm>
                <a:off x="7190818" y="2991941"/>
                <a:ext cx="130320" cy="350280"/>
              </p14:xfrm>
            </p:contentPart>
          </mc:Choice>
          <mc:Fallback xmlns="">
            <p:pic>
              <p:nvPicPr>
                <p:cNvPr id="8" name="Ink 7">
                  <a:extLst>
                    <a:ext uri="{FF2B5EF4-FFF2-40B4-BE49-F238E27FC236}">
                      <a16:creationId xmlns:a16="http://schemas.microsoft.com/office/drawing/2014/main" id="{A72E51F3-1B61-4F38-977B-1581BA0F8F14}"/>
                    </a:ext>
                  </a:extLst>
                </p:cNvPr>
                <p:cNvPicPr/>
                <p:nvPr/>
              </p:nvPicPr>
              <p:blipFill>
                <a:blip r:embed="rId17"/>
                <a:stretch>
                  <a:fillRect/>
                </a:stretch>
              </p:blipFill>
              <p:spPr>
                <a:xfrm>
                  <a:off x="7182178" y="2983301"/>
                  <a:ext cx="1479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85055D0B-60A8-4782-8118-214217AB3309}"/>
                    </a:ext>
                  </a:extLst>
                </p14:cNvPr>
                <p14:cNvContentPartPr/>
                <p14:nvPr/>
              </p14:nvContentPartPr>
              <p14:xfrm>
                <a:off x="7318978" y="3019301"/>
                <a:ext cx="58320" cy="288360"/>
              </p14:xfrm>
            </p:contentPart>
          </mc:Choice>
          <mc:Fallback xmlns="">
            <p:pic>
              <p:nvPicPr>
                <p:cNvPr id="9" name="Ink 8">
                  <a:extLst>
                    <a:ext uri="{FF2B5EF4-FFF2-40B4-BE49-F238E27FC236}">
                      <a16:creationId xmlns:a16="http://schemas.microsoft.com/office/drawing/2014/main" id="{85055D0B-60A8-4782-8118-214217AB3309}"/>
                    </a:ext>
                  </a:extLst>
                </p:cNvPr>
                <p:cNvPicPr/>
                <p:nvPr/>
              </p:nvPicPr>
              <p:blipFill>
                <a:blip r:embed="rId19"/>
                <a:stretch>
                  <a:fillRect/>
                </a:stretch>
              </p:blipFill>
              <p:spPr>
                <a:xfrm>
                  <a:off x="7309978" y="3010661"/>
                  <a:ext cx="759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4834C591-F682-48E4-A9CF-568824EDF7A4}"/>
                    </a:ext>
                  </a:extLst>
                </p14:cNvPr>
                <p14:cNvContentPartPr/>
                <p14:nvPr/>
              </p14:nvContentPartPr>
              <p14:xfrm>
                <a:off x="7415818" y="3113261"/>
                <a:ext cx="52200" cy="163440"/>
              </p14:xfrm>
            </p:contentPart>
          </mc:Choice>
          <mc:Fallback xmlns="">
            <p:pic>
              <p:nvPicPr>
                <p:cNvPr id="10" name="Ink 9">
                  <a:extLst>
                    <a:ext uri="{FF2B5EF4-FFF2-40B4-BE49-F238E27FC236}">
                      <a16:creationId xmlns:a16="http://schemas.microsoft.com/office/drawing/2014/main" id="{4834C591-F682-48E4-A9CF-568824EDF7A4}"/>
                    </a:ext>
                  </a:extLst>
                </p:cNvPr>
                <p:cNvPicPr/>
                <p:nvPr/>
              </p:nvPicPr>
              <p:blipFill>
                <a:blip r:embed="rId21"/>
                <a:stretch>
                  <a:fillRect/>
                </a:stretch>
              </p:blipFill>
              <p:spPr>
                <a:xfrm>
                  <a:off x="7406818" y="3104261"/>
                  <a:ext cx="69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8E38A413-D538-4AC6-B13B-365D09114306}"/>
                    </a:ext>
                  </a:extLst>
                </p14:cNvPr>
                <p14:cNvContentPartPr/>
                <p14:nvPr/>
              </p14:nvContentPartPr>
              <p14:xfrm>
                <a:off x="7670338" y="2935781"/>
                <a:ext cx="31680" cy="320040"/>
              </p14:xfrm>
            </p:contentPart>
          </mc:Choice>
          <mc:Fallback xmlns="">
            <p:pic>
              <p:nvPicPr>
                <p:cNvPr id="12" name="Ink 11">
                  <a:extLst>
                    <a:ext uri="{FF2B5EF4-FFF2-40B4-BE49-F238E27FC236}">
                      <a16:creationId xmlns:a16="http://schemas.microsoft.com/office/drawing/2014/main" id="{8E38A413-D538-4AC6-B13B-365D09114306}"/>
                    </a:ext>
                  </a:extLst>
                </p:cNvPr>
                <p:cNvPicPr/>
                <p:nvPr/>
              </p:nvPicPr>
              <p:blipFill>
                <a:blip r:embed="rId23"/>
                <a:stretch>
                  <a:fillRect/>
                </a:stretch>
              </p:blipFill>
              <p:spPr>
                <a:xfrm>
                  <a:off x="7661698" y="2926781"/>
                  <a:ext cx="493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0A9B1E69-A270-4603-A36B-384D820F6D13}"/>
                    </a:ext>
                  </a:extLst>
                </p14:cNvPr>
                <p14:cNvContentPartPr/>
                <p14:nvPr/>
              </p14:nvContentPartPr>
              <p14:xfrm>
                <a:off x="7739098" y="2905181"/>
                <a:ext cx="258480" cy="302040"/>
              </p14:xfrm>
            </p:contentPart>
          </mc:Choice>
          <mc:Fallback xmlns="">
            <p:pic>
              <p:nvPicPr>
                <p:cNvPr id="13" name="Ink 12">
                  <a:extLst>
                    <a:ext uri="{FF2B5EF4-FFF2-40B4-BE49-F238E27FC236}">
                      <a16:creationId xmlns:a16="http://schemas.microsoft.com/office/drawing/2014/main" id="{0A9B1E69-A270-4603-A36B-384D820F6D13}"/>
                    </a:ext>
                  </a:extLst>
                </p:cNvPr>
                <p:cNvPicPr/>
                <p:nvPr/>
              </p:nvPicPr>
              <p:blipFill>
                <a:blip r:embed="rId25"/>
                <a:stretch>
                  <a:fillRect/>
                </a:stretch>
              </p:blipFill>
              <p:spPr>
                <a:xfrm>
                  <a:off x="7730098" y="2896541"/>
                  <a:ext cx="2761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53D00F18-F863-475A-9390-7CDCB7C5E5E9}"/>
                    </a:ext>
                  </a:extLst>
                </p14:cNvPr>
                <p14:cNvContentPartPr/>
                <p14:nvPr/>
              </p14:nvContentPartPr>
              <p14:xfrm>
                <a:off x="7874818" y="3025421"/>
                <a:ext cx="174960" cy="28800"/>
              </p14:xfrm>
            </p:contentPart>
          </mc:Choice>
          <mc:Fallback xmlns="">
            <p:pic>
              <p:nvPicPr>
                <p:cNvPr id="14" name="Ink 13">
                  <a:extLst>
                    <a:ext uri="{FF2B5EF4-FFF2-40B4-BE49-F238E27FC236}">
                      <a16:creationId xmlns:a16="http://schemas.microsoft.com/office/drawing/2014/main" id="{53D00F18-F863-475A-9390-7CDCB7C5E5E9}"/>
                    </a:ext>
                  </a:extLst>
                </p:cNvPr>
                <p:cNvPicPr/>
                <p:nvPr/>
              </p:nvPicPr>
              <p:blipFill>
                <a:blip r:embed="rId27"/>
                <a:stretch>
                  <a:fillRect/>
                </a:stretch>
              </p:blipFill>
              <p:spPr>
                <a:xfrm>
                  <a:off x="7865818" y="3016421"/>
                  <a:ext cx="1926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A299D1FB-5AC4-4DE3-89E2-81C86D2ACE33}"/>
                    </a:ext>
                  </a:extLst>
                </p14:cNvPr>
                <p14:cNvContentPartPr/>
                <p14:nvPr/>
              </p14:nvContentPartPr>
              <p14:xfrm>
                <a:off x="8051218" y="2969981"/>
                <a:ext cx="97200" cy="195840"/>
              </p14:xfrm>
            </p:contentPart>
          </mc:Choice>
          <mc:Fallback xmlns="">
            <p:pic>
              <p:nvPicPr>
                <p:cNvPr id="15" name="Ink 14">
                  <a:extLst>
                    <a:ext uri="{FF2B5EF4-FFF2-40B4-BE49-F238E27FC236}">
                      <a16:creationId xmlns:a16="http://schemas.microsoft.com/office/drawing/2014/main" id="{A299D1FB-5AC4-4DE3-89E2-81C86D2ACE33}"/>
                    </a:ext>
                  </a:extLst>
                </p:cNvPr>
                <p:cNvPicPr/>
                <p:nvPr/>
              </p:nvPicPr>
              <p:blipFill>
                <a:blip r:embed="rId29"/>
                <a:stretch>
                  <a:fillRect/>
                </a:stretch>
              </p:blipFill>
              <p:spPr>
                <a:xfrm>
                  <a:off x="8042218" y="2961341"/>
                  <a:ext cx="11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8BD8CE1C-3ECA-4EAA-81B6-669A8EA3AC6E}"/>
                    </a:ext>
                  </a:extLst>
                </p14:cNvPr>
                <p14:cNvContentPartPr/>
                <p14:nvPr/>
              </p14:nvContentPartPr>
              <p14:xfrm>
                <a:off x="7361458" y="3452021"/>
                <a:ext cx="84600" cy="243360"/>
              </p14:xfrm>
            </p:contentPart>
          </mc:Choice>
          <mc:Fallback xmlns="">
            <p:pic>
              <p:nvPicPr>
                <p:cNvPr id="21" name="Ink 20">
                  <a:extLst>
                    <a:ext uri="{FF2B5EF4-FFF2-40B4-BE49-F238E27FC236}">
                      <a16:creationId xmlns:a16="http://schemas.microsoft.com/office/drawing/2014/main" id="{8BD8CE1C-3ECA-4EAA-81B6-669A8EA3AC6E}"/>
                    </a:ext>
                  </a:extLst>
                </p:cNvPr>
                <p:cNvPicPr/>
                <p:nvPr/>
              </p:nvPicPr>
              <p:blipFill>
                <a:blip r:embed="rId31"/>
                <a:stretch>
                  <a:fillRect/>
                </a:stretch>
              </p:blipFill>
              <p:spPr>
                <a:xfrm>
                  <a:off x="7352818" y="3443021"/>
                  <a:ext cx="10224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2E80515-18A0-42B0-AFA3-98931907BFA5}"/>
                    </a:ext>
                  </a:extLst>
                </p14:cNvPr>
                <p14:cNvContentPartPr/>
                <p14:nvPr/>
              </p14:nvContentPartPr>
              <p14:xfrm>
                <a:off x="7482778" y="3504221"/>
                <a:ext cx="63360" cy="137520"/>
              </p14:xfrm>
            </p:contentPart>
          </mc:Choice>
          <mc:Fallback xmlns="">
            <p:pic>
              <p:nvPicPr>
                <p:cNvPr id="22" name="Ink 21">
                  <a:extLst>
                    <a:ext uri="{FF2B5EF4-FFF2-40B4-BE49-F238E27FC236}">
                      <a16:creationId xmlns:a16="http://schemas.microsoft.com/office/drawing/2014/main" id="{92E80515-18A0-42B0-AFA3-98931907BFA5}"/>
                    </a:ext>
                  </a:extLst>
                </p:cNvPr>
                <p:cNvPicPr/>
                <p:nvPr/>
              </p:nvPicPr>
              <p:blipFill>
                <a:blip r:embed="rId33"/>
                <a:stretch>
                  <a:fillRect/>
                </a:stretch>
              </p:blipFill>
              <p:spPr>
                <a:xfrm>
                  <a:off x="7473778" y="3495581"/>
                  <a:ext cx="810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24A5D300-3ECC-4157-A22B-F83A9023CD3D}"/>
                    </a:ext>
                  </a:extLst>
                </p14:cNvPr>
                <p14:cNvContentPartPr/>
                <p14:nvPr/>
              </p14:nvContentPartPr>
              <p14:xfrm>
                <a:off x="7532818" y="3393701"/>
                <a:ext cx="20880" cy="65160"/>
              </p14:xfrm>
            </p:contentPart>
          </mc:Choice>
          <mc:Fallback xmlns="">
            <p:pic>
              <p:nvPicPr>
                <p:cNvPr id="23" name="Ink 22">
                  <a:extLst>
                    <a:ext uri="{FF2B5EF4-FFF2-40B4-BE49-F238E27FC236}">
                      <a16:creationId xmlns:a16="http://schemas.microsoft.com/office/drawing/2014/main" id="{24A5D300-3ECC-4157-A22B-F83A9023CD3D}"/>
                    </a:ext>
                  </a:extLst>
                </p:cNvPr>
                <p:cNvPicPr/>
                <p:nvPr/>
              </p:nvPicPr>
              <p:blipFill>
                <a:blip r:embed="rId35"/>
                <a:stretch>
                  <a:fillRect/>
                </a:stretch>
              </p:blipFill>
              <p:spPr>
                <a:xfrm>
                  <a:off x="7523818" y="3384701"/>
                  <a:ext cx="385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679A122C-3DC4-4847-8490-B9335CC70E20}"/>
                    </a:ext>
                  </a:extLst>
                </p14:cNvPr>
                <p14:cNvContentPartPr/>
                <p14:nvPr/>
              </p14:nvContentPartPr>
              <p14:xfrm>
                <a:off x="7577458" y="3449501"/>
                <a:ext cx="334800" cy="290880"/>
              </p14:xfrm>
            </p:contentPart>
          </mc:Choice>
          <mc:Fallback xmlns="">
            <p:pic>
              <p:nvPicPr>
                <p:cNvPr id="24" name="Ink 23">
                  <a:extLst>
                    <a:ext uri="{FF2B5EF4-FFF2-40B4-BE49-F238E27FC236}">
                      <a16:creationId xmlns:a16="http://schemas.microsoft.com/office/drawing/2014/main" id="{679A122C-3DC4-4847-8490-B9335CC70E20}"/>
                    </a:ext>
                  </a:extLst>
                </p:cNvPr>
                <p:cNvPicPr/>
                <p:nvPr/>
              </p:nvPicPr>
              <p:blipFill>
                <a:blip r:embed="rId37"/>
                <a:stretch>
                  <a:fillRect/>
                </a:stretch>
              </p:blipFill>
              <p:spPr>
                <a:xfrm>
                  <a:off x="7568458" y="3440861"/>
                  <a:ext cx="3524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DCAC621B-ED1B-4EFD-83DE-422168EB20AA}"/>
                    </a:ext>
                  </a:extLst>
                </p14:cNvPr>
                <p14:cNvContentPartPr/>
                <p14:nvPr/>
              </p14:nvContentPartPr>
              <p14:xfrm>
                <a:off x="7945378" y="3301901"/>
                <a:ext cx="50400" cy="305280"/>
              </p14:xfrm>
            </p:contentPart>
          </mc:Choice>
          <mc:Fallback xmlns="">
            <p:pic>
              <p:nvPicPr>
                <p:cNvPr id="27" name="Ink 26">
                  <a:extLst>
                    <a:ext uri="{FF2B5EF4-FFF2-40B4-BE49-F238E27FC236}">
                      <a16:creationId xmlns:a16="http://schemas.microsoft.com/office/drawing/2014/main" id="{DCAC621B-ED1B-4EFD-83DE-422168EB20AA}"/>
                    </a:ext>
                  </a:extLst>
                </p:cNvPr>
                <p:cNvPicPr/>
                <p:nvPr/>
              </p:nvPicPr>
              <p:blipFill>
                <a:blip r:embed="rId39"/>
                <a:stretch>
                  <a:fillRect/>
                </a:stretch>
              </p:blipFill>
              <p:spPr>
                <a:xfrm>
                  <a:off x="7936378" y="3293261"/>
                  <a:ext cx="680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040DE781-A75D-48C1-AE7A-7B5E7EC75827}"/>
                    </a:ext>
                  </a:extLst>
                </p14:cNvPr>
                <p14:cNvContentPartPr/>
                <p14:nvPr/>
              </p14:nvContentPartPr>
              <p14:xfrm>
                <a:off x="8017738" y="3454541"/>
                <a:ext cx="57960" cy="161640"/>
              </p14:xfrm>
            </p:contentPart>
          </mc:Choice>
          <mc:Fallback xmlns="">
            <p:pic>
              <p:nvPicPr>
                <p:cNvPr id="28" name="Ink 27">
                  <a:extLst>
                    <a:ext uri="{FF2B5EF4-FFF2-40B4-BE49-F238E27FC236}">
                      <a16:creationId xmlns:a16="http://schemas.microsoft.com/office/drawing/2014/main" id="{040DE781-A75D-48C1-AE7A-7B5E7EC75827}"/>
                    </a:ext>
                  </a:extLst>
                </p:cNvPr>
                <p:cNvPicPr/>
                <p:nvPr/>
              </p:nvPicPr>
              <p:blipFill>
                <a:blip r:embed="rId41"/>
                <a:stretch>
                  <a:fillRect/>
                </a:stretch>
              </p:blipFill>
              <p:spPr>
                <a:xfrm>
                  <a:off x="8009098" y="3445901"/>
                  <a:ext cx="756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7332A9AC-A336-4206-B6CA-7FCB8188FC51}"/>
                    </a:ext>
                  </a:extLst>
                </p14:cNvPr>
                <p14:cNvContentPartPr/>
                <p14:nvPr/>
              </p14:nvContentPartPr>
              <p14:xfrm>
                <a:off x="8053378" y="3227021"/>
                <a:ext cx="164520" cy="380520"/>
              </p14:xfrm>
            </p:contentPart>
          </mc:Choice>
          <mc:Fallback xmlns="">
            <p:pic>
              <p:nvPicPr>
                <p:cNvPr id="29" name="Ink 28">
                  <a:extLst>
                    <a:ext uri="{FF2B5EF4-FFF2-40B4-BE49-F238E27FC236}">
                      <a16:creationId xmlns:a16="http://schemas.microsoft.com/office/drawing/2014/main" id="{7332A9AC-A336-4206-B6CA-7FCB8188FC51}"/>
                    </a:ext>
                  </a:extLst>
                </p:cNvPr>
                <p:cNvPicPr/>
                <p:nvPr/>
              </p:nvPicPr>
              <p:blipFill>
                <a:blip r:embed="rId43"/>
                <a:stretch>
                  <a:fillRect/>
                </a:stretch>
              </p:blipFill>
              <p:spPr>
                <a:xfrm>
                  <a:off x="8044738" y="3218381"/>
                  <a:ext cx="1821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A41263E-7947-4831-A4DC-B7AA26CE56BD}"/>
                    </a:ext>
                  </a:extLst>
                </p14:cNvPr>
                <p14:cNvContentPartPr/>
                <p14:nvPr/>
              </p14:nvContentPartPr>
              <p14:xfrm>
                <a:off x="8060938" y="3461741"/>
                <a:ext cx="164160" cy="72360"/>
              </p14:xfrm>
            </p:contentPart>
          </mc:Choice>
          <mc:Fallback xmlns="">
            <p:pic>
              <p:nvPicPr>
                <p:cNvPr id="30" name="Ink 29">
                  <a:extLst>
                    <a:ext uri="{FF2B5EF4-FFF2-40B4-BE49-F238E27FC236}">
                      <a16:creationId xmlns:a16="http://schemas.microsoft.com/office/drawing/2014/main" id="{6A41263E-7947-4831-A4DC-B7AA26CE56BD}"/>
                    </a:ext>
                  </a:extLst>
                </p:cNvPr>
                <p:cNvPicPr/>
                <p:nvPr/>
              </p:nvPicPr>
              <p:blipFill>
                <a:blip r:embed="rId45"/>
                <a:stretch>
                  <a:fillRect/>
                </a:stretch>
              </p:blipFill>
              <p:spPr>
                <a:xfrm>
                  <a:off x="8052298" y="3453101"/>
                  <a:ext cx="1818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50C1654C-A91D-4EC2-BF1D-4178C49F4DF2}"/>
                    </a:ext>
                  </a:extLst>
                </p14:cNvPr>
                <p14:cNvContentPartPr/>
                <p14:nvPr/>
              </p14:nvContentPartPr>
              <p14:xfrm>
                <a:off x="8157058" y="3454901"/>
                <a:ext cx="197280" cy="274680"/>
              </p14:xfrm>
            </p:contentPart>
          </mc:Choice>
          <mc:Fallback xmlns="">
            <p:pic>
              <p:nvPicPr>
                <p:cNvPr id="31" name="Ink 30">
                  <a:extLst>
                    <a:ext uri="{FF2B5EF4-FFF2-40B4-BE49-F238E27FC236}">
                      <a16:creationId xmlns:a16="http://schemas.microsoft.com/office/drawing/2014/main" id="{50C1654C-A91D-4EC2-BF1D-4178C49F4DF2}"/>
                    </a:ext>
                  </a:extLst>
                </p:cNvPr>
                <p:cNvPicPr/>
                <p:nvPr/>
              </p:nvPicPr>
              <p:blipFill>
                <a:blip r:embed="rId47"/>
                <a:stretch>
                  <a:fillRect/>
                </a:stretch>
              </p:blipFill>
              <p:spPr>
                <a:xfrm>
                  <a:off x="8148418" y="3446261"/>
                  <a:ext cx="2149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C7B62C5D-D4DF-4EF0-9FFA-15202B27688D}"/>
                    </a:ext>
                  </a:extLst>
                </p14:cNvPr>
                <p14:cNvContentPartPr/>
                <p14:nvPr/>
              </p14:nvContentPartPr>
              <p14:xfrm>
                <a:off x="8521378" y="3246821"/>
                <a:ext cx="69120" cy="319680"/>
              </p14:xfrm>
            </p:contentPart>
          </mc:Choice>
          <mc:Fallback xmlns="">
            <p:pic>
              <p:nvPicPr>
                <p:cNvPr id="32" name="Ink 31">
                  <a:extLst>
                    <a:ext uri="{FF2B5EF4-FFF2-40B4-BE49-F238E27FC236}">
                      <a16:creationId xmlns:a16="http://schemas.microsoft.com/office/drawing/2014/main" id="{C7B62C5D-D4DF-4EF0-9FFA-15202B27688D}"/>
                    </a:ext>
                  </a:extLst>
                </p:cNvPr>
                <p:cNvPicPr/>
                <p:nvPr/>
              </p:nvPicPr>
              <p:blipFill>
                <a:blip r:embed="rId49"/>
                <a:stretch>
                  <a:fillRect/>
                </a:stretch>
              </p:blipFill>
              <p:spPr>
                <a:xfrm>
                  <a:off x="8512378" y="3238181"/>
                  <a:ext cx="867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E974E77B-73B1-4BB3-B6B1-3B15D87D4BE4}"/>
                    </a:ext>
                  </a:extLst>
                </p14:cNvPr>
                <p14:cNvContentPartPr/>
                <p14:nvPr/>
              </p14:nvContentPartPr>
              <p14:xfrm>
                <a:off x="8463778" y="3434381"/>
                <a:ext cx="182520" cy="42120"/>
              </p14:xfrm>
            </p:contentPart>
          </mc:Choice>
          <mc:Fallback xmlns="">
            <p:pic>
              <p:nvPicPr>
                <p:cNvPr id="33" name="Ink 32">
                  <a:extLst>
                    <a:ext uri="{FF2B5EF4-FFF2-40B4-BE49-F238E27FC236}">
                      <a16:creationId xmlns:a16="http://schemas.microsoft.com/office/drawing/2014/main" id="{E974E77B-73B1-4BB3-B6B1-3B15D87D4BE4}"/>
                    </a:ext>
                  </a:extLst>
                </p:cNvPr>
                <p:cNvPicPr/>
                <p:nvPr/>
              </p:nvPicPr>
              <p:blipFill>
                <a:blip r:embed="rId51"/>
                <a:stretch>
                  <a:fillRect/>
                </a:stretch>
              </p:blipFill>
              <p:spPr>
                <a:xfrm>
                  <a:off x="8454778" y="3425381"/>
                  <a:ext cx="2001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8F111180-EB2A-4CDB-A269-896261682745}"/>
                    </a:ext>
                  </a:extLst>
                </p14:cNvPr>
                <p14:cNvContentPartPr/>
                <p14:nvPr/>
              </p14:nvContentPartPr>
              <p14:xfrm>
                <a:off x="8606698" y="3188861"/>
                <a:ext cx="408960" cy="374040"/>
              </p14:xfrm>
            </p:contentPart>
          </mc:Choice>
          <mc:Fallback xmlns="">
            <p:pic>
              <p:nvPicPr>
                <p:cNvPr id="34" name="Ink 33">
                  <a:extLst>
                    <a:ext uri="{FF2B5EF4-FFF2-40B4-BE49-F238E27FC236}">
                      <a16:creationId xmlns:a16="http://schemas.microsoft.com/office/drawing/2014/main" id="{8F111180-EB2A-4CDB-A269-896261682745}"/>
                    </a:ext>
                  </a:extLst>
                </p:cNvPr>
                <p:cNvPicPr/>
                <p:nvPr/>
              </p:nvPicPr>
              <p:blipFill>
                <a:blip r:embed="rId53"/>
                <a:stretch>
                  <a:fillRect/>
                </a:stretch>
              </p:blipFill>
              <p:spPr>
                <a:xfrm>
                  <a:off x="8598058" y="3180221"/>
                  <a:ext cx="4266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75208258-E10D-4A54-ACA0-EB73C3D999D2}"/>
                    </a:ext>
                  </a:extLst>
                </p14:cNvPr>
                <p14:cNvContentPartPr/>
                <p14:nvPr/>
              </p14:nvContentPartPr>
              <p14:xfrm>
                <a:off x="7445338" y="3791501"/>
                <a:ext cx="136080" cy="413280"/>
              </p14:xfrm>
            </p:contentPart>
          </mc:Choice>
          <mc:Fallback xmlns="">
            <p:pic>
              <p:nvPicPr>
                <p:cNvPr id="35" name="Ink 34">
                  <a:extLst>
                    <a:ext uri="{FF2B5EF4-FFF2-40B4-BE49-F238E27FC236}">
                      <a16:creationId xmlns:a16="http://schemas.microsoft.com/office/drawing/2014/main" id="{75208258-E10D-4A54-ACA0-EB73C3D999D2}"/>
                    </a:ext>
                  </a:extLst>
                </p:cNvPr>
                <p:cNvPicPr/>
                <p:nvPr/>
              </p:nvPicPr>
              <p:blipFill>
                <a:blip r:embed="rId55"/>
                <a:stretch>
                  <a:fillRect/>
                </a:stretch>
              </p:blipFill>
              <p:spPr>
                <a:xfrm>
                  <a:off x="7436698" y="3782861"/>
                  <a:ext cx="15372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F439F3D8-8EB5-46E4-9927-E685254E61CB}"/>
                    </a:ext>
                  </a:extLst>
                </p14:cNvPr>
                <p14:cNvContentPartPr/>
                <p14:nvPr/>
              </p14:nvContentPartPr>
              <p14:xfrm>
                <a:off x="7623898" y="3857021"/>
                <a:ext cx="224280" cy="171360"/>
              </p14:xfrm>
            </p:contentPart>
          </mc:Choice>
          <mc:Fallback xmlns="">
            <p:pic>
              <p:nvPicPr>
                <p:cNvPr id="36" name="Ink 35">
                  <a:extLst>
                    <a:ext uri="{FF2B5EF4-FFF2-40B4-BE49-F238E27FC236}">
                      <a16:creationId xmlns:a16="http://schemas.microsoft.com/office/drawing/2014/main" id="{F439F3D8-8EB5-46E4-9927-E685254E61CB}"/>
                    </a:ext>
                  </a:extLst>
                </p:cNvPr>
                <p:cNvPicPr/>
                <p:nvPr/>
              </p:nvPicPr>
              <p:blipFill>
                <a:blip r:embed="rId57"/>
                <a:stretch>
                  <a:fillRect/>
                </a:stretch>
              </p:blipFill>
              <p:spPr>
                <a:xfrm>
                  <a:off x="7614898" y="3848021"/>
                  <a:ext cx="2419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6309E8B7-4B2D-45DB-8E91-A2BF023D008F}"/>
                    </a:ext>
                  </a:extLst>
                </p14:cNvPr>
                <p14:cNvContentPartPr/>
                <p14:nvPr/>
              </p14:nvContentPartPr>
              <p14:xfrm>
                <a:off x="7894978" y="3717341"/>
                <a:ext cx="121680" cy="300240"/>
              </p14:xfrm>
            </p:contentPart>
          </mc:Choice>
          <mc:Fallback xmlns="">
            <p:pic>
              <p:nvPicPr>
                <p:cNvPr id="37" name="Ink 36">
                  <a:extLst>
                    <a:ext uri="{FF2B5EF4-FFF2-40B4-BE49-F238E27FC236}">
                      <a16:creationId xmlns:a16="http://schemas.microsoft.com/office/drawing/2014/main" id="{6309E8B7-4B2D-45DB-8E91-A2BF023D008F}"/>
                    </a:ext>
                  </a:extLst>
                </p:cNvPr>
                <p:cNvPicPr/>
                <p:nvPr/>
              </p:nvPicPr>
              <p:blipFill>
                <a:blip r:embed="rId59"/>
                <a:stretch>
                  <a:fillRect/>
                </a:stretch>
              </p:blipFill>
              <p:spPr>
                <a:xfrm>
                  <a:off x="7885978" y="3708701"/>
                  <a:ext cx="13932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BD832E17-0F53-44DB-A3EB-E940A901A38B}"/>
                    </a:ext>
                  </a:extLst>
                </p14:cNvPr>
                <p14:cNvContentPartPr/>
                <p14:nvPr/>
              </p14:nvContentPartPr>
              <p14:xfrm>
                <a:off x="8039698" y="3674861"/>
                <a:ext cx="251640" cy="277920"/>
              </p14:xfrm>
            </p:contentPart>
          </mc:Choice>
          <mc:Fallback xmlns="">
            <p:pic>
              <p:nvPicPr>
                <p:cNvPr id="38" name="Ink 37">
                  <a:extLst>
                    <a:ext uri="{FF2B5EF4-FFF2-40B4-BE49-F238E27FC236}">
                      <a16:creationId xmlns:a16="http://schemas.microsoft.com/office/drawing/2014/main" id="{BD832E17-0F53-44DB-A3EB-E940A901A38B}"/>
                    </a:ext>
                  </a:extLst>
                </p:cNvPr>
                <p:cNvPicPr/>
                <p:nvPr/>
              </p:nvPicPr>
              <p:blipFill>
                <a:blip r:embed="rId61"/>
                <a:stretch>
                  <a:fillRect/>
                </a:stretch>
              </p:blipFill>
              <p:spPr>
                <a:xfrm>
                  <a:off x="8031058" y="3666221"/>
                  <a:ext cx="26928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1E1FDF27-57D6-4BAA-B9EE-76AD39BDEB08}"/>
                    </a:ext>
                  </a:extLst>
                </p14:cNvPr>
                <p14:cNvContentPartPr/>
                <p14:nvPr/>
              </p14:nvContentPartPr>
              <p14:xfrm>
                <a:off x="8303938" y="3827861"/>
                <a:ext cx="414720" cy="183600"/>
              </p14:xfrm>
            </p:contentPart>
          </mc:Choice>
          <mc:Fallback xmlns="">
            <p:pic>
              <p:nvPicPr>
                <p:cNvPr id="39" name="Ink 38">
                  <a:extLst>
                    <a:ext uri="{FF2B5EF4-FFF2-40B4-BE49-F238E27FC236}">
                      <a16:creationId xmlns:a16="http://schemas.microsoft.com/office/drawing/2014/main" id="{1E1FDF27-57D6-4BAA-B9EE-76AD39BDEB08}"/>
                    </a:ext>
                  </a:extLst>
                </p:cNvPr>
                <p:cNvPicPr/>
                <p:nvPr/>
              </p:nvPicPr>
              <p:blipFill>
                <a:blip r:embed="rId63"/>
                <a:stretch>
                  <a:fillRect/>
                </a:stretch>
              </p:blipFill>
              <p:spPr>
                <a:xfrm>
                  <a:off x="8294938" y="3818861"/>
                  <a:ext cx="432360" cy="201240"/>
                </a:xfrm>
                <a:prstGeom prst="rect">
                  <a:avLst/>
                </a:prstGeom>
              </p:spPr>
            </p:pic>
          </mc:Fallback>
        </mc:AlternateContent>
      </p:grpSp>
      <p:grpSp>
        <p:nvGrpSpPr>
          <p:cNvPr id="80" name="Group 79">
            <a:extLst>
              <a:ext uri="{FF2B5EF4-FFF2-40B4-BE49-F238E27FC236}">
                <a16:creationId xmlns:a16="http://schemas.microsoft.com/office/drawing/2014/main" id="{26DE37B4-6EAF-42C0-AC68-E29D4AB64BBD}"/>
              </a:ext>
            </a:extLst>
          </p:cNvPr>
          <p:cNvGrpSpPr/>
          <p:nvPr/>
        </p:nvGrpSpPr>
        <p:grpSpPr>
          <a:xfrm>
            <a:off x="6404578" y="4658381"/>
            <a:ext cx="3663000" cy="1389960"/>
            <a:chOff x="6404578" y="4658381"/>
            <a:chExt cx="3663000" cy="1389960"/>
          </a:xfrm>
        </p:grpSpPr>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B74109BD-1E5B-4B05-A22F-C006646DA823}"/>
                    </a:ext>
                  </a:extLst>
                </p14:cNvPr>
                <p14:cNvContentPartPr/>
                <p14:nvPr/>
              </p14:nvContentPartPr>
              <p14:xfrm>
                <a:off x="6481618" y="4940981"/>
                <a:ext cx="610200" cy="64080"/>
              </p14:xfrm>
            </p:contentPart>
          </mc:Choice>
          <mc:Fallback xmlns="">
            <p:pic>
              <p:nvPicPr>
                <p:cNvPr id="40" name="Ink 39">
                  <a:extLst>
                    <a:ext uri="{FF2B5EF4-FFF2-40B4-BE49-F238E27FC236}">
                      <a16:creationId xmlns:a16="http://schemas.microsoft.com/office/drawing/2014/main" id="{B74109BD-1E5B-4B05-A22F-C006646DA823}"/>
                    </a:ext>
                  </a:extLst>
                </p:cNvPr>
                <p:cNvPicPr/>
                <p:nvPr/>
              </p:nvPicPr>
              <p:blipFill>
                <a:blip r:embed="rId65"/>
                <a:stretch>
                  <a:fillRect/>
                </a:stretch>
              </p:blipFill>
              <p:spPr>
                <a:xfrm>
                  <a:off x="6472618" y="4931981"/>
                  <a:ext cx="6278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0AE0F701-9C4F-4211-B020-80E4D854E904}"/>
                    </a:ext>
                  </a:extLst>
                </p14:cNvPr>
                <p14:cNvContentPartPr/>
                <p14:nvPr/>
              </p14:nvContentPartPr>
              <p14:xfrm>
                <a:off x="6404578" y="4821461"/>
                <a:ext cx="257040" cy="316800"/>
              </p14:xfrm>
            </p:contentPart>
          </mc:Choice>
          <mc:Fallback xmlns="">
            <p:pic>
              <p:nvPicPr>
                <p:cNvPr id="41" name="Ink 40">
                  <a:extLst>
                    <a:ext uri="{FF2B5EF4-FFF2-40B4-BE49-F238E27FC236}">
                      <a16:creationId xmlns:a16="http://schemas.microsoft.com/office/drawing/2014/main" id="{0AE0F701-9C4F-4211-B020-80E4D854E904}"/>
                    </a:ext>
                  </a:extLst>
                </p:cNvPr>
                <p:cNvPicPr/>
                <p:nvPr/>
              </p:nvPicPr>
              <p:blipFill>
                <a:blip r:embed="rId67"/>
                <a:stretch>
                  <a:fillRect/>
                </a:stretch>
              </p:blipFill>
              <p:spPr>
                <a:xfrm>
                  <a:off x="6395938" y="4812821"/>
                  <a:ext cx="2746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B5661FBC-EB61-47E0-997F-E36674FE3757}"/>
                    </a:ext>
                  </a:extLst>
                </p14:cNvPr>
                <p14:cNvContentPartPr/>
                <p14:nvPr/>
              </p14:nvContentPartPr>
              <p14:xfrm>
                <a:off x="7385938" y="4718501"/>
                <a:ext cx="41400" cy="366480"/>
              </p14:xfrm>
            </p:contentPart>
          </mc:Choice>
          <mc:Fallback xmlns="">
            <p:pic>
              <p:nvPicPr>
                <p:cNvPr id="42" name="Ink 41">
                  <a:extLst>
                    <a:ext uri="{FF2B5EF4-FFF2-40B4-BE49-F238E27FC236}">
                      <a16:creationId xmlns:a16="http://schemas.microsoft.com/office/drawing/2014/main" id="{B5661FBC-EB61-47E0-997F-E36674FE3757}"/>
                    </a:ext>
                  </a:extLst>
                </p:cNvPr>
                <p:cNvPicPr/>
                <p:nvPr/>
              </p:nvPicPr>
              <p:blipFill>
                <a:blip r:embed="rId69"/>
                <a:stretch>
                  <a:fillRect/>
                </a:stretch>
              </p:blipFill>
              <p:spPr>
                <a:xfrm>
                  <a:off x="7377298" y="4709861"/>
                  <a:ext cx="590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A4CC6602-7A5F-4D2E-BEB9-7E6DBE47E54D}"/>
                    </a:ext>
                  </a:extLst>
                </p14:cNvPr>
                <p14:cNvContentPartPr/>
                <p14:nvPr/>
              </p14:nvContentPartPr>
              <p14:xfrm>
                <a:off x="7274698" y="4921181"/>
                <a:ext cx="219600" cy="36720"/>
              </p14:xfrm>
            </p:contentPart>
          </mc:Choice>
          <mc:Fallback xmlns="">
            <p:pic>
              <p:nvPicPr>
                <p:cNvPr id="43" name="Ink 42">
                  <a:extLst>
                    <a:ext uri="{FF2B5EF4-FFF2-40B4-BE49-F238E27FC236}">
                      <a16:creationId xmlns:a16="http://schemas.microsoft.com/office/drawing/2014/main" id="{A4CC6602-7A5F-4D2E-BEB9-7E6DBE47E54D}"/>
                    </a:ext>
                  </a:extLst>
                </p:cNvPr>
                <p:cNvPicPr/>
                <p:nvPr/>
              </p:nvPicPr>
              <p:blipFill>
                <a:blip r:embed="rId71"/>
                <a:stretch>
                  <a:fillRect/>
                </a:stretch>
              </p:blipFill>
              <p:spPr>
                <a:xfrm>
                  <a:off x="7266058" y="4912541"/>
                  <a:ext cx="2372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2B77F1DB-95E4-4B26-95C2-926A9F5A3587}"/>
                    </a:ext>
                  </a:extLst>
                </p14:cNvPr>
                <p14:cNvContentPartPr/>
                <p14:nvPr/>
              </p14:nvContentPartPr>
              <p14:xfrm>
                <a:off x="7471618" y="4658381"/>
                <a:ext cx="182520" cy="412920"/>
              </p14:xfrm>
            </p:contentPart>
          </mc:Choice>
          <mc:Fallback xmlns="">
            <p:pic>
              <p:nvPicPr>
                <p:cNvPr id="44" name="Ink 43">
                  <a:extLst>
                    <a:ext uri="{FF2B5EF4-FFF2-40B4-BE49-F238E27FC236}">
                      <a16:creationId xmlns:a16="http://schemas.microsoft.com/office/drawing/2014/main" id="{2B77F1DB-95E4-4B26-95C2-926A9F5A3587}"/>
                    </a:ext>
                  </a:extLst>
                </p:cNvPr>
                <p:cNvPicPr/>
                <p:nvPr/>
              </p:nvPicPr>
              <p:blipFill>
                <a:blip r:embed="rId73"/>
                <a:stretch>
                  <a:fillRect/>
                </a:stretch>
              </p:blipFill>
              <p:spPr>
                <a:xfrm>
                  <a:off x="7462618" y="4649381"/>
                  <a:ext cx="200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292C159B-890C-4651-9421-33A4B8DDC2D5}"/>
                    </a:ext>
                  </a:extLst>
                </p14:cNvPr>
                <p14:cNvContentPartPr/>
                <p14:nvPr/>
              </p14:nvContentPartPr>
              <p14:xfrm>
                <a:off x="7677898" y="4717781"/>
                <a:ext cx="85680" cy="338040"/>
              </p14:xfrm>
            </p:contentPart>
          </mc:Choice>
          <mc:Fallback xmlns="">
            <p:pic>
              <p:nvPicPr>
                <p:cNvPr id="45" name="Ink 44">
                  <a:extLst>
                    <a:ext uri="{FF2B5EF4-FFF2-40B4-BE49-F238E27FC236}">
                      <a16:creationId xmlns:a16="http://schemas.microsoft.com/office/drawing/2014/main" id="{292C159B-890C-4651-9421-33A4B8DDC2D5}"/>
                    </a:ext>
                  </a:extLst>
                </p:cNvPr>
                <p:cNvPicPr/>
                <p:nvPr/>
              </p:nvPicPr>
              <p:blipFill>
                <a:blip r:embed="rId75"/>
                <a:stretch>
                  <a:fillRect/>
                </a:stretch>
              </p:blipFill>
              <p:spPr>
                <a:xfrm>
                  <a:off x="7668898" y="4709141"/>
                  <a:ext cx="1033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2FD4002F-BD45-44CF-919E-28D57DEEE507}"/>
                    </a:ext>
                  </a:extLst>
                </p14:cNvPr>
                <p14:cNvContentPartPr/>
                <p14:nvPr/>
              </p14:nvContentPartPr>
              <p14:xfrm>
                <a:off x="7775098" y="4838021"/>
                <a:ext cx="78840" cy="248760"/>
              </p14:xfrm>
            </p:contentPart>
          </mc:Choice>
          <mc:Fallback xmlns="">
            <p:pic>
              <p:nvPicPr>
                <p:cNvPr id="46" name="Ink 45">
                  <a:extLst>
                    <a:ext uri="{FF2B5EF4-FFF2-40B4-BE49-F238E27FC236}">
                      <a16:creationId xmlns:a16="http://schemas.microsoft.com/office/drawing/2014/main" id="{2FD4002F-BD45-44CF-919E-28D57DEEE507}"/>
                    </a:ext>
                  </a:extLst>
                </p:cNvPr>
                <p:cNvPicPr/>
                <p:nvPr/>
              </p:nvPicPr>
              <p:blipFill>
                <a:blip r:embed="rId77"/>
                <a:stretch>
                  <a:fillRect/>
                </a:stretch>
              </p:blipFill>
              <p:spPr>
                <a:xfrm>
                  <a:off x="7766458" y="4829021"/>
                  <a:ext cx="964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AF85AA1F-4775-472C-A497-A8580A17124F}"/>
                    </a:ext>
                  </a:extLst>
                </p14:cNvPr>
                <p14:cNvContentPartPr/>
                <p14:nvPr/>
              </p14:nvContentPartPr>
              <p14:xfrm>
                <a:off x="8181538" y="4843781"/>
                <a:ext cx="22320" cy="164160"/>
              </p14:xfrm>
            </p:contentPart>
          </mc:Choice>
          <mc:Fallback xmlns="">
            <p:pic>
              <p:nvPicPr>
                <p:cNvPr id="47" name="Ink 46">
                  <a:extLst>
                    <a:ext uri="{FF2B5EF4-FFF2-40B4-BE49-F238E27FC236}">
                      <a16:creationId xmlns:a16="http://schemas.microsoft.com/office/drawing/2014/main" id="{AF85AA1F-4775-472C-A497-A8580A17124F}"/>
                    </a:ext>
                  </a:extLst>
                </p:cNvPr>
                <p:cNvPicPr/>
                <p:nvPr/>
              </p:nvPicPr>
              <p:blipFill>
                <a:blip r:embed="rId79"/>
                <a:stretch>
                  <a:fillRect/>
                </a:stretch>
              </p:blipFill>
              <p:spPr>
                <a:xfrm>
                  <a:off x="8172898" y="4834781"/>
                  <a:ext cx="399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Ink 47">
                  <a:extLst>
                    <a:ext uri="{FF2B5EF4-FFF2-40B4-BE49-F238E27FC236}">
                      <a16:creationId xmlns:a16="http://schemas.microsoft.com/office/drawing/2014/main" id="{D34F3986-638E-43C9-9373-64DC3E7DAEC5}"/>
                    </a:ext>
                  </a:extLst>
                </p14:cNvPr>
                <p14:cNvContentPartPr/>
                <p14:nvPr/>
              </p14:nvContentPartPr>
              <p14:xfrm>
                <a:off x="8173618" y="4734701"/>
                <a:ext cx="176760" cy="249120"/>
              </p14:xfrm>
            </p:contentPart>
          </mc:Choice>
          <mc:Fallback xmlns="">
            <p:pic>
              <p:nvPicPr>
                <p:cNvPr id="48" name="Ink 47">
                  <a:extLst>
                    <a:ext uri="{FF2B5EF4-FFF2-40B4-BE49-F238E27FC236}">
                      <a16:creationId xmlns:a16="http://schemas.microsoft.com/office/drawing/2014/main" id="{D34F3986-638E-43C9-9373-64DC3E7DAEC5}"/>
                    </a:ext>
                  </a:extLst>
                </p:cNvPr>
                <p:cNvPicPr/>
                <p:nvPr/>
              </p:nvPicPr>
              <p:blipFill>
                <a:blip r:embed="rId81"/>
                <a:stretch>
                  <a:fillRect/>
                </a:stretch>
              </p:blipFill>
              <p:spPr>
                <a:xfrm>
                  <a:off x="8164978" y="4725701"/>
                  <a:ext cx="194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Ink 48">
                  <a:extLst>
                    <a:ext uri="{FF2B5EF4-FFF2-40B4-BE49-F238E27FC236}">
                      <a16:creationId xmlns:a16="http://schemas.microsoft.com/office/drawing/2014/main" id="{D1C5311B-47D8-4482-89C7-0F26ADA28F94}"/>
                    </a:ext>
                  </a:extLst>
                </p14:cNvPr>
                <p14:cNvContentPartPr/>
                <p14:nvPr/>
              </p14:nvContentPartPr>
              <p14:xfrm>
                <a:off x="8111698" y="5041061"/>
                <a:ext cx="293760" cy="24840"/>
              </p14:xfrm>
            </p:contentPart>
          </mc:Choice>
          <mc:Fallback xmlns="">
            <p:pic>
              <p:nvPicPr>
                <p:cNvPr id="49" name="Ink 48">
                  <a:extLst>
                    <a:ext uri="{FF2B5EF4-FFF2-40B4-BE49-F238E27FC236}">
                      <a16:creationId xmlns:a16="http://schemas.microsoft.com/office/drawing/2014/main" id="{D1C5311B-47D8-4482-89C7-0F26ADA28F94}"/>
                    </a:ext>
                  </a:extLst>
                </p:cNvPr>
                <p:cNvPicPr/>
                <p:nvPr/>
              </p:nvPicPr>
              <p:blipFill>
                <a:blip r:embed="rId83"/>
                <a:stretch>
                  <a:fillRect/>
                </a:stretch>
              </p:blipFill>
              <p:spPr>
                <a:xfrm>
                  <a:off x="8102698" y="5032061"/>
                  <a:ext cx="3114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627E3010-D8BA-4D0C-90E8-EF54B7DB0F72}"/>
                    </a:ext>
                  </a:extLst>
                </p14:cNvPr>
                <p14:cNvContentPartPr/>
                <p14:nvPr/>
              </p14:nvContentPartPr>
              <p14:xfrm>
                <a:off x="8152378" y="5110541"/>
                <a:ext cx="248400" cy="28800"/>
              </p14:xfrm>
            </p:contentPart>
          </mc:Choice>
          <mc:Fallback xmlns="">
            <p:pic>
              <p:nvPicPr>
                <p:cNvPr id="50" name="Ink 49">
                  <a:extLst>
                    <a:ext uri="{FF2B5EF4-FFF2-40B4-BE49-F238E27FC236}">
                      <a16:creationId xmlns:a16="http://schemas.microsoft.com/office/drawing/2014/main" id="{627E3010-D8BA-4D0C-90E8-EF54B7DB0F72}"/>
                    </a:ext>
                  </a:extLst>
                </p:cNvPr>
                <p:cNvPicPr/>
                <p:nvPr/>
              </p:nvPicPr>
              <p:blipFill>
                <a:blip r:embed="rId85"/>
                <a:stretch>
                  <a:fillRect/>
                </a:stretch>
              </p:blipFill>
              <p:spPr>
                <a:xfrm>
                  <a:off x="8143738" y="5101541"/>
                  <a:ext cx="2660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B23998D7-9B15-49C7-8EFD-96DC24869724}"/>
                    </a:ext>
                  </a:extLst>
                </p14:cNvPr>
                <p14:cNvContentPartPr/>
                <p14:nvPr/>
              </p14:nvContentPartPr>
              <p14:xfrm>
                <a:off x="8695978" y="4808501"/>
                <a:ext cx="193680" cy="190440"/>
              </p14:xfrm>
            </p:contentPart>
          </mc:Choice>
          <mc:Fallback xmlns="">
            <p:pic>
              <p:nvPicPr>
                <p:cNvPr id="54" name="Ink 53">
                  <a:extLst>
                    <a:ext uri="{FF2B5EF4-FFF2-40B4-BE49-F238E27FC236}">
                      <a16:creationId xmlns:a16="http://schemas.microsoft.com/office/drawing/2014/main" id="{B23998D7-9B15-49C7-8EFD-96DC24869724}"/>
                    </a:ext>
                  </a:extLst>
                </p:cNvPr>
                <p:cNvPicPr/>
                <p:nvPr/>
              </p:nvPicPr>
              <p:blipFill>
                <a:blip r:embed="rId87"/>
                <a:stretch>
                  <a:fillRect/>
                </a:stretch>
              </p:blipFill>
              <p:spPr>
                <a:xfrm>
                  <a:off x="8686978" y="4799861"/>
                  <a:ext cx="211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6E9A80C3-EBDC-474F-A324-B5D18140475D}"/>
                    </a:ext>
                  </a:extLst>
                </p14:cNvPr>
                <p14:cNvContentPartPr/>
                <p14:nvPr/>
              </p14:nvContentPartPr>
              <p14:xfrm>
                <a:off x="9064258" y="4831181"/>
                <a:ext cx="102960" cy="214560"/>
              </p14:xfrm>
            </p:contentPart>
          </mc:Choice>
          <mc:Fallback xmlns="">
            <p:pic>
              <p:nvPicPr>
                <p:cNvPr id="55" name="Ink 54">
                  <a:extLst>
                    <a:ext uri="{FF2B5EF4-FFF2-40B4-BE49-F238E27FC236}">
                      <a16:creationId xmlns:a16="http://schemas.microsoft.com/office/drawing/2014/main" id="{6E9A80C3-EBDC-474F-A324-B5D18140475D}"/>
                    </a:ext>
                  </a:extLst>
                </p:cNvPr>
                <p:cNvPicPr/>
                <p:nvPr/>
              </p:nvPicPr>
              <p:blipFill>
                <a:blip r:embed="rId89"/>
                <a:stretch>
                  <a:fillRect/>
                </a:stretch>
              </p:blipFill>
              <p:spPr>
                <a:xfrm>
                  <a:off x="9055258" y="4822541"/>
                  <a:ext cx="1206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0055E120-A823-444C-AC16-1FC5EDB1003F}"/>
                    </a:ext>
                  </a:extLst>
                </p14:cNvPr>
                <p14:cNvContentPartPr/>
                <p14:nvPr/>
              </p14:nvContentPartPr>
              <p14:xfrm>
                <a:off x="9230938" y="4858901"/>
                <a:ext cx="32040" cy="147960"/>
              </p14:xfrm>
            </p:contentPart>
          </mc:Choice>
          <mc:Fallback xmlns="">
            <p:pic>
              <p:nvPicPr>
                <p:cNvPr id="56" name="Ink 55">
                  <a:extLst>
                    <a:ext uri="{FF2B5EF4-FFF2-40B4-BE49-F238E27FC236}">
                      <a16:creationId xmlns:a16="http://schemas.microsoft.com/office/drawing/2014/main" id="{0055E120-A823-444C-AC16-1FC5EDB1003F}"/>
                    </a:ext>
                  </a:extLst>
                </p:cNvPr>
                <p:cNvPicPr/>
                <p:nvPr/>
              </p:nvPicPr>
              <p:blipFill>
                <a:blip r:embed="rId91"/>
                <a:stretch>
                  <a:fillRect/>
                </a:stretch>
              </p:blipFill>
              <p:spPr>
                <a:xfrm>
                  <a:off x="9222298" y="4849901"/>
                  <a:ext cx="496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1186C223-3CFE-458E-B766-A4F343D4EFD6}"/>
                    </a:ext>
                  </a:extLst>
                </p14:cNvPr>
                <p14:cNvContentPartPr/>
                <p14:nvPr/>
              </p14:nvContentPartPr>
              <p14:xfrm>
                <a:off x="9223018" y="4713101"/>
                <a:ext cx="17640" cy="74160"/>
              </p14:xfrm>
            </p:contentPart>
          </mc:Choice>
          <mc:Fallback xmlns="">
            <p:pic>
              <p:nvPicPr>
                <p:cNvPr id="57" name="Ink 56">
                  <a:extLst>
                    <a:ext uri="{FF2B5EF4-FFF2-40B4-BE49-F238E27FC236}">
                      <a16:creationId xmlns:a16="http://schemas.microsoft.com/office/drawing/2014/main" id="{1186C223-3CFE-458E-B766-A4F343D4EFD6}"/>
                    </a:ext>
                  </a:extLst>
                </p:cNvPr>
                <p:cNvPicPr/>
                <p:nvPr/>
              </p:nvPicPr>
              <p:blipFill>
                <a:blip r:embed="rId93"/>
                <a:stretch>
                  <a:fillRect/>
                </a:stretch>
              </p:blipFill>
              <p:spPr>
                <a:xfrm>
                  <a:off x="9214018" y="4704101"/>
                  <a:ext cx="352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DCA8270F-8470-43F1-B606-F71DEDA075CA}"/>
                    </a:ext>
                  </a:extLst>
                </p14:cNvPr>
                <p14:cNvContentPartPr/>
                <p14:nvPr/>
              </p14:nvContentPartPr>
              <p14:xfrm>
                <a:off x="9268018" y="4797341"/>
                <a:ext cx="339840" cy="315000"/>
              </p14:xfrm>
            </p:contentPart>
          </mc:Choice>
          <mc:Fallback xmlns="">
            <p:pic>
              <p:nvPicPr>
                <p:cNvPr id="58" name="Ink 57">
                  <a:extLst>
                    <a:ext uri="{FF2B5EF4-FFF2-40B4-BE49-F238E27FC236}">
                      <a16:creationId xmlns:a16="http://schemas.microsoft.com/office/drawing/2014/main" id="{DCA8270F-8470-43F1-B606-F71DEDA075CA}"/>
                    </a:ext>
                  </a:extLst>
                </p:cNvPr>
                <p:cNvPicPr/>
                <p:nvPr/>
              </p:nvPicPr>
              <p:blipFill>
                <a:blip r:embed="rId95"/>
                <a:stretch>
                  <a:fillRect/>
                </a:stretch>
              </p:blipFill>
              <p:spPr>
                <a:xfrm>
                  <a:off x="9259378" y="4788701"/>
                  <a:ext cx="3574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ABD47821-20B5-4286-ABEA-FB2800577B19}"/>
                    </a:ext>
                  </a:extLst>
                </p14:cNvPr>
                <p14:cNvContentPartPr/>
                <p14:nvPr/>
              </p14:nvContentPartPr>
              <p14:xfrm>
                <a:off x="9608218" y="4660541"/>
                <a:ext cx="459360" cy="306720"/>
              </p14:xfrm>
            </p:contentPart>
          </mc:Choice>
          <mc:Fallback xmlns="">
            <p:pic>
              <p:nvPicPr>
                <p:cNvPr id="59" name="Ink 58">
                  <a:extLst>
                    <a:ext uri="{FF2B5EF4-FFF2-40B4-BE49-F238E27FC236}">
                      <a16:creationId xmlns:a16="http://schemas.microsoft.com/office/drawing/2014/main" id="{ABD47821-20B5-4286-ABEA-FB2800577B19}"/>
                    </a:ext>
                  </a:extLst>
                </p:cNvPr>
                <p:cNvPicPr/>
                <p:nvPr/>
              </p:nvPicPr>
              <p:blipFill>
                <a:blip r:embed="rId97"/>
                <a:stretch>
                  <a:fillRect/>
                </a:stretch>
              </p:blipFill>
              <p:spPr>
                <a:xfrm>
                  <a:off x="9599218" y="4651541"/>
                  <a:ext cx="4770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DBDAD3AC-C7FE-4C55-A662-1E0C4EF28FA5}"/>
                    </a:ext>
                  </a:extLst>
                </p14:cNvPr>
                <p14:cNvContentPartPr/>
                <p14:nvPr/>
              </p14:nvContentPartPr>
              <p14:xfrm>
                <a:off x="7360018" y="5318981"/>
                <a:ext cx="572760" cy="256680"/>
              </p14:xfrm>
            </p:contentPart>
          </mc:Choice>
          <mc:Fallback xmlns="">
            <p:pic>
              <p:nvPicPr>
                <p:cNvPr id="61" name="Ink 60">
                  <a:extLst>
                    <a:ext uri="{FF2B5EF4-FFF2-40B4-BE49-F238E27FC236}">
                      <a16:creationId xmlns:a16="http://schemas.microsoft.com/office/drawing/2014/main" id="{DBDAD3AC-C7FE-4C55-A662-1E0C4EF28FA5}"/>
                    </a:ext>
                  </a:extLst>
                </p:cNvPr>
                <p:cNvPicPr/>
                <p:nvPr/>
              </p:nvPicPr>
              <p:blipFill>
                <a:blip r:embed="rId99"/>
                <a:stretch>
                  <a:fillRect/>
                </a:stretch>
              </p:blipFill>
              <p:spPr>
                <a:xfrm>
                  <a:off x="7351378" y="5309981"/>
                  <a:ext cx="5904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9D0DC517-410A-4216-9096-44C4504CD01D}"/>
                    </a:ext>
                  </a:extLst>
                </p14:cNvPr>
                <p14:cNvContentPartPr/>
                <p14:nvPr/>
              </p14:nvContentPartPr>
              <p14:xfrm>
                <a:off x="7963738" y="5284421"/>
                <a:ext cx="85680" cy="271080"/>
              </p14:xfrm>
            </p:contentPart>
          </mc:Choice>
          <mc:Fallback xmlns="">
            <p:pic>
              <p:nvPicPr>
                <p:cNvPr id="62" name="Ink 61">
                  <a:extLst>
                    <a:ext uri="{FF2B5EF4-FFF2-40B4-BE49-F238E27FC236}">
                      <a16:creationId xmlns:a16="http://schemas.microsoft.com/office/drawing/2014/main" id="{9D0DC517-410A-4216-9096-44C4504CD01D}"/>
                    </a:ext>
                  </a:extLst>
                </p:cNvPr>
                <p:cNvPicPr/>
                <p:nvPr/>
              </p:nvPicPr>
              <p:blipFill>
                <a:blip r:embed="rId101"/>
                <a:stretch>
                  <a:fillRect/>
                </a:stretch>
              </p:blipFill>
              <p:spPr>
                <a:xfrm>
                  <a:off x="7955098" y="5275781"/>
                  <a:ext cx="1033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264D61F6-10EB-49E6-B52D-FB89DCBBF63C}"/>
                    </a:ext>
                  </a:extLst>
                </p14:cNvPr>
                <p14:cNvContentPartPr/>
                <p14:nvPr/>
              </p14:nvContentPartPr>
              <p14:xfrm>
                <a:off x="8065258" y="5421581"/>
                <a:ext cx="70560" cy="99360"/>
              </p14:xfrm>
            </p:contentPart>
          </mc:Choice>
          <mc:Fallback xmlns="">
            <p:pic>
              <p:nvPicPr>
                <p:cNvPr id="63" name="Ink 62">
                  <a:extLst>
                    <a:ext uri="{FF2B5EF4-FFF2-40B4-BE49-F238E27FC236}">
                      <a16:creationId xmlns:a16="http://schemas.microsoft.com/office/drawing/2014/main" id="{264D61F6-10EB-49E6-B52D-FB89DCBBF63C}"/>
                    </a:ext>
                  </a:extLst>
                </p:cNvPr>
                <p:cNvPicPr/>
                <p:nvPr/>
              </p:nvPicPr>
              <p:blipFill>
                <a:blip r:embed="rId103"/>
                <a:stretch>
                  <a:fillRect/>
                </a:stretch>
              </p:blipFill>
              <p:spPr>
                <a:xfrm>
                  <a:off x="8056258" y="5412581"/>
                  <a:ext cx="882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4FEDB312-39E5-4CEC-9595-9CD420A0BFC0}"/>
                    </a:ext>
                  </a:extLst>
                </p14:cNvPr>
                <p14:cNvContentPartPr/>
                <p14:nvPr/>
              </p14:nvContentPartPr>
              <p14:xfrm>
                <a:off x="8144098" y="5398181"/>
                <a:ext cx="217800" cy="96480"/>
              </p14:xfrm>
            </p:contentPart>
          </mc:Choice>
          <mc:Fallback xmlns="">
            <p:pic>
              <p:nvPicPr>
                <p:cNvPr id="64" name="Ink 63">
                  <a:extLst>
                    <a:ext uri="{FF2B5EF4-FFF2-40B4-BE49-F238E27FC236}">
                      <a16:creationId xmlns:a16="http://schemas.microsoft.com/office/drawing/2014/main" id="{4FEDB312-39E5-4CEC-9595-9CD420A0BFC0}"/>
                    </a:ext>
                  </a:extLst>
                </p:cNvPr>
                <p:cNvPicPr/>
                <p:nvPr/>
              </p:nvPicPr>
              <p:blipFill>
                <a:blip r:embed="rId105"/>
                <a:stretch>
                  <a:fillRect/>
                </a:stretch>
              </p:blipFill>
              <p:spPr>
                <a:xfrm>
                  <a:off x="8135098" y="5389541"/>
                  <a:ext cx="2354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40A1D62B-0F9A-43DE-84A7-9D958B6F96F1}"/>
                    </a:ext>
                  </a:extLst>
                </p14:cNvPr>
                <p14:cNvContentPartPr/>
                <p14:nvPr/>
              </p14:nvContentPartPr>
              <p14:xfrm>
                <a:off x="8499058" y="5384141"/>
                <a:ext cx="81000" cy="82800"/>
              </p14:xfrm>
            </p:contentPart>
          </mc:Choice>
          <mc:Fallback xmlns="">
            <p:pic>
              <p:nvPicPr>
                <p:cNvPr id="65" name="Ink 64">
                  <a:extLst>
                    <a:ext uri="{FF2B5EF4-FFF2-40B4-BE49-F238E27FC236}">
                      <a16:creationId xmlns:a16="http://schemas.microsoft.com/office/drawing/2014/main" id="{40A1D62B-0F9A-43DE-84A7-9D958B6F96F1}"/>
                    </a:ext>
                  </a:extLst>
                </p:cNvPr>
                <p:cNvPicPr/>
                <p:nvPr/>
              </p:nvPicPr>
              <p:blipFill>
                <a:blip r:embed="rId107"/>
                <a:stretch>
                  <a:fillRect/>
                </a:stretch>
              </p:blipFill>
              <p:spPr>
                <a:xfrm>
                  <a:off x="8490058" y="5375141"/>
                  <a:ext cx="98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7D8F67D3-6AE6-4A20-B0FE-64DF3933DE5D}"/>
                    </a:ext>
                  </a:extLst>
                </p14:cNvPr>
                <p14:cNvContentPartPr/>
                <p14:nvPr/>
              </p14:nvContentPartPr>
              <p14:xfrm>
                <a:off x="8645578" y="5167061"/>
                <a:ext cx="123840" cy="313200"/>
              </p14:xfrm>
            </p:contentPart>
          </mc:Choice>
          <mc:Fallback xmlns="">
            <p:pic>
              <p:nvPicPr>
                <p:cNvPr id="66" name="Ink 65">
                  <a:extLst>
                    <a:ext uri="{FF2B5EF4-FFF2-40B4-BE49-F238E27FC236}">
                      <a16:creationId xmlns:a16="http://schemas.microsoft.com/office/drawing/2014/main" id="{7D8F67D3-6AE6-4A20-B0FE-64DF3933DE5D}"/>
                    </a:ext>
                  </a:extLst>
                </p:cNvPr>
                <p:cNvPicPr/>
                <p:nvPr/>
              </p:nvPicPr>
              <p:blipFill>
                <a:blip r:embed="rId109"/>
                <a:stretch>
                  <a:fillRect/>
                </a:stretch>
              </p:blipFill>
              <p:spPr>
                <a:xfrm>
                  <a:off x="8636938" y="5158421"/>
                  <a:ext cx="1414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91441BE7-2220-49D2-81C2-C54B1687125E}"/>
                    </a:ext>
                  </a:extLst>
                </p14:cNvPr>
                <p14:cNvContentPartPr/>
                <p14:nvPr/>
              </p14:nvContentPartPr>
              <p14:xfrm>
                <a:off x="8591938" y="5353541"/>
                <a:ext cx="156240" cy="48240"/>
              </p14:xfrm>
            </p:contentPart>
          </mc:Choice>
          <mc:Fallback xmlns="">
            <p:pic>
              <p:nvPicPr>
                <p:cNvPr id="67" name="Ink 66">
                  <a:extLst>
                    <a:ext uri="{FF2B5EF4-FFF2-40B4-BE49-F238E27FC236}">
                      <a16:creationId xmlns:a16="http://schemas.microsoft.com/office/drawing/2014/main" id="{91441BE7-2220-49D2-81C2-C54B1687125E}"/>
                    </a:ext>
                  </a:extLst>
                </p:cNvPr>
                <p:cNvPicPr/>
                <p:nvPr/>
              </p:nvPicPr>
              <p:blipFill>
                <a:blip r:embed="rId111"/>
                <a:stretch>
                  <a:fillRect/>
                </a:stretch>
              </p:blipFill>
              <p:spPr>
                <a:xfrm>
                  <a:off x="8582938" y="5344901"/>
                  <a:ext cx="1738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B7371B32-771E-4B8C-BF2B-2D84CCDB040D}"/>
                    </a:ext>
                  </a:extLst>
                </p14:cNvPr>
                <p14:cNvContentPartPr/>
                <p14:nvPr/>
              </p14:nvContentPartPr>
              <p14:xfrm>
                <a:off x="8926378" y="5186501"/>
                <a:ext cx="52560" cy="361080"/>
              </p14:xfrm>
            </p:contentPart>
          </mc:Choice>
          <mc:Fallback xmlns="">
            <p:pic>
              <p:nvPicPr>
                <p:cNvPr id="68" name="Ink 67">
                  <a:extLst>
                    <a:ext uri="{FF2B5EF4-FFF2-40B4-BE49-F238E27FC236}">
                      <a16:creationId xmlns:a16="http://schemas.microsoft.com/office/drawing/2014/main" id="{B7371B32-771E-4B8C-BF2B-2D84CCDB040D}"/>
                    </a:ext>
                  </a:extLst>
                </p:cNvPr>
                <p:cNvPicPr/>
                <p:nvPr/>
              </p:nvPicPr>
              <p:blipFill>
                <a:blip r:embed="rId113"/>
                <a:stretch>
                  <a:fillRect/>
                </a:stretch>
              </p:blipFill>
              <p:spPr>
                <a:xfrm>
                  <a:off x="8917378" y="5177501"/>
                  <a:ext cx="7020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4113D1F1-506A-4FC7-935A-7912FCB641DF}"/>
                    </a:ext>
                  </a:extLst>
                </p14:cNvPr>
                <p14:cNvContentPartPr/>
                <p14:nvPr/>
              </p14:nvContentPartPr>
              <p14:xfrm>
                <a:off x="8853658" y="5365781"/>
                <a:ext cx="184320" cy="35280"/>
              </p14:xfrm>
            </p:contentPart>
          </mc:Choice>
          <mc:Fallback xmlns="">
            <p:pic>
              <p:nvPicPr>
                <p:cNvPr id="69" name="Ink 68">
                  <a:extLst>
                    <a:ext uri="{FF2B5EF4-FFF2-40B4-BE49-F238E27FC236}">
                      <a16:creationId xmlns:a16="http://schemas.microsoft.com/office/drawing/2014/main" id="{4113D1F1-506A-4FC7-935A-7912FCB641DF}"/>
                    </a:ext>
                  </a:extLst>
                </p:cNvPr>
                <p:cNvPicPr/>
                <p:nvPr/>
              </p:nvPicPr>
              <p:blipFill>
                <a:blip r:embed="rId115"/>
                <a:stretch>
                  <a:fillRect/>
                </a:stretch>
              </p:blipFill>
              <p:spPr>
                <a:xfrm>
                  <a:off x="8845018" y="5357141"/>
                  <a:ext cx="201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8DC69440-6E9F-41CA-9FDD-0EEB33F3B49B}"/>
                    </a:ext>
                  </a:extLst>
                </p14:cNvPr>
                <p14:cNvContentPartPr/>
                <p14:nvPr/>
              </p14:nvContentPartPr>
              <p14:xfrm>
                <a:off x="9002338" y="5184341"/>
                <a:ext cx="425880" cy="293400"/>
              </p14:xfrm>
            </p:contentPart>
          </mc:Choice>
          <mc:Fallback xmlns="">
            <p:pic>
              <p:nvPicPr>
                <p:cNvPr id="70" name="Ink 69">
                  <a:extLst>
                    <a:ext uri="{FF2B5EF4-FFF2-40B4-BE49-F238E27FC236}">
                      <a16:creationId xmlns:a16="http://schemas.microsoft.com/office/drawing/2014/main" id="{8DC69440-6E9F-41CA-9FDD-0EEB33F3B49B}"/>
                    </a:ext>
                  </a:extLst>
                </p:cNvPr>
                <p:cNvPicPr/>
                <p:nvPr/>
              </p:nvPicPr>
              <p:blipFill>
                <a:blip r:embed="rId117"/>
                <a:stretch>
                  <a:fillRect/>
                </a:stretch>
              </p:blipFill>
              <p:spPr>
                <a:xfrm>
                  <a:off x="8993698" y="5175341"/>
                  <a:ext cx="4435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62895427-9DFC-4C70-8A42-682EC59308F1}"/>
                    </a:ext>
                  </a:extLst>
                </p14:cNvPr>
                <p14:cNvContentPartPr/>
                <p14:nvPr/>
              </p14:nvContentPartPr>
              <p14:xfrm>
                <a:off x="7423378" y="5654141"/>
                <a:ext cx="113040" cy="288360"/>
              </p14:xfrm>
            </p:contentPart>
          </mc:Choice>
          <mc:Fallback xmlns="">
            <p:pic>
              <p:nvPicPr>
                <p:cNvPr id="71" name="Ink 70">
                  <a:extLst>
                    <a:ext uri="{FF2B5EF4-FFF2-40B4-BE49-F238E27FC236}">
                      <a16:creationId xmlns:a16="http://schemas.microsoft.com/office/drawing/2014/main" id="{62895427-9DFC-4C70-8A42-682EC59308F1}"/>
                    </a:ext>
                  </a:extLst>
                </p:cNvPr>
                <p:cNvPicPr/>
                <p:nvPr/>
              </p:nvPicPr>
              <p:blipFill>
                <a:blip r:embed="rId119"/>
                <a:stretch>
                  <a:fillRect/>
                </a:stretch>
              </p:blipFill>
              <p:spPr>
                <a:xfrm>
                  <a:off x="7414738" y="5645141"/>
                  <a:ext cx="13068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E346B19F-E43A-47D8-B887-F78EB6D02B40}"/>
                    </a:ext>
                  </a:extLst>
                </p14:cNvPr>
                <p14:cNvContentPartPr/>
                <p14:nvPr/>
              </p14:nvContentPartPr>
              <p14:xfrm>
                <a:off x="7544698" y="5768261"/>
                <a:ext cx="124200" cy="145440"/>
              </p14:xfrm>
            </p:contentPart>
          </mc:Choice>
          <mc:Fallback xmlns="">
            <p:pic>
              <p:nvPicPr>
                <p:cNvPr id="72" name="Ink 71">
                  <a:extLst>
                    <a:ext uri="{FF2B5EF4-FFF2-40B4-BE49-F238E27FC236}">
                      <a16:creationId xmlns:a16="http://schemas.microsoft.com/office/drawing/2014/main" id="{E346B19F-E43A-47D8-B887-F78EB6D02B40}"/>
                    </a:ext>
                  </a:extLst>
                </p:cNvPr>
                <p:cNvPicPr/>
                <p:nvPr/>
              </p:nvPicPr>
              <p:blipFill>
                <a:blip r:embed="rId121"/>
                <a:stretch>
                  <a:fillRect/>
                </a:stretch>
              </p:blipFill>
              <p:spPr>
                <a:xfrm>
                  <a:off x="7535698" y="5759261"/>
                  <a:ext cx="141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3898798F-2E4D-4CB9-AA66-99FB0B8B9F3B}"/>
                    </a:ext>
                  </a:extLst>
                </p14:cNvPr>
                <p14:cNvContentPartPr/>
                <p14:nvPr/>
              </p14:nvContentPartPr>
              <p14:xfrm>
                <a:off x="7690858" y="5713901"/>
                <a:ext cx="516960" cy="165600"/>
              </p14:xfrm>
            </p:contentPart>
          </mc:Choice>
          <mc:Fallback xmlns="">
            <p:pic>
              <p:nvPicPr>
                <p:cNvPr id="73" name="Ink 72">
                  <a:extLst>
                    <a:ext uri="{FF2B5EF4-FFF2-40B4-BE49-F238E27FC236}">
                      <a16:creationId xmlns:a16="http://schemas.microsoft.com/office/drawing/2014/main" id="{3898798F-2E4D-4CB9-AA66-99FB0B8B9F3B}"/>
                    </a:ext>
                  </a:extLst>
                </p:cNvPr>
                <p:cNvPicPr/>
                <p:nvPr/>
              </p:nvPicPr>
              <p:blipFill>
                <a:blip r:embed="rId123"/>
                <a:stretch>
                  <a:fillRect/>
                </a:stretch>
              </p:blipFill>
              <p:spPr>
                <a:xfrm>
                  <a:off x="7681858" y="5704901"/>
                  <a:ext cx="5346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6DAE160A-E9B1-41D9-AE63-2DE6B0A0A501}"/>
                    </a:ext>
                  </a:extLst>
                </p14:cNvPr>
                <p14:cNvContentPartPr/>
                <p14:nvPr/>
              </p14:nvContentPartPr>
              <p14:xfrm>
                <a:off x="8391058" y="5607701"/>
                <a:ext cx="110160" cy="440640"/>
              </p14:xfrm>
            </p:contentPart>
          </mc:Choice>
          <mc:Fallback xmlns="">
            <p:pic>
              <p:nvPicPr>
                <p:cNvPr id="75" name="Ink 74">
                  <a:extLst>
                    <a:ext uri="{FF2B5EF4-FFF2-40B4-BE49-F238E27FC236}">
                      <a16:creationId xmlns:a16="http://schemas.microsoft.com/office/drawing/2014/main" id="{6DAE160A-E9B1-41D9-AE63-2DE6B0A0A501}"/>
                    </a:ext>
                  </a:extLst>
                </p:cNvPr>
                <p:cNvPicPr/>
                <p:nvPr/>
              </p:nvPicPr>
              <p:blipFill>
                <a:blip r:embed="rId125"/>
                <a:stretch>
                  <a:fillRect/>
                </a:stretch>
              </p:blipFill>
              <p:spPr>
                <a:xfrm>
                  <a:off x="8382418" y="5598701"/>
                  <a:ext cx="12780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07164582-5430-45E3-A3C1-9AC0FBEE2A0B}"/>
                    </a:ext>
                  </a:extLst>
                </p14:cNvPr>
                <p14:cNvContentPartPr/>
                <p14:nvPr/>
              </p14:nvContentPartPr>
              <p14:xfrm>
                <a:off x="8545498" y="5706701"/>
                <a:ext cx="223200" cy="135720"/>
              </p14:xfrm>
            </p:contentPart>
          </mc:Choice>
          <mc:Fallback xmlns="">
            <p:pic>
              <p:nvPicPr>
                <p:cNvPr id="76" name="Ink 75">
                  <a:extLst>
                    <a:ext uri="{FF2B5EF4-FFF2-40B4-BE49-F238E27FC236}">
                      <a16:creationId xmlns:a16="http://schemas.microsoft.com/office/drawing/2014/main" id="{07164582-5430-45E3-A3C1-9AC0FBEE2A0B}"/>
                    </a:ext>
                  </a:extLst>
                </p:cNvPr>
                <p:cNvPicPr/>
                <p:nvPr/>
              </p:nvPicPr>
              <p:blipFill>
                <a:blip r:embed="rId127"/>
                <a:stretch>
                  <a:fillRect/>
                </a:stretch>
              </p:blipFill>
              <p:spPr>
                <a:xfrm>
                  <a:off x="8536498" y="5697701"/>
                  <a:ext cx="2408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6E70DED6-1D39-400E-83A1-2487D84D2087}"/>
                    </a:ext>
                  </a:extLst>
                </p14:cNvPr>
                <p14:cNvContentPartPr/>
                <p14:nvPr/>
              </p14:nvContentPartPr>
              <p14:xfrm>
                <a:off x="8789578" y="5587541"/>
                <a:ext cx="123480" cy="244800"/>
              </p14:xfrm>
            </p:contentPart>
          </mc:Choice>
          <mc:Fallback xmlns="">
            <p:pic>
              <p:nvPicPr>
                <p:cNvPr id="77" name="Ink 76">
                  <a:extLst>
                    <a:ext uri="{FF2B5EF4-FFF2-40B4-BE49-F238E27FC236}">
                      <a16:creationId xmlns:a16="http://schemas.microsoft.com/office/drawing/2014/main" id="{6E70DED6-1D39-400E-83A1-2487D84D2087}"/>
                    </a:ext>
                  </a:extLst>
                </p:cNvPr>
                <p:cNvPicPr/>
                <p:nvPr/>
              </p:nvPicPr>
              <p:blipFill>
                <a:blip r:embed="rId129"/>
                <a:stretch>
                  <a:fillRect/>
                </a:stretch>
              </p:blipFill>
              <p:spPr>
                <a:xfrm>
                  <a:off x="8780578" y="5578541"/>
                  <a:ext cx="1411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975F54E7-9114-462E-A4BB-55B4449E32C6}"/>
                    </a:ext>
                  </a:extLst>
                </p14:cNvPr>
                <p14:cNvContentPartPr/>
                <p14:nvPr/>
              </p14:nvContentPartPr>
              <p14:xfrm>
                <a:off x="8928898" y="5572781"/>
                <a:ext cx="270720" cy="254880"/>
              </p14:xfrm>
            </p:contentPart>
          </mc:Choice>
          <mc:Fallback xmlns="">
            <p:pic>
              <p:nvPicPr>
                <p:cNvPr id="78" name="Ink 77">
                  <a:extLst>
                    <a:ext uri="{FF2B5EF4-FFF2-40B4-BE49-F238E27FC236}">
                      <a16:creationId xmlns:a16="http://schemas.microsoft.com/office/drawing/2014/main" id="{975F54E7-9114-462E-A4BB-55B4449E32C6}"/>
                    </a:ext>
                  </a:extLst>
                </p:cNvPr>
                <p:cNvPicPr/>
                <p:nvPr/>
              </p:nvPicPr>
              <p:blipFill>
                <a:blip r:embed="rId131"/>
                <a:stretch>
                  <a:fillRect/>
                </a:stretch>
              </p:blipFill>
              <p:spPr>
                <a:xfrm>
                  <a:off x="8920258" y="5564141"/>
                  <a:ext cx="288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84E717E3-3872-42E3-B3D7-F051E30B3D72}"/>
                    </a:ext>
                  </a:extLst>
                </p14:cNvPr>
                <p14:cNvContentPartPr/>
                <p14:nvPr/>
              </p14:nvContentPartPr>
              <p14:xfrm>
                <a:off x="9197458" y="5704541"/>
                <a:ext cx="418320" cy="143640"/>
              </p14:xfrm>
            </p:contentPart>
          </mc:Choice>
          <mc:Fallback xmlns="">
            <p:pic>
              <p:nvPicPr>
                <p:cNvPr id="79" name="Ink 78">
                  <a:extLst>
                    <a:ext uri="{FF2B5EF4-FFF2-40B4-BE49-F238E27FC236}">
                      <a16:creationId xmlns:a16="http://schemas.microsoft.com/office/drawing/2014/main" id="{84E717E3-3872-42E3-B3D7-F051E30B3D72}"/>
                    </a:ext>
                  </a:extLst>
                </p:cNvPr>
                <p:cNvPicPr/>
                <p:nvPr/>
              </p:nvPicPr>
              <p:blipFill>
                <a:blip r:embed="rId133"/>
                <a:stretch>
                  <a:fillRect/>
                </a:stretch>
              </p:blipFill>
              <p:spPr>
                <a:xfrm>
                  <a:off x="9188818" y="5695901"/>
                  <a:ext cx="435960" cy="161280"/>
                </a:xfrm>
                <a:prstGeom prst="rect">
                  <a:avLst/>
                </a:prstGeom>
              </p:spPr>
            </p:pic>
          </mc:Fallback>
        </mc:AlternateContent>
      </p:grpSp>
      <p:sp>
        <p:nvSpPr>
          <p:cNvPr id="81" name="TextBox 80">
            <a:extLst>
              <a:ext uri="{FF2B5EF4-FFF2-40B4-BE49-F238E27FC236}">
                <a16:creationId xmlns:a16="http://schemas.microsoft.com/office/drawing/2014/main" id="{E69887BE-C948-4EE9-8829-6206273AD7D3}"/>
              </a:ext>
            </a:extLst>
          </p:cNvPr>
          <p:cNvSpPr txBox="1"/>
          <p:nvPr/>
        </p:nvSpPr>
        <p:spPr>
          <a:xfrm>
            <a:off x="2063592" y="6145915"/>
            <a:ext cx="8746177" cy="369332"/>
          </a:xfrm>
          <a:prstGeom prst="rect">
            <a:avLst/>
          </a:prstGeom>
          <a:noFill/>
        </p:spPr>
        <p:txBody>
          <a:bodyPr wrap="none" rtlCol="0">
            <a:spAutoFit/>
          </a:bodyPr>
          <a:lstStyle/>
          <a:p>
            <a:r>
              <a:rPr lang="en-US" dirty="0">
                <a:solidFill>
                  <a:schemeClr val="accent6">
                    <a:lumMod val="50000"/>
                  </a:schemeClr>
                </a:solidFill>
              </a:rPr>
              <a:t>e.g. </a:t>
            </a:r>
            <a:r>
              <a:rPr lang="en-US" dirty="0" err="1">
                <a:solidFill>
                  <a:schemeClr val="accent6">
                    <a:lumMod val="50000"/>
                  </a:schemeClr>
                </a:solidFill>
                <a:latin typeface="Consolas" panose="020B0609020204030204" pitchFamily="49" charset="0"/>
              </a:rPr>
              <a:t>abcd</a:t>
            </a:r>
            <a:r>
              <a:rPr lang="en-US" dirty="0">
                <a:solidFill>
                  <a:schemeClr val="accent6">
                    <a:lumMod val="50000"/>
                  </a:schemeClr>
                </a:solidFill>
              </a:rPr>
              <a:t> is reverse of </a:t>
            </a:r>
            <a:r>
              <a:rPr lang="en-US" dirty="0" err="1">
                <a:solidFill>
                  <a:schemeClr val="accent6">
                    <a:lumMod val="50000"/>
                  </a:schemeClr>
                </a:solidFill>
                <a:latin typeface="Consolas" panose="020B0609020204030204" pitchFamily="49" charset="0"/>
              </a:rPr>
              <a:t>dcba</a:t>
            </a:r>
            <a:r>
              <a:rPr lang="en-US" dirty="0">
                <a:solidFill>
                  <a:schemeClr val="accent6">
                    <a:lumMod val="50000"/>
                  </a:schemeClr>
                </a:solidFill>
              </a:rPr>
              <a:t> if: (1</a:t>
            </a:r>
            <a:r>
              <a:rPr lang="en-US" baseline="30000" dirty="0">
                <a:solidFill>
                  <a:schemeClr val="accent6">
                    <a:lumMod val="50000"/>
                  </a:schemeClr>
                </a:solidFill>
              </a:rPr>
              <a:t>st</a:t>
            </a:r>
            <a:r>
              <a:rPr lang="en-US" dirty="0">
                <a:solidFill>
                  <a:schemeClr val="accent6">
                    <a:lumMod val="50000"/>
                  </a:schemeClr>
                </a:solidFill>
              </a:rPr>
              <a:t> of </a:t>
            </a:r>
            <a:r>
              <a:rPr lang="en-US" dirty="0" err="1">
                <a:solidFill>
                  <a:schemeClr val="accent6">
                    <a:lumMod val="50000"/>
                  </a:schemeClr>
                </a:solidFill>
                <a:latin typeface="Consolas" panose="020B0609020204030204" pitchFamily="49" charset="0"/>
              </a:rPr>
              <a:t>abcd</a:t>
            </a:r>
            <a:r>
              <a:rPr lang="en-US" dirty="0">
                <a:solidFill>
                  <a:schemeClr val="accent6">
                    <a:lumMod val="50000"/>
                  </a:schemeClr>
                </a:solidFill>
              </a:rPr>
              <a:t> = last of </a:t>
            </a:r>
            <a:r>
              <a:rPr lang="en-US" dirty="0" err="1">
                <a:solidFill>
                  <a:schemeClr val="accent6">
                    <a:lumMod val="50000"/>
                  </a:schemeClr>
                </a:solidFill>
                <a:latin typeface="Consolas" panose="020B0609020204030204" pitchFamily="49" charset="0"/>
              </a:rPr>
              <a:t>dcba</a:t>
            </a:r>
            <a:r>
              <a:rPr lang="en-US" dirty="0">
                <a:solidFill>
                  <a:schemeClr val="accent6">
                    <a:lumMod val="50000"/>
                  </a:schemeClr>
                </a:solidFill>
              </a:rPr>
              <a:t>)    AND    (</a:t>
            </a:r>
            <a:r>
              <a:rPr lang="en-US" dirty="0" err="1">
                <a:solidFill>
                  <a:schemeClr val="accent6">
                    <a:lumMod val="50000"/>
                  </a:schemeClr>
                </a:solidFill>
                <a:latin typeface="Consolas" panose="020B0609020204030204" pitchFamily="49" charset="0"/>
              </a:rPr>
              <a:t>bcd</a:t>
            </a:r>
            <a:r>
              <a:rPr lang="en-US" dirty="0">
                <a:solidFill>
                  <a:schemeClr val="accent6">
                    <a:lumMod val="50000"/>
                  </a:schemeClr>
                </a:solidFill>
              </a:rPr>
              <a:t> is reverse of </a:t>
            </a:r>
            <a:r>
              <a:rPr lang="en-US" dirty="0" err="1">
                <a:solidFill>
                  <a:schemeClr val="accent6">
                    <a:lumMod val="50000"/>
                  </a:schemeClr>
                </a:solidFill>
                <a:latin typeface="Consolas" panose="020B0609020204030204" pitchFamily="49" charset="0"/>
              </a:rPr>
              <a:t>dcb</a:t>
            </a:r>
            <a:r>
              <a:rPr lang="en-US" dirty="0">
                <a:solidFill>
                  <a:schemeClr val="accent6">
                    <a:lumMod val="50000"/>
                  </a:schemeClr>
                </a:solidFill>
              </a:rPr>
              <a:t>)</a:t>
            </a:r>
          </a:p>
        </p:txBody>
      </p:sp>
    </p:spTree>
    <p:extLst>
      <p:ext uri="{BB962C8B-B14F-4D97-AF65-F5344CB8AC3E}">
        <p14:creationId xmlns:p14="http://schemas.microsoft.com/office/powerpoint/2010/main" val="390283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B42C-7B71-4B38-8734-3EFDF3AD94B2}"/>
              </a:ext>
            </a:extLst>
          </p:cNvPr>
          <p:cNvSpPr>
            <a:spLocks noGrp="1"/>
          </p:cNvSpPr>
          <p:nvPr>
            <p:ph type="title"/>
          </p:nvPr>
        </p:nvSpPr>
        <p:spPr>
          <a:xfrm>
            <a:off x="838200" y="365125"/>
            <a:ext cx="10515600" cy="2092940"/>
          </a:xfrm>
        </p:spPr>
        <p:txBody>
          <a:bodyPr>
            <a:normAutofit/>
          </a:bodyPr>
          <a:lstStyle/>
          <a:p>
            <a:r>
              <a:rPr lang="en-US" dirty="0"/>
              <a:t>We often need </a:t>
            </a:r>
            <a:r>
              <a:rPr lang="en-US" b="1" dirty="0"/>
              <a:t>recursive problem transformation</a:t>
            </a:r>
            <a:r>
              <a:rPr lang="en-US" dirty="0"/>
              <a:t>: add extra parameters so the recursion will work properly</a:t>
            </a:r>
          </a:p>
        </p:txBody>
      </p:sp>
      <p:sp>
        <p:nvSpPr>
          <p:cNvPr id="3" name="Content Placeholder 2">
            <a:extLst>
              <a:ext uri="{FF2B5EF4-FFF2-40B4-BE49-F238E27FC236}">
                <a16:creationId xmlns:a16="http://schemas.microsoft.com/office/drawing/2014/main" id="{AD26F8D0-A288-47EE-85E2-3BCF9C84093C}"/>
              </a:ext>
            </a:extLst>
          </p:cNvPr>
          <p:cNvSpPr>
            <a:spLocks noGrp="1"/>
          </p:cNvSpPr>
          <p:nvPr>
            <p:ph idx="1"/>
          </p:nvPr>
        </p:nvSpPr>
        <p:spPr>
          <a:xfrm>
            <a:off x="838200" y="2703871"/>
            <a:ext cx="10515600" cy="3473091"/>
          </a:xfrm>
        </p:spPr>
        <p:txBody>
          <a:bodyPr/>
          <a:lstStyle/>
          <a:p>
            <a:r>
              <a:rPr lang="en-US" dirty="0"/>
              <a:t>Example (see </a:t>
            </a:r>
            <a:r>
              <a:rPr lang="en-US" dirty="0">
                <a:solidFill>
                  <a:srgbClr val="002060"/>
                </a:solidFill>
                <a:latin typeface="Consolas" panose="020B0609020204030204" pitchFamily="49" charset="0"/>
              </a:rPr>
              <a:t>SplitArray.java</a:t>
            </a:r>
            <a:r>
              <a:rPr lang="en-US" dirty="0"/>
              <a:t>):</a:t>
            </a:r>
          </a:p>
          <a:p>
            <a:pPr marL="0" indent="0">
              <a:buNone/>
            </a:pPr>
            <a:endParaRPr lang="en-US" dirty="0"/>
          </a:p>
          <a:p>
            <a:pPr marL="0" indent="0">
              <a:buNone/>
            </a:pPr>
            <a:r>
              <a:rPr lang="en-US" sz="1800" dirty="0" err="1">
                <a:solidFill>
                  <a:srgbClr val="000000"/>
                </a:solidFill>
                <a:latin typeface="Consolas" panose="020B0609020204030204" pitchFamily="49" charset="0"/>
              </a:rPr>
              <a:t>splitArray</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nums</a:t>
            </a:r>
            <a:r>
              <a:rPr lang="en-US" sz="1800" b="1" dirty="0">
                <a:solidFill>
                  <a:srgbClr val="000000"/>
                </a:solidFill>
                <a:latin typeface="Consolas" panose="020B0609020204030204" pitchFamily="49" charset="0"/>
              </a:rPr>
              <a:t>)     </a:t>
            </a:r>
          </a:p>
          <a:p>
            <a:pPr marL="0" indent="0">
              <a:buNone/>
            </a:pPr>
            <a:endParaRPr lang="en-US" sz="1800" b="1" dirty="0">
              <a:solidFill>
                <a:srgbClr val="000000"/>
              </a:solidFill>
              <a:latin typeface="Consolas" panose="020B0609020204030204" pitchFamily="49" charset="0"/>
            </a:endParaRPr>
          </a:p>
          <a:p>
            <a:pPr marL="0" indent="0">
              <a:buNone/>
            </a:pPr>
            <a:r>
              <a:rPr lang="en-US" sz="2400" b="1" dirty="0">
                <a:solidFill>
                  <a:srgbClr val="000000"/>
                </a:solidFill>
              </a:rPr>
              <a:t>becomes</a:t>
            </a:r>
            <a:r>
              <a:rPr lang="en-US" sz="1800" b="1" dirty="0">
                <a:solidFill>
                  <a:srgbClr val="000000"/>
                </a:solidFill>
                <a:latin typeface="Consolas" panose="020B0609020204030204" pitchFamily="49" charset="0"/>
              </a:rPr>
              <a:t>    </a:t>
            </a:r>
          </a:p>
          <a:p>
            <a:pPr marL="0" indent="0">
              <a:buNone/>
            </a:pPr>
            <a:endParaRPr lang="en-US" sz="1800" b="1" dirty="0">
              <a:solidFill>
                <a:srgbClr val="000000"/>
              </a:solidFill>
              <a:latin typeface="Consolas" panose="020B0609020204030204" pitchFamily="49" charset="0"/>
            </a:endParaRPr>
          </a:p>
          <a:p>
            <a:pPr marL="0" indent="0">
              <a:buNone/>
            </a:pPr>
            <a:r>
              <a:rPr lang="en-US" sz="1800" dirty="0" err="1">
                <a:solidFill>
                  <a:srgbClr val="000000"/>
                </a:solidFill>
                <a:latin typeface="Consolas" panose="020B0609020204030204" pitchFamily="49" charset="0"/>
              </a:rPr>
              <a:t>splitArray</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nums</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start</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gp1Sum</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gp2Sum</a:t>
            </a:r>
            <a:r>
              <a:rPr lang="en-US" sz="1800" b="1" dirty="0">
                <a:solidFill>
                  <a:srgbClr val="000000"/>
                </a:solidFill>
                <a:latin typeface="Consolas" panose="020B0609020204030204" pitchFamily="49" charset="0"/>
              </a:rPr>
              <a:t>)</a:t>
            </a:r>
            <a:endParaRPr lang="en-US" dirty="0"/>
          </a:p>
        </p:txBody>
      </p:sp>
      <p:grpSp>
        <p:nvGrpSpPr>
          <p:cNvPr id="10" name="Group 9">
            <a:extLst>
              <a:ext uri="{FF2B5EF4-FFF2-40B4-BE49-F238E27FC236}">
                <a16:creationId xmlns:a16="http://schemas.microsoft.com/office/drawing/2014/main" id="{2CB028EB-DD3B-4061-9AE8-52EAEADF35A9}"/>
              </a:ext>
            </a:extLst>
          </p:cNvPr>
          <p:cNvGrpSpPr/>
          <p:nvPr/>
        </p:nvGrpSpPr>
        <p:grpSpPr>
          <a:xfrm>
            <a:off x="3946858" y="3456701"/>
            <a:ext cx="1130400" cy="375120"/>
            <a:chOff x="3946858" y="3456701"/>
            <a:chExt cx="1130400" cy="3751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44D8D05-AF02-4E9D-9ACA-EBCD83121C37}"/>
                    </a:ext>
                  </a:extLst>
                </p14:cNvPr>
                <p14:cNvContentPartPr/>
                <p14:nvPr/>
              </p14:nvContentPartPr>
              <p14:xfrm>
                <a:off x="3997618" y="3653981"/>
                <a:ext cx="367200" cy="105120"/>
              </p14:xfrm>
            </p:contentPart>
          </mc:Choice>
          <mc:Fallback xmlns="">
            <p:pic>
              <p:nvPicPr>
                <p:cNvPr id="4" name="Ink 3">
                  <a:extLst>
                    <a:ext uri="{FF2B5EF4-FFF2-40B4-BE49-F238E27FC236}">
                      <a16:creationId xmlns:a16="http://schemas.microsoft.com/office/drawing/2014/main" id="{144D8D05-AF02-4E9D-9ACA-EBCD83121C37}"/>
                    </a:ext>
                  </a:extLst>
                </p:cNvPr>
                <p:cNvPicPr/>
                <p:nvPr/>
              </p:nvPicPr>
              <p:blipFill>
                <a:blip r:embed="rId3"/>
                <a:stretch>
                  <a:fillRect/>
                </a:stretch>
              </p:blipFill>
              <p:spPr>
                <a:xfrm>
                  <a:off x="3988978" y="3645341"/>
                  <a:ext cx="3848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DF32FFB-3EC9-4BA4-826F-438E6F9E0916}"/>
                    </a:ext>
                  </a:extLst>
                </p14:cNvPr>
                <p14:cNvContentPartPr/>
                <p14:nvPr/>
              </p14:nvContentPartPr>
              <p14:xfrm>
                <a:off x="3946858" y="3665141"/>
                <a:ext cx="173160" cy="166680"/>
              </p14:xfrm>
            </p:contentPart>
          </mc:Choice>
          <mc:Fallback xmlns="">
            <p:pic>
              <p:nvPicPr>
                <p:cNvPr id="5" name="Ink 4">
                  <a:extLst>
                    <a:ext uri="{FF2B5EF4-FFF2-40B4-BE49-F238E27FC236}">
                      <a16:creationId xmlns:a16="http://schemas.microsoft.com/office/drawing/2014/main" id="{7DF32FFB-3EC9-4BA4-826F-438E6F9E0916}"/>
                    </a:ext>
                  </a:extLst>
                </p:cNvPr>
                <p:cNvPicPr/>
                <p:nvPr/>
              </p:nvPicPr>
              <p:blipFill>
                <a:blip r:embed="rId5"/>
                <a:stretch>
                  <a:fillRect/>
                </a:stretch>
              </p:blipFill>
              <p:spPr>
                <a:xfrm>
                  <a:off x="3938218" y="3656141"/>
                  <a:ext cx="1908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2C5DC7C-C064-4525-A04E-A556DDE1EF67}"/>
                    </a:ext>
                  </a:extLst>
                </p14:cNvPr>
                <p14:cNvContentPartPr/>
                <p14:nvPr/>
              </p14:nvContentPartPr>
              <p14:xfrm>
                <a:off x="4515298" y="3637421"/>
                <a:ext cx="217800" cy="171360"/>
              </p14:xfrm>
            </p:contentPart>
          </mc:Choice>
          <mc:Fallback xmlns="">
            <p:pic>
              <p:nvPicPr>
                <p:cNvPr id="6" name="Ink 5">
                  <a:extLst>
                    <a:ext uri="{FF2B5EF4-FFF2-40B4-BE49-F238E27FC236}">
                      <a16:creationId xmlns:a16="http://schemas.microsoft.com/office/drawing/2014/main" id="{22C5DC7C-C064-4525-A04E-A556DDE1EF67}"/>
                    </a:ext>
                  </a:extLst>
                </p:cNvPr>
                <p:cNvPicPr/>
                <p:nvPr/>
              </p:nvPicPr>
              <p:blipFill>
                <a:blip r:embed="rId7"/>
                <a:stretch>
                  <a:fillRect/>
                </a:stretch>
              </p:blipFill>
              <p:spPr>
                <a:xfrm>
                  <a:off x="4506658" y="3628421"/>
                  <a:ext cx="2354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5298BAC-16BD-460B-B6BC-55F4533A7445}"/>
                    </a:ext>
                  </a:extLst>
                </p14:cNvPr>
                <p14:cNvContentPartPr/>
                <p14:nvPr/>
              </p14:nvContentPartPr>
              <p14:xfrm>
                <a:off x="4755058" y="3659741"/>
                <a:ext cx="123120" cy="101880"/>
              </p14:xfrm>
            </p:contentPart>
          </mc:Choice>
          <mc:Fallback xmlns="">
            <p:pic>
              <p:nvPicPr>
                <p:cNvPr id="7" name="Ink 6">
                  <a:extLst>
                    <a:ext uri="{FF2B5EF4-FFF2-40B4-BE49-F238E27FC236}">
                      <a16:creationId xmlns:a16="http://schemas.microsoft.com/office/drawing/2014/main" id="{C5298BAC-16BD-460B-B6BC-55F4533A7445}"/>
                    </a:ext>
                  </a:extLst>
                </p:cNvPr>
                <p:cNvPicPr/>
                <p:nvPr/>
              </p:nvPicPr>
              <p:blipFill>
                <a:blip r:embed="rId9"/>
                <a:stretch>
                  <a:fillRect/>
                </a:stretch>
              </p:blipFill>
              <p:spPr>
                <a:xfrm>
                  <a:off x="4746418" y="3651101"/>
                  <a:ext cx="14076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BEC9B19-83F5-4566-ABB7-79CF1230D328}"/>
                    </a:ext>
                  </a:extLst>
                </p14:cNvPr>
                <p14:cNvContentPartPr/>
                <p14:nvPr/>
              </p14:nvContentPartPr>
              <p14:xfrm>
                <a:off x="4887178" y="3503501"/>
                <a:ext cx="33840" cy="31320"/>
              </p14:xfrm>
            </p:contentPart>
          </mc:Choice>
          <mc:Fallback xmlns="">
            <p:pic>
              <p:nvPicPr>
                <p:cNvPr id="8" name="Ink 7">
                  <a:extLst>
                    <a:ext uri="{FF2B5EF4-FFF2-40B4-BE49-F238E27FC236}">
                      <a16:creationId xmlns:a16="http://schemas.microsoft.com/office/drawing/2014/main" id="{BBEC9B19-83F5-4566-ABB7-79CF1230D328}"/>
                    </a:ext>
                  </a:extLst>
                </p:cNvPr>
                <p:cNvPicPr/>
                <p:nvPr/>
              </p:nvPicPr>
              <p:blipFill>
                <a:blip r:embed="rId11"/>
                <a:stretch>
                  <a:fillRect/>
                </a:stretch>
              </p:blipFill>
              <p:spPr>
                <a:xfrm>
                  <a:off x="4878178" y="3494861"/>
                  <a:ext cx="514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B7BAF1C-B8DF-447D-8B29-E15A059F89CC}"/>
                    </a:ext>
                  </a:extLst>
                </p14:cNvPr>
                <p14:cNvContentPartPr/>
                <p14:nvPr/>
              </p14:nvContentPartPr>
              <p14:xfrm>
                <a:off x="4944778" y="3456701"/>
                <a:ext cx="132480" cy="258840"/>
              </p14:xfrm>
            </p:contentPart>
          </mc:Choice>
          <mc:Fallback xmlns="">
            <p:pic>
              <p:nvPicPr>
                <p:cNvPr id="9" name="Ink 8">
                  <a:extLst>
                    <a:ext uri="{FF2B5EF4-FFF2-40B4-BE49-F238E27FC236}">
                      <a16:creationId xmlns:a16="http://schemas.microsoft.com/office/drawing/2014/main" id="{0B7BAF1C-B8DF-447D-8B29-E15A059F89CC}"/>
                    </a:ext>
                  </a:extLst>
                </p:cNvPr>
                <p:cNvPicPr/>
                <p:nvPr/>
              </p:nvPicPr>
              <p:blipFill>
                <a:blip r:embed="rId13"/>
                <a:stretch>
                  <a:fillRect/>
                </a:stretch>
              </p:blipFill>
              <p:spPr>
                <a:xfrm>
                  <a:off x="4935778" y="3448061"/>
                  <a:ext cx="150120" cy="276480"/>
                </a:xfrm>
                <a:prstGeom prst="rect">
                  <a:avLst/>
                </a:prstGeom>
              </p:spPr>
            </p:pic>
          </mc:Fallback>
        </mc:AlternateContent>
      </p:grpSp>
      <p:grpSp>
        <p:nvGrpSpPr>
          <p:cNvPr id="33" name="Group 32">
            <a:extLst>
              <a:ext uri="{FF2B5EF4-FFF2-40B4-BE49-F238E27FC236}">
                <a16:creationId xmlns:a16="http://schemas.microsoft.com/office/drawing/2014/main" id="{5DD948A1-94CB-4192-8A9F-8417A8AE1027}"/>
              </a:ext>
            </a:extLst>
          </p:cNvPr>
          <p:cNvGrpSpPr/>
          <p:nvPr/>
        </p:nvGrpSpPr>
        <p:grpSpPr>
          <a:xfrm>
            <a:off x="5258338" y="3225941"/>
            <a:ext cx="2068560" cy="471600"/>
            <a:chOff x="5258338" y="3225941"/>
            <a:chExt cx="2068560" cy="47160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DB1F410-0CD6-44F7-A0CA-9D1F21B5386D}"/>
                    </a:ext>
                  </a:extLst>
                </p14:cNvPr>
                <p14:cNvContentPartPr/>
                <p14:nvPr/>
              </p14:nvContentPartPr>
              <p14:xfrm>
                <a:off x="5258338" y="3553901"/>
                <a:ext cx="99360" cy="143640"/>
              </p14:xfrm>
            </p:contentPart>
          </mc:Choice>
          <mc:Fallback xmlns="">
            <p:pic>
              <p:nvPicPr>
                <p:cNvPr id="11" name="Ink 10">
                  <a:extLst>
                    <a:ext uri="{FF2B5EF4-FFF2-40B4-BE49-F238E27FC236}">
                      <a16:creationId xmlns:a16="http://schemas.microsoft.com/office/drawing/2014/main" id="{4DB1F410-0CD6-44F7-A0CA-9D1F21B5386D}"/>
                    </a:ext>
                  </a:extLst>
                </p:cNvPr>
                <p:cNvPicPr/>
                <p:nvPr/>
              </p:nvPicPr>
              <p:blipFill>
                <a:blip r:embed="rId15"/>
                <a:stretch>
                  <a:fillRect/>
                </a:stretch>
              </p:blipFill>
              <p:spPr>
                <a:xfrm>
                  <a:off x="5249338" y="3544901"/>
                  <a:ext cx="1170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A432264-9692-4F41-B2A0-8CD968342BAB}"/>
                    </a:ext>
                  </a:extLst>
                </p14:cNvPr>
                <p14:cNvContentPartPr/>
                <p14:nvPr/>
              </p14:nvContentPartPr>
              <p14:xfrm>
                <a:off x="5417818" y="3503141"/>
                <a:ext cx="303840" cy="181440"/>
              </p14:xfrm>
            </p:contentPart>
          </mc:Choice>
          <mc:Fallback xmlns="">
            <p:pic>
              <p:nvPicPr>
                <p:cNvPr id="12" name="Ink 11">
                  <a:extLst>
                    <a:ext uri="{FF2B5EF4-FFF2-40B4-BE49-F238E27FC236}">
                      <a16:creationId xmlns:a16="http://schemas.microsoft.com/office/drawing/2014/main" id="{2A432264-9692-4F41-B2A0-8CD968342BAB}"/>
                    </a:ext>
                  </a:extLst>
                </p:cNvPr>
                <p:cNvPicPr/>
                <p:nvPr/>
              </p:nvPicPr>
              <p:blipFill>
                <a:blip r:embed="rId17"/>
                <a:stretch>
                  <a:fillRect/>
                </a:stretch>
              </p:blipFill>
              <p:spPr>
                <a:xfrm>
                  <a:off x="5408818" y="3494141"/>
                  <a:ext cx="3214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4C8FCEE2-DCFE-4AD4-807F-6C1D4E090745}"/>
                    </a:ext>
                  </a:extLst>
                </p14:cNvPr>
                <p14:cNvContentPartPr/>
                <p14:nvPr/>
              </p14:nvContentPartPr>
              <p14:xfrm>
                <a:off x="5715898" y="3404861"/>
                <a:ext cx="19800" cy="232920"/>
              </p14:xfrm>
            </p:contentPart>
          </mc:Choice>
          <mc:Fallback xmlns="">
            <p:pic>
              <p:nvPicPr>
                <p:cNvPr id="13" name="Ink 12">
                  <a:extLst>
                    <a:ext uri="{FF2B5EF4-FFF2-40B4-BE49-F238E27FC236}">
                      <a16:creationId xmlns:a16="http://schemas.microsoft.com/office/drawing/2014/main" id="{4C8FCEE2-DCFE-4AD4-807F-6C1D4E090745}"/>
                    </a:ext>
                  </a:extLst>
                </p:cNvPr>
                <p:cNvPicPr/>
                <p:nvPr/>
              </p:nvPicPr>
              <p:blipFill>
                <a:blip r:embed="rId19"/>
                <a:stretch>
                  <a:fillRect/>
                </a:stretch>
              </p:blipFill>
              <p:spPr>
                <a:xfrm>
                  <a:off x="5707258" y="3396221"/>
                  <a:ext cx="37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5FD4EC1C-3FD2-41A4-9049-71AAA8C2CEEF}"/>
                    </a:ext>
                  </a:extLst>
                </p14:cNvPr>
                <p14:cNvContentPartPr/>
                <p14:nvPr/>
              </p14:nvContentPartPr>
              <p14:xfrm>
                <a:off x="5676658" y="3519341"/>
                <a:ext cx="123120" cy="47160"/>
              </p14:xfrm>
            </p:contentPart>
          </mc:Choice>
          <mc:Fallback xmlns="">
            <p:pic>
              <p:nvPicPr>
                <p:cNvPr id="14" name="Ink 13">
                  <a:extLst>
                    <a:ext uri="{FF2B5EF4-FFF2-40B4-BE49-F238E27FC236}">
                      <a16:creationId xmlns:a16="http://schemas.microsoft.com/office/drawing/2014/main" id="{5FD4EC1C-3FD2-41A4-9049-71AAA8C2CEEF}"/>
                    </a:ext>
                  </a:extLst>
                </p:cNvPr>
                <p:cNvPicPr/>
                <p:nvPr/>
              </p:nvPicPr>
              <p:blipFill>
                <a:blip r:embed="rId21"/>
                <a:stretch>
                  <a:fillRect/>
                </a:stretch>
              </p:blipFill>
              <p:spPr>
                <a:xfrm>
                  <a:off x="5668018" y="3510701"/>
                  <a:ext cx="1407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BD9324E0-88A5-456D-9DBC-5936A3509981}"/>
                    </a:ext>
                  </a:extLst>
                </p14:cNvPr>
                <p14:cNvContentPartPr/>
                <p14:nvPr/>
              </p14:nvContentPartPr>
              <p14:xfrm>
                <a:off x="5758378" y="3478301"/>
                <a:ext cx="329400" cy="128880"/>
              </p14:xfrm>
            </p:contentPart>
          </mc:Choice>
          <mc:Fallback xmlns="">
            <p:pic>
              <p:nvPicPr>
                <p:cNvPr id="15" name="Ink 14">
                  <a:extLst>
                    <a:ext uri="{FF2B5EF4-FFF2-40B4-BE49-F238E27FC236}">
                      <a16:creationId xmlns:a16="http://schemas.microsoft.com/office/drawing/2014/main" id="{BD9324E0-88A5-456D-9DBC-5936A3509981}"/>
                    </a:ext>
                  </a:extLst>
                </p:cNvPr>
                <p:cNvPicPr/>
                <p:nvPr/>
              </p:nvPicPr>
              <p:blipFill>
                <a:blip r:embed="rId23"/>
                <a:stretch>
                  <a:fillRect/>
                </a:stretch>
              </p:blipFill>
              <p:spPr>
                <a:xfrm>
                  <a:off x="5749738" y="3469661"/>
                  <a:ext cx="3470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96D6116B-E0DC-485C-B043-2FEB762C08EF}"/>
                    </a:ext>
                  </a:extLst>
                </p14:cNvPr>
                <p14:cNvContentPartPr/>
                <p14:nvPr/>
              </p14:nvContentPartPr>
              <p14:xfrm>
                <a:off x="6247618" y="3410261"/>
                <a:ext cx="174600" cy="193320"/>
              </p14:xfrm>
            </p:contentPart>
          </mc:Choice>
          <mc:Fallback xmlns="">
            <p:pic>
              <p:nvPicPr>
                <p:cNvPr id="16" name="Ink 15">
                  <a:extLst>
                    <a:ext uri="{FF2B5EF4-FFF2-40B4-BE49-F238E27FC236}">
                      <a16:creationId xmlns:a16="http://schemas.microsoft.com/office/drawing/2014/main" id="{96D6116B-E0DC-485C-B043-2FEB762C08EF}"/>
                    </a:ext>
                  </a:extLst>
                </p:cNvPr>
                <p:cNvPicPr/>
                <p:nvPr/>
              </p:nvPicPr>
              <p:blipFill>
                <a:blip r:embed="rId25"/>
                <a:stretch>
                  <a:fillRect/>
                </a:stretch>
              </p:blipFill>
              <p:spPr>
                <a:xfrm>
                  <a:off x="6238618" y="3401261"/>
                  <a:ext cx="1922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9615F7CD-C525-42D5-84D3-1BDCF8FB9CB2}"/>
                    </a:ext>
                  </a:extLst>
                </p14:cNvPr>
                <p14:cNvContentPartPr/>
                <p14:nvPr/>
              </p14:nvContentPartPr>
              <p14:xfrm>
                <a:off x="6579538" y="3359141"/>
                <a:ext cx="73080" cy="222480"/>
              </p14:xfrm>
            </p:contentPart>
          </mc:Choice>
          <mc:Fallback xmlns="">
            <p:pic>
              <p:nvPicPr>
                <p:cNvPr id="17" name="Ink 16">
                  <a:extLst>
                    <a:ext uri="{FF2B5EF4-FFF2-40B4-BE49-F238E27FC236}">
                      <a16:creationId xmlns:a16="http://schemas.microsoft.com/office/drawing/2014/main" id="{9615F7CD-C525-42D5-84D3-1BDCF8FB9CB2}"/>
                    </a:ext>
                  </a:extLst>
                </p:cNvPr>
                <p:cNvPicPr/>
                <p:nvPr/>
              </p:nvPicPr>
              <p:blipFill>
                <a:blip r:embed="rId27"/>
                <a:stretch>
                  <a:fillRect/>
                </a:stretch>
              </p:blipFill>
              <p:spPr>
                <a:xfrm>
                  <a:off x="6570538" y="3350501"/>
                  <a:ext cx="907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F45EA1F6-1E5D-4269-AE82-C4D435DC66E2}"/>
                    </a:ext>
                  </a:extLst>
                </p14:cNvPr>
                <p14:cNvContentPartPr/>
                <p14:nvPr/>
              </p14:nvContentPartPr>
              <p14:xfrm>
                <a:off x="6678178" y="3443741"/>
                <a:ext cx="27000" cy="125280"/>
              </p14:xfrm>
            </p:contentPart>
          </mc:Choice>
          <mc:Fallback xmlns="">
            <p:pic>
              <p:nvPicPr>
                <p:cNvPr id="18" name="Ink 17">
                  <a:extLst>
                    <a:ext uri="{FF2B5EF4-FFF2-40B4-BE49-F238E27FC236}">
                      <a16:creationId xmlns:a16="http://schemas.microsoft.com/office/drawing/2014/main" id="{F45EA1F6-1E5D-4269-AE82-C4D435DC66E2}"/>
                    </a:ext>
                  </a:extLst>
                </p:cNvPr>
                <p:cNvPicPr/>
                <p:nvPr/>
              </p:nvPicPr>
              <p:blipFill>
                <a:blip r:embed="rId29"/>
                <a:stretch>
                  <a:fillRect/>
                </a:stretch>
              </p:blipFill>
              <p:spPr>
                <a:xfrm>
                  <a:off x="6669178" y="3434741"/>
                  <a:ext cx="446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935E8EC-C5A0-415B-AF61-1C5B14F632F5}"/>
                    </a:ext>
                  </a:extLst>
                </p14:cNvPr>
                <p14:cNvContentPartPr/>
                <p14:nvPr/>
              </p14:nvContentPartPr>
              <p14:xfrm>
                <a:off x="6697978" y="3313781"/>
                <a:ext cx="6480" cy="30600"/>
              </p14:xfrm>
            </p:contentPart>
          </mc:Choice>
          <mc:Fallback xmlns="">
            <p:pic>
              <p:nvPicPr>
                <p:cNvPr id="19" name="Ink 18">
                  <a:extLst>
                    <a:ext uri="{FF2B5EF4-FFF2-40B4-BE49-F238E27FC236}">
                      <a16:creationId xmlns:a16="http://schemas.microsoft.com/office/drawing/2014/main" id="{4935E8EC-C5A0-415B-AF61-1C5B14F632F5}"/>
                    </a:ext>
                  </a:extLst>
                </p:cNvPr>
                <p:cNvPicPr/>
                <p:nvPr/>
              </p:nvPicPr>
              <p:blipFill>
                <a:blip r:embed="rId31"/>
                <a:stretch>
                  <a:fillRect/>
                </a:stretch>
              </p:blipFill>
              <p:spPr>
                <a:xfrm>
                  <a:off x="6689338" y="3305141"/>
                  <a:ext cx="241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B8247545-5B7F-49A6-8462-6D23272D9133}"/>
                    </a:ext>
                  </a:extLst>
                </p14:cNvPr>
                <p14:cNvContentPartPr/>
                <p14:nvPr/>
              </p14:nvContentPartPr>
              <p14:xfrm>
                <a:off x="6728218" y="3346541"/>
                <a:ext cx="272880" cy="291240"/>
              </p14:xfrm>
            </p:contentPart>
          </mc:Choice>
          <mc:Fallback xmlns="">
            <p:pic>
              <p:nvPicPr>
                <p:cNvPr id="20" name="Ink 19">
                  <a:extLst>
                    <a:ext uri="{FF2B5EF4-FFF2-40B4-BE49-F238E27FC236}">
                      <a16:creationId xmlns:a16="http://schemas.microsoft.com/office/drawing/2014/main" id="{B8247545-5B7F-49A6-8462-6D23272D9133}"/>
                    </a:ext>
                  </a:extLst>
                </p:cNvPr>
                <p:cNvPicPr/>
                <p:nvPr/>
              </p:nvPicPr>
              <p:blipFill>
                <a:blip r:embed="rId33"/>
                <a:stretch>
                  <a:fillRect/>
                </a:stretch>
              </p:blipFill>
              <p:spPr>
                <a:xfrm>
                  <a:off x="6719578" y="3337541"/>
                  <a:ext cx="2905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405B562F-80DE-45BC-91E0-0850C3A76D6D}"/>
                    </a:ext>
                  </a:extLst>
                </p14:cNvPr>
                <p14:cNvContentPartPr/>
                <p14:nvPr/>
              </p14:nvContentPartPr>
              <p14:xfrm>
                <a:off x="7003258" y="3225941"/>
                <a:ext cx="323640" cy="254880"/>
              </p14:xfrm>
            </p:contentPart>
          </mc:Choice>
          <mc:Fallback xmlns="">
            <p:pic>
              <p:nvPicPr>
                <p:cNvPr id="21" name="Ink 20">
                  <a:extLst>
                    <a:ext uri="{FF2B5EF4-FFF2-40B4-BE49-F238E27FC236}">
                      <a16:creationId xmlns:a16="http://schemas.microsoft.com/office/drawing/2014/main" id="{405B562F-80DE-45BC-91E0-0850C3A76D6D}"/>
                    </a:ext>
                  </a:extLst>
                </p:cNvPr>
                <p:cNvPicPr/>
                <p:nvPr/>
              </p:nvPicPr>
              <p:blipFill>
                <a:blip r:embed="rId35"/>
                <a:stretch>
                  <a:fillRect/>
                </a:stretch>
              </p:blipFill>
              <p:spPr>
                <a:xfrm>
                  <a:off x="6994618" y="3216941"/>
                  <a:ext cx="341280" cy="272520"/>
                </a:xfrm>
                <a:prstGeom prst="rect">
                  <a:avLst/>
                </a:prstGeom>
              </p:spPr>
            </p:pic>
          </mc:Fallback>
        </mc:AlternateContent>
      </p:grpSp>
      <p:grpSp>
        <p:nvGrpSpPr>
          <p:cNvPr id="32" name="Group 31">
            <a:extLst>
              <a:ext uri="{FF2B5EF4-FFF2-40B4-BE49-F238E27FC236}">
                <a16:creationId xmlns:a16="http://schemas.microsoft.com/office/drawing/2014/main" id="{9EBBBC09-1F3D-4E5B-9E29-2093A0550078}"/>
              </a:ext>
            </a:extLst>
          </p:cNvPr>
          <p:cNvGrpSpPr/>
          <p:nvPr/>
        </p:nvGrpSpPr>
        <p:grpSpPr>
          <a:xfrm>
            <a:off x="7545778" y="3191021"/>
            <a:ext cx="873720" cy="321840"/>
            <a:chOff x="7545778" y="3191021"/>
            <a:chExt cx="873720" cy="321840"/>
          </a:xfrm>
        </p:grpSpPr>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C61DB493-63BF-4208-9ED0-714A85D751C7}"/>
                    </a:ext>
                  </a:extLst>
                </p14:cNvPr>
                <p14:cNvContentPartPr/>
                <p14:nvPr/>
              </p14:nvContentPartPr>
              <p14:xfrm>
                <a:off x="7545778" y="3305141"/>
                <a:ext cx="158400" cy="207720"/>
              </p14:xfrm>
            </p:contentPart>
          </mc:Choice>
          <mc:Fallback xmlns="">
            <p:pic>
              <p:nvPicPr>
                <p:cNvPr id="22" name="Ink 21">
                  <a:extLst>
                    <a:ext uri="{FF2B5EF4-FFF2-40B4-BE49-F238E27FC236}">
                      <a16:creationId xmlns:a16="http://schemas.microsoft.com/office/drawing/2014/main" id="{C61DB493-63BF-4208-9ED0-714A85D751C7}"/>
                    </a:ext>
                  </a:extLst>
                </p:cNvPr>
                <p:cNvPicPr/>
                <p:nvPr/>
              </p:nvPicPr>
              <p:blipFill>
                <a:blip r:embed="rId37"/>
                <a:stretch>
                  <a:fillRect/>
                </a:stretch>
              </p:blipFill>
              <p:spPr>
                <a:xfrm>
                  <a:off x="7537138" y="3296141"/>
                  <a:ext cx="1760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5055B3E5-98E5-4197-9BBD-FC08B879DCB9}"/>
                    </a:ext>
                  </a:extLst>
                </p14:cNvPr>
                <p14:cNvContentPartPr/>
                <p14:nvPr/>
              </p14:nvContentPartPr>
              <p14:xfrm>
                <a:off x="7684738" y="3261941"/>
                <a:ext cx="164160" cy="222840"/>
              </p14:xfrm>
            </p:contentPart>
          </mc:Choice>
          <mc:Fallback xmlns="">
            <p:pic>
              <p:nvPicPr>
                <p:cNvPr id="23" name="Ink 22">
                  <a:extLst>
                    <a:ext uri="{FF2B5EF4-FFF2-40B4-BE49-F238E27FC236}">
                      <a16:creationId xmlns:a16="http://schemas.microsoft.com/office/drawing/2014/main" id="{5055B3E5-98E5-4197-9BBD-FC08B879DCB9}"/>
                    </a:ext>
                  </a:extLst>
                </p:cNvPr>
                <p:cNvPicPr/>
                <p:nvPr/>
              </p:nvPicPr>
              <p:blipFill>
                <a:blip r:embed="rId39"/>
                <a:stretch>
                  <a:fillRect/>
                </a:stretch>
              </p:blipFill>
              <p:spPr>
                <a:xfrm>
                  <a:off x="7676098" y="3252941"/>
                  <a:ext cx="1818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AD87DD11-53B4-4631-AB74-D217AE1C9AAA}"/>
                    </a:ext>
                  </a:extLst>
                </p14:cNvPr>
                <p14:cNvContentPartPr/>
                <p14:nvPr/>
              </p14:nvContentPartPr>
              <p14:xfrm>
                <a:off x="7876258" y="3265181"/>
                <a:ext cx="147240" cy="221400"/>
              </p14:xfrm>
            </p:contentPart>
          </mc:Choice>
          <mc:Fallback xmlns="">
            <p:pic>
              <p:nvPicPr>
                <p:cNvPr id="24" name="Ink 23">
                  <a:extLst>
                    <a:ext uri="{FF2B5EF4-FFF2-40B4-BE49-F238E27FC236}">
                      <a16:creationId xmlns:a16="http://schemas.microsoft.com/office/drawing/2014/main" id="{AD87DD11-53B4-4631-AB74-D217AE1C9AAA}"/>
                    </a:ext>
                  </a:extLst>
                </p:cNvPr>
                <p:cNvPicPr/>
                <p:nvPr/>
              </p:nvPicPr>
              <p:blipFill>
                <a:blip r:embed="rId41"/>
                <a:stretch>
                  <a:fillRect/>
                </a:stretch>
              </p:blipFill>
              <p:spPr>
                <a:xfrm>
                  <a:off x="7867618" y="3256181"/>
                  <a:ext cx="1648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2DCB8F06-15B8-49C1-8149-2186EBA7E5CB}"/>
                    </a:ext>
                  </a:extLst>
                </p14:cNvPr>
                <p14:cNvContentPartPr/>
                <p14:nvPr/>
              </p14:nvContentPartPr>
              <p14:xfrm>
                <a:off x="8047618" y="3351941"/>
                <a:ext cx="28080" cy="74160"/>
              </p14:xfrm>
            </p:contentPart>
          </mc:Choice>
          <mc:Fallback xmlns="">
            <p:pic>
              <p:nvPicPr>
                <p:cNvPr id="25" name="Ink 24">
                  <a:extLst>
                    <a:ext uri="{FF2B5EF4-FFF2-40B4-BE49-F238E27FC236}">
                      <a16:creationId xmlns:a16="http://schemas.microsoft.com/office/drawing/2014/main" id="{2DCB8F06-15B8-49C1-8149-2186EBA7E5CB}"/>
                    </a:ext>
                  </a:extLst>
                </p:cNvPr>
                <p:cNvPicPr/>
                <p:nvPr/>
              </p:nvPicPr>
              <p:blipFill>
                <a:blip r:embed="rId43"/>
                <a:stretch>
                  <a:fillRect/>
                </a:stretch>
              </p:blipFill>
              <p:spPr>
                <a:xfrm>
                  <a:off x="8038618" y="3343301"/>
                  <a:ext cx="4572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C9D6794B-E771-4117-8CC7-B689297C6C25}"/>
                    </a:ext>
                  </a:extLst>
                </p14:cNvPr>
                <p14:cNvContentPartPr/>
                <p14:nvPr/>
              </p14:nvContentPartPr>
              <p14:xfrm>
                <a:off x="8067778" y="3191021"/>
                <a:ext cx="19080" cy="49680"/>
              </p14:xfrm>
            </p:contentPart>
          </mc:Choice>
          <mc:Fallback xmlns="">
            <p:pic>
              <p:nvPicPr>
                <p:cNvPr id="26" name="Ink 25">
                  <a:extLst>
                    <a:ext uri="{FF2B5EF4-FFF2-40B4-BE49-F238E27FC236}">
                      <a16:creationId xmlns:a16="http://schemas.microsoft.com/office/drawing/2014/main" id="{C9D6794B-E771-4117-8CC7-B689297C6C25}"/>
                    </a:ext>
                  </a:extLst>
                </p:cNvPr>
                <p:cNvPicPr/>
                <p:nvPr/>
              </p:nvPicPr>
              <p:blipFill>
                <a:blip r:embed="rId45"/>
                <a:stretch>
                  <a:fillRect/>
                </a:stretch>
              </p:blipFill>
              <p:spPr>
                <a:xfrm>
                  <a:off x="8059138" y="3182381"/>
                  <a:ext cx="367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B67CADBA-92EF-47B3-A7B2-C52B7CEF2B9A}"/>
                    </a:ext>
                  </a:extLst>
                </p14:cNvPr>
                <p14:cNvContentPartPr/>
                <p14:nvPr/>
              </p14:nvContentPartPr>
              <p14:xfrm>
                <a:off x="8099458" y="3293981"/>
                <a:ext cx="320040" cy="122760"/>
              </p14:xfrm>
            </p:contentPart>
          </mc:Choice>
          <mc:Fallback xmlns="">
            <p:pic>
              <p:nvPicPr>
                <p:cNvPr id="27" name="Ink 26">
                  <a:extLst>
                    <a:ext uri="{FF2B5EF4-FFF2-40B4-BE49-F238E27FC236}">
                      <a16:creationId xmlns:a16="http://schemas.microsoft.com/office/drawing/2014/main" id="{B67CADBA-92EF-47B3-A7B2-C52B7CEF2B9A}"/>
                    </a:ext>
                  </a:extLst>
                </p:cNvPr>
                <p:cNvPicPr/>
                <p:nvPr/>
              </p:nvPicPr>
              <p:blipFill>
                <a:blip r:embed="rId47"/>
                <a:stretch>
                  <a:fillRect/>
                </a:stretch>
              </p:blipFill>
              <p:spPr>
                <a:xfrm>
                  <a:off x="8090818" y="3285341"/>
                  <a:ext cx="337680" cy="140400"/>
                </a:xfrm>
                <a:prstGeom prst="rect">
                  <a:avLst/>
                </a:prstGeom>
              </p:spPr>
            </p:pic>
          </mc:Fallback>
        </mc:AlternateContent>
      </p:grpSp>
      <p:grpSp>
        <p:nvGrpSpPr>
          <p:cNvPr id="31" name="Group 30">
            <a:extLst>
              <a:ext uri="{FF2B5EF4-FFF2-40B4-BE49-F238E27FC236}">
                <a16:creationId xmlns:a16="http://schemas.microsoft.com/office/drawing/2014/main" id="{CF39F89F-3D6D-4F36-AE75-46AA4943762F}"/>
              </a:ext>
            </a:extLst>
          </p:cNvPr>
          <p:cNvGrpSpPr/>
          <p:nvPr/>
        </p:nvGrpSpPr>
        <p:grpSpPr>
          <a:xfrm>
            <a:off x="8651338" y="3032261"/>
            <a:ext cx="262440" cy="344880"/>
            <a:chOff x="8651338" y="3032261"/>
            <a:chExt cx="262440" cy="344880"/>
          </a:xfrm>
        </p:grpSpPr>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10A14E56-1ADC-4F45-A2F4-C70112967EC0}"/>
                    </a:ext>
                  </a:extLst>
                </p14:cNvPr>
                <p14:cNvContentPartPr/>
                <p14:nvPr/>
              </p14:nvContentPartPr>
              <p14:xfrm>
                <a:off x="8651338" y="3280661"/>
                <a:ext cx="91800" cy="96480"/>
              </p14:xfrm>
            </p:contentPart>
          </mc:Choice>
          <mc:Fallback xmlns="">
            <p:pic>
              <p:nvPicPr>
                <p:cNvPr id="28" name="Ink 27">
                  <a:extLst>
                    <a:ext uri="{FF2B5EF4-FFF2-40B4-BE49-F238E27FC236}">
                      <a16:creationId xmlns:a16="http://schemas.microsoft.com/office/drawing/2014/main" id="{10A14E56-1ADC-4F45-A2F4-C70112967EC0}"/>
                    </a:ext>
                  </a:extLst>
                </p:cNvPr>
                <p:cNvPicPr/>
                <p:nvPr/>
              </p:nvPicPr>
              <p:blipFill>
                <a:blip r:embed="rId49"/>
                <a:stretch>
                  <a:fillRect/>
                </a:stretch>
              </p:blipFill>
              <p:spPr>
                <a:xfrm>
                  <a:off x="8642698" y="3271661"/>
                  <a:ext cx="1094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FE9E0D0A-C128-4CE4-BB1B-E0FCDE2B5E4B}"/>
                    </a:ext>
                  </a:extLst>
                </p14:cNvPr>
                <p14:cNvContentPartPr/>
                <p14:nvPr/>
              </p14:nvContentPartPr>
              <p14:xfrm>
                <a:off x="8793178" y="3032261"/>
                <a:ext cx="88920" cy="339120"/>
              </p14:xfrm>
            </p:contentPart>
          </mc:Choice>
          <mc:Fallback xmlns="">
            <p:pic>
              <p:nvPicPr>
                <p:cNvPr id="29" name="Ink 28">
                  <a:extLst>
                    <a:ext uri="{FF2B5EF4-FFF2-40B4-BE49-F238E27FC236}">
                      <a16:creationId xmlns:a16="http://schemas.microsoft.com/office/drawing/2014/main" id="{FE9E0D0A-C128-4CE4-BB1B-E0FCDE2B5E4B}"/>
                    </a:ext>
                  </a:extLst>
                </p:cNvPr>
                <p:cNvPicPr/>
                <p:nvPr/>
              </p:nvPicPr>
              <p:blipFill>
                <a:blip r:embed="rId51"/>
                <a:stretch>
                  <a:fillRect/>
                </a:stretch>
              </p:blipFill>
              <p:spPr>
                <a:xfrm>
                  <a:off x="8784178" y="3023261"/>
                  <a:ext cx="1065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C350C7F6-CC5D-4E0A-A468-9DC99F2E48E8}"/>
                    </a:ext>
                  </a:extLst>
                </p14:cNvPr>
                <p14:cNvContentPartPr/>
                <p14:nvPr/>
              </p14:nvContentPartPr>
              <p14:xfrm>
                <a:off x="8673658" y="3204701"/>
                <a:ext cx="240120" cy="50400"/>
              </p14:xfrm>
            </p:contentPart>
          </mc:Choice>
          <mc:Fallback xmlns="">
            <p:pic>
              <p:nvPicPr>
                <p:cNvPr id="30" name="Ink 29">
                  <a:extLst>
                    <a:ext uri="{FF2B5EF4-FFF2-40B4-BE49-F238E27FC236}">
                      <a16:creationId xmlns:a16="http://schemas.microsoft.com/office/drawing/2014/main" id="{C350C7F6-CC5D-4E0A-A468-9DC99F2E48E8}"/>
                    </a:ext>
                  </a:extLst>
                </p:cNvPr>
                <p:cNvPicPr/>
                <p:nvPr/>
              </p:nvPicPr>
              <p:blipFill>
                <a:blip r:embed="rId53"/>
                <a:stretch>
                  <a:fillRect/>
                </a:stretch>
              </p:blipFill>
              <p:spPr>
                <a:xfrm>
                  <a:off x="8664658" y="3195701"/>
                  <a:ext cx="257760" cy="68040"/>
                </a:xfrm>
                <a:prstGeom prst="rect">
                  <a:avLst/>
                </a:prstGeom>
              </p:spPr>
            </p:pic>
          </mc:Fallback>
        </mc:AlternateContent>
      </p:grpSp>
      <p:grpSp>
        <p:nvGrpSpPr>
          <p:cNvPr id="46" name="Group 45">
            <a:extLst>
              <a:ext uri="{FF2B5EF4-FFF2-40B4-BE49-F238E27FC236}">
                <a16:creationId xmlns:a16="http://schemas.microsoft.com/office/drawing/2014/main" id="{360EAB91-4BBE-4AE8-A18E-828951DE675B}"/>
              </a:ext>
            </a:extLst>
          </p:cNvPr>
          <p:cNvGrpSpPr/>
          <p:nvPr/>
        </p:nvGrpSpPr>
        <p:grpSpPr>
          <a:xfrm>
            <a:off x="4868458" y="3866381"/>
            <a:ext cx="1405080" cy="326520"/>
            <a:chOff x="4868458" y="3866381"/>
            <a:chExt cx="1405080" cy="326520"/>
          </a:xfrm>
        </p:grpSpPr>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5D6F901-3B58-4FC4-93BF-017018E89626}"/>
                    </a:ext>
                  </a:extLst>
                </p14:cNvPr>
                <p14:cNvContentPartPr/>
                <p14:nvPr/>
              </p14:nvContentPartPr>
              <p14:xfrm>
                <a:off x="4930738" y="3912461"/>
                <a:ext cx="64440" cy="280440"/>
              </p14:xfrm>
            </p:contentPart>
          </mc:Choice>
          <mc:Fallback xmlns="">
            <p:pic>
              <p:nvPicPr>
                <p:cNvPr id="34" name="Ink 33">
                  <a:extLst>
                    <a:ext uri="{FF2B5EF4-FFF2-40B4-BE49-F238E27FC236}">
                      <a16:creationId xmlns:a16="http://schemas.microsoft.com/office/drawing/2014/main" id="{B5D6F901-3B58-4FC4-93BF-017018E89626}"/>
                    </a:ext>
                  </a:extLst>
                </p:cNvPr>
                <p:cNvPicPr/>
                <p:nvPr/>
              </p:nvPicPr>
              <p:blipFill>
                <a:blip r:embed="rId55"/>
                <a:stretch>
                  <a:fillRect/>
                </a:stretch>
              </p:blipFill>
              <p:spPr>
                <a:xfrm>
                  <a:off x="4922098" y="3903461"/>
                  <a:ext cx="820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0FE78FB0-4465-4D72-96C7-6AEF69C5FB84}"/>
                    </a:ext>
                  </a:extLst>
                </p14:cNvPr>
                <p14:cNvContentPartPr/>
                <p14:nvPr/>
              </p14:nvContentPartPr>
              <p14:xfrm>
                <a:off x="4868458" y="4003901"/>
                <a:ext cx="206280" cy="57600"/>
              </p14:xfrm>
            </p:contentPart>
          </mc:Choice>
          <mc:Fallback xmlns="">
            <p:pic>
              <p:nvPicPr>
                <p:cNvPr id="35" name="Ink 34">
                  <a:extLst>
                    <a:ext uri="{FF2B5EF4-FFF2-40B4-BE49-F238E27FC236}">
                      <a16:creationId xmlns:a16="http://schemas.microsoft.com/office/drawing/2014/main" id="{0FE78FB0-4465-4D72-96C7-6AEF69C5FB84}"/>
                    </a:ext>
                  </a:extLst>
                </p:cNvPr>
                <p:cNvPicPr/>
                <p:nvPr/>
              </p:nvPicPr>
              <p:blipFill>
                <a:blip r:embed="rId57"/>
                <a:stretch>
                  <a:fillRect/>
                </a:stretch>
              </p:blipFill>
              <p:spPr>
                <a:xfrm>
                  <a:off x="4859818" y="3995261"/>
                  <a:ext cx="2239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0338CE9A-963E-4670-92D6-069299A585BC}"/>
                    </a:ext>
                  </a:extLst>
                </p14:cNvPr>
                <p14:cNvContentPartPr/>
                <p14:nvPr/>
              </p14:nvContentPartPr>
              <p14:xfrm>
                <a:off x="5031898" y="3866381"/>
                <a:ext cx="448200" cy="280800"/>
              </p14:xfrm>
            </p:contentPart>
          </mc:Choice>
          <mc:Fallback xmlns="">
            <p:pic>
              <p:nvPicPr>
                <p:cNvPr id="36" name="Ink 35">
                  <a:extLst>
                    <a:ext uri="{FF2B5EF4-FFF2-40B4-BE49-F238E27FC236}">
                      <a16:creationId xmlns:a16="http://schemas.microsoft.com/office/drawing/2014/main" id="{0338CE9A-963E-4670-92D6-069299A585BC}"/>
                    </a:ext>
                  </a:extLst>
                </p:cNvPr>
                <p:cNvPicPr/>
                <p:nvPr/>
              </p:nvPicPr>
              <p:blipFill>
                <a:blip r:embed="rId59"/>
                <a:stretch>
                  <a:fillRect/>
                </a:stretch>
              </p:blipFill>
              <p:spPr>
                <a:xfrm>
                  <a:off x="5023258" y="3857381"/>
                  <a:ext cx="4658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84025E69-5109-4AE0-AB2C-9C95544CC2DF}"/>
                    </a:ext>
                  </a:extLst>
                </p14:cNvPr>
                <p14:cNvContentPartPr/>
                <p14:nvPr/>
              </p14:nvContentPartPr>
              <p14:xfrm>
                <a:off x="5650018" y="3953501"/>
                <a:ext cx="66240" cy="201240"/>
              </p14:xfrm>
            </p:contentPart>
          </mc:Choice>
          <mc:Fallback xmlns="">
            <p:pic>
              <p:nvPicPr>
                <p:cNvPr id="37" name="Ink 36">
                  <a:extLst>
                    <a:ext uri="{FF2B5EF4-FFF2-40B4-BE49-F238E27FC236}">
                      <a16:creationId xmlns:a16="http://schemas.microsoft.com/office/drawing/2014/main" id="{84025E69-5109-4AE0-AB2C-9C95544CC2DF}"/>
                    </a:ext>
                  </a:extLst>
                </p:cNvPr>
                <p:cNvPicPr/>
                <p:nvPr/>
              </p:nvPicPr>
              <p:blipFill>
                <a:blip r:embed="rId61"/>
                <a:stretch>
                  <a:fillRect/>
                </a:stretch>
              </p:blipFill>
              <p:spPr>
                <a:xfrm>
                  <a:off x="5641018" y="3944861"/>
                  <a:ext cx="838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8ECD068-03A2-4267-8894-FFE6E175E56B}"/>
                    </a:ext>
                  </a:extLst>
                </p14:cNvPr>
                <p14:cNvContentPartPr/>
                <p14:nvPr/>
              </p14:nvContentPartPr>
              <p14:xfrm>
                <a:off x="5740018" y="3997061"/>
                <a:ext cx="130320" cy="115560"/>
              </p14:xfrm>
            </p:contentPart>
          </mc:Choice>
          <mc:Fallback xmlns="">
            <p:pic>
              <p:nvPicPr>
                <p:cNvPr id="38" name="Ink 37">
                  <a:extLst>
                    <a:ext uri="{FF2B5EF4-FFF2-40B4-BE49-F238E27FC236}">
                      <a16:creationId xmlns:a16="http://schemas.microsoft.com/office/drawing/2014/main" id="{A8ECD068-03A2-4267-8894-FFE6E175E56B}"/>
                    </a:ext>
                  </a:extLst>
                </p:cNvPr>
                <p:cNvPicPr/>
                <p:nvPr/>
              </p:nvPicPr>
              <p:blipFill>
                <a:blip r:embed="rId63"/>
                <a:stretch>
                  <a:fillRect/>
                </a:stretch>
              </p:blipFill>
              <p:spPr>
                <a:xfrm>
                  <a:off x="5731018" y="3988421"/>
                  <a:ext cx="1479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BA7DA05D-6D9D-4B10-88DA-D36E98AB2731}"/>
                    </a:ext>
                  </a:extLst>
                </p14:cNvPr>
                <p14:cNvContentPartPr/>
                <p14:nvPr/>
              </p14:nvContentPartPr>
              <p14:xfrm>
                <a:off x="5886538" y="3900221"/>
                <a:ext cx="387000" cy="162360"/>
              </p14:xfrm>
            </p:contentPart>
          </mc:Choice>
          <mc:Fallback xmlns="">
            <p:pic>
              <p:nvPicPr>
                <p:cNvPr id="39" name="Ink 38">
                  <a:extLst>
                    <a:ext uri="{FF2B5EF4-FFF2-40B4-BE49-F238E27FC236}">
                      <a16:creationId xmlns:a16="http://schemas.microsoft.com/office/drawing/2014/main" id="{BA7DA05D-6D9D-4B10-88DA-D36E98AB2731}"/>
                    </a:ext>
                  </a:extLst>
                </p:cNvPr>
                <p:cNvPicPr/>
                <p:nvPr/>
              </p:nvPicPr>
              <p:blipFill>
                <a:blip r:embed="rId65"/>
                <a:stretch>
                  <a:fillRect/>
                </a:stretch>
              </p:blipFill>
              <p:spPr>
                <a:xfrm>
                  <a:off x="5877538" y="3891581"/>
                  <a:ext cx="404640" cy="180000"/>
                </a:xfrm>
                <a:prstGeom prst="rect">
                  <a:avLst/>
                </a:prstGeom>
              </p:spPr>
            </p:pic>
          </mc:Fallback>
        </mc:AlternateContent>
      </p:grpSp>
      <p:grpSp>
        <p:nvGrpSpPr>
          <p:cNvPr id="45" name="Group 44">
            <a:extLst>
              <a:ext uri="{FF2B5EF4-FFF2-40B4-BE49-F238E27FC236}">
                <a16:creationId xmlns:a16="http://schemas.microsoft.com/office/drawing/2014/main" id="{A39DE52E-77D1-482E-9FF8-EEB4EF380467}"/>
              </a:ext>
            </a:extLst>
          </p:cNvPr>
          <p:cNvGrpSpPr/>
          <p:nvPr/>
        </p:nvGrpSpPr>
        <p:grpSpPr>
          <a:xfrm>
            <a:off x="6501778" y="3718781"/>
            <a:ext cx="940320" cy="444960"/>
            <a:chOff x="6501778" y="3718781"/>
            <a:chExt cx="940320" cy="444960"/>
          </a:xfrm>
        </p:grpSpPr>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9C9716D0-A0D8-44D6-8ECF-5926CA26573C}"/>
                    </a:ext>
                  </a:extLst>
                </p14:cNvPr>
                <p14:cNvContentPartPr/>
                <p14:nvPr/>
              </p14:nvContentPartPr>
              <p14:xfrm>
                <a:off x="6501778" y="3887621"/>
                <a:ext cx="76680" cy="276120"/>
              </p14:xfrm>
            </p:contentPart>
          </mc:Choice>
          <mc:Fallback xmlns="">
            <p:pic>
              <p:nvPicPr>
                <p:cNvPr id="40" name="Ink 39">
                  <a:extLst>
                    <a:ext uri="{FF2B5EF4-FFF2-40B4-BE49-F238E27FC236}">
                      <a16:creationId xmlns:a16="http://schemas.microsoft.com/office/drawing/2014/main" id="{9C9716D0-A0D8-44D6-8ECF-5926CA26573C}"/>
                    </a:ext>
                  </a:extLst>
                </p:cNvPr>
                <p:cNvPicPr/>
                <p:nvPr/>
              </p:nvPicPr>
              <p:blipFill>
                <a:blip r:embed="rId67"/>
                <a:stretch>
                  <a:fillRect/>
                </a:stretch>
              </p:blipFill>
              <p:spPr>
                <a:xfrm>
                  <a:off x="6492778" y="3878621"/>
                  <a:ext cx="943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9B44DB1C-6728-4E83-BF85-C3B0A11B1D43}"/>
                    </a:ext>
                  </a:extLst>
                </p14:cNvPr>
                <p14:cNvContentPartPr/>
                <p14:nvPr/>
              </p14:nvContentPartPr>
              <p14:xfrm>
                <a:off x="6613018" y="3885461"/>
                <a:ext cx="171720" cy="155160"/>
              </p14:xfrm>
            </p:contentPart>
          </mc:Choice>
          <mc:Fallback xmlns="">
            <p:pic>
              <p:nvPicPr>
                <p:cNvPr id="41" name="Ink 40">
                  <a:extLst>
                    <a:ext uri="{FF2B5EF4-FFF2-40B4-BE49-F238E27FC236}">
                      <a16:creationId xmlns:a16="http://schemas.microsoft.com/office/drawing/2014/main" id="{9B44DB1C-6728-4E83-BF85-C3B0A11B1D43}"/>
                    </a:ext>
                  </a:extLst>
                </p:cNvPr>
                <p:cNvPicPr/>
                <p:nvPr/>
              </p:nvPicPr>
              <p:blipFill>
                <a:blip r:embed="rId69"/>
                <a:stretch>
                  <a:fillRect/>
                </a:stretch>
              </p:blipFill>
              <p:spPr>
                <a:xfrm>
                  <a:off x="6604378" y="3876821"/>
                  <a:ext cx="1893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F42DA5B1-7FF2-499C-AF16-98B9C181E028}"/>
                    </a:ext>
                  </a:extLst>
                </p14:cNvPr>
                <p14:cNvContentPartPr/>
                <p14:nvPr/>
              </p14:nvContentPartPr>
              <p14:xfrm>
                <a:off x="6783298" y="3738581"/>
                <a:ext cx="111240" cy="232560"/>
              </p14:xfrm>
            </p:contentPart>
          </mc:Choice>
          <mc:Fallback xmlns="">
            <p:pic>
              <p:nvPicPr>
                <p:cNvPr id="42" name="Ink 41">
                  <a:extLst>
                    <a:ext uri="{FF2B5EF4-FFF2-40B4-BE49-F238E27FC236}">
                      <a16:creationId xmlns:a16="http://schemas.microsoft.com/office/drawing/2014/main" id="{F42DA5B1-7FF2-499C-AF16-98B9C181E028}"/>
                    </a:ext>
                  </a:extLst>
                </p:cNvPr>
                <p:cNvPicPr/>
                <p:nvPr/>
              </p:nvPicPr>
              <p:blipFill>
                <a:blip r:embed="rId71"/>
                <a:stretch>
                  <a:fillRect/>
                </a:stretch>
              </p:blipFill>
              <p:spPr>
                <a:xfrm>
                  <a:off x="6774298" y="3729941"/>
                  <a:ext cx="1288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071240ED-4EDD-4BB7-B181-82AE175F8BA6}"/>
                    </a:ext>
                  </a:extLst>
                </p14:cNvPr>
                <p14:cNvContentPartPr/>
                <p14:nvPr/>
              </p14:nvContentPartPr>
              <p14:xfrm>
                <a:off x="6902818" y="3718781"/>
                <a:ext cx="206640" cy="208440"/>
              </p14:xfrm>
            </p:contentPart>
          </mc:Choice>
          <mc:Fallback xmlns="">
            <p:pic>
              <p:nvPicPr>
                <p:cNvPr id="43" name="Ink 42">
                  <a:extLst>
                    <a:ext uri="{FF2B5EF4-FFF2-40B4-BE49-F238E27FC236}">
                      <a16:creationId xmlns:a16="http://schemas.microsoft.com/office/drawing/2014/main" id="{071240ED-4EDD-4BB7-B181-82AE175F8BA6}"/>
                    </a:ext>
                  </a:extLst>
                </p:cNvPr>
                <p:cNvPicPr/>
                <p:nvPr/>
              </p:nvPicPr>
              <p:blipFill>
                <a:blip r:embed="rId73"/>
                <a:stretch>
                  <a:fillRect/>
                </a:stretch>
              </p:blipFill>
              <p:spPr>
                <a:xfrm>
                  <a:off x="6894178" y="3709781"/>
                  <a:ext cx="224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5AD5976-C7FB-4A4D-A350-C157F8AFF33D}"/>
                    </a:ext>
                  </a:extLst>
                </p14:cNvPr>
                <p14:cNvContentPartPr/>
                <p14:nvPr/>
              </p14:nvContentPartPr>
              <p14:xfrm>
                <a:off x="7107298" y="3827861"/>
                <a:ext cx="334800" cy="179640"/>
              </p14:xfrm>
            </p:contentPart>
          </mc:Choice>
          <mc:Fallback xmlns="">
            <p:pic>
              <p:nvPicPr>
                <p:cNvPr id="44" name="Ink 43">
                  <a:extLst>
                    <a:ext uri="{FF2B5EF4-FFF2-40B4-BE49-F238E27FC236}">
                      <a16:creationId xmlns:a16="http://schemas.microsoft.com/office/drawing/2014/main" id="{95AD5976-C7FB-4A4D-A350-C157F8AFF33D}"/>
                    </a:ext>
                  </a:extLst>
                </p:cNvPr>
                <p:cNvPicPr/>
                <p:nvPr/>
              </p:nvPicPr>
              <p:blipFill>
                <a:blip r:embed="rId75"/>
                <a:stretch>
                  <a:fillRect/>
                </a:stretch>
              </p:blipFill>
              <p:spPr>
                <a:xfrm>
                  <a:off x="7098658" y="3818861"/>
                  <a:ext cx="352440" cy="197280"/>
                </a:xfrm>
                <a:prstGeom prst="rect">
                  <a:avLst/>
                </a:prstGeom>
              </p:spPr>
            </p:pic>
          </mc:Fallback>
        </mc:AlternateContent>
      </p:grpSp>
      <p:grpSp>
        <p:nvGrpSpPr>
          <p:cNvPr id="71" name="Group 70">
            <a:extLst>
              <a:ext uri="{FF2B5EF4-FFF2-40B4-BE49-F238E27FC236}">
                <a16:creationId xmlns:a16="http://schemas.microsoft.com/office/drawing/2014/main" id="{077FCEA7-BD23-48C9-ABD8-F6C4317F2A0E}"/>
              </a:ext>
            </a:extLst>
          </p:cNvPr>
          <p:cNvGrpSpPr/>
          <p:nvPr/>
        </p:nvGrpSpPr>
        <p:grpSpPr>
          <a:xfrm>
            <a:off x="8323018" y="4526981"/>
            <a:ext cx="3228840" cy="966960"/>
            <a:chOff x="8323018" y="4526981"/>
            <a:chExt cx="3228840" cy="966960"/>
          </a:xfrm>
        </p:grpSpPr>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D81308FE-5CEF-4AFF-B06C-865D7E87651D}"/>
                    </a:ext>
                  </a:extLst>
                </p14:cNvPr>
                <p14:cNvContentPartPr/>
                <p14:nvPr/>
              </p14:nvContentPartPr>
              <p14:xfrm>
                <a:off x="8376298" y="5119901"/>
                <a:ext cx="392400" cy="174960"/>
              </p14:xfrm>
            </p:contentPart>
          </mc:Choice>
          <mc:Fallback xmlns="">
            <p:pic>
              <p:nvPicPr>
                <p:cNvPr id="47" name="Ink 46">
                  <a:extLst>
                    <a:ext uri="{FF2B5EF4-FFF2-40B4-BE49-F238E27FC236}">
                      <a16:creationId xmlns:a16="http://schemas.microsoft.com/office/drawing/2014/main" id="{D81308FE-5CEF-4AFF-B06C-865D7E87651D}"/>
                    </a:ext>
                  </a:extLst>
                </p:cNvPr>
                <p:cNvPicPr/>
                <p:nvPr/>
              </p:nvPicPr>
              <p:blipFill>
                <a:blip r:embed="rId77"/>
                <a:stretch>
                  <a:fillRect/>
                </a:stretch>
              </p:blipFill>
              <p:spPr>
                <a:xfrm>
                  <a:off x="8367658" y="5110901"/>
                  <a:ext cx="4100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22E70E8A-2908-4A64-A43A-225D78F8E0F3}"/>
                    </a:ext>
                  </a:extLst>
                </p14:cNvPr>
                <p14:cNvContentPartPr/>
                <p14:nvPr/>
              </p14:nvContentPartPr>
              <p14:xfrm>
                <a:off x="8323018" y="5169581"/>
                <a:ext cx="192960" cy="190800"/>
              </p14:xfrm>
            </p:contentPart>
          </mc:Choice>
          <mc:Fallback xmlns="">
            <p:pic>
              <p:nvPicPr>
                <p:cNvPr id="48" name="Ink 47">
                  <a:extLst>
                    <a:ext uri="{FF2B5EF4-FFF2-40B4-BE49-F238E27FC236}">
                      <a16:creationId xmlns:a16="http://schemas.microsoft.com/office/drawing/2014/main" id="{22E70E8A-2908-4A64-A43A-225D78F8E0F3}"/>
                    </a:ext>
                  </a:extLst>
                </p:cNvPr>
                <p:cNvPicPr/>
                <p:nvPr/>
              </p:nvPicPr>
              <p:blipFill>
                <a:blip r:embed="rId79"/>
                <a:stretch>
                  <a:fillRect/>
                </a:stretch>
              </p:blipFill>
              <p:spPr>
                <a:xfrm>
                  <a:off x="8314018" y="5160581"/>
                  <a:ext cx="210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104CF41-8562-4EB8-8C37-41BE1CE32006}"/>
                    </a:ext>
                  </a:extLst>
                </p14:cNvPr>
                <p14:cNvContentPartPr/>
                <p14:nvPr/>
              </p14:nvContentPartPr>
              <p14:xfrm>
                <a:off x="8938978" y="5018741"/>
                <a:ext cx="238320" cy="165960"/>
              </p14:xfrm>
            </p:contentPart>
          </mc:Choice>
          <mc:Fallback xmlns="">
            <p:pic>
              <p:nvPicPr>
                <p:cNvPr id="49" name="Ink 48">
                  <a:extLst>
                    <a:ext uri="{FF2B5EF4-FFF2-40B4-BE49-F238E27FC236}">
                      <a16:creationId xmlns:a16="http://schemas.microsoft.com/office/drawing/2014/main" id="{4104CF41-8562-4EB8-8C37-41BE1CE32006}"/>
                    </a:ext>
                  </a:extLst>
                </p:cNvPr>
                <p:cNvPicPr/>
                <p:nvPr/>
              </p:nvPicPr>
              <p:blipFill>
                <a:blip r:embed="rId81"/>
                <a:stretch>
                  <a:fillRect/>
                </a:stretch>
              </p:blipFill>
              <p:spPr>
                <a:xfrm>
                  <a:off x="8930338" y="5010101"/>
                  <a:ext cx="2559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F8E71D0-5172-4C4D-9DCD-BB9D11A2435C}"/>
                    </a:ext>
                  </a:extLst>
                </p14:cNvPr>
                <p14:cNvContentPartPr/>
                <p14:nvPr/>
              </p14:nvContentPartPr>
              <p14:xfrm>
                <a:off x="9192418" y="4973381"/>
                <a:ext cx="154080" cy="134280"/>
              </p14:xfrm>
            </p:contentPart>
          </mc:Choice>
          <mc:Fallback xmlns="">
            <p:pic>
              <p:nvPicPr>
                <p:cNvPr id="50" name="Ink 49">
                  <a:extLst>
                    <a:ext uri="{FF2B5EF4-FFF2-40B4-BE49-F238E27FC236}">
                      <a16:creationId xmlns:a16="http://schemas.microsoft.com/office/drawing/2014/main" id="{8F8E71D0-5172-4C4D-9DCD-BB9D11A2435C}"/>
                    </a:ext>
                  </a:extLst>
                </p:cNvPr>
                <p:cNvPicPr/>
                <p:nvPr/>
              </p:nvPicPr>
              <p:blipFill>
                <a:blip r:embed="rId83"/>
                <a:stretch>
                  <a:fillRect/>
                </a:stretch>
              </p:blipFill>
              <p:spPr>
                <a:xfrm>
                  <a:off x="9183418" y="4964741"/>
                  <a:ext cx="1717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F12B29A7-935C-4C66-BB73-882B95853019}"/>
                    </a:ext>
                  </a:extLst>
                </p14:cNvPr>
                <p14:cNvContentPartPr/>
                <p14:nvPr/>
              </p14:nvContentPartPr>
              <p14:xfrm>
                <a:off x="8980378" y="5180021"/>
                <a:ext cx="414720" cy="99000"/>
              </p14:xfrm>
            </p:contentPart>
          </mc:Choice>
          <mc:Fallback xmlns="">
            <p:pic>
              <p:nvPicPr>
                <p:cNvPr id="51" name="Ink 50">
                  <a:extLst>
                    <a:ext uri="{FF2B5EF4-FFF2-40B4-BE49-F238E27FC236}">
                      <a16:creationId xmlns:a16="http://schemas.microsoft.com/office/drawing/2014/main" id="{F12B29A7-935C-4C66-BB73-882B95853019}"/>
                    </a:ext>
                  </a:extLst>
                </p:cNvPr>
                <p:cNvPicPr/>
                <p:nvPr/>
              </p:nvPicPr>
              <p:blipFill>
                <a:blip r:embed="rId85"/>
                <a:stretch>
                  <a:fillRect/>
                </a:stretch>
              </p:blipFill>
              <p:spPr>
                <a:xfrm>
                  <a:off x="8971378" y="5171381"/>
                  <a:ext cx="4323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0402095F-C5F5-43EB-A839-D7B9DA0700A7}"/>
                    </a:ext>
                  </a:extLst>
                </p14:cNvPr>
                <p14:cNvContentPartPr/>
                <p14:nvPr/>
              </p14:nvContentPartPr>
              <p14:xfrm>
                <a:off x="9613258" y="4724261"/>
                <a:ext cx="478440" cy="288000"/>
              </p14:xfrm>
            </p:contentPart>
          </mc:Choice>
          <mc:Fallback xmlns="">
            <p:pic>
              <p:nvPicPr>
                <p:cNvPr id="53" name="Ink 52">
                  <a:extLst>
                    <a:ext uri="{FF2B5EF4-FFF2-40B4-BE49-F238E27FC236}">
                      <a16:creationId xmlns:a16="http://schemas.microsoft.com/office/drawing/2014/main" id="{0402095F-C5F5-43EB-A839-D7B9DA0700A7}"/>
                    </a:ext>
                  </a:extLst>
                </p:cNvPr>
                <p:cNvPicPr/>
                <p:nvPr/>
              </p:nvPicPr>
              <p:blipFill>
                <a:blip r:embed="rId87"/>
                <a:stretch>
                  <a:fillRect/>
                </a:stretch>
              </p:blipFill>
              <p:spPr>
                <a:xfrm>
                  <a:off x="9604258" y="4715261"/>
                  <a:ext cx="49608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3A2E8B6D-2BE2-40A9-9567-6475DCE2E60B}"/>
                    </a:ext>
                  </a:extLst>
                </p14:cNvPr>
                <p14:cNvContentPartPr/>
                <p14:nvPr/>
              </p14:nvContentPartPr>
              <p14:xfrm>
                <a:off x="10013218" y="4817141"/>
                <a:ext cx="158400" cy="62280"/>
              </p14:xfrm>
            </p:contentPart>
          </mc:Choice>
          <mc:Fallback xmlns="">
            <p:pic>
              <p:nvPicPr>
                <p:cNvPr id="54" name="Ink 53">
                  <a:extLst>
                    <a:ext uri="{FF2B5EF4-FFF2-40B4-BE49-F238E27FC236}">
                      <a16:creationId xmlns:a16="http://schemas.microsoft.com/office/drawing/2014/main" id="{3A2E8B6D-2BE2-40A9-9567-6475DCE2E60B}"/>
                    </a:ext>
                  </a:extLst>
                </p:cNvPr>
                <p:cNvPicPr/>
                <p:nvPr/>
              </p:nvPicPr>
              <p:blipFill>
                <a:blip r:embed="rId89"/>
                <a:stretch>
                  <a:fillRect/>
                </a:stretch>
              </p:blipFill>
              <p:spPr>
                <a:xfrm>
                  <a:off x="10004218" y="4808141"/>
                  <a:ext cx="1760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34BC809F-F293-430E-BAE1-BD2E44FD6A69}"/>
                    </a:ext>
                  </a:extLst>
                </p14:cNvPr>
                <p14:cNvContentPartPr/>
                <p14:nvPr/>
              </p14:nvContentPartPr>
              <p14:xfrm>
                <a:off x="10093138" y="4763141"/>
                <a:ext cx="291960" cy="130680"/>
              </p14:xfrm>
            </p:contentPart>
          </mc:Choice>
          <mc:Fallback xmlns="">
            <p:pic>
              <p:nvPicPr>
                <p:cNvPr id="55" name="Ink 54">
                  <a:extLst>
                    <a:ext uri="{FF2B5EF4-FFF2-40B4-BE49-F238E27FC236}">
                      <a16:creationId xmlns:a16="http://schemas.microsoft.com/office/drawing/2014/main" id="{34BC809F-F293-430E-BAE1-BD2E44FD6A69}"/>
                    </a:ext>
                  </a:extLst>
                </p:cNvPr>
                <p:cNvPicPr/>
                <p:nvPr/>
              </p:nvPicPr>
              <p:blipFill>
                <a:blip r:embed="rId91"/>
                <a:stretch>
                  <a:fillRect/>
                </a:stretch>
              </p:blipFill>
              <p:spPr>
                <a:xfrm>
                  <a:off x="10084138" y="4754141"/>
                  <a:ext cx="3096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EF871383-1677-4063-B564-33D1D5ADC2E0}"/>
                    </a:ext>
                  </a:extLst>
                </p14:cNvPr>
                <p14:cNvContentPartPr/>
                <p14:nvPr/>
              </p14:nvContentPartPr>
              <p14:xfrm>
                <a:off x="10574098" y="4736141"/>
                <a:ext cx="149400" cy="146520"/>
              </p14:xfrm>
            </p:contentPart>
          </mc:Choice>
          <mc:Fallback xmlns="">
            <p:pic>
              <p:nvPicPr>
                <p:cNvPr id="56" name="Ink 55">
                  <a:extLst>
                    <a:ext uri="{FF2B5EF4-FFF2-40B4-BE49-F238E27FC236}">
                      <a16:creationId xmlns:a16="http://schemas.microsoft.com/office/drawing/2014/main" id="{EF871383-1677-4063-B564-33D1D5ADC2E0}"/>
                    </a:ext>
                  </a:extLst>
                </p:cNvPr>
                <p:cNvPicPr/>
                <p:nvPr/>
              </p:nvPicPr>
              <p:blipFill>
                <a:blip r:embed="rId93"/>
                <a:stretch>
                  <a:fillRect/>
                </a:stretch>
              </p:blipFill>
              <p:spPr>
                <a:xfrm>
                  <a:off x="10565098" y="4727141"/>
                  <a:ext cx="1670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8E8A9F39-FC5C-4646-A0CD-AA969D787E6A}"/>
                    </a:ext>
                  </a:extLst>
                </p14:cNvPr>
                <p14:cNvContentPartPr/>
                <p14:nvPr/>
              </p14:nvContentPartPr>
              <p14:xfrm>
                <a:off x="10806658" y="4683581"/>
                <a:ext cx="52920" cy="218520"/>
              </p14:xfrm>
            </p:contentPart>
          </mc:Choice>
          <mc:Fallback xmlns="">
            <p:pic>
              <p:nvPicPr>
                <p:cNvPr id="57" name="Ink 56">
                  <a:extLst>
                    <a:ext uri="{FF2B5EF4-FFF2-40B4-BE49-F238E27FC236}">
                      <a16:creationId xmlns:a16="http://schemas.microsoft.com/office/drawing/2014/main" id="{8E8A9F39-FC5C-4646-A0CD-AA969D787E6A}"/>
                    </a:ext>
                  </a:extLst>
                </p:cNvPr>
                <p:cNvPicPr/>
                <p:nvPr/>
              </p:nvPicPr>
              <p:blipFill>
                <a:blip r:embed="rId95"/>
                <a:stretch>
                  <a:fillRect/>
                </a:stretch>
              </p:blipFill>
              <p:spPr>
                <a:xfrm>
                  <a:off x="10797658" y="4674941"/>
                  <a:ext cx="705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FA6DDEBE-F7DA-4DAE-9498-92B1E5691B43}"/>
                    </a:ext>
                  </a:extLst>
                </p14:cNvPr>
                <p14:cNvContentPartPr/>
                <p14:nvPr/>
              </p14:nvContentPartPr>
              <p14:xfrm>
                <a:off x="10884778" y="4583861"/>
                <a:ext cx="46800" cy="280800"/>
              </p14:xfrm>
            </p:contentPart>
          </mc:Choice>
          <mc:Fallback xmlns="">
            <p:pic>
              <p:nvPicPr>
                <p:cNvPr id="58" name="Ink 57">
                  <a:extLst>
                    <a:ext uri="{FF2B5EF4-FFF2-40B4-BE49-F238E27FC236}">
                      <a16:creationId xmlns:a16="http://schemas.microsoft.com/office/drawing/2014/main" id="{FA6DDEBE-F7DA-4DAE-9498-92B1E5691B43}"/>
                    </a:ext>
                  </a:extLst>
                </p:cNvPr>
                <p:cNvPicPr/>
                <p:nvPr/>
              </p:nvPicPr>
              <p:blipFill>
                <a:blip r:embed="rId97"/>
                <a:stretch>
                  <a:fillRect/>
                </a:stretch>
              </p:blipFill>
              <p:spPr>
                <a:xfrm>
                  <a:off x="10875778" y="4574861"/>
                  <a:ext cx="644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239DAC16-1747-4A4E-9995-B509FC4F3B1D}"/>
                    </a:ext>
                  </a:extLst>
                </p14:cNvPr>
                <p14:cNvContentPartPr/>
                <p14:nvPr/>
              </p14:nvContentPartPr>
              <p14:xfrm>
                <a:off x="10955338" y="4687901"/>
                <a:ext cx="214920" cy="237240"/>
              </p14:xfrm>
            </p:contentPart>
          </mc:Choice>
          <mc:Fallback xmlns="">
            <p:pic>
              <p:nvPicPr>
                <p:cNvPr id="59" name="Ink 58">
                  <a:extLst>
                    <a:ext uri="{FF2B5EF4-FFF2-40B4-BE49-F238E27FC236}">
                      <a16:creationId xmlns:a16="http://schemas.microsoft.com/office/drawing/2014/main" id="{239DAC16-1747-4A4E-9995-B509FC4F3B1D}"/>
                    </a:ext>
                  </a:extLst>
                </p:cNvPr>
                <p:cNvPicPr/>
                <p:nvPr/>
              </p:nvPicPr>
              <p:blipFill>
                <a:blip r:embed="rId99"/>
                <a:stretch>
                  <a:fillRect/>
                </a:stretch>
              </p:blipFill>
              <p:spPr>
                <a:xfrm>
                  <a:off x="10946338" y="4678901"/>
                  <a:ext cx="232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Ink 59">
                  <a:extLst>
                    <a:ext uri="{FF2B5EF4-FFF2-40B4-BE49-F238E27FC236}">
                      <a16:creationId xmlns:a16="http://schemas.microsoft.com/office/drawing/2014/main" id="{B1EE189F-43AE-452F-96DD-0D357B50AC28}"/>
                    </a:ext>
                  </a:extLst>
                </p14:cNvPr>
                <p14:cNvContentPartPr/>
                <p14:nvPr/>
              </p14:nvContentPartPr>
              <p14:xfrm>
                <a:off x="11168818" y="4526981"/>
                <a:ext cx="383040" cy="265680"/>
              </p14:xfrm>
            </p:contentPart>
          </mc:Choice>
          <mc:Fallback xmlns="">
            <p:pic>
              <p:nvPicPr>
                <p:cNvPr id="60" name="Ink 59">
                  <a:extLst>
                    <a:ext uri="{FF2B5EF4-FFF2-40B4-BE49-F238E27FC236}">
                      <a16:creationId xmlns:a16="http://schemas.microsoft.com/office/drawing/2014/main" id="{B1EE189F-43AE-452F-96DD-0D357B50AC28}"/>
                    </a:ext>
                  </a:extLst>
                </p:cNvPr>
                <p:cNvPicPr/>
                <p:nvPr/>
              </p:nvPicPr>
              <p:blipFill>
                <a:blip r:embed="rId101"/>
                <a:stretch>
                  <a:fillRect/>
                </a:stretch>
              </p:blipFill>
              <p:spPr>
                <a:xfrm>
                  <a:off x="11160178" y="4518341"/>
                  <a:ext cx="4006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ED3CBA5B-7AF8-45DA-8860-78622705F064}"/>
                    </a:ext>
                  </a:extLst>
                </p14:cNvPr>
                <p14:cNvContentPartPr/>
                <p14:nvPr/>
              </p14:nvContentPartPr>
              <p14:xfrm>
                <a:off x="9368458" y="5294501"/>
                <a:ext cx="145440" cy="199440"/>
              </p14:xfrm>
            </p:contentPart>
          </mc:Choice>
          <mc:Fallback xmlns="">
            <p:pic>
              <p:nvPicPr>
                <p:cNvPr id="62" name="Ink 61">
                  <a:extLst>
                    <a:ext uri="{FF2B5EF4-FFF2-40B4-BE49-F238E27FC236}">
                      <a16:creationId xmlns:a16="http://schemas.microsoft.com/office/drawing/2014/main" id="{ED3CBA5B-7AF8-45DA-8860-78622705F064}"/>
                    </a:ext>
                  </a:extLst>
                </p:cNvPr>
                <p:cNvPicPr/>
                <p:nvPr/>
              </p:nvPicPr>
              <p:blipFill>
                <a:blip r:embed="rId103"/>
                <a:stretch>
                  <a:fillRect/>
                </a:stretch>
              </p:blipFill>
              <p:spPr>
                <a:xfrm>
                  <a:off x="9359458" y="5285501"/>
                  <a:ext cx="163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47F1FF83-1B73-4A51-92C7-8521091FD508}"/>
                    </a:ext>
                  </a:extLst>
                </p14:cNvPr>
                <p14:cNvContentPartPr/>
                <p14:nvPr/>
              </p14:nvContentPartPr>
              <p14:xfrm>
                <a:off x="9543058" y="5253101"/>
                <a:ext cx="311400" cy="204840"/>
              </p14:xfrm>
            </p:contentPart>
          </mc:Choice>
          <mc:Fallback xmlns="">
            <p:pic>
              <p:nvPicPr>
                <p:cNvPr id="63" name="Ink 62">
                  <a:extLst>
                    <a:ext uri="{FF2B5EF4-FFF2-40B4-BE49-F238E27FC236}">
                      <a16:creationId xmlns:a16="http://schemas.microsoft.com/office/drawing/2014/main" id="{47F1FF83-1B73-4A51-92C7-8521091FD508}"/>
                    </a:ext>
                  </a:extLst>
                </p:cNvPr>
                <p:cNvPicPr/>
                <p:nvPr/>
              </p:nvPicPr>
              <p:blipFill>
                <a:blip r:embed="rId105"/>
                <a:stretch>
                  <a:fillRect/>
                </a:stretch>
              </p:blipFill>
              <p:spPr>
                <a:xfrm>
                  <a:off x="9534418" y="5244461"/>
                  <a:ext cx="3290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5C46B091-CF0C-442D-88E3-4F7717C3319F}"/>
                    </a:ext>
                  </a:extLst>
                </p14:cNvPr>
                <p14:cNvContentPartPr/>
                <p14:nvPr/>
              </p14:nvContentPartPr>
              <p14:xfrm>
                <a:off x="9875698" y="5326901"/>
                <a:ext cx="50400" cy="70560"/>
              </p14:xfrm>
            </p:contentPart>
          </mc:Choice>
          <mc:Fallback xmlns="">
            <p:pic>
              <p:nvPicPr>
                <p:cNvPr id="64" name="Ink 63">
                  <a:extLst>
                    <a:ext uri="{FF2B5EF4-FFF2-40B4-BE49-F238E27FC236}">
                      <a16:creationId xmlns:a16="http://schemas.microsoft.com/office/drawing/2014/main" id="{5C46B091-CF0C-442D-88E3-4F7717C3319F}"/>
                    </a:ext>
                  </a:extLst>
                </p:cNvPr>
                <p:cNvPicPr/>
                <p:nvPr/>
              </p:nvPicPr>
              <p:blipFill>
                <a:blip r:embed="rId107"/>
                <a:stretch>
                  <a:fillRect/>
                </a:stretch>
              </p:blipFill>
              <p:spPr>
                <a:xfrm>
                  <a:off x="9867058" y="5318261"/>
                  <a:ext cx="680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D4725845-A8E2-40A6-8C39-DD090F07FC52}"/>
                    </a:ext>
                  </a:extLst>
                </p14:cNvPr>
                <p14:cNvContentPartPr/>
                <p14:nvPr/>
              </p14:nvContentPartPr>
              <p14:xfrm>
                <a:off x="9916738" y="5173181"/>
                <a:ext cx="16920" cy="56520"/>
              </p14:xfrm>
            </p:contentPart>
          </mc:Choice>
          <mc:Fallback xmlns="">
            <p:pic>
              <p:nvPicPr>
                <p:cNvPr id="65" name="Ink 64">
                  <a:extLst>
                    <a:ext uri="{FF2B5EF4-FFF2-40B4-BE49-F238E27FC236}">
                      <a16:creationId xmlns:a16="http://schemas.microsoft.com/office/drawing/2014/main" id="{D4725845-A8E2-40A6-8C39-DD090F07FC52}"/>
                    </a:ext>
                  </a:extLst>
                </p:cNvPr>
                <p:cNvPicPr/>
                <p:nvPr/>
              </p:nvPicPr>
              <p:blipFill>
                <a:blip r:embed="rId109"/>
                <a:stretch>
                  <a:fillRect/>
                </a:stretch>
              </p:blipFill>
              <p:spPr>
                <a:xfrm>
                  <a:off x="9907738" y="5164541"/>
                  <a:ext cx="345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668D1D42-1294-4232-A22C-F4610EE69847}"/>
                    </a:ext>
                  </a:extLst>
                </p14:cNvPr>
                <p14:cNvContentPartPr/>
                <p14:nvPr/>
              </p14:nvContentPartPr>
              <p14:xfrm>
                <a:off x="9957058" y="5276861"/>
                <a:ext cx="64440" cy="89280"/>
              </p14:xfrm>
            </p:contentPart>
          </mc:Choice>
          <mc:Fallback xmlns="">
            <p:pic>
              <p:nvPicPr>
                <p:cNvPr id="66" name="Ink 65">
                  <a:extLst>
                    <a:ext uri="{FF2B5EF4-FFF2-40B4-BE49-F238E27FC236}">
                      <a16:creationId xmlns:a16="http://schemas.microsoft.com/office/drawing/2014/main" id="{668D1D42-1294-4232-A22C-F4610EE69847}"/>
                    </a:ext>
                  </a:extLst>
                </p:cNvPr>
                <p:cNvPicPr/>
                <p:nvPr/>
              </p:nvPicPr>
              <p:blipFill>
                <a:blip r:embed="rId111"/>
                <a:stretch>
                  <a:fillRect/>
                </a:stretch>
              </p:blipFill>
              <p:spPr>
                <a:xfrm>
                  <a:off x="9948058" y="5267861"/>
                  <a:ext cx="820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Ink 66">
                  <a:extLst>
                    <a:ext uri="{FF2B5EF4-FFF2-40B4-BE49-F238E27FC236}">
                      <a16:creationId xmlns:a16="http://schemas.microsoft.com/office/drawing/2014/main" id="{993E982F-9319-451E-B7F5-FA96F65961CA}"/>
                    </a:ext>
                  </a:extLst>
                </p14:cNvPr>
                <p14:cNvContentPartPr/>
                <p14:nvPr/>
              </p14:nvContentPartPr>
              <p14:xfrm>
                <a:off x="9994498" y="5231501"/>
                <a:ext cx="295920" cy="114840"/>
              </p14:xfrm>
            </p:contentPart>
          </mc:Choice>
          <mc:Fallback xmlns="">
            <p:pic>
              <p:nvPicPr>
                <p:cNvPr id="67" name="Ink 66">
                  <a:extLst>
                    <a:ext uri="{FF2B5EF4-FFF2-40B4-BE49-F238E27FC236}">
                      <a16:creationId xmlns:a16="http://schemas.microsoft.com/office/drawing/2014/main" id="{993E982F-9319-451E-B7F5-FA96F65961CA}"/>
                    </a:ext>
                  </a:extLst>
                </p:cNvPr>
                <p:cNvPicPr/>
                <p:nvPr/>
              </p:nvPicPr>
              <p:blipFill>
                <a:blip r:embed="rId113"/>
                <a:stretch>
                  <a:fillRect/>
                </a:stretch>
              </p:blipFill>
              <p:spPr>
                <a:xfrm>
                  <a:off x="9985858" y="5222861"/>
                  <a:ext cx="3135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87B8D597-E95B-4354-912E-7DEDCF6585FD}"/>
                    </a:ext>
                  </a:extLst>
                </p14:cNvPr>
                <p14:cNvContentPartPr/>
                <p14:nvPr/>
              </p14:nvContentPartPr>
              <p14:xfrm>
                <a:off x="10444138" y="5189741"/>
                <a:ext cx="79560" cy="129960"/>
              </p14:xfrm>
            </p:contentPart>
          </mc:Choice>
          <mc:Fallback xmlns="">
            <p:pic>
              <p:nvPicPr>
                <p:cNvPr id="68" name="Ink 67">
                  <a:extLst>
                    <a:ext uri="{FF2B5EF4-FFF2-40B4-BE49-F238E27FC236}">
                      <a16:creationId xmlns:a16="http://schemas.microsoft.com/office/drawing/2014/main" id="{87B8D597-E95B-4354-912E-7DEDCF6585FD}"/>
                    </a:ext>
                  </a:extLst>
                </p:cNvPr>
                <p:cNvPicPr/>
                <p:nvPr/>
              </p:nvPicPr>
              <p:blipFill>
                <a:blip r:embed="rId115"/>
                <a:stretch>
                  <a:fillRect/>
                </a:stretch>
              </p:blipFill>
              <p:spPr>
                <a:xfrm>
                  <a:off x="10435498" y="5180741"/>
                  <a:ext cx="972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0F991256-C580-4D5F-A74F-C9825A0B8C76}"/>
                    </a:ext>
                  </a:extLst>
                </p14:cNvPr>
                <p14:cNvContentPartPr/>
                <p14:nvPr/>
              </p14:nvContentPartPr>
              <p14:xfrm>
                <a:off x="10547098" y="5006141"/>
                <a:ext cx="85680" cy="302760"/>
              </p14:xfrm>
            </p:contentPart>
          </mc:Choice>
          <mc:Fallback xmlns="">
            <p:pic>
              <p:nvPicPr>
                <p:cNvPr id="69" name="Ink 68">
                  <a:extLst>
                    <a:ext uri="{FF2B5EF4-FFF2-40B4-BE49-F238E27FC236}">
                      <a16:creationId xmlns:a16="http://schemas.microsoft.com/office/drawing/2014/main" id="{0F991256-C580-4D5F-A74F-C9825A0B8C76}"/>
                    </a:ext>
                  </a:extLst>
                </p:cNvPr>
                <p:cNvPicPr/>
                <p:nvPr/>
              </p:nvPicPr>
              <p:blipFill>
                <a:blip r:embed="rId117"/>
                <a:stretch>
                  <a:fillRect/>
                </a:stretch>
              </p:blipFill>
              <p:spPr>
                <a:xfrm>
                  <a:off x="10538098" y="4997501"/>
                  <a:ext cx="1033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773E4C34-E7D7-4F2A-8017-B83DF1EE2718}"/>
                    </a:ext>
                  </a:extLst>
                </p14:cNvPr>
                <p14:cNvContentPartPr/>
                <p14:nvPr/>
              </p14:nvContentPartPr>
              <p14:xfrm>
                <a:off x="10486978" y="5129261"/>
                <a:ext cx="171360" cy="20880"/>
              </p14:xfrm>
            </p:contentPart>
          </mc:Choice>
          <mc:Fallback xmlns="">
            <p:pic>
              <p:nvPicPr>
                <p:cNvPr id="70" name="Ink 69">
                  <a:extLst>
                    <a:ext uri="{FF2B5EF4-FFF2-40B4-BE49-F238E27FC236}">
                      <a16:creationId xmlns:a16="http://schemas.microsoft.com/office/drawing/2014/main" id="{773E4C34-E7D7-4F2A-8017-B83DF1EE2718}"/>
                    </a:ext>
                  </a:extLst>
                </p:cNvPr>
                <p:cNvPicPr/>
                <p:nvPr/>
              </p:nvPicPr>
              <p:blipFill>
                <a:blip r:embed="rId119"/>
                <a:stretch>
                  <a:fillRect/>
                </a:stretch>
              </p:blipFill>
              <p:spPr>
                <a:xfrm>
                  <a:off x="10478338" y="5120261"/>
                  <a:ext cx="189000" cy="38520"/>
                </a:xfrm>
                <a:prstGeom prst="rect">
                  <a:avLst/>
                </a:prstGeom>
              </p:spPr>
            </p:pic>
          </mc:Fallback>
        </mc:AlternateContent>
      </p:grpSp>
      <p:grpSp>
        <p:nvGrpSpPr>
          <p:cNvPr id="77" name="Group 76">
            <a:extLst>
              <a:ext uri="{FF2B5EF4-FFF2-40B4-BE49-F238E27FC236}">
                <a16:creationId xmlns:a16="http://schemas.microsoft.com/office/drawing/2014/main" id="{56F4DB14-F268-4D22-85AD-61BC48B87D0A}"/>
              </a:ext>
            </a:extLst>
          </p:cNvPr>
          <p:cNvGrpSpPr/>
          <p:nvPr/>
        </p:nvGrpSpPr>
        <p:grpSpPr>
          <a:xfrm>
            <a:off x="10832578" y="5003261"/>
            <a:ext cx="450000" cy="324000"/>
            <a:chOff x="10832578" y="5003261"/>
            <a:chExt cx="450000" cy="324000"/>
          </a:xfrm>
        </p:grpSpPr>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AB070A52-C902-4328-88E3-BA6C607B026D}"/>
                    </a:ext>
                  </a:extLst>
                </p14:cNvPr>
                <p14:cNvContentPartPr/>
                <p14:nvPr/>
              </p14:nvContentPartPr>
              <p14:xfrm>
                <a:off x="10892698" y="5049701"/>
                <a:ext cx="20160" cy="262080"/>
              </p14:xfrm>
            </p:contentPart>
          </mc:Choice>
          <mc:Fallback xmlns="">
            <p:pic>
              <p:nvPicPr>
                <p:cNvPr id="72" name="Ink 71">
                  <a:extLst>
                    <a:ext uri="{FF2B5EF4-FFF2-40B4-BE49-F238E27FC236}">
                      <a16:creationId xmlns:a16="http://schemas.microsoft.com/office/drawing/2014/main" id="{AB070A52-C902-4328-88E3-BA6C607B026D}"/>
                    </a:ext>
                  </a:extLst>
                </p:cNvPr>
                <p:cNvPicPr/>
                <p:nvPr/>
              </p:nvPicPr>
              <p:blipFill>
                <a:blip r:embed="rId121"/>
                <a:stretch>
                  <a:fillRect/>
                </a:stretch>
              </p:blipFill>
              <p:spPr>
                <a:xfrm>
                  <a:off x="10883698" y="5040701"/>
                  <a:ext cx="378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5FCE7BC7-2DA4-4145-A3EE-5578CF81EAEB}"/>
                    </a:ext>
                  </a:extLst>
                </p14:cNvPr>
                <p14:cNvContentPartPr/>
                <p14:nvPr/>
              </p14:nvContentPartPr>
              <p14:xfrm>
                <a:off x="10832578" y="5180741"/>
                <a:ext cx="134280" cy="19080"/>
              </p14:xfrm>
            </p:contentPart>
          </mc:Choice>
          <mc:Fallback xmlns="">
            <p:pic>
              <p:nvPicPr>
                <p:cNvPr id="73" name="Ink 72">
                  <a:extLst>
                    <a:ext uri="{FF2B5EF4-FFF2-40B4-BE49-F238E27FC236}">
                      <a16:creationId xmlns:a16="http://schemas.microsoft.com/office/drawing/2014/main" id="{5FCE7BC7-2DA4-4145-A3EE-5578CF81EAEB}"/>
                    </a:ext>
                  </a:extLst>
                </p:cNvPr>
                <p:cNvPicPr/>
                <p:nvPr/>
              </p:nvPicPr>
              <p:blipFill>
                <a:blip r:embed="rId123"/>
                <a:stretch>
                  <a:fillRect/>
                </a:stretch>
              </p:blipFill>
              <p:spPr>
                <a:xfrm>
                  <a:off x="10823938" y="5171741"/>
                  <a:ext cx="151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4" name="Ink 73">
                  <a:extLst>
                    <a:ext uri="{FF2B5EF4-FFF2-40B4-BE49-F238E27FC236}">
                      <a16:creationId xmlns:a16="http://schemas.microsoft.com/office/drawing/2014/main" id="{096A4A6C-2B5B-468C-9532-04AF3014CE5B}"/>
                    </a:ext>
                  </a:extLst>
                </p14:cNvPr>
                <p14:cNvContentPartPr/>
                <p14:nvPr/>
              </p14:nvContentPartPr>
              <p14:xfrm>
                <a:off x="10962538" y="5003261"/>
                <a:ext cx="126720" cy="295920"/>
              </p14:xfrm>
            </p:contentPart>
          </mc:Choice>
          <mc:Fallback xmlns="">
            <p:pic>
              <p:nvPicPr>
                <p:cNvPr id="74" name="Ink 73">
                  <a:extLst>
                    <a:ext uri="{FF2B5EF4-FFF2-40B4-BE49-F238E27FC236}">
                      <a16:creationId xmlns:a16="http://schemas.microsoft.com/office/drawing/2014/main" id="{096A4A6C-2B5B-468C-9532-04AF3014CE5B}"/>
                    </a:ext>
                  </a:extLst>
                </p:cNvPr>
                <p:cNvPicPr/>
                <p:nvPr/>
              </p:nvPicPr>
              <p:blipFill>
                <a:blip r:embed="rId125"/>
                <a:stretch>
                  <a:fillRect/>
                </a:stretch>
              </p:blipFill>
              <p:spPr>
                <a:xfrm>
                  <a:off x="10953898" y="4994261"/>
                  <a:ext cx="1443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5" name="Ink 74">
                  <a:extLst>
                    <a:ext uri="{FF2B5EF4-FFF2-40B4-BE49-F238E27FC236}">
                      <a16:creationId xmlns:a16="http://schemas.microsoft.com/office/drawing/2014/main" id="{601DC0C4-435C-4A73-9735-1EAEB3A89276}"/>
                    </a:ext>
                  </a:extLst>
                </p14:cNvPr>
                <p14:cNvContentPartPr/>
                <p14:nvPr/>
              </p14:nvContentPartPr>
              <p14:xfrm>
                <a:off x="11120578" y="5036021"/>
                <a:ext cx="56160" cy="245880"/>
              </p14:xfrm>
            </p:contentPart>
          </mc:Choice>
          <mc:Fallback xmlns="">
            <p:pic>
              <p:nvPicPr>
                <p:cNvPr id="75" name="Ink 74">
                  <a:extLst>
                    <a:ext uri="{FF2B5EF4-FFF2-40B4-BE49-F238E27FC236}">
                      <a16:creationId xmlns:a16="http://schemas.microsoft.com/office/drawing/2014/main" id="{601DC0C4-435C-4A73-9735-1EAEB3A89276}"/>
                    </a:ext>
                  </a:extLst>
                </p:cNvPr>
                <p:cNvPicPr/>
                <p:nvPr/>
              </p:nvPicPr>
              <p:blipFill>
                <a:blip r:embed="rId127"/>
                <a:stretch>
                  <a:fillRect/>
                </a:stretch>
              </p:blipFill>
              <p:spPr>
                <a:xfrm>
                  <a:off x="11111578" y="5027021"/>
                  <a:ext cx="738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4769F740-321E-428C-98C5-656BF3BCB278}"/>
                    </a:ext>
                  </a:extLst>
                </p14:cNvPr>
                <p14:cNvContentPartPr/>
                <p14:nvPr/>
              </p14:nvContentPartPr>
              <p14:xfrm>
                <a:off x="11178178" y="5124581"/>
                <a:ext cx="104400" cy="202680"/>
              </p14:xfrm>
            </p:contentPart>
          </mc:Choice>
          <mc:Fallback xmlns="">
            <p:pic>
              <p:nvPicPr>
                <p:cNvPr id="76" name="Ink 75">
                  <a:extLst>
                    <a:ext uri="{FF2B5EF4-FFF2-40B4-BE49-F238E27FC236}">
                      <a16:creationId xmlns:a16="http://schemas.microsoft.com/office/drawing/2014/main" id="{4769F740-321E-428C-98C5-656BF3BCB278}"/>
                    </a:ext>
                  </a:extLst>
                </p:cNvPr>
                <p:cNvPicPr/>
                <p:nvPr/>
              </p:nvPicPr>
              <p:blipFill>
                <a:blip r:embed="rId129"/>
                <a:stretch>
                  <a:fillRect/>
                </a:stretch>
              </p:blipFill>
              <p:spPr>
                <a:xfrm>
                  <a:off x="11169178" y="5115941"/>
                  <a:ext cx="122040" cy="220320"/>
                </a:xfrm>
                <a:prstGeom prst="rect">
                  <a:avLst/>
                </a:prstGeom>
              </p:spPr>
            </p:pic>
          </mc:Fallback>
        </mc:AlternateContent>
      </p:grpSp>
      <p:grpSp>
        <p:nvGrpSpPr>
          <p:cNvPr id="111" name="Group 110">
            <a:extLst>
              <a:ext uri="{FF2B5EF4-FFF2-40B4-BE49-F238E27FC236}">
                <a16:creationId xmlns:a16="http://schemas.microsoft.com/office/drawing/2014/main" id="{E9C1E1A5-D83A-4DE8-95EE-4D6E562F4ABD}"/>
              </a:ext>
            </a:extLst>
          </p:cNvPr>
          <p:cNvGrpSpPr/>
          <p:nvPr/>
        </p:nvGrpSpPr>
        <p:grpSpPr>
          <a:xfrm>
            <a:off x="8569618" y="5614541"/>
            <a:ext cx="2872440" cy="810720"/>
            <a:chOff x="8569618" y="5614541"/>
            <a:chExt cx="2872440" cy="810720"/>
          </a:xfrm>
        </p:grpSpPr>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07D10B41-98CA-442E-8352-34583C459697}"/>
                    </a:ext>
                  </a:extLst>
                </p14:cNvPr>
                <p14:cNvContentPartPr/>
                <p14:nvPr/>
              </p14:nvContentPartPr>
              <p14:xfrm>
                <a:off x="8569618" y="5614541"/>
                <a:ext cx="104760" cy="367560"/>
              </p14:xfrm>
            </p:contentPart>
          </mc:Choice>
          <mc:Fallback xmlns="">
            <p:pic>
              <p:nvPicPr>
                <p:cNvPr id="78" name="Ink 77">
                  <a:extLst>
                    <a:ext uri="{FF2B5EF4-FFF2-40B4-BE49-F238E27FC236}">
                      <a16:creationId xmlns:a16="http://schemas.microsoft.com/office/drawing/2014/main" id="{07D10B41-98CA-442E-8352-34583C459697}"/>
                    </a:ext>
                  </a:extLst>
                </p:cNvPr>
                <p:cNvPicPr/>
                <p:nvPr/>
              </p:nvPicPr>
              <p:blipFill>
                <a:blip r:embed="rId131"/>
                <a:stretch>
                  <a:fillRect/>
                </a:stretch>
              </p:blipFill>
              <p:spPr>
                <a:xfrm>
                  <a:off x="8560618" y="5605901"/>
                  <a:ext cx="1224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EED89E15-4945-48DD-B28E-02DAC489FBD9}"/>
                    </a:ext>
                  </a:extLst>
                </p14:cNvPr>
                <p14:cNvContentPartPr/>
                <p14:nvPr/>
              </p14:nvContentPartPr>
              <p14:xfrm>
                <a:off x="8674378" y="5781221"/>
                <a:ext cx="527040" cy="204480"/>
              </p14:xfrm>
            </p:contentPart>
          </mc:Choice>
          <mc:Fallback xmlns="">
            <p:pic>
              <p:nvPicPr>
                <p:cNvPr id="79" name="Ink 78">
                  <a:extLst>
                    <a:ext uri="{FF2B5EF4-FFF2-40B4-BE49-F238E27FC236}">
                      <a16:creationId xmlns:a16="http://schemas.microsoft.com/office/drawing/2014/main" id="{EED89E15-4945-48DD-B28E-02DAC489FBD9}"/>
                    </a:ext>
                  </a:extLst>
                </p:cNvPr>
                <p:cNvPicPr/>
                <p:nvPr/>
              </p:nvPicPr>
              <p:blipFill>
                <a:blip r:embed="rId133"/>
                <a:stretch>
                  <a:fillRect/>
                </a:stretch>
              </p:blipFill>
              <p:spPr>
                <a:xfrm>
                  <a:off x="8665738" y="5772581"/>
                  <a:ext cx="544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0" name="Ink 79">
                  <a:extLst>
                    <a:ext uri="{FF2B5EF4-FFF2-40B4-BE49-F238E27FC236}">
                      <a16:creationId xmlns:a16="http://schemas.microsoft.com/office/drawing/2014/main" id="{98445F36-22E1-4FB0-8018-42B279BA00C8}"/>
                    </a:ext>
                  </a:extLst>
                </p14:cNvPr>
                <p14:cNvContentPartPr/>
                <p14:nvPr/>
              </p14:nvContentPartPr>
              <p14:xfrm>
                <a:off x="9409498" y="5680781"/>
                <a:ext cx="32040" cy="289440"/>
              </p14:xfrm>
            </p:contentPart>
          </mc:Choice>
          <mc:Fallback xmlns="">
            <p:pic>
              <p:nvPicPr>
                <p:cNvPr id="80" name="Ink 79">
                  <a:extLst>
                    <a:ext uri="{FF2B5EF4-FFF2-40B4-BE49-F238E27FC236}">
                      <a16:creationId xmlns:a16="http://schemas.microsoft.com/office/drawing/2014/main" id="{98445F36-22E1-4FB0-8018-42B279BA00C8}"/>
                    </a:ext>
                  </a:extLst>
                </p:cNvPr>
                <p:cNvPicPr/>
                <p:nvPr/>
              </p:nvPicPr>
              <p:blipFill>
                <a:blip r:embed="rId135"/>
                <a:stretch>
                  <a:fillRect/>
                </a:stretch>
              </p:blipFill>
              <p:spPr>
                <a:xfrm>
                  <a:off x="9400498" y="5672141"/>
                  <a:ext cx="49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1" name="Ink 80">
                  <a:extLst>
                    <a:ext uri="{FF2B5EF4-FFF2-40B4-BE49-F238E27FC236}">
                      <a16:creationId xmlns:a16="http://schemas.microsoft.com/office/drawing/2014/main" id="{7F6A7209-529D-4B28-A380-7D0A2F904B87}"/>
                    </a:ext>
                  </a:extLst>
                </p14:cNvPr>
                <p14:cNvContentPartPr/>
                <p14:nvPr/>
              </p14:nvContentPartPr>
              <p14:xfrm>
                <a:off x="9353698" y="5814341"/>
                <a:ext cx="136080" cy="34200"/>
              </p14:xfrm>
            </p:contentPart>
          </mc:Choice>
          <mc:Fallback xmlns="">
            <p:pic>
              <p:nvPicPr>
                <p:cNvPr id="81" name="Ink 80">
                  <a:extLst>
                    <a:ext uri="{FF2B5EF4-FFF2-40B4-BE49-F238E27FC236}">
                      <a16:creationId xmlns:a16="http://schemas.microsoft.com/office/drawing/2014/main" id="{7F6A7209-529D-4B28-A380-7D0A2F904B87}"/>
                    </a:ext>
                  </a:extLst>
                </p:cNvPr>
                <p:cNvPicPr/>
                <p:nvPr/>
              </p:nvPicPr>
              <p:blipFill>
                <a:blip r:embed="rId137"/>
                <a:stretch>
                  <a:fillRect/>
                </a:stretch>
              </p:blipFill>
              <p:spPr>
                <a:xfrm>
                  <a:off x="9344698" y="5805341"/>
                  <a:ext cx="1537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2" name="Ink 81">
                  <a:extLst>
                    <a:ext uri="{FF2B5EF4-FFF2-40B4-BE49-F238E27FC236}">
                      <a16:creationId xmlns:a16="http://schemas.microsoft.com/office/drawing/2014/main" id="{834CF1AD-3D62-4DC2-845F-FA67B77AF18D}"/>
                    </a:ext>
                  </a:extLst>
                </p14:cNvPr>
                <p14:cNvContentPartPr/>
                <p14:nvPr/>
              </p14:nvContentPartPr>
              <p14:xfrm>
                <a:off x="9474298" y="5632541"/>
                <a:ext cx="345960" cy="271440"/>
              </p14:xfrm>
            </p:contentPart>
          </mc:Choice>
          <mc:Fallback xmlns="">
            <p:pic>
              <p:nvPicPr>
                <p:cNvPr id="82" name="Ink 81">
                  <a:extLst>
                    <a:ext uri="{FF2B5EF4-FFF2-40B4-BE49-F238E27FC236}">
                      <a16:creationId xmlns:a16="http://schemas.microsoft.com/office/drawing/2014/main" id="{834CF1AD-3D62-4DC2-845F-FA67B77AF18D}"/>
                    </a:ext>
                  </a:extLst>
                </p:cNvPr>
                <p:cNvPicPr/>
                <p:nvPr/>
              </p:nvPicPr>
              <p:blipFill>
                <a:blip r:embed="rId139"/>
                <a:stretch>
                  <a:fillRect/>
                </a:stretch>
              </p:blipFill>
              <p:spPr>
                <a:xfrm>
                  <a:off x="9465658" y="5623541"/>
                  <a:ext cx="3636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3" name="Ink 82">
                  <a:extLst>
                    <a:ext uri="{FF2B5EF4-FFF2-40B4-BE49-F238E27FC236}">
                      <a16:creationId xmlns:a16="http://schemas.microsoft.com/office/drawing/2014/main" id="{62EE37AC-3AED-4899-837C-E069436E4164}"/>
                    </a:ext>
                  </a:extLst>
                </p14:cNvPr>
                <p14:cNvContentPartPr/>
                <p14:nvPr/>
              </p14:nvContentPartPr>
              <p14:xfrm>
                <a:off x="9983338" y="5689061"/>
                <a:ext cx="203760" cy="262080"/>
              </p14:xfrm>
            </p:contentPart>
          </mc:Choice>
          <mc:Fallback xmlns="">
            <p:pic>
              <p:nvPicPr>
                <p:cNvPr id="83" name="Ink 82">
                  <a:extLst>
                    <a:ext uri="{FF2B5EF4-FFF2-40B4-BE49-F238E27FC236}">
                      <a16:creationId xmlns:a16="http://schemas.microsoft.com/office/drawing/2014/main" id="{62EE37AC-3AED-4899-837C-E069436E4164}"/>
                    </a:ext>
                  </a:extLst>
                </p:cNvPr>
                <p:cNvPicPr/>
                <p:nvPr/>
              </p:nvPicPr>
              <p:blipFill>
                <a:blip r:embed="rId141"/>
                <a:stretch>
                  <a:fillRect/>
                </a:stretch>
              </p:blipFill>
              <p:spPr>
                <a:xfrm>
                  <a:off x="9974698" y="5680061"/>
                  <a:ext cx="2214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4" name="Ink 83">
                  <a:extLst>
                    <a:ext uri="{FF2B5EF4-FFF2-40B4-BE49-F238E27FC236}">
                      <a16:creationId xmlns:a16="http://schemas.microsoft.com/office/drawing/2014/main" id="{119825FA-C8A8-4100-A3CD-DD06EC1A94B7}"/>
                    </a:ext>
                  </a:extLst>
                </p14:cNvPr>
                <p14:cNvContentPartPr/>
                <p14:nvPr/>
              </p14:nvContentPartPr>
              <p14:xfrm>
                <a:off x="10050298" y="5649821"/>
                <a:ext cx="293760" cy="47160"/>
              </p14:xfrm>
            </p:contentPart>
          </mc:Choice>
          <mc:Fallback xmlns="">
            <p:pic>
              <p:nvPicPr>
                <p:cNvPr id="84" name="Ink 83">
                  <a:extLst>
                    <a:ext uri="{FF2B5EF4-FFF2-40B4-BE49-F238E27FC236}">
                      <a16:creationId xmlns:a16="http://schemas.microsoft.com/office/drawing/2014/main" id="{119825FA-C8A8-4100-A3CD-DD06EC1A94B7}"/>
                    </a:ext>
                  </a:extLst>
                </p:cNvPr>
                <p:cNvPicPr/>
                <p:nvPr/>
              </p:nvPicPr>
              <p:blipFill>
                <a:blip r:embed="rId143"/>
                <a:stretch>
                  <a:fillRect/>
                </a:stretch>
              </p:blipFill>
              <p:spPr>
                <a:xfrm>
                  <a:off x="10041658" y="5641181"/>
                  <a:ext cx="3114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5" name="Ink 84">
                  <a:extLst>
                    <a:ext uri="{FF2B5EF4-FFF2-40B4-BE49-F238E27FC236}">
                      <a16:creationId xmlns:a16="http://schemas.microsoft.com/office/drawing/2014/main" id="{46730E61-668C-4359-9113-8B9ACADF4859}"/>
                    </a:ext>
                  </a:extLst>
                </p14:cNvPr>
                <p14:cNvContentPartPr/>
                <p14:nvPr/>
              </p14:nvContentPartPr>
              <p14:xfrm>
                <a:off x="10217338" y="5801381"/>
                <a:ext cx="102960" cy="90360"/>
              </p14:xfrm>
            </p:contentPart>
          </mc:Choice>
          <mc:Fallback xmlns="">
            <p:pic>
              <p:nvPicPr>
                <p:cNvPr id="85" name="Ink 84">
                  <a:extLst>
                    <a:ext uri="{FF2B5EF4-FFF2-40B4-BE49-F238E27FC236}">
                      <a16:creationId xmlns:a16="http://schemas.microsoft.com/office/drawing/2014/main" id="{46730E61-668C-4359-9113-8B9ACADF4859}"/>
                    </a:ext>
                  </a:extLst>
                </p:cNvPr>
                <p:cNvPicPr/>
                <p:nvPr/>
              </p:nvPicPr>
              <p:blipFill>
                <a:blip r:embed="rId145"/>
                <a:stretch>
                  <a:fillRect/>
                </a:stretch>
              </p:blipFill>
              <p:spPr>
                <a:xfrm>
                  <a:off x="10208338" y="5792741"/>
                  <a:ext cx="120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6" name="Ink 85">
                  <a:extLst>
                    <a:ext uri="{FF2B5EF4-FFF2-40B4-BE49-F238E27FC236}">
                      <a16:creationId xmlns:a16="http://schemas.microsoft.com/office/drawing/2014/main" id="{3C88C571-C06E-4565-8371-47C98CE003EA}"/>
                    </a:ext>
                  </a:extLst>
                </p14:cNvPr>
                <p14:cNvContentPartPr/>
                <p14:nvPr/>
              </p14:nvContentPartPr>
              <p14:xfrm>
                <a:off x="10326058" y="5753141"/>
                <a:ext cx="114840" cy="109440"/>
              </p14:xfrm>
            </p:contentPart>
          </mc:Choice>
          <mc:Fallback xmlns="">
            <p:pic>
              <p:nvPicPr>
                <p:cNvPr id="86" name="Ink 85">
                  <a:extLst>
                    <a:ext uri="{FF2B5EF4-FFF2-40B4-BE49-F238E27FC236}">
                      <a16:creationId xmlns:a16="http://schemas.microsoft.com/office/drawing/2014/main" id="{3C88C571-C06E-4565-8371-47C98CE003EA}"/>
                    </a:ext>
                  </a:extLst>
                </p:cNvPr>
                <p:cNvPicPr/>
                <p:nvPr/>
              </p:nvPicPr>
              <p:blipFill>
                <a:blip r:embed="rId147"/>
                <a:stretch>
                  <a:fillRect/>
                </a:stretch>
              </p:blipFill>
              <p:spPr>
                <a:xfrm>
                  <a:off x="10317418" y="5744141"/>
                  <a:ext cx="132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7" name="Ink 86">
                  <a:extLst>
                    <a:ext uri="{FF2B5EF4-FFF2-40B4-BE49-F238E27FC236}">
                      <a16:creationId xmlns:a16="http://schemas.microsoft.com/office/drawing/2014/main" id="{FE976DAF-68A0-438B-ABBE-0F6A2D181004}"/>
                    </a:ext>
                  </a:extLst>
                </p14:cNvPr>
                <p14:cNvContentPartPr/>
                <p14:nvPr/>
              </p14:nvContentPartPr>
              <p14:xfrm>
                <a:off x="10438738" y="5763581"/>
                <a:ext cx="70920" cy="85680"/>
              </p14:xfrm>
            </p:contentPart>
          </mc:Choice>
          <mc:Fallback xmlns="">
            <p:pic>
              <p:nvPicPr>
                <p:cNvPr id="87" name="Ink 86">
                  <a:extLst>
                    <a:ext uri="{FF2B5EF4-FFF2-40B4-BE49-F238E27FC236}">
                      <a16:creationId xmlns:a16="http://schemas.microsoft.com/office/drawing/2014/main" id="{FE976DAF-68A0-438B-ABBE-0F6A2D181004}"/>
                    </a:ext>
                  </a:extLst>
                </p:cNvPr>
                <p:cNvPicPr/>
                <p:nvPr/>
              </p:nvPicPr>
              <p:blipFill>
                <a:blip r:embed="rId149"/>
                <a:stretch>
                  <a:fillRect/>
                </a:stretch>
              </p:blipFill>
              <p:spPr>
                <a:xfrm>
                  <a:off x="10429738" y="5754581"/>
                  <a:ext cx="885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8" name="Ink 87">
                  <a:extLst>
                    <a:ext uri="{FF2B5EF4-FFF2-40B4-BE49-F238E27FC236}">
                      <a16:creationId xmlns:a16="http://schemas.microsoft.com/office/drawing/2014/main" id="{86F45CE5-079A-4D1D-9560-ED65C486F7E8}"/>
                    </a:ext>
                  </a:extLst>
                </p14:cNvPr>
                <p14:cNvContentPartPr/>
                <p14:nvPr/>
              </p14:nvContentPartPr>
              <p14:xfrm>
                <a:off x="10519378" y="5616701"/>
                <a:ext cx="226440" cy="250200"/>
              </p14:xfrm>
            </p:contentPart>
          </mc:Choice>
          <mc:Fallback xmlns="">
            <p:pic>
              <p:nvPicPr>
                <p:cNvPr id="88" name="Ink 87">
                  <a:extLst>
                    <a:ext uri="{FF2B5EF4-FFF2-40B4-BE49-F238E27FC236}">
                      <a16:creationId xmlns:a16="http://schemas.microsoft.com/office/drawing/2014/main" id="{86F45CE5-079A-4D1D-9560-ED65C486F7E8}"/>
                    </a:ext>
                  </a:extLst>
                </p:cNvPr>
                <p:cNvPicPr/>
                <p:nvPr/>
              </p:nvPicPr>
              <p:blipFill>
                <a:blip r:embed="rId151"/>
                <a:stretch>
                  <a:fillRect/>
                </a:stretch>
              </p:blipFill>
              <p:spPr>
                <a:xfrm>
                  <a:off x="10510378" y="5608061"/>
                  <a:ext cx="2440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9" name="Ink 88">
                  <a:extLst>
                    <a:ext uri="{FF2B5EF4-FFF2-40B4-BE49-F238E27FC236}">
                      <a16:creationId xmlns:a16="http://schemas.microsoft.com/office/drawing/2014/main" id="{4443CC55-8C72-4ECD-B0D7-28D3ED0CB6AF}"/>
                    </a:ext>
                  </a:extLst>
                </p14:cNvPr>
                <p14:cNvContentPartPr/>
                <p14:nvPr/>
              </p14:nvContentPartPr>
              <p14:xfrm>
                <a:off x="10768498" y="5719661"/>
                <a:ext cx="174240" cy="90360"/>
              </p14:xfrm>
            </p:contentPart>
          </mc:Choice>
          <mc:Fallback xmlns="">
            <p:pic>
              <p:nvPicPr>
                <p:cNvPr id="89" name="Ink 88">
                  <a:extLst>
                    <a:ext uri="{FF2B5EF4-FFF2-40B4-BE49-F238E27FC236}">
                      <a16:creationId xmlns:a16="http://schemas.microsoft.com/office/drawing/2014/main" id="{4443CC55-8C72-4ECD-B0D7-28D3ED0CB6AF}"/>
                    </a:ext>
                  </a:extLst>
                </p:cNvPr>
                <p:cNvPicPr/>
                <p:nvPr/>
              </p:nvPicPr>
              <p:blipFill>
                <a:blip r:embed="rId153"/>
                <a:stretch>
                  <a:fillRect/>
                </a:stretch>
              </p:blipFill>
              <p:spPr>
                <a:xfrm>
                  <a:off x="10759498" y="5711021"/>
                  <a:ext cx="1918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0F60AA8A-A7FD-4A7E-8ABE-F21958ACC450}"/>
                    </a:ext>
                  </a:extLst>
                </p14:cNvPr>
                <p14:cNvContentPartPr/>
                <p14:nvPr/>
              </p14:nvContentPartPr>
              <p14:xfrm>
                <a:off x="9340738" y="6277661"/>
                <a:ext cx="11520" cy="110160"/>
              </p14:xfrm>
            </p:contentPart>
          </mc:Choice>
          <mc:Fallback xmlns="">
            <p:pic>
              <p:nvPicPr>
                <p:cNvPr id="91" name="Ink 90">
                  <a:extLst>
                    <a:ext uri="{FF2B5EF4-FFF2-40B4-BE49-F238E27FC236}">
                      <a16:creationId xmlns:a16="http://schemas.microsoft.com/office/drawing/2014/main" id="{0F60AA8A-A7FD-4A7E-8ABE-F21958ACC450}"/>
                    </a:ext>
                  </a:extLst>
                </p:cNvPr>
                <p:cNvPicPr/>
                <p:nvPr/>
              </p:nvPicPr>
              <p:blipFill>
                <a:blip r:embed="rId155"/>
                <a:stretch>
                  <a:fillRect/>
                </a:stretch>
              </p:blipFill>
              <p:spPr>
                <a:xfrm>
                  <a:off x="9331738" y="6269021"/>
                  <a:ext cx="291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Ink 91">
                  <a:extLst>
                    <a:ext uri="{FF2B5EF4-FFF2-40B4-BE49-F238E27FC236}">
                      <a16:creationId xmlns:a16="http://schemas.microsoft.com/office/drawing/2014/main" id="{CE8DDE5D-C073-47C3-8CB6-1B2919BF0C09}"/>
                    </a:ext>
                  </a:extLst>
                </p14:cNvPr>
                <p14:cNvContentPartPr/>
                <p14:nvPr/>
              </p14:nvContentPartPr>
              <p14:xfrm>
                <a:off x="9353698" y="6170021"/>
                <a:ext cx="16920" cy="33840"/>
              </p14:xfrm>
            </p:contentPart>
          </mc:Choice>
          <mc:Fallback xmlns="">
            <p:pic>
              <p:nvPicPr>
                <p:cNvPr id="92" name="Ink 91">
                  <a:extLst>
                    <a:ext uri="{FF2B5EF4-FFF2-40B4-BE49-F238E27FC236}">
                      <a16:creationId xmlns:a16="http://schemas.microsoft.com/office/drawing/2014/main" id="{CE8DDE5D-C073-47C3-8CB6-1B2919BF0C09}"/>
                    </a:ext>
                  </a:extLst>
                </p:cNvPr>
                <p:cNvPicPr/>
                <p:nvPr/>
              </p:nvPicPr>
              <p:blipFill>
                <a:blip r:embed="rId157"/>
                <a:stretch>
                  <a:fillRect/>
                </a:stretch>
              </p:blipFill>
              <p:spPr>
                <a:xfrm>
                  <a:off x="9344698" y="6161021"/>
                  <a:ext cx="345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3" name="Ink 92">
                  <a:extLst>
                    <a:ext uri="{FF2B5EF4-FFF2-40B4-BE49-F238E27FC236}">
                      <a16:creationId xmlns:a16="http://schemas.microsoft.com/office/drawing/2014/main" id="{BAD8135C-FA00-49C1-8922-D5554E79FCA2}"/>
                    </a:ext>
                  </a:extLst>
                </p14:cNvPr>
                <p14:cNvContentPartPr/>
                <p14:nvPr/>
              </p14:nvContentPartPr>
              <p14:xfrm>
                <a:off x="9388618" y="6254261"/>
                <a:ext cx="158400" cy="92520"/>
              </p14:xfrm>
            </p:contentPart>
          </mc:Choice>
          <mc:Fallback xmlns="">
            <p:pic>
              <p:nvPicPr>
                <p:cNvPr id="93" name="Ink 92">
                  <a:extLst>
                    <a:ext uri="{FF2B5EF4-FFF2-40B4-BE49-F238E27FC236}">
                      <a16:creationId xmlns:a16="http://schemas.microsoft.com/office/drawing/2014/main" id="{BAD8135C-FA00-49C1-8922-D5554E79FCA2}"/>
                    </a:ext>
                  </a:extLst>
                </p:cNvPr>
                <p:cNvPicPr/>
                <p:nvPr/>
              </p:nvPicPr>
              <p:blipFill>
                <a:blip r:embed="rId159"/>
                <a:stretch>
                  <a:fillRect/>
                </a:stretch>
              </p:blipFill>
              <p:spPr>
                <a:xfrm>
                  <a:off x="9379978" y="6245621"/>
                  <a:ext cx="1760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Ink 93">
                  <a:extLst>
                    <a:ext uri="{FF2B5EF4-FFF2-40B4-BE49-F238E27FC236}">
                      <a16:creationId xmlns:a16="http://schemas.microsoft.com/office/drawing/2014/main" id="{5B026579-E394-47F1-BA7D-D91352A0DE40}"/>
                    </a:ext>
                  </a:extLst>
                </p14:cNvPr>
                <p14:cNvContentPartPr/>
                <p14:nvPr/>
              </p14:nvContentPartPr>
              <p14:xfrm>
                <a:off x="9847618" y="6069221"/>
                <a:ext cx="111240" cy="253800"/>
              </p14:xfrm>
            </p:contentPart>
          </mc:Choice>
          <mc:Fallback xmlns="">
            <p:pic>
              <p:nvPicPr>
                <p:cNvPr id="94" name="Ink 93">
                  <a:extLst>
                    <a:ext uri="{FF2B5EF4-FFF2-40B4-BE49-F238E27FC236}">
                      <a16:creationId xmlns:a16="http://schemas.microsoft.com/office/drawing/2014/main" id="{5B026579-E394-47F1-BA7D-D91352A0DE40}"/>
                    </a:ext>
                  </a:extLst>
                </p:cNvPr>
                <p:cNvPicPr/>
                <p:nvPr/>
              </p:nvPicPr>
              <p:blipFill>
                <a:blip r:embed="rId161"/>
                <a:stretch>
                  <a:fillRect/>
                </a:stretch>
              </p:blipFill>
              <p:spPr>
                <a:xfrm>
                  <a:off x="9838618" y="6060221"/>
                  <a:ext cx="1288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Ink 94">
                  <a:extLst>
                    <a:ext uri="{FF2B5EF4-FFF2-40B4-BE49-F238E27FC236}">
                      <a16:creationId xmlns:a16="http://schemas.microsoft.com/office/drawing/2014/main" id="{8D9ECB8A-EEB9-446F-8D97-773F81EBD0A9}"/>
                    </a:ext>
                  </a:extLst>
                </p14:cNvPr>
                <p14:cNvContentPartPr/>
                <p14:nvPr/>
              </p14:nvContentPartPr>
              <p14:xfrm>
                <a:off x="9987298" y="6231941"/>
                <a:ext cx="40680" cy="193320"/>
              </p14:xfrm>
            </p:contentPart>
          </mc:Choice>
          <mc:Fallback xmlns="">
            <p:pic>
              <p:nvPicPr>
                <p:cNvPr id="95" name="Ink 94">
                  <a:extLst>
                    <a:ext uri="{FF2B5EF4-FFF2-40B4-BE49-F238E27FC236}">
                      <a16:creationId xmlns:a16="http://schemas.microsoft.com/office/drawing/2014/main" id="{8D9ECB8A-EEB9-446F-8D97-773F81EBD0A9}"/>
                    </a:ext>
                  </a:extLst>
                </p:cNvPr>
                <p:cNvPicPr/>
                <p:nvPr/>
              </p:nvPicPr>
              <p:blipFill>
                <a:blip r:embed="rId163"/>
                <a:stretch>
                  <a:fillRect/>
                </a:stretch>
              </p:blipFill>
              <p:spPr>
                <a:xfrm>
                  <a:off x="9978298" y="6223301"/>
                  <a:ext cx="5832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Ink 95">
                  <a:extLst>
                    <a:ext uri="{FF2B5EF4-FFF2-40B4-BE49-F238E27FC236}">
                      <a16:creationId xmlns:a16="http://schemas.microsoft.com/office/drawing/2014/main" id="{7E8594DD-4018-4D6A-BFEB-B8AFCA4AA7E0}"/>
                    </a:ext>
                  </a:extLst>
                </p14:cNvPr>
                <p14:cNvContentPartPr/>
                <p14:nvPr/>
              </p14:nvContentPartPr>
              <p14:xfrm>
                <a:off x="10057858" y="6105581"/>
                <a:ext cx="30240" cy="239400"/>
              </p14:xfrm>
            </p:contentPart>
          </mc:Choice>
          <mc:Fallback xmlns="">
            <p:pic>
              <p:nvPicPr>
                <p:cNvPr id="96" name="Ink 95">
                  <a:extLst>
                    <a:ext uri="{FF2B5EF4-FFF2-40B4-BE49-F238E27FC236}">
                      <a16:creationId xmlns:a16="http://schemas.microsoft.com/office/drawing/2014/main" id="{7E8594DD-4018-4D6A-BFEB-B8AFCA4AA7E0}"/>
                    </a:ext>
                  </a:extLst>
                </p:cNvPr>
                <p:cNvPicPr/>
                <p:nvPr/>
              </p:nvPicPr>
              <p:blipFill>
                <a:blip r:embed="rId165"/>
                <a:stretch>
                  <a:fillRect/>
                </a:stretch>
              </p:blipFill>
              <p:spPr>
                <a:xfrm>
                  <a:off x="10048858" y="6096581"/>
                  <a:ext cx="478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CDCAB194-0C7D-45B7-BDD4-09B59605AB40}"/>
                    </a:ext>
                  </a:extLst>
                </p14:cNvPr>
                <p14:cNvContentPartPr/>
                <p14:nvPr/>
              </p14:nvContentPartPr>
              <p14:xfrm>
                <a:off x="10115458" y="6114581"/>
                <a:ext cx="45000" cy="218160"/>
              </p14:xfrm>
            </p:contentPart>
          </mc:Choice>
          <mc:Fallback xmlns="">
            <p:pic>
              <p:nvPicPr>
                <p:cNvPr id="97" name="Ink 96">
                  <a:extLst>
                    <a:ext uri="{FF2B5EF4-FFF2-40B4-BE49-F238E27FC236}">
                      <a16:creationId xmlns:a16="http://schemas.microsoft.com/office/drawing/2014/main" id="{CDCAB194-0C7D-45B7-BDD4-09B59605AB40}"/>
                    </a:ext>
                  </a:extLst>
                </p:cNvPr>
                <p:cNvPicPr/>
                <p:nvPr/>
              </p:nvPicPr>
              <p:blipFill>
                <a:blip r:embed="rId167"/>
                <a:stretch>
                  <a:fillRect/>
                </a:stretch>
              </p:blipFill>
              <p:spPr>
                <a:xfrm>
                  <a:off x="10106458" y="6105581"/>
                  <a:ext cx="6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7D470073-5132-4107-B7BC-9C3FFA45BD81}"/>
                    </a:ext>
                  </a:extLst>
                </p14:cNvPr>
                <p14:cNvContentPartPr/>
                <p14:nvPr/>
              </p14:nvContentPartPr>
              <p14:xfrm>
                <a:off x="10104298" y="6081101"/>
                <a:ext cx="162000" cy="225000"/>
              </p14:xfrm>
            </p:contentPart>
          </mc:Choice>
          <mc:Fallback xmlns="">
            <p:pic>
              <p:nvPicPr>
                <p:cNvPr id="98" name="Ink 97">
                  <a:extLst>
                    <a:ext uri="{FF2B5EF4-FFF2-40B4-BE49-F238E27FC236}">
                      <a16:creationId xmlns:a16="http://schemas.microsoft.com/office/drawing/2014/main" id="{7D470073-5132-4107-B7BC-9C3FFA45BD81}"/>
                    </a:ext>
                  </a:extLst>
                </p:cNvPr>
                <p:cNvPicPr/>
                <p:nvPr/>
              </p:nvPicPr>
              <p:blipFill>
                <a:blip r:embed="rId169"/>
                <a:stretch>
                  <a:fillRect/>
                </a:stretch>
              </p:blipFill>
              <p:spPr>
                <a:xfrm>
                  <a:off x="10095298" y="6072461"/>
                  <a:ext cx="1796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D232AEAE-286E-43A0-911D-587C277D19D3}"/>
                    </a:ext>
                  </a:extLst>
                </p14:cNvPr>
                <p14:cNvContentPartPr/>
                <p14:nvPr/>
              </p14:nvContentPartPr>
              <p14:xfrm>
                <a:off x="10250818" y="6069941"/>
                <a:ext cx="167760" cy="220320"/>
              </p14:xfrm>
            </p:contentPart>
          </mc:Choice>
          <mc:Fallback xmlns="">
            <p:pic>
              <p:nvPicPr>
                <p:cNvPr id="99" name="Ink 98">
                  <a:extLst>
                    <a:ext uri="{FF2B5EF4-FFF2-40B4-BE49-F238E27FC236}">
                      <a16:creationId xmlns:a16="http://schemas.microsoft.com/office/drawing/2014/main" id="{D232AEAE-286E-43A0-911D-587C277D19D3}"/>
                    </a:ext>
                  </a:extLst>
                </p:cNvPr>
                <p:cNvPicPr/>
                <p:nvPr/>
              </p:nvPicPr>
              <p:blipFill>
                <a:blip r:embed="rId171"/>
                <a:stretch>
                  <a:fillRect/>
                </a:stretch>
              </p:blipFill>
              <p:spPr>
                <a:xfrm>
                  <a:off x="10242178" y="6060941"/>
                  <a:ext cx="1854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1D7393D2-2D33-4330-9E17-FF273D83652D}"/>
                    </a:ext>
                  </a:extLst>
                </p14:cNvPr>
                <p14:cNvContentPartPr/>
                <p14:nvPr/>
              </p14:nvContentPartPr>
              <p14:xfrm>
                <a:off x="10193578" y="6225461"/>
                <a:ext cx="234360" cy="14760"/>
              </p14:xfrm>
            </p:contentPart>
          </mc:Choice>
          <mc:Fallback xmlns="">
            <p:pic>
              <p:nvPicPr>
                <p:cNvPr id="100" name="Ink 99">
                  <a:extLst>
                    <a:ext uri="{FF2B5EF4-FFF2-40B4-BE49-F238E27FC236}">
                      <a16:creationId xmlns:a16="http://schemas.microsoft.com/office/drawing/2014/main" id="{1D7393D2-2D33-4330-9E17-FF273D83652D}"/>
                    </a:ext>
                  </a:extLst>
                </p:cNvPr>
                <p:cNvPicPr/>
                <p:nvPr/>
              </p:nvPicPr>
              <p:blipFill>
                <a:blip r:embed="rId173"/>
                <a:stretch>
                  <a:fillRect/>
                </a:stretch>
              </p:blipFill>
              <p:spPr>
                <a:xfrm>
                  <a:off x="10184578" y="6216461"/>
                  <a:ext cx="252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17D88E94-2A36-4592-9D02-2F55835D92AC}"/>
                    </a:ext>
                  </a:extLst>
                </p14:cNvPr>
                <p14:cNvContentPartPr/>
                <p14:nvPr/>
              </p14:nvContentPartPr>
              <p14:xfrm>
                <a:off x="10420018" y="6139781"/>
                <a:ext cx="91440" cy="131760"/>
              </p14:xfrm>
            </p:contentPart>
          </mc:Choice>
          <mc:Fallback xmlns="">
            <p:pic>
              <p:nvPicPr>
                <p:cNvPr id="101" name="Ink 100">
                  <a:extLst>
                    <a:ext uri="{FF2B5EF4-FFF2-40B4-BE49-F238E27FC236}">
                      <a16:creationId xmlns:a16="http://schemas.microsoft.com/office/drawing/2014/main" id="{17D88E94-2A36-4592-9D02-2F55835D92AC}"/>
                    </a:ext>
                  </a:extLst>
                </p:cNvPr>
                <p:cNvPicPr/>
                <p:nvPr/>
              </p:nvPicPr>
              <p:blipFill>
                <a:blip r:embed="rId175"/>
                <a:stretch>
                  <a:fillRect/>
                </a:stretch>
              </p:blipFill>
              <p:spPr>
                <a:xfrm>
                  <a:off x="10411378" y="6131141"/>
                  <a:ext cx="1090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41713E65-98C0-4781-BE4D-F96B51A25EB8}"/>
                    </a:ext>
                  </a:extLst>
                </p14:cNvPr>
                <p14:cNvContentPartPr/>
                <p14:nvPr/>
              </p14:nvContentPartPr>
              <p14:xfrm>
                <a:off x="10542778" y="6108461"/>
                <a:ext cx="169560" cy="154440"/>
              </p14:xfrm>
            </p:contentPart>
          </mc:Choice>
          <mc:Fallback xmlns="">
            <p:pic>
              <p:nvPicPr>
                <p:cNvPr id="102" name="Ink 101">
                  <a:extLst>
                    <a:ext uri="{FF2B5EF4-FFF2-40B4-BE49-F238E27FC236}">
                      <a16:creationId xmlns:a16="http://schemas.microsoft.com/office/drawing/2014/main" id="{41713E65-98C0-4781-BE4D-F96B51A25EB8}"/>
                    </a:ext>
                  </a:extLst>
                </p:cNvPr>
                <p:cNvPicPr/>
                <p:nvPr/>
              </p:nvPicPr>
              <p:blipFill>
                <a:blip r:embed="rId177"/>
                <a:stretch>
                  <a:fillRect/>
                </a:stretch>
              </p:blipFill>
              <p:spPr>
                <a:xfrm>
                  <a:off x="10533778" y="6099461"/>
                  <a:ext cx="1872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 name="Ink 102">
                  <a:extLst>
                    <a:ext uri="{FF2B5EF4-FFF2-40B4-BE49-F238E27FC236}">
                      <a16:creationId xmlns:a16="http://schemas.microsoft.com/office/drawing/2014/main" id="{880FAAC8-38F4-40DE-9C83-178BBF3EE1A1}"/>
                    </a:ext>
                  </a:extLst>
                </p14:cNvPr>
                <p14:cNvContentPartPr/>
                <p14:nvPr/>
              </p14:nvContentPartPr>
              <p14:xfrm>
                <a:off x="10741498" y="6140501"/>
                <a:ext cx="86400" cy="191520"/>
              </p14:xfrm>
            </p:contentPart>
          </mc:Choice>
          <mc:Fallback xmlns="">
            <p:pic>
              <p:nvPicPr>
                <p:cNvPr id="103" name="Ink 102">
                  <a:extLst>
                    <a:ext uri="{FF2B5EF4-FFF2-40B4-BE49-F238E27FC236}">
                      <a16:creationId xmlns:a16="http://schemas.microsoft.com/office/drawing/2014/main" id="{880FAAC8-38F4-40DE-9C83-178BBF3EE1A1}"/>
                    </a:ext>
                  </a:extLst>
                </p:cNvPr>
                <p:cNvPicPr/>
                <p:nvPr/>
              </p:nvPicPr>
              <p:blipFill>
                <a:blip r:embed="rId179"/>
                <a:stretch>
                  <a:fillRect/>
                </a:stretch>
              </p:blipFill>
              <p:spPr>
                <a:xfrm>
                  <a:off x="10732858" y="6131501"/>
                  <a:ext cx="1040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4" name="Ink 103">
                  <a:extLst>
                    <a:ext uri="{FF2B5EF4-FFF2-40B4-BE49-F238E27FC236}">
                      <a16:creationId xmlns:a16="http://schemas.microsoft.com/office/drawing/2014/main" id="{A09AB892-B27D-4CFD-81E6-C56840E05EED}"/>
                    </a:ext>
                  </a:extLst>
                </p14:cNvPr>
                <p14:cNvContentPartPr/>
                <p14:nvPr/>
              </p14:nvContentPartPr>
              <p14:xfrm>
                <a:off x="10903138" y="6148061"/>
                <a:ext cx="28080" cy="18720"/>
              </p14:xfrm>
            </p:contentPart>
          </mc:Choice>
          <mc:Fallback xmlns="">
            <p:pic>
              <p:nvPicPr>
                <p:cNvPr id="104" name="Ink 103">
                  <a:extLst>
                    <a:ext uri="{FF2B5EF4-FFF2-40B4-BE49-F238E27FC236}">
                      <a16:creationId xmlns:a16="http://schemas.microsoft.com/office/drawing/2014/main" id="{A09AB892-B27D-4CFD-81E6-C56840E05EED}"/>
                    </a:ext>
                  </a:extLst>
                </p:cNvPr>
                <p:cNvPicPr/>
                <p:nvPr/>
              </p:nvPicPr>
              <p:blipFill>
                <a:blip r:embed="rId181"/>
                <a:stretch>
                  <a:fillRect/>
                </a:stretch>
              </p:blipFill>
              <p:spPr>
                <a:xfrm>
                  <a:off x="10894498" y="6139421"/>
                  <a:ext cx="45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5" name="Ink 104">
                  <a:extLst>
                    <a:ext uri="{FF2B5EF4-FFF2-40B4-BE49-F238E27FC236}">
                      <a16:creationId xmlns:a16="http://schemas.microsoft.com/office/drawing/2014/main" id="{A86C98AA-D277-4B7A-B822-CE8F61708C07}"/>
                    </a:ext>
                  </a:extLst>
                </p14:cNvPr>
                <p14:cNvContentPartPr/>
                <p14:nvPr/>
              </p14:nvContentPartPr>
              <p14:xfrm>
                <a:off x="10899538" y="6134741"/>
                <a:ext cx="126000" cy="230040"/>
              </p14:xfrm>
            </p:contentPart>
          </mc:Choice>
          <mc:Fallback xmlns="">
            <p:pic>
              <p:nvPicPr>
                <p:cNvPr id="105" name="Ink 104">
                  <a:extLst>
                    <a:ext uri="{FF2B5EF4-FFF2-40B4-BE49-F238E27FC236}">
                      <a16:creationId xmlns:a16="http://schemas.microsoft.com/office/drawing/2014/main" id="{A86C98AA-D277-4B7A-B822-CE8F61708C07}"/>
                    </a:ext>
                  </a:extLst>
                </p:cNvPr>
                <p:cNvPicPr/>
                <p:nvPr/>
              </p:nvPicPr>
              <p:blipFill>
                <a:blip r:embed="rId183"/>
                <a:stretch>
                  <a:fillRect/>
                </a:stretch>
              </p:blipFill>
              <p:spPr>
                <a:xfrm>
                  <a:off x="10890538" y="6125741"/>
                  <a:ext cx="1436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6" name="Ink 105">
                  <a:extLst>
                    <a:ext uri="{FF2B5EF4-FFF2-40B4-BE49-F238E27FC236}">
                      <a16:creationId xmlns:a16="http://schemas.microsoft.com/office/drawing/2014/main" id="{BC690675-2481-488F-AD68-11023AD06551}"/>
                    </a:ext>
                  </a:extLst>
                </p14:cNvPr>
                <p14:cNvContentPartPr/>
                <p14:nvPr/>
              </p14:nvContentPartPr>
              <p14:xfrm>
                <a:off x="10957138" y="6000101"/>
                <a:ext cx="52560" cy="27720"/>
              </p14:xfrm>
            </p:contentPart>
          </mc:Choice>
          <mc:Fallback xmlns="">
            <p:pic>
              <p:nvPicPr>
                <p:cNvPr id="106" name="Ink 105">
                  <a:extLst>
                    <a:ext uri="{FF2B5EF4-FFF2-40B4-BE49-F238E27FC236}">
                      <a16:creationId xmlns:a16="http://schemas.microsoft.com/office/drawing/2014/main" id="{BC690675-2481-488F-AD68-11023AD06551}"/>
                    </a:ext>
                  </a:extLst>
                </p:cNvPr>
                <p:cNvPicPr/>
                <p:nvPr/>
              </p:nvPicPr>
              <p:blipFill>
                <a:blip r:embed="rId185"/>
                <a:stretch>
                  <a:fillRect/>
                </a:stretch>
              </p:blipFill>
              <p:spPr>
                <a:xfrm>
                  <a:off x="10948138" y="5991461"/>
                  <a:ext cx="70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7" name="Ink 106">
                  <a:extLst>
                    <a:ext uri="{FF2B5EF4-FFF2-40B4-BE49-F238E27FC236}">
                      <a16:creationId xmlns:a16="http://schemas.microsoft.com/office/drawing/2014/main" id="{5EC66357-1599-4A25-9C70-925092C397AF}"/>
                    </a:ext>
                  </a:extLst>
                </p14:cNvPr>
                <p14:cNvContentPartPr/>
                <p14:nvPr/>
              </p14:nvContentPartPr>
              <p14:xfrm>
                <a:off x="11042458" y="6109541"/>
                <a:ext cx="78480" cy="99720"/>
              </p14:xfrm>
            </p:contentPart>
          </mc:Choice>
          <mc:Fallback xmlns="">
            <p:pic>
              <p:nvPicPr>
                <p:cNvPr id="107" name="Ink 106">
                  <a:extLst>
                    <a:ext uri="{FF2B5EF4-FFF2-40B4-BE49-F238E27FC236}">
                      <a16:creationId xmlns:a16="http://schemas.microsoft.com/office/drawing/2014/main" id="{5EC66357-1599-4A25-9C70-925092C397AF}"/>
                    </a:ext>
                  </a:extLst>
                </p:cNvPr>
                <p:cNvPicPr/>
                <p:nvPr/>
              </p:nvPicPr>
              <p:blipFill>
                <a:blip r:embed="rId187"/>
                <a:stretch>
                  <a:fillRect/>
                </a:stretch>
              </p:blipFill>
              <p:spPr>
                <a:xfrm>
                  <a:off x="11033818" y="6100901"/>
                  <a:ext cx="961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Ink 107">
                  <a:extLst>
                    <a:ext uri="{FF2B5EF4-FFF2-40B4-BE49-F238E27FC236}">
                      <a16:creationId xmlns:a16="http://schemas.microsoft.com/office/drawing/2014/main" id="{BB04AAEE-6EC0-4B92-992B-0E41674E8357}"/>
                    </a:ext>
                  </a:extLst>
                </p14:cNvPr>
                <p14:cNvContentPartPr/>
                <p14:nvPr/>
              </p14:nvContentPartPr>
              <p14:xfrm>
                <a:off x="11148298" y="6060221"/>
                <a:ext cx="152640" cy="116640"/>
              </p14:xfrm>
            </p:contentPart>
          </mc:Choice>
          <mc:Fallback xmlns="">
            <p:pic>
              <p:nvPicPr>
                <p:cNvPr id="108" name="Ink 107">
                  <a:extLst>
                    <a:ext uri="{FF2B5EF4-FFF2-40B4-BE49-F238E27FC236}">
                      <a16:creationId xmlns:a16="http://schemas.microsoft.com/office/drawing/2014/main" id="{BB04AAEE-6EC0-4B92-992B-0E41674E8357}"/>
                    </a:ext>
                  </a:extLst>
                </p:cNvPr>
                <p:cNvPicPr/>
                <p:nvPr/>
              </p:nvPicPr>
              <p:blipFill>
                <a:blip r:embed="rId189"/>
                <a:stretch>
                  <a:fillRect/>
                </a:stretch>
              </p:blipFill>
              <p:spPr>
                <a:xfrm>
                  <a:off x="11139658" y="6051581"/>
                  <a:ext cx="1702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Ink 108">
                  <a:extLst>
                    <a:ext uri="{FF2B5EF4-FFF2-40B4-BE49-F238E27FC236}">
                      <a16:creationId xmlns:a16="http://schemas.microsoft.com/office/drawing/2014/main" id="{0FE6F5E4-1D3E-4DB2-B3E7-C85E35ADD1C1}"/>
                    </a:ext>
                  </a:extLst>
                </p14:cNvPr>
                <p14:cNvContentPartPr/>
                <p14:nvPr/>
              </p14:nvContentPartPr>
              <p14:xfrm>
                <a:off x="11267098" y="6069221"/>
                <a:ext cx="102600" cy="96120"/>
              </p14:xfrm>
            </p:contentPart>
          </mc:Choice>
          <mc:Fallback xmlns="">
            <p:pic>
              <p:nvPicPr>
                <p:cNvPr id="109" name="Ink 108">
                  <a:extLst>
                    <a:ext uri="{FF2B5EF4-FFF2-40B4-BE49-F238E27FC236}">
                      <a16:creationId xmlns:a16="http://schemas.microsoft.com/office/drawing/2014/main" id="{0FE6F5E4-1D3E-4DB2-B3E7-C85E35ADD1C1}"/>
                    </a:ext>
                  </a:extLst>
                </p:cNvPr>
                <p:cNvPicPr/>
                <p:nvPr/>
              </p:nvPicPr>
              <p:blipFill>
                <a:blip r:embed="rId191"/>
                <a:stretch>
                  <a:fillRect/>
                </a:stretch>
              </p:blipFill>
              <p:spPr>
                <a:xfrm>
                  <a:off x="11258458" y="6060581"/>
                  <a:ext cx="1202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0" name="Ink 109">
                  <a:extLst>
                    <a:ext uri="{FF2B5EF4-FFF2-40B4-BE49-F238E27FC236}">
                      <a16:creationId xmlns:a16="http://schemas.microsoft.com/office/drawing/2014/main" id="{DB94C802-7240-4F8F-AF47-12FB63D3072B}"/>
                    </a:ext>
                  </a:extLst>
                </p14:cNvPr>
                <p14:cNvContentPartPr/>
                <p14:nvPr/>
              </p14:nvContentPartPr>
              <p14:xfrm>
                <a:off x="11256298" y="5867261"/>
                <a:ext cx="185760" cy="430920"/>
              </p14:xfrm>
            </p:contentPart>
          </mc:Choice>
          <mc:Fallback xmlns="">
            <p:pic>
              <p:nvPicPr>
                <p:cNvPr id="110" name="Ink 109">
                  <a:extLst>
                    <a:ext uri="{FF2B5EF4-FFF2-40B4-BE49-F238E27FC236}">
                      <a16:creationId xmlns:a16="http://schemas.microsoft.com/office/drawing/2014/main" id="{DB94C802-7240-4F8F-AF47-12FB63D3072B}"/>
                    </a:ext>
                  </a:extLst>
                </p:cNvPr>
                <p:cNvPicPr/>
                <p:nvPr/>
              </p:nvPicPr>
              <p:blipFill>
                <a:blip r:embed="rId193"/>
                <a:stretch>
                  <a:fillRect/>
                </a:stretch>
              </p:blipFill>
              <p:spPr>
                <a:xfrm>
                  <a:off x="11247298" y="5858621"/>
                  <a:ext cx="203400" cy="448560"/>
                </a:xfrm>
                <a:prstGeom prst="rect">
                  <a:avLst/>
                </a:prstGeom>
              </p:spPr>
            </p:pic>
          </mc:Fallback>
        </mc:AlternateContent>
      </p:grpSp>
    </p:spTree>
    <p:extLst>
      <p:ext uri="{BB962C8B-B14F-4D97-AF65-F5344CB8AC3E}">
        <p14:creationId xmlns:p14="http://schemas.microsoft.com/office/powerpoint/2010/main" val="121653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5014D-ECE7-428B-B6B2-C80CE6E5B26D}"/>
              </a:ext>
            </a:extLst>
          </p:cNvPr>
          <p:cNvSpPr>
            <a:spLocks noGrp="1"/>
          </p:cNvSpPr>
          <p:nvPr>
            <p:ph idx="1"/>
          </p:nvPr>
        </p:nvSpPr>
        <p:spPr>
          <a:xfrm>
            <a:off x="838200" y="796413"/>
            <a:ext cx="10515600" cy="5380550"/>
          </a:xfrm>
        </p:spPr>
        <p:txBody>
          <a:bodyPr>
            <a:normAutofit/>
          </a:bodyPr>
          <a:lstStyle/>
          <a:p>
            <a:r>
              <a:rPr lang="en-US" sz="3200" dirty="0"/>
              <a:t>Note: The textbook does not directly address recursive problem transformation. The closest it comes to this is when it makes the following statement in section 1.7.1:</a:t>
            </a:r>
          </a:p>
          <a:p>
            <a:endParaRPr lang="en-US" sz="3200" dirty="0"/>
          </a:p>
          <a:p>
            <a:pPr marL="457200" lvl="1" indent="0">
              <a:buNone/>
            </a:pPr>
            <a:r>
              <a:rPr lang="en-US" sz="2800" dirty="0"/>
              <a:t>“The recursive function may have information flow for more than one parameter. For example, a recursive function that sums the values in an array recursively may pass the array itself and the index through the recursive call in the winding phase and returns back the summed value so far in the unwinding phase.”</a:t>
            </a:r>
          </a:p>
        </p:txBody>
      </p:sp>
    </p:spTree>
    <p:extLst>
      <p:ext uri="{BB962C8B-B14F-4D97-AF65-F5344CB8AC3E}">
        <p14:creationId xmlns:p14="http://schemas.microsoft.com/office/powerpoint/2010/main" val="621690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223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Recursive problem transformation</vt:lpstr>
      <vt:lpstr>Basic idea of recursion: solve a problem using a simpler version of the same problem</vt:lpstr>
      <vt:lpstr>We often need recursive problem transformation: add extra parameters so the recursion will work properly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problem transformation</dc:title>
  <dc:creator>MacCormick, John</dc:creator>
  <cp:lastModifiedBy>MacCormick, John</cp:lastModifiedBy>
  <cp:revision>3</cp:revision>
  <dcterms:created xsi:type="dcterms:W3CDTF">2022-09-05T02:26:15Z</dcterms:created>
  <dcterms:modified xsi:type="dcterms:W3CDTF">2022-09-05T02:48:20Z</dcterms:modified>
</cp:coreProperties>
</file>