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D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3:59:00.7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1 406 1560 0 0,'6'9'1373'0'0,"1"-1"0"0"0,1 0 0 0 0,0 0 0 0 0,0-1 1 0 0,0 0-1 0 0,1 0 0 0 0,0-1 0 0 0,18 9 0 0 0,8 3 1031 0 0,40 14 1 0 0,-67-28-2303 0 0,1-1-1 0 0,1 0 1 0 0,-1-1-1 0 0,0 0 1 0 0,1-1-1 0 0,-1 0 1 0 0,0 0-1 0 0,1-1 1 0 0,16-1-1 0 0,-21 0-105 0 0,-1 0 1 0 0,1 0-1 0 0,-1 0 0 0 0,1-1 0 0 0,-1 1 1 0 0,1-1-1 0 0,-1 0 0 0 0,0 0 0 0 0,0-1 0 0 0,0 1 1 0 0,0-1-1 0 0,-1 0 0 0 0,1 0 0 0 0,0 0 1 0 0,-1 0-1 0 0,0-1 0 0 0,0 0 0 0 0,0 1 0 0 0,-1-1 1 0 0,1 0-1 0 0,3-7 0 0 0,4-12-76 0 0,-1 0 0 0 0,-1-1 0 0 0,-1 0-1 0 0,-1-1 1 0 0,-1 0 0 0 0,-1 0 0 0 0,-1 0 0 0 0,-1 0-1 0 0,-2 0 1 0 0,0 0 0 0 0,-2 0 0 0 0,-1 0-1 0 0,0 0 1 0 0,-2 0 0 0 0,-1 0 0 0 0,-10-25 0 0 0,15 47 74 0 0,0 1 0 0 0,1 0 1 0 0,-1-1-1 0 0,0 1 0 0 0,-1 0 0 0 0,1 0 1 0 0,0 0-1 0 0,0 0 0 0 0,-1 0 0 0 0,1 0 1 0 0,-1 0-1 0 0,0 0 0 0 0,0 1 1 0 0,1-1-1 0 0,-1 1 0 0 0,0-1 0 0 0,0 1 1 0 0,0 0-1 0 0,-1 0 0 0 0,-1-1 1 0 0,2 1 4 0 0,0 1 0 0 0,0 0 0 0 0,0 0-1 0 0,0 0 1 0 0,-1 1 0 0 0,1-1 0 0 0,0 0 0 0 0,0 1 0 0 0,0-1 0 0 0,0 1 0 0 0,0 0 0 0 0,0-1 0 0 0,1 1 0 0 0,-1 0 0 0 0,0 0 0 0 0,0 0 0 0 0,1 1 0 0 0,-3 1 0 0 0,-4 4 18 0 0,1 0 1 0 0,0 0-1 0 0,0 1 0 0 0,1 0 1 0 0,0 0-1 0 0,1 0 1 0 0,0 1-1 0 0,-5 10 0 0 0,0 5 131 0 0,2 1 0 0 0,0 0-1 0 0,1 0 1 0 0,1 1 0 0 0,2 0-1 0 0,1 0 1 0 0,1 0 0 0 0,1 39-1 0 0,2-47-129 0 0,0 0-1 0 0,2-1 0 0 0,0 1 1 0 0,0-1-1 0 0,2 0 0 0 0,0 0 1 0 0,1 0-1 0 0,1-1 0 0 0,0 0 1 0 0,1 0-1 0 0,1 0 0 0 0,1-1 0 0 0,16 19 1 0 0,-21-28-303 0 0,0-1 1 0 0,1 0-1 0 0,-1-1 1 0 0,1 1-1 0 0,0-1 0 0 0,1 0 1 0 0,-1-1-1 0 0,1 1 1 0 0,-1-2-1 0 0,1 1 1 0 0,0 0-1 0 0,0-1 1 0 0,1-1-1 0 0,-1 1 0 0 0,0-1 1 0 0,0 0-1 0 0,11-1 1 0 0,2 0-1709 0 0,-1-2 1 0 0,1 0 0 0 0,-1-1-1 0 0,0-1 1 0 0,27-9 0 0 0,-21 6 216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3:59:12.8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180 59 176 0 0,'27'-30'3418'0'0,"-9"15"119"0"0,-4 2 616 0 0,-27 27-3572 0 0,0 0 1 0 0,0 1 0 0 0,2 0 0 0 0,0 1 0 0 0,1 1-1 0 0,-15 31 1 0 0,-37 112 189 0 0,50-121-647 0 0,2 1 0 0 0,2 1-1 0 0,2-1 1 0 0,-3 83-1 0 0,17 49 98 0 0,7-59-97 0 0,-12-99-118 0 0,0 0 1 0 0,0 0-1 0 0,1 0 1 0 0,1 0 0 0 0,0-1-1 0 0,1 0 1 0 0,1 0-1 0 0,0 0 1 0 0,1-1 0 0 0,0 0-1 0 0,0-1 1 0 0,1 0 0 0 0,12 11-1 0 0,-15-16-9 0 0,0-1 0 0 0,1 0 0 0 0,0 0 0 0 0,0 0 0 0 0,1-1 0 0 0,-1 0 0 0 0,1 0 0 0 0,0-1-1 0 0,0 0 1 0 0,0-1 0 0 0,0 1 0 0 0,1-2 0 0 0,-1 1 0 0 0,1-1 0 0 0,-1 0 0 0 0,1-1 0 0 0,-1 0 0 0 0,1 0 0 0 0,-1-1 0 0 0,1 0-1 0 0,-1-1 1 0 0,1 0 0 0 0,7-3 0 0 0,-3 1-13 0 0,-1-1-1 0 0,1-1 1 0 0,-1 0-1 0 0,-1-1 1 0 0,1 0 0 0 0,-1 0-1 0 0,0-2 1 0 0,-1 1-1 0 0,0-1 1 0 0,0-1-1 0 0,12-15 1 0 0,-16 17 8 0 0,0 0 1 0 0,0 0-1 0 0,-1-1 1 0 0,0 0-1 0 0,-1 0 1 0 0,0 0-1 0 0,0 0 1 0 0,-1-1-1 0 0,0 0 1 0 0,-1 1-1 0 0,0-1 1 0 0,0 0-1 0 0,-1 0 1 0 0,0 0-1 0 0,-2-19 1 0 0,1 25 6 0 0,-1 0 0 0 0,1 0 0 0 0,-1 0 0 0 0,0 0 0 0 0,-1 0 0 0 0,1 1 0 0 0,-1-1 0 0 0,1 0 0 0 0,-1 1 0 0 0,0-1 0 0 0,-1 1 0 0 0,1 0 0 0 0,0 0 0 0 0,-1 0 0 0 0,0 0 0 0 0,0 0 0 0 0,0 0 0 0 0,-5-3 0 0 0,2 3 3 0 0,0-1-1 0 0,-1 1 1 0 0,0 0 0 0 0,1 1 0 0 0,-1 0 0 0 0,0 0 0 0 0,0 0 0 0 0,-1 1 0 0 0,-10-1 0 0 0,-9 1-102 0 0,0 2 0 0 0,0 1 0 0 0,0 1 0 0 0,-36 9 0 0 0,40-7-605 0 0,0 1-1 0 0,1 2 0 0 0,0 0 1 0 0,-30 16-1 0 0,41-18-230 0 0,1 0 0 0 0,0 0 0 0 0,0 1-1 0 0,0 0 1 0 0,1 1 0 0 0,1 0 0 0 0,-1 0 0 0 0,1 1 0 0 0,0 0 0 0 0,-11 19 0 0 0,9-9-550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4:12.3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1 230 1132 0 0,'2'0'14918'0'0,"3"1"-10675"0"0,17 0-4270 0 0,-11-1 636 0 0,12-4-564 0 0,0-2 0 0 0,44-16 1 0 0,-60 19-88 0 0,1 0 1 0 0,-1-1 0 0 0,1 0-1 0 0,-1 0 1 0 0,0 0-1 0 0,-1-1 1 0 0,1-1-1 0 0,-1 1 1 0 0,0-1-1 0 0,0 0 1 0 0,-1 0-1 0 0,6-7 1 0 0,-9 10 3 0 0,-1-1 1 0 0,1 1-1 0 0,0 0 1 0 0,-1-1-1 0 0,0 1 1 0 0,0-1-1 0 0,0 1 1 0 0,0-1-1 0 0,0 1 0 0 0,-1-1 1 0 0,0 0-1 0 0,1 1 1 0 0,-1-1-1 0 0,-1 0 1 0 0,1 1-1 0 0,0-1 1 0 0,-1 1-1 0 0,0-1 1 0 0,0 0-1 0 0,0 1 1 0 0,0-1-1 0 0,-1 1 0 0 0,1 0 1 0 0,-1 0-1 0 0,0-1 1 0 0,0 1-1 0 0,0 0 1 0 0,0 0-1 0 0,0 1 1 0 0,-1-1-1 0 0,0 0 1 0 0,1 1-1 0 0,-1 0 0 0 0,0-1 1 0 0,0 1-1 0 0,0 0 1 0 0,0 1-1 0 0,-1-1 1 0 0,1 0-1 0 0,0 1 1 0 0,-1 0-1 0 0,1 0 1 0 0,-1 0-1 0 0,1 0 1 0 0,-1 0-1 0 0,0 1 0 0 0,1 0 1 0 0,-1-1-1 0 0,0 1 1 0 0,1 1-1 0 0,-1-1 1 0 0,0 0-1 0 0,1 1 1 0 0,-1 0-1 0 0,1 0 1 0 0,-1 0-1 0 0,1 0 0 0 0,-1 1 1 0 0,1-1-1 0 0,0 1 1 0 0,-5 3-1 0 0,-1 3 139 0 0,0 0 0 0 0,1 1 0 0 0,0 0 0 0 0,0 0 0 0 0,1 0 0 0 0,0 1 0 0 0,1 0 0 0 0,0 1 0 0 0,1 0 0 0 0,0-1 0 0 0,0 1 0 0 0,2 1 0 0 0,-1-1-1 0 0,1 1 1 0 0,1-1 0 0 0,0 1 0 0 0,0 0 0 0 0,2 0 0 0 0,-1 0 0 0 0,1 0 0 0 0,1 0 0 0 0,0-1 0 0 0,1 1 0 0 0,0 0 0 0 0,1 0 0 0 0,0-1 0 0 0,1 0 0 0 0,0 1 0 0 0,1-2-1 0 0,0 1 1 0 0,1 0 0 0 0,13 19 0 0 0,-14-26-147 0 0,0 1-1 0 0,-1-1 1 0 0,1 0 0 0 0,1-1-1 0 0,-1 1 1 0 0,1-1-1 0 0,-1 0 1 0 0,1 0-1 0 0,0-1 1 0 0,0 1-1 0 0,0-1 1 0 0,0-1-1 0 0,0 1 1 0 0,1-1 0 0 0,-1 0-1 0 0,1-1 1 0 0,9 1-1 0 0,12-2-1225 0 0,0-1-1 0 0,49-10 1 0 0,-29 3-1663 0 0,103-13-8812 0 0,-126 20 10115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4:12.7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1 138 428 0 0,'29'-34'15712'0'0,"-23"28"-14782"0"0,36-31-979 0 0,-33 30-1469 0 0,0 1 0 0 0,0-1 1 0 0,1 1-1 0 0,0 1 0 0 0,0-1 1 0 0,0 2-1 0 0,0 0 0 0 0,1 0 1 0 0,14-3-1 0 0,-5 2 6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4:13.1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212 106 360 0 0,'2'-1'260'0'0,"0"-1"0"0"0,0 1 0 0 0,0-1 0 0 0,-1 1-1 0 0,1-1 1 0 0,0 0 0 0 0,-1 0 0 0 0,0 0 0 0 0,1 0 0 0 0,-1 0 0 0 0,0 0 0 0 0,0 0 0 0 0,0 0-1 0 0,0 0 1 0 0,-1-1 0 0 0,1 1 0 0 0,-1 0 0 0 0,1-1 0 0 0,-1 1 0 0 0,0 0 0 0 0,0-4-1 0 0,0 4-98 0 0,-1-1 0 0 0,0 1 0 0 0,0 0-1 0 0,0 0 1 0 0,0 0 0 0 0,0 0-1 0 0,-1 0 1 0 0,1 0 0 0 0,-1 0 0 0 0,1 0-1 0 0,-1 1 1 0 0,1-1 0 0 0,-1 1-1 0 0,0-1 1 0 0,0 1 0 0 0,0-1 0 0 0,-3-1-1 0 0,-3 0 63 0 0,1-1 0 0 0,-1 1 0 0 0,0 0 0 0 0,0 0 0 0 0,0 1-1 0 0,-1 0 1 0 0,1 1 0 0 0,-1-1 0 0 0,1 2 0 0 0,-17-1 0 0 0,21 2-181 0 0,-1 0 0 0 0,0 0 0 0 0,0 0 0 0 0,0 1 0 0 0,1-1 0 0 0,-1 1 0 0 0,1 0 0 0 0,-1 0 0 0 0,1 1 0 0 0,0-1 0 0 0,0 1 1 0 0,0 0-1 0 0,0 0 0 0 0,0 1 0 0 0,1-1 0 0 0,0 1 0 0 0,-1-1 0 0 0,1 1 0 0 0,1 0 0 0 0,-1 0 0 0 0,0 1 0 0 0,1-1 0 0 0,0 0 0 0 0,0 1 0 0 0,0 0 0 0 0,1-1 1 0 0,-1 1-1 0 0,1 0 0 0 0,0 0 0 0 0,1 0 0 0 0,-1-1 0 0 0,1 1 0 0 0,0 0 0 0 0,0 0 0 0 0,1 0 0 0 0,-1 0 0 0 0,1 0 0 0 0,0 0 0 0 0,0-1 0 0 0,1 1 1 0 0,-1 0-1 0 0,1-1 0 0 0,0 1 0 0 0,0-1 0 0 0,1 1 0 0 0,-1-1 0 0 0,1 0 0 0 0,0 0 0 0 0,0 0 0 0 0,1-1 0 0 0,5 6 0 0 0,-5-5-109 0 0,1 1-1 0 0,0-1 1 0 0,0 0-1 0 0,0-1 0 0 0,1 1 1 0 0,-1-1-1 0 0,1 0 1 0 0,-1 0-1 0 0,1-1 1 0 0,0 0-1 0 0,0 0 0 0 0,0 0 1 0 0,1-1-1 0 0,-1 0 1 0 0,11 1-1 0 0,-13-2-60 0 0,0-1 1 0 0,0 1-1 0 0,1-1 0 0 0,-1 0 1 0 0,0 0-1 0 0,0 0 0 0 0,0-1 1 0 0,0 1-1 0 0,0-1 0 0 0,0 0 1 0 0,-1 0-1 0 0,1-1 0 0 0,-1 1 1 0 0,1-1-1 0 0,-1 1 0 0 0,0-1 1 0 0,0 0-1 0 0,0 0 0 0 0,0-1 1 0 0,-1 1-1 0 0,1-1 0 0 0,-1 1 1 0 0,0-1-1 0 0,2-4 0 0 0,0-1 191 0 0,0-1 0 0 0,-1 1 0 0 0,-1 0 0 0 0,1-1 0 0 0,-2 0-1 0 0,1 1 1 0 0,-1-1 0 0 0,-1 0 0 0 0,-1-16 0 0 0,14 70 3470 0 0,-4-18-2370 0 0,15 56 523 0 0,-8-35-1406 0 0,-3 2 1 0 0,-1 0 0 0 0,-3 0 0 0 0,5 79-1 0 0,-13-122-277 0 0,-1-1-1 0 0,0 0 1 0 0,-1 0-1 0 0,0 1 0 0 0,1-1 1 0 0,-2 0-1 0 0,1 0 1 0 0,0 0-1 0 0,-1 0 0 0 0,0 0 1 0 0,0 0-1 0 0,-1 0 1 0 0,0-1-1 0 0,1 1 0 0 0,-1-1 1 0 0,-1 0-1 0 0,1 0 1 0 0,-5 5-1 0 0,3-5 3 0 0,-1-1-1 0 0,1 1 1 0 0,-1-1 0 0 0,1-1-1 0 0,-1 1 1 0 0,0-1 0 0 0,0 0-1 0 0,0 0 1 0 0,0-1-1 0 0,0 1 1 0 0,-1-2 0 0 0,1 1-1 0 0,0 0 1 0 0,-1-1 0 0 0,-7-1-1 0 0,1 0-164 0 0,-1-1 0 0 0,1 0-1 0 0,0 0 1 0 0,1-1-1 0 0,-1-1 1 0 0,-17-8 0 0 0,23 9-421 0 0,0 0 0 0 0,0-1 0 0 0,0 0-1 0 0,1-1 1 0 0,0 1 0 0 0,0-1 0 0 0,-8-8 0 0 0,13 11 301 0 0,0 0 1 0 0,0 1-1 0 0,0-1 1 0 0,0 0-1 0 0,1 0 0 0 0,-1 0 1 0 0,0 0-1 0 0,1 1 1 0 0,-1-1-1 0 0,1 0 0 0 0,0 0 1 0 0,0 0-1 0 0,0 0 1 0 0,0 0-1 0 0,0 0 0 0 0,0 0 1 0 0,0 0-1 0 0,1 0 0 0 0,-1 0 1 0 0,1 0-1 0 0,-1 0 1 0 0,1 0-1 0 0,0 0 0 0 0,-1 1 1 0 0,1-1-1 0 0,0 0 1 0 0,1 0-1 0 0,-1 1 0 0 0,0-1 1 0 0,0 1-1 0 0,1-1 0 0 0,-1 1 1 0 0,2-2-1 0 0,11-9-1232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4:13.4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2 452 0 0,'7'-1'1287'0'0,"0"0"-1"0"0,-1 1 1 0 0,1 0 0 0 0,-1 0-1 0 0,1 1 1 0 0,-1 0 0 0 0,1 0 0 0 0,-1 0-1 0 0,1 1 1 0 0,-1 0 0 0 0,0 0-1 0 0,0 0 1 0 0,10 6 0 0 0,-8 4-2403 0 0,-5 10-10089 0 0,-4-15 7679 0 0,1 1 1667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4:15.5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202 1 1624 0 0,'-6'6'11275'0'0,"-8"10"-8987"0"0,-30 21 265 0 0,23-19-2097 0 0,0 0 0 0 0,2 1-1 0 0,-26 32 1 0 0,41-46-378 0 0,1-1 0 0 0,-1 1-1 0 0,1 0 1 0 0,0 0 0 0 0,1 0 0 0 0,0 0-1 0 0,-1 0 1 0 0,2 0 0 0 0,-1 1 0 0 0,0-1-1 0 0,0 12 1 0 0,2-13-33 0 0,0 0 1 0 0,1 0-1 0 0,0 0 0 0 0,0 0 0 0 0,0 0 1 0 0,0 0-1 0 0,1 0 0 0 0,-1 0 0 0 0,1 0 1 0 0,0 0-1 0 0,0-1 0 0 0,0 1 0 0 0,1-1 1 0 0,0 1-1 0 0,-1-1 0 0 0,6 5 0 0 0,11 8-17 0 0,1 1 1 0 0,1-2-1 0 0,0-1 0 0 0,1-1 0 0 0,1 0 0 0 0,35 13 1 0 0,-31-15-53 0 0,-1 2 0 0 0,0 1 1 0 0,-1 1-1 0 0,40 31 1 0 0,-60-40-11 0 0,0 0 0 0 0,0 0 0 0 0,0 0 0 0 0,-1 1 0 0 0,0-1 0 0 0,0 1 1 0 0,0 0-1 0 0,-1 0 0 0 0,0 0 0 0 0,-1 1 0 0 0,0-1 0 0 0,0 1 1 0 0,0-1-1 0 0,-1 1 0 0 0,0 0 0 0 0,-1-1 0 0 0,1 1 0 0 0,-2 10 0 0 0,0-12-244 0 0,1 0 0 0 0,-1-1 0 0 0,-1 1 0 0 0,1 0 0 0 0,-1 0-1 0 0,0 0 1 0 0,-1-1 0 0 0,1 1 0 0 0,-1-1 0 0 0,-6 9 0 0 0,6-11-297 0 0,0 1 1 0 0,0 0 0 0 0,0-1-1 0 0,-1 0 1 0 0,0 0-1 0 0,0 0 1 0 0,1 0 0 0 0,-2-1-1 0 0,1 1 1 0 0,0-1 0 0 0,0 0-1 0 0,-1 0 1 0 0,1-1 0 0 0,-8 2-1 0 0,9-2 135 0 0,0 0-1 0 0,0-1 1 0 0,0 0-1 0 0,0 0 1 0 0,0 0-1 0 0,0 0 1 0 0,0 0-1 0 0,0 0 1 0 0,0-1-1 0 0,0 1 1 0 0,0-1-1 0 0,0 0 1 0 0,0 0-1 0 0,1 0 1 0 0,-5-3-1 0 0,-12-6-1181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4:15.9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1 292 1548 0 0,'4'-12'1106'0'0,"0"0"-1"0"0,1 1 1 0 0,1-1 0 0 0,0 1-1 0 0,0 0 1 0 0,1 0 0 0 0,0 1-1 0 0,1 0 1 0 0,11-11 0 0 0,-5 8-406 0 0,1 0 0 0 0,1 0 0 0 0,0 2 0 0 0,0 0 1 0 0,25-13-1 0 0,-11 10-1273 0 0,-1 2 1 0 0,53-15-1 0 0,-41 16-2832 0 0,57-6 1 0 0,-76 14 2100 0 0,0 2 1 0 0,0 0-1 0 0,0 1 0 0 0,30 5 1 0 0,-2 3-226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4:16.3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235 61 1240 0 0,'19'-5'3585'0'0,"0"0"0"0"0,28-14-1 0 0,-64 15-377 0 0,-16 4-2557 0 0,14 2-536 0 0,0 2 0 0 0,1 0 0 0 0,-1 1 0 0 0,1 0-1 0 0,0 2 1 0 0,0 0 0 0 0,1 2 0 0 0,-20 11 0 0 0,31-17-111 0 0,0 1 0 0 0,0 0 0 0 0,0 0 0 0 0,1 1-1 0 0,-1 0 1 0 0,1 0 0 0 0,0 0 0 0 0,1 1 0 0 0,-1-1-1 0 0,1 1 1 0 0,0 0 0 0 0,1 0 0 0 0,-1 1 0 0 0,1-1 0 0 0,0 1-1 0 0,1-1 1 0 0,0 1 0 0 0,0 0 0 0 0,0 0 0 0 0,1 0 0 0 0,0 0-1 0 0,0 0 1 0 0,1 0 0 0 0,0 13 0 0 0,2-12-2 0 0,0-1 0 0 0,1 0 0 0 0,0 0 0 0 0,0 0 0 0 0,0 0-1 0 0,1 0 1 0 0,0-1 0 0 0,0 1 0 0 0,1-1 0 0 0,-1 0 0 0 0,2 0 0 0 0,-1-1 0 0 0,9 7 0 0 0,0 1-9 0 0,1-1 0 0 0,0-1 0 0 0,1 0 0 0 0,23 10 0 0 0,34 10-15 0 0,-49-21 3 0 0,1 0 1 0 0,-2 1 0 0 0,35 22 0 0 0,-57-32 14 0 0,0 0 1 0 0,1 0 0 0 0,-1 1 0 0 0,0-1 0 0 0,0 0 0 0 0,0 0 0 0 0,0 1 0 0 0,0-1 0 0 0,0 0-1 0 0,0 1 1 0 0,0-1 0 0 0,-1 1 0 0 0,1-1 0 0 0,0 1 0 0 0,-1 0 0 0 0,1-1 0 0 0,-1 1 0 0 0,0 0-1 0 0,0-1 1 0 0,1 1 0 0 0,-1 0 0 0 0,0-1 0 0 0,0 1 0 0 0,-1 0 0 0 0,1-1 0 0 0,0 1-1 0 0,-1 0 1 0 0,1-1 0 0 0,0 1 0 0 0,-1-1 0 0 0,0 1 0 0 0,1 0 0 0 0,-1-1 0 0 0,0 0 0 0 0,0 1-1 0 0,0-1 1 0 0,0 1 0 0 0,0-1 0 0 0,0 0 0 0 0,-2 2 0 0 0,2-2 3 0 0,-1 1 0 0 0,0 0-1 0 0,1-1 1 0 0,-1 1 0 0 0,0-1 0 0 0,0 1 0 0 0,0-1-1 0 0,0 0 1 0 0,0 0 0 0 0,-1 0 0 0 0,1 0 0 0 0,0 0 0 0 0,0-1-1 0 0,-1 1 1 0 0,1-1 0 0 0,0 1 0 0 0,-1-1 0 0 0,1 0-1 0 0,0 0 1 0 0,-1 0 0 0 0,1 0 0 0 0,0 0 0 0 0,-1-1 0 0 0,1 1-1 0 0,0-1 1 0 0,-1 1 0 0 0,1-1 0 0 0,0 0 0 0 0,-4-2 0 0 0,1-1 7 0 0,0 0 0 0 0,1 0 0 0 0,-1-1 0 0 0,1 0 0 0 0,0 0 0 0 0,1 0 0 0 0,-1 0 0 0 0,1 0 0 0 0,0-1 0 0 0,1 0 0 0 0,-1 1 0 0 0,1-1 0 0 0,0 0 0 0 0,0 0 0 0 0,1 0 0 0 0,0-1 0 0 0,0 1 0 0 0,0-7 0 0 0,-1-5-18 0 0,2 0 1 0 0,0-1-1 0 0,1 1 1 0 0,0 0-1 0 0,5-20 1 0 0,-1 14-576 0 0,2 1-1 0 0,0-1 1 0 0,1 1 0 0 0,17-34 0 0 0,-13 37-787 0 0,0 1 0 0 0,1 1 0 0 0,0 0 1 0 0,2 0-1 0 0,18-17 0 0 0,21-12-2232 0 0,-29 27 2186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4:17.0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0 180 264 0 0,'5'-9'1500'0'0,"0"0"1"0"0,0 0-1 0 0,0 1 0 0 0,1 0 0 0 0,1 0 1 0 0,-1 0-1 0 0,1 1 0 0 0,12-11 0 0 0,-6 9-755 0 0,-1 0 0 0 0,1 0-1 0 0,1 1 1 0 0,-1 1 0 0 0,18-7-1 0 0,-6 6-645 0 0,0 0 0 0 0,1 1 0 0 0,0 1-1 0 0,0 2 1 0 0,0 1 0 0 0,40-1 0 0 0,-62 4-99 0 0,-1 0 1 0 0,1 0 0 0 0,-1 1 0 0 0,1-1-1 0 0,0 1 1 0 0,-1-1 0 0 0,0 1-1 0 0,1 0 1 0 0,-1 1 0 0 0,1-1 0 0 0,-1 1-1 0 0,0-1 1 0 0,0 1 0 0 0,6 4-1 0 0,-8-4-8 0 0,1-1 0 0 0,-1 1-1 0 0,0 0 1 0 0,1 0-1 0 0,-1 0 1 0 0,0 0 0 0 0,0 1-1 0 0,0-1 1 0 0,0 0 0 0 0,-1 0-1 0 0,1 1 1 0 0,-1-1-1 0 0,1 0 1 0 0,-1 1 0 0 0,0-1-1 0 0,0 0 1 0 0,0 1-1 0 0,0-1 1 0 0,0 0 0 0 0,0 1-1 0 0,-1-1 1 0 0,1 0-1 0 0,-2 5 1 0 0,-10 29-181 0 0,-2 0 1 0 0,-29 57-1 0 0,8-21 136 0 0,34-69 56 0 0,1 0 0 0 0,-1-1 0 0 0,0 1 0 0 0,1 0 0 0 0,0 0 0 0 0,0 0 0 0 0,-1-1 0 0 0,2 1-1 0 0,-1 0 1 0 0,0 0 0 0 0,0 0 0 0 0,1-1 0 0 0,0 1 0 0 0,-1 0 0 0 0,1-1 0 0 0,0 1 0 0 0,0 0-1 0 0,1-1 1 0 0,-1 1 0 0 0,0-1 0 0 0,1 0 0 0 0,0 1 0 0 0,-1-1 0 0 0,1 0 0 0 0,0 0 0 0 0,0 0 0 0 0,0 0-1 0 0,5 3 1 0 0,8 6 7 0 0,0 0 0 0 0,0-1 0 0 0,24 11 0 0 0,-19-10-16 0 0,-3-3 5 0 0,-1 2-1 0 0,0 0 1 0 0,-1 1-1 0 0,0 0 1 0 0,16 17-1 0 0,-29-26-41 0 0,1 1 0 0 0,-1-1 0 0 0,0 1-1 0 0,0 0 1 0 0,0 0 0 0 0,0-1-1 0 0,0 1 1 0 0,-1 0 0 0 0,0 1-1 0 0,1-1 1 0 0,-1 0 0 0 0,0 0 0 0 0,0 0-1 0 0,-1 1 1 0 0,1-1 0 0 0,-1 1-1 0 0,0-1 1 0 0,1 0 0 0 0,-1 1 0 0 0,-1-1-1 0 0,1 0 1 0 0,-1 1 0 0 0,1-1-1 0 0,-1 0 1 0 0,0 1 0 0 0,0-1-1 0 0,0 0 1 0 0,-1 0 0 0 0,1 0 0 0 0,-1 0-1 0 0,1 0 1 0 0,-1 0 0 0 0,0 0-1 0 0,0-1 1 0 0,-1 1 0 0 0,-2 2 0 0 0,1-1-306 0 0,-1 1 1 0 0,0-1-1 0 0,-1-1 1 0 0,1 1 0 0 0,-1-1-1 0 0,1 0 1 0 0,-1 0 0 0 0,0-1-1 0 0,0 0 1 0 0,0 0-1 0 0,0 0 1 0 0,-1 0 0 0 0,1-1-1 0 0,-8 0 1 0 0,-15 2-2754 0 0,-54-3 0 0 0,44-1 692 0 0,18 1 1107 0 0,1 0 158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4:17.3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1392 0 0,'1'0'414'0'0,"0"0"-1"0"0,0 0 1 0 0,0 1-1 0 0,0-1 0 0 0,0 0 1 0 0,0 0-1 0 0,-1 1 1 0 0,1-1-1 0 0,0 0 1 0 0,0 1-1 0 0,0-1 1 0 0,-1 1-1 0 0,1-1 1 0 0,0 1-1 0 0,0-1 1 0 0,-1 1-1 0 0,1 0 1 0 0,-1-1-1 0 0,1 1 1 0 0,0 0-1 0 0,-1-1 1 0 0,1 2-1 0 0,8 26 3687 0 0,-6 35-2489 0 0,-3-54-1074 0 0,0 70-1002 0 0,20 147 0 0 0,-14-192-1233 0 0,2-1 1 0 0,17 47-1 0 0,-16-57-19 0 0,1-1 1 0 0,1-1-1 0 0,0 0 0 0 0,20 26 0 0 0,-7-17 74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4:17.8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61 10 848 0 0,'8'-9'7423'0'0,"-12"27"-3674"0"0,-19 47-1261 0 0,17-50-1554 0 0,-2 11-669 0 0,0 1-1 0 0,2 0 1 0 0,1 1 0 0 0,1-1-1 0 0,1 1 1 0 0,2 0 0 0 0,1 0 0 0 0,6 55-1 0 0,-4-67-280 0 0,1-1-1 0 0,0 0 1 0 0,1 0-1 0 0,1 0 1 0 0,0 0-1 0 0,1 0 1 0 0,1-1-1 0 0,0 0 1 0 0,1-1-1 0 0,0 1 1 0 0,1-2-1 0 0,0 1 1 0 0,1-1-1 0 0,1 0 0 0 0,0-1 1 0 0,0-1-1 0 0,18 13 1 0 0,-23-19-6 0 0,0-1 0 0 0,-1 0 0 0 0,1 0-1 0 0,0-1 1 0 0,1 0 0 0 0,-1 0 0 0 0,0 0 0 0 0,1-1 0 0 0,-1 0 0 0 0,0 0 0 0 0,1-1 0 0 0,-1 0-1 0 0,1 0 1 0 0,-1 0 0 0 0,1-1 0 0 0,-1 0 0 0 0,1 0 0 0 0,-1 0 0 0 0,0-1 0 0 0,1 0 0 0 0,-1 0-1 0 0,0-1 1 0 0,-1 0 0 0 0,1 0 0 0 0,0 0 0 0 0,-1-1 0 0 0,8-5 0 0 0,-7 4-1 0 0,0-1 1 0 0,0 1 0 0 0,0-1-1 0 0,-1 0 1 0 0,0 0-1 0 0,0-1 1 0 0,-1 1-1 0 0,1-1 1 0 0,-1 0 0 0 0,-1 0-1 0 0,0-1 1 0 0,0 1-1 0 0,0-1 1 0 0,-1 1 0 0 0,0-1-1 0 0,0 0 1 0 0,-1 0-1 0 0,0 0 1 0 0,0 0-1 0 0,-1 0 1 0 0,0 0 0 0 0,-2-8-1 0 0,2 14-8 0 0,0 0-1 0 0,-1 0 1 0 0,1 0 0 0 0,-1 0-1 0 0,0 0 1 0 0,1 0 0 0 0,-1 0-1 0 0,0 0 1 0 0,0 1 0 0 0,0-1-1 0 0,-1 0 1 0 0,1 1 0 0 0,0-1-1 0 0,-1 1 1 0 0,1-1 0 0 0,-1 1-1 0 0,1-1 1 0 0,-1 1 0 0 0,1 0-1 0 0,-4-1 1 0 0,1 0-119 0 0,0 0-1 0 0,0 1 1 0 0,0 0-1 0 0,0 0 1 0 0,0 0-1 0 0,-1 0 1 0 0,1 1 0 0 0,0 0-1 0 0,-6 0 1 0 0,-7 1-1044 0 0,1 1 0 0 0,-1 1 0 0 0,-30 9 0 0 0,18-3-2582 0 0,-58 25 0 0 0,58-21 2322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3:59:14.2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 23 532 0 0,'-18'3'1517'0'0,"-13"2"1258"0"0,10-4 504 0 0,42-1 3690 0 0,5 0-3447 0 0,60 2-3337 0 0,-27 0 378 0 0,256 11-261 0 0,162-21-216 0 0,-451 6-223 0 0,57-6 295 0 0,-77 7-387 0 0,1 0 1 0 0,-1-1 0 0 0,0 1-1 0 0,0-2 1 0 0,0 1 0 0 0,0-1-1 0 0,-1 0 1 0 0,1 0 0 0 0,-1 0-1 0 0,7-6 1 0 0,-16 32-16951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4:18.4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 97 132 0 0,'-15'1'1559'0'0,"-21"-2"2101"0"0,16-8 2589 0 0,31 5 127 0 0,55-3-4856 0 0,352-31-422 0 0,-268 18-1357 0 0,290 2 1 0 0,-400 22-190 0 0,0 0-4313 0 0,-49 11-8277 0 0,5-10 12789 0 0,-2-2-740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4:18.8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24 904 0 0,'0'-1'208'0'0,"0"0"0"0"0,0 0 0 0 0,0 1-1 0 0,0-1 1 0 0,0 0 0 0 0,0 0 0 0 0,1 0 0 0 0,-1 0-1 0 0,0 0 1 0 0,0 1 0 0 0,1-1 0 0 0,-1 0 0 0 0,1 0-1 0 0,-1 0 1 0 0,0 1 0 0 0,1-1 0 0 0,0 0 0 0 0,-1 0-1 0 0,1 1 1 0 0,-1-1 0 0 0,1 1 0 0 0,0-1 0 0 0,-1 0 0 0 0,1 1-1 0 0,0-1 1 0 0,0 1 0 0 0,-1 0 0 0 0,1-1 0 0 0,0 1-1 0 0,0 0 1 0 0,0-1 0 0 0,1 1 0 0 0,1-1 247 0 0,1 1-1 0 0,-1 0 1 0 0,1 0 0 0 0,-1 0 0 0 0,1 0 0 0 0,-1 1 0 0 0,1 0-1 0 0,6 1 1 0 0,2 2 530 0 0,1 1-1 0 0,-1 0 1 0 0,20 11-1 0 0,-15-5-732 0 0,-1 1 0 0 0,0 0 0 0 0,-1 1-1 0 0,0 1 1 0 0,-1 0 0 0 0,-1 1-1 0 0,0 0 1 0 0,16 25 0 0 0,-21-26-248 0 0,-1 0 0 0 0,0 1 0 0 0,-1-1 0 0 0,-1 1 0 0 0,6 25 0 0 0,-7-22 16 0 0,-2-1-1 0 0,1 34 1 0 0,-3-43-189 0 0,0-1 1 0 0,-1 1 0 0 0,0 0 0 0 0,-1 0 0 0 0,1-1 0 0 0,-2 1-1 0 0,1-1 1 0 0,-1 0 0 0 0,0 0 0 0 0,0 0 0 0 0,-1 0-1 0 0,0 0 1 0 0,0 0 0 0 0,-1-1 0 0 0,1 0 0 0 0,-9 7 0 0 0,-5 4-2257 0 0,-1-1 1 0 0,-1-1 0 0 0,-38 22 0 0 0,15-10-890 0 0,14-8 1746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4:26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64 264 0 0,'-5'-31'2790'0'0,"1"14"-922"0"0,-2 1 7534 0 0,2 25-5380 0 0,3-3-4821 0 0,1 15 1355 0 0,0 33 126 0 0,9 79-1 0 0,104 553-642 0 0,-91-560-264 0 0,-14-81 14 0 0,24 175-3444 0 0,-31-214 2846 0 0,-1 0 0 0 0,0-1-1 0 0,0 1 1 0 0,0 0 0 0 0,-1 0 0 0 0,0 0-1 0 0,-3 11 1 0 0,-2-25-4126 0 0,2-11 3224 0 0,0-6 161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4:28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55 635 500 0 0,'-6'36'3381'0'0,"-4"-26"-2134"0"0,9-10-1209 0 0,0 0 0 0 0,0 0 0 0 0,0-1-1 0 0,0 1 1 0 0,0 0 0 0 0,0-1 0 0 0,0 1-1 0 0,1 0 1 0 0,-1-1 0 0 0,0 1 0 0 0,0-1-1 0 0,0 0 1 0 0,0 1 0 0 0,1-1-1 0 0,-1 0 1 0 0,0 1 0 0 0,1-1 0 0 0,-1 0-1 0 0,0 0 1 0 0,-2-4 35 0 0,0 0-1 0 0,0 0 1 0 0,1 0 0 0 0,0 0-1 0 0,0-1 1 0 0,0 1-1 0 0,1-1 1 0 0,0 1 0 0 0,0-1-1 0 0,0 1 1 0 0,1-1 0 0 0,-1 1-1 0 0,1-1 1 0 0,2-7-1 0 0,-2 1 23 0 0,1 1 0 0 0,1 0-1 0 0,0 0 1 0 0,1 0-1 0 0,0 0 1 0 0,5-12 0 0 0,-4 15-7 0 0,0 0 0 0 0,1 1 1 0 0,-1-1-1 0 0,2 1 0 0 0,-1 0 1 0 0,1 0-1 0 0,0 1 0 0 0,0 0 1 0 0,1 0-1 0 0,0 0 0 0 0,0 1 1 0 0,0 0-1 0 0,1 0 0 0 0,0 1 1 0 0,-1 0-1 0 0,2 0 0 0 0,8-2 1 0 0,5 0 81 0 0,1 1 0 0 0,0 0 0 0 0,0 2-1 0 0,0 1 1 0 0,35 2 0 0 0,597-50-152 0 0,-255 10-99 0 0,236-17 194 0 0,392-21 122 0 0,987 49-500 0 0,-197-35 935 0 0,-1302 26-724 0 0,-451 31 14 0 0,-64 7 28 0 0,-10 55 68 0 0,2 7 393 0 0,4 0-1 0 0,7 116 1 0 0,33 123 676 0 0,-34-281-1068 0 0,93 450 725 0 0,-37-210-2645 0 0,-44-197 16 0 0,-8-41-361 0 0,-2 0 1 0 0,0 1-1 0 0,3 43 0 0 0,-8-47 771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4:29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0 421 84 0 0,'16'0'4803'0'0,"17"7"-3046"0"0,32 6-866 0 0,-1-3 0 0 0,1-2-1 0 0,128-3 1 0 0,-13-1-454 0 0,743 42-134 0 0,4-47-298 0 0,-752-6 13 0 0,1045-56 320 0 0,483-40-561 0 0,-851 78 354 0 0,-835 24-87 0 0,94-3 131 0 0,141-22 0 0 0,-190 17-204 0 0,0 2 0 0 0,1 3 1 0 0,0 3-1 0 0,70 8 0 0 0,-96-6 6 0 0,61-4-1 0 0,-6-2-3 0 0,-87 5 26 0 0,26-1-15 0 0,-30 1 15 0 0,0 0 1 0 0,-1 0-1 0 0,1 0 1 0 0,0 0-1 0 0,0 0 1 0 0,-1 0-1 0 0,1-1 1 0 0,0 1-1 0 0,-1 0 1 0 0,1 0-1 0 0,0-1 1 0 0,-1 1-1 0 0,1 0 1 0 0,0-1-1 0 0,-1 1 1 0 0,1 0-1 0 0,-1-1 1 0 0,1 1-1 0 0,-1-1 1 0 0,1 1-1 0 0,-1-1 1 0 0,1 1-1 0 0,-1-1 1 0 0,1 0-1 0 0,-1 1 1 0 0,0-1-1 0 0,1 1 1 0 0,-1-1-1 0 0,0 0 1 0 0,1 0-1 0 0,14-47-93 0 0,-16-75-6114 0 0,3 69 3117 0 0,2 29 1749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4:30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14 1044 0 0,'-1'-14'3692'0'0,"-2"22"-1804"0"0,-4 26-487 0 0,-5 28 490 0 0,6-40-1273 0 0,2 0 0 0 0,-2 25 0 0 0,2 142 1625 0 0,30 293 0 0 0,72 184-5648 0 0,-45-428-6844 0 0,-47-216 8595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4:31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4 836 0 0,'0'-3'6612'0'0,"-5"31"-1835"0"0,-8 12-3457 0 0,2 1-1 0 0,1-1 0 0 0,-6 72 1 0 0,3 128-1351 0 0,12-206 205 0 0,24 400-853 0 0,-11-305-567 0 0,11 70-2980 0 0,18-3-4016 0 0,-31-165 6496 0 0,0-9 331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4:31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1 364 0 0,'0'0'1219'0'0,"10"18"5015"0"0,-29 138 428 0 0,15-20-5117 0 0,27 244 1 0 0,59 131-2328 0 0,-5-181-3827 0 0,-2-119-3108 0 0,-58-176 5831 0 0,2-10 278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4:32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0 44 0 0,'1'0'186'0'0,"0"1"-1"0"0,0-1 1 0 0,-1 0-1 0 0,1 0 1 0 0,0 0 0 0 0,0 0-1 0 0,0 1 1 0 0,0-1-1 0 0,0 0 1 0 0,-1 1-1 0 0,1-1 1 0 0,0 1 0 0 0,0-1-1 0 0,0 1 1 0 0,-1-1-1 0 0,1 1 1 0 0,0 0 0 0 0,-1-1-1 0 0,1 1 1 0 0,-1 0-1 0 0,1-1 1 0 0,-1 1-1 0 0,1 0 1 0 0,-1 0 0 0 0,1-1-1 0 0,-1 1 1 0 0,0 0-1 0 0,1 0 1 0 0,-1 0 0 0 0,0 0-1 0 0,0 0 1 0 0,1 0-1 0 0,-1-1 1 0 0,0 1 0 0 0,0 0-1 0 0,0 2 1 0 0,-5 39 2110 0 0,3-28-1370 0 0,-36 175 4244 0 0,29-105-4503 0 0,4 0 0 0 0,11 161 0 0 0,45 167-999 0 0,-44-366 260 0 0,40 234-4269 0 0,4-99-5582 0 0,-45-162 8179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4:33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20 420 0 0,'0'-1'402'0'0,"0"0"0"0"0,0 0 1 0 0,0 0-1 0 0,0 0 0 0 0,0 1 0 0 0,0-1 0 0 0,0 0 0 0 0,0 0 0 0 0,1 0 1 0 0,-1 0-1 0 0,0 1 0 0 0,0-1 0 0 0,1 0 0 0 0,-1 0 0 0 0,1 0 1 0 0,-1 1-1 0 0,1-1 0 0 0,-1 0 0 0 0,1 1 0 0 0,-1-1 0 0 0,1 0 1 0 0,-1 1-1 0 0,1-1 0 0 0,1 0 0 0 0,18 2 4282 0 0,-13 2-4401 0 0,0 0 0 0 0,0 1 1 0 0,-1 0-1 0 0,1 0 0 0 0,6 6 1 0 0,-5-2-264 0 0,0 0 0 0 0,0 0 0 0 0,-1 1 0 0 0,0-1 0 0 0,-1 2 0 0 0,0-1 0 0 0,0 1 0 0 0,-1 0 0 0 0,0 0 0 0 0,-1 0 0 0 0,0 1 0 0 0,3 12 0 0 0,-3-4-23 0 0,0-1 0 0 0,-1 1 1 0 0,-1 0-1 0 0,-1 0 0 0 0,0 0 0 0 0,-4 26 0 0 0,3-41-6 0 0,0-1 0 0 0,-1 1 0 0 0,0-1 0 0 0,0 1 1 0 0,0-1-1 0 0,0 1 0 0 0,0-1 0 0 0,-1 1 0 0 0,1-1 0 0 0,-1 0 0 0 0,0 0 0 0 0,0 0 0 0 0,0 0 0 0 0,-1 0 0 0 0,1 0 0 0 0,-1-1 0 0 0,0 1 0 0 0,1-1 0 0 0,-1 1 0 0 0,0-1 1 0 0,0 0-1 0 0,0 0 0 0 0,-1-1 0 0 0,1 1 0 0 0,0-1 0 0 0,-1 1 0 0 0,1-1 0 0 0,-1 0 0 0 0,1 0 0 0 0,-1-1 0 0 0,0 1 0 0 0,1-1 0 0 0,-1 1 0 0 0,0-1 0 0 0,1-1 0 0 0,-1 1 1 0 0,0 0-1 0 0,1-1 0 0 0,-1 0 0 0 0,1 1 0 0 0,-1-2 0 0 0,1 1 0 0 0,-1 0 0 0 0,1-1 0 0 0,0 1 0 0 0,-1-1 0 0 0,1 0 0 0 0,0 0 0 0 0,0 0 0 0 0,1-1 0 0 0,-5-3 1 0 0,-1-1-284 0 0,0-2 0 0 0,0 1 0 0 0,1-1 0 0 0,0-1 0 0 0,0 1 1 0 0,1-1-1 0 0,0 0 0 0 0,1-1 0 0 0,0 1 0 0 0,1-1 0 0 0,0 0 0 0 0,0 0 1 0 0,2 0-1 0 0,-3-13 0 0 0,4 16-138 0 0,1 0 1 0 0,-1 0-1 0 0,1 0 1 0 0,1 0-1 0 0,0 1 1 0 0,0-1-1 0 0,0 0 1 0 0,1 1-1 0 0,0-1 1 0 0,1 1-1 0 0,-1-1 1 0 0,1 1-1 0 0,1 0 1 0 0,0 0-1 0 0,0 0 1 0 0,0 1-1 0 0,0-1 1 0 0,1 1-1 0 0,0 0 0 0 0,1 1 1 0 0,-1-1-1 0 0,8-5 1 0 0,11-5-876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3:59:14.6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17 336 0 0,'6'-13'5871'0'0,"-5"12"-5555"0"0,0 1 0 0 0,1-1 0 0 0,-1 1 0 0 0,0 0 1 0 0,1-1-1 0 0,-1 1 0 0 0,1 0 0 0 0,-1 0 0 0 0,1 0 0 0 0,-1 0 0 0 0,1 0 1 0 0,-1 0-1 0 0,0 0 0 0 0,1 0 0 0 0,1 1 0 0 0,30 9 1985 0 0,-13-1-1453 0 0,-8-4-185 0 0,103 41 1314 0 0,52 29-651 0 0,-9 16-900 0 0,-60-17-48 0 0,-93-70-372 0 0,0 0-1 0 0,0 1 1 0 0,0 0 0 0 0,-1 0-1 0 0,0 0 1 0 0,0 0 0 0 0,0 1 0 0 0,0 0-1 0 0,-1 0 1 0 0,0 0 0 0 0,-1 0 0 0 0,1 0-1 0 0,2 13 1 0 0,-4-14-7 0 0,-1 0 0 0 0,1 0 1 0 0,-1 0-1 0 0,-1 0 0 0 0,1 0 0 0 0,-1 0 0 0 0,0 0 0 0 0,0 0 0 0 0,0 0 0 0 0,0-1 0 0 0,-1 1 0 0 0,0 0 1 0 0,0-1-1 0 0,0 1 0 0 0,-1-1 0 0 0,0 0 0 0 0,0 0 0 0 0,-6 7 0 0 0,-71 81-34 0 0,-54 61-5585 0 0,15 12-5315 0 0,98-129 9250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4:33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1 580 0 0,'1'0'272'0'0,"0"0"1"0"0,0 1-1 0 0,0 0 0 0 0,0-1 0 0 0,0 1 0 0 0,0-1 1 0 0,0 1-1 0 0,0 0 0 0 0,0 0 0 0 0,0 0 1 0 0,0 0-1 0 0,-1 0 0 0 0,1-1 0 0 0,0 1 0 0 0,-1 0 1 0 0,1 1-1 0 0,-1-1 0 0 0,1 0 0 0 0,-1 0 1 0 0,1 0-1 0 0,-1 0 0 0 0,0 0 0 0 0,1 0 1 0 0,-1 1-1 0 0,0-1 0 0 0,0 2 0 0 0,5 43 1908 0 0,-4-33-1362 0 0,9 92 385 0 0,-3-20-4325 0 0,-6-77 2350 0 0,1-1 0 0 0,0 0 0 0 0,1-1 0 0 0,0 1-1 0 0,0 0 1 0 0,0-1 0 0 0,5 7 0 0 0,-3-4-335 0 0,4 3-326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4:34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38 192 0 0,'-1'-1'277'0'0,"1"0"0"0"0,-1 0 0 0 0,0 1 0 0 0,1-1 0 0 0,-1 0 0 0 0,1 0 0 0 0,-1 0 0 0 0,1 0 0 0 0,0 0 0 0 0,-1 0 0 0 0,1 0 0 0 0,0 0 0 0 0,0 0 0 0 0,0 0 0 0 0,-1 0 0 0 0,1 0 0 0 0,0 0 0 0 0,0 0 0 0 0,1 0 0 0 0,-1 0 0 0 0,0 0 0 0 0,0 0 0 0 0,0 0 0 0 0,1 0 0 0 0,-1 0 0 0 0,0 0 0 0 0,1 0 0 0 0,-1 1 0 0 0,1-1 0 0 0,-1 0 0 0 0,2-1 0 0 0,0 1 51 0 0,-1 0 0 0 0,1 0-1 0 0,0 0 1 0 0,0 1-1 0 0,0-1 1 0 0,0 0 0 0 0,0 1-1 0 0,0 0 1 0 0,1-1-1 0 0,-1 1 1 0 0,0 0 0 0 0,0 0-1 0 0,0 0 1 0 0,3 1-1 0 0,4 0 86 0 0,1 1-1 0 0,-1 0 0 0 0,0 0 0 0 0,0 1 1 0 0,0 0-1 0 0,15 8 0 0 0,-19-7-406 0 0,1 1 1 0 0,-1 0-1 0 0,0 0 0 0 0,0 0 0 0 0,-1 1 0 0 0,1 0 0 0 0,-1 0 0 0 0,-1 0 1 0 0,1 0-1 0 0,-1 1 0 0 0,0-1 0 0 0,0 1 0 0 0,-1 0 0 0 0,0 0 0 0 0,0 0 1 0 0,0 8-1 0 0,3 13-202 0 0,-2 0 0 0 0,0 48 0 0 0,-13 30 31 0 0,10-106 164 0 0,0 1-1 0 0,0-1 1 0 0,1 0-1 0 0,-1 1 1 0 0,0-1-1 0 0,0 1 1 0 0,0-1-1 0 0,1 1 1 0 0,-1-1-1 0 0,0 0 1 0 0,1 1-1 0 0,-1-1 0 0 0,0 0 1 0 0,1 1-1 0 0,-1-1 1 0 0,0 0-1 0 0,1 0 1 0 0,-1 1-1 0 0,1-1 1 0 0,-1 0-1 0 0,1 0 1 0 0,-1 0-1 0 0,0 1 1 0 0,1-1-1 0 0,-1 0 1 0 0,1 0-1 0 0,-1 0 1 0 0,1 0-1 0 0,-1 0 1 0 0,1 0-1 0 0,-1 0 1 0 0,1 0-1 0 0,-1 0 1 0 0,1 0-1 0 0,-1 0 1 0 0,1 0-1 0 0,-1 0 1 0 0,0-1-1 0 0,1 1 1 0 0,-1 0-1 0 0,1 0 1 0 0,-1 0-1 0 0,1-1 1 0 0,-1 1-1 0 0,0 0 1 0 0,1-1-1 0 0,0 1 1 0 0,31-16-700 0 0,-21 11 73 0 0,37-14-1902 0 0,1 3 0 0 0,1 2-1 0 0,0 2 1 0 0,72-8 0 0 0,-58 13 1086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4:34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47 836 0 0,'-4'-12'2826'0'0,"4"12"-2675"0"0,-1-1 0 0 0,1 0 1 0 0,-1 1-1 0 0,1-1 0 0 0,-1 0 1 0 0,1 1-1 0 0,0-1 0 0 0,0 0 1 0 0,-1 1-1 0 0,1-1 0 0 0,0 0 1 0 0,0 0-1 0 0,0 1 0 0 0,0-1 1 0 0,0 0-1 0 0,0 0 0 0 0,0 1 1 0 0,0-1-1 0 0,0 0 0 0 0,0 0 1 0 0,0 1-1 0 0,0-1 0 0 0,0 0 0 0 0,1 0 1 0 0,-1 1-1 0 0,0-1 0 0 0,1 0 1 0 0,-1 1-1 0 0,0-1 0 0 0,1 0 1 0 0,-1 1-1 0 0,1-1 0 0 0,-1 0 1 0 0,1 1-1 0 0,-1-1 0 0 0,1 1 1 0 0,0-1-1 0 0,-1 1 0 0 0,1 0 1 0 0,0-1-1 0 0,-1 1 0 0 0,1-1 1 0 0,0 1-1 0 0,-1 0 0 0 0,1 0 1 0 0,0-1-1 0 0,0 1 0 0 0,-1 0 0 0 0,1 0 1 0 0,0 0-1 0 0,0 0 0 0 0,1 0 1 0 0,0-1-61 0 0,1 0 1 0 0,0 0-1 0 0,0 1 1 0 0,-1-1-1 0 0,1 0 1 0 0,0 1-1 0 0,0 0 0 0 0,0 0 1 0 0,0 0-1 0 0,-1 0 1 0 0,1 0-1 0 0,0 1 1 0 0,0-1-1 0 0,0 1 1 0 0,-1 0-1 0 0,1 0 1 0 0,4 2-1 0 0,-5-2-122 0 0,0 1 1 0 0,-1 0-1 0 0,1-1 0 0 0,0 1 0 0 0,-1 0 1 0 0,0 0-1 0 0,1 0 0 0 0,-1 0 0 0 0,0 1 1 0 0,0-1-1 0 0,0 0 0 0 0,0 0 1 0 0,-1 1-1 0 0,1-1 0 0 0,-1 0 0 0 0,1 1 1 0 0,-1-1-1 0 0,0 1 0 0 0,0-1 0 0 0,0 1 1 0 0,0 2-1 0 0,-3 40-714 0 0,2-40 727 0 0,0 0-1 0 0,0 0 1 0 0,0 1-1 0 0,1-1 1 0 0,0 1-1 0 0,0-1 1 0 0,1 0 0 0 0,-1 1-1 0 0,1-1 1 0 0,0 0-1 0 0,1 0 1 0 0,-1 1-1 0 0,1-1 1 0 0,0 0-1 0 0,0 0 1 0 0,1-1-1 0 0,-1 1 1 0 0,1 0-1 0 0,5 5 1 0 0,-1-3 33 0 0,0 0-1 0 0,1-1 1 0 0,0 0 0 0 0,0 0 0 0 0,1-1 0 0 0,0 0-1 0 0,9 4 1 0 0,-9-5-13 0 0,-1 0-1 0 0,0 0 1 0 0,0 1-1 0 0,0 0 0 0 0,0 1 1 0 0,-1-1-1 0 0,0 2 1 0 0,8 8-1 0 0,-14-14 1 0 0,0 0-1 0 0,-1 0 1 0 0,1 0 0 0 0,0 0-1 0 0,-1 0 1 0 0,1 0 0 0 0,-1 0-1 0 0,1 1 1 0 0,-1-1-1 0 0,0 0 1 0 0,0 0 0 0 0,1 0-1 0 0,-1 0 1 0 0,0 1 0 0 0,0-1-1 0 0,0 0 1 0 0,0 0 0 0 0,0 1-1 0 0,0-1 1 0 0,-1 0-1 0 0,1 0 1 0 0,0 0 0 0 0,-1 0-1 0 0,1 1 1 0 0,-1-1 0 0 0,1 0-1 0 0,-1 1 1 0 0,-2 1-91 0 0,1 0 1 0 0,0 0-1 0 0,-1-1 0 0 0,0 1 1 0 0,1-1-1 0 0,-1 1 1 0 0,0-1-1 0 0,0 0 0 0 0,-5 2 1 0 0,-3 2-671 0 0,-1-1 0 0 0,0 0 0 0 0,0 0 0 0 0,-19 3 1 0 0,25-7 241 0 0,-1 0-1 0 0,1 0 1 0 0,0-1 0 0 0,0 0 0 0 0,0 0 0 0 0,-1 0 0 0 0,1-1 0 0 0,0 0-1 0 0,0 0 1 0 0,-7-3 0 0 0,2-1-517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4:35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0 936 0 0,'20'19'6399'0'0,"-20"10"-3999"0"0,8 52 0 0 0,-7-71-2136 0 0,1 1 1 0 0,1-1-1 0 0,0 0 1 0 0,0 0-1 0 0,1 0 0 0 0,0-1 1 0 0,0 1-1 0 0,10 13 1 0 0,-12-20-233 0 0,1 0 1 0 0,-1 0 0 0 0,1 0-1 0 0,0 0 1 0 0,0 0 0 0 0,0-1-1 0 0,1 1 1 0 0,-1-1 0 0 0,1 0-1 0 0,-1 0 1 0 0,1 0 0 0 0,0-1-1 0 0,-1 1 1 0 0,1-1 0 0 0,0 0-1 0 0,0 0 1 0 0,4 1 0 0 0,0-2-56 0 0,-1 0 0 0 0,1 0 0 0 0,-1 0 1 0 0,1-1-1 0 0,-1 0 0 0 0,1-1 0 0 0,-1 1 1 0 0,12-6-1 0 0,6-3-1095 0 0,-1-2 0 0 0,0 0 0 0 0,-1-2 0 0 0,23-17 0 0 0,28-30-6270 0 0,-64 50 6128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4:35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1 456 0 0,'-6'3'434'0'0,"1"0"0"0"0,-1 1-1 0 0,1-1 1 0 0,0 2 0 0 0,0-1 0 0 0,1 0-1 0 0,-1 1 1 0 0,1 0 0 0 0,0 0 0 0 0,0 0-1 0 0,1 0 1 0 0,-5 9 0 0 0,-1 5 236 0 0,0 1 0 0 0,-8 26 0 0 0,13-34-761 0 0,2 0 1 0 0,0 0 0 0 0,0 0 0 0 0,1 0-1 0 0,0 0 1 0 0,1 0 0 0 0,2 18-1 0 0,0-14-855 0 0,1 0-1 0 0,0 0 1 0 0,1 0-1 0 0,1 0 1 0 0,7 15-1 0 0,-2-8-336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4:45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64 264 0 0,'-5'-31'2790'0'0,"1"14"-922"0"0,-2 1 7534 0 0,2 25-5380 0 0,3-3-4821 0 0,1 15 1355 0 0,0 33 126 0 0,9 79-1 0 0,104 553-642 0 0,-91-560-264 0 0,-14-81 14 0 0,24 175-3444 0 0,-31-214 2846 0 0,-1 0 0 0 0,0-1-1 0 0,0 1 1 0 0,0 0 0 0 0,-1 0 0 0 0,0 0-1 0 0,-3 11 1 0 0,-2-25-4126 0 0,2-11 3224 0 0,0-6 161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4:45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55 635 500 0 0,'-6'36'3381'0'0,"-4"-26"-2134"0"0,9-10-1209 0 0,0 0 0 0 0,0 0 0 0 0,0-1-1 0 0,0 1 1 0 0,0 0 0 0 0,0-1 0 0 0,0 1-1 0 0,1 0 1 0 0,-1-1 0 0 0,0 1 0 0 0,0-1-1 0 0,0 0 1 0 0,0 1 0 0 0,1-1-1 0 0,-1 0 1 0 0,0 1 0 0 0,1-1 0 0 0,-1 0-1 0 0,0 0 1 0 0,-2-4 35 0 0,0 0-1 0 0,0 0 1 0 0,1 0 0 0 0,0 0-1 0 0,0-1 1 0 0,0 1-1 0 0,1-1 1 0 0,0 1 0 0 0,0-1-1 0 0,0 1 1 0 0,1-1 0 0 0,-1 1-1 0 0,1-1 1 0 0,2-7-1 0 0,-2 1 23 0 0,1 1 0 0 0,1 0-1 0 0,0 0 1 0 0,1 0-1 0 0,0 0 1 0 0,5-12 0 0 0,-4 15-7 0 0,0 0 0 0 0,1 1 1 0 0,-1-1-1 0 0,2 1 0 0 0,-1 0 1 0 0,1 0-1 0 0,0 1 0 0 0,0 0 1 0 0,1 0-1 0 0,0 0 0 0 0,0 1 1 0 0,0 0-1 0 0,1 0 0 0 0,0 1 1 0 0,-1 0-1 0 0,2 0 0 0 0,8-2 1 0 0,5 0 81 0 0,1 1 0 0 0,0 0 0 0 0,0 2-1 0 0,0 1 1 0 0,35 2 0 0 0,597-50-152 0 0,-255 10-99 0 0,236-17 194 0 0,392-21 122 0 0,987 49-500 0 0,-197-35 935 0 0,-1302 26-724 0 0,-451 31 14 0 0,-64 7 28 0 0,-10 55 68 0 0,2 7 393 0 0,4 0-1 0 0,7 116 1 0 0,33 123 676 0 0,-34-281-1068 0 0,93 450 725 0 0,-37-210-2645 0 0,-44-197 16 0 0,-8-41-361 0 0,-2 0 1 0 0,0 1-1 0 0,3 43 0 0 0,-8-47 771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4:45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0 421 84 0 0,'16'0'4803'0'0,"17"7"-3046"0"0,32 6-866 0 0,-1-3 0 0 0,1-2-1 0 0,128-3 1 0 0,-13-1-454 0 0,743 42-134 0 0,4-47-298 0 0,-752-6 13 0 0,1045-56 320 0 0,483-40-561 0 0,-851 78 354 0 0,-835 24-87 0 0,94-3 131 0 0,141-22 0 0 0,-190 17-204 0 0,0 2 0 0 0,1 3 1 0 0,0 3-1 0 0,70 8 0 0 0,-96-6 6 0 0,61-4-1 0 0,-6-2-3 0 0,-87 5 26 0 0,26-1-15 0 0,-30 1 15 0 0,0 0 1 0 0,-1 0-1 0 0,1 0 1 0 0,0 0-1 0 0,0 0 1 0 0,-1 0-1 0 0,1-1 1 0 0,0 1-1 0 0,-1 0 1 0 0,1 0-1 0 0,0-1 1 0 0,-1 1-1 0 0,1 0 1 0 0,0-1-1 0 0,-1 1 1 0 0,1 0-1 0 0,-1-1 1 0 0,1 1-1 0 0,-1-1 1 0 0,1 1-1 0 0,-1-1 1 0 0,1 1-1 0 0,-1-1 1 0 0,1 0-1 0 0,-1 1 1 0 0,0-1-1 0 0,1 1 1 0 0,-1-1-1 0 0,0 0 1 0 0,1 0-1 0 0,14-47-93 0 0,-16-75-6114 0 0,3 69 3117 0 0,2 29 1749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4:45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14 1044 0 0,'-1'-14'3692'0'0,"-2"22"-1804"0"0,-4 26-487 0 0,-5 28 490 0 0,6-40-1273 0 0,2 0 0 0 0,-2 25 0 0 0,2 142 1625 0 0,30 293 0 0 0,72 184-5648 0 0,-45-428-6844 0 0,-47-216 8595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4:45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4 836 0 0,'0'-3'6612'0'0,"-5"31"-1835"0"0,-8 12-3457 0 0,2 1-1 0 0,1-1 0 0 0,-6 72 1 0 0,3 128-1351 0 0,12-206 205 0 0,24 400-853 0 0,-11-305-567 0 0,11 70-2980 0 0,18-3-4016 0 0,-31-165 6496 0 0,0-9 331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0:04.2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22 185 652 0 0,'-19'16'3767'0'0,"19"-16"-3585"0"0,0 0 0 0 0,-1 0 0 0 0,1 1 0 0 0,0-1 0 0 0,0 0 0 0 0,0 0 1 0 0,-1 1-1 0 0,1-1 0 0 0,0 0 0 0 0,0 0 0 0 0,0 1 0 0 0,0-1 0 0 0,0 0 0 0 0,0 0 0 0 0,0 1 1 0 0,0-1-1 0 0,0 0 0 0 0,0 1 0 0 0,0-1 0 0 0,0 0 0 0 0,0 1 0 0 0,0-1 0 0 0,0 0 0 0 0,0 0 1 0 0,0 1-1 0 0,0-1 0 0 0,0 0 0 0 0,0 1 0 0 0,0-1 0 0 0,0 0 0 0 0,0 0 0 0 0,1 1 1 0 0,-1-1-1 0 0,0 0 0 0 0,19 7 5796 0 0,3-3-5994 0 0,42 0 622 0 0,-1-2 0 0 0,1-3 1 0 0,65-10-1 0 0,-74 6-484 0 0,664-97-197 0 0,-305 35-44 0 0,-341 54 98 0 0,-40 7-841 0 0,0 0 0 0 0,43 0-1 0 0,-101-3-13474 0 0,20 9 13122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4:45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1 364 0 0,'0'0'1219'0'0,"10"18"5015"0"0,-29 138 428 0 0,15-20-5117 0 0,27 244 1 0 0,59 131-2328 0 0,-5-181-3827 0 0,-2-119-3108 0 0,-58-176 5831 0 0,2-10 278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4:45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0 44 0 0,'1'0'186'0'0,"0"1"-1"0"0,0-1 1 0 0,-1 0-1 0 0,1 0 1 0 0,0 0 0 0 0,0 0-1 0 0,0 1 1 0 0,0-1-1 0 0,0 0 1 0 0,-1 1-1 0 0,1-1 1 0 0,0 1 0 0 0,0-1-1 0 0,0 1 1 0 0,-1-1-1 0 0,1 1 1 0 0,0 0 0 0 0,-1-1-1 0 0,1 1 1 0 0,-1 0-1 0 0,1-1 1 0 0,-1 1-1 0 0,1 0 1 0 0,-1 0 0 0 0,1-1-1 0 0,-1 1 1 0 0,0 0-1 0 0,1 0 1 0 0,-1 0 0 0 0,0 0-1 0 0,0 0 1 0 0,1 0-1 0 0,-1-1 1 0 0,0 1 0 0 0,0 0-1 0 0,0 2 1 0 0,-5 39 2110 0 0,3-28-1370 0 0,-36 175 4244 0 0,29-105-4503 0 0,4 0 0 0 0,11 161 0 0 0,45 167-999 0 0,-44-366 260 0 0,40 234-4269 0 0,4-99-5582 0 0,-45-162 8179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4:45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20 420 0 0,'0'-1'402'0'0,"0"0"0"0"0,0 0 1 0 0,0 0-1 0 0,0 0 0 0 0,0 1 0 0 0,0-1 0 0 0,0 0 0 0 0,0 0 0 0 0,1 0 1 0 0,-1 0-1 0 0,0 1 0 0 0,0-1 0 0 0,1 0 0 0 0,-1 0 0 0 0,1 0 1 0 0,-1 1-1 0 0,1-1 0 0 0,-1 0 0 0 0,1 1 0 0 0,-1-1 0 0 0,1 0 1 0 0,-1 1-1 0 0,1-1 0 0 0,1 0 0 0 0,18 2 4282 0 0,-13 2-4401 0 0,0 0 0 0 0,0 1 1 0 0,-1 0-1 0 0,1 0 0 0 0,6 6 1 0 0,-5-2-264 0 0,0 0 0 0 0,0 0 0 0 0,-1 1 0 0 0,0-1 0 0 0,-1 2 0 0 0,0-1 0 0 0,0 1 0 0 0,-1 0 0 0 0,0 0 0 0 0,-1 0 0 0 0,0 1 0 0 0,3 12 0 0 0,-3-4-23 0 0,0-1 0 0 0,-1 1 1 0 0,-1 0-1 0 0,-1 0 0 0 0,0 0 0 0 0,-4 26 0 0 0,3-41-6 0 0,0-1 0 0 0,-1 1 0 0 0,0-1 0 0 0,0 1 1 0 0,0-1-1 0 0,0 1 0 0 0,0-1 0 0 0,-1 1 0 0 0,1-1 0 0 0,-1 0 0 0 0,0 0 0 0 0,0 0 0 0 0,0 0 0 0 0,-1 0 0 0 0,1 0 0 0 0,-1-1 0 0 0,0 1 0 0 0,1-1 0 0 0,-1 1 0 0 0,0-1 1 0 0,0 0-1 0 0,0 0 0 0 0,-1-1 0 0 0,1 1 0 0 0,0-1 0 0 0,-1 1 0 0 0,1-1 0 0 0,-1 0 0 0 0,1 0 0 0 0,-1-1 0 0 0,0 1 0 0 0,1-1 0 0 0,-1 1 0 0 0,0-1 0 0 0,1-1 0 0 0,-1 1 1 0 0,0 0-1 0 0,1-1 0 0 0,-1 0 0 0 0,1 1 0 0 0,-1-2 0 0 0,1 1 0 0 0,-1 0 0 0 0,1-1 0 0 0,0 1 0 0 0,-1-1 0 0 0,1 0 0 0 0,0 0 0 0 0,0 0 0 0 0,1-1 0 0 0,-5-3 1 0 0,-1-1-284 0 0,0-2 0 0 0,0 1 0 0 0,1-1 0 0 0,0-1 0 0 0,0 1 1 0 0,1-1-1 0 0,0 0 0 0 0,1-1 0 0 0,0 1 0 0 0,1-1 0 0 0,0 0 0 0 0,0 0 1 0 0,2 0-1 0 0,-3-13 0 0 0,4 16-138 0 0,1 0 1 0 0,-1 0-1 0 0,1 0 1 0 0,1 0-1 0 0,0 1 1 0 0,0-1-1 0 0,0 0 1 0 0,1 1-1 0 0,0-1 1 0 0,1 1-1 0 0,-1-1 1 0 0,1 1-1 0 0,1 0 1 0 0,0 0-1 0 0,0 0 1 0 0,0 1-1 0 0,0-1 1 0 0,1 1-1 0 0,0 0 0 0 0,1 1 1 0 0,-1-1-1 0 0,8-5 1 0 0,11-5-876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4:45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1 580 0 0,'1'0'272'0'0,"0"0"1"0"0,0 1-1 0 0,0 0 0 0 0,0-1 0 0 0,0 1 0 0 0,0-1 1 0 0,0 1-1 0 0,0 0 0 0 0,0 0 0 0 0,0 0 1 0 0,0 0-1 0 0,-1 0 0 0 0,1-1 0 0 0,0 1 0 0 0,-1 0 1 0 0,1 1-1 0 0,-1-1 0 0 0,1 0 0 0 0,-1 0 1 0 0,1 0-1 0 0,-1 0 0 0 0,0 0 0 0 0,1 0 1 0 0,-1 1-1 0 0,0-1 0 0 0,0 2 0 0 0,5 43 1908 0 0,-4-33-1362 0 0,9 92 385 0 0,-3-20-4325 0 0,-6-77 2350 0 0,1-1 0 0 0,0 0 0 0 0,1-1 0 0 0,0 1-1 0 0,0 0 1 0 0,0-1 0 0 0,5 7 0 0 0,-3-4-335 0 0,4 3-326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4:45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38 192 0 0,'-1'-1'277'0'0,"1"0"0"0"0,-1 0 0 0 0,0 1 0 0 0,1-1 0 0 0,-1 0 0 0 0,1 0 0 0 0,-1 0 0 0 0,1 0 0 0 0,0 0 0 0 0,-1 0 0 0 0,1 0 0 0 0,0 0 0 0 0,0 0 0 0 0,0 0 0 0 0,-1 0 0 0 0,1 0 0 0 0,0 0 0 0 0,0 0 0 0 0,1 0 0 0 0,-1 0 0 0 0,0 0 0 0 0,0 0 0 0 0,0 0 0 0 0,1 0 0 0 0,-1 0 0 0 0,0 0 0 0 0,1 0 0 0 0,-1 1 0 0 0,1-1 0 0 0,-1 0 0 0 0,2-1 0 0 0,0 1 51 0 0,-1 0 0 0 0,1 0-1 0 0,0 0 1 0 0,0 1-1 0 0,0-1 1 0 0,0 0 0 0 0,0 1-1 0 0,0 0 1 0 0,1-1-1 0 0,-1 1 1 0 0,0 0 0 0 0,0 0-1 0 0,0 0 1 0 0,3 1-1 0 0,4 0 86 0 0,1 1-1 0 0,-1 0 0 0 0,0 0 0 0 0,0 1 1 0 0,0 0-1 0 0,15 8 0 0 0,-19-7-406 0 0,1 1 1 0 0,-1 0-1 0 0,0 0 0 0 0,0 0 0 0 0,-1 1 0 0 0,1 0 0 0 0,-1 0 0 0 0,-1 0 1 0 0,1 0-1 0 0,-1 1 0 0 0,0-1 0 0 0,0 1 0 0 0,-1 0 0 0 0,0 0 0 0 0,0 0 1 0 0,0 8-1 0 0,3 13-202 0 0,-2 0 0 0 0,0 48 0 0 0,-13 30 31 0 0,10-106 164 0 0,0 1-1 0 0,0-1 1 0 0,1 0-1 0 0,-1 1 1 0 0,0-1-1 0 0,0 1 1 0 0,0-1-1 0 0,1 1 1 0 0,-1-1-1 0 0,0 0 1 0 0,1 1-1 0 0,-1-1 0 0 0,0 0 1 0 0,1 1-1 0 0,-1-1 1 0 0,0 0-1 0 0,1 0 1 0 0,-1 1-1 0 0,1-1 1 0 0,-1 0-1 0 0,1 0 1 0 0,-1 0-1 0 0,0 1 1 0 0,1-1-1 0 0,-1 0 1 0 0,1 0-1 0 0,-1 0 1 0 0,1 0-1 0 0,-1 0 1 0 0,1 0-1 0 0,-1 0 1 0 0,1 0-1 0 0,-1 0 1 0 0,1 0-1 0 0,-1 0 1 0 0,1 0-1 0 0,-1 0 1 0 0,0-1-1 0 0,1 1 1 0 0,-1 0-1 0 0,1 0 1 0 0,-1 0-1 0 0,1-1 1 0 0,-1 1-1 0 0,0 0 1 0 0,1-1-1 0 0,0 1 1 0 0,31-16-700 0 0,-21 11 73 0 0,37-14-1902 0 0,1 3 0 0 0,1 2-1 0 0,0 2 1 0 0,72-8 0 0 0,-58 13 1086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4:45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47 836 0 0,'-4'-12'2826'0'0,"4"12"-2675"0"0,-1-1 0 0 0,1 0 1 0 0,-1 1-1 0 0,1-1 0 0 0,-1 0 1 0 0,1 1-1 0 0,0-1 0 0 0,0 0 1 0 0,-1 1-1 0 0,1-1 0 0 0,0 0 1 0 0,0 0-1 0 0,0 1 0 0 0,0-1 1 0 0,0 0-1 0 0,0 0 0 0 0,0 1 1 0 0,0-1-1 0 0,0 0 0 0 0,0 0 1 0 0,0 1-1 0 0,0-1 0 0 0,0 0 0 0 0,1 0 1 0 0,-1 1-1 0 0,0-1 0 0 0,1 0 1 0 0,-1 1-1 0 0,0-1 0 0 0,1 0 1 0 0,-1 1-1 0 0,1-1 0 0 0,-1 0 1 0 0,1 1-1 0 0,-1-1 0 0 0,1 1 1 0 0,0-1-1 0 0,-1 1 0 0 0,1 0 1 0 0,0-1-1 0 0,-1 1 0 0 0,1-1 1 0 0,0 1-1 0 0,-1 0 0 0 0,1 0 1 0 0,0-1-1 0 0,0 1 0 0 0,-1 0 0 0 0,1 0 1 0 0,0 0-1 0 0,0 0 0 0 0,1 0 1 0 0,0-1-61 0 0,1 0 1 0 0,0 0-1 0 0,0 1 1 0 0,-1-1-1 0 0,1 0 1 0 0,0 1-1 0 0,0 0 0 0 0,0 0 1 0 0,0 0-1 0 0,-1 0 1 0 0,1 0-1 0 0,0 1 1 0 0,0-1-1 0 0,0 1 1 0 0,-1 0-1 0 0,1 0 1 0 0,4 2-1 0 0,-5-2-122 0 0,0 1 1 0 0,-1 0-1 0 0,1-1 0 0 0,0 1 0 0 0,-1 0 1 0 0,0 0-1 0 0,1 0 0 0 0,-1 0 0 0 0,0 1 1 0 0,0-1-1 0 0,0 0 0 0 0,0 0 1 0 0,-1 1-1 0 0,1-1 0 0 0,-1 0 0 0 0,1 1 1 0 0,-1-1-1 0 0,0 1 0 0 0,0-1 0 0 0,0 1 1 0 0,0 2-1 0 0,-3 40-714 0 0,2-40 727 0 0,0 0-1 0 0,0 0 1 0 0,0 1-1 0 0,1-1 1 0 0,0 1-1 0 0,0-1 1 0 0,1 0 0 0 0,-1 1-1 0 0,1-1 1 0 0,0 0-1 0 0,1 0 1 0 0,-1 1-1 0 0,1-1 1 0 0,0 0-1 0 0,0 0 1 0 0,1-1-1 0 0,-1 1 1 0 0,1 0-1 0 0,5 5 1 0 0,-1-3 33 0 0,0 0-1 0 0,1-1 1 0 0,0 0 0 0 0,0 0 0 0 0,1-1 0 0 0,0 0-1 0 0,9 4 1 0 0,-9-5-13 0 0,-1 0-1 0 0,0 0 1 0 0,0 1-1 0 0,0 0 0 0 0,0 1 1 0 0,-1-1-1 0 0,0 2 1 0 0,8 8-1 0 0,-14-14 1 0 0,0 0-1 0 0,-1 0 1 0 0,1 0 0 0 0,0 0-1 0 0,-1 0 1 0 0,1 0 0 0 0,-1 0-1 0 0,1 1 1 0 0,-1-1-1 0 0,0 0 1 0 0,0 0 0 0 0,1 0-1 0 0,-1 0 1 0 0,0 1 0 0 0,0-1-1 0 0,0 0 1 0 0,0 0 0 0 0,0 1-1 0 0,0-1 1 0 0,-1 0-1 0 0,1 0 1 0 0,0 0 0 0 0,-1 0-1 0 0,1 1 1 0 0,-1-1 0 0 0,1 0-1 0 0,-1 1 1 0 0,-2 1-91 0 0,1 0 1 0 0,0 0-1 0 0,-1-1 0 0 0,0 1 1 0 0,1-1-1 0 0,-1 1 1 0 0,0-1-1 0 0,0 0 0 0 0,-5 2 1 0 0,-3 2-671 0 0,-1-1 0 0 0,0 0 0 0 0,0 0 0 0 0,-19 3 1 0 0,25-7 241 0 0,-1 0-1 0 0,1 0 1 0 0,0-1 0 0 0,0 0 0 0 0,0 0 0 0 0,-1 0 0 0 0,1-1 0 0 0,0 0-1 0 0,0 0 1 0 0,-7-3 0 0 0,2-1-517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4:45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0 936 0 0,'20'19'6399'0'0,"-20"10"-3999"0"0,8 52 0 0 0,-7-71-2136 0 0,1 1 1 0 0,1-1-1 0 0,0 0 1 0 0,0 0-1 0 0,1 0 0 0 0,0-1 1 0 0,0 1-1 0 0,10 13 1 0 0,-12-20-233 0 0,1 0 1 0 0,-1 0 0 0 0,1 0-1 0 0,0 0 1 0 0,0 0 0 0 0,0-1-1 0 0,1 1 1 0 0,-1-1 0 0 0,1 0-1 0 0,-1 0 1 0 0,1 0 0 0 0,0-1-1 0 0,-1 1 1 0 0,1-1 0 0 0,0 0-1 0 0,0 0 1 0 0,4 1 0 0 0,0-2-56 0 0,-1 0 0 0 0,1 0 0 0 0,-1 0 1 0 0,1-1-1 0 0,-1 0 0 0 0,1-1 0 0 0,-1 1 1 0 0,12-6-1 0 0,6-3-1095 0 0,-1-2 0 0 0,0 0 0 0 0,-1-2 0 0 0,23-17 0 0 0,28-30-6270 0 0,-64 50 6128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4:45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1 456 0 0,'-6'3'434'0'0,"1"0"0"0"0,-1 1-1 0 0,1-1 1 0 0,0 2 0 0 0,0-1 0 0 0,1 0-1 0 0,-1 1 1 0 0,1 0 0 0 0,0 0 0 0 0,0 0-1 0 0,1 0 1 0 0,-5 9 0 0 0,-1 5 236 0 0,0 1 0 0 0,-8 26 0 0 0,13-34-761 0 0,2 0 1 0 0,0 0 0 0 0,0 0 0 0 0,1 0-1 0 0,0 0 1 0 0,1 0 0 0 0,2 18-1 0 0,0-14-855 0 0,1 0-1 0 0,0 0 1 0 0,1 0-1 0 0,1 0 1 0 0,7 15-1 0 0,-2-8-336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5:05.6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355 91 84 0 0,'22'-12'2596'0'0,"-20"11"-2166"0"0,0 1 1 0 0,0-1 0 0 0,0 0 0 0 0,0 0 0 0 0,0-1 0 0 0,-1 1 0 0 0,1 0 0 0 0,0-1 0 0 0,-1 1 0 0 0,1-1 0 0 0,-1 1-1 0 0,2-3 1 0 0,-3 3-320 0 0,0-1 1 0 0,0 1-1 0 0,0 0 0 0 0,0 0 0 0 0,-1-1 0 0 0,1 1 0 0 0,0 0 0 0 0,-1 0 0 0 0,0-1 0 0 0,1 1 0 0 0,-1 0 0 0 0,1 0 0 0 0,-1 0 1 0 0,0 0-1 0 0,0 0 0 0 0,0 0 0 0 0,0 0 0 0 0,0 0 0 0 0,0 0 0 0 0,0 1 0 0 0,0-1 0 0 0,0 0 0 0 0,0 0 0 0 0,0 1 0 0 0,0-1 1 0 0,0 1-1 0 0,-2-1 0 0 0,-6-4-15 0 0,-1 0 0 0 0,1 1 0 0 0,-1 0 0 0 0,0 1-1 0 0,0 0 1 0 0,0 0 0 0 0,0 1 0 0 0,-1 1 0 0 0,1-1 0 0 0,-1 2 0 0 0,1-1 0 0 0,-1 2 0 0 0,1-1 0 0 0,-1 1 0 0 0,1 1 0 0 0,0 0 0 0 0,-1 0 0 0 0,1 1 0 0 0,0 1 0 0 0,1 0 0 0 0,-1 0 0 0 0,0 0 0 0 0,-14 11 0 0 0,15-10-95 0 0,0 0 1 0 0,1 1 0 0 0,0 0 0 0 0,0 0 0 0 0,1 0-1 0 0,-1 1 1 0 0,2 1 0 0 0,-1-1 0 0 0,1 1-1 0 0,0 0 1 0 0,0 0 0 0 0,1 1 0 0 0,0 0 0 0 0,1 0-1 0 0,0 0 1 0 0,0 0 0 0 0,1 1 0 0 0,0-1 0 0 0,1 1-1 0 0,0 0 1 0 0,0 0 0 0 0,1 0 0 0 0,0 0-1 0 0,2 18 1 0 0,1-21 5 0 0,0 0-1 0 0,0-1 1 0 0,1 0 0 0 0,0 1-1 0 0,0-1 1 0 0,0 0 0 0 0,1 0-1 0 0,0-1 1 0 0,0 1-1 0 0,0-1 1 0 0,1 0 0 0 0,0 0-1 0 0,0 0 1 0 0,0-1-1 0 0,11 7 1 0 0,10 6 58 0 0,0-1 1 0 0,32 14-1 0 0,-53-27-52 0 0,44 21 153 0 0,0 2-1 0 0,66 49 1 0 0,-101-65-132 0 0,-2 0-1 0 0,1 0 1 0 0,-1 1 0 0 0,-1 1-1 0 0,0 0 1 0 0,-1 1-1 0 0,0 0 1 0 0,-1 0-1 0 0,0 1 1 0 0,-1 0 0 0 0,-1 1-1 0 0,0 0 1 0 0,4 17-1 0 0,-9-27-33 0 0,-1 0-1 0 0,-1 1 1 0 0,1-1-1 0 0,-1 0 1 0 0,0 1-1 0 0,0-1 1 0 0,-1 1-1 0 0,1-1 1 0 0,-1 0-1 0 0,0 1 1 0 0,-1-1-1 0 0,1 0 1 0 0,-1 0-1 0 0,0 0 1 0 0,0 0-1 0 0,-5 7 0 0 0,2-4 0 0 0,-1-1-1 0 0,1 0 0 0 0,-1 0 0 0 0,0 0 0 0 0,-1-1 0 0 0,0 0 0 0 0,0 0 0 0 0,0-1 0 0 0,-14 8 0 0 0,12-8 0 0 0,1-1 0 0 0,-1 0 0 0 0,0-1 0 0 0,0 1 1 0 0,-1-2-1 0 0,1 0 0 0 0,-1 0 0 0 0,1 0 0 0 0,-12-1 0 0 0,16 0 2 0 0,-1-1-1 0 0,0-1 1 0 0,0 1-1 0 0,1-1 1 0 0,-1 0-1 0 0,1-1 1 0 0,-1 1-1 0 0,1-1 1 0 0,-1 0-1 0 0,1 0 1 0 0,0-1 0 0 0,0 0-1 0 0,0 0 1 0 0,0 0-1 0 0,-6-5 1 0 0,7 4 4 0 0,1-1 0 0 0,0 0 0 0 0,0 1 0 0 0,0-1 0 0 0,0 0 1 0 0,1 0-1 0 0,0 0 0 0 0,0-1 0 0 0,0 1 0 0 0,1-1 0 0 0,0 1 0 0 0,0-1 1 0 0,0 1-1 0 0,1-1 0 0 0,-1 1 0 0 0,1-1 0 0 0,1 0 0 0 0,-1 1 0 0 0,2-8 1 0 0,2-11 5 0 0,1-1 0 0 0,14-43 1 0 0,67-158 112 0 0,-26 74-1594 0 0,-49 121-742 0 0,2 1 1 0 0,0 1 0 0 0,3 0 0 0 0,25-39 0 0 0,-26 48 672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5:06.4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128 11 1232 0 0,'15'-11'9669'0'0,"-30"29"-5678"0"0,-15 21-2606 0 0,14-9-1176 0 0,2 0-1 0 0,0 0 0 0 0,2 2 0 0 0,2-1 0 0 0,1 2 1 0 0,-9 55-1 0 0,16-71-203 0 0,0-1 1 0 0,1 1 0 0 0,1-1-1 0 0,1 1 1 0 0,0-1-1 0 0,1 1 1 0 0,1-1 0 0 0,1 0-1 0 0,0 0 1 0 0,1 0-1 0 0,0 0 1 0 0,1-1 0 0 0,1 0-1 0 0,1 0 1 0 0,14 21-1 0 0,-14-26-11 0 0,0 1-1 0 0,1-2 1 0 0,0 1-1 0 0,1-1 1 0 0,0 0-1 0 0,0-1 1 0 0,1 0-1 0 0,0-1 1 0 0,0 0-1 0 0,19 8 1 0 0,-24-13-7 0 0,-1 0-1 0 0,1 0 1 0 0,0 0 0 0 0,0-1 0 0 0,0 0 0 0 0,0-1 0 0 0,1 1 0 0 0,-1-1 0 0 0,0 0 0 0 0,0 0 0 0 0,0-1 0 0 0,0 0 0 0 0,0 0 0 0 0,0-1 0 0 0,0 1 0 0 0,0-1 0 0 0,0 0 0 0 0,-1-1 0 0 0,1 0 0 0 0,-1 1-1 0 0,1-2 1 0 0,-1 1 0 0 0,0-1 0 0 0,8-7 0 0 0,-9 7-17 0 0,0 1-1 0 0,0-1 0 0 0,-1 0 1 0 0,1 0-1 0 0,-1-1 0 0 0,0 1 1 0 0,0-1-1 0 0,-1 0 1 0 0,1 1-1 0 0,-1-1 0 0 0,0 0 1 0 0,0 0-1 0 0,-1-1 0 0 0,1 1 1 0 0,-1 0-1 0 0,0 0 0 0 0,-1-1 1 0 0,1 1-1 0 0,-1-1 0 0 0,-1-7 1 0 0,0 9-21 0 0,1 0-1 0 0,-2 0 1 0 0,1 0 0 0 0,0 0 0 0 0,-1 0 0 0 0,0 1 0 0 0,0-1 0 0 0,0 0-1 0 0,0 1 1 0 0,-1-1 0 0 0,1 1 0 0 0,-1 0 0 0 0,0 0 0 0 0,0 0-1 0 0,0 0 1 0 0,0 1 0 0 0,-1-1 0 0 0,1 1 0 0 0,-1-1 0 0 0,1 1-1 0 0,-1 0 1 0 0,0 1 0 0 0,0-1 0 0 0,0 1 0 0 0,0 0 0 0 0,-5-1-1 0 0,-1-1-322 0 0,-1 1 0 0 0,1 1 0 0 0,-1 0 0 0 0,1 0 0 0 0,-1 1 0 0 0,1 0 0 0 0,-1 1 0 0 0,1 0 0 0 0,-11 3 0 0 0,7 0-571 0 0,1 0 0 0 0,0 1 0 0 0,0 1 0 0 0,1 0 0 0 0,0 1 0 0 0,0 0 0 0 0,0 1 0 0 0,1 0 0 0 0,0 1 0 0 0,-12 12-1 0 0,3-1-275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0:04.6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 52 128 0 0,'-8'-8'975'0'0,"-15"-19"1435"0"0,19 15 2139 0 0,5 11-4256 0 0,1 0 1 0 0,-1 1-1 0 0,0-1 0 0 0,0 1 1 0 0,0 0-1 0 0,1-1 0 0 0,-1 1 0 0 0,0 0 1 0 0,1 0-1 0 0,-1 0 0 0 0,0-1 1 0 0,0 1-1 0 0,1 1 0 0 0,-1-1 0 0 0,0 0 1 0 0,2 0-1 0 0,42 12 1666 0 0,-33-8-1322 0 0,53 16-252 0 0,0 2 0 0 0,-1 4 0 0 0,-1 2 0 0 0,-1 3 0 0 0,-2 3 0 0 0,-2 2 0 0 0,69 56 0 0 0,-120-87-376 0 0,6 6-4 0 0,0 0-1 0 0,0 0 1 0 0,18 23 0 0 0,-29-31-7 0 0,1 1-1 0 0,-1-1 1 0 0,0 0 0 0 0,0 1 0 0 0,0 0 0 0 0,0-1-1 0 0,-1 1 1 0 0,1 0 0 0 0,-1 0 0 0 0,0 0 0 0 0,0 0-1 0 0,-1 0 1 0 0,1 0 0 0 0,-1 0 0 0 0,0 1 0 0 0,0-1-1 0 0,0 0 1 0 0,0 0 0 0 0,-1 0 0 0 0,-2 7 0 0 0,-7 15-190 0 0,-2-1 0 0 0,-1 0 0 0 0,-1-1 0 0 0,-1 0 0 0 0,-25 30 0 0 0,-16 25-2384 0 0,-129 201-10853 0 0,150-230 11908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5:07.2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77 1268 0 0,'-1'-1'356'0'0,"0"0"314"0"0,0 0 0 0 0,0 0 0 0 0,0 0-1 0 0,0 0 1 0 0,0-1 0 0 0,0 1 0 0 0,1 0 0 0 0,-1 0-1 0 0,0-1 1 0 0,1 1 0 0 0,-1 0 0 0 0,1-1 0 0 0,-1 1-1 0 0,1 0 1 0 0,0-1 0 0 0,-1-1 0 0 0,9-2 3749 0 0,12 0-4011 0 0,15-3 282 0 0,3-2-520 0 0,0 2 0 0 0,1 1 0 0 0,0 2 0 0 0,58 1 0 0 0,-94 4-200 0 0,-1 0 0 0 0,1 0 1 0 0,0 0-1 0 0,0 1 0 0 0,0-1 1 0 0,-1 1-1 0 0,1 0 0 0 0,0 0 1 0 0,-1 0-1 0 0,1 0 0 0 0,-1 0 1 0 0,1 1-1 0 0,-1-1 0 0 0,0 1 1 0 0,1-1-1 0 0,-1 1 0 0 0,0 0 0 0 0,0 0 1 0 0,0 0-1 0 0,0 0 0 0 0,0 0 1 0 0,1 4-1 0 0,-1-2 5 0 0,0 0-1 0 0,-1 0 0 0 0,0 1 1 0 0,0-1-1 0 0,0 1 1 0 0,0-1-1 0 0,-1 1 1 0 0,0-1-1 0 0,0 1 1 0 0,0-1-1 0 0,0 1 1 0 0,-2 7-1 0 0,-3 8-17 0 0,-1 1-1 0 0,0-1 1 0 0,-1 0-1 0 0,-19 34 1 0 0,6-23 0 0 0,16-25 44 0 0,-1 0 0 0 0,1 0-1 0 0,1 0 1 0 0,-1 0 0 0 0,1 1-1 0 0,0-1 1 0 0,1 1 0 0 0,0 0 0 0 0,-3 11-1 0 0,5-16 7 0 0,1 0-1 0 0,-1 0 1 0 0,1 1-1 0 0,0-1 1 0 0,0 0-1 0 0,-1 0 1 0 0,1 0-1 0 0,1 0 1 0 0,-1 0-1 0 0,0-1 1 0 0,0 1-1 0 0,1 0 1 0 0,-1 0-1 0 0,1-1 1 0 0,-1 1-1 0 0,1-1 1 0 0,0 1-1 0 0,0-1 1 0 0,3 2-1 0 0,46 23 47 0 0,-34-18-49 0 0,10 6-6 0 0,6 2-21 0 0,-1 1-1 0 0,53 38 1 0 0,-78-50 16 0 0,0 1 0 0 0,0 0 0 0 0,0 1 0 0 0,0-1 0 0 0,-1 1 0 0 0,-1 1 0 0 0,1-1 0 0 0,-1 1 0 0 0,0 0 0 0 0,-1 0 0 0 0,0 1 0 0 0,0-1 0 0 0,0 1 0 0 0,-2 0 0 0 0,1 0 0 0 0,1 9 0 0 0,-3-13-11 0 0,-1-1 0 0 0,0 0 0 0 0,0 1-1 0 0,0-1 1 0 0,0 1 0 0 0,0-1 0 0 0,-1 1-1 0 0,0-1 1 0 0,0 0 0 0 0,0 1 0 0 0,-1-1-1 0 0,0 0 1 0 0,1 0 0 0 0,-1 0 0 0 0,-1 0 0 0 0,1 0-1 0 0,0-1 1 0 0,-4 5 0 0 0,1-3-178 0 0,-1 0 1 0 0,1-1-1 0 0,-1 1 1 0 0,0-1-1 0 0,0 0 1 0 0,0-1-1 0 0,0 1 1 0 0,-1-1-1 0 0,1 0 1 0 0,-11 2-1 0 0,3-1-747 0 0,0 0 0 0 0,0-2 0 0 0,0 0 0 0 0,-1 0 1 0 0,1-1-1 0 0,0-1 0 0 0,-1-1 0 0 0,1 0 0 0 0,0 0 0 0 0,-24-7 0 0 0,-11-12-2386 0 0,28 7 1993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5:07.6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0 532 0 0,'2'1'255'0'0,"0"-1"-1"0"0,-1 1 0 0 0,1 0 1 0 0,0 0-1 0 0,0 0 1 0 0,-1-1-1 0 0,1 1 1 0 0,0 1-1 0 0,-1-1 1 0 0,1 0-1 0 0,-1 0 1 0 0,0 1-1 0 0,1-1 1 0 0,-1 0-1 0 0,0 1 1 0 0,0 0-1 0 0,0-1 1 0 0,0 1-1 0 0,0 0 1 0 0,0-1-1 0 0,0 1 0 0 0,-1 0 1 0 0,1 0-1 0 0,0 0 1 0 0,-1-1-1 0 0,0 1 1 0 0,1 4-1 0 0,1 3 439 0 0,-1 0-1 0 0,0 0 0 0 0,0 0 1 0 0,-1 15-1 0 0,-1-13-335 0 0,-17 280 4814 0 0,24-97-12058 0 0,-6-190 6440 0 0,1 0 0 0 0,-1 0-1 0 0,1 0 1 0 0,0-1 0 0 0,0 1 0 0 0,1 0-1 0 0,-1-1 1 0 0,1 1 0 0 0,0-1 0 0 0,-1 1-1 0 0,2-1 1 0 0,-1 0 0 0 0,0 1 0 0 0,1-1-1 0 0,4 4 1 0 0,8 5-1353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5:08.2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82 0 28 0 0,'-7'23'5951'0'0,"-8"1"-4541"0"0,5-10-336 0 0,0 1 0 0 0,2 0 0 0 0,-1 0 0 0 0,-7 23 0 0 0,15-33-867 0 0,-1 0-1 0 0,1 0 0 0 0,0 0 1 0 0,0 0-1 0 0,1 0 1 0 0,0 0-1 0 0,0 0 1 0 0,0 0-1 0 0,0 0 1 0 0,1 0-1 0 0,-1 0 1 0 0,2 0-1 0 0,-1 0 0 0 0,0 0 1 0 0,1-1-1 0 0,0 1 1 0 0,0 0-1 0 0,0-1 1 0 0,6 9-1 0 0,11 11 82 0 0,0-1-1 0 0,2 0 1 0 0,31 26 0 0 0,-22-22-245 0 0,29 34-1 0 0,-42-41-63 0 0,-8-11 21 0 0,0 1 1 0 0,-1 0-1 0 0,-1 1 0 0 0,0-1 0 0 0,11 21 0 0 0,-17-28-14 0 0,0 0 0 0 0,0 0 1 0 0,-1-1-1 0 0,1 1 0 0 0,0 0 0 0 0,-1 0 0 0 0,0 0 0 0 0,0 0 1 0 0,0 0-1 0 0,0 0 0 0 0,0 0 0 0 0,-1 0 0 0 0,1 0 0 0 0,-1 0 0 0 0,0 0 1 0 0,1 0-1 0 0,-1 0 0 0 0,-1 0 0 0 0,1-1 0 0 0,0 1 0 0 0,-1 0 1 0 0,1-1-1 0 0,-1 1 0 0 0,0-1 0 0 0,0 0 0 0 0,0 1 0 0 0,0-1 1 0 0,0 0-1 0 0,-1 0 0 0 0,-2 1 0 0 0,-2 2-400 0 0,1 0 1 0 0,-1-1-1 0 0,0 0 1 0 0,-1 0-1 0 0,1 0 0 0 0,-1-1 1 0 0,1-1-1 0 0,-1 1 1 0 0,0-1-1 0 0,0-1 1 0 0,0 1-1 0 0,0-1 0 0 0,-15 0 1 0 0,11-2-682 0 0,0 0 1 0 0,-1 0-1 0 0,1-1 1 0 0,0-1-1 0 0,0 0 1 0 0,0 0-1 0 0,1-1 1 0 0,-18-9-1 0 0,5 2-283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5:08.5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1 247 232 0 0,'25'-24'1550'0'0,"1"1"0"0"0,1 2 0 0 0,1 1-1 0 0,1 1 1 0 0,0 1 0 0 0,2 2 0 0 0,0 1 0 0 0,0 1 0 0 0,40-11 0 0 0,-26 12-1113 0 0,1 3 1 0 0,49-6-1 0 0,102 4-7077 0 0,-182 12 5481 0 0,-6 0-68 0 0,1 0-1 0 0,-1 0 1 0 0,0 1 0 0 0,18 3 0 0 0,-7 3-689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5:09.9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225 26 128 0 0,'1'0'220'0'0,"0"0"0"0"0,0-1 0 0 0,0 1-1 0 0,0 0 1 0 0,0-1 0 0 0,0 1 0 0 0,0-1 0 0 0,0 0 0 0 0,0 1 0 0 0,0-1 0 0 0,-1 1-1 0 0,1-1 1 0 0,0 0 0 0 0,0 0 0 0 0,-1 0 0 0 0,1 1 0 0 0,0-1 0 0 0,-1 0-1 0 0,2-2 1 0 0,-3 3-145 0 0,1-1 0 0 0,0 1 0 0 0,0-1 0 0 0,-1 1 0 0 0,1-1 0 0 0,0 1 0 0 0,-1-1 0 0 0,1 1-1 0 0,-1-1 1 0 0,1 1 0 0 0,0 0 0 0 0,-1-1 0 0 0,1 1 0 0 0,-1 0 0 0 0,1-1 0 0 0,-1 1 0 0 0,1 0 0 0 0,-1 0 0 0 0,1-1 0 0 0,-1 1-1 0 0,1 0 1 0 0,-1 0 0 0 0,0 0 0 0 0,1 0 0 0 0,-2 0 0 0 0,-3-1-12 0 0,0 0 0 0 0,0 0 0 0 0,0 1 0 0 0,0 0 0 0 0,0 0 0 0 0,0 0-1 0 0,0 1 1 0 0,-5 1 0 0 0,-1 1-61 0 0,0 1-1 0 0,1 1 0 0 0,-1 0 0 0 0,1 0 0 0 0,0 1 1 0 0,0 1-1 0 0,1-1 0 0 0,0 2 0 0 0,0-1 0 0 0,1 1 1 0 0,0 0-1 0 0,0 1 0 0 0,1 0 0 0 0,0 0 0 0 0,0 1 1 0 0,1-1-1 0 0,0 1 0 0 0,1 1 0 0 0,0-1 1 0 0,1 1-1 0 0,-4 15 0 0 0,7-22 10 0 0,1 0 0 0 0,0 0 0 0 0,0-1 1 0 0,1 1-1 0 0,-1 0 0 0 0,1 0 0 0 0,0-1 0 0 0,0 1 0 0 0,0 0 0 0 0,0-1 0 0 0,0 1 1 0 0,1-1-1 0 0,0 1 0 0 0,0-1 0 0 0,0 0 0 0 0,0 0 0 0 0,0 0 0 0 0,1 0 0 0 0,-1 0 1 0 0,1 0-1 0 0,0 0 0 0 0,0-1 0 0 0,0 0 0 0 0,0 1 0 0 0,0-1 0 0 0,0 0 1 0 0,1-1-1 0 0,4 3 0 0 0,13 7 65 0 0,2-2 0 0 0,-1 0 0 0 0,31 7 0 0 0,-34-11-92 0 0,-12-3 14 0 0,0 0 1 0 0,0 1 0 0 0,0 0-1 0 0,-1 0 1 0 0,12 7 0 0 0,-17-10-1 0 0,0 1 0 0 0,0 0 0 0 0,0 0 0 0 0,0 0 1 0 0,0 0-1 0 0,0 0 0 0 0,-1 0 0 0 0,1 0 0 0 0,0 0 1 0 0,0 0-1 0 0,-1 0 0 0 0,1 0 0 0 0,-1 0 0 0 0,1 0 1 0 0,-1 1-1 0 0,0-1 0 0 0,1 0 0 0 0,-1 0 0 0 0,0 0 1 0 0,0 1-1 0 0,0-1 0 0 0,0 0 0 0 0,0 0 0 0 0,0 1 1 0 0,0-1-1 0 0,0 0 0 0 0,-1 0 0 0 0,1 1 0 0 0,0-1 1 0 0,-1 0-1 0 0,1 0 0 0 0,-1 0 0 0 0,1 1 0 0 0,-1-1 1 0 0,0 0-1 0 0,1 0 0 0 0,-1 0 0 0 0,0 0 0 0 0,-1 1 1 0 0,-1 2-4 0 0,-1 1 0 0 0,1-1-1 0 0,-1-1 1 0 0,0 1 0 0 0,0 0 0 0 0,0-1 0 0 0,-1 0 0 0 0,1 0 0 0 0,-1 0 0 0 0,1-1 0 0 0,-1 1 0 0 0,0-1-1 0 0,0 0 1 0 0,0-1 0 0 0,0 1 0 0 0,-10 1 0 0 0,13-3 5 0 0,-1 0-1 0 0,1 0 1 0 0,-1-1 0 0 0,0 1-1 0 0,1 0 1 0 0,-1-1 0 0 0,1 0-1 0 0,-1 1 1 0 0,1-1 0 0 0,-1 0-1 0 0,1 0 1 0 0,0-1-1 0 0,0 1 1 0 0,-1 0 0 0 0,1-1-1 0 0,0 0 1 0 0,0 1 0 0 0,0-1-1 0 0,0 0 1 0 0,1 0 0 0 0,-1 0-1 0 0,0 0 1 0 0,1 0 0 0 0,0 0-1 0 0,-1 0 1 0 0,1-1 0 0 0,0 1-1 0 0,0-1 1 0 0,0 1-1 0 0,0 0 1 0 0,1-1 0 0 0,-1 0-1 0 0,1 1 1 0 0,-1-1 0 0 0,1-4-1 0 0,-1-6-106 0 0,1-1 0 0 0,0 1 0 0 0,0 0-1 0 0,2 0 1 0 0,-1-1 0 0 0,2 1-1 0 0,0 0 1 0 0,0 0 0 0 0,1 1 0 0 0,1-1-1 0 0,8-15 1 0 0,11-18-1780 0 0,45-66 0 0 0,-59 97 1252 0 0,10-15-362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5:10.4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171 1 580 0 0,'-13'14'5356'0'0,"-25"26"-4843"0"0,20-14-487 0 0,-4 4 243 0 0,-31 59 0 0 0,48-80-680 0 0,1-1 0 0 0,1 1-1 0 0,0-1 1 0 0,0 1 0 0 0,0 0 0 0 0,1 0 0 0 0,1 1-1 0 0,-1-1 1 0 0,2 0 0 0 0,-1 0 0 0 0,1 1 0 0 0,2 13-1 0 0,2-9-715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5:10.7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72 0 0,'3'5'3512'0'0,"9"18"-1738"0"0,1 8-1255 0 0,2-1 0 0 0,1 0 1 0 0,1-1-1 0 0,38 47 0 0 0,-38-55-1200 0 0,1-1-1 0 0,1-1 1 0 0,1-1-1 0 0,0-1 1 0 0,2 0-1 0 0,34 20 1 0 0,-39-27-559 0 0,-2 1 68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5:11.2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87 1 188 0 0,'-6'32'7171'0'0,"-18"19"-4330"0"0,3-8-1243 0 0,13-21-1236 0 0,1 1 1 0 0,1 0-1 0 0,1 0 1 0 0,1 0 0 0 0,1 1-1 0 0,0 44 1 0 0,3-60-389 0 0,1 0 0 0 0,-1 1 0 0 0,1-1-1 0 0,1 1 1 0 0,-1-1 0 0 0,2 0 0 0 0,-1 0 0 0 0,1 0 0 0 0,0 0 0 0 0,0-1 0 0 0,1 1 0 0 0,0-1 0 0 0,1 0 0 0 0,0 0 0 0 0,0 0 0 0 0,0 0 0 0 0,1-1 0 0 0,0 0 0 0 0,0 0 0 0 0,0-1 0 0 0,1 0 0 0 0,12 8 0 0 0,-16-12-66 0 0,0 1 1 0 0,0-1 0 0 0,0 0 0 0 0,1 0 0 0 0,-1 0 0 0 0,0 0 0 0 0,1-1 0 0 0,-1 0-1 0 0,0 1 1 0 0,1-1 0 0 0,-1 0 0 0 0,1-1 0 0 0,-1 1 0 0 0,0 0 0 0 0,1-1 0 0 0,-1 0-1 0 0,0 0 1 0 0,0 0 0 0 0,0 0 0 0 0,1 0 0 0 0,-1-1 0 0 0,0 0 0 0 0,-1 1 0 0 0,1-1-1 0 0,0 0 1 0 0,0 0 0 0 0,-1-1 0 0 0,1 1 0 0 0,-1 0 0 0 0,0-1 0 0 0,0 0 0 0 0,0 1-1 0 0,2-4 1 0 0,-2 3 31 0 0,0 0 0 0 0,0 0 0 0 0,0-1-1 0 0,0 1 1 0 0,-1-1 0 0 0,1 1 0 0 0,-1-1-1 0 0,0 1 1 0 0,0-1 0 0 0,0 0 0 0 0,-1 1-1 0 0,1-1 1 0 0,-1 0 0 0 0,0 1 0 0 0,0-1-1 0 0,0 0 1 0 0,-1 0 0 0 0,1 1 0 0 0,-1-1-1 0 0,0 0 1 0 0,0 1 0 0 0,0-1 0 0 0,-1 1-1 0 0,1-1 1 0 0,-1 1 0 0 0,1-1 0 0 0,-1 1-1 0 0,-1 0 1 0 0,-1-3 0 0 0,-17-7-412 0 0,-22 6-163 0 0,-1 13-1409 0 0,21 3-933 0 0,19-4 1865 0 0,3-1 65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5:11.9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54 408 0 0,'2'-4'520'0'0,"1"0"0"0"0,0 1 0 0 0,-1-1 1 0 0,1 1-1 0 0,1-1 0 0 0,-1 1 0 0 0,0 0 0 0 0,1 0 0 0 0,0 1 0 0 0,-1-1 0 0 0,1 1 1 0 0,0 0-1 0 0,0 0 0 0 0,0 0 0 0 0,8-2 0 0 0,-6 2-200 0 0,0 1-1 0 0,0 0 1 0 0,0 0-1 0 0,-1 0 1 0 0,1 1 0 0 0,0 0-1 0 0,0 0 1 0 0,0 1-1 0 0,0 0 1 0 0,0 0-1 0 0,0 0 1 0 0,6 2 0 0 0,-10-2-279 0 0,-1 0 1 0 0,1-1 0 0 0,0 1-1 0 0,0 0 1 0 0,-1 0 0 0 0,1 0-1 0 0,-1 0 1 0 0,1 0 0 0 0,-1 1-1 0 0,0-1 1 0 0,1 0 0 0 0,-1 1-1 0 0,0-1 1 0 0,0 1 0 0 0,0-1-1 0 0,0 1 1 0 0,0-1 0 0 0,0 1-1 0 0,0 0 1 0 0,0 0 0 0 0,-1-1-1 0 0,1 3 1 0 0,0 1-23 0 0,0 0 0 0 0,-1 0 0 0 0,0 0 0 0 0,0 0 0 0 0,0 0 0 0 0,0 0 0 0 0,-1 0 0 0 0,-1 7 0 0 0,-3 4-100 0 0,0 0 0 0 0,0 0 1 0 0,-2-1-1 0 0,-9 18 0 0 0,-53 98-296 0 0,68-130 377 0 0,1 0 1 0 0,0 0 0 0 0,0 0 0 0 0,0 0 0 0 0,0 0 0 0 0,0 0 0 0 0,0 0-1 0 0,0 0 1 0 0,0 0 0 0 0,0 0 0 0 0,0 1 0 0 0,1-1 0 0 0,-1 0 0 0 0,0 0-1 0 0,1 0 1 0 0,-1 0 0 0 0,1 0 0 0 0,-1 0 0 0 0,1-1 0 0 0,-1 1 0 0 0,1 0-1 0 0,0 0 1 0 0,0 0 0 0 0,-1 0 0 0 0,1-1 0 0 0,0 1 0 0 0,0 0 0 0 0,0-1-1 0 0,1 2 1 0 0,38 22 22 0 0,-12-8-37 0 0,-25-14-184 0 0,0 0 0 0 0,0 1 0 0 0,0-1 0 0 0,0 1 0 0 0,-1 0 0 0 0,1-1 0 0 0,-1 1 0 0 0,0 0 0 0 0,1 0 0 0 0,-2 1 0 0 0,1-1 0 0 0,0 0 0 0 0,0 1 0 0 0,-1-1 0 0 0,0 1 0 0 0,0 0 0 0 0,0-1 0 0 0,0 1 0 0 0,0 0 0 0 0,-1-1 0 0 0,0 1 0 0 0,0 0 0 0 0,0 0 0 0 0,0 0 0 0 0,0-1 0 0 0,-1 1 0 0 0,1 0 0 0 0,-1 0 0 0 0,0-1 0 0 0,-1 1 0 0 0,1-1 0 0 0,0 1 0 0 0,-1-1 0 0 0,0 1 0 0 0,-2 2 0 0 0,-1 3-609 0 0,0-1 1 0 0,-1 1-1 0 0,1-2 0 0 0,-2 1 1 0 0,-12 12-1 0 0,0-4-260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5:12.5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176 1 880 0 0,'-4'2'3808'0'0,"-4"6"-566"0"0,-2 3-2080 0 0,-6 7-1529 0 0,-5 8 453 0 0,3-5-1170 0 0,2 1 0 0 0,0 1 0 0 0,-13 27-1 0 0,7-12-1225 0 0,7-12 1002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0:06.4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17 196 0 0,'-1'-17'12906'0'0,"0"27"-7025"0"0,-1 32-4079 0 0,14 43-1102 0 0,27 96 0 0 0,9-6-2559 0 0,-8-27-4582 0 0,-31-120 2587 0 0,1 1 0 0 0,21 41 1 0 0,-21-47 1937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5:12.8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65 3 364 0 0,'-1'-2'3768'0'0,"-4"10"-1243"0"0,-8 31-177 0 0,-10 50 0 0 0,1 44-5160 0 0,21-129 2349 0 0,1 0 0 0 0,0 1-1 0 0,0-1 1 0 0,1 0-1 0 0,-1 0 1 0 0,1 0-1 0 0,0 1 1 0 0,0-1 0 0 0,0 0-1 0 0,1 0 1 0 0,-1 0-1 0 0,1-1 1 0 0,2 5 0 0 0,2 3-987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5:13.3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8 420 0 0,'-16'-7'10342'0'0,"21"15"-7458"0"0,-2-5-3139 0 0,10 17 503 0 0,1 0 0 0 0,29 28 1 0 0,39 29-3260 0 0,-46-45-1361 0 0,48 56-1 0 0,-68-66 3013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5:13.8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72 11 980 0 0,'0'0'98'0'0,"0"0"0"0"0,0-1 0 0 0,0 1 0 0 0,0 0 0 0 0,0-1 0 0 0,0 1 0 0 0,1 0 0 0 0,-1-1 0 0 0,-1 1 0 0 0,1 0 0 0 0,0-1 0 0 0,0 1 0 0 0,0 0 0 0 0,0-1 0 0 0,0 1 0 0 0,0 0 0 0 0,0-1 0 0 0,0 1 0 0 0,0 0 0 0 0,-1-1 0 0 0,1 1 0 0 0,0 0 0 0 0,0-1 0 0 0,0 1 0 0 0,-1 0 0 0 0,1 0 0 0 0,0-1 0 0 0,0 1 0 0 0,-1 0 0 0 0,1 0 0 0 0,0 0 0 0 0,-1-1 0 0 0,1 1 0 0 0,0 0 0 0 0,-1 0-1 0 0,1 0 1 0 0,0 0 0 0 0,-1 0 0 0 0,1-1 0 0 0,-14 10 1427 0 0,-11 21-578 0 0,22-24-921 0 0,-1 1 102 0 0,1 0 1 0 0,-1 0-1 0 0,1 0 0 0 0,1 0 1 0 0,0 1-1 0 0,-3 14 1 0 0,5-20-60 0 0,0 1 1 0 0,0-1 0 0 0,0 1 0 0 0,1-1 0 0 0,-1 0 0 0 0,1 1 0 0 0,0-1 0 0 0,0 1 0 0 0,0-1 0 0 0,0 0 0 0 0,0 0 0 0 0,0 1 0 0 0,1-1 0 0 0,-1 0 0 0 0,0 0 0 0 0,1 0 0 0 0,0-1 0 0 0,0 1 0 0 0,-1 0 0 0 0,1-1 0 0 0,0 1-1 0 0,0-1 1 0 0,0 1 0 0 0,1-1 0 0 0,-1 0 0 0 0,3 1 0 0 0,12 8 172 0 0,0 0-1 0 0,0 2 0 0 0,17 14 1 0 0,-28-21-228 0 0,0 1 0 0 0,0 0 1 0 0,0 0-1 0 0,-1 1 0 0 0,0-1 0 0 0,0 1 0 0 0,-1 0 1 0 0,0 1-1 0 0,0-1 0 0 0,3 10 0 0 0,-8-11-69 0 0,1 0 0 0 0,-2-1 0 0 0,1 1 0 0 0,-1-1 0 0 0,0 1-1 0 0,0-1 1 0 0,0 0 0 0 0,-1 0 0 0 0,0 0 0 0 0,0 0-1 0 0,-6 8 1 0 0,4-7-274 0 0,0 1-1 0 0,0-1 1 0 0,0 0-1 0 0,-1-1 1 0 0,-11 9-1 0 0,15-12-3 0 0,0 0 0 0 0,0-1 0 0 0,-1 1 0 0 0,1-1-1 0 0,-1 1 1 0 0,0-1 0 0 0,1 0 0 0 0,-1 0 0 0 0,0 0 0 0 0,0 0 0 0 0,1-1-1 0 0,-1 1 1 0 0,0-1 0 0 0,0 1 0 0 0,0-1 0 0 0,0 0 0 0 0,0 0 0 0 0,-4-1 0 0 0,1-3-846 0 0,1-3 124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5:14.2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1 180 164 0 0,'9'-9'619'0'0,"0"0"0"0"0,0 0 0 0 0,1 1 1 0 0,0 0-1 0 0,1 1 0 0 0,0 0 0 0 0,0 0 0 0 0,0 2 0 0 0,1-1 0 0 0,0 1 0 0 0,14-3 1 0 0,19-4-140 0 0,82-11 0 0 0,-11 2-1512 0 0,34-12-4973 0 0,-129 30 4816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5:16.7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14 170 104 0 0,'-14'-2'8577'0'0,"26"0"-3582"0"0,26-3-2603 0 0,466-67-991 0 0,170-13-799 0 0,-583 82-654 0 0,-1 4-1 0 0,1 4 1 0 0,0 4-1 0 0,97 23 1 0 0,-154-21-3853 0 0,-29-9 2334 0 0,1 0 0 0 0,0 0 0 0 0,0 0 0 0 0,-1-1 1 0 0,1 0-1 0 0,0 0 0 0 0,10 0 0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5:17.3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126 10 740 0 0,'-6'-9'7840'0'0,"14"13"-3430"0"0,26 27-1650 0 0,-15-13-2051 0 0,150 110 820 0 0,7 6-972 0 0,-146-110-462 0 0,-16-13-44 0 0,-1 0-1 0 0,0 1 0 0 0,21 23 1 0 0,-34-34-52 0 0,0 0 0 0 0,0 0 0 0 0,0 0 1 0 0,0-1-1 0 0,0 1 0 0 0,0 0 0 0 0,0 0 0 0 0,0 0 1 0 0,0 0-1 0 0,0 0 0 0 0,0 0 0 0 0,0-1 1 0 0,-1 1-1 0 0,1 0 0 0 0,0 0 0 0 0,-1 0 0 0 0,1-1 1 0 0,-1 1-1 0 0,1 0 0 0 0,-1 0 0 0 0,1-1 1 0 0,-1 1-1 0 0,1 0 0 0 0,-1-1 0 0 0,0 1 0 0 0,1-1 1 0 0,-1 1-1 0 0,0-1 0 0 0,0 1 0 0 0,-1 0 1 0 0,-28 20-5 0 0,23-17 8 0 0,-144 116-53 0 0,8 7-3879 0 0,-103 82-8868 0 0,206-177 11165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6:11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64 264 0 0,'-5'-31'2790'0'0,"1"14"-922"0"0,-2 1 7534 0 0,2 25-5380 0 0,3-3-4821 0 0,1 15 1355 0 0,0 33 126 0 0,9 79-1 0 0,104 553-642 0 0,-91-560-264 0 0,-14-81 14 0 0,24 175-3444 0 0,-31-214 2846 0 0,-1 0 0 0 0,0-1-1 0 0,0 1 1 0 0,0 0 0 0 0,-1 0 0 0 0,0 0-1 0 0,-3 11 1 0 0,-2-25-4126 0 0,2-11 3224 0 0,0-6 161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6:11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55 635 500 0 0,'-6'36'3381'0'0,"-4"-26"-2134"0"0,9-10-1209 0 0,0 0 0 0 0,0 0 0 0 0,0-1-1 0 0,0 1 1 0 0,0 0 0 0 0,0-1 0 0 0,0 1-1 0 0,1 0 1 0 0,-1-1 0 0 0,0 1 0 0 0,0-1-1 0 0,0 0 1 0 0,0 1 0 0 0,1-1-1 0 0,-1 0 1 0 0,0 1 0 0 0,1-1 0 0 0,-1 0-1 0 0,0 0 1 0 0,-2-4 35 0 0,0 0-1 0 0,0 0 1 0 0,1 0 0 0 0,0 0-1 0 0,0-1 1 0 0,0 1-1 0 0,1-1 1 0 0,0 1 0 0 0,0-1-1 0 0,0 1 1 0 0,1-1 0 0 0,-1 1-1 0 0,1-1 1 0 0,2-7-1 0 0,-2 1 23 0 0,1 1 0 0 0,1 0-1 0 0,0 0 1 0 0,1 0-1 0 0,0 0 1 0 0,5-12 0 0 0,-4 15-7 0 0,0 0 0 0 0,1 1 1 0 0,-1-1-1 0 0,2 1 0 0 0,-1 0 1 0 0,1 0-1 0 0,0 1 0 0 0,0 0 1 0 0,1 0-1 0 0,0 0 0 0 0,0 1 1 0 0,0 0-1 0 0,1 0 0 0 0,0 1 1 0 0,-1 0-1 0 0,2 0 0 0 0,8-2 1 0 0,5 0 81 0 0,1 1 0 0 0,0 0 0 0 0,0 2-1 0 0,0 1 1 0 0,35 2 0 0 0,597-50-152 0 0,-255 10-99 0 0,236-17 194 0 0,392-21 122 0 0,987 49-500 0 0,-197-35 935 0 0,-1302 26-724 0 0,-451 31 14 0 0,-64 7 28 0 0,-10 55 68 0 0,2 7 393 0 0,4 0-1 0 0,7 116 1 0 0,33 123 676 0 0,-34-281-1068 0 0,93 450 725 0 0,-37-210-2645 0 0,-44-197 16 0 0,-8-41-361 0 0,-2 0 1 0 0,0 1-1 0 0,3 43 0 0 0,-8-47 771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6:11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0 421 84 0 0,'16'0'4803'0'0,"17"7"-3046"0"0,32 6-866 0 0,-1-3 0 0 0,1-2-1 0 0,128-3 1 0 0,-13-1-454 0 0,743 42-134 0 0,4-47-298 0 0,-752-6 13 0 0,1045-56 320 0 0,483-40-561 0 0,-851 78 354 0 0,-835 24-87 0 0,94-3 131 0 0,141-22 0 0 0,-190 17-204 0 0,0 2 0 0 0,1 3 1 0 0,0 3-1 0 0,70 8 0 0 0,-96-6 6 0 0,61-4-1 0 0,-6-2-3 0 0,-87 5 26 0 0,26-1-15 0 0,-30 1 15 0 0,0 0 1 0 0,-1 0-1 0 0,1 0 1 0 0,0 0-1 0 0,0 0 1 0 0,-1 0-1 0 0,1-1 1 0 0,0 1-1 0 0,-1 0 1 0 0,1 0-1 0 0,0-1 1 0 0,-1 1-1 0 0,1 0 1 0 0,0-1-1 0 0,-1 1 1 0 0,1 0-1 0 0,-1-1 1 0 0,1 1-1 0 0,-1-1 1 0 0,1 1-1 0 0,-1-1 1 0 0,1 1-1 0 0,-1-1 1 0 0,1 0-1 0 0,-1 1 1 0 0,0-1-1 0 0,1 1 1 0 0,-1-1-1 0 0,0 0 1 0 0,1 0-1 0 0,14-47-93 0 0,-16-75-6114 0 0,3 69 3117 0 0,2 29 1749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6:11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14 1044 0 0,'-1'-14'3692'0'0,"-2"22"-1804"0"0,-4 26-487 0 0,-5 28 490 0 0,6-40-1273 0 0,2 0 0 0 0,-2 25 0 0 0,2 142 1625 0 0,30 293 0 0 0,72 184-5648 0 0,-45-428-6844 0 0,-47-216 8595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0:07.2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 85 160 0 0,'-30'8'19412'0'0,"53"-14"-17533"0"0,-10 0-1541 0 0,116-48 1030 0 0,-112 48-1372 0 0,1 1 1 0 0,0 0-1 0 0,0 1 0 0 0,0 1 1 0 0,27-1-1 0 0,-42 4-48 0 0,-1 0 1 0 0,0 0 0 0 0,0 1 0 0 0,0-1-1 0 0,0 0 1 0 0,0 1 0 0 0,0-1-1 0 0,0 1 1 0 0,0 0 0 0 0,0 0-1 0 0,0 0 1 0 0,0 0 0 0 0,0 0-1 0 0,-1 0 1 0 0,1 0 0 0 0,0 0 0 0 0,-1 1-1 0 0,1-1 1 0 0,-1 1 0 0 0,3 2-1 0 0,-2-1-22 0 0,0 1-1 0 0,0 0 1 0 0,0 0-1 0 0,-1 0 1 0 0,1 0-1 0 0,-1 0 1 0 0,0 0-1 0 0,0 0 1 0 0,1 8-1 0 0,-1 8-116 0 0,-1 0-1 0 0,-1 1 0 0 0,-5 29 0 0 0,4-35 118 0 0,-2 16 7 0 0,2-16 65 0 0,0 1-1 0 0,1-1 1 0 0,1 25 0 0 0,1-33 11 0 0,1 0 0 0 0,-1 0 0 0 0,1 0 0 0 0,1 0 0 0 0,-1 0 0 0 0,1-1 0 0 0,0 1 0 0 0,1-1 0 0 0,-1 1 0 0 0,8 8 0 0 0,2 0-1 0 0,0-1 0 0 0,1-1 0 0 0,1 0 0 0 0,0-1 0 0 0,28 16 0 0 0,-30-20-25 0 0,0 0 0 0 0,-1 1 0 0 0,0 0 1 0 0,0 0-1 0 0,-1 2 0 0 0,0-1 0 0 0,-1 1 0 0 0,0 1 0 0 0,-1 0 0 0 0,9 15 1 0 0,-15-22-39 0 0,-1-1 1 0 0,0 1 0 0 0,0 0 0 0 0,-1 0 0 0 0,0 0 0 0 0,1 0 0 0 0,-2 0 0 0 0,1 0 0 0 0,0 0 0 0 0,-1 0 0 0 0,0 0-1 0 0,0 0 1 0 0,-1 0 0 0 0,1 0 0 0 0,-1 0 0 0 0,0 0 0 0 0,-3 8 0 0 0,1-7-146 0 0,0-1 0 0 0,-1 1-1 0 0,1-1 1 0 0,-1 1 0 0 0,0-1 0 0 0,0 0 0 0 0,-1 0 0 0 0,1-1 0 0 0,-1 1-1 0 0,0-1 1 0 0,-1 0 0 0 0,-5 3 0 0 0,-2 1-855 0 0,-1-1 1 0 0,0 0 0 0 0,-1-1-1 0 0,-22 7 1 0 0,18-8-1940 0 0,-1 0-1 0 0,-32 2 1 0 0,40-7 1392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6:11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4 836 0 0,'0'-3'6612'0'0,"-5"31"-1835"0"0,-8 12-3457 0 0,2 1-1 0 0,1-1 0 0 0,-6 72 1 0 0,3 128-1351 0 0,12-206 205 0 0,24 400-853 0 0,-11-305-567 0 0,11 70-2980 0 0,18-3-4016 0 0,-31-165 6496 0 0,0-9 331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6:11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1 364 0 0,'0'0'1219'0'0,"10"18"5015"0"0,-29 138 428 0 0,15-20-5117 0 0,27 244 1 0 0,59 131-2328 0 0,-5-181-3827 0 0,-2-119-3108 0 0,-58-176 5831 0 0,2-10 278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6:11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0 44 0 0,'1'0'186'0'0,"0"1"-1"0"0,0-1 1 0 0,-1 0-1 0 0,1 0 1 0 0,0 0 0 0 0,0 0-1 0 0,0 1 1 0 0,0-1-1 0 0,0 0 1 0 0,-1 1-1 0 0,1-1 1 0 0,0 1 0 0 0,0-1-1 0 0,0 1 1 0 0,-1-1-1 0 0,1 1 1 0 0,0 0 0 0 0,-1-1-1 0 0,1 1 1 0 0,-1 0-1 0 0,1-1 1 0 0,-1 1-1 0 0,1 0 1 0 0,-1 0 0 0 0,1-1-1 0 0,-1 1 1 0 0,0 0-1 0 0,1 0 1 0 0,-1 0 0 0 0,0 0-1 0 0,0 0 1 0 0,1 0-1 0 0,-1-1 1 0 0,0 1 0 0 0,0 0-1 0 0,0 2 1 0 0,-5 39 2110 0 0,3-28-1370 0 0,-36 175 4244 0 0,29-105-4503 0 0,4 0 0 0 0,11 161 0 0 0,45 167-999 0 0,-44-366 260 0 0,40 234-4269 0 0,4-99-5582 0 0,-45-162 8179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6:11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20 420 0 0,'0'-1'402'0'0,"0"0"0"0"0,0 0 1 0 0,0 0-1 0 0,0 0 0 0 0,0 1 0 0 0,0-1 0 0 0,0 0 0 0 0,0 0 0 0 0,1 0 1 0 0,-1 0-1 0 0,0 1 0 0 0,0-1 0 0 0,1 0 0 0 0,-1 0 0 0 0,1 0 1 0 0,-1 1-1 0 0,1-1 0 0 0,-1 0 0 0 0,1 1 0 0 0,-1-1 0 0 0,1 0 1 0 0,-1 1-1 0 0,1-1 0 0 0,1 0 0 0 0,18 2 4282 0 0,-13 2-4401 0 0,0 0 0 0 0,0 1 1 0 0,-1 0-1 0 0,1 0 0 0 0,6 6 1 0 0,-5-2-264 0 0,0 0 0 0 0,0 0 0 0 0,-1 1 0 0 0,0-1 0 0 0,-1 2 0 0 0,0-1 0 0 0,0 1 0 0 0,-1 0 0 0 0,0 0 0 0 0,-1 0 0 0 0,0 1 0 0 0,3 12 0 0 0,-3-4-23 0 0,0-1 0 0 0,-1 1 1 0 0,-1 0-1 0 0,-1 0 0 0 0,0 0 0 0 0,-4 26 0 0 0,3-41-6 0 0,0-1 0 0 0,-1 1 0 0 0,0-1 0 0 0,0 1 1 0 0,0-1-1 0 0,0 1 0 0 0,0-1 0 0 0,-1 1 0 0 0,1-1 0 0 0,-1 0 0 0 0,0 0 0 0 0,0 0 0 0 0,0 0 0 0 0,-1 0 0 0 0,1 0 0 0 0,-1-1 0 0 0,0 1 0 0 0,1-1 0 0 0,-1 1 0 0 0,0-1 1 0 0,0 0-1 0 0,0 0 0 0 0,-1-1 0 0 0,1 1 0 0 0,0-1 0 0 0,-1 1 0 0 0,1-1 0 0 0,-1 0 0 0 0,1 0 0 0 0,-1-1 0 0 0,0 1 0 0 0,1-1 0 0 0,-1 1 0 0 0,0-1 0 0 0,1-1 0 0 0,-1 1 1 0 0,0 0-1 0 0,1-1 0 0 0,-1 0 0 0 0,1 1 0 0 0,-1-2 0 0 0,1 1 0 0 0,-1 0 0 0 0,1-1 0 0 0,0 1 0 0 0,-1-1 0 0 0,1 0 0 0 0,0 0 0 0 0,0 0 0 0 0,1-1 0 0 0,-5-3 1 0 0,-1-1-284 0 0,0-2 0 0 0,0 1 0 0 0,1-1 0 0 0,0-1 0 0 0,0 1 1 0 0,1-1-1 0 0,0 0 0 0 0,1-1 0 0 0,0 1 0 0 0,1-1 0 0 0,0 0 0 0 0,0 0 1 0 0,2 0-1 0 0,-3-13 0 0 0,4 16-138 0 0,1 0 1 0 0,-1 0-1 0 0,1 0 1 0 0,1 0-1 0 0,0 1 1 0 0,0-1-1 0 0,0 0 1 0 0,1 1-1 0 0,0-1 1 0 0,1 1-1 0 0,-1-1 1 0 0,1 1-1 0 0,1 0 1 0 0,0 0-1 0 0,0 0 1 0 0,0 1-1 0 0,0-1 1 0 0,1 1-1 0 0,0 0 0 0 0,1 1 1 0 0,-1-1-1 0 0,8-5 1 0 0,11-5-876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6:11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1 580 0 0,'1'0'272'0'0,"0"0"1"0"0,0 1-1 0 0,0 0 0 0 0,0-1 0 0 0,0 1 0 0 0,0-1 1 0 0,0 1-1 0 0,0 0 0 0 0,0 0 0 0 0,0 0 1 0 0,0 0-1 0 0,-1 0 0 0 0,1-1 0 0 0,0 1 0 0 0,-1 0 1 0 0,1 1-1 0 0,-1-1 0 0 0,1 0 0 0 0,-1 0 1 0 0,1 0-1 0 0,-1 0 0 0 0,0 0 0 0 0,1 0 1 0 0,-1 1-1 0 0,0-1 0 0 0,0 2 0 0 0,5 43 1908 0 0,-4-33-1362 0 0,9 92 385 0 0,-3-20-4325 0 0,-6-77 2350 0 0,1-1 0 0 0,0 0 0 0 0,1-1 0 0 0,0 1-1 0 0,0 0 1 0 0,0-1 0 0 0,5 7 0 0 0,-3-4-335 0 0,4 3-326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6:11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38 192 0 0,'-1'-1'277'0'0,"1"0"0"0"0,-1 0 0 0 0,0 1 0 0 0,1-1 0 0 0,-1 0 0 0 0,1 0 0 0 0,-1 0 0 0 0,1 0 0 0 0,0 0 0 0 0,-1 0 0 0 0,1 0 0 0 0,0 0 0 0 0,0 0 0 0 0,0 0 0 0 0,-1 0 0 0 0,1 0 0 0 0,0 0 0 0 0,0 0 0 0 0,1 0 0 0 0,-1 0 0 0 0,0 0 0 0 0,0 0 0 0 0,0 0 0 0 0,1 0 0 0 0,-1 0 0 0 0,0 0 0 0 0,1 0 0 0 0,-1 1 0 0 0,1-1 0 0 0,-1 0 0 0 0,2-1 0 0 0,0 1 51 0 0,-1 0 0 0 0,1 0-1 0 0,0 0 1 0 0,0 1-1 0 0,0-1 1 0 0,0 0 0 0 0,0 1-1 0 0,0 0 1 0 0,1-1-1 0 0,-1 1 1 0 0,0 0 0 0 0,0 0-1 0 0,0 0 1 0 0,3 1-1 0 0,4 0 86 0 0,1 1-1 0 0,-1 0 0 0 0,0 0 0 0 0,0 1 1 0 0,0 0-1 0 0,15 8 0 0 0,-19-7-406 0 0,1 1 1 0 0,-1 0-1 0 0,0 0 0 0 0,0 0 0 0 0,-1 1 0 0 0,1 0 0 0 0,-1 0 0 0 0,-1 0 1 0 0,1 0-1 0 0,-1 1 0 0 0,0-1 0 0 0,0 1 0 0 0,-1 0 0 0 0,0 0 0 0 0,0 0 1 0 0,0 8-1 0 0,3 13-202 0 0,-2 0 0 0 0,0 48 0 0 0,-13 30 31 0 0,10-106 164 0 0,0 1-1 0 0,0-1 1 0 0,1 0-1 0 0,-1 1 1 0 0,0-1-1 0 0,0 1 1 0 0,0-1-1 0 0,1 1 1 0 0,-1-1-1 0 0,0 0 1 0 0,1 1-1 0 0,-1-1 0 0 0,0 0 1 0 0,1 1-1 0 0,-1-1 1 0 0,0 0-1 0 0,1 0 1 0 0,-1 1-1 0 0,1-1 1 0 0,-1 0-1 0 0,1 0 1 0 0,-1 0-1 0 0,0 1 1 0 0,1-1-1 0 0,-1 0 1 0 0,1 0-1 0 0,-1 0 1 0 0,1 0-1 0 0,-1 0 1 0 0,1 0-1 0 0,-1 0 1 0 0,1 0-1 0 0,-1 0 1 0 0,1 0-1 0 0,-1 0 1 0 0,1 0-1 0 0,-1 0 1 0 0,0-1-1 0 0,1 1 1 0 0,-1 0-1 0 0,1 0 1 0 0,-1 0-1 0 0,1-1 1 0 0,-1 1-1 0 0,0 0 1 0 0,1-1-1 0 0,0 1 1 0 0,31-16-700 0 0,-21 11 73 0 0,37-14-1902 0 0,1 3 0 0 0,1 2-1 0 0,0 2 1 0 0,72-8 0 0 0,-58 13 1086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6:11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47 836 0 0,'-4'-12'2826'0'0,"4"12"-2675"0"0,-1-1 0 0 0,1 0 1 0 0,-1 1-1 0 0,1-1 0 0 0,-1 0 1 0 0,1 1-1 0 0,0-1 0 0 0,0 0 1 0 0,-1 1-1 0 0,1-1 0 0 0,0 0 1 0 0,0 0-1 0 0,0 1 0 0 0,0-1 1 0 0,0 0-1 0 0,0 0 0 0 0,0 1 1 0 0,0-1-1 0 0,0 0 0 0 0,0 0 1 0 0,0 1-1 0 0,0-1 0 0 0,0 0 0 0 0,1 0 1 0 0,-1 1-1 0 0,0-1 0 0 0,1 0 1 0 0,-1 1-1 0 0,0-1 0 0 0,1 0 1 0 0,-1 1-1 0 0,1-1 0 0 0,-1 0 1 0 0,1 1-1 0 0,-1-1 0 0 0,1 1 1 0 0,0-1-1 0 0,-1 1 0 0 0,1 0 1 0 0,0-1-1 0 0,-1 1 0 0 0,1-1 1 0 0,0 1-1 0 0,-1 0 0 0 0,1 0 1 0 0,0-1-1 0 0,0 1 0 0 0,-1 0 0 0 0,1 0 1 0 0,0 0-1 0 0,0 0 0 0 0,1 0 1 0 0,0-1-61 0 0,1 0 1 0 0,0 0-1 0 0,0 1 1 0 0,-1-1-1 0 0,1 0 1 0 0,0 1-1 0 0,0 0 0 0 0,0 0 1 0 0,0 0-1 0 0,-1 0 1 0 0,1 0-1 0 0,0 1 1 0 0,0-1-1 0 0,0 1 1 0 0,-1 0-1 0 0,1 0 1 0 0,4 2-1 0 0,-5-2-122 0 0,0 1 1 0 0,-1 0-1 0 0,1-1 0 0 0,0 1 0 0 0,-1 0 1 0 0,0 0-1 0 0,1 0 0 0 0,-1 0 0 0 0,0 1 1 0 0,0-1-1 0 0,0 0 0 0 0,0 0 1 0 0,-1 1-1 0 0,1-1 0 0 0,-1 0 0 0 0,1 1 1 0 0,-1-1-1 0 0,0 1 0 0 0,0-1 0 0 0,0 1 1 0 0,0 2-1 0 0,-3 40-714 0 0,2-40 727 0 0,0 0-1 0 0,0 0 1 0 0,0 1-1 0 0,1-1 1 0 0,0 1-1 0 0,0-1 1 0 0,1 0 0 0 0,-1 1-1 0 0,1-1 1 0 0,0 0-1 0 0,1 0 1 0 0,-1 1-1 0 0,1-1 1 0 0,0 0-1 0 0,0 0 1 0 0,1-1-1 0 0,-1 1 1 0 0,1 0-1 0 0,5 5 1 0 0,-1-3 33 0 0,0 0-1 0 0,1-1 1 0 0,0 0 0 0 0,0 0 0 0 0,1-1 0 0 0,0 0-1 0 0,9 4 1 0 0,-9-5-13 0 0,-1 0-1 0 0,0 0 1 0 0,0 1-1 0 0,0 0 0 0 0,0 1 1 0 0,-1-1-1 0 0,0 2 1 0 0,8 8-1 0 0,-14-14 1 0 0,0 0-1 0 0,-1 0 1 0 0,1 0 0 0 0,0 0-1 0 0,-1 0 1 0 0,1 0 0 0 0,-1 0-1 0 0,1 1 1 0 0,-1-1-1 0 0,0 0 1 0 0,0 0 0 0 0,1 0-1 0 0,-1 0 1 0 0,0 1 0 0 0,0-1-1 0 0,0 0 1 0 0,0 0 0 0 0,0 1-1 0 0,0-1 1 0 0,-1 0-1 0 0,1 0 1 0 0,0 0 0 0 0,-1 0-1 0 0,1 1 1 0 0,-1-1 0 0 0,1 0-1 0 0,-1 1 1 0 0,-2 1-91 0 0,1 0 1 0 0,0 0-1 0 0,-1-1 0 0 0,0 1 1 0 0,1-1-1 0 0,-1 1 1 0 0,0-1-1 0 0,0 0 0 0 0,-5 2 1 0 0,-3 2-671 0 0,-1-1 0 0 0,0 0 0 0 0,0 0 0 0 0,-19 3 1 0 0,25-7 241 0 0,-1 0-1 0 0,1 0 1 0 0,0-1 0 0 0,0 0 0 0 0,0 0 0 0 0,-1 0 0 0 0,1-1 0 0 0,0 0-1 0 0,0 0 1 0 0,-7-3 0 0 0,2-1-517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6:11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0 936 0 0,'20'19'6399'0'0,"-20"10"-3999"0"0,8 52 0 0 0,-7-71-2136 0 0,1 1 1 0 0,1-1-1 0 0,0 0 1 0 0,0 0-1 0 0,1 0 0 0 0,0-1 1 0 0,0 1-1 0 0,10 13 1 0 0,-12-20-233 0 0,1 0 1 0 0,-1 0 0 0 0,1 0-1 0 0,0 0 1 0 0,0 0 0 0 0,0-1-1 0 0,1 1 1 0 0,-1-1 0 0 0,1 0-1 0 0,-1 0 1 0 0,1 0 0 0 0,0-1-1 0 0,-1 1 1 0 0,1-1 0 0 0,0 0-1 0 0,0 0 1 0 0,4 1 0 0 0,0-2-56 0 0,-1 0 0 0 0,1 0 0 0 0,-1 0 1 0 0,1-1-1 0 0,-1 0 0 0 0,1-1 0 0 0,-1 1 1 0 0,12-6-1 0 0,6-3-1095 0 0,-1-2 0 0 0,0 0 0 0 0,-1-2 0 0 0,23-17 0 0 0,28-30-6270 0 0,-64 50 6128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6:11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1 456 0 0,'-6'3'434'0'0,"1"0"0"0"0,-1 1-1 0 0,1-1 1 0 0,0 2 0 0 0,0-1 0 0 0,1 0-1 0 0,-1 1 1 0 0,1 0 0 0 0,0 0 0 0 0,0 0-1 0 0,1 0 1 0 0,-5 9 0 0 0,-1 5 236 0 0,0 1 0 0 0,-8 26 0 0 0,13-34-761 0 0,2 0 1 0 0,0 0 0 0 0,0 0 0 0 0,1 0-1 0 0,0 0 1 0 0,1 0 0 0 0,2 18-1 0 0,0-14-855 0 0,1 0-1 0 0,0 0 1 0 0,1 0-1 0 0,1 0 1 0 0,7 15-1 0 0,-2-8-336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6:39.0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346 191 1056 0 0,'2'0'373'0'0,"-1"0"-1"0"0,1 0 1 0 0,-1 0-1 0 0,1 0 1 0 0,0 0-1 0 0,-1-1 1 0 0,1 1-1 0 0,-1-1 1 0 0,1 1-1 0 0,-1-1 1 0 0,0 0-1 0 0,1 0 1 0 0,-1 1-1 0 0,0-1 1 0 0,1 0-1 0 0,-1 0 1 0 0,0 0-1 0 0,0 0 1 0 0,0-1-1 0 0,2-1 1 0 0,-3 2-238 0 0,-1 0 0 0 0,1 0 1 0 0,-1 0-1 0 0,1 0 1 0 0,-1 0-1 0 0,0 1 0 0 0,1-1 1 0 0,-1 0-1 0 0,0 0 1 0 0,0 1-1 0 0,0-1 0 0 0,1 0 1 0 0,-1 1-1 0 0,0-1 1 0 0,0 1-1 0 0,0-1 0 0 0,0 1 1 0 0,0-1-1 0 0,0 1 1 0 0,0 0-1 0 0,0-1 0 0 0,-1 1 1 0 0,-9-3-57 0 0,0 0 0 0 0,0 0-1 0 0,0 1 1 0 0,0 1 0 0 0,-17-1 0 0 0,14 3-45 0 0,1 1 0 0 0,0 1 0 0 0,0 0 0 0 0,0 1 0 0 0,0 0 0 0 0,1 1 0 0 0,-1 1 0 0 0,1 0 0 0 0,1 0 0 0 0,-1 1 0 0 0,1 1 0 0 0,0 0-1 0 0,1 0 1 0 0,0 1 0 0 0,0 0 0 0 0,1 1 0 0 0,0 0 0 0 0,1 1 0 0 0,0-1 0 0 0,0 2 0 0 0,1-1 0 0 0,1 1 0 0 0,0 0 0 0 0,-5 15 0 0 0,9-21 10 0 0,0 1 1 0 0,0-1-1 0 0,0 1 0 0 0,1-1 0 0 0,0 1 0 0 0,0-1 0 0 0,1 1 1 0 0,0 0-1 0 0,0-1 0 0 0,0 1 0 0 0,1-1 0 0 0,0 1 0 0 0,0 0 0 0 0,1-1 1 0 0,0 0-1 0 0,0 1 0 0 0,0-1 0 0 0,1 0 0 0 0,0 0 0 0 0,0 0 1 0 0,1-1-1 0 0,-1 1 0 0 0,1-1 0 0 0,1 1 0 0 0,-1-1 0 0 0,10 8 1 0 0,9 6 72 0 0,1-1 0 0 0,1-2 0 0 0,0 0 0 0 0,49 22 0 0 0,-18-9-123 0 0,34 15 62 0 0,-65-33-45 0 0,0 0 0 0 0,0 2-1 0 0,-2 1 1 0 0,0 0-1 0 0,0 2 1 0 0,-1 1-1 0 0,30 30 1 0 0,-49-44-13 0 0,0 0 0 0 0,-1 0-1 0 0,0 0 1 0 0,0 0 0 0 0,0 0 0 0 0,0 1-1 0 0,0-1 1 0 0,-1 1 0 0 0,1-1 0 0 0,-1 1 0 0 0,0 0-1 0 0,0 0 1 0 0,0-1 0 0 0,-1 1 0 0 0,1 0-1 0 0,-1 0 1 0 0,0 0 0 0 0,0 0 0 0 0,-2 7-1 0 0,1-5 2 0 0,-1-1-1 0 0,0 1 0 0 0,-1-1 0 0 0,1 0 0 0 0,-1 1 1 0 0,0-1-1 0 0,-1 0 0 0 0,1-1 0 0 0,-1 1 0 0 0,0-1 1 0 0,-8 8-1 0 0,-2 0-35 0 0,-1-1 1 0 0,0-1-1 0 0,-1 0 0 0 0,0-1 1 0 0,0-1-1 0 0,-1 0 0 0 0,-24 7 1 0 0,20-9-13 0 0,0 0 1 0 0,0-1-1 0 0,-1-2 1 0 0,1 0-1 0 0,-1-1 1 0 0,0-1 0 0 0,0-1-1 0 0,-24-4 1 0 0,44 4 54 0 0,0 0 0 0 0,0-1 1 0 0,0 1-1 0 0,0-1 0 0 0,0 1 1 0 0,1-1-1 0 0,-1 0 0 0 0,0 0 1 0 0,0 0-1 0 0,1 0 0 0 0,-1 0 1 0 0,1 0-1 0 0,-1 0 0 0 0,1 0 0 0 0,-1-1 1 0 0,1 1-1 0 0,-1-1 0 0 0,1 1 1 0 0,0-1-1 0 0,-2-3 0 0 0,2 2 10 0 0,-1-1 0 0 0,1 0 0 0 0,0 0 0 0 0,0 1 0 0 0,1-1-1 0 0,-1 0 1 0 0,1 0 0 0 0,0 0 0 0 0,0 0 0 0 0,0-4 0 0 0,3-11 62 0 0,0 1 1 0 0,1 0-1 0 0,10-28 1 0 0,-10 34-48 0 0,36-118-21 0 0,39-225 0 0 0,-39 141-2876 0 0,-34 189 1407 0 0,1 0 0 0 0,2 0 0 0 0,1 1 1 0 0,0 0-1 0 0,2 1 0 0 0,17-27 0 0 0,-13 28-44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0:07.9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 13 540 0 0,'-2'-2'525'0'0,"1"1"0"0"0,-1 0 0 0 0,0 0-1 0 0,0 0 1 0 0,0 0 0 0 0,0 0 0 0 0,0 0 0 0 0,0 0 0 0 0,0 1 0 0 0,0-1-1 0 0,-1 1 1 0 0,1-1 0 0 0,0 1 0 0 0,0 0 0 0 0,0 0 0 0 0,-1 0-1 0 0,1 0 1 0 0,0 0 0 0 0,0 1 0 0 0,0-1 0 0 0,0 0 0 0 0,-1 1 0 0 0,1 0-1 0 0,-2 1 1 0 0,4-2-380 0 0,-1 0 1 0 0,0 0-1 0 0,1 1 0 0 0,-1-1 0 0 0,1 0 1 0 0,0 1-1 0 0,-1-1 0 0 0,1 0 0 0 0,-1 1 0 0 0,1-1 1 0 0,0 1-1 0 0,-1-1 0 0 0,1 1 0 0 0,0-1 1 0 0,-1 1-1 0 0,1-1 0 0 0,0 1 0 0 0,0-1 0 0 0,-1 1 1 0 0,1-1-1 0 0,0 1 0 0 0,0 0 0 0 0,0-1 1 0 0,0 1-1 0 0,0-1 0 0 0,0 1 0 0 0,0 0 0 0 0,0-1 1 0 0,0 1-1 0 0,0-1 0 0 0,0 1 0 0 0,0-1 1 0 0,0 1-1 0 0,1 0 0 0 0,13 25 1305 0 0,28 19-956 0 0,207 157 125 0 0,-240-195-634 0 0,-1 0 0 0 0,-1 0 0 0 0,1 1 1 0 0,-1 0-1 0 0,0 0 0 0 0,-1 1 0 0 0,10 17 1 0 0,-13-21-30 0 0,-1-1 1 0 0,0 1 0 0 0,0 0 0 0 0,-1-1 0 0 0,1 1 0 0 0,-1 0-1 0 0,0 0 1 0 0,0 0 0 0 0,-1 0 0 0 0,0 0 0 0 0,0 0 0 0 0,0 0-1 0 0,0 0 1 0 0,-1 0 0 0 0,1 0 0 0 0,-1 0 0 0 0,0 0 0 0 0,-4 8 0 0 0,1-4-385 0 0,-1 1 1 0 0,0-1 0 0 0,-1 0 0 0 0,0 0 0 0 0,0-1 0 0 0,-1 0 0 0 0,0 0 0 0 0,0 0 0 0 0,-1-1 0 0 0,0 0 0 0 0,-16 11 0 0 0,18-15-157 0 0,1 0 0 0 0,0-1 1 0 0,-1 1-1 0 0,0-1 0 0 0,1-1 0 0 0,-1 1 0 0 0,0-1 0 0 0,0 0 1 0 0,0 0-1 0 0,0 0 0 0 0,0-1 0 0 0,-6 0 0 0 0,6-1-100 0 0,-1 0 1 0 0,1 0-1 0 0,0-1 0 0 0,0 1 0 0 0,0-1 1 0 0,0-1-1 0 0,1 1 0 0 0,-7-4 0 0 0,-8-7-700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6:55.4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170 24 812 0 0,'2'-11'3378'0'0,"-3"-1"6594"0"0,-4 13-6651 0 0,-6 8-3543 0 0,-2 3 453 0 0,2 1 0 0 0,0 1 1 0 0,0 0-1 0 0,1 1 0 0 0,1 0 1 0 0,0 0-1 0 0,1 1 0 0 0,1 0 0 0 0,1 0 1 0 0,-7 26-1 0 0,-2 18 194 0 0,-12 99 1 0 0,25-138-373 0 0,0 0 1 0 0,1 0-1 0 0,1 0 1 0 0,1 0-1 0 0,1 0 0 0 0,1 0 1 0 0,0 0-1 0 0,2 0 1 0 0,0-1-1 0 0,11 26 1 0 0,-12-38-113 0 0,0 1 0 0 0,1-1 0 0 0,0 1 0 0 0,0-1 0 0 0,1-1 1 0 0,0 1-1 0 0,0-1 0 0 0,0 0 0 0 0,1 0 0 0 0,1-1 1 0 0,-1 0-1 0 0,1 0 0 0 0,0-1 0 0 0,0 0 0 0 0,0 0 1 0 0,1-1-1 0 0,-1 0 0 0 0,1-1 0 0 0,0 1 0 0 0,0-2 0 0 0,1 1 1 0 0,-1-2-1 0 0,1 1 0 0 0,16 0 0 0 0,-18-2-11 0 0,0-1-1 0 0,0 1 1 0 0,0-2 0 0 0,0 1-1 0 0,0-1 1 0 0,-1 0 0 0 0,1-1-1 0 0,-1 1 1 0 0,1-2 0 0 0,-1 1-1 0 0,0-1 1 0 0,0 0 0 0 0,-1 0-1 0 0,1-1 1 0 0,7-7 0 0 0,-12 10 45 0 0,1-1 1 0 0,-1 1-1 0 0,0 0 1 0 0,0-1 0 0 0,0 0-1 0 0,-1 1 1 0 0,1-1 0 0 0,-1 0-1 0 0,1 0 1 0 0,-1 0-1 0 0,0 0 1 0 0,0 0 0 0 0,0 0-1 0 0,-1 0 1 0 0,1 0 0 0 0,-1-6-1 0 0,0 6-1 0 0,-1-1 0 0 0,1 1 1 0 0,-1-1-1 0 0,0 1 0 0 0,0 0 0 0 0,-1-1 0 0 0,1 1 0 0 0,-1 0 0 0 0,0 0 0 0 0,1 0 0 0 0,-1 0 0 0 0,-1 0 0 0 0,1 0 0 0 0,0 1 1 0 0,-1-1-1 0 0,1 1 0 0 0,-1-1 0 0 0,-3-1 0 0 0,0 0-56 0 0,0 1 1 0 0,0 0-1 0 0,0 0 1 0 0,0 0-1 0 0,0 1 1 0 0,0 0 0 0 0,-1 0-1 0 0,1 1 1 0 0,-1-1-1 0 0,0 1 1 0 0,1 1-1 0 0,-1-1 1 0 0,0 1-1 0 0,1 1 1 0 0,-1-1-1 0 0,0 1 1 0 0,1 0-1 0 0,-8 2 1 0 0,2 0-637 0 0,0 1 1 0 0,0 0-1 0 0,-19 9 1 0 0,22-9-625 0 0,0 1 0 0 0,0 1 0 0 0,1-1 1 0 0,-11 10-1 0 0,0-1-2514 0 0,13-8 2262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6:56.1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228 3 884 0 0,'-4'-1'391'0'0,"0"0"1"0"0,0 1-1 0 0,0 0 0 0 0,0 0 1 0 0,0 0-1 0 0,0 1 0 0 0,0-1 1 0 0,0 1-1 0 0,0 0 0 0 0,0 0 0 0 0,0 0 1 0 0,1 0-1 0 0,-1 1 0 0 0,0 0 1 0 0,-6 4-1 0 0,-56 36 2708 0 0,59-35-2556 0 0,-4 1 292 0 0,0 1 1 0 0,1 0-1 0 0,0 1 1 0 0,0 0-1 0 0,-14 21 1 0 0,23-29-766 0 0,0 0 0 0 0,-1 1 0 0 0,1-1 0 0 0,0 1 0 0 0,0-1 0 0 0,1 1 0 0 0,-1 0 0 0 0,0-1 0 0 0,1 1 0 0 0,-1 0 0 0 0,1-1-1 0 0,0 1 1 0 0,0 0 0 0 0,0-1 0 0 0,1 1 0 0 0,-1 0 0 0 0,0 0 0 0 0,1-1 0 0 0,0 1 0 0 0,0-1 0 0 0,0 1 0 0 0,0-1 0 0 0,0 1 0 0 0,0-1 0 0 0,0 1 0 0 0,1-1 0 0 0,-1 0 0 0 0,1 0 0 0 0,0 0 0 0 0,0 0 0 0 0,0 0 0 0 0,0 0 0 0 0,0 0-1 0 0,0 0 1 0 0,0-1 0 0 0,3 2 0 0 0,19 13 76 0 0,1-2-1 0 0,0 0 0 0 0,52 19 0 0 0,-53-24-133 0 0,1 1-1 0 0,-1 2 0 0 0,-1 0 0 0 0,40 28 1 0 0,-61-38-16 0 0,0 0-1 0 0,0 0 1 0 0,1-1 0 0 0,-1 1 0 0 0,-1 1-1 0 0,1-1 1 0 0,0 0 0 0 0,0 0 0 0 0,-1 1 0 0 0,1-1-1 0 0,-1 1 1 0 0,0-1 0 0 0,0 1 0 0 0,0 0-1 0 0,0 0 1 0 0,0-1 0 0 0,-1 1 0 0 0,1 0 0 0 0,-1 0-1 0 0,1 0 1 0 0,-1 3 0 0 0,-1-2-3 0 0,0 1-1 0 0,0-1 1 0 0,0 0 0 0 0,-1 0 0 0 0,1 0 0 0 0,-1 0-1 0 0,0 0 1 0 0,0 0 0 0 0,-1 0 0 0 0,1-1-1 0 0,-1 1 1 0 0,-4 4 0 0 0,-5 3-266 0 0,1 0 0 0 0,-1-1 0 0 0,-1-1 0 0 0,0 0 1 0 0,0 0-1 0 0,-24 10 0 0 0,33-17 17 0 0,-47 19-2438 0 0,48-20 2202 0 0,0 0-1 0 0,0 0 1 0 0,-1 0 0 0 0,1 0-1 0 0,0-1 1 0 0,-1 0 0 0 0,1 1 0 0 0,0-1-1 0 0,-1 0 1 0 0,1 0 0 0 0,-1-1 0 0 0,-5 0-1 0 0,8 0 295 0 0,1 1-1 0 0,-1-1 1 0 0,0 1-1 0 0,1 0 0 0 0,-1-1 1 0 0,0 0-1 0 0,1 1 1 0 0,-1-1-1 0 0,1 1 0 0 0,-1-1 1 0 0,1 0-1 0 0,-1 0 1 0 0,1 1-1 0 0,-1-1 1 0 0,1 0-1 0 0,0 0 0 0 0,-1 1 1 0 0,1-1-1 0 0,0 0 1 0 0,0 0-1 0 0,-1 0 0 0 0,1 1 1 0 0,0-1-1 0 0,0 0 1 0 0,0 0-1 0 0,0-2 1 0 0,0-7-1184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6:56.4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430 93 444 0 0,'10'-24'1947'0'0,"-9"22"-1593"0"0,1-1-1 0 0,-1 0 0 0 0,0 1 0 0 0,0-1 0 0 0,0 0 1 0 0,0 1-1 0 0,-1-1 0 0 0,1 0 0 0 0,-1 0 1 0 0,0-3-1 0 0,0 5-271 0 0,-1-1 1 0 0,1 1-1 0 0,-1 0 1 0 0,0 0 0 0 0,1-1-1 0 0,-1 1 1 0 0,0 0-1 0 0,0 0 1 0 0,0 0-1 0 0,0 0 1 0 0,0 0 0 0 0,0 0-1 0 0,0 0 1 0 0,0 0-1 0 0,0 1 1 0 0,-1-1-1 0 0,1 0 1 0 0,0 1 0 0 0,-1-1-1 0 0,1 1 1 0 0,0-1-1 0 0,-1 1 1 0 0,1 0-1 0 0,0-1 1 0 0,-3 1-1 0 0,-20-5 528 0 0,0 1 0 0 0,0 1 0 0 0,0 1 0 0 0,-43 3 0 0 0,39 1-1010 0 0,1 1 1 0 0,0 1-1 0 0,0 2 0 0 0,-26 8 1 0 0,45-11-271 0 0,0-1 1 0 0,1 2 0 0 0,-1-1-1 0 0,0 1 1 0 0,1 0-1 0 0,0 1 1 0 0,0-1 0 0 0,0 1-1 0 0,-10 11 1 0 0,6-1-896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6:57.0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54 836 0 0,'-5'-4'1206'0'0,"-14"-10"2999"0"0,13 3 2548 0 0,23 4-2198 0 0,21 1-3516 0 0,-37 6-973 0 0,21-3 86 0 0,-7 0-152 0 0,0 1 0 0 0,1 0 0 0 0,-1 1 0 0 0,1 1 0 0 0,-1 0 0 0 0,1 1 0 0 0,18 4 0 0 0,-32-4-12 0 0,0 0 0 0 0,-1 0 0 0 0,1 0 0 0 0,-1 0 0 0 0,1 1-1 0 0,-1-1 1 0 0,0 0 0 0 0,0 1 0 0 0,1-1 0 0 0,-1 1-1 0 0,0 0 1 0 0,0-1 0 0 0,0 1 0 0 0,-1 0 0 0 0,1-1 0 0 0,0 1-1 0 0,-1 0 1 0 0,1 0 0 0 0,-1 0 0 0 0,1-1 0 0 0,-1 1 0 0 0,0 0-1 0 0,0 0 1 0 0,0 0 0 0 0,0 0 0 0 0,0 3 0 0 0,-8 61-181 0 0,4-46 144 0 0,-1 8-33 0 0,-14 46 0 0 0,8-38 98 0 0,11-34-12 0 0,0 0-1 0 0,0 0 1 0 0,1 0 0 0 0,-1 0-1 0 0,0 0 1 0 0,1 0-1 0 0,-1 0 1 0 0,1-1-1 0 0,0 1 1 0 0,0 0 0 0 0,0 0-1 0 0,0 0 1 0 0,0-1-1 0 0,0 1 1 0 0,0 0-1 0 0,0-1 1 0 0,1 1-1 0 0,-1-1 1 0 0,0 1 0 0 0,1-1-1 0 0,-1 0 1 0 0,1 0-1 0 0,2 2 1 0 0,41 25 54 0 0,34 9 43 0 0,-35-16-106 0 0,0 1 1 0 0,63 43 0 0 0,-106-64 2 0 0,0-1 0 0 0,0 0 0 0 0,0 1 0 0 0,-1-1 0 0 0,1 1 0 0 0,0-1 0 0 0,-1 1 0 0 0,1 0 0 0 0,0-1 0 0 0,-1 1 0 0 0,1 0 0 0 0,-1-1 0 0 0,1 1 0 0 0,-1 0 0 0 0,1 0 0 0 0,-1-1 0 0 0,0 1 0 0 0,1 0 0 0 0,-1 0 0 0 0,0 0 0 0 0,0 0 0 0 0,1-1 0 0 0,-1 1 0 0 0,0 0 0 0 0,0 0 0 0 0,0 0 0 0 0,0 0 1 0 0,0 0-1 0 0,0 0 0 0 0,0-1 0 0 0,-1 1 0 0 0,1 2 0 0 0,-2-1-1 0 0,1-1 1 0 0,-1 1 0 0 0,0 0 0 0 0,1 0-1 0 0,-1-1 1 0 0,0 1 0 0 0,0-1 0 0 0,0 0-1 0 0,0 1 1 0 0,0-1 0 0 0,0 0 0 0 0,-3 1-1 0 0,-13 4-40 0 0,1 0-1 0 0,-26 5 1 0 0,37-10 7 0 0,-48 13-547 0 0,-35 7-2824 0 0,33-16-3945 0 0,56-5 7268 0 0,0 0 0 0 0,1 0 1 0 0,-1 0-1 0 0,0 0 1 0 0,0 0-1 0 0,0 0 1 0 0,0-1-1 0 0,0 1 1 0 0,0 0-1 0 0,0 0 0 0 0,0 0 1 0 0,0 0-1 0 0,0 0 1 0 0,1 0-1 0 0,-1 0 1 0 0,0-1-1 0 0,0 1 1 0 0,0 0-1 0 0,0 0 0 0 0,0 0 1 0 0,0 0-1 0 0,0 0 1 0 0,0 0-1 0 0,0-1 1 0 0,0 1-1 0 0,0 0 1 0 0,0 0-1 0 0,0 0 0 0 0,0 0 1 0 0,0 0-1 0 0,0-1 1 0 0,0 1-1 0 0,0 0 1 0 0,0 0-1 0 0,0 0 0 0 0,-1 0 1 0 0,1 0-1 0 0,0 0 1 0 0,0 0-1 0 0,0-1 1 0 0,0 1-1 0 0,0 0 1 0 0,0 0-1 0 0,0 0 0 0 0,0 0 1 0 0,0 0-1 0 0,-1 0 1 0 0,1 0-1 0 0,0 0 1 0 0,0 0-1 0 0,0 0 1 0 0,0 0-1 0 0,0-1 0 0 0,0 1 1 0 0,-1 0-1 0 0,1 0 1 0 0,0 0 129 0 0,5-4-1228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6:57.4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 2 716 0 0,'0'0'226'0'0,"-1"0"0"0"0,0 0 1 0 0,1-1-1 0 0,-1 1 0 0 0,1 0 0 0 0,-1 0 0 0 0,0 0 1 0 0,1 0-1 0 0,-1 0 0 0 0,0 0 0 0 0,1 0 0 0 0,-1 0 1 0 0,0 0-1 0 0,1 0 0 0 0,-1 0 0 0 0,0 0 0 0 0,1 0 1 0 0,-1 1-1 0 0,0-1 0 0 0,1 0 0 0 0,-1 0 0 0 0,0 1 1 0 0,1-1-1 0 0,-1 1 0 0 0,1-1 0 0 0,-1 0 0 0 0,1 1 0 0 0,-1-1 1 0 0,1 1-1 0 0,-1 0 0 0 0,-11 26 3036 0 0,3 39-601 0 0,8-62-2247 0 0,0 40 554 0 0,1 0 0 0 0,7 55-1 0 0,21 88-1987 0 0,-15-108-863 0 0,-2-26-2527 0 0,17 51-1 0 0,-13-51 1196 0 0,-5-17 1466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7:02.31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0 399 756 0 0,'0'0'11447'0'0,"0"0"-11535"0"0,2-9 652 0 0,1-12-399 0 0,-1 10-144 0 0,0 1 1 0 0,0-1-1 0 0,1 0 1 0 0,1 1-1 0 0,-1 0 1 0 0,2-1-1 0 0,-1 1 0 0 0,2 1 1 0 0,-1-1-1 0 0,1 1 1 0 0,13-16-1 0 0,7-3-23 0 0,1 0-1 0 0,1 2 0 0 0,2 1 1 0 0,0 1-1 0 0,2 2 0 0 0,0 1 1 0 0,1 1-1 0 0,37-15 0 0 0,-68 34 0 0 0,0 1 0 0 0,0-1 0 0 0,0 1 0 0 0,0 0 0 0 0,0-1 0 0 0,0 1 0 0 0,0 0 0 0 0,0 0 0 0 0,-1 0 0 0 0,1 0 0 0 0,0 1 0 0 0,0-1 0 0 0,0 1 0 0 0,0-1 0 0 0,0 1 0 0 0,0-1 0 0 0,-1 1 0 0 0,1 0 0 0 0,0 0 0 0 0,0 0 0 0 0,-1 0 0 0 0,1 0 0 0 0,2 2 0 0 0,37 40-83 0 0,-14-14 14 0 0,-24-27 58 0 0,-1 0 0 0 0,1-1-1 0 0,-1 1 1 0 0,1-1 0 0 0,-1 1 0 0 0,1-1-1 0 0,0 0 1 0 0,0 0 0 0 0,0 0-1 0 0,0 0 1 0 0,-1-1 0 0 0,1 1 0 0 0,0-1-1 0 0,0 0 1 0 0,0 0 0 0 0,0 0-1 0 0,0 0 1 0 0,0 0 0 0 0,0 0 0 0 0,0-1-1 0 0,0 0 1 0 0,0 0 0 0 0,3-1 0 0 0,4-2 4 0 0,-1-2 1 0 0,1 0-1 0 0,-1 0 1 0 0,0 0-1 0 0,9-10 1 0 0,-8 7 3 0 0,1 1 0 0 0,-1 0 0 0 0,2 1 0 0 0,11-7 0 0 0,-22 14 5 0 0,-1 0 0 0 0,1-1 0 0 0,-1 1 1 0 0,1 0-1 0 0,-1 0 0 0 0,1 0 0 0 0,-1 0 0 0 0,1-1 0 0 0,0 1 1 0 0,-1 0-1 0 0,1 0 0 0 0,-1 0 0 0 0,1 0 0 0 0,-1 0 0 0 0,1 0 1 0 0,0 0-1 0 0,-1 1 0 0 0,1-1 0 0 0,-1 0 0 0 0,1 0 1 0 0,-1 0-1 0 0,1 1 0 0 0,-1-1 0 0 0,1 0 0 0 0,-1 0 0 0 0,1 1 1 0 0,-1-1-1 0 0,1 0 0 0 0,-1 1 0 0 0,1-1 0 0 0,-1 1 0 0 0,0-1 1 0 0,1 1-1 0 0,16 24 2413 0 0,6 31-1985 0 0,7 14-553 0 0,-27-65 127 0 0,19 34-2 0 0,44 56 0 0 0,-57-83 4 0 0,1-1-1 0 0,1-1 1 0 0,0 1-1 0 0,0-2 1 0 0,1 1-1 0 0,0-2 1 0 0,0 1-1 0 0,25 11 1 0 0,-23-14-4 0 0,0 0-1 0 0,0-1 1 0 0,0 0 0 0 0,1-1 0 0 0,-1 0 0 0 0,21 1-1 0 0,-28-4-4 0 0,0-2-1 0 0,0 1 1 0 0,0-1-1 0 0,0 0 1 0 0,0 0-1 0 0,0-1 1 0 0,0 0-1 0 0,0 0 1 0 0,-1 0-1 0 0,1-1 1 0 0,-1 0-1 0 0,1-1 1 0 0,-1 1-1 0 0,0-1 1 0 0,9-8-1 0 0,1-2 1 0 0,31-22 21 0 0,-45 36-28 0 0,-1 1-1 0 0,1-1 0 0 0,-1 1 1 0 0,1-1-1 0 0,-1 1 0 0 0,1-1 1 0 0,-1 1-1 0 0,0 0 0 0 0,1-1 1 0 0,-1 1-1 0 0,0 0 1 0 0,0 0-1 0 0,1 0 0 0 0,-1 0 1 0 0,0 0-1 0 0,0 1 0 0 0,0-1 1 0 0,0 0-1 0 0,0 0 0 0 0,-1 1 1 0 0,1-1-1 0 0,1 3 0 0 0,20 35-147 0 0,55 118 354 0 0,-39-78-1145 0 0,0-1-3625 0 0,-37-76 4546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7:02.99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8 224 0 0,'8'-6'4220'0'0,"-7"5"-3919"0"0,-1 1 0 0 0,1 0 1 0 0,0 0-1 0 0,0 0 1 0 0,-1-1-1 0 0,1 1 0 0 0,0 0 1 0 0,0 0-1 0 0,-1 0 1 0 0,1 0-1 0 0,0 0 0 0 0,0 1 1 0 0,-1-1-1 0 0,2 0 1 0 0,29 3 2087 0 0,-26-3-1621 0 0,165 9 1137 0 0,-83-6-1426 0 0,93 16-1 0 0,-151-14-437 0 0,0 1 1 0 0,-1 2 0 0 0,0 1 0 0 0,0 1-1 0 0,-1 1 1 0 0,-1 1 0 0 0,31 20-1 0 0,114 95-56 0 0,-103-73 54 0 0,-53-44 11 0 0,0-1-1 0 0,1 0 1 0 0,0-1-1 0 0,0-1 0 0 0,0 0 1 0 0,1-2-1 0 0,0 0 1 0 0,0 0-1 0 0,22 2 0 0 0,26 0 86 0 0,75 0-1 0 0,-84-5-204 0 0,4 4-314 0 0,2 1-2487 0 0,-24-9-3287 0 0,-35 1 5344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7:03.67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17 50 568 0 0,'69'-50'7685'0'0,"-77"64"-3102"0"0,-17 24-4068 0 0,23-34-458 0 0,-15 27 343 0 0,-7 23 258 0 0,22-47-504 0 0,0 0 0 0 0,0 0 1 0 0,1 0-1 0 0,0 0 0 0 0,-1 13 0 0 0,9 14 718 0 0,-4-29-772 0 0,-1 0 0 0 0,1 0-1 0 0,0-1 1 0 0,0 1-1 0 0,1 0 1 0 0,-1-1-1 0 0,7 6 1 0 0,0-2-2 0 0,0-1 1 0 0,1 1-1 0 0,21 10 1 0 0,-23-14-107 0 0,0 0 1 0 0,-1 1-1 0 0,1 0 0 0 0,-1 1 1 0 0,-1 0-1 0 0,1 0 0 0 0,-1 1 1 0 0,9 10-1 0 0,-14-13-32 0 0,0 0 1 0 0,0 0-1 0 0,0 0 1 0 0,-1 0-1 0 0,0 0 0 0 0,0 1 1 0 0,0-1-1 0 0,0 0 1 0 0,-1 1-1 0 0,1-1 0 0 0,-1 1 1 0 0,0-1-1 0 0,0 1 1 0 0,-1-1-1 0 0,0 0 1 0 0,1 1-1 0 0,-2-1 0 0 0,1 0 1 0 0,0 1-1 0 0,-1-1 1 0 0,0 0-1 0 0,0 0 0 0 0,-4 6 1 0 0,3-4-351 0 0,0-1 0 0 0,-1 0 0 0 0,0 0 0 0 0,0 0 1 0 0,0 0-1 0 0,-1-1 0 0 0,-7 7 0 0 0,9-9-165 0 0,0 0 0 0 0,0 0 0 0 0,-1 0 0 0 0,1 0 0 0 0,0-1 0 0 0,-1 1 0 0 0,1-1 0 0 0,-1 0 0 0 0,0 0 0 0 0,1 0 0 0 0,-1-1 0 0 0,-6 1 0 0 0,-6-7-3062 0 0,11 2 2153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7:04.06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82 73 660 0 0,'1'-1'122'0'0,"-1"1"0"0"0,1 0 0 0 0,-1-1-1 0 0,1 1 1 0 0,-1 0 0 0 0,1-1 0 0 0,-1 1 0 0 0,0-1 0 0 0,1 1 0 0 0,-1-1-1 0 0,1 1 1 0 0,-1-1 0 0 0,0 1 0 0 0,0-1 0 0 0,1 1 0 0 0,-1-1 0 0 0,0 1-1 0 0,0-1 1 0 0,0 1 0 0 0,1-1 0 0 0,-1 0 0 0 0,0 1 0 0 0,0-1-1 0 0,0 1 1 0 0,0-1 0 0 0,0 0 0 0 0,0 1 0 0 0,0-1 0 0 0,0 1 0 0 0,-1-2-1 0 0,-17 11 1674 0 0,-25 28 421 0 0,23 3-165 0 0,18-35-1884 0 0,0-1 1 0 0,1 1-1 0 0,0 0 1 0 0,0 0-1 0 0,1-1 0 0 0,0 1 1 0 0,-1 0-1 0 0,1 0 0 0 0,1 0 1 0 0,0 6-1 0 0,0-7-138 0 0,0-1-1 0 0,1 1 0 0 0,-1 0 1 0 0,1 0-1 0 0,0-1 1 0 0,0 1-1 0 0,0 0 0 0 0,0-1 1 0 0,1 0-1 0 0,0 0 1 0 0,-1 0-1 0 0,1 0 0 0 0,0 0 1 0 0,0 0-1 0 0,1-1 1 0 0,-1 1-1 0 0,0-1 0 0 0,1 0 1 0 0,0 0-1 0 0,-1-1 1 0 0,1 1-1 0 0,0-1 0 0 0,6 2 1 0 0,-1 0-50 0 0,1-1 0 0 0,-1 0 0 0 0,1 0 0 0 0,-1-1 0 0 0,1-1 0 0 0,0 1 0 0 0,-1-2 0 0 0,1 1 0 0 0,0-1 1 0 0,-1-1-1 0 0,1 0 0 0 0,-1 0 0 0 0,1-1 0 0 0,13-5 0 0 0,-19 6-2 0 0,0 0-1 0 0,0 0 1 0 0,-1 0 0 0 0,1-1-1 0 0,-1 0 1 0 0,1 1 0 0 0,-1-1 0 0 0,0 0-1 0 0,0 0 1 0 0,0-1 0 0 0,-1 1-1 0 0,1-1 1 0 0,-1 1 0 0 0,1-1-1 0 0,-1 0 1 0 0,-1 0 0 0 0,1 0 0 0 0,0 0-1 0 0,-1 0 1 0 0,0 0 0 0 0,0 0-1 0 0,0-1 1 0 0,0 1 0 0 0,-1 0-1 0 0,0 0 1 0 0,0-1 0 0 0,0 1 0 0 0,0 0-1 0 0,-1-1 1 0 0,0 1 0 0 0,1 0-1 0 0,-1 0 1 0 0,-1-1 0 0 0,-1-3-1 0 0,1 2-93 0 0,0 1-1 0 0,-1-1 1 0 0,0 1-1 0 0,0-1 1 0 0,0 1-1 0 0,-1 0 1 0 0,0 0-1 0 0,0 1 1 0 0,0-1-1 0 0,-9-6 1 0 0,-26-18-1285 0 0,12 12-137 0 0,-7-4-1459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7:04.44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105 588 380 0 0,'-2'-7'3743'0'0,"-18"-25"-1810"0"0,9 16-1778 0 0,1-1 0 0 0,-13-26 0 0 0,21 35-119 0 0,-20-57 224 0 0,18 50-227 0 0,0 0 0 0 0,2-1 0 0 0,-1 0 0 0 0,1-24 0 0 0,2 27-133 0 0,1 1-1 0 0,1 0 1 0 0,0-1 0 0 0,0 1 0 0 0,1 0-1 0 0,1 0 1 0 0,8-20 0 0 0,0 7-918 0 0,2 1 1 0 0,23-33 0 0 0,-5 8-735 0 0,-13 25 932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0:08.3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0 592 556 0 0,'4'-26'2201'0'0,"2"0"-1"0"0,15-48 1 0 0,-12 53-947 0 0,0-1 1 0 0,2 1 0 0 0,0 1-1 0 0,1 0 1 0 0,28-35 0 0 0,-22 35-922 0 0,1 1 0 0 0,0 0 1 0 0,2 1-1 0 0,0 2 0 0 0,43-27 1 0 0,80-30-3061 0 0,-94 53 291 0 0,0 2 0 0 0,1 2 0 0 0,1 3 0 0 0,105-13 0 0 0,-91 20 921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7:04.78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120 0 16 0 0,'2'0'178'0'0,"-1"1"0"0"0,1-1 0 0 0,-1 1 0 0 0,1-1 0 0 0,-1 1-1 0 0,1-1 1 0 0,-1 1 0 0 0,1 0 0 0 0,-1 0 0 0 0,0 0 0 0 0,1 0 0 0 0,-1 0 0 0 0,0 0 0 0 0,0 0 0 0 0,0 0-1 0 0,0 0 1 0 0,0 0 0 0 0,0 1 0 0 0,0-1 0 0 0,0 0 0 0 0,0 1 0 0 0,-1-1 0 0 0,1 1 0 0 0,0-1 0 0 0,-1 1 0 0 0,1-1-1 0 0,0 4 1 0 0,9 55 1439 0 0,-7-36-860 0 0,24 134 1073 0 0,15 72-1589 0 0,-7-80-1925 0 0,-15-97-731 0 0,-18-50 2095 0 0,0-1 0 0 0,0 1 0 0 0,-1-1 0 0 0,1 1-1 0 0,1-1 1 0 0,-1 0 0 0 0,0 0 0 0 0,0 0 0 0 0,6 3 0 0 0,2 0-866 0 0</inkml:trace>
  <inkml:trace contextRef="#ctx0" brushRef="#br0" timeOffset="1">430 358 676 0 0,'0'-8'938'0'0,"-2"-9"1770"0"0,-15 22-1583 0 0,5-1-1096 0 0,-206 66-158 0 0,171-59-1953 0 0,-56 5 0 0 0,72-12 983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7:05.74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0 648 60 0 0,'12'0'959'0'0,"0"-1"-1"0"0,0 0 1 0 0,0-1-1 0 0,0 0 1 0 0,-1-1-1 0 0,1 0 1 0 0,21-10-1 0 0,-23 8-444 0 0,0 0 0 0 0,0-1-1 0 0,18-15 1 0 0,-19 14-376 0 0,-1-1-1 0 0,0-1 1 0 0,0 1-1 0 0,0-1 1 0 0,-2-1-1 0 0,1 1 1 0 0,5-12-1 0 0,-8 13-127 0 0,-1 0-1 0 0,0 0 1 0 0,-1 0-1 0 0,1 0 1 0 0,-1 0-1 0 0,-1 0 1 0 0,1-15-1 0 0,-1 20-11 0 0,-1 0-1 0 0,0 0 0 0 0,0-1 1 0 0,0 1-1 0 0,-1 0 0 0 0,1 0 1 0 0,-1 0-1 0 0,1-1 0 0 0,-1 1 1 0 0,0 0-1 0 0,-1 0 0 0 0,1 0 1 0 0,0 0-1 0 0,-1 1 1 0 0,1-1-1 0 0,-1 0 0 0 0,0 0 1 0 0,0 1-1 0 0,0 0 0 0 0,0-1 1 0 0,-1 1-1 0 0,-3-3 0 0 0,4 4-1 0 0,-1 0 0 0 0,1 0-1 0 0,0 1 1 0 0,-1-1 0 0 0,1 1-1 0 0,0 0 1 0 0,-1-1 0 0 0,1 1 0 0 0,0 0-1 0 0,-1 1 1 0 0,1-1 0 0 0,0 0-1 0 0,-1 1 1 0 0,1-1 0 0 0,0 1-1 0 0,-1 0 1 0 0,1-1 0 0 0,-4 3-1 0 0,-37 22 27 0 0,34-18 19 0 0,0 0-1 0 0,1 1 1 0 0,0 0 0 0 0,0 0 0 0 0,1 1 0 0 0,0 0 0 0 0,1 1 0 0 0,0-1-1 0 0,0 1 1 0 0,1 0 0 0 0,0 0 0 0 0,1 1 0 0 0,0 0 0 0 0,1 0 0 0 0,0 0 0 0 0,1 0-1 0 0,0 0 1 0 0,-1 17 0 0 0,2-17-47 0 0,1 0-1 0 0,0 0 1 0 0,0 0 0 0 0,1-1 0 0 0,1 1-1 0 0,0 0 1 0 0,0 0 0 0 0,1-1-1 0 0,1 1 1 0 0,-1-1 0 0 0,2 0-1 0 0,-1 0 1 0 0,1 0 0 0 0,1-1-1 0 0,0 0 1 0 0,0 0 0 0 0,1 0-1 0 0,0-1 1 0 0,12 11 0 0 0,-15-15-137 0 0,0-1 0 0 0,0 0 0 0 0,0 0 0 0 0,0-1 0 0 0,1 1 0 0 0,-1-1-1 0 0,1 0 1 0 0,0 0 0 0 0,-1-1 0 0 0,1 1 0 0 0,0-1 0 0 0,0 0 0 0 0,0 0 0 0 0,0-1 0 0 0,0 1 0 0 0,0-1 0 0 0,9-1 0 0 0,-8 0-39 0 0,1-1 1 0 0,0 0-1 0 0,0 0 0 0 0,-1-1 1 0 0,0 1-1 0 0,1-2 0 0 0,-1 1 1 0 0,0 0-1 0 0,0-1 0 0 0,-1 0 1 0 0,9-8-1 0 0,-4 2 51 0 0,-1 1 0 0 0,0-1 0 0 0,-1-1-1 0 0,0 0 1 0 0,0 0 0 0 0,-1 0 0 0 0,-1-1 0 0 0,0 0 0 0 0,-1 0 0 0 0,0 0 0 0 0,0-1 0 0 0,4-24-1 0 0,-9 35 131 0 0,1-7-28 0 0,0-1 0 0 0,0 1 0 0 0,-1 0 0 0 0,-1-14 0 0 0,1 21 46 0 0,0 1 0 0 0,0 0 0 0 0,-1 0 0 0 0,1 0 0 0 0,0 0 0 0 0,0 0 0 0 0,-1 0 0 0 0,1 0-1 0 0,0 0 1 0 0,-1 0 0 0 0,1-1 0 0 0,-1 2 0 0 0,0-1 0 0 0,1 0 0 0 0,-1 0 0 0 0,0 0 0 0 0,1 0 0 0 0,-1 0 0 0 0,0 0 0 0 0,0 1 0 0 0,0-1 0 0 0,0 0-1 0 0,0 1 1 0 0,0-1 0 0 0,0 1 0 0 0,0-1 0 0 0,0 1 0 0 0,0-1 0 0 0,0 1 0 0 0,0 0 0 0 0,0-1 0 0 0,0 1 0 0 0,0 0 0 0 0,0 0 0 0 0,-1 0 0 0 0,1 0-1 0 0,0 0 1 0 0,0 0 0 0 0,0 0 0 0 0,0 0 0 0 0,0 1 0 0 0,0-1 0 0 0,0 0 0 0 0,-1 1 0 0 0,1-1 0 0 0,0 0 0 0 0,0 1 0 0 0,0 0 0 0 0,-1 0 0 0 0,-1 1 39 0 0,0-1 1 0 0,0 1-1 0 0,0 0 1 0 0,0 0 0 0 0,1 0-1 0 0,-1 0 1 0 0,1 0 0 0 0,-1 1-1 0 0,1-1 1 0 0,0 1 0 0 0,0-1-1 0 0,0 1 1 0 0,0 0-1 0 0,0 0 1 0 0,1 0 0 0 0,-1 0-1 0 0,1 0 1 0 0,0 0 0 0 0,0 1-1 0 0,0-1 1 0 0,0 0-1 0 0,1 0 1 0 0,-1 1 0 0 0,1-1-1 0 0,0 1 1 0 0,0-1 0 0 0,0 0-1 0 0,0 1 1 0 0,1-1 0 0 0,-1 0-1 0 0,1 1 1 0 0,0-1-1 0 0,0 0 1 0 0,0 0 0 0 0,2 5-1 0 0,-1-4-49 0 0,-1-1 1 0 0,1 1-1 0 0,0 0 0 0 0,0-1 0 0 0,1 1 0 0 0,-1-1 0 0 0,0 0 0 0 0,1 0 0 0 0,0 0 0 0 0,0 0 0 0 0,0 0 0 0 0,0-1 1 0 0,0 1-1 0 0,1-1 0 0 0,-1 0 0 0 0,1 0 0 0 0,0 0 0 0 0,-1 0 0 0 0,1-1 0 0 0,0 1 0 0 0,0-1 0 0 0,0 0 0 0 0,0 0 1 0 0,0-1-1 0 0,0 1 0 0 0,0-1 0 0 0,0 0 0 0 0,1 0 0 0 0,5-1 0 0 0,-2 0-13 0 0,0-2 0 0 0,0 1 1 0 0,0-1-1 0 0,-1 0 0 0 0,1 0 0 0 0,-1-1 0 0 0,0 0 1 0 0,0-1-1 0 0,0 1 0 0 0,0-1 0 0 0,-1-1 0 0 0,12-11 1 0 0,-9 6 3 0 0,0 0 1 0 0,-1-1-1 0 0,-1 0 1 0 0,1-1 0 0 0,-2 0-1 0 0,10-25 1 0 0,-5 0 3 0 0,-1 0 0 0 0,-2-1 0 0 0,-1 0 0 0 0,1-59 0 0 0,-6 62 22 0 0,-2-1-1 0 0,-2 1 1 0 0,-2 0 0 0 0,0 0 0 0 0,-13-44-1 0 0,10 68 426 0 0,-1 21 128 0 0,0 22 157 0 0,7-14-634 0 0,0-1 0 0 0,2 1 0 0 0,0 0-1 0 0,1 0 1 0 0,6 25 0 0 0,28 85-641 0 0,-18-70-120 0 0,5 12-1908 0 0,4 0 1 0 0,42 81-1 0 0,-48-106 1343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7:06.95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120 79 192 0 0,'3'-39'2703'0'0,"-7"0"3681"0"0,-10 43-5633 0 0,7 1-598 0 0,0 1 0 0 0,0 1 0 0 0,1-1-1 0 0,0 1 1 0 0,0 0 0 0 0,1 0 0 0 0,0 1 0 0 0,0 0-1 0 0,-7 16 1 0 0,-9 29-1577 0 0,9-3-3430 0 0,10-28 1355 0 0,-2-12 2042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7:09.52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1 914 616 0 0,'7'-15'8177'0'0,"-7"14"-7895"0"0,4-43 1091 0 0,5-26-626 0 0,4 41-284 0 0,2 1-1 0 0,0 1 1 0 0,2 0-1 0 0,36-44 1 0 0,-11 14-306 0 0,-13 19-42 0 0,2 2 0 0 0,2 1 0 0 0,0 2-1 0 0,66-50 1 0 0,-85 72-122 0 0,1 1-1 0 0,1 1 1 0 0,0 1-1 0 0,0 0 1 0 0,1 0-1 0 0,0 2 1 0 0,0 0-1 0 0,0 1 0 0 0,1 1 1 0 0,0 1-1 0 0,0 0 1 0 0,0 1-1 0 0,0 1 1 0 0,0 1-1 0 0,0 0 1 0 0,0 1-1 0 0,0 2 1 0 0,18 3-1 0 0,26 10-216 0 0,-1 3 1 0 0,-1 3-1 0 0,105 53 1 0 0,-92-39 222 0 0,92 29 1 0 0,-146-60-1 0 0,1-1 0 0 0,1 0 1 0 0,-1-2-1 0 0,0-1 0 0 0,1 0 0 0 0,-1-1 0 0 0,1-2 0 0 0,-1 0 0 0 0,0-1 0 0 0,0-1 1 0 0,0-1-1 0 0,26-9 0 0 0,22-13-34 0 0,-2-2 0 0 0,69-41 0 0 0,-107 55 28 0 0,311-186 450 0 0,-279 163-339 0 0,-50 31-96 0 0,0 0 0 0 0,0-1-1 0 0,-1 0 1 0 0,0-1 0 0 0,0 0 0 0 0,10-15-1 0 0,-18 23-354 0 0,-1 0 639 0 0,1 0 0 0 0,3-4 1750 0 0,-4 5-1750 0 0,1-1 0 0 0,0 1-1 0 0,0-1 1 0 0,-1 1 0 0 0,1-1-1 0 0,0 1 1 0 0,0 0 0 0 0,0-1 0 0 0,-1 1-1 0 0,1 0 1 0 0,0 0 0 0 0,0-1 0 0 0,1 1-1 0 0,0 0 32 0 0,18 21-144 0 0,35 28-553 0 0,2-1 1 0 0,2-3-1 0 0,3-3 1 0 0,1-3-1 0 0,74 35 1 0 0,-108-61 305 0 0,-1-1 0 0 0,2-1 0 0 0,0-2 0 0 0,0-1 0 0 0,0-1 0 0 0,1-2 1 0 0,0-1-1 0 0,0-2 0 0 0,0 0 0 0 0,0-3 0 0 0,1 0 0 0 0,-1-2 0 0 0,0-1 0 0 0,56-16 0 0 0,150-63-537 0 0,25-7-1123 0 0,-150 55 1094 0 0,24-8 207 0 0,200-35 0 0 0,-314 75 404 0 0,-1 2 0 0 0,0 0 0 0 0,1 2 0 0 0,-1 0 0 0 0,0 1 0 0 0,1 1 0 0 0,-1 1 0 0 0,-1 1 0 0 0,1 1 0 0 0,-1 0 0 0 0,0 2 0 0 0,0 0 0 0 0,-1 2 1 0 0,30 18-1 0 0,-38-20 16 0 0,0 1 0 0 0,0 1 0 0 0,0-1 0 0 0,-1 2 0 0 0,9 11 1 0 0,14 15-96 0 0,151 152-126 0 0,-92-93 461 0 0,-53-53-209 0 0,47 41 0 0 0,-45-48 6 0 0,66 76 1 0 0,-103-108-34 0 0,-1 0 0 0 0,0 0-1 0 0,0 0 1 0 0,0 0 0 0 0,-1 1 0 0 0,0-1 0 0 0,1 1 0 0 0,-2-1 0 0 0,1 1 0 0 0,0 0-1 0 0,-1 0 1 0 0,1 9 0 0 0,0-4-5 0 0,0-1-1 0 0,0 0 1 0 0,1 0 0 0 0,0 0-1 0 0,1 0 1 0 0,0-1-1 0 0,0 0 1 0 0,1 1 0 0 0,0-1-1 0 0,1-1 1 0 0,8 10 0 0 0,-14-16-150 0 0,0 0 1 0 0,1 0-1 0 0,-1-1 1 0 0,1 1-1 0 0,-1 0 1 0 0,1-1-1 0 0,-1 1 1 0 0,1-1-1 0 0,-1 1 1 0 0,1-1 0 0 0,0 1-1 0 0,-1-1 1 0 0,1 1-1 0 0,0-1 1 0 0,0 1-1 0 0,-1-1 1 0 0,1 0-1 0 0,0 1 1 0 0,0-1-1 0 0,-1 0 1 0 0,1 0 0 0 0,0 0-1 0 0,0 0 1 0 0,0 0-1 0 0,-1 0 1 0 0,1 0-1 0 0,0 0 1 0 0,0 0-1 0 0,0 0 1 0 0,0 0-1 0 0,-1 0 1 0 0,1 0 0 0 0,0-1-1 0 0,0 1 1 0 0,-1 0-1 0 0,1-1 1 0 0,0 1-1 0 0,0 0 1 0 0,-1-1-1 0 0,1 1 1 0 0,0-1-1 0 0,-1 1 1 0 0,1-1 0 0 0,-1 1-1 0 0,1-1 1 0 0,-1 0-1 0 0,1 1 1 0 0,-1-1-1 0 0,1 0 1 0 0,-1 1-1 0 0,1-1 1 0 0,-1 0-1 0 0,0 0 1 0 0,1 1 0 0 0,-1-1-1 0 0,0 0 1 0 0,0 0-1 0 0,0 0 1 0 0,0 1-1 0 0,0-1 1 0 0,0 0-1 0 0,0-1 1 0 0,1-13-1584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7:10.86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1800 336 0 0,'0'0'3576'0'0,"37"12"-1552"0"0,-16-7-1984 0 0,-1 0 0 0 0,1-1 1 0 0,1-1-1 0 0,-1-1 0 0 0,0-1 0 0 0,0-1 1 0 0,1-1-1 0 0,-1-1 0 0 0,0 0 1 0 0,0-2-1 0 0,0 0 0 0 0,0-2 0 0 0,-1 0 1 0 0,37-17-1 0 0,-22 6-29 0 0,-1-1-1 0 0,0-2 1 0 0,-1-1 0 0 0,-2-1-1 0 0,0-2 1 0 0,-2-1 0 0 0,37-40-1 0 0,-29 21-34 0 0,-2-1-1 0 0,-2-2 1 0 0,-3-2-1 0 0,-1-1 1 0 0,-3 0-1 0 0,-1-2 1 0 0,-4-1-1 0 0,27-95 0 0 0,-5-35-80 0 0,26-243-1 0 0,-56 337 113 0 0,-7 29-35 0 0,-2 21 41 0 0,13-60-1 0 0,-15 89-30 0 0,1 0 1 0 0,0 1-1 0 0,1 0 0 0 0,0-1 0 0 0,0 1 1 0 0,1 1-1 0 0,0-1 0 0 0,1 1 0 0 0,-1 0 0 0 0,2 0 1 0 0,8-9-1 0 0,-11 14-8 0 0,0 1 0 0 0,-1 0 0 0 0,1 0 1 0 0,0 0-1 0 0,0 0 0 0 0,0 1 0 0 0,0 0 0 0 0,1 0 1 0 0,-1 0-1 0 0,0 0 0 0 0,0 0 0 0 0,1 1 0 0 0,-1 0 1 0 0,0 0-1 0 0,1 0 0 0 0,-1 1 0 0 0,0-1 0 0 0,1 1 0 0 0,-1 0 1 0 0,0 0-1 0 0,5 2 0 0 0,15 2-622 0 0,-23-5 447 0 0,1 0-1 0 0,0 0 1 0 0,0-1-1 0 0,0 1 0 0 0,0 0 1 0 0,0-1-1 0 0,0 1 0 0 0,0-1 1 0 0,0 1-1 0 0,-1-1 1 0 0,1 0-1 0 0,0 0 0 0 0,0 0 1 0 0,2-1-1 0 0,1-5-738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7:11.78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21 780 0 0,'9'-20'11398'0'0,"-8"20"-11290"0"0,75 211 2487 0 0,-23-82-2280 0 0,23 61-150 0 0,-46-109-93 0 0,-30-81-54 0 0,0 1 1 0 0,0-1-1 0 0,0 1 1 0 0,0-1-1 0 0,0 0 1 0 0,0 0-1 0 0,0 1 1 0 0,0-1-1 0 0,0 0 1 0 0,0 1-1 0 0,1-1 0 0 0,-1 0 1 0 0,0 1-1 0 0,0-1 1 0 0,0 0-1 0 0,1 0 1 0 0,-1 1-1 0 0,0-1 1 0 0,0 0-1 0 0,1 0 1 0 0,-1 1-1 0 0,0-1 1 0 0,1 0-1 0 0,-1 0 1 0 0,0 0-1 0 0,0 0 1 0 0,1 0-1 0 0,-1 1 1 0 0,0-1-1 0 0,1 0 1 0 0,-1 0-1 0 0,0 0 0 0 0,1 0 1 0 0,-1 0-1 0 0,0 0 1 0 0,1 0-1 0 0,-1 0 1 0 0,0 0-1 0 0,1 0 1 0 0,-1 0-1 0 0,1-1 1 0 0,10-15 268 0 0,8-44-340 0 0,-14 40 108 0 0,-2 11-23 0 0,0 1 1 0 0,0 0-1 0 0,0 0 0 0 0,1 0 1 0 0,0 0-1 0 0,1 1 0 0 0,0 0 1 0 0,0 0-1 0 0,0 0 0 0 0,12-10 1 0 0,-14 14-67 0 0,1 0 0 0 0,0 1 0 0 0,0-1 0 0 0,1 1 0 0 0,-1 0 0 0 0,0 0 1 0 0,1 0-1 0 0,-1 1 0 0 0,1-1 0 0 0,-1 1 0 0 0,1 0 0 0 0,0 0 1 0 0,-1 1-1 0 0,1 0 0 0 0,0 0 0 0 0,0 0 0 0 0,0 0 0 0 0,-1 1 0 0 0,1-1 1 0 0,8 4-1 0 0,60 23-4612 0 0,-56-19 1544 0 0,0-1 1 0 0,27 8-1 0 0,-29-12 1690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7:12.14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25 416 672 0 0,'13'-8'559'0'0,"-1"0"-1"0"0,-1-1 1 0 0,0-1-1 0 0,0 0 1 0 0,-1 0-1 0 0,0-1 1 0 0,0 0-1 0 0,-2-1 1 0 0,15-24-1 0 0,-15 21-522 0 0,-1 0 0 0 0,0 0 0 0 0,-2 0 0 0 0,1-1 0 0 0,-2 0 0 0 0,0 0 0 0 0,-1 0-1 0 0,-1-1 1 0 0,0 1 0 0 0,-1-1 0 0 0,-1 1 0 0 0,-1-1 0 0 0,-5-32 0 0 0,6 48-36 0 0,0-1-1 0 0,0 1 1 0 0,0-1 0 0 0,-1 1-1 0 0,1-1 1 0 0,0 0 0 0 0,-1 1 0 0 0,1-1-1 0 0,-1 1 1 0 0,0 0 0 0 0,0-1-1 0 0,1 1 1 0 0,-1-1 0 0 0,0 1 0 0 0,0 0-1 0 0,0 0 1 0 0,0-1 0 0 0,0 1-1 0 0,-1 0 1 0 0,1 0 0 0 0,0 0 0 0 0,0 0-1 0 0,-1 1 1 0 0,1-1 0 0 0,-1 0-1 0 0,1 0 1 0 0,-3 0 0 0 0,2 1 1 0 0,-1 0 1 0 0,1 1 0 0 0,-1-1-1 0 0,1 1 1 0 0,-1-1-1 0 0,1 1 1 0 0,0 0 0 0 0,-1 0-1 0 0,1 0 1 0 0,0 0 0 0 0,0 0-1 0 0,-1 0 1 0 0,1 1-1 0 0,0-1 1 0 0,-2 3 0 0 0,-6 5 11 0 0,0 0 0 0 0,1 1 0 0 0,0 0 1 0 0,1 0-1 0 0,-12 19 0 0 0,11-11 65 0 0,1 0 0 0 0,0 1 0 0 0,2 1-1 0 0,0-1 1 0 0,1 1 0 0 0,1 0-1 0 0,0 0 1 0 0,2 0 0 0 0,0 28 0 0 0,2-37-18 0 0,1-1 0 0 0,0 1 0 0 0,1 0 0 0 0,0-1 0 0 0,0 1 0 0 0,1-1 0 0 0,1 0 0 0 0,7 16 0 0 0,-8-20-54 0 0,1 0 0 0 0,0 0-1 0 0,0-1 1 0 0,0 1 0 0 0,1-1 0 0 0,0 0-1 0 0,0 0 1 0 0,0-1 0 0 0,0 0 0 0 0,1 0-1 0 0,0 0 1 0 0,0 0 0 0 0,0-1 0 0 0,9 4-1 0 0,-7-5-156 0 0,-1 0 0 0 0,1-1 0 0 0,-1 1 1 0 0,1-2-1 0 0,0 1 0 0 0,-1-1 0 0 0,1 0 0 0 0,0-1 0 0 0,-1 1 0 0 0,1-2 0 0 0,-1 1 0 0 0,1-1 0 0 0,-1 0 0 0 0,0-1 0 0 0,1 1 0 0 0,-1-1 0 0 0,-1-1 0 0 0,1 0 0 0 0,6-4 0 0 0,4-3-458 0 0,-1 0 0 0 0,0-1 0 0 0,-1-1-1 0 0,-1-1 1 0 0,0 0 0 0 0,15-20 0 0 0,-9 8-177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7:12.54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209 58 60 0 0,'2'-2'99'0'0,"-1"0"1"0"0,0 0-1 0 0,0 0 1 0 0,0-1-1 0 0,-1 1 0 0 0,1 0 1 0 0,0 0-1 0 0,-1 0 1 0 0,1-1-1 0 0,-1 1 0 0 0,0 0 1 0 0,0-1-1 0 0,0 1 1 0 0,0-3-1 0 0,0 4-32 0 0,-1 0 0 0 0,1 0 0 0 0,0 0 1 0 0,-1 0-1 0 0,1 0 0 0 0,-1 0 0 0 0,1 0 0 0 0,-1 1 0 0 0,1-1 1 0 0,-1 0-1 0 0,0 0 0 0 0,0 0 0 0 0,1 1 0 0 0,-1-1 0 0 0,0 0 1 0 0,0 0-1 0 0,0 1 0 0 0,0-1 0 0 0,0 1 0 0 0,0-1 0 0 0,-1 0 1 0 0,-2 0 56 0 0,1 1 0 0 0,-1-1 0 0 0,0 0 0 0 0,0 1 0 0 0,0 0 0 0 0,0 0 0 0 0,1 0 1 0 0,-1 0-1 0 0,0 1 0 0 0,0 0 0 0 0,0-1 0 0 0,1 1 0 0 0,-1 1 0 0 0,-7 2 0 0 0,2 0-5 0 0,1 1 0 0 0,-1 1 0 0 0,1-1 0 0 0,0 1 0 0 0,0 1 0 0 0,1-1-1 0 0,-1 1 1 0 0,1 1 0 0 0,1-1 0 0 0,0 1 0 0 0,0 0 0 0 0,0 1 0 0 0,1-1-1 0 0,0 1 1 0 0,1 0 0 0 0,0 0 0 0 0,-4 16 0 0 0,4-10-42 0 0,0-1 0 0 0,1 1 1 0 0,1-1-1 0 0,1 1 0 0 0,0 0 1 0 0,1 16-1 0 0,1-16 111 0 0,1-1 0 0 0,0 1 0 0 0,6 18 0 0 0,-7-31-106 0 0,-1 0-1 0 0,1 0 0 0 0,-1 0 0 0 0,1 0 0 0 0,0 0 0 0 0,0 0 0 0 0,0 0 0 0 0,0 0 0 0 0,0 0 0 0 0,0-1 0 0 0,0 1 0 0 0,1 0 1 0 0,-1-1-1 0 0,1 1 0 0 0,-1-1 0 0 0,1 1 0 0 0,-1-1 0 0 0,1 0 0 0 0,0 0 0 0 0,0 0 0 0 0,0 0 0 0 0,0 0 0 0 0,0 0 0 0 0,2 1 1 0 0,-2-2-42 0 0,0-1 0 0 0,0 1 0 0 0,-1 0 0 0 0,1-1 0 0 0,0 1 0 0 0,0-1 0 0 0,0 0 0 0 0,-1 1 0 0 0,1-1 0 0 0,-1 0 0 0 0,1 0 0 0 0,0 0 0 0 0,-1 0 0 0 0,1 0 0 0 0,-1-1 0 0 0,0 1 0 0 0,0 0 0 0 0,1-1 0 0 0,-1 1 0 0 0,0-1 0 0 0,0 1 0 0 0,0-1 1 0 0,0 1-1 0 0,0-1 0 0 0,-1 0 0 0 0,1 1 0 0 0,0-5 0 0 0,5-10 65 0 0,-2 0 0 0 0,0 0 0 0 0,-1-1 0 0 0,0 1 0 0 0,0-32 0 0 0,6-39 1372 0 0,-9 86-1419 0 0,0 0 0 0 0,0 0 0 0 0,0 0 0 0 0,0 1 0 0 0,1-1 0 0 0,-1 0 0 0 0,0 0 0 0 0,0 0 0 0 0,1 1 0 0 0,-1-1 0 0 0,0 0 0 0 0,1 1 0 0 0,-1-1-1 0 0,1 0 1 0 0,-1 1 0 0 0,1-1 0 0 0,-1 0 0 0 0,1 1 0 0 0,-1-1 0 0 0,1 1 0 0 0,0-1 0 0 0,-1 1 0 0 0,1-1 0 0 0,0 1 0 0 0,-1-1 0 0 0,1 1 0 0 0,0 0 0 0 0,0-1 0 0 0,-1 1 0 0 0,2 0 0 0 0,0 0-43 0 0,0 0 0 0 0,-1 1 0 0 0,1-1 0 0 0,-1 1 1 0 0,1 0-1 0 0,0-1 0 0 0,-1 1 0 0 0,1 0 1 0 0,-1 0-1 0 0,0 0 0 0 0,1 0 0 0 0,-1 0 1 0 0,2 2-1 0 0,40 51-1751 0 0,-40-50 1500 0 0,14 21-2207 0 0,1-1 0 0 0,1-1 0 0 0,0 0 0 0 0,33 27-1 0 0,-37-38 1323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7:12.89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22 552 612 0 0,'61'43'3013'0'0,"42"35"2151"0"0,-114-92-5081 0 0,0 0 0 0 0,1 0 0 0 0,1-1 0 0 0,0 0 0 0 0,-8-20 0 0 0,10 22-54 0 0,-15-29-41 0 0,2-1 1 0 0,2-1 0 0 0,-20-72-1 0 0,34 103 12 0 0,1-1-1 0 0,1-1 1 0 0,0 1-1 0 0,1 0 1 0 0,0 0-1 0 0,1-1 0 0 0,1 1 1 0 0,0 0-1 0 0,1 0 1 0 0,0-1-1 0 0,1 1 1 0 0,1 1-1 0 0,0-1 1 0 0,1 0-1 0 0,1 1 0 0 0,8-16 1 0 0,-12 26 3 0 0,0-1 0 0 0,1 0 1 0 0,-1 1-1 0 0,1-1 0 0 0,0 1 0 0 0,0 0 0 0 0,0 0 1 0 0,0 0-1 0 0,0 0 0 0 0,1 1 0 0 0,-1-1 0 0 0,1 1 1 0 0,0 0-1 0 0,-1 0 0 0 0,1 0 0 0 0,0 0 1 0 0,0 1-1 0 0,1 0 0 0 0,-1 0 0 0 0,0 0 0 0 0,0 0 1 0 0,0 0-1 0 0,1 1 0 0 0,-1 0 0 0 0,0 0 1 0 0,1 0-1 0 0,4 1 0 0 0,-4 1-1 0 0,-1-1 0 0 0,1 1 0 0 0,-1 0 0 0 0,0 0 0 0 0,1 1 0 0 0,-1-1 0 0 0,0 1 0 0 0,-1 0-1 0 0,1 0 1 0 0,0 0 0 0 0,-1 0 0 0 0,0 1 0 0 0,0-1 0 0 0,0 1 0 0 0,0 0 0 0 0,0 0 0 0 0,-1 0 0 0 0,0 0 0 0 0,0 1 0 0 0,0-1 0 0 0,0 1 0 0 0,-1-1 0 0 0,1 1 0 0 0,0 8 0 0 0,1 1-185 0 0,-1 1 1 0 0,-1 0 0 0 0,-1 0 0 0 0,0 0 0 0 0,-1 0 0 0 0,0 0 0 0 0,-1-1 0 0 0,-1 1-1 0 0,-6 21 1 0 0,1-15-782 0 0,0-1 0 0 0,-1 1 0 0 0,-1-2 0 0 0,-1 1 0 0 0,-22 30-1 0 0,12-20-236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7:16.6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58 88 436 0 0,'-4'1'484'0'0,"-1"0"-1"0"0,1 0 1 0 0,1 1-1 0 0,-1 0 1 0 0,0 0-1 0 0,0 0 1 0 0,1 0-1 0 0,-1 0 1 0 0,-5 5-1 0 0,-4 9 12933 0 0,51-6-11710 0 0,64 2-1217 0 0,2-3 0 0 0,157-9 1 0 0,205-54-630 0 0,239-40-530 0 0,-652 92-393 0 0,-42 2-3511 0 0,1 0-4507 0 0,-18-5 4916 0 0,2 3 2941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0:21.7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146 1 616 0 0,'1'3'14349'0'0,"-2"14"-12942"0"0,-53 100-129 0 0,32-65-850 0 0,-20 77 1 0 0,34-99-390 0 0,1 0 0 0 0,2 1 0 0 0,1 0 0 0 0,2 0 0 0 0,1 0 0 0 0,1 0 0 0 0,2 0 0 0 0,7 41 0 0 0,-4-46-42 0 0,1 0 0 0 0,1 0 0 0 0,1 0 0 0 0,1-1-1 0 0,20 36 1 0 0,-26-54-22 0 0,1-1-1 0 0,0 0 1 0 0,1-1-1 0 0,-1 1 0 0 0,1-1 1 0 0,0 0-1 0 0,1 0 1 0 0,-1 0-1 0 0,1-1 1 0 0,0 1-1 0 0,7 3 1 0 0,-8-6-15 0 0,0-1 1 0 0,-1 1-1 0 0,1-1 1 0 0,0 1-1 0 0,0-1 0 0 0,0-1 1 0 0,0 1-1 0 0,1-1 1 0 0,-1 0-1 0 0,0 0 1 0 0,0 0-1 0 0,0-1 1 0 0,0 0-1 0 0,0 0 1 0 0,0 0-1 0 0,0-1 1 0 0,7-2-1 0 0,-3 0-3 0 0,-1-1 1 0 0,0 1-1 0 0,0-1 0 0 0,-1 0 1 0 0,0-1-1 0 0,0 0 0 0 0,0 0 1 0 0,0-1-1 0 0,-1 1 1 0 0,0-2-1 0 0,-1 1 0 0 0,1 0 1 0 0,-2-1-1 0 0,1 0 0 0 0,-1 0 1 0 0,0-1-1 0 0,0 1 0 0 0,-1-1 1 0 0,0 1-1 0 0,-1-1 0 0 0,0 0 1 0 0,-1 0-1 0 0,1-10 1 0 0,-1 18 17 0 0,-1-1 0 0 0,0 1 0 0 0,-1-1 1 0 0,1 1-1 0 0,0-1 0 0 0,0 1 0 0 0,-1-1 0 0 0,1 1 1 0 0,0-1-1 0 0,-1 1 0 0 0,0 0 0 0 0,1-1 1 0 0,-1 1-1 0 0,0 0 0 0 0,1-1 0 0 0,-1 1 1 0 0,0 0-1 0 0,0 0 0 0 0,0 0 0 0 0,0 0 1 0 0,-1 0-1 0 0,1 0 0 0 0,0 0 0 0 0,-3-2 1 0 0,1 2-54 0 0,0 0 1 0 0,0 0-1 0 0,0 0 0 0 0,0 1 1 0 0,-1-1-1 0 0,1 1 1 0 0,0 0-1 0 0,0-1 0 0 0,-1 2 1 0 0,1-1-1 0 0,-4 1 1 0 0,-5 1-424 0 0,0 0 0 0 0,-1 1 1 0 0,1 1-1 0 0,-22 10 1 0 0,-86 54-5590 0 0,56-29 2092 0 0,38-25 2453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7:17.1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12 124 0 0,'-9'-11'5777'0'0,"29"20"-126"0"0,-1-1-5129 0 0,180 74 3955 0 0,-26 4-3580 0 0,-60-22-293 0 0,-110-63-594 0 0,0 1 1 0 0,0-1-1 0 0,0 1 0 0 0,0 0 0 0 0,-1 0 0 0 0,1 1 0 0 0,-1-1 0 0 0,1 0 1 0 0,-1 1-1 0 0,0-1 0 0 0,1 1 0 0 0,-1 0 0 0 0,-1 0 0 0 0,1 0 0 0 0,0 0 1 0 0,-1 0-1 0 0,1 0 0 0 0,-1 0 0 0 0,1 5 0 0 0,-2-2-9 0 0,0-1 0 0 0,-1 1 0 0 0,0-1 0 0 0,0 0-1 0 0,0 1 1 0 0,0-1 0 0 0,-1 0 0 0 0,0 0 0 0 0,0 0 0 0 0,0 0 0 0 0,-5 8 0 0 0,-17 27-312 0 0,-2-1 0 0 0,-48 56 0 0 0,-8 12-4330 0 0,58-77 1473 0 0,0 0 0 0 0,-32 28 0 0 0,31-35 1320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7:20.9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431 79 260 0 0,'-6'-24'6721'0'0,"6"23"-6182"0"0,0 0 0 0 0,0-1 0 0 0,0 1 0 0 0,0 0 0 0 0,0 0 0 0 0,-1 0 0 0 0,1-1 0 0 0,0 1 0 0 0,-1 0 0 0 0,1 0 0 0 0,-1 0-1 0 0,1 0 1 0 0,-1-1 0 0 0,0 1 0 0 0,0-1 0 0 0,-18-5 622 0 0,5 6-1046 0 0,0 0 1 0 0,0 0-1 0 0,0 2 0 0 0,0 0 1 0 0,0 0-1 0 0,0 1 1 0 0,0 1-1 0 0,0 1 0 0 0,1 0 1 0 0,-1 0-1 0 0,1 1 0 0 0,-23 13 1 0 0,21-9-91 0 0,-1 0 1 0 0,2 2 0 0 0,-1 0 0 0 0,1 0-1 0 0,1 2 1 0 0,0-1 0 0 0,1 2-1 0 0,0-1 1 0 0,-17 28 0 0 0,23-30-6 0 0,-1 0 1 0 0,1 0 0 0 0,1 0 0 0 0,0 1-1 0 0,1-1 1 0 0,-5 20 0 0 0,8-27-9 0 0,1 1 0 0 0,-1-1 0 0 0,1 0 0 0 0,0 0 0 0 0,0 0 0 0 0,0 0 0 0 0,1 0 0 0 0,-1 0 0 0 0,1 1 0 0 0,0-1 0 0 0,1 0 0 0 0,-1-1 0 0 0,0 1 0 0 0,1 0 0 0 0,0 0-1 0 0,0-1 1 0 0,0 1 0 0 0,1-1 0 0 0,-1 1 0 0 0,1-1 0 0 0,-1 0 0 0 0,1 0 0 0 0,6 4 0 0 0,13 8 1 0 0,0-1-1 0 0,1-1 1 0 0,0-1-1 0 0,1-1 1 0 0,0-1-1 0 0,27 7 1 0 0,-18-7-73 0 0,-1 3 0 0 0,51 26 0 0 0,-80-37 38 0 0,0 0-1 0 0,1 0 0 0 0,-1 0 0 0 0,0 0 1 0 0,0 1-1 0 0,0 0 0 0 0,0-1 0 0 0,-1 1 0 0 0,1 0 1 0 0,-1 1-1 0 0,1-1 0 0 0,-1 0 0 0 0,0 1 1 0 0,0-1-1 0 0,-1 1 0 0 0,1-1 0 0 0,-1 1 0 0 0,0 0 1 0 0,0 0-1 0 0,0-1 0 0 0,0 1 0 0 0,-1 0 1 0 0,1 0-1 0 0,-1 0 0 0 0,0 0 0 0 0,-1 0 1 0 0,1 0-1 0 0,0 0 0 0 0,-1 0 0 0 0,-2 6 0 0 0,1-4 8 0 0,-1 1 0 0 0,1-1-1 0 0,-2 0 1 0 0,1 0 0 0 0,-1 0-1 0 0,0-1 1 0 0,0 1 0 0 0,0-1-1 0 0,-1 0 1 0 0,1 0 0 0 0,-1 0-1 0 0,-1-1 1 0 0,1 0 0 0 0,-1 0-1 0 0,1 0 1 0 0,-13 5 0 0 0,12-6-4 0 0,-1 0 1 0 0,0-1-1 0 0,0 0 1 0 0,0 0 0 0 0,0-1-1 0 0,0 0 1 0 0,0 0 0 0 0,0-1-1 0 0,-1 1 1 0 0,1-2-1 0 0,0 1 1 0 0,-13-3 0 0 0,16 2 18 0 0,0 0 0 0 0,0 0 0 0 0,1-1 0 0 0,-1 0 1 0 0,0 1-1 0 0,1-1 0 0 0,-1 0 0 0 0,1-1 0 0 0,0 1 0 0 0,-1 0 1 0 0,1-1-1 0 0,0 0 0 0 0,1 0 0 0 0,-1 0 0 0 0,0 0 0 0 0,1 0 1 0 0,0-1-1 0 0,0 1 0 0 0,0-1 0 0 0,0 1 0 0 0,0-1 0 0 0,1 0 1 0 0,-1 1-1 0 0,0-6 0 0 0,-1-9 12 0 0,0 0 1 0 0,1 0 0 0 0,1 0-1 0 0,1 0 1 0 0,0 0-1 0 0,1 0 1 0 0,1 0-1 0 0,1 0 1 0 0,6-22-1 0 0,10-20-447 0 0,33-78 0 0 0,-10 33-2145 0 0,34-69-8974 0 0,-66 152 9912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7:21.8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160 26 152 0 0,'-3'-20'4672'0'0,"-5"15"758"0"0,-1 9-2129 0 0,2 2-1832 0 0,-6 7-1048 0 0,1 3-77 0 0,0 1 0 0 0,1 0 1 0 0,1 0-1 0 0,0 1 0 0 0,1 0 0 0 0,1 0 1 0 0,1 1-1 0 0,1 0 0 0 0,-6 31 0 0 0,3-4-116 0 0,3 1 0 0 0,-2 92-1 0 0,8-121-226 0 0,1 0 0 0 0,1 0 0 0 0,0 0 0 0 0,1 0 0 0 0,1-1 0 0 0,1 1 0 0 0,1-1 0 0 0,0 0 0 0 0,1 0 0 0 0,1-1 0 0 0,10 18 0 0 0,-13-27-10 0 0,0 0 1 0 0,0 0 0 0 0,1-1-1 0 0,0 1 1 0 0,0-1-1 0 0,1 0 1 0 0,0-1-1 0 0,0 0 1 0 0,0 0-1 0 0,0 0 1 0 0,1-1 0 0 0,-1 0-1 0 0,1 0 1 0 0,0-1-1 0 0,1 0 1 0 0,-1-1-1 0 0,0 0 1 0 0,1 0 0 0 0,0-1-1 0 0,-1 0 1 0 0,1 0-1 0 0,0-1 1 0 0,-1 0-1 0 0,1 0 1 0 0,9-2-1 0 0,-6 0-35 0 0,-1-1-1 0 0,0 0 0 0 0,0 0 0 0 0,-1-1 0 0 0,1 0 0 0 0,19-11 0 0 0,-26 13 33 0 0,-1 0 0 0 0,1-1-1 0 0,-1 1 1 0 0,1-1 0 0 0,-1 1-1 0 0,0-1 1 0 0,0 0 0 0 0,0 0 0 0 0,0 0-1 0 0,-1-1 1 0 0,1 1 0 0 0,-1-1-1 0 0,0 1 1 0 0,0-1 0 0 0,0 0-1 0 0,0 0 1 0 0,-1 0 0 0 0,1 0 0 0 0,-1 0-1 0 0,0 0 1 0 0,0-7 0 0 0,-1 9 9 0 0,-1-1-1 0 0,0 1 1 0 0,0 0 0 0 0,0-1 0 0 0,0 1-1 0 0,0 0 1 0 0,0-1 0 0 0,-1 1 0 0 0,1 0 0 0 0,-1 0-1 0 0,1 0 1 0 0,-1 0 0 0 0,0 0 0 0 0,0 1-1 0 0,0-1 1 0 0,0 0 0 0 0,0 1 0 0 0,0 0 0 0 0,0-1-1 0 0,0 1 1 0 0,-1 0 0 0 0,1 0 0 0 0,-1 0-1 0 0,1 0 1 0 0,0 1 0 0 0,-1-1 0 0 0,-4 0 0 0 0,-7-2-15 0 0,-1 0 0 0 0,0 1 0 0 0,-17-1 0 0 0,10 3-221 0 0,-1 0 0 0 0,1 2 0 0 0,-27 5-1 0 0,-8 9-2883 0 0,9 10-4782 0 0,34-10 3712 0 0,13-7 2527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7:32.3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 36 392 0 0,'2'-15'1923'0'0,"1"-2"167"0"0,-3 17-2033 0 0,0 0 0 0 0,0 0 0 0 0,0 0 0 0 0,-1 0 0 0 0,1 0 0 0 0,0 0 0 0 0,0 0 0 0 0,0 0 1 0 0,0 0-1 0 0,0 0 0 0 0,0 0 0 0 0,0 0 0 0 0,-1 0 0 0 0,1 0 0 0 0,0 0 0 0 0,0 0 0 0 0,0 0 0 0 0,0 0 0 0 0,0 0 0 0 0,0 0 0 0 0,0 0 0 0 0,-1 0 0 0 0,1 0 0 0 0,0 0 0 0 0,0 0 0 0 0,0 0 0 0 0,0 0 0 0 0,0 0 1 0 0,0 0-1 0 0,0 0 0 0 0,0 0 0 0 0,-1 0 0 0 0,1 0 0 0 0,0 0 0 0 0,0-1 0 0 0,0 1 0 0 0,0 0 0 0 0,0 0 0 0 0,0 0 0 0 0,0 0 0 0 0,0 0 0 0 0,0 0 0 0 0,0 0 0 0 0,0 0 0 0 0,0-1 0 0 0,0 1 0 0 0,0 0 1 0 0,0 0-1 0 0,0 0 0 0 0,0 0 0 0 0,0 0 0 0 0,0 0 0 0 0,0 0 0 0 0,0-1 0 0 0,0 1 0 0 0,0 0 0 0 0,0 0 0 0 0,0 0 0 0 0,0 0 0 0 0,0 0 0 0 0,0 0 0 0 0,0 0 0 0 0,0-1 0 0 0,0 1 0 0 0,-5 7 78 0 0,1 0 0 0 0,0 0 0 0 0,0 1-1 0 0,1-1 1 0 0,-1 1 0 0 0,2 0-1 0 0,-1 0 1 0 0,1 0 0 0 0,0 0 0 0 0,1 0-1 0 0,0 0 1 0 0,0 1 0 0 0,1 8 0 0 0,1 9-85 0 0,0 0 0 0 0,2-1 0 0 0,1 1 0 0 0,1 0 0 0 0,14 41 1 0 0,-14-56-45 0 0,-1 0 1 0 0,1 0-1 0 0,1-1 1 0 0,0 0-1 0 0,0 0 1 0 0,13 14-1 0 0,-15-19-19 0 0,0-1 1 0 0,1 1-1 0 0,-1-1 0 0 0,1-1 1 0 0,0 1-1 0 0,1-1 0 0 0,-1 0 1 0 0,0 0-1 0 0,1 0 1 0 0,0-1-1 0 0,-1 1 0 0 0,1-2 1 0 0,8 3-1 0 0,-10-3-30 0 0,-1 0 0 0 0,0-1 0 0 0,0 1 1 0 0,1-1-1 0 0,-1 0 0 0 0,0 0 0 0 0,1 0 0 0 0,-1 0 0 0 0,0 0 1 0 0,1-1-1 0 0,-1 0 0 0 0,0 1 0 0 0,0-1 0 0 0,0 0 0 0 0,1-1 0 0 0,-1 1 1 0 0,0-1-1 0 0,-1 1 0 0 0,1-1 0 0 0,0 0 0 0 0,0 0 0 0 0,-1 0 1 0 0,1 0-1 0 0,-1 0 0 0 0,1-1 0 0 0,-1 1 0 0 0,0-1 0 0 0,0 0 0 0 0,0 1 1 0 0,2-7-1 0 0,-3 8 38 0 0,-1 0 0 0 0,1 0 0 0 0,0-1 0 0 0,-1 1 0 0 0,1 0 0 0 0,-1-1 0 0 0,0 1 0 0 0,1-1 0 0 0,-1 1 0 0 0,0 0 0 0 0,0-1 0 0 0,0 1 1 0 0,0-1-1 0 0,0 1 0 0 0,0 0 0 0 0,-1-1 0 0 0,1 1 0 0 0,0-1 0 0 0,-1 1 0 0 0,1 0 0 0 0,-1-1 0 0 0,1 1 0 0 0,-1 0 0 0 0,0-1 0 0 0,1 1 0 0 0,-1 0 0 0 0,0 0 0 0 0,0 0 0 0 0,0 0 0 0 0,0 0 0 0 0,0 0 1 0 0,0 0-1 0 0,0 0 0 0 0,0 0 0 0 0,0 0 0 0 0,-1 1 0 0 0,1-1 0 0 0,0 0 0 0 0,0 1 0 0 0,-1-1 0 0 0,1 1 0 0 0,-3-1 0 0 0,-1 0-73 0 0,-1 0 1 0 0,1 0-1 0 0,-1 0 0 0 0,1 1 1 0 0,-1 0-1 0 0,1 0 0 0 0,-1 1 1 0 0,0 0-1 0 0,1-1 0 0 0,0 2 1 0 0,-1-1-1 0 0,1 1 0 0 0,0 0 1 0 0,-1 0-1 0 0,-8 5 0 0 0,8-4-332 0 0,0 1 0 0 0,0 0 1 0 0,1 0-1 0 0,-1 0 0 0 0,1 1 0 0 0,0 0 0 0 0,0 0 0 0 0,0 1 0 0 0,1-1 0 0 0,0 1 0 0 0,0 0 0 0 0,-4 6 0 0 0,-1 4-714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7:32.7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105 0 936 0 0,'-1'1'332'0'0,"-1"0"-1"0"0,0 0 1 0 0,1-1 0 0 0,-1 1-1 0 0,1 0 1 0 0,-1 0 0 0 0,1 1-1 0 0,-1-1 1 0 0,1 0 0 0 0,0 0-1 0 0,0 1 1 0 0,-1-1 0 0 0,1 1-1 0 0,0-1 1 0 0,0 1 0 0 0,1-1-1 0 0,-1 1 1 0 0,0 0 0 0 0,0-1-1 0 0,1 1 1 0 0,-1 0 0 0 0,0 1-1 0 0,-12 44 1288 0 0,-4 26-345 0 0,-16 79-447 0 0,21-61-2068 0 0,9-30-544 0 0,6-17-731 0 0,-2-39 2023 0 0,0 1 0 0 0,0-1 1 0 0,0 0-1 0 0,1 0 0 0 0,0 0 1 0 0,0 1-1 0 0,0-2 0 0 0,1 1 1 0 0,4 7-1 0 0,3 0-782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7:33.1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0 712 0 0,'9'18'7316'0'0,"21"28"-6402"0"0,-28-44-664 0 0,15 21-384 0 0,1 0 0 0 0,1-2 0 0 0,1 0 1 0 0,44 35-1 0 0,-42-40-962 0 0,0-1 1 0 0,1-1-1 0 0,0-1 1 0 0,1 0-1 0 0,38 12 1 0 0,-32-16-75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7:33.6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 5 592 0 0,'-4'-4'5830'0'0,"-6"10"-4529"0"0,-5 10-734 0 0,14-14-316 0 0,0-1 1 0 0,1 1-1 0 0,-1-1 0 0 0,1 1 0 0 0,-1 0 0 0 0,1-1 1 0 0,-1 1-1 0 0,1 0 0 0 0,0-1 0 0 0,0 1 1 0 0,0 0-1 0 0,0-1 0 0 0,0 1 0 0 0,0 2 0 0 0,1-1 20 0 0,0 0-1 0 0,1 0 0 0 0,-1 0 1 0 0,0 0-1 0 0,1 0 0 0 0,0 0 1 0 0,-1 0-1 0 0,1 0 0 0 0,0 0 1 0 0,1-1-1 0 0,2 4 0 0 0,10 7 207 0 0,0-1-1 0 0,29 18 1 0 0,-8-5-400 0 0,-27-19-147 0 0,32 30 200 0 0,-37-32-383 0 0,0 1 0 0 0,1-1 0 0 0,-2 1 0 0 0,1 0 0 0 0,-1 0 1 0 0,1 0-1 0 0,-2 1 0 0 0,1-1 0 0 0,0 1 0 0 0,2 11 0 0 0,-4-14-240 0 0,-1 0 0 0 0,0 0 1 0 0,0 0-1 0 0,0 1 0 0 0,-1-1 0 0 0,1 0 0 0 0,-1 0 0 0 0,0 0 0 0 0,0 0 0 0 0,0-1 0 0 0,0 1 0 0 0,0 0 0 0 0,0 0 0 0 0,-1 0 0 0 0,0-1 0 0 0,1 1 1 0 0,-1-1-1 0 0,0 1 0 0 0,0-1 0 0 0,0 0 0 0 0,-1 0 0 0 0,1 0 0 0 0,0 0 0 0 0,-6 3 0 0 0,-1-2-731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7:33.9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0 297 580 0 0,'3'-8'1183'0'0,"0"0"1"0"0,1 0-1 0 0,0 0 0 0 0,0 0 1 0 0,1 1-1 0 0,9-13 0 0 0,-5 10-448 0 0,1 0 0 0 0,0 0 1 0 0,19-14-1 0 0,57-29-1893 0 0,-26 23-1226 0 0,24-16-1716 0 0,-24 11 1243 0 0,-30 23 1684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7:34.3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31 117 48 0 0,'-3'-3'400'0'0,"-11"-10"1217"0"0,1-5 1576 0 0,13 16-3087 0 0,0 1 1 0 0,0 0 0 0 0,0-1-1 0 0,0 1 1 0 0,0 0 0 0 0,0-1-1 0 0,1 1 1 0 0,-1 0 0 0 0,0-1-1 0 0,1 1 1 0 0,-1 0 0 0 0,0 0-1 0 0,1-1 1 0 0,0 1 0 0 0,-1 0-1 0 0,1 0 1 0 0,0 0 0 0 0,0 0-1 0 0,-1 0 1 0 0,1 0 0 0 0,0 0-1 0 0,0 0 1 0 0,0 0-1 0 0,0 0 1 0 0,0 1 0 0 0,0-1-1 0 0,1 0 1 0 0,-1 1 0 0 0,2-2-1 0 0,9-6 161 0 0,0 1 0 0 0,1 0 0 0 0,-1 1 0 0 0,21-8 0 0 0,-30 13-281 0 0,0 0 0 0 0,0 0 0 0 0,1 0-1 0 0,-1 0 1 0 0,0 1 0 0 0,1-1 0 0 0,-1 1 0 0 0,0 0 0 0 0,1 0 0 0 0,-1 0 0 0 0,0 0 0 0 0,1 1 0 0 0,-1-1 0 0 0,0 1 0 0 0,0 0 0 0 0,1 0 0 0 0,-1 0 0 0 0,0 0 0 0 0,0 1-1 0 0,0-1 1 0 0,0 1 0 0 0,0 0 0 0 0,-1-1 0 0 0,4 4 0 0 0,-4 0-57 0 0,0-1 0 0 0,-1 0 0 0 0,1 1 0 0 0,-1-1 1 0 0,0 1-1 0 0,-1 0 0 0 0,1-1 0 0 0,-1 1 0 0 0,0 0 0 0 0,0-1 0 0 0,0 1 0 0 0,-1 0 0 0 0,0-1 0 0 0,0 1 0 0 0,-1 5 0 0 0,-2 19-352 0 0,4-10 291 0 0,-1-16 125 0 0,1 1 0 0 0,0-1 0 0 0,0 1 1 0 0,0 0-1 0 0,0-1 0 0 0,1 1 0 0 0,-1-1 0 0 0,1 1 0 0 0,0-1 1 0 0,0 1-1 0 0,0-1 0 0 0,2 5 0 0 0,13 7 46 0 0,2-5-16 0 0,40 10 88 0 0,13 5 68 0 0,-66-23-225 0 0,1 1 0 0 0,-1 0 0 0 0,0-1 0 0 0,0 2 0 0 0,-1-1-1 0 0,1 0 1 0 0,-1 1 0 0 0,1 0 0 0 0,4 7 0 0 0,-7-9-66 0 0,-1 0 0 0 0,1 0 0 0 0,-1 1 1 0 0,0-1-1 0 0,0 0 0 0 0,0 1 0 0 0,0-1 0 0 0,-1 1 0 0 0,1-1 0 0 0,-1 1 0 0 0,1 0 0 0 0,-1-1 1 0 0,0 1-1 0 0,0-1 0 0 0,0 1 0 0 0,0 0 0 0 0,-1-1 0 0 0,1 1 0 0 0,-1-1 0 0 0,1 1 1 0 0,-1-1-1 0 0,0 1 0 0 0,0-1 0 0 0,0 1 0 0 0,0-1 0 0 0,-1 0 0 0 0,1 0 0 0 0,-4 5 1 0 0,-30 31-1817 0 0,9-18 689 0 0,2-3 394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7:34.8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26 24 0 0,'0'-6'843'0'0,"0"-13"6115"0"0,-4 29-6702 0 0,1 9-245 0 0,2-1 0 0 0,0 1 0 0 0,1 0 1 0 0,4 36-1 0 0,-3-42-209 0 0,23 199-6281 0 0,-19-174 5323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3:59:01.1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86 1060 0 0,'1'-3'1038'0'0,"1"0"0"0"0,-1 0 1 0 0,1 0-1 0 0,0 0 0 0 0,0 0 0 0 0,1 0 0 0 0,-1 0 0 0 0,0 1 0 0 0,1 0 1 0 0,0-1-1 0 0,-1 1 0 0 0,1 0 0 0 0,0 0 0 0 0,4-2 0 0 0,19-3 952 0 0,-1 2-3287 0 0,12-8-5995 0 0,7-2-347 0 0,-24 11 5901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0:22.6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329 11 1052 0 0,'13'-7'4158'0'0,"-14"4"-2236"0"0,-25 4-1296 0 0,14 0-405 0 0,-6 0-130 0 0,0 1 1 0 0,-1 1 0 0 0,1 0-1 0 0,1 2 1 0 0,-1 0-1 0 0,0 1 1 0 0,1 0 0 0 0,-22 13-1 0 0,30-14-7 0 0,1 0 0 0 0,0 1 0 0 0,0 0 0 0 0,1 0 0 0 0,-1 1 0 0 0,1 0 0 0 0,1 0 0 0 0,-1 1 0 0 0,1-1 0 0 0,0 2 0 0 0,1-1 0 0 0,0 0 0 0 0,1 1-1 0 0,-1 0 1 0 0,2 0 0 0 0,-1 0 0 0 0,-2 13 0 0 0,3-10 147 0 0,1 0 1 0 0,0 0-1 0 0,1 0 0 0 0,0 0 0 0 0,1 0 0 0 0,0 1 0 0 0,1-1 0 0 0,3 14 0 0 0,-2-19-21 0 0,0 0-1 0 0,0 0 1 0 0,0 0-1 0 0,1 0 1 0 0,0-1-1 0 0,1 1 1 0 0,0-1-1 0 0,0 0 1 0 0,0 0-1 0 0,0 0 1 0 0,1 0-1 0 0,0-1 1 0 0,1 0-1 0 0,7 7 1 0 0,31 18 341 0 0,84 45 1 0 0,-69-43-571 0 0,-53-29 13 0 0,0 1 0 0 0,-1-1 1 0 0,1 1-1 0 0,-1 0 0 0 0,0 1 1 0 0,0-1-1 0 0,0 1 0 0 0,0 0 1 0 0,-1 0-1 0 0,0 0 0 0 0,0 1 1 0 0,-1 0-1 0 0,1 0 0 0 0,-1 0 0 0 0,0 0 1 0 0,-1 0-1 0 0,1 0 0 0 0,-1 1 1 0 0,-1-1-1 0 0,1 1 0 0 0,-1-1 1 0 0,0 1-1 0 0,-1 0 0 0 0,1-1 1 0 0,-1 1-1 0 0,-1 0 0 0 0,1 0 1 0 0,-1-1-1 0 0,0 1 0 0 0,-1-1 0 0 0,0 1 1 0 0,0-1-1 0 0,0 1 0 0 0,-1-1 1 0 0,0 0-1 0 0,0 0 0 0 0,0 0 1 0 0,-1-1-1 0 0,0 1 0 0 0,0-1 1 0 0,0 0-1 0 0,-7 7 0 0 0,3-4-16 0 0,-49 40-121 0 0,55-46 137 0 0,-1-1 0 0 0,1 1 0 0 0,-1-1 0 0 0,1 1 0 0 0,-1-1 0 0 0,0 0 0 0 0,0 0 0 0 0,1 0 0 0 0,-1 0 0 0 0,0-1 0 0 0,0 1 0 0 0,0-1 0 0 0,0 1 0 0 0,0-1 0 0 0,0 0 0 0 0,0-1 0 0 0,0 1 0 0 0,0 0 0 0 0,0-1 0 0 0,0 1 0 0 0,-2-2 0 0 0,2 0 8 0 0,1 1-1 0 0,-1-1 1 0 0,1 0 0 0 0,0 0-1 0 0,0 0 1 0 0,0-1 0 0 0,0 1 0 0 0,0 0-1 0 0,0-1 1 0 0,1 1 0 0 0,-1-1-1 0 0,1 1 1 0 0,0-1 0 0 0,-1 0 0 0 0,1 0-1 0 0,0 0 1 0 0,1 1 0 0 0,-1-1 0 0 0,1 0-1 0 0,-1 0 1 0 0,1 0 0 0 0,0 0-1 0 0,0-4 1 0 0,0-11 5 0 0,1 1 0 0 0,4-30 0 0 0,-3 37-12 0 0,7-43-702 0 0,2 1 0 0 0,21-60 0 0 0,-1 28-4773 0 0,75-140-1 0 0,-77 172 3747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7:35.2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34 652 0 0,'-5'-33'11701'0'0,"5"53"-11130"0"0,4 96-980 0 0,-1-74-2787 0 0,2 0 1 0 0,12 45-1 0 0,-11-56 1516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7:42.1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 37 1056 0 0,'20'-33'11448'0'0,"-20"33"-11413"0"0,0-1 0 0 0,0 1 1 0 0,0 0-1 0 0,0 0 0 0 0,0 0 1 0 0,0 0-1 0 0,0 0 0 0 0,0 0 0 0 0,0 0 1 0 0,0 0-1 0 0,0-1 0 0 0,0 1 1 0 0,0 0-1 0 0,0 0 0 0 0,0 0 0 0 0,0 0 1 0 0,0 0-1 0 0,0 0 0 0 0,0 0 0 0 0,0 0 1 0 0,0-1-1 0 0,0 1 0 0 0,-1 0 1 0 0,1 0-1 0 0,0 0 0 0 0,0 0 0 0 0,0 0 1 0 0,0 0-1 0 0,0 0 0 0 0,0 0 1 0 0,0 0-1 0 0,0 0 0 0 0,0 0 0 0 0,-1 0 1 0 0,1 0-1 0 0,0-1 0 0 0,0 1 0 0 0,0 0 1 0 0,0 0-1 0 0,0 0 0 0 0,0 0 1 0 0,0 0-1 0 0,0 0 0 0 0,-1 0 0 0 0,1 0 1 0 0,0 0-1 0 0,0 0 0 0 0,0 0 1 0 0,0 0-1 0 0,0 1 0 0 0,0-1 0 0 0,0 0 1 0 0,-1 0-1 0 0,1 0 0 0 0,0 0 0 0 0,0 0 1 0 0,0 0-1 0 0,0 0 0 0 0,0 0 1 0 0,0 0-1 0 0,0 0 0 0 0,0 0 0 0 0,0 0 1 0 0,0 0-1 0 0,-1 0 0 0 0,1 1 1 0 0,0-1-1 0 0,-19 14-89 0 0,16-11 140 0 0,-1 1 0 0 0,0-1 1 0 0,1 0-1 0 0,0 1 1 0 0,0 0-1 0 0,0 0 0 0 0,0 0 1 0 0,0 0-1 0 0,1 0 0 0 0,0 0 1 0 0,0 1-1 0 0,0-1 1 0 0,1 1-1 0 0,-1 0 0 0 0,1-1 1 0 0,0 1-1 0 0,0 0 0 0 0,1 0 1 0 0,-1 0-1 0 0,1-1 1 0 0,0 1-1 0 0,1 0 0 0 0,-1 0 1 0 0,1 0-1 0 0,0-1 0 0 0,0 1 1 0 0,0 0-1 0 0,1-1 1 0 0,-1 1-1 0 0,1-1 0 0 0,0 1 1 0 0,1-1-1 0 0,-1 0 0 0 0,1 0 1 0 0,0 0-1 0 0,0 0 0 0 0,0 0 1 0 0,0-1-1 0 0,1 1 1 0 0,-1-1-1 0 0,6 4 0 0 0,5 2 16 0 0,1 0-1 0 0,-1-1 1 0 0,1-1-1 0 0,28 10 1 0 0,-30-12-99 0 0,0-1 1 0 0,0 2 0 0 0,-1 0-1 0 0,0 0 1 0 0,0 1 0 0 0,-1 0-1 0 0,0 1 1 0 0,11 10-1 0 0,-20-16-10 0 0,0 0-1 0 0,0 0 1 0 0,0 1-1 0 0,0-1 0 0 0,-1 0 1 0 0,1 1-1 0 0,0 0 1 0 0,-1-1-1 0 0,0 1 0 0 0,0 0 1 0 0,0 0-1 0 0,0 0 1 0 0,0 0-1 0 0,0 0 0 0 0,-1 0 1 0 0,0 0-1 0 0,1 0 1 0 0,-1 0-1 0 0,0 0 1 0 0,0 0-1 0 0,-1 3 0 0 0,-1-1 3 0 0,1 0-1 0 0,-1 0 1 0 0,0-1 0 0 0,-1 1-1 0 0,1-1 1 0 0,-1 0-1 0 0,1 0 1 0 0,-1 0-1 0 0,-1 0 1 0 0,1 0 0 0 0,-7 6-1 0 0,-4 1-721 0 0,0 0 0 0 0,-1-1 0 0 0,0 0 0 0 0,0-2 0 0 0,-1 1 0 0 0,-20 6 0 0 0,32-14 156 0 0,-1 1 0 0 0,0-1 1 0 0,0 0-1 0 0,0 0 0 0 0,0 0 1 0 0,0-1-1 0 0,0 0 0 0 0,0 0 1 0 0,0 0-1 0 0,-7-2 0 0 0,11 2 380 0 0,-1 0 0 0 0,1-1-1 0 0,-1 1 1 0 0,1-1 0 0 0,-1 1-1 0 0,1-1 1 0 0,0 0-1 0 0,-1 0 1 0 0,1 0 0 0 0,0 1-1 0 0,-1-1 1 0 0,1 0 0 0 0,0-1-1 0 0,0 1 1 0 0,0 0 0 0 0,0 0-1 0 0,0 0 1 0 0,0-1-1 0 0,-1-1 1 0 0,1 1 39 0 0,1 1-1 0 0,-1-1 1 0 0,1 0-1 0 0,0 0 1 0 0,-1 0-1 0 0,1 0 1 0 0,0 1-1 0 0,0-1 1 0 0,0 0-1 0 0,0 0 0 0 0,0 0 1 0 0,1-3-1 0 0,3-8-778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7:42.5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355 44 872 0 0,'2'-1'230'0'0,"-1"1"0"0"0,0-1 0 0 0,0 0 0 0 0,0 0 0 0 0,0 0 0 0 0,0 0 0 0 0,0 0 0 0 0,0-1 0 0 0,0 1 0 0 0,0 0 0 0 0,0 0-1 0 0,-1-1 1 0 0,1 1 0 0 0,0 0 0 0 0,-1-1 0 0 0,1 1 0 0 0,-1-1 0 0 0,0 1 0 0 0,1 0 0 0 0,-1-1 0 0 0,0 1 0 0 0,0-3 0 0 0,-1 3-108 0 0,0-1 1 0 0,0 1-1 0 0,0 0 0 0 0,0 1 1 0 0,0-1-1 0 0,0 0 1 0 0,0 0-1 0 0,0 0 0 0 0,0 1 1 0 0,0-1-1 0 0,-1 0 0 0 0,1 1 1 0 0,0-1-1 0 0,0 1 0 0 0,-1 0 1 0 0,1-1-1 0 0,0 1 1 0 0,-1 0-1 0 0,1 0 0 0 0,0 0 1 0 0,-1 0-1 0 0,1 0 0 0 0,-1 0 1 0 0,-1 0-1 0 0,-17 2 38 0 0,1 0 1 0 0,0 1-1 0 0,1 1 0 0 0,-1 1 0 0 0,1 0 1 0 0,0 2-1 0 0,0 0 0 0 0,0 1 0 0 0,-22 14 1 0 0,22-12-1580 0 0,1 2 0 0 0,0 0 0 0 0,1 0 1 0 0,-28 29-1 0 0,30-22-222 0 0,7-1 201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7:42.8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1 336 0 0,'5'50'7060'0'0,"0"11"-5413"0"0,-1 157 862 0 0,3-73-4498 0 0,-6-142 1855 0 0,2 40-1871 0 0,3 21-2819 0 0,-2-48 3236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7:43.6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25 516 0 0,'-23'-11'9211'0'0,"40"7"-2667"0"0,-11 3-6633 0 0,16-3 428 0 0,0 1 0 0 0,0 1 1 0 0,42 2-1 0 0,-58 0-361 0 0,0 1 1 0 0,-1-1-1 0 0,1 1 1 0 0,0 0-1 0 0,0 0 1 0 0,-1 1-1 0 0,1 0 0 0 0,0 0 1 0 0,-1 0-1 0 0,0 1 1 0 0,0 0-1 0 0,0 0 1 0 0,0 0-1 0 0,0 0 1 0 0,0 1-1 0 0,-1 0 1 0 0,1 0-1 0 0,-1 0 1 0 0,6 8-1 0 0,-9-9-18 0 0,1 0-1 0 0,-1 0 1 0 0,1 1-1 0 0,-1-1 1 0 0,0 1 0 0 0,0-1-1 0 0,-1 1 1 0 0,1 0-1 0 0,-1-1 1 0 0,0 1-1 0 0,0 0 1 0 0,0-1 0 0 0,0 1-1 0 0,0 0 1 0 0,-1-1-1 0 0,-2 8 1 0 0,-1 3-174 0 0,-1-1 1 0 0,-14 27-1 0 0,1-2 29 0 0,17-37 186 0 0,0 0 1 0 0,0 1 0 0 0,1-1-1 0 0,-1 1 1 0 0,1-1-1 0 0,0 0 1 0 0,-1 1-1 0 0,1-1 1 0 0,0 1 0 0 0,0-1-1 0 0,0 1 1 0 0,0-1-1 0 0,0 1 1 0 0,0-1-1 0 0,0 1 1 0 0,0-1 0 0 0,1 1-1 0 0,-1 1 1 0 0,2-1 9 0 0,0-1 0 0 0,0 1-1 0 0,0-1 1 0 0,0 1 0 0 0,0-1 0 0 0,0 0 0 0 0,0 1 0 0 0,1-1 0 0 0,-1 0 0 0 0,0-1 0 0 0,5 2-1 0 0,16 7 137 0 0,2-1-68 0 0,0 1 0 0 0,33 19 1 0 0,-51-24-84 0 0,-1 0 0 0 0,0 0 0 0 0,0 1 0 0 0,0-1 0 0 0,0 1 0 0 0,-1 1 0 0 0,0-1 0 0 0,0 1 0 0 0,0 0 0 0 0,-1 0 1 0 0,0 0-1 0 0,0 1 0 0 0,4 8 0 0 0,-8-12 0 0 0,1 0 1 0 0,0-1-1 0 0,-1 1 0 0 0,0 0 1 0 0,1 0-1 0 0,-1-1 0 0 0,0 1 1 0 0,0 0-1 0 0,-1 0 0 0 0,1-1 1 0 0,-1 1-1 0 0,1 0 0 0 0,-1-1 1 0 0,0 1-1 0 0,0 0 0 0 0,0-1 1 0 0,0 1-1 0 0,-1-1 1 0 0,1 0-1 0 0,0 1 0 0 0,-1-1 1 0 0,0 0-1 0 0,0 0 0 0 0,1 0 1 0 0,-1 0-1 0 0,-1 0 0 0 0,1 0 1 0 0,-2 1-1 0 0,-8 6-301 0 0,0-1 0 0 0,-1 0 1 0 0,-22 11-1 0 0,34-19 260 0 0,-71 30-3357 0 0,-40 5-4076 0 0,82-27 5637 0 0,4 1 439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7:47.43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1 388 0 0,'7'60'12928'0'0,"24"52"-8543"0"0,14 4-6252 0 0,-12-47 3569 0 0,-26-56-1654 0 0,-1-1 1 0 0,2 0 0 0 0,0 0-1 0 0,0-1 1 0 0,1 0 0 0 0,0-1 0 0 0,1 1-1 0 0,0-2 1 0 0,1 1 0 0 0,0-2-1 0 0,0 1 1 0 0,1-2 0 0 0,0 1 0 0 0,1-2-1 0 0,-1 1 1 0 0,1-2 0 0 0,0 0 0 0 0,1 0-1 0 0,-1-1 1 0 0,1-1 0 0 0,0 0-1 0 0,0-1 1 0 0,0-1 0 0 0,0 0 0 0 0,0-1-1 0 0,0 0 1 0 0,0-1 0 0 0,14-3-1 0 0,16-6-58 0 0,-2-1-1 0 0,1-3 1 0 0,63-30 0 0 0,44-14-55 0 0,-127 51 53 0 0,-1 1-1 0 0,1 1 1 0 0,0 1 0 0 0,0 2 0 0 0,23-1-1 0 0,-27 4-2 0 0,0 1 0 0 0,0 1-1 0 0,0 0 1 0 0,0 1 0 0 0,-1 2-1 0 0,1-1 1 0 0,-1 2 0 0 0,-1 1-1 0 0,1 0 1 0 0,29 20 0 0 0,-6 0-7 0 0,-1 2 1 0 0,-1 2-1 0 0,34 37 1 0 0,-72-68 19 0 0,10 10-7 0 0,0 0-1 0 0,0-1 0 0 0,19 11 0 0 0,-22-37-343 0 0,3-8 249 0 0,26-42 1 0 0,-17 42 35 0 0,0 1-1 0 0,2 1 1 0 0,1 1-1 0 0,0 1 1 0 0,1 1-1 0 0,46-28 1 0 0,-57 39 10 0 0,1 1 0 0 0,0 1 1 0 0,0 0-1 0 0,0 0 0 0 0,0 2 0 0 0,1 0 0 0 0,0 0 0 0 0,0 1 1 0 0,0 1-1 0 0,0 1 0 0 0,0 0 0 0 0,1 1 0 0 0,-1 0 0 0 0,0 2 1 0 0,23 3-1 0 0,127 51-339 0 0,-123-39 398 0 0,0-2 0 0 0,1-2 0 0 0,65 11 0 0 0,-36-19 23 0 0,0-4 1 0 0,0-2-1 0 0,0-3 0 0 0,0-4 1 0 0,-1-3-1 0 0,79-22 0 0 0,-129 28 30 0 0,4 0 57 0 0,45-18-1 0 0,-63 20-104 0 0,1 0 0 0 0,-1-1 0 0 0,0 0 0 0 0,-1 0 1 0 0,1-1-1 0 0,-1 0 0 0 0,0 0 0 0 0,0 0 0 0 0,0-1 0 0 0,6-8 0 0 0,-4 2-7 0 0,0 0 0 0 0,-2-1-1 0 0,10-22 1 0 0,6-12 20 0 0,-17 40-86 0 0,-1 1 0 0 0,1 0 0 0 0,0 0 0 0 0,0 0 1 0 0,1 1-1 0 0,-1 0 0 0 0,1 0 0 0 0,0 0 0 0 0,1 1 1 0 0,7-5-1 0 0,15-3-3976 0 0,-1 7-5166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7:48.43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96 0 0,'2'19'8869'0'0,"3"11"-4307"0"0,17 87-3066 0 0,-12-69-171 0 0,21 122-545 0 0,-29-152-741 0 0,3 25 29 0 0,-2-35 139 0 0,-3-22 230 0 0,1-5-417 0 0,0 1-1 0 0,1 0 1 0 0,1 0 0 0 0,1 0-1 0 0,0 0 1 0 0,2 1 0 0 0,-1-1-1 0 0,2 1 1 0 0,16-29 0 0 0,-21 44-11 0 0,-1-1 0 0 0,0 1 0 0 0,1 0 0 0 0,0 0 0 0 0,-1 1 0 0 0,1-1 0 0 0,0 0 1 0 0,0 0-1 0 0,0 1 0 0 0,0-1 0 0 0,0 1 0 0 0,1 0 0 0 0,-1 0 0 0 0,0 0 0 0 0,0 0 0 0 0,1 0 1 0 0,-1 0-1 0 0,1 0 0 0 0,-1 1 0 0 0,1 0 0 0 0,-1-1 0 0 0,5 1 0 0 0,-2 1 2 0 0,0-1-1 0 0,0 1 0 0 0,0 1 1 0 0,0-1-1 0 0,0 1 0 0 0,0 0 0 0 0,-1 0 1 0 0,1 0-1 0 0,-1 1 0 0 0,8 5 1 0 0,7 7-380 0 0,-2 0 0 0 0,1 1 0 0 0,25 34 1 0 0,-21-23-1079 0 0,17 21-3937 0 0,-34-43 4141 0 0,1-1-1 0 0,-1 1 0 0 0,1-1 0 0 0,-1 0 0 0 0,1 0 0 0 0,10 5 0 0 0,-6-5-94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7:48.87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18 232 868 0 0,'11'-3'1277'0'0,"0"0"-1"0"0,-1 0 1 0 0,18-10 0 0 0,-15 6-1051 0 0,-1 0-1 0 0,0-2 1 0 0,-1 1 0 0 0,0-1 0 0 0,0-1-1 0 0,-1 0 1 0 0,0 0 0 0 0,11-17 0 0 0,-14 18-75 0 0,-1 2-95 0 0,0-1-1 0 0,0 0 1 0 0,-1 0-1 0 0,7-16 1 0 0,-11 22-58 0 0,-1 1 0 0 0,1 0 0 0 0,-1-1 0 0 0,1 1 1 0 0,-1 0-1 0 0,0-1 0 0 0,1 1 0 0 0,-1 0 0 0 0,0-1 0 0 0,0 1 1 0 0,0 0-1 0 0,0-1 0 0 0,0 1 0 0 0,-1 0 0 0 0,1-1 0 0 0,0 1 1 0 0,-1 0-1 0 0,1-1 0 0 0,0 1 0 0 0,-1 0 0 0 0,0-1 0 0 0,1 1 1 0 0,-1 0-1 0 0,0 0 0 0 0,1 0 0 0 0,-1 0 0 0 0,0 0 0 0 0,0 0 0 0 0,0 0 1 0 0,0 0-1 0 0,0 0 0 0 0,0 0 0 0 0,0 0 0 0 0,-1 1 0 0 0,1-1 1 0 0,0 0-1 0 0,0 1 0 0 0,-1-1 0 0 0,1 1 0 0 0,0-1 0 0 0,-1 1 1 0 0,0 0-1 0 0,-3-1-2 0 0,1 0 1 0 0,-1 1 0 0 0,0 0 0 0 0,1 0-1 0 0,-1 0 1 0 0,1 1 0 0 0,-1-1-1 0 0,1 1 1 0 0,-1 0 0 0 0,1 0-1 0 0,0 1 1 0 0,0-1 0 0 0,-1 1-1 0 0,1 0 1 0 0,0 0 0 0 0,0 1 0 0 0,1-1-1 0 0,-5 4 1 0 0,-4 3 4 0 0,0 1-1 0 0,0 0 1 0 0,1 1-1 0 0,-11 13 1 0 0,16-17 46 0 0,1 1 0 0 0,-1 0 0 0 0,1 0 1 0 0,1 0-1 0 0,-1 1 0 0 0,1 0 0 0 0,1 0 1 0 0,0 0-1 0 0,0 0 0 0 0,0 0 0 0 0,2 1 0 0 0,-1-1 1 0 0,1 1-1 0 0,0-1 0 0 0,1 1 0 0 0,0 0 0 0 0,1-1 1 0 0,0 1-1 0 0,3 15 0 0 0,-2-18-47 0 0,1 1-1 0 0,0 0 1 0 0,0-1-1 0 0,0 1 1 0 0,1-1-1 0 0,0 0 1 0 0,1 0-1 0 0,-1 0 1 0 0,1-1-1 0 0,1 0 1 0 0,-1 0-1 0 0,1 0 1 0 0,0-1-1 0 0,0 1 1 0 0,1-1-1 0 0,0-1 1 0 0,0 1-1 0 0,0-1 1 0 0,0-1-1 0 0,0 1 1 0 0,1-1-1 0 0,0 0 1 0 0,10 2 0 0 0,-7-3-272 0 0,1 0 1 0 0,0 0 0 0 0,0-1 0 0 0,0 0-1 0 0,-1-1 1 0 0,1-1 0 0 0,0 1 0 0 0,0-2 0 0 0,0 0-1 0 0,12-4 1 0 0,8-4-1201 0 0,-1-2 0 0 0,38-20 0 0 0,-68 31 1412 0 0,29-13-930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7:49.29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223 136 232 0 0,'1'-19'1123'0'0,"-1"11"-718"0"0,0-1-1 0 0,0 1 0 0 0,0 0 1 0 0,-1 0-1 0 0,-3-14 1 0 0,2 19-346 0 0,1 0 0 0 0,0 0 0 0 0,-1 0 0 0 0,0 0 0 0 0,1 0 1 0 0,-1 1-1 0 0,0-1 0 0 0,0 1 0 0 0,-1-1 0 0 0,1 1 0 0 0,0 0 1 0 0,-1-1-1 0 0,0 1 0 0 0,1 1 0 0 0,-1-1 0 0 0,0 0 0 0 0,0 1 1 0 0,-4-2-1 0 0,3 1 26 0 0,0 1 0 0 0,0 0 0 0 0,0 0 0 0 0,0 0 0 0 0,0 0 1 0 0,0 1-1 0 0,-1 0 0 0 0,1 0 0 0 0,0 0 0 0 0,0 0 0 0 0,0 1 0 0 0,-1-1 1 0 0,1 1-1 0 0,0 0 0 0 0,0 0 0 0 0,0 1 0 0 0,0-1 0 0 0,0 1 0 0 0,0 0 0 0 0,1 0 1 0 0,-1 0-1 0 0,1 1 0 0 0,-1-1 0 0 0,1 1 0 0 0,0 0 0 0 0,0-1 0 0 0,0 2 0 0 0,-4 5 1 0 0,0-2 20 0 0,1 2 1 0 0,0-1 0 0 0,0 1 0 0 0,1-1-1 0 0,1 1 1 0 0,-1 1 0 0 0,1-1 0 0 0,1 1-1 0 0,0 0 1 0 0,-3 18 0 0 0,4-15-18 0 0,1 1 1 0 0,1 0-1 0 0,2 21 0 0 0,-2-32-5 0 0,0 0-1 0 0,0 0 1 0 0,1-1-1 0 0,-1 1 1 0 0,1 0-1 0 0,0 0 1 0 0,-1 0-1 0 0,1-1 0 0 0,0 1 1 0 0,1-1-1 0 0,-1 1 1 0 0,0 0-1 0 0,1-1 1 0 0,0 0-1 0 0,-1 1 0 0 0,1-1 1 0 0,0 0-1 0 0,0 0 1 0 0,0 0-1 0 0,0 0 1 0 0,1-1-1 0 0,-1 1 1 0 0,5 2-1 0 0,-5-4-42 0 0,1 0 0 0 0,0 0 0 0 0,-1 0 0 0 0,1 0 0 0 0,0-1 0 0 0,-1 1 0 0 0,1-1 0 0 0,0 0 0 0 0,-1 0 0 0 0,1 0 0 0 0,-1 0 0 0 0,1 0 0 0 0,-1 0 0 0 0,0-1 0 0 0,0 1 0 0 0,1-1 0 0 0,-1 1 0 0 0,0-1 0 0 0,0 0 0 0 0,0 0 0 0 0,-1 0 0 0 0,1 0 0 0 0,0 0 0 0 0,2-5 0 0 0,1-1-45 0 0,1 0 0 0 0,-1-1 1 0 0,-1 1-1 0 0,1-1 0 0 0,4-14 1 0 0,-5 3 1 0 0,-3 14 56 0 0,1-1 1 0 0,-1 1 0 0 0,1 0-1 0 0,0 0 1 0 0,0 0-1 0 0,1 0 1 0 0,0 0 0 0 0,0 0-1 0 0,5-6 1 0 0,-7 12-76 0 0,0 0 0 0 0,0 0 0 0 0,0 0 0 0 0,0 0 1 0 0,0 1-1 0 0,0-1 0 0 0,0 0 0 0 0,0 1 0 0 0,-1-1 1 0 0,1 1-1 0 0,0-1 0 0 0,0 1 0 0 0,0-1 0 0 0,0 1 0 0 0,0-1 1 0 0,-1 1-1 0 0,1 0 0 0 0,0 0 0 0 0,-1-1 0 0 0,1 1 0 0 0,0 0 1 0 0,-1 0-1 0 0,1 0 0 0 0,-1 0 0 0 0,1 1 0 0 0,18 26-1916 0 0,-15-20 1205 0 0,1-1 0 0 0,0 1 0 0 0,0-1 1 0 0,1 1-1 0 0,0-1 0 0 0,0-1 0 0 0,0 1 0 0 0,1-1 0 0 0,0 0 1 0 0,11 6-1 0 0,-8-5-331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7:49.66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15 458 308 0 0,'6'1'352'0'0,"-1"0"1"0"0,0 0-1 0 0,0 1 1 0 0,-1 0-1 0 0,1 0 1 0 0,0 1-1 0 0,-1-1 1 0 0,1 1-1 0 0,-1 0 0 0 0,0 0 1 0 0,0 1-1 0 0,0-1 1 0 0,0 1-1 0 0,0 0 1 0 0,-1 0-1 0 0,4 6 1 0 0,11 9 1444 0 0,-25-30-1662 0 0,0-1 0 0 0,1 0 0 0 0,0 0 0 0 0,1 0 0 0 0,-5-16 0 0 0,-30-90-182 0 0,32 90 47 0 0,1 0 1 0 0,2 0-1 0 0,-3-31 0 0 0,7 50 2 0 0,0 0 0 0 0,1-1 0 0 0,0 1 1 0 0,1 0-1 0 0,0 0 0 0 0,0-1 0 0 0,1 1 0 0 0,0 0 1 0 0,0 1-1 0 0,1-1 0 0 0,0 0 0 0 0,1 1 0 0 0,7-14 0 0 0,-8 19 8 0 0,0-1-1 0 0,0 1 1 0 0,0 0-1 0 0,0 0 1 0 0,1 0-1 0 0,-1 0 0 0 0,1 1 1 0 0,-1-1-1 0 0,1 1 1 0 0,0 0-1 0 0,0 0 0 0 0,0 1 1 0 0,0-1-1 0 0,0 1 1 0 0,1 0-1 0 0,-1 0 1 0 0,0 0-1 0 0,1 0 0 0 0,-1 1 1 0 0,0 0-1 0 0,1 0 1 0 0,-1 0-1 0 0,1 0 0 0 0,-1 1 1 0 0,0 0-1 0 0,1 0 1 0 0,-1 0-1 0 0,0 0 1 0 0,0 1-1 0 0,0-1 0 0 0,0 1 1 0 0,0 0-1 0 0,0 0 1 0 0,0 1-1 0 0,4 3 0 0 0,-2-2-65 0 0,-1 0-1 0 0,1 0 0 0 0,-1 0 1 0 0,0 0-1 0 0,-1 1 0 0 0,1 0 0 0 0,-1 0 1 0 0,0 0-1 0 0,0 1 0 0 0,0-1 0 0 0,-1 1 1 0 0,0 0-1 0 0,0 0 0 0 0,-1 0 0 0 0,1 0 1 0 0,-1 1-1 0 0,-1-1 0 0 0,1 0 0 0 0,-1 1 1 0 0,0-1-1 0 0,0 1 0 0 0,-1 0 0 0 0,0 7 1 0 0,-2-10-112 0 0,1-1-1 0 0,-1 1 1 0 0,0 0 0 0 0,0-1 0 0 0,0 1 0 0 0,0-1 0 0 0,0 1 0 0 0,-1-1 0 0 0,0 0-1 0 0,1 0 1 0 0,-1 0 0 0 0,0-1 0 0 0,-1 1 0 0 0,1-1 0 0 0,0 1 0 0 0,-1-1 0 0 0,1 0 0 0 0,-8 3-1 0 0,-8 3-957 0 0,0-1 0 0 0,-26 7 0 0 0,41-13 951 0 0,-22 8-786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3:48.0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343 23 832 0 0,'-4'-10'7742'0'0,"-6"8"-5339"0"0,-17 8-3681 0 0,17-3 2025 0 0,-18 5-700 0 0,0 0 0 0 0,1 2 0 0 0,0 1 0 0 0,1 1 0 0 0,-36 22 0 0 0,54-28-14 0 0,-1 0 0 0 0,1 1 0 0 0,0-1 0 0 0,1 2 1 0 0,0-1-1 0 0,0 1 0 0 0,0 0 0 0 0,-6 12 0 0 0,10-15 9 0 0,0 1 0 0 0,0-1 1 0 0,1 1-1 0 0,0 0 0 0 0,0 0 0 0 0,1 0 0 0 0,0 0 0 0 0,0 0 0 0 0,0 0 1 0 0,1 1-1 0 0,-1-1 0 0 0,1 0 0 0 0,1 0 0 0 0,-1 0 0 0 0,3 7 0 0 0,-2-10 27 0 0,0 1-1 0 0,1 0 0 0 0,-1-1 1 0 0,1 0-1 0 0,0 0 0 0 0,0 1 1 0 0,1-1-1 0 0,-1 0 0 0 0,1-1 1 0 0,-1 1-1 0 0,1 0 0 0 0,0-1 1 0 0,0 1-1 0 0,0-1 0 0 0,0 0 1 0 0,0 0-1 0 0,1 0 0 0 0,-1-1 1 0 0,1 1-1 0 0,-1-1 0 0 0,1 1 1 0 0,-1-1-1 0 0,1-1 0 0 0,4 2 1 0 0,11 2 125 0 0,-1-2 1 0 0,1 0-1 0 0,28 0 1 0 0,-33-2-109 0 0,8-1 45 0 0,1 2 0 0 0,0 0-1 0 0,0 1 1 0 0,36 9-1 0 0,-55-10-125 0 0,1 1-1 0 0,-1-1 1 0 0,1 0 0 0 0,-1 1-1 0 0,0 0 1 0 0,0 0-1 0 0,0 1 1 0 0,0-1 0 0 0,0 1-1 0 0,-1-1 1 0 0,1 1-1 0 0,-1 0 1 0 0,0 1 0 0 0,0-1-1 0 0,0 0 1 0 0,0 1-1 0 0,0 0 1 0 0,-1 0 0 0 0,1 0-1 0 0,-1 0 1 0 0,0 0-1 0 0,-1 0 1 0 0,1 0 0 0 0,-1 1-1 0 0,1-1 1 0 0,-1 0-1 0 0,-1 1 1 0 0,1-1 0 0 0,0 1-1 0 0,-1 5 1 0 0,-1-1-9 0 0,0 1 0 0 0,0 0 0 0 0,-1-1 1 0 0,0 1-1 0 0,-1-1 0 0 0,0 1 0 0 0,0-1 0 0 0,-1 0 1 0 0,0 0-1 0 0,-1-1 0 0 0,0 1 0 0 0,0-1 0 0 0,-1 0 0 0 0,0-1 1 0 0,-7 8-1 0 0,9-10 0 0 0,-1 0 0 0 0,0-1 1 0 0,0 1-1 0 0,0-1 0 0 0,-1-1 0 0 0,1 1 0 0 0,-1-1 1 0 0,0 0-1 0 0,0 0 0 0 0,0 0 0 0 0,0-1 0 0 0,-1 0 1 0 0,1 0-1 0 0,-1-1 0 0 0,1 0 0 0 0,-1 0 0 0 0,1 0 1 0 0,-1-1-1 0 0,0 0 0 0 0,1 0 0 0 0,-1-1 0 0 0,-12-2 1 0 0,16 2 6 0 0,1 0 1 0 0,-1 0-1 0 0,1 0 1 0 0,-1 0 0 0 0,1 0-1 0 0,0 0 1 0 0,-1-1-1 0 0,1 1 1 0 0,0-1 0 0 0,0 0-1 0 0,0 1 1 0 0,0-1-1 0 0,1 0 1 0 0,-1 0 0 0 0,0 0-1 0 0,1 0 1 0 0,0-1-1 0 0,-3-3 1 0 0,2 1-3 0 0,0-1 1 0 0,1 0-1 0 0,-1 1 1 0 0,1-1-1 0 0,0 0 1 0 0,0 1-1 0 0,1-1 0 0 0,0-7 1 0 0,2-9-3 0 0,0 0 0 0 0,2 0-1 0 0,8-29 1 0 0,23-75 42 0 0,20-81-3359 0 0,-48 179 344 0 0,1 2 1 0 0,13-29 0 0 0,-12 38 1381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7:51.72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75 1020 0 0,'0'-5'13776'0'0,"10"19"-11187"0"0,5 75-2508 0 0,-13-80-78 0 0,0-1 1 0 0,0 0-1 0 0,1 1 1 0 0,0-1 0 0 0,1 0-1 0 0,0-1 1 0 0,0 1 0 0 0,8 10-1 0 0,-7-11 6 0 0,0-1 0 0 0,0 1 0 0 0,1-2 0 0 0,0 1 0 0 0,0-1 0 0 0,0 1 0 0 0,1-2 0 0 0,-1 1 0 0 0,1-1-1 0 0,0 0 1 0 0,0 0 0 0 0,1-1 0 0 0,-1 0 0 0 0,1 0 0 0 0,0-1 0 0 0,0 0 0 0 0,0 0 0 0 0,0-1 0 0 0,0 0 0 0 0,0-1 0 0 0,0 1 0 0 0,0-2-1 0 0,12 0 1 0 0,10-5-31 0 0,0-1-1 0 0,0-1 1 0 0,0-1-1 0 0,50-25 1 0 0,-30 13-8 0 0,-30 13 24 0 0,0 1-1 0 0,1 1 0 0 0,-1 1 0 0 0,1 0 1 0 0,36-2-1 0 0,-42 7 0 0 0,0 0 1 0 0,0 1 0 0 0,0 1-1 0 0,0 0 1 0 0,0 1-1 0 0,-1 0 1 0 0,1 1 0 0 0,26 12-1 0 0,-18-5-50 0 0,-1 2 0 0 0,-1 0 0 0 0,0 1 0 0 0,0 1 0 0 0,-2 0 0 0 0,0 2-1 0 0,-1 0 1 0 0,29 37 0 0 0,-33-42 38 0 0,-12-10 18 0 0,0-1-1 0 0,0 0 1 0 0,-1 1 0 0 0,1-1-1 0 0,0 1 1 0 0,0 0 0 0 0,-1-1 0 0 0,1 1-1 0 0,-1 0 1 0 0,0 0 0 0 0,0 0-1 0 0,1 0 1 0 0,-1 0 0 0 0,0 1-1 0 0,-1-1 1 0 0,2 4 0 0 0,1-2-16 0 0,4-9-69 0 0,4-9-12 0 0,-6 2 91 0 0,1 0 0 0 0,0 1 0 0 0,1 0 0 0 0,0 1-1 0 0,0-1 1 0 0,1 1 0 0 0,17-16 0 0 0,76-60-58 0 0,-48 43 33 0 0,-38 30 22 0 0,1 1 1 0 0,1 0 0 0 0,0 1 0 0 0,0 1 0 0 0,1 1 0 0 0,1 0 0 0 0,35-11 0 0 0,-39 16-5 0 0,0 1 1 0 0,0 0-1 0 0,0 1 1 0 0,1 1-1 0 0,-1 0 1 0 0,0 2 0 0 0,1-1-1 0 0,-1 2 1 0 0,0 0-1 0 0,28 8 1 0 0,100 35-158 0 0,52 14 80 0 0,-159-51 71 0 0,1-1-1 0 0,0-2 1 0 0,57 1 0 0 0,-50-6 1 0 0,0-2 0 0 0,47-9 0 0 0,-78 9 10 0 0,-1 0 1 0 0,0-1-1 0 0,0 0 1 0 0,0-1 0 0 0,-1 0-1 0 0,1-1 1 0 0,-1-1-1 0 0,0 0 1 0 0,-1 0-1 0 0,1-1 1 0 0,-1 0-1 0 0,12-12 1 0 0,-18 13-63 0 0,0 0 0 0 0,-1-1 1 0 0,0 1-1 0 0,0-1 0 0 0,-1 1 1 0 0,1-1-1 0 0,-1 0 0 0 0,-1 0 0 0 0,0 0 1 0 0,0-1-1 0 0,0 1 0 0 0,-1 0 1 0 0,0 0-1 0 0,0 0 0 0 0,-2-8 0 0 0,2-4-1287 0 0,1 17 1149 0 0,-1 1 0 0 0,0 0 0 0 0,1 0 0 0 0,-1 0 0 0 0,1 0 0 0 0,0 0 0 0 0,-1 0 0 0 0,1 0 0 0 0,0 0 0 0 0,-1 0 0 0 0,1 0 0 0 0,0 0 0 0 0,0 1 0 0 0,0-1 0 0 0,0 0 0 0 0,0 0 0 0 0,0 1 0 0 0,0-1 0 0 0,0 1 0 0 0,0-1 0 0 0,0 1 0 0 0,1-1 0 0 0,-1 1 0 0 0,0 0 0 0 0,0 0 0 0 0,2-1 0 0 0,0 0-342 0 0,0 1 0 0 0,0-1 0 0 0,0 1 0 0 0,0-1 0 0 0,0 1 0 0 0,0 0 0 0 0,0 0 0 0 0,1 0 0 0 0,3 1 0 0 0,3 5-909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7:53.06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196 17 240 0 0,'0'-1'200'0'0,"1"1"1"0"0,-1-1-1 0 0,0 0 1 0 0,0 1-1 0 0,0-1 1 0 0,0 0-1 0 0,0 1 0 0 0,0-1 1 0 0,0 0-1 0 0,0 1 1 0 0,0-1-1 0 0,0 0 0 0 0,-1 1 1 0 0,1-1-1 0 0,0 1 1 0 0,0-1-1 0 0,-1 0 0 0 0,1 1 1 0 0,0-1-1 0 0,-1 1 1 0 0,1-1-1 0 0,0 1 1 0 0,-1-1-1 0 0,0 0 0 0 0,-20 8 1576 0 0,20-7-1795 0 0,-13 6 315 0 0,0 0 0 0 0,1 1 0 0 0,-1 1 0 0 0,1 0 1 0 0,1 0-1 0 0,0 1 0 0 0,0 1 0 0 0,0 0 0 0 0,2 1 1 0 0,-1 0-1 0 0,-14 21 0 0 0,24-30-175 0 0,0 0-1 0 0,0 0 1 0 0,0 0 0 0 0,0 0-1 0 0,0 0 1 0 0,1 0 0 0 0,-1 0-1 0 0,1 0 1 0 0,0 0 0 0 0,-1 0-1 0 0,1 0 1 0 0,0 1 0 0 0,0-1-1 0 0,1 0 1 0 0,-1 0-1 0 0,0 0 1 0 0,1 0 0 0 0,-1 1-1 0 0,1-1 1 0 0,-1 0 0 0 0,1 0-1 0 0,0 0 1 0 0,0 0 0 0 0,0 0-1 0 0,0-1 1 0 0,1 1 0 0 0,-1 0-1 0 0,0 0 1 0 0,1-1 0 0 0,-1 1-1 0 0,1-1 1 0 0,-1 1 0 0 0,1-1-1 0 0,0 0 1 0 0,0 1 0 0 0,0-1-1 0 0,-1 0 1 0 0,1 0 0 0 0,3 1-1 0 0,12 5 204 0 0,-1 0 0 0 0,1-1 1 0 0,35 8-1 0 0,-21-6-45 0 0,-25-6-243 0 0,1 0-5 0 0,0 0 0 0 0,0 0-1 0 0,-1 0 1 0 0,1 1 0 0 0,0 0 0 0 0,-1 1 0 0 0,0-1 0 0 0,0 1-1 0 0,0 0 1 0 0,0 1 0 0 0,10 9 0 0 0,-16-12-31 0 0,1 0 1 0 0,0 0-1 0 0,-1 0 1 0 0,1 0-1 0 0,-1-1 0 0 0,0 1 1 0 0,0 0-1 0 0,1 0 1 0 0,-1 0-1 0 0,-1 0 0 0 0,1 0 1 0 0,0 0-1 0 0,0 0 1 0 0,-1 0-1 0 0,1 0 0 0 0,-1 0 1 0 0,1-1-1 0 0,-1 1 0 0 0,0 0 1 0 0,0 0-1 0 0,0-1 1 0 0,0 1-1 0 0,0 0 0 0 0,0-1 1 0 0,0 1-1 0 0,-1-1 1 0 0,1 1-1 0 0,-2 1 0 0 0,-3 3-124 0 0,1-1-1 0 0,-1 1 0 0 0,0-1 1 0 0,0 0-1 0 0,-11 6 0 0 0,-38 10-3421 0 0,53-20 3259 0 0,1-1 0 0 0,-1 1 0 0 0,0 0 0 0 0,1-1-1 0 0,-1 1 1 0 0,0-1 0 0 0,1 0 0 0 0,-1 0 0 0 0,0 1 0 0 0,0-1 0 0 0,0 0 0 0 0,1-1 0 0 0,-1 1-1 0 0,0 0 1 0 0,0 0 0 0 0,1-1 0 0 0,-1 1 0 0 0,0-1 0 0 0,1 0 0 0 0,-1 1 0 0 0,0-1 0 0 0,1 0-1 0 0,-1 0 1 0 0,1 0 0 0 0,-1 0 0 0 0,1 0 0 0 0,0 0 0 0 0,-2-2 0 0 0,3-9-2664 0 0,4 4 1710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7:53.42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45 14 860 0 0,'15'-13'4367'0'0,"-31"26"-2497"0"0,-27 25 3124 0 0,43-37-4889 0 0,0 0 0 0 0,0 0 0 0 0,0 0-1 0 0,0-1 1 0 0,0 1 0 0 0,0 0 0 0 0,1 0 0 0 0,-1 0-1 0 0,0 0 1 0 0,0-1 0 0 0,1 1 0 0 0,-1 0 0 0 0,0 0-1 0 0,1-1 1 0 0,-1 1 0 0 0,1 0 0 0 0,-1-1 0 0 0,1 1-1 0 0,-1 0 1 0 0,1-1 0 0 0,0 1 0 0 0,-1-1 0 0 0,1 1-1 0 0,0-1 1 0 0,-1 1 0 0 0,1-1 0 0 0,0 1 0 0 0,0-1-1 0 0,0 0 1 0 0,0 1 0 0 0,24 14 423 0 0,-11-9-511 0 0,-1 0 0 0 0,1-2 0 0 0,0 0 0 0 0,0 0 0 0 0,0-1 0 0 0,1-1-1 0 0,14 1 1 0 0,-24-3-115 0 0,1 0-1 0 0,-1 0 0 0 0,0 0 1 0 0,1-1-1 0 0,-1 0 1 0 0,0 0-1 0 0,0 0 0 0 0,0-1 1 0 0,0 1-1 0 0,0-1 0 0 0,0 0 1 0 0,0-1-1 0 0,0 1 0 0 0,-1-1 1 0 0,1 0-1 0 0,-1 0 0 0 0,0-1 1 0 0,0 1-1 0 0,0-1 1 0 0,-1 0-1 0 0,1 0 0 0 0,4-6 1 0 0,-8 9 36 0 0,1 1 0 0 0,0-1 1 0 0,-1 0-1 0 0,1 0 1 0 0,-1 0-1 0 0,1 0 1 0 0,-1 0-1 0 0,1 1 1 0 0,-1-1-1 0 0,0 0 0 0 0,1 0 1 0 0,-1 0-1 0 0,0 0 1 0 0,0 0-1 0 0,0 0 1 0 0,1 0-1 0 0,-1 0 1 0 0,0 0-1 0 0,-1 0 0 0 0,1 0 1 0 0,0 0-1 0 0,0-1 1 0 0,0 1-1 0 0,0 1 1 0 0,-1-1-1 0 0,1 0 1 0 0,-1 0-1 0 0,1 0 0 0 0,-1 0 1 0 0,1 0-1 0 0,-1 0 1 0 0,1 0-1 0 0,-2-1 1 0 0,0 1-56 0 0,-1-1 1 0 0,1 1-1 0 0,-1-1 1 0 0,0 1-1 0 0,0 0 1 0 0,1 0-1 0 0,-1 0 1 0 0,0 1 0 0 0,0-1-1 0 0,0 1 1 0 0,-5-1-1 0 0,-6 0-582 0 0,0 1 0 0 0,-1 1 1 0 0,-26 4-1 0 0,37-5 317 0 0,-28 9-1819 0 0,31-9 2034 0 0,0 0 0 0 0,0 1 0 0 0,0-1 1 0 0,0 0-1 0 0,0 1 0 0 0,0-1 0 0 0,0 1 0 0 0,0-1 1 0 0,0 1-1 0 0,0-1 0 0 0,0 1 0 0 0,1 0 0 0 0,-1-1 1 0 0,0 1-1 0 0,0 0 0 0 0,1 0 0 0 0,-1-1 0 0 0,0 1 1 0 0,1 0-1 0 0,-1 0 0 0 0,1 0 0 0 0,-1 1 0 0 0,4 3-734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7:53.75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48 471 180 0 0,'-15'-5'5879'0'0,"2"-9"-3833"0"0,10 9-1910 0 0,1 1 0 0 0,0-1 0 0 0,-1 1 0 0 0,2-1 0 0 0,-1 0 0 0 0,0 0 0 0 0,1 0 0 0 0,-1-6 1 0 0,1-8-75 0 0,0-1 1 0 0,2 1 0 0 0,0 0 0 0 0,1 0 0 0 0,1 0 0 0 0,0 0 0 0 0,2 1 0 0 0,0-1 0 0 0,14-31 0 0 0,-13 35-544 0 0,1 0 0 0 0,1 0-1 0 0,1 1 1 0 0,0 0 0 0 0,0 0 0 0 0,22-22 0 0 0,-23 29-102 0 0,0 0 0 0 0,0 1 0 0 0,1 0 1 0 0,0 0-1 0 0,0 1 0 0 0,0 0 1 0 0,1 1-1 0 0,10-4 0 0 0,-5 3-231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7:54.09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 0 420 0 0,'1'67'4734'0'0,"-4"-31"-3857"0"0,1 0 0 0 0,2-1-1 0 0,2 1 1 0 0,6 37 0 0 0,-6-58-918 0 0,-1 2-18 0 0,1-1 0 0 0,1 1 1 0 0,6 17-1 0 0,-8-30-198 0 0,0-1 0 0 0,1 1-1 0 0,-1-1 1 0 0,1 1 0 0 0,0-1-1 0 0,0 0 1 0 0,0 0 0 0 0,0 1-1 0 0,0-2 1 0 0,1 1 0 0 0,-1 0-1 0 0,1 0 1 0 0,0-1 0 0 0,0 1-1 0 0,0-1 1 0 0,0 0 0 0 0,0 0-1 0 0,0 0 1 0 0,6 2 0 0 0,16-5-1976 0 0,-21 0 1961 0 0,7-1-831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7:54.43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350 16 620 0 0,'-1'-1'138'0'0,"0"-1"-1"0"0,0 1 0 0 0,0 0 1 0 0,0 0-1 0 0,0 0 1 0 0,0 1-1 0 0,-1-1 1 0 0,1 0-1 0 0,0 0 1 0 0,-1 1-1 0 0,1-1 1 0 0,0 0-1 0 0,-1 1 1 0 0,1 0-1 0 0,-1-1 1 0 0,1 1-1 0 0,-1 0 1 0 0,1-1-1 0 0,0 1 0 0 0,-1 0 1 0 0,-2 1-1 0 0,-35-4 836 0 0,13 5-591 0 0,-100 9 700 0 0,114-10-1327 0 0,0 1 0 0 0,0 1 0 0 0,0 0-1 0 0,1 1 1 0 0,-1 0 0 0 0,1 1-1 0 0,-18 10 1 0 0,13 7-2663 0 0,15-13 1945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7:54.96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0 318 956 0 0,'21'-1'1849'0'0,"-1"0"0"0"0,0-2-1 0 0,28-5 1 0 0,-40 6-1785 0 0,1-1 0 0 0,-1 1-1 0 0,0-1 1 0 0,0 0 0 0 0,0-1 0 0 0,0 0 0 0 0,-1-1-1 0 0,1 1 1 0 0,-1-1 0 0 0,9-9 0 0 0,-14 12-103 0 0,0 0 0 0 0,-1 0 0 0 0,1 0 1 0 0,-1 0-1 0 0,0-1 0 0 0,0 1 0 0 0,0 0 0 0 0,0-1 1 0 0,0 1-1 0 0,-1-1 0 0 0,1 1 0 0 0,0-1 0 0 0,-1 1 1 0 0,0-1-1 0 0,0 0 0 0 0,0 1 0 0 0,0-1 0 0 0,0 1 1 0 0,0-1-1 0 0,-1 1 0 0 0,1-1 0 0 0,-1 0 0 0 0,0 1 0 0 0,0 0 1 0 0,0-1-1 0 0,-2-3 0 0 0,2 5 14 0 0,1-1 0 0 0,-1 1 0 0 0,0-1 0 0 0,0 1 0 0 0,0 0 0 0 0,-1-1 0 0 0,1 1 1 0 0,0 0-1 0 0,0 0 0 0 0,-1 0 0 0 0,1 0 0 0 0,0 0 0 0 0,-1 0 0 0 0,1 0 0 0 0,-1 0 0 0 0,0 1 0 0 0,1-1 0 0 0,-1 1 0 0 0,1-1 0 0 0,-1 1 0 0 0,0-1 0 0 0,0 1 0 0 0,1 0 0 0 0,-1 0 0 0 0,0 0 1 0 0,1 0-1 0 0,-1 0 0 0 0,0 0 0 0 0,0 1 0 0 0,1-1 0 0 0,-1 0 0 0 0,0 1 0 0 0,1-1 0 0 0,-1 1 0 0 0,1 0 0 0 0,-1 0 0 0 0,1-1 0 0 0,-1 1 0 0 0,-2 2 0 0 0,-7 5 32 0 0,-1 0 0 0 0,2 1 0 0 0,-1 0 0 0 0,1 0 0 0 0,1 1 0 0 0,-1 1 0 0 0,-11 18 0 0 0,18-25 4 0 0,0 1 0 0 0,1-1 0 0 0,0 1 0 0 0,-1 0 0 0 0,2 0 0 0 0,-1 0-1 0 0,1 0 1 0 0,0 0 0 0 0,0 1 0 0 0,0-1 0 0 0,0 0 0 0 0,1 1 0 0 0,0-1 0 0 0,0 0 0 0 0,1 1 0 0 0,0-1 0 0 0,-1 0 0 0 0,2 0 0 0 0,-1 0 0 0 0,1 0 0 0 0,-1 0 0 0 0,5 8 0 0 0,-4-8-11 0 0,1-1 0 0 0,-1 0 0 0 0,0 0 1 0 0,1 0-1 0 0,0 0 0 0 0,0 0 0 0 0,0-1 0 0 0,1 1 1 0 0,-1-1-1 0 0,1 0 0 0 0,0 0 0 0 0,0 0 1 0 0,0-1-1 0 0,0 1 0 0 0,0-1 0 0 0,0 0 0 0 0,1 0 1 0 0,-1-1-1 0 0,1 1 0 0 0,-1-1 0 0 0,1 0 1 0 0,0 0-1 0 0,0 0 0 0 0,-1-1 0 0 0,1 0 0 0 0,0 0 1 0 0,0 0-1 0 0,-1 0 0 0 0,1-1 0 0 0,0 0 1 0 0,0 0-1 0 0,-1 0 0 0 0,1-1 0 0 0,-1 1 0 0 0,6-4 1 0 0,-1 2-22 0 0,0-1 0 0 0,0-1 0 0 0,-1 0 0 0 0,0 0 0 0 0,10-8 0 0 0,-18 13-29 0 0,-1 0 38 0 0,1 1 0 0 0,-1-1 0 0 0,0 1-1 0 0,0 0 1 0 0,1-1 0 0 0,-1 1 0 0 0,0 0 0 0 0,1-1-1 0 0,-1 1 1 0 0,0 0 0 0 0,1 0 0 0 0,-1 0 0 0 0,1 0-1 0 0,0 0 1 0 0,-1-1 0 0 0,1 1 0 0 0,0 0 0 0 0,-1 0-1 0 0,1 0 1 0 0,0 0 0 0 0,0 0 0 0 0,0 0 0 0 0,0 0-1 0 0,0 0 1 0 0,0 0 0 0 0,0 0 0 0 0,0 0 0 0 0,1 1-1 0 0,0 31 47 0 0,0-31-34 0 0,0-1 1 0 0,-1 1-1 0 0,1-1 1 0 0,0 1-1 0 0,0-1 1 0 0,1 0-1 0 0,-1 0 1 0 0,0 1 0 0 0,0-1-1 0 0,1 0 1 0 0,-1 0-1 0 0,0 0 1 0 0,1 0-1 0 0,-1 0 1 0 0,1-1-1 0 0,-1 1 1 0 0,1 0 0 0 0,0-1-1 0 0,-1 1 1 0 0,1-1-1 0 0,0 0 1 0 0,-1 1-1 0 0,1-1 1 0 0,0 0-1 0 0,-1 0 1 0 0,1 0-1 0 0,0 0 1 0 0,0 0 0 0 0,-1-1-1 0 0,1 1 1 0 0,0 0-1 0 0,-1-1 1 0 0,1 1-1 0 0,-1-1 1 0 0,1 0-1 0 0,0 1 1 0 0,2-3 0 0 0,9-3-10 0 0,-1 0 1 0 0,0 0 0 0 0,16-12-1 0 0,-25 16 6 0 0,9-8 2 0 0,0 1 1 0 0,-1-2 0 0 0,0 1 0 0 0,0-2 0 0 0,-1 1 0 0 0,-1-2 0 0 0,0 1-1 0 0,-1-1 1 0 0,0 0 0 0 0,-1-1 0 0 0,0 0 0 0 0,-1 0 0 0 0,-1 0-1 0 0,4-17 1 0 0,-4 14 14 0 0,-1 0-1 0 0,-1-1 1 0 0,-1 1-1 0 0,-1-1 1 0 0,0 0-1 0 0,-1 0 1 0 0,-1 1-1 0 0,0-1 0 0 0,-2 0 1 0 0,0 1-1 0 0,-1 0 1 0 0,-6-18-1 0 0,24 109 2450 0 0,13 61-3332 0 0,-14-94-848 0 0,2 0 0 0 0,1-2 0 0 0,30 52 0 0 0,-23-57 516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7:57.4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8 138 848 0 0,'0'0'295'0'0,"-1"-1"1"0"0,0 1-1 0 0,1 0 0 0 0,-1-1 1 0 0,1 1-1 0 0,-1-1 0 0 0,1 1 1 0 0,0-1-1 0 0,-1 1 0 0 0,1-1 1 0 0,0 1-1 0 0,-1-1 0 0 0,1 0 1 0 0,0 1-1 0 0,-1-1 0 0 0,1 1 1 0 0,0-1-1 0 0,0 0 0 0 0,0 1 0 0 0,0-1 1 0 0,0 0-1 0 0,-1 1 0 0 0,1-1 1 0 0,0 0-1 0 0,1 1 0 0 0,-1-1 1 0 0,0 0-1 0 0,0 1 0 0 0,0-1 1 0 0,0 0-1 0 0,0 1 0 0 0,1-1 1 0 0,-1 0-1 0 0,0 1 0 0 0,1-1 1 0 0,-1 1-1 0 0,0-1 0 0 0,1 1 1 0 0,-1-1-1 0 0,0 1 0 0 0,1-1 1 0 0,-1 1-1 0 0,1-1 0 0 0,-1 1 1 0 0,1-1-1 0 0,0 1 0 0 0,36-6 8658 0 0,-19 4-10905 0 0,225-44 2257 0 0,59-7-432 0 0,-158 49-1625 0 0,-113 4-1517 0 0,-22 3-853 0 0,-4 0 583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7:57.8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49 104 0 0,'-2'-1'431'0'0,"-19"-27"2970"0"0,14 8 5392 0 0,16 32-3520 0 0,18 14-5166 0 0,-17-16 365 0 0,157 136 413 0 0,8 8-743 0 0,-173-152-151 0 0,0 0 0 0 0,0 0 0 0 0,0 0 0 0 0,-1 0 0 0 0,1 0 0 0 0,-1 1 0 0 0,0-1 0 0 0,0 0 0 0 0,0 1-1 0 0,0-1 1 0 0,0 0 0 0 0,0 1 0 0 0,0 0 0 0 0,-1-1 0 0 0,1 1 0 0 0,-1-1 0 0 0,0 1 0 0 0,0 0-1 0 0,0-1 1 0 0,0 4 0 0 0,-1-1-23 0 0,-1 0 0 0 0,1-1 0 0 0,-1 1 0 0 0,0-1-1 0 0,0 1 1 0 0,0-1 0 0 0,-1 1 0 0 0,1-1 0 0 0,-1 0 0 0 0,-4 4-1 0 0,-9 9-609 0 0,-1-1 1 0 0,-1 0-1 0 0,-32 22 0 0 0,40-32 83 0 0,-6 6-1010 0 0,0 0 1 0 0,-1-2-1 0 0,-1 0 1 0 0,1-1-1 0 0,-2-1 1 0 0,1-1-1 0 0,-1 0 1 0 0,-27 5-1 0 0,27-9 265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7:58.3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26 276 0 0,'0'-17'17073'0'0,"1"16"-16739"0"0,3-6 2387 0 0,-4 7-2537 0 0,26 6-5883 0 0,-7-1 2268 0 0,-8-2 1101 0 0,1 0 0 0 0,-1 0 0 0 0,17 9 0 0 0,-5-1 648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3:59:58.3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406 1 1140 0 0,'6'4'10558'0'0,"-6"-4"-10373"0"0,-4 20 4160 0 0,-17 31-3511 0 0,16-39 328 0 0,-188 369 1412 0 0,41-92-3480 0 0,145-273 421 0 0,1 0-1 0 0,0 1 0 0 0,1 0 0 0 0,-4 21 0 0 0,8-32-117 0 0,0 0 0 0 0,0 0 0 0 0,1-1 0 0 0,0 1 0 0 0,0 0 0 0 0,0 0 1 0 0,1 0-1 0 0,-1-1 0 0 0,1 1 0 0 0,1 0 0 0 0,-1-1 0 0 0,1 1 0 0 0,0-1 0 0 0,1 1 1 0 0,5 9-1 0 0,-7-13 303 0 0,0-1 0 0 0,1 1 1 0 0,-1-1-1 0 0,1 0 0 0 0,-1 1 0 0 0,1-1 1 0 0,-1 0-1 0 0,1 0 0 0 0,0 0 0 0 0,0 0 1 0 0,-1 0-1 0 0,1 0 0 0 0,0-1 0 0 0,0 1 1 0 0,4 0-1 0 0,14 2-1573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7:58.6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23 600 0 0,'0'-1'656'0'0,"1"0"0"0"0,-1 0-1 0 0,0 0 1 0 0,1 0 0 0 0,-1-1 0 0 0,1 1-1 0 0,-1 0 1 0 0,1 0 0 0 0,-1 0 0 0 0,1 0-1 0 0,0 1 1 0 0,0-1 0 0 0,-1 0 0 0 0,1 0-1 0 0,0 0 1 0 0,0 0 0 0 0,0 1 0 0 0,0-1-1 0 0,2 0 1 0 0,6-2 1406 0 0,-8 3-1990 0 0,29 2-9616 0 0,-5 3 5617 0 0,-10-1 2365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7:59.0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28 240 0 0,'19'-16'8101'0'0,"5"11"-8220"0"0,34 10-6406 0 0,-39-1 5248 0 0</inkml:trace>
  <inkml:trace contextRef="#ctx0" brushRef="#br0" timeOffset="1">420 23 340 0 0,'1'-1'668'0'0,"0"-1"-1"0"0,0 1 0 0 0,0-1 1 0 0,0 1-1 0 0,0 0 1 0 0,1 0-1 0 0,-1 0 1 0 0,0 0-1 0 0,1-1 1 0 0,-1 2-1 0 0,0-1 1 0 0,1 0-1 0 0,0 0 1 0 0,-1 0-1 0 0,1 1 1 0 0,-1-1-1 0 0,1 1 1 0 0,0-1-1 0 0,-1 1 1 0 0,1 0-1 0 0,3-1 1 0 0,5-2 1743 0 0,-6 4-4493 0 0,-2 14-10159 0 0,-2-8 10404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8:06.2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75 25 660 0 0,'8'-19'6285'0'0,"-5"13"-2077"0"0,-20 15-2843 0 0,11-5-1201 0 0,1 0 1 0 0,-1 1 0 0 0,1-1-1 0 0,0 1 1 0 0,1 0-1 0 0,-1 1 1 0 0,1-1 0 0 0,0 1-1 0 0,0-1 1 0 0,-3 8-1 0 0,5-10-22 0 0,0 1 0 0 0,0 0 0 0 0,1 0 0 0 0,-1 1 0 0 0,1-1 0 0 0,0 0 0 0 0,0 0-1 0 0,0 1 1 0 0,1-1 0 0 0,-1 0 0 0 0,1 1 0 0 0,0-1 0 0 0,0 0 0 0 0,1 1-1 0 0,-1-1 1 0 0,3 7 0 0 0,-1-6-33 0 0,1 1 1 0 0,0-1-1 0 0,0 0 0 0 0,0 0 1 0 0,1-1-1 0 0,-1 1 0 0 0,1 0 0 0 0,0-1 1 0 0,1 0-1 0 0,8 7 0 0 0,58 33 180 0 0,-54-35-289 0 0,-1 0-1 0 0,29 23 1 0 0,-44-31-9 0 0,0 1-1 0 0,1-1 1 0 0,-1 1 0 0 0,0 0 0 0 0,0 0 0 0 0,0-1 0 0 0,0 1 0 0 0,0 0 0 0 0,0 0 0 0 0,-1 0 0 0 0,1 0-1 0 0,-1 0 1 0 0,1 0 0 0 0,-1 0 0 0 0,0 0 0 0 0,0 0 0 0 0,1 0 0 0 0,-1 0 0 0 0,-1 0 0 0 0,1 0 0 0 0,0 0-1 0 0,-1 0 1 0 0,1 0 0 0 0,-1 0 0 0 0,1 0 0 0 0,-1 0 0 0 0,0 0 0 0 0,0 0 0 0 0,0 0 0 0 0,0 0 0 0 0,0-1-1 0 0,0 1 1 0 0,0 0 0 0 0,-1-1 0 0 0,1 1 0 0 0,-3 1 0 0 0,-2 4-683 0 0,-1 0 0 0 0,1-1-1 0 0,-1 0 1 0 0,0-1 0 0 0,-1 0 0 0 0,1 0-1 0 0,-12 6 1 0 0,12-8-560 0 0,0 0 0 0 0,1-1-1 0 0,-1 0 1 0 0,0 0 0 0 0,0 0-1 0 0,-1-1 1 0 0,-12 1 0 0 0,10-2-93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8:06.5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1 155 296 0 0,'7'-10'1669'0'0,"1"1"0"0"0,0 1 1 0 0,1-1-1 0 0,-1 2 0 0 0,14-10 0 0 0,-5 6-200 0 0,0 1 0 0 0,29-13 0 0 0,42-8-2770 0 0,-4 11-5975 0 0,-59 22 3687 0 0,-14 4 2081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8:06.8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162 18 20 0 0,'2'-12'4104'0'0,"-2"6"-26"0"0,-17 16-2214 0 0,5-1-1358 0 0,1 0-1 0 0,1 0 0 0 0,0 1 1 0 0,0 0-1 0 0,1 1 0 0 0,0 0 1 0 0,1 1-1 0 0,-10 17 0 0 0,10-14-770 0 0,0 0-1 0 0,2 0 1 0 0,0 1-1 0 0,0 0 1 0 0,2 1-1 0 0,-6 28 1 0 0,10-41-121 0 0,-1 0-1 0 0,1 0 1 0 0,0 0 0 0 0,0 0 0 0 0,0 0 0 0 0,0 0-1 0 0,1 0 1 0 0,-1-1 0 0 0,1 1 0 0 0,0 0 0 0 0,0 0-1 0 0,1 0 1 0 0,-1-1 0 0 0,1 1 0 0 0,0-1 0 0 0,0 1-1 0 0,0-1 1 0 0,0 1 0 0 0,1-1 0 0 0,-1 0-1 0 0,1 0 1 0 0,0-1 0 0 0,0 1 0 0 0,0 0 0 0 0,0-1-1 0 0,5 3 1 0 0,8 5-1114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8:07.2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 1132 0 0,'0'0'148'0'0,"0"1"1"0"0,0-1-1 0 0,1 1 0 0 0,-1-1 1 0 0,0 0-1 0 0,1 1 0 0 0,-1-1 0 0 0,1 0 1 0 0,-1 1-1 0 0,0-1 0 0 0,1 0 1 0 0,-1 1-1 0 0,1-1 0 0 0,-1 0 0 0 0,1 0 1 0 0,-1 0-1 0 0,1 0 0 0 0,-1 1 1 0 0,1-1-1 0 0,-1 0 0 0 0,1 0 0 0 0,-1 0 1 0 0,1 0-1 0 0,-1 0 0 0 0,1 0 1 0 0,-1 0-1 0 0,1 0 0 0 0,-1 0 1 0 0,1-1-1 0 0,-1 1 0 0 0,1 0 0 0 0,-1 0 1 0 0,1 0-1 0 0,-1-1 0 0 0,1 1 1 0 0,-1 0-1 0 0,0 0 0 0 0,1-1 0 0 0,-1 1 1 0 0,1 0-1 0 0,-1-1 0 0 0,0 1 1 0 0,1 0-1 0 0,-1-1 0 0 0,0 1 0 0 0,1-1 1 0 0,-1 1-1 0 0,0-1 0 0 0,0 1 1 0 0,0 0-1 0 0,1-1 0 0 0,-1 1 1 0 0,0-1-1 0 0,0 1 0 0 0,0-1 0 0 0,0 1 1 0 0,0-1-1 0 0,0 1 0 0 0,0-1 1 0 0,0 1-1 0 0,0-1 0 0 0,0 1 0 0 0,0-1 1 0 0,0 1-1 0 0,0-1 0 0 0,0 0 1 0 0,31 38 2703 0 0,-28-32-3217 0 0,20 21 115 0 0,1 0 0 0 0,1-1 0 0 0,41 30 0 0 0,36 20-6376 0 0,-68-51 2608 0 0,-23-15 2679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8:07.6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25 740 0 0,'-1'-24'11807'0'0,"3"30"-6735"0"0,1 12-4911 0 0,6 43 259 0 0,7 32-2708 0 0,-13-84 1112 0 0,1 1 0 0 0,-1-1 0 0 0,2 1 0 0 0,-1-1 0 0 0,1 0 1 0 0,0-1-1 0 0,12 14 0 0 0,13 14-3395 0 0,-15-20 2897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8:08.4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17 636 0 0,'-5'-8'10178'0'0,"12"2"-4346"0"0,29 3-2974 0 0,28 9-5492 0 0,-46-2 3972 0 0,-16-3-1349 0 0,0 0 0 0 0,0-1 0 0 0,0 1 0 0 0,0 0 0 0 0,0 0 0 0 0,0 1 0 0 0,0-1 0 0 0,0 0 0 0 0,-1 1 0 0 0,1-1 0 0 0,0 1 0 0 0,-1-1 0 0 0,1 1 0 0 0,-1 0 0 0 0,0 0 0 0 0,1 0 0 0 0,-1 0 0 0 0,0 0 0 0 0,0 0 0 0 0,0 0 0 0 0,0 2 0 0 0,0 0-15 0 0,0 1 1 0 0,-1-1 0 0 0,1 1 0 0 0,-1-1 0 0 0,0 1-1 0 0,0-1 1 0 0,-1 1 0 0 0,1-1 0 0 0,-1 0 0 0 0,-1 6 0 0 0,-2 3-40 0 0,-1 0 0 0 0,0 0-1 0 0,-1-1 1 0 0,-1 1 0 0 0,-15 22 0 0 0,20-33 64 0 0,0 1 0 0 0,0 0 0 0 0,0 0 0 0 0,0 1 0 0 0,0-1 0 0 0,1 0 0 0 0,-1 0 0 0 0,1 1 0 0 0,0-1-1 0 0,0 1 1 0 0,-1 6 0 0 0,2-8 3 0 0,1-1 0 0 0,-1 1 0 0 0,0-1 1 0 0,1 1-1 0 0,-1-1 0 0 0,1 1 0 0 0,-1-1 0 0 0,1 1 0 0 0,0-1 0 0 0,0 1 0 0 0,0-1 0 0 0,0 0 0 0 0,0 0 0 0 0,0 1 0 0 0,0-1 0 0 0,0 0 0 0 0,0 0 0 0 0,0 0 0 0 0,1 0 0 0 0,-1 0 0 0 0,0 0 1 0 0,1-1-1 0 0,-1 1 0 0 0,1 0 0 0 0,-1-1 0 0 0,1 1 0 0 0,-1-1 0 0 0,2 1 0 0 0,60 19 16 0 0,-40-14-28 0 0,-1 1-1 0 0,0 1 1 0 0,37 19 0 0 0,-58-26 4 0 0,0-1 1 0 0,0 1 0 0 0,0 0 0 0 0,0 0-1 0 0,0-1 1 0 0,0 1 0 0 0,0 0 0 0 0,0 0-1 0 0,0 0 1 0 0,0 0 0 0 0,-1 0 0 0 0,1 0-1 0 0,0 0 1 0 0,-1 1 0 0 0,1-1 0 0 0,-1 0-1 0 0,1 0 1 0 0,-1 0 0 0 0,1 1 0 0 0,-1-1-1 0 0,0 0 1 0 0,0 0 0 0 0,0 1 0 0 0,1-1-1 0 0,-1 0 1 0 0,-1 1 0 0 0,1 1 0 0 0,-1 0-131 0 0,0 1 1 0 0,0-1-1 0 0,0 0 0 0 0,-1 1 1 0 0,1-1-1 0 0,-1 0 1 0 0,0 0-1 0 0,0 0 1 0 0,-5 5-1 0 0,-2 2-1052 0 0,0-1 0 0 0,-1 0 0 0 0,0 0-1 0 0,-17 10 1 0 0,-40 10-5448 0 0,44-20 4873 0 0,3-2 488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3:37.3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38 312 0 0,'10'6'1131'0'0,"0"0"1"0"0,1 0-1 0 0,0-1 0 0 0,13 5 1 0 0,-23-10-1120 0 0,-1 0 0 0 0,0 0 0 0 0,1 0 0 0 0,-1 0 1 0 0,0 0-1 0 0,1 0 0 0 0,-1 0 0 0 0,1 0 0 0 0,-1 0 1 0 0,0 0-1 0 0,1 0 0 0 0,-1-1 0 0 0,1 1 0 0 0,-1 0 1 0 0,0 0-1 0 0,1 0 0 0 0,-1 0 0 0 0,0-1 0 0 0,1 1 1 0 0,-1 0-1 0 0,0 0 0 0 0,0-1 0 0 0,1 1 0 0 0,-1 0 1 0 0,0-1-1 0 0,0 1 0 0 0,1 0 0 0 0,-1-1 0 0 0,0 1 1 0 0,0 0-1 0 0,0-1 0 0 0,0 1 0 0 0,1 0 0 0 0,-1-1 1 0 0,0 1-1 0 0,0-1 0 0 0,0 1 0 0 0,0-1 0 0 0,0 0 1 0 0,0 1 0 0 0,0-1 0 0 0,0 1 0 0 0,1-1 0 0 0,-1 0 0 0 0,0 1 0 0 0,0-1 0 0 0,1 1 0 0 0,-1-1 0 0 0,0 1 0 0 0,1-1 0 0 0,-1 1 0 0 0,1-1 0 0 0,-1 1 0 0 0,0-1 0 0 0,1 1 0 0 0,-1 0-1 0 0,1-1 1 0 0,-1 1 0 0 0,1 0 0 0 0,-1-1 0 0 0,1 1 0 0 0,-1 0 0 0 0,1-1 0 0 0,0 1 0 0 0,-1 0 0 0 0,1 0 0 0 0,0 0 0 0 0,0 0 0 0 0,6-13 4122 0 0,-3 5 646 0 0,15-1-3031 0 0,12-6-1191 0 0,-11 12-512 0 0,1 2-1 0 0,-1 0 0 0 0,1 1 0 0 0,-1 2 1 0 0,0 0-1 0 0,1 1 0 0 0,-1 1 1 0 0,0 0-1 0 0,-1 2 0 0 0,1 0 1 0 0,-1 1-1 0 0,0 2 0 0 0,21 12 0 0 0,-38-20-46 0 0,0 1 0 0 0,0-1 0 0 0,0 1 0 0 0,0 0 0 0 0,0 0 0 0 0,-1 0 0 0 0,1 0-1 0 0,-1 0 1 0 0,1 0 0 0 0,-1 0 0 0 0,0 0 0 0 0,1 4 0 0 0,0-3 1 0 0,-1 0 0 0 0,1-1 0 0 0,-1 1 0 0 0,1 0 1 0 0,0 0-1 0 0,0-1 0 0 0,0 1 0 0 0,0-1 0 0 0,4 3 0 0 0,13 11 19 0 0,-2 1-1 0 0,28 33 0 0 0,-7-7 1 0 0,-32-36-22 0 0,-2 0 1 0 0,1-1 0 0 0,-1 1-1 0 0,6 13 1 0 0,16 25-3 0 0,25 36 15 0 0,-47-76-10 0 0,0 0 0 0 0,-1-1 0 0 0,0 1 0 0 0,0 1 0 0 0,0-1 0 0 0,-1 0-1 0 0,1 1 1 0 0,-1-1 0 0 0,1 7 0 0 0,-3-11 8 0 0,15-37-16903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3:37.8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8 347 540 0 0,'-8'4'11517'0'0,"8"-3"-11304"0"0,4 19 4084 0 0,16 22-2939 0 0,-1-18-1032 0 0,-14-16-203 0 0,2 0-1 0 0,-1 0 1 0 0,1-1 0 0 0,12 11-1 0 0,-16-16-88 0 0,0 0 0 0 0,0 0 0 0 0,1-1-1 0 0,-1 1 1 0 0,0-1 0 0 0,1 1 0 0 0,-1-1 0 0 0,1 0 0 0 0,-1 0-1 0 0,1-1 1 0 0,-1 1 0 0 0,1-1 0 0 0,0 0 0 0 0,-1 0-1 0 0,1 0 1 0 0,6-1 0 0 0,-7 0-16 0 0,0 0-1 0 0,0 0 1 0 0,0 0 0 0 0,-1 0-1 0 0,1-1 1 0 0,-1 1-1 0 0,1-1 1 0 0,-1 1 0 0 0,0-1-1 0 0,1 0 1 0 0,-1 0-1 0 0,0 0 1 0 0,0-1 0 0 0,0 1-1 0 0,0 0 1 0 0,-1-1-1 0 0,1 1 1 0 0,-1-1 0 0 0,1 1-1 0 0,-1-1 1 0 0,0 0 0 0 0,1-3-1 0 0,3-9 1 0 0,0-1 0 0 0,4-28 1 0 0,-6 25-16 0 0,9-52-151 0 0,-8 40 73 0 0,14-49 0 0 0,-15 70-610 0 0,1 0 0 0 0,0 0 0 0 0,1 1 0 0 0,-1-1 0 0 0,2 1 0 0 0,-1 0 0 0 0,1 1 0 0 0,14-16 0 0 0,50-41-10074 0 0,-51 52 8795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3:59:58.6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50 1356 0 0,'3'-13'1054'0'0,"-3"10"-226"0"0,1 0 1 0 0,0 0-1 0 0,-1 1 1 0 0,1-1-1 0 0,0 0 1 0 0,1 0-1 0 0,-1 1 1 0 0,0-1 0 0 0,3-3-1 0 0,-3 5-606 0 0,0 0-1 0 0,0 1 1 0 0,1-1 0 0 0,-1 1 0 0 0,0-1-1 0 0,0 1 1 0 0,0-1 0 0 0,1 1-1 0 0,-1 0 1 0 0,0-1 0 0 0,0 1 0 0 0,1 0-1 0 0,-1 0 1 0 0,0 0 0 0 0,1 0-1 0 0,-1 0 1 0 0,0 0 0 0 0,0 1 0 0 0,1-1-1 0 0,-1 0 1 0 0,0 1 0 0 0,0-1-1 0 0,0 1 1 0 0,1-1 0 0 0,-1 1-1 0 0,0-1 1 0 0,2 2 0 0 0,13 7 162 0 0,-1 1 0 0 0,0 1-1 0 0,0 0 1 0 0,-1 1 0 0 0,13 14 0 0 0,5 3-180 0 0,89 79-79 0 0,57 61-542 0 0,17 21-7143 0 0,-174-168 4812 0 0,0 0 0 0 0,27 40 0 0 0,-27-29 634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3:38.7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12 48 0 0,'5'-11'10452'0'0,"-4"11"-10125"0"0,11 4 5290 0 0,9 15-2816 0 0,-14-8-2616 0 0,-1 0 0 0 0,1 1 0 0 0,5 18 1 0 0,12 20-71 0 0,76 158-149 0 0,-51-99-1204 0 0,-41-90 573 0 0,4 12-1753 0 0,-12-30 2163 0 0,1 0 1 0 0,-1 0-1 0 0,1 0 1 0 0,-1 0 0 0 0,1 0-1 0 0,-1-1 1 0 0,1 1-1 0 0,0 0 1 0 0,0 0-1 0 0,-1-1 1 0 0,1 1 0 0 0,0 0-1 0 0,0-1 1 0 0,0 1-1 0 0,0-1 1 0 0,0 1 0 0 0,0-1-1 0 0,0 1 1 0 0,0-1-1 0 0,0 0 1 0 0,0 1 0 0 0,2-1-1 0 0,5-3-4428 0 0,1-12 1195 0 0,-5 6 2077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3:39.1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 14 1052 0 0,'0'-1'144'0'0,"1"1"0"0"0,-1-1 0 0 0,0 1 0 0 0,0 0 0 0 0,0-1 0 0 0,0 1 0 0 0,0-1 0 0 0,0 1 0 0 0,0-1 0 0 0,0 1 0 0 0,0 0 0 0 0,0-1 0 0 0,0 1 0 0 0,0-1 0 0 0,-1 1 0 0 0,1-1 0 0 0,0 1 0 0 0,0 0 0 0 0,0-1-1 0 0,0 1 1 0 0,-1 0 0 0 0,1-1 0 0 0,0 1 0 0 0,0 0 0 0 0,-1-1 0 0 0,1 1 0 0 0,0 0 0 0 0,-1-1 0 0 0,1 1 0 0 0,0 0 0 0 0,-1 0 0 0 0,1-1 0 0 0,0 1 0 0 0,-1 0 0 0 0,1 0 0 0 0,-1 0 0 0 0,1 0 0 0 0,0-1 0 0 0,-1 1 0 0 0,1 0 0 0 0,-1 0 0 0 0,1 0 0 0 0,-1 0 0 0 0,1 0 0 0 0,0 0 0 0 0,-1 0 0 0 0,1 0 0 0 0,-1 0 0 0 0,1 0 0 0 0,-1 1 0 0 0,1-1-1 0 0,0 0 1 0 0,-1 0 0 0 0,1 0 0 0 0,-1 0 0 0 0,1 1 0 0 0,0-1 0 0 0,-1 0 0 0 0,1 0 0 0 0,0 1 0 0 0,-1-1 0 0 0,1 0 0 0 0,0 1 0 0 0,0-1 0 0 0,-1 0 0 0 0,1 1 0 0 0,-1-1 0 0 0,-21 24 4146 0 0,18-14-4068 0 0,1 1 1 0 0,0-1-1 0 0,0 0 1 0 0,1 1-1 0 0,1-1 0 0 0,0 1 1 0 0,0 0-1 0 0,1-1 0 0 0,0 1 1 0 0,2 14-1 0 0,-1 11 98 0 0,-1-31-254 0 0,0-1-1 0 0,0 1 1 0 0,0-1-1 0 0,1 0 0 0 0,0 1 1 0 0,-1-1-1 0 0,1 1 1 0 0,1-1-1 0 0,-1 0 1 0 0,1 0-1 0 0,0 0 0 0 0,0 0 1 0 0,0 0-1 0 0,0 0 1 0 0,0 0-1 0 0,1-1 0 0 0,5 6 1 0 0,-5-6-3 0 0,1-1-1 0 0,0 1 1 0 0,0-1 0 0 0,-1-1 0 0 0,1 1 0 0 0,0 0-1 0 0,1-1 1 0 0,-1 0 0 0 0,0 0 0 0 0,0 0-1 0 0,0 0 1 0 0,1-1 0 0 0,-1 0 0 0 0,0 0-1 0 0,1 0 1 0 0,-1 0 0 0 0,0-1 0 0 0,6 0 0 0 0,9-3-43 0 0,0 0 0 0 0,0-1 0 0 0,35-13 0 0 0,-46 14-768 0 0,0 0 0 0 0,0 0 0 0 0,-1-1 0 0 0,14-10-1 0 0,-18 12-246 0 0,0 0 0 0 0,0 0 0 0 0,-1 0 0 0 0,1 0 0 0 0,-1 0 0 0 0,1-1 0 0 0,-1 1 0 0 0,0-1 0 0 0,0 0 0 0 0,-1 0 0 0 0,2-4 0 0 0,-2-1-1019 0 0,-1 2 324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3:39.5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0 360 592 0 0,'34'-32'11426'0'0,"3"-3"-6829"0"0,-25 24-4363 0 0,-1 0-1 0 0,0-1 1 0 0,-1 0 0 0 0,0-1 0 0 0,-1 0 0 0 0,11-21 0 0 0,-16 26-241 0 0,0 0 0 0 0,0-1 1 0 0,-1 1-1 0 0,-1-1 1 0 0,0 0-1 0 0,0 0 1 0 0,0 0-1 0 0,-1 0 1 0 0,-1 0-1 0 0,1 0 0 0 0,-1 0 1 0 0,-3-16-1 0 0,3 20-48 0 0,-1 0-1 0 0,0-1 0 0 0,0 1 0 0 0,-1 0 1 0 0,1 1-1 0 0,-1-1 0 0 0,0 0 0 0 0,-5-7 1 0 0,7 12 42 0 0,0-1 0 0 0,-1 1 0 0 0,1 0 0 0 0,-1-1 0 0 0,1 1 0 0 0,0 0 0 0 0,-1-1 0 0 0,1 1 0 0 0,-1 0 0 0 0,1 0 0 0 0,-1-1 1 0 0,1 1-1 0 0,-1 0 0 0 0,1 0 0 0 0,-1 0 0 0 0,1 0 0 0 0,-1 0 0 0 0,1 0 0 0 0,-1-1 0 0 0,1 1 0 0 0,-1 0 0 0 0,1 1 0 0 0,-1-1 1 0 0,0 0-1 0 0,1 0 0 0 0,-1 0 0 0 0,1 0 0 0 0,-1 0 0 0 0,1 0 0 0 0,-1 1 0 0 0,-2 0 0 0 0,1 1 0 0 0,0 0 0 0 0,0 0 0 0 0,0 0 0 0 0,0 0 0 0 0,0 0 0 0 0,0 0 0 0 0,0 0 0 0 0,-2 5 0 0 0,0 0 22 0 0,0 1 1 0 0,0 0 0 0 0,1 0 0 0 0,-1 0 0 0 0,2 0 0 0 0,-1 0 0 0 0,1 1-1 0 0,1-1 1 0 0,0 1 0 0 0,0 0 0 0 0,0-1 0 0 0,1 1 0 0 0,1 0 0 0 0,-1-1 0 0 0,1 1-1 0 0,1-1 1 0 0,0 1 0 0 0,0-1 0 0 0,0 1 0 0 0,1-1 0 0 0,5 9 0 0 0,-5-9-8 0 0,0-1 1 0 0,1 0 0 0 0,1 0-1 0 0,-1-1 1 0 0,1 1 0 0 0,0-1-1 0 0,0 0 1 0 0,1 0 0 0 0,-1-1-1 0 0,1 0 1 0 0,1 0 0 0 0,-1 0-1 0 0,1 0 1 0 0,0-1 0 0 0,0 0-1 0 0,0-1 1 0 0,0 0 0 0 0,1 0 0 0 0,-1 0-1 0 0,1-1 1 0 0,0 0 0 0 0,15 1-1 0 0,-6-2-501 0 0,0-1-1 0 0,0-1 1 0 0,0-1-1 0 0,-1-1 1 0 0,22-5-1 0 0,-27 5-722 0 0,-1 0 0 0 0,0-1-1 0 0,0 0 1 0 0,-1-1-1 0 0,1 0 1 0 0,-1 0 0 0 0,0-1-1 0 0,0 0 1 0 0,12-11 0 0 0,-11 6-150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3:40.0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15 179 360 0 0,'-7'-22'2873'0'0,"-1"15"2811"0"0,9 9-5569 0 0,-1 1-1 0 0,1-1 0 0 0,0 0 1 0 0,0 0-1 0 0,0 0 0 0 0,0 0 1 0 0,0 0-1 0 0,0 0 0 0 0,1 0 1 0 0,-1 0-1 0 0,1 0 0 0 0,-1-1 1 0 0,1 1-1 0 0,0 0 0 0 0,-1-1 1 0 0,1 0-1 0 0,0 1 0 0 0,0-1 1 0 0,0 0-1 0 0,0 0 0 0 0,3 1 1 0 0,46 18-172 0 0,-49-20-19 0 0,0 1 0 0 0,0-1 0 0 0,0 1 0 0 0,0-1 1 0 0,0 0-1 0 0,0 1 0 0 0,0-1 0 0 0,0 0 0 0 0,0 0 1 0 0,0-1-1 0 0,0 1 0 0 0,0 0 0 0 0,0-1 0 0 0,0 1 1 0 0,0-1-1 0 0,-1 1 0 0 0,1-1 0 0 0,0 0 0 0 0,0 0 1 0 0,0 0-1 0 0,-1 0 0 0 0,1 0 0 0 0,-1 0 0 0 0,1-1 1 0 0,-1 1-1 0 0,1 0 0 0 0,-1-1 0 0 0,0 1 0 0 0,1-1 0 0 0,-1 0 1 0 0,0 1-1 0 0,0-1 0 0 0,0 0 0 0 0,0 0 0 0 0,-1 1 1 0 0,1-1-1 0 0,0 0 0 0 0,-1 0 0 0 0,1 0 0 0 0,-1 0 1 0 0,1-4-1 0 0,0-9-282 0 0,0-1 0 0 0,-1 1 1 0 0,-1-1-1 0 0,-4-24 0 0 0,1 2 884 0 0,8 15 1878 0 0,-4 22-2357 0 0,0 1-1 0 0,1 0 0 0 0,-1 0 0 0 0,0 0 1 0 0,0-1-1 0 0,0 1 0 0 0,0 0 0 0 0,1 0 1 0 0,-1 0-1 0 0,0 0 0 0 0,0-1 0 0 0,1 1 1 0 0,-1 0-1 0 0,0 0 0 0 0,0 0 0 0 0,1 0 1 0 0,-1 0-1 0 0,0 0 0 0 0,0 0 0 0 0,1 0 1 0 0,-1 0-1 0 0,0 0 0 0 0,1 0 0 0 0,-1 0 1 0 0,0 0-1 0 0,0 0 0 0 0,1 0 0 0 0,-1 0 1 0 0,0 0-1 0 0,0 0 0 0 0,1 0 0 0 0,-1 0 1 0 0,0 0-1 0 0,0 0 0 0 0,1 1 0 0 0,-1-1 1 0 0,0 0-1 0 0,1 0 0 0 0,26 32 1327 0 0,-21-24-1525 0 0,46 56 609 0 0,-36-46-352 0 0,-1 0-1 0 0,0 1 1 0 0,-1 0 0 0 0,-1 2-1 0 0,-1-1 1 0 0,-1 1 0 0 0,14 38 0 0 0,-24-55-196 0 0,0 0 1 0 0,0 0-1 0 0,-1 0 1 0 0,1 1 0 0 0,-1-1-1 0 0,0 0 1 0 0,-1 0 0 0 0,1 0-1 0 0,-1 0 1 0 0,0 1-1 0 0,0-1 1 0 0,0 0 0 0 0,0 0-1 0 0,-1 0 1 0 0,1-1-1 0 0,-1 1 1 0 0,0 0 0 0 0,0-1-1 0 0,-1 1 1 0 0,1-1 0 0 0,-1 1-1 0 0,1-1 1 0 0,-1 0-1 0 0,-5 4 1 0 0,-6 5-1564 0 0,-2-1 0 0 0,1 0 0 0 0,-1-1 0 0 0,-20 9 0 0 0,16-9-28 0 0,-1 4 337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3:41.6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624 30 340 0 0,'7'-5'793'0'0,"20"-16"5106"0"0,-32 17-3521 0 0,-20 7-1785 0 0,17-1-457 0 0,-1 1 0 0 0,1 0-1 0 0,-1 1 1 0 0,1-1 0 0 0,0 1 0 0 0,1 1 0 0 0,-1 0-1 0 0,1 0 1 0 0,-11 10 0 0 0,-60 63 226 0 0,66-66-291 0 0,-21 30 263 0 0,1 0 0 0 0,2 2 0 0 0,2 1 0 0 0,2 1 0 0 0,-23 59 0 0 0,34-67-248 0 0,2 0 0 0 0,1 1 0 0 0,2 0-1 0 0,-5 45 1 0 0,8-52-11 0 0,-1 0 0 0 0,-2-1-1 0 0,-24 52 1 0 0,-8 26 311 0 0,24-45-66 0 0,12-37-31 0 0,-2 0 0 0 0,-20 45 0 0 0,22-57-145 0 0,6-12-110 0 0,-1-1 0 0 0,1 0 0 0 0,-1 1 0 0 0,0-1 0 0 0,0 0 0 0 0,0 0 0 0 0,0 1-1 0 0,0-1 1 0 0,-1 0 0 0 0,1 0 0 0 0,-1 0 0 0 0,1 0 0 0 0,-4 2 0 0 0,7-8 2223 0 0,-1-5-4554 0 0,9-22-12690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3:42.0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 66 72 0 0,'-1'-5'719'0'0,"0"0"-1"0"0,0 0 1 0 0,0 1-1 0 0,-1-1 1 0 0,0 1 0 0 0,0-1-1 0 0,-5-7 1 0 0,-10-8 6129 0 0,16 20-6661 0 0,0 0 0 0 0,1 0 0 0 0,-1 0 0 0 0,0 1-1 0 0,0-1 1 0 0,1 0 0 0 0,-1 1 0 0 0,0-1 0 0 0,0 0 0 0 0,1 1 0 0 0,-1-1 0 0 0,0 1-1 0 0,1-1 1 0 0,-1 1 0 0 0,1 0 0 0 0,-1-1 0 0 0,1 1 0 0 0,-1 0 0 0 0,1-1-1 0 0,-1 1 1 0 0,1 0 0 0 0,0-1 0 0 0,-1 1 0 0 0,1 0 0 0 0,0 0 0 0 0,-1 1-1 0 0,-8 21 668 0 0,3 17-559 0 0,2 0-1 0 0,3 75 0 0 0,1-65-160 0 0,0-48-90 0 0,0 1 0 0 0,-1 0 1 0 0,1-1-1 0 0,0 1 0 0 0,1 0 0 0 0,-1-1 0 0 0,0 1 0 0 0,1 0 1 0 0,0-1-1 0 0,-1 1 0 0 0,1-1 0 0 0,0 1 0 0 0,0-1 0 0 0,1 0 1 0 0,-1 1-1 0 0,0-1 0 0 0,1 0 0 0 0,-1 0 0 0 0,1 0 0 0 0,0 0 1 0 0,0 0-1 0 0,0 0 0 0 0,0 0 0 0 0,0 0 0 0 0,0-1 0 0 0,0 1 1 0 0,0-1-1 0 0,1 0 0 0 0,-1 0 0 0 0,0 0 0 0 0,4 1 0 0 0,4 0 34 0 0,0-1 0 0 0,-1-1 0 0 0,1 1 0 0 0,0-2-1 0 0,0 1 1 0 0,0-1 0 0 0,13-4 0 0 0,256-49-3433 0 0,-262 51 796 0 0,0 0 1 0 0,0-2-1 0 0,-1 1 0 0 0,0-2 1 0 0,27-13-1 0 0,-28 10 537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3:42.9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7 125 1084 0 0,'-1'-2'1082'0'0,"0"2"-541"0"0,1-1 0 0 0,-1 1 0 0 0,1-1 0 0 0,-1 0 0 0 0,1 0 0 0 0,0 1 0 0 0,-1-1 0 0 0,1 0 0 0 0,0 0 0 0 0,-1 0 0 0 0,1 1 0 0 0,0-1 0 0 0,0 0 0 0 0,0 0 0 0 0,0 0 0 0 0,0 0 0 0 0,0 1 0 0 0,0-1 0 0 0,0 0 1 0 0,0 0-1 0 0,0-1 0 0 0,8 4 5758 0 0,0 10-7504 0 0,20 31 1460 0 0,1-2 0 0 0,2 0 0 0 0,2-2-1 0 0,2-2 1 0 0,53 47 0 0 0,-87-84-249 0 0,-1 1 0 0 0,0-1-1 0 0,1 1 1 0 0,-1-1 0 0 0,1 0 0 0 0,-1 1 0 0 0,1-1 0 0 0,-1 0 0 0 0,1 1-1 0 0,-1-1 1 0 0,1 0 0 0 0,-1 1 0 0 0,1-1 0 0 0,-1 0 0 0 0,1 0 0 0 0,-1 0-1 0 0,1 1 1 0 0,0-1 0 0 0,-1 0 0 0 0,1 0 0 0 0,-1 0 0 0 0,1 0 0 0 0,0 0-1 0 0,-1 0 1 0 0,1 0 0 0 0,-1 0 0 0 0,1 0 0 0 0,0-1 0 0 0,-1 1 0 0 0,1 0-1 0 0,-1 0 1 0 0,2-1 0 0 0,7-19 10 0 0,-6-36-308 0 0,-3 51 229 0 0,-1-50-612 0 0,-1 19-1640 0 0,6-66 0 0 0,-3 93 1399 0 0,0 1-1 0 0,1-1 0 0 0,-1 1 0 0 0,2-1 0 0 0,-1 1 1 0 0,1 0-1 0 0,1 0 0 0 0,0 0 0 0 0,0 1 0 0 0,0-1 1 0 0,1 1-1 0 0,10-13 0 0 0,-4 11-600 0 0,3 2 227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3:43.3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221 60 612 0 0,'1'0'136'0'0,"0"-1"-1"0"0,-1 1 1 0 0,1-1-1 0 0,0 1 1 0 0,-1-1-1 0 0,1 0 0 0 0,-1 1 1 0 0,1-1-1 0 0,-1 0 1 0 0,1 1-1 0 0,-1-1 1 0 0,1 0-1 0 0,-1 0 1 0 0,0 0-1 0 0,1 1 1 0 0,-1-1-1 0 0,0 0 1 0 0,0 0-1 0 0,0 0 1 0 0,1 0-1 0 0,-1 0 1 0 0,0 1-1 0 0,0-1 1 0 0,0 0-1 0 0,-1 0 1 0 0,1 0-1 0 0,0 0 1 0 0,0 0-1 0 0,0 1 1 0 0,-1-2-1 0 0,0 0 42 0 0,0 0-1 0 0,-1 0 0 0 0,1 1 0 0 0,-1-1 1 0 0,1 1-1 0 0,-1-1 0 0 0,0 1 1 0 0,1 0-1 0 0,-1-1 0 0 0,0 1 1 0 0,-4-2-1 0 0,0 0 181 0 0,0 1-1 0 0,0-1 1 0 0,-1 1-1 0 0,1 1 1 0 0,-1-1 0 0 0,1 1-1 0 0,-10-1 1 0 0,10 2-154 0 0,-1 1 0 0 0,1 0 1 0 0,-1 0-1 0 0,1 1 0 0 0,0 0 0 0 0,-1 0 0 0 0,1 0 1 0 0,0 1-1 0 0,1 0 0 0 0,-1 0 0 0 0,0 0 1 0 0,1 1-1 0 0,0 0 0 0 0,-1 0 0 0 0,2 0 0 0 0,-1 1 1 0 0,0-1-1 0 0,1 1 0 0 0,0 0 0 0 0,0 1 0 0 0,0-1 1 0 0,1 1-1 0 0,0-1 0 0 0,0 1 0 0 0,0 0 1 0 0,1 0-1 0 0,0 0 0 0 0,0 1 0 0 0,0-1 0 0 0,1 0 1 0 0,-1 8-1 0 0,1-4-153 0 0,0 1 0 0 0,1-1 0 0 0,0 1 0 0 0,0 0 0 0 0,1-1 0 0 0,1 1 0 0 0,0-1 0 0 0,0 1 0 0 0,1-1 0 0 0,0 0 0 0 0,1 0 1 0 0,0 0-1 0 0,1 0 0 0 0,0-1 0 0 0,0 0 0 0 0,1 0 0 0 0,0 0 0 0 0,9 10 0 0 0,-14-18-36 0 0,0 0-1 0 0,0 1 1 0 0,0-1-1 0 0,1 0 1 0 0,-1 0 0 0 0,0 0-1 0 0,0 0 1 0 0,0 0-1 0 0,1 0 1 0 0,-1 0 0 0 0,1-1-1 0 0,-1 1 1 0 0,0 0 0 0 0,1-1-1 0 0,-1 1 1 0 0,1-1-1 0 0,0 0 1 0 0,-1 1 0 0 0,1-1-1 0 0,-1 0 1 0 0,1 0-1 0 0,-1 0 1 0 0,1 0 0 0 0,0 0-1 0 0,-1 0 1 0 0,1-1 0 0 0,1 1-1 0 0,-1-2-6 0 0,0 1 1 0 0,1-1-1 0 0,-1 0 0 0 0,0 0 0 0 0,-1 1 1 0 0,1-1-1 0 0,0 0 0 0 0,-1-1 0 0 0,1 1 1 0 0,-1 0-1 0 0,1 0 0 0 0,-1-1 0 0 0,0 1 1 0 0,1-4-1 0 0,4-10-16 0 0,-2 0 1 0 0,0 1-1 0 0,3-31 1 0 0,2-69 36 0 0,-9 114-25 0 0,0 1 0 0 0,0-1 0 0 0,0 1 0 0 0,0-1 0 0 0,0 0 0 0 0,-1 1 0 0 0,2-1 0 0 0,-1 0 0 0 0,0 1 0 0 0,0-1 0 0 0,0 1 0 0 0,0-1 0 0 0,0 0 0 0 0,0 1 0 0 0,1-1 0 0 0,-1 1 0 0 0,0-1 0 0 0,0 1 0 0 0,1-1 0 0 0,-1 1 0 0 0,0-1 0 0 0,1 1 0 0 0,-1-1 0 0 0,1 1 0 0 0,-1-1 0 0 0,1 1 0 0 0,0-1 0 0 0,12 9 11 0 0,15 30-253 0 0,-25-34 132 0 0,12 24-727 0 0,9 14-1994 0 0,-23-40 2473 0 0,0 0 0 0 0,1-1 1 0 0,-1 1-1 0 0,0-1 0 0 0,1 0 1 0 0,-1 1-1 0 0,1-1 0 0 0,-1 0 1 0 0,1 0-1 0 0,0 0 0 0 0,-1 0 1 0 0,1 0-1 0 0,0 0 0 0 0,0 0 1 0 0,0-1-1 0 0,0 1 0 0 0,-1-1 1 0 0,1 1-1 0 0,3-1 0 0 0,-4 0 159 0 0,1 0 0 0 0,-1-1-1 0 0,0 1 1 0 0,0 0 0 0 0,0-1 0 0 0,0 1-1 0 0,0-1 1 0 0,0 1 0 0 0,0-1 0 0 0,0 1-1 0 0,0-1 1 0 0,-1 0 0 0 0,1 0-1 0 0,0 1 1 0 0,0-1 0 0 0,0 0 0 0 0,-1 0-1 0 0,1 0 1 0 0,0 0 0 0 0,-1 0-1 0 0,1-2 1 0 0,1 1-221 0 0,7-11-803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3:43.7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15 106 412 0 0,'0'-2'210'0'0,"-12"-60"3340"0"0,9 21 3631 0 0,8 69-1954 0 0,13 25-3852 0 0,3 10-1440 0 0,29 110-156 0 0,-11-59-3285 0 0,-31-92 2061 0 0,-6-17 650 0 0,0 0 1 0 0,0 0-1 0 0,0 0 1 0 0,1 0-1 0 0,0 0 1 0 0,0-1-1 0 0,0 1 1 0 0,1-1-1 0 0,-1 0 1 0 0,1 0-1 0 0,0 0 1 0 0,0 0-1 0 0,5 3 1 0 0,-3-5-489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3:44.4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25 250 792 0 0,'-5'-24'4094'0'0,"5"24"-4005"0"0,0-1-1 0 0,0 1 0 0 0,0 0 1 0 0,0-1-1 0 0,0 1 0 0 0,0 0 1 0 0,0 0-1 0 0,-1-1 0 0 0,1 1 1 0 0,0 0-1 0 0,0 0 0 0 0,0-1 1 0 0,0 1-1 0 0,-1 0 0 0 0,1 0 0 0 0,0-1 1 0 0,0 1-1 0 0,-1 0 0 0 0,1 0 1 0 0,0 0-1 0 0,0-1 0 0 0,-1 1 1 0 0,1 0-1 0 0,0 0 0 0 0,-1 0 1 0 0,1 0-1 0 0,0 0 0 0 0,0 0 1 0 0,-1 0-1 0 0,1 0 0 0 0,0 0 0 0 0,-1 0 1 0 0,1 0-1 0 0,0 0 0 0 0,-1 0 1 0 0,1 0-1 0 0,0 0 0 0 0,-1 0 1 0 0,1 0-1 0 0,0 0 0 0 0,0 0 1 0 0,-1 0-1 0 0,1 0 0 0 0,0 1 1 0 0,-1-1-1 0 0,1 0 0 0 0,0 0 0 0 0,0 0 1 0 0,-1 0-1 0 0,1 1 0 0 0,0-1 1 0 0,0 0-1 0 0,0 0 0 0 0,-1 1 1 0 0,1-1-1 0 0,0 0 0 0 0,0 0 1 0 0,0 1-1 0 0,0-1 0 0 0,-1 0 1 0 0,1 1-1 0 0,0-1 0 0 0,0 0 0 0 0,0 0 1 0 0,0 1-1 0 0,0-1 0 0 0,0 0 1 0 0,0 1-1 0 0,0-1 0 0 0,-1 5 184 0 0,-1-1 0 0 0,1 0 0 0 0,1 1 0 0 0,-1-1 0 0 0,1 0 0 0 0,-1 1 0 0 0,1-1 0 0 0,1 1 0 0 0,-1-1 0 0 0,1 1 0 0 0,-1-1 0 0 0,1 0 0 0 0,0 1 0 0 0,1-1 0 0 0,2 7 0 0 0,31 65 43 0 0,-35-75-298 0 0,8 14 47 0 0,1 0 1 0 0,1-1-1 0 0,0 0 0 0 0,1 0 0 0 0,0-1 1 0 0,1 0-1 0 0,23 19 0 0 0,-34-32-53 0 0,-1 1 0 0 0,1-1-1 0 0,-1 1 1 0 0,1-1 0 0 0,0 1 0 0 0,-1-1 0 0 0,1 1-1 0 0,0-1 1 0 0,0 1 0 0 0,-1-1 0 0 0,1 0-1 0 0,0 0 1 0 0,0 1 0 0 0,0-1 0 0 0,0 0-1 0 0,-1 0 1 0 0,1 0 0 0 0,0 0 0 0 0,0 0-1 0 0,0 0 1 0 0,0 0 0 0 0,-1 0 0 0 0,1 0 0 0 0,0 0-1 0 0,0-1 1 0 0,0 1 0 0 0,0 0 0 0 0,-1 0-1 0 0,1-1 1 0 0,0 1 0 0 0,1-1 0 0 0,-1-1-3 0 0,1 0 0 0 0,-1 1 0 0 0,0-1 0 0 0,0 0 0 0 0,0 0 0 0 0,0 0 0 0 0,0 0 0 0 0,0 0 0 0 0,0 0 0 0 0,-1-1 0 0 0,2-3 0 0 0,3-64-39 0 0,-5 68 38 0 0,-2-46-62 0 0,0 38-21 0 0,1 0 1 0 0,1-1-1 0 0,0 1 0 0 0,0 0 1 0 0,1 0-1 0 0,0-1 0 0 0,0 1 1 0 0,2 0-1 0 0,-1 0 0 0 0,1 0 1 0 0,4-10-1 0 0,-5 18 13 0 0,-1-1 1 0 0,0 1-1 0 0,1 0 0 0 0,0 0 0 0 0,-1 0 1 0 0,1 0-1 0 0,0 0 0 0 0,0 0 0 0 0,0 0 1 0 0,0 1-1 0 0,0-1 0 0 0,1 1 0 0 0,-1-1 1 0 0,0 1-1 0 0,1 0 0 0 0,-1 0 0 0 0,1 0 1 0 0,-1 0-1 0 0,1 1 0 0 0,0-1 0 0 0,-1 1 1 0 0,1-1-1 0 0,5 1 0 0 0,3 1-35 0 0,0 0 0 0 0,0 1 0 0 0,0 0 0 0 0,19 7 0 0 0,-22-7 99 0 0,0 1 1 0 0,0-1-1 0 0,0 0 0 0 0,0 0 0 0 0,0-1 0 0 0,1 0 0 0 0,-1-1 0 0 0,16-1 0 0 0,-20 1-1 0 0,-1-1 1 0 0,0 1-1 0 0,0-1 1 0 0,1 0-1 0 0,-1 0 0 0 0,0-1 1 0 0,0 1-1 0 0,0-1 1 0 0,0 1-1 0 0,-1-1 1 0 0,1 0-1 0 0,0 0 0 0 0,-1 0 1 0 0,1-1-1 0 0,-1 1 1 0 0,0 0-1 0 0,0-1 0 0 0,2-2 1 0 0,-3 2-3 0 0,0 0 0 0 0,0 0-1 0 0,-1 0 1 0 0,1 1 0 0 0,-1-1 0 0 0,1 0 0 0 0,-1 0 0 0 0,0 0 0 0 0,0 0 0 0 0,-1 0-1 0 0,1 0 1 0 0,-1 1 0 0 0,1-1 0 0 0,-1 0 0 0 0,0 0 0 0 0,0 1 0 0 0,0-1 0 0 0,0 0-1 0 0,0 1 1 0 0,-4-5 0 0 0,4 4 1 0 0,0 1 0 0 0,0 0 0 0 0,-1 0 1 0 0,1 0-1 0 0,-1 0 0 0 0,1 0 0 0 0,-1 0 0 0 0,0 0 0 0 0,1 1 0 0 0,-1-1 0 0 0,0 0 0 0 0,0 1 0 0 0,-1 0 0 0 0,1-1 0 0 0,0 1 1 0 0,0 0-1 0 0,0 0 0 0 0,-1 0 0 0 0,1 1 0 0 0,-1-1 0 0 0,1 0 0 0 0,-4 1 0 0 0,2 0 1 0 0,0 0 1 0 0,1 1-1 0 0,-1-1 0 0 0,0 1 0 0 0,1 0 0 0 0,-1 0 1 0 0,0 0-1 0 0,1 1 0 0 0,0-1 0 0 0,-1 1 0 0 0,1 0 1 0 0,0 0-1 0 0,-5 4 0 0 0,2-1 5 0 0,0 0 0 0 0,0 0 0 0 0,0 1 0 0 0,1 0 0 0 0,0 0 0 0 0,0 0 0 0 0,1 1 0 0 0,0 0 0 0 0,0 0 0 0 0,0 0-1 0 0,1 0 1 0 0,0 0 0 0 0,0 1 0 0 0,-1 7 0 0 0,3-6 19 0 0,0 0 0 0 0,1 1 0 0 0,0-1 0 0 0,0 0-1 0 0,1 0 1 0 0,0 0 0 0 0,1 0 0 0 0,0 0 0 0 0,1 0-1 0 0,0 0 1 0 0,7 16 0 0 0,-7-21 8 0 0,-1 0 0 0 0,1 0 0 0 0,-1 0 0 0 0,1-1 0 0 0,0 1-1 0 0,1-1 1 0 0,-1 0 0 0 0,1 0 0 0 0,-1 0 0 0 0,1-1 0 0 0,0 1 0 0 0,0-1 0 0 0,0 0-1 0 0,0 0 1 0 0,0 0 0 0 0,1 0 0 0 0,-1-1 0 0 0,1 0 0 0 0,-1 0 0 0 0,1 0 0 0 0,-1 0 0 0 0,1-1-1 0 0,-1 0 1 0 0,1 0 0 0 0,-1 0 0 0 0,6-1 0 0 0,19-3 38 0 0,-1-1-1 0 0,0-1 1 0 0,-1-2 0 0 0,1 0-1 0 0,-1-2 1 0 0,50-26 0 0 0,-42 16-947 0 0,-1-1 0 0 0,-1-1 1 0 0,-1-2-1 0 0,40-39 0 0 0,-62 55 84 0 0,0-1-1 0 0,-1-1 0 0 0,-1 0 0 0 0,1 0 0 0 0,-1-1 1 0 0,-1 0-1 0 0,0 0 0 0 0,-1 0 0 0 0,0-1 1 0 0,8-24-1 0 0,-8 2-875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0:01.1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33 272 0 0,'0'-2'257'0'0,"1"0"0"0"0,-1 1 0 0 0,1-1 0 0 0,0 0 0 0 0,-1 1 0 0 0,1-1-1 0 0,0 1 1 0 0,0-1 0 0 0,0 1 0 0 0,0-1 0 0 0,1 1 0 0 0,-1-1 0 0 0,0 1 0 0 0,0 0 0 0 0,1 0 0 0 0,-1 0 0 0 0,1 0 0 0 0,-1 0-1 0 0,1 0 1 0 0,0 0 0 0 0,-1 0 0 0 0,1 1 0 0 0,0-1 0 0 0,-1 1 0 0 0,1-1 0 0 0,0 1 0 0 0,0-1 0 0 0,-1 1 0 0 0,1 0 0 0 0,0 0-1 0 0,0 0 1 0 0,0 0 0 0 0,0 0 0 0 0,-1 1 0 0 0,1-1 0 0 0,0 0 0 0 0,0 1 0 0 0,-1-1 0 0 0,1 1 0 0 0,0 0 0 0 0,-1 0 0 0 0,1-1-1 0 0,-1 1 1 0 0,1 0 0 0 0,-1 0 0 0 0,3 2 0 0 0,31 30 3810 0 0,-10 2-3446 0 0,164 276 482 0 0,-62-104-6658 0 0,-36-71-4540 0 0,-72-107 8275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3:56.3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 1405 32 0 0,'-4'-3'8564'0'0,"6"0"-8288"0"0,0 0 0 0 0,0-1 1 0 0,0 1-1 0 0,-1-1 0 0 0,0 0 0 0 0,1 1 0 0 0,-1-1 0 0 0,-1 0 1 0 0,2-8-1 0 0,8-25 436 0 0,24-28-536 0 0,3 2 0 0 0,3 2-1 0 0,2 1 1 0 0,3 3 0 0 0,101-102-1 0 0,-105 122-208 0 0,2 2 1 0 0,1 2-1 0 0,1 1 0 0 0,2 3 0 0 0,1 2 1 0 0,1 2-1 0 0,1 2 0 0 0,84-26 0 0 0,-29 21-126 0 0,207-26-1 0 0,113 18 97 0 0,-368 32 117 0 0,134-6 114 0 0,133-11-47 0 0,-227 10 13 0 0,126-31 0 0 0,-197 35-88 0 0,-1 0 0 0 0,0-2 0 0 0,0-2 0 0 0,-1 0 0 0 0,-1-1 0 0 0,30-20 0 0 0,-44 26-172 0 0,-1 1 0 0 0,0-1 0 0 0,-1-1 0 0 0,0 1-1 0 0,0-1 1 0 0,0-1 0 0 0,-1 1 0 0 0,0-1 0 0 0,0 0-1 0 0,-1 0 1 0 0,0-1 0 0 0,0 0 0 0 0,-1 0 0 0 0,0 0-1 0 0,-1 0 1 0 0,0 0 0 0 0,0-1 0 0 0,-1 0 0 0 0,0 1 0 0 0,0-13-1 0 0,1-2-1703 0 0,-2 20 1412 0 0,0 1-1 0 0,0-1 0 0 0,0 1 1 0 0,-1-1-1 0 0,0 1 0 0 0,0-1 1 0 0,0 1-1 0 0,0-1 0 0 0,0 1 1 0 0,0-1-1 0 0,-1 1 0 0 0,0 0 1 0 0,0-1-1 0 0,0 1 0 0 0,-2-5 1 0 0,-2 3-888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3:57.2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 8 836 0 0,'5'-7'13032'0'0,"-8"56"-7660"0"0,-8 26-4981 0 0,1-15-299 0 0,6-36-73 0 0,-3 50 141 0 0,7-69-63 0 0,0 0 0 0 0,0 1 0 0 0,0-1-1 0 0,1 0 1 0 0,0 0 0 0 0,0 1 0 0 0,1-1 0 0 0,-1 0 0 0 0,1 0-1 0 0,5 9 1 0 0,-4-11-48 0 0,-1 0-1 0 0,1-1 0 0 0,0 1 1 0 0,0-1-1 0 0,0 1 0 0 0,0-1 1 0 0,0 0-1 0 0,0 0 0 0 0,1-1 1 0 0,-1 1-1 0 0,1-1 0 0 0,-1 0 1 0 0,1 1-1 0 0,0-2 0 0 0,-1 1 1 0 0,9 1-1 0 0,60 0 92 0 0,-44-4-247 0 0,-1-2 0 0 0,53-13 1 0 0,7-8-3229 0 0,-16 3-2687 0 0,2 5-3991 0 0,-54 14 8186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3:58.5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256 4 148 0 0,'11'-3'6465'0'0,"-10"5"-4724"0"0,-14 4-1585 0 0,3-2-24 0 0,0 1 0 0 0,0-1 0 0 0,1 2 0 0 0,-1 0 0 0 0,1 0 0 0 0,1 0 0 0 0,-1 1 0 0 0,1 1 0 0 0,-13 14 0 0 0,-2 4 118 0 0,-33 52 0 0 0,45-60-230 0 0,2 0-1 0 0,0 1 0 0 0,1 0 0 0 0,0 0 1 0 0,2 1-1 0 0,0 0 0 0 0,2 0 1 0 0,0 0-1 0 0,1 1 0 0 0,0 39 1 0 0,5 9 189 0 0,20 131 0 0 0,-10-118 6 0 0,-2-20-155 0 0,-5-31-78 0 0,4 62 0 0 0,-9-92 79 0 0,0-1-339 0 0,0 0 186 0 0,0 0 0 0 0,0 1 1 0 0,0-1-1 0 0,-1 0 0 0 0,1 0 0 0 0,0 1 1 0 0,0-1-1 0 0,0 0 0 0 0,0 0 0 0 0,0 0 1 0 0,0 1-1 0 0,0-1 0 0 0,0 0 0 0 0,0 0 1 0 0,0 1-1 0 0,0-1 0 0 0,1 0 0 0 0,-1 0 1 0 0,0 1-1 0 0,0-1 0 0 0,0 0 0 0 0,0 0 1 0 0,0 0-1 0 0,0 1 0 0 0,0-1 0 0 0,1 0 1 0 0,-1 0-1 0 0,0 0 0 0 0,0 0 0 0 0,0 1 1 0 0,0-1-1 0 0,1 0 0 0 0,-1 0 0 0 0,0 0 1 0 0,0 0-1 0 0,0 0 0 0 0,1 0 0 0 0,-1 1 1 0 0,0-1-1 0 0,0 0 0 0 0,1 0 0 0 0,-1 0 1 0 0,0 0-1 0 0,0 0 0 0 0,1 0 0 0 0,-1 0 1 0 0,11 8-4383 0 0,-7-4 3209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3:59.1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0 100 220 0 0,'3'-2'12591'0'0,"4"11"-11431"0"0,8 10 167 0 0,-1 0 0 0 0,21 40 0 0 0,-22-35-1218 0 0,30 41 0 0 0,-39-60-61 0 0,-1-1-1 0 0,1 1 1 0 0,0-1-1 0 0,0 0 0 0 0,1 0 1 0 0,-1 0-1 0 0,1 0 1 0 0,0-1-1 0 0,0 0 1 0 0,10 5-1 0 0,-11-7-23 0 0,-1-1 1 0 0,1 1-1 0 0,-1-1 1 0 0,1 0-1 0 0,-1 0 0 0 0,1 0 1 0 0,-1 0-1 0 0,1-1 0 0 0,-1 1 1 0 0,0-1-1 0 0,1 0 1 0 0,-1 0-1 0 0,1 0 0 0 0,-1 0 1 0 0,0-1-1 0 0,0 1 1 0 0,0-1-1 0 0,0 0 0 0 0,5-4 1 0 0,33-25-814 0 0,-1-3 1 0 0,69-74-1 0 0,-24 21-7677 0 0,-23 37 1715 0 0,-39 37 5238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4:00.3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18 285 208 0 0,'-2'-6'4176'0'0,"-5"-18"-2445"0"0,5 21-1301 0 0,1 0 0 0 0,0 0-1 0 0,0 0 1 0 0,0 0 0 0 0,0 0-1 0 0,0 0 1 0 0,1-1 0 0 0,-1 1-1 0 0,1 0 1 0 0,0-6 0 0 0,1 1-21 0 0,0 0 0 0 0,1 0 0 0 0,0 0 1 0 0,0 0-1 0 0,0 1 0 0 0,1-1 0 0 0,4-8 0 0 0,1 3-173 0 0,-1-1 0 0 0,2 1-1 0 0,9-12 1 0 0,12-8 345 0 0,-24 28-490 0 0,0 0 0 0 0,1 1-1 0 0,-1 0 1 0 0,1 0 0 0 0,0 0-1 0 0,0 1 1 0 0,0 0-1 0 0,0 0 1 0 0,1 0 0 0 0,-1 1-1 0 0,1 1 1 0 0,-1-1-1 0 0,1 1 1 0 0,0 0 0 0 0,0 1-1 0 0,-1 0 1 0 0,1 0 0 0 0,12 2-1 0 0,10 4-359 0 0,-1 1 1 0 0,0 2-1 0 0,45 19 0 0 0,-47-17-3161 0 0,0-1 0 0 0,53 11 1 0 0,-40-14-659 0 0,-24-7 2535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4:01.1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1 233 840 0 0,'0'1'414'0'0,"0"0"-1"0"0,0 0 1 0 0,0-1-1 0 0,0 1 1 0 0,1 0 0 0 0,-1 0-1 0 0,0-1 1 0 0,0 1-1 0 0,1 0 1 0 0,-1 0 0 0 0,0-1-1 0 0,1 1 1 0 0,-1 0-1 0 0,1-1 1 0 0,-1 1-1 0 0,1-1 1 0 0,-1 1 0 0 0,1 0-1 0 0,-1-1 1 0 0,1 1-1 0 0,0-1 1 0 0,-1 1 0 0 0,1-1-1 0 0,0 0 1 0 0,-1 1-1 0 0,1-1 1 0 0,0 0 0 0 0,-1 1-1 0 0,2-1 1 0 0,31 2 3860 0 0,-23-3-4141 0 0,0-1 0 0 0,0 0 0 0 0,1-1 0 0 0,12-5 0 0 0,-14 4-164 0 0,1-2 0 0 0,-1 1 0 0 0,0-1 0 0 0,0-1 0 0 0,-1 1 0 0 0,0-2 0 0 0,0 1-1 0 0,-1-1 1 0 0,1 0 0 0 0,-2 0 0 0 0,7-11 0 0 0,-10 15-99 0 0,0 0 0 0 0,-1-1-1 0 0,0 1 1 0 0,0-1-1 0 0,0 1 1 0 0,0-1 0 0 0,-1 1-1 0 0,0-1 1 0 0,0 0 0 0 0,0 0-1 0 0,0 0 1 0 0,-1 0 0 0 0,0 0-1 0 0,0 1 1 0 0,0-1 0 0 0,-1 0-1 0 0,1 0 1 0 0,-1 0-1 0 0,0 0 1 0 0,-1 1 0 0 0,1-1-1 0 0,-1 0 1 0 0,0 1 0 0 0,0-1-1 0 0,0 1 1 0 0,-5-7 0 0 0,6 10 86 0 0,-1 0 1 0 0,1 0 0 0 0,0 0 0 0 0,-1 0-1 0 0,1 0 1 0 0,-1 0 0 0 0,1 0 0 0 0,-1 0-1 0 0,1 0 1 0 0,-1 1 0 0 0,0-1 0 0 0,1 1-1 0 0,-1-1 1 0 0,0 1 0 0 0,1 0 0 0 0,-1-1-1 0 0,0 1 1 0 0,0 0 0 0 0,1 0 0 0 0,-1 0-1 0 0,0 1 1 0 0,0-1 0 0 0,1 0 0 0 0,-1 1-1 0 0,0-1 1 0 0,1 1 0 0 0,-1-1 0 0 0,0 1-1 0 0,1 0 1 0 0,-1 0 0 0 0,1 0 0 0 0,-1-1-1 0 0,1 2 1 0 0,-1-1 0 0 0,1 0 0 0 0,-1 1-1 0 0,-7 5 62 0 0,1-1 0 0 0,0 2 0 0 0,0-1 0 0 0,-9 13 0 0 0,12-13 122 0 0,0 0 1 0 0,0 0-1 0 0,1 0 0 0 0,0 1 1 0 0,1 0-1 0 0,-1 0 0 0 0,2 0 1 0 0,-1 0-1 0 0,1 0 0 0 0,0 0 1 0 0,1 1-1 0 0,0-1 1 0 0,0 1-1 0 0,1-1 0 0 0,0 1 1 0 0,0-1-1 0 0,1 1 0 0 0,0-1 1 0 0,1 1-1 0 0,0-1 0 0 0,0 0 1 0 0,6 14-1 0 0,-2-9-57 0 0,0-1 0 0 0,1 0 0 0 0,1 0 0 0 0,11 13 0 0 0,-14-20-169 0 0,-1-1 1 0 0,1 1 0 0 0,0-1-1 0 0,0 0 1 0 0,1-1-1 0 0,-1 1 1 0 0,1-1 0 0 0,0 0-1 0 0,0 0 1 0 0,0-1-1 0 0,9 3 1 0 0,-7-3-451 0 0,0 0 1 0 0,0-1-1 0 0,0 0 0 0 0,0 0 0 0 0,0-1 0 0 0,1 0 1 0 0,-1 0-1 0 0,0-1 0 0 0,12-2 0 0 0,0-3-1751 0 0,1-1 0 0 0,23-10 0 0 0,-18 6 723 0 0,-5 2 317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4:01.7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203 10 192 0 0,'0'-1'215'0'0,"0"1"-1"0"0,0 0 1 0 0,0-1 0 0 0,-1 1-1 0 0,1-1 1 0 0,0 1 0 0 0,0 0-1 0 0,0-1 1 0 0,0 1 0 0 0,-1-1-1 0 0,1 1 1 0 0,0 0 0 0 0,0-1-1 0 0,-1 1 1 0 0,1 0 0 0 0,0-1-1 0 0,-1 1 1 0 0,1 0 0 0 0,0-1-1 0 0,-1 1 1 0 0,1 0 0 0 0,-1 0-1 0 0,1 0 1 0 0,0-1 0 0 0,-1 1-1 0 0,1 0 1 0 0,-1 0 0 0 0,1 0-1 0 0,-1 0 1 0 0,1 0 0 0 0,-1 0-1 0 0,-22-1 1268 0 0,-20 14-1660 0 0,33-6 247 0 0,0 0-1 0 0,1 1 0 0 0,0 1 0 0 0,0-1 0 0 0,1 1 0 0 0,0 1 1 0 0,1 0-1 0 0,0 0 0 0 0,0 0 0 0 0,1 1 0 0 0,0 0 1 0 0,1 0-1 0 0,1 0 0 0 0,-1 1 0 0 0,2 0 0 0 0,0 0 0 0 0,0 0 1 0 0,1 0-1 0 0,-1 20 0 0 0,2 5 154 0 0,0-25-139 0 0,0 1 0 0 0,1-1 0 0 0,1 1 0 0 0,2 12 0 0 0,-3-23-73 0 0,0-1 0 0 0,0 0 0 0 0,0 0-1 0 0,1 0 1 0 0,-1 1 0 0 0,0-1 0 0 0,1 0-1 0 0,-1 0 1 0 0,1 0 0 0 0,-1 0 0 0 0,1 1-1 0 0,0-1 1 0 0,-1 0 0 0 0,1 0 0 0 0,0 0-1 0 0,0-1 1 0 0,0 1 0 0 0,0 0 0 0 0,0 0-1 0 0,0 0 1 0 0,0-1 0 0 0,0 1 0 0 0,0 0-1 0 0,0-1 1 0 0,0 1 0 0 0,0-1 0 0 0,0 1-1 0 0,2-1 1 0 0,0 0 0 0 0,-1 0 0 0 0,1 0 0 0 0,-1 0 0 0 0,1-1 0 0 0,-1 1 0 0 0,1-1 0 0 0,-1 1 0 0 0,1-1 0 0 0,-1 0 0 0 0,0 0 0 0 0,1-1 0 0 0,3-2 0 0 0,3-2-6 0 0,0 0 1 0 0,0-1-1 0 0,-1-1 1 0 0,0 1-1 0 0,10-13 1 0 0,5-15-6 0 0,-2-1 1 0 0,-1-1-1 0 0,19-50 1 0 0,-23 51 0 0 0,-15 31 75 0 0,-5 11 98 0 0,-6 16 157 0 0,5 18-138 0 0,2-1 1 0 0,1 1 0 0 0,3 0 0 0 0,1-1-1 0 0,1 1 1 0 0,3-1 0 0 0,1 0 0 0 0,2 0-1 0 0,2-1 1 0 0,1 0 0 0 0,2-1 0 0 0,30 59-1 0 0,-39-87-189 0 0,0 0-1 0 0,1 0 0 0 0,0-1 0 0 0,0 1 1 0 0,1-1-1 0 0,0-1 0 0 0,0 1 1 0 0,1-1-1 0 0,0-1 0 0 0,0 1 1 0 0,11 5-1 0 0,-15-10-93 0 0,0 0 0 0 0,1 0 1 0 0,0 0-1 0 0,-1-1 0 0 0,1 1 1 0 0,0-1-1 0 0,0 0 0 0 0,-1-1 1 0 0,1 1-1 0 0,0-1 0 0 0,0 0 1 0 0,0 0-1 0 0,0 0 0 0 0,0-1 1 0 0,0 0-1 0 0,-1 0 0 0 0,1 0 1 0 0,0 0-1 0 0,-1-1 0 0 0,1 0 0 0 0,-1 0 1 0 0,1 0-1 0 0,-1-1 0 0 0,0 1 1 0 0,7-7-1 0 0,9-8-1134 0 0,-1-2 0 0 0,-2 0 0 0 0,1-2 0 0 0,-2 0 0 0 0,-1 0 0 0 0,-1-1 0 0 0,23-47 0 0 0,-37 69 1215 0 0,20-37-1237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4:02.5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 21 96 0 0,'0'0'241'0'0,"0"-1"1"0"0,0 0-1 0 0,0 1 1 0 0,1-1-1 0 0,-1 0 1 0 0,0 1-1 0 0,-1-1 1 0 0,1 0-1 0 0,0 0 1 0 0,0 1-1 0 0,0-1 0 0 0,0 0 1 0 0,0 1-1 0 0,-1-1 1 0 0,1 0-1 0 0,0 1 1 0 0,-1-1-1 0 0,1 0 1 0 0,0 1-1 0 0,-1-1 1 0 0,1 1-1 0 0,-1-1 0 0 0,1 1 1 0 0,-1-1-1 0 0,1 1 1 0 0,-1-1-1 0 0,1 1 1 0 0,-1-1-1 0 0,0 1 1 0 0,1 0-1 0 0,-1-1 1 0 0,1 1-1 0 0,-1 0 1 0 0,0 0-1 0 0,1-1 0 0 0,-1 1 1 0 0,0 0-1 0 0,0 0 1 0 0,0 0-1 0 0,0 0-32 0 0,0 1-1 0 0,0-1 1 0 0,0 1 0 0 0,0-1-1 0 0,0 1 1 0 0,0 0 0 0 0,1-1-1 0 0,-1 1 1 0 0,0 0-1 0 0,0 0 1 0 0,1 0 0 0 0,-1-1-1 0 0,0 1 1 0 0,1 0 0 0 0,-1 0-1 0 0,1 0 1 0 0,-1 0-1 0 0,1 0 1 0 0,0 0 0 0 0,-1 0-1 0 0,1 0 1 0 0,0 0-1 0 0,0 0 1 0 0,0 0 0 0 0,0 0-1 0 0,-1 1 1 0 0,1-1 0 0 0,1 0-1 0 0,-1 2 1 0 0,1 9-39 0 0,0 0 1 0 0,1 0-1 0 0,1 0 0 0 0,0 0 1 0 0,1 0-1 0 0,0-1 0 0 0,1 1 1 0 0,0-1-1 0 0,9 14 0 0 0,-1-2-158 0 0,2 0 0 0 0,1-2-1 0 0,22 25 1 0 0,-36-44 4 0 0,1 1 0 0 0,-1 0 0 0 0,0-1-1 0 0,1 0 1 0 0,0 1 0 0 0,0-1 0 0 0,-1 0 0 0 0,1 0 0 0 0,0-1 0 0 0,1 1-1 0 0,-1-1 1 0 0,0 1 0 0 0,0-1 0 0 0,6 1 0 0 0,-7-2-10 0 0,0 0 1 0 0,0-1 0 0 0,-1 1-1 0 0,1-1 1 0 0,0 1-1 0 0,0-1 1 0 0,0 0-1 0 0,-1 0 1 0 0,1 1 0 0 0,0-1-1 0 0,-1 0 1 0 0,1-1-1 0 0,-1 1 1 0 0,1 0-1 0 0,-1 0 1 0 0,0-1 0 0 0,0 1-1 0 0,1-1 1 0 0,-1 1-1 0 0,0-1 1 0 0,0 1 0 0 0,0-1-1 0 0,0 0 1 0 0,-1 0-1 0 0,1 1 1 0 0,0-1-1 0 0,0-3 1 0 0,4-11-13 0 0,-1 0 0 0 0,0-1-1 0 0,-1 0 1 0 0,2-23 0 0 0,6-37-40 0 0,-10 74-21 0 0,-1 0 1 0 0,0 0-1 0 0,1 1 0 0 0,0-1 0 0 0,0 0 0 0 0,0 1 0 0 0,0-1 1 0 0,0 0-1 0 0,0 1 0 0 0,1-1 0 0 0,-1 1 0 0 0,1 0 0 0 0,-1 0 1 0 0,1-1-1 0 0,0 1 0 0 0,0 0 0 0 0,0 0 0 0 0,0 1 0 0 0,1-1 1 0 0,-1 0-1 0 0,0 1 0 0 0,1-1 0 0 0,-1 1 0 0 0,1 0 0 0 0,-1 0 1 0 0,1 0-1 0 0,0 0 0 0 0,-1 0 0 0 0,1 1 0 0 0,0-1 0 0 0,0 1 1 0 0,0-1-1 0 0,-1 1 0 0 0,1 0 0 0 0,0 0 0 0 0,0 1 0 0 0,0-1 1 0 0,-1 1-1 0 0,1-1 0 0 0,5 3 0 0 0,6 1-1583 0 0,0 1-1 0 0,0 0 1 0 0,0 1 0 0 0,24 15-1 0 0,11 5-3296 0 0,-33-17 3610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4:02.9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217 101 780 0 0,'0'-8'876'0'0,"0"1"-433"0"0,0 1 0 0 0,0 0 0 0 0,0-1 0 0 0,-1 1 0 0 0,0 0 0 0 0,0 0 0 0 0,-3-7 0 0 0,3 11-368 0 0,0-1-1 0 0,0 1 1 0 0,-1 0 0 0 0,1 0-1 0 0,-1 0 1 0 0,0 0 0 0 0,0 0-1 0 0,1 0 1 0 0,-1 1 0 0 0,0-1-1 0 0,-1 1 1 0 0,1-1 0 0 0,0 1-1 0 0,0 0 1 0 0,0 0 0 0 0,-1 0-1 0 0,1 0 1 0 0,-1 0 0 0 0,1 0-1 0 0,-1 1 1 0 0,1-1 0 0 0,-4 0-1 0 0,2 1 40 0 0,-1-1-1 0 0,0 1 0 0 0,1-1 1 0 0,-1 1-1 0 0,1 0 0 0 0,-1 1 1 0 0,1-1-1 0 0,-1 1 0 0 0,0 0 1 0 0,1 0-1 0 0,0 1 1 0 0,-1-1-1 0 0,1 1 0 0 0,0 0 1 0 0,0 0-1 0 0,-7 4 0 0 0,6-1 16 0 0,-1-1 0 0 0,1 1-1 0 0,0 0 1 0 0,0 0-1 0 0,1 1 1 0 0,0 0 0 0 0,0 0-1 0 0,0 0 1 0 0,0 0 0 0 0,-2 7-1 0 0,1-1 36 0 0,0 1 0 0 0,1 0 0 0 0,1 0 0 0 0,0 0 0 0 0,0 0 0 0 0,1 1 0 0 0,1-1 0 0 0,0 1 0 0 0,1-1 0 0 0,4 27-1 0 0,16 36 977 0 0,-18-71-933 0 0,-1-1-1 0 0,1 1 1 0 0,0-1-1 0 0,0 0 1 0 0,0 0-1 0 0,1 1 1 0 0,-1-1-1 0 0,1-1 1 0 0,0 1-1 0 0,0 0 1 0 0,1-1-1 0 0,-1 1 1 0 0,1-1-1 0 0,4 3 0 0 0,-7-6-172 0 0,-1 0-1 0 0,1 0 0 0 0,0 0 0 0 0,0 0 0 0 0,0 0 1 0 0,0 0-1 0 0,0 0 0 0 0,-1 0 0 0 0,1 0 0 0 0,0-1 1 0 0,0 1-1 0 0,0 0 0 0 0,-1-1 0 0 0,1 1 0 0 0,0 0 1 0 0,0-1-1 0 0,-1 1 0 0 0,1-1 0 0 0,0 1 0 0 0,-1-1 1 0 0,1 1-1 0 0,0-1 0 0 0,-1 0 0 0 0,1 1 0 0 0,-1-1 0 0 0,1 0 1 0 0,-1 0-1 0 0,1 1 0 0 0,-1-1 0 0 0,0 0 0 0 0,1 0 1 0 0,-1 1-1 0 0,0-1 0 0 0,0 0 0 0 0,1-1 0 0 0,9-35 83 0 0,-9 34-78 0 0,6-33 4 0 0,-6 23-37 0 0,1 1-1 0 0,0 0 0 0 0,1 0 0 0 0,1 0 1 0 0,0 1-1 0 0,0-1 0 0 0,1 1 1 0 0,9-15-1 0 0,-13 25-17 0 0,0-1 1 0 0,0 1-1 0 0,0 0 1 0 0,0 0-1 0 0,1 0 0 0 0,-1 0 1 0 0,0 0-1 0 0,1 0 1 0 0,-1 0-1 0 0,1 0 1 0 0,-1 1-1 0 0,1-1 0 0 0,-1 1 1 0 0,1-1-1 0 0,-1 1 1 0 0,1-1-1 0 0,0 1 0 0 0,-1 0 1 0 0,1 0-1 0 0,0 0 1 0 0,-1 0-1 0 0,1 0 1 0 0,-1 0-1 0 0,1 0 0 0 0,0 1 1 0 0,2 0-1 0 0,41 22-2236 0 0,-8-3-3912 0 0,-36-20 5932 0 0,1 0-1 0 0,-1 0 1 0 0,1 0-1 0 0,-1-1 0 0 0,0 1 1 0 0,1 0-1 0 0,-1-1 0 0 0,0 1 1 0 0,1-1-1 0 0,-1 1 0 0 0,0-1 1 0 0,0 1-1 0 0,1-1 0 0 0,-1 0 1 0 0,0 0-1 0 0,0 0 0 0 0,0 0 1 0 0,0 0-1 0 0,0 0 0 0 0,0 0 1 0 0,0 0-1 0 0,0 0 0 0 0,0 0 1 0 0,-1 0-1 0 0,1 0 1 0 0,0-1-1 0 0,-1 1 0 0 0,1 0 1 0 0,-1-1-1 0 0,1 0 0 0 0,2-4-217 0 0,6-7-618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4:03.2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8 116 240 0 0,'-3'-22'1635'0'0,"1"0"1"0"0,2-30-1 0 0,0 32 455 0 0,-1 71 272 0 0,0-20-1817 0 0,1 1 0 0 0,8 54 0 0 0,5-17-1356 0 0,38 118 0 0 0,-37-152-1676 0 0,1 0 1 0 0,31 54 0 0 0,-31-66 982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0:00.8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284 59 1032 0 0,'35'-58'12075'0'0,"-46"81"-8514"0"0,-109 206-1061 0 0,104-196-2672 0 0,-85 192 370 0 0,61-108-1993 0 0,29-78-853 0 0,-5 41 0 0 0,14-70 1552 0 0,1 0 0 0 0,1-1 0 0 0,-1 1-1 0 0,1 0 1 0 0,1-1 0 0 0,0 1 0 0 0,1 0 0 0 0,3 13 0 0 0,0-9-602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4:03.5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 5 556 0 0,'0'0'183'0'0,"-1"0"-1"0"0,1-1 1 0 0,0 1 0 0 0,0 0-1 0 0,-1-1 1 0 0,1 1 0 0 0,0 0 0 0 0,0 0-1 0 0,-1-1 1 0 0,1 1 0 0 0,0 0-1 0 0,-1 0 1 0 0,1 0 0 0 0,0-1-1 0 0,-1 1 1 0 0,1 0 0 0 0,-1 0-1 0 0,1 0 1 0 0,0 0 0 0 0,-1 0-1 0 0,1 0 1 0 0,-1 0 0 0 0,1 0 0 0 0,0 0-1 0 0,-1 0 1 0 0,1 0 0 0 0,-1 0-1 0 0,1 0 1 0 0,0 0 0 0 0,-1 0-1 0 0,1 0 1 0 0,0 0 0 0 0,-1 1-1 0 0,1-1 1 0 0,0 0 0 0 0,-1 0-1 0 0,1 0 1 0 0,0 1 0 0 0,-1-1 0 0 0,1 0-1 0 0,0 0 1 0 0,-1 1 0 0 0,1-1-1 0 0,0 0 1 0 0,0 1 0 0 0,-1 0-1 0 0,-5 26 3261 0 0,6 17-2061 0 0,2-22 67 0 0,6 24-205 0 0,40 181 235 0 0,0-73-1898 0 0,-12-52-2884 0 0,-35-97 2683 0 0,1 0 0 0 0,0 0 1 0 0,0-1-1 0 0,1 1 0 0 0,-1 0 1 0 0,1-1-1 0 0,0 0 0 0 0,0 1 0 0 0,1-1 1 0 0,-1 0-1 0 0,1-1 0 0 0,0 1 1 0 0,0-1-1 0 0,0 1 0 0 0,0-1 1 0 0,1 0-1 0 0,-1-1 0 0 0,1 1 1 0 0,9 3-1 0 0,0-6-863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4:04.5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101 103 992 0 0,'1'-1'222'0'0,"-1"0"0"0"0,1 0 0 0 0,0 0 0 0 0,-1 0 0 0 0,1 0 0 0 0,-1-1 0 0 0,1 1 0 0 0,-1 0 0 0 0,0 0 0 0 0,1-1 0 0 0,-1 1 0 0 0,0 0-1 0 0,0-1 1 0 0,0 1 0 0 0,0 0 0 0 0,0 0 0 0 0,0-3 0 0 0,-1 4-97 0 0,1 0-1 0 0,0-1 0 0 0,-1 1 1 0 0,1-1-1 0 0,0 1 0 0 0,-1 0 1 0 0,1-1-1 0 0,-1 1 0 0 0,1-1 1 0 0,-1 1-1 0 0,1 0 0 0 0,0 0 1 0 0,-1-1-1 0 0,1 1 0 0 0,-1 0 1 0 0,1 0-1 0 0,-1 0 0 0 0,0 0 1 0 0,1-1-1 0 0,-1 1 0 0 0,1 0 1 0 0,-1 0-1 0 0,1 0 0 0 0,-1 0 1 0 0,1 0-1 0 0,-1 0 0 0 0,0 1 1 0 0,-2-1 130 0 0,0 1 0 0 0,0 0 1 0 0,1-1-1 0 0,-1 1 1 0 0,0 1-1 0 0,1-1 1 0 0,-1 0-1 0 0,1 0 1 0 0,-1 1-1 0 0,1 0 1 0 0,-1-1-1 0 0,1 1 1 0 0,0 0-1 0 0,-3 4 0 0 0,-1 0 71 0 0,1 1-1 0 0,0 0 1 0 0,0 0-1 0 0,1 0 1 0 0,0 1-1 0 0,0 0 1 0 0,0-1-1 0 0,1 1 1 0 0,1 0-1 0 0,-1 1 1 0 0,1-1-1 0 0,1 0 1 0 0,-1 1-1 0 0,1 14 1 0 0,1-14-284 0 0,0 0 0 0 0,1-1 1 0 0,0 1-1 0 0,0 0 0 0 0,1-1 0 0 0,0 1 1 0 0,1-1-1 0 0,0 0 0 0 0,0 0 0 0 0,0 0 0 0 0,7 10 1 0 0,-8-15-42 0 0,1 1 1 0 0,-1-1 0 0 0,1 0-1 0 0,0 0 1 0 0,0 0 0 0 0,0-1-1 0 0,1 1 1 0 0,-1-1 0 0 0,1 0-1 0 0,-1 0 1 0 0,1 0 0 0 0,-1 0-1 0 0,1 0 1 0 0,0-1 0 0 0,0 0-1 0 0,0 0 1 0 0,0 0 0 0 0,0 0-1 0 0,0 0 1 0 0,0-1 0 0 0,1 0-1 0 0,-1 0 1 0 0,0 0 0 0 0,0 0-1 0 0,8-2 1 0 0,11-4-48 0 0,-1-1 0 0 0,0 0 0 0 0,0-2 0 0 0,-1 0 0 0 0,0-2 0 0 0,0 0 0 0 0,-1-1 0 0 0,-1-1 0 0 0,0-1-1 0 0,-1-1 1 0 0,0 0 0 0 0,-1-1 0 0 0,-1-1 0 0 0,17-24 0 0 0,-6-4-122 0 0,-25 42 151 0 0,-1 0 0 0 0,1 1-1 0 0,-1-1 1 0 0,0 0 0 0 0,0 1 0 0 0,0-1 0 0 0,-1 0 0 0 0,1 0 0 0 0,-1 0-1 0 0,1 0 1 0 0,-1 0 0 0 0,0 0 0 0 0,0 0 0 0 0,0 0 0 0 0,-1-3 0 0 0,0 6 12 0 0,1-1 0 0 0,-1 1 0 0 0,1-1 0 0 0,-1 0 0 0 0,0 1 0 0 0,1 0 0 0 0,-1-1 0 0 0,0 1 0 0 0,0-1 0 0 0,1 1 0 0 0,-1 0 0 0 0,0-1 0 0 0,0 1 0 0 0,1 0 0 0 0,-1 0 0 0 0,0 0 0 0 0,0 0 0 0 0,0 0 0 0 0,0 0 0 0 0,1 0 0 0 0,-1 0 0 0 0,0 0 0 0 0,0 0 0 0 0,0 0 0 0 0,1 0 0 0 0,-1 1 0 0 0,0-1 0 0 0,0 0 0 0 0,0 0 0 0 0,1 1 0 0 0,-1-1 0 0 0,0 1 0 0 0,-1 0 0 0 0,-25 15 10 0 0,17-7-23 0 0,0 0-1 0 0,0 0 1 0 0,1 1 0 0 0,1 0-1 0 0,0 1 1 0 0,0 0 0 0 0,1 0-1 0 0,0 0 1 0 0,-9 23 0 0 0,14-29 13 0 0,-1 0-1 0 0,1 1 1 0 0,0 0 0 0 0,1-1-1 0 0,-1 1 1 0 0,1 0 0 0 0,0 0-1 0 0,0 0 1 0 0,1 0 0 0 0,0-1 0 0 0,0 1-1 0 0,1 0 1 0 0,-1 0 0 0 0,1 0-1 0 0,0 0 1 0 0,1 0 0 0 0,-1-1 0 0 0,1 1-1 0 0,0-1 1 0 0,1 1 0 0 0,0-1-1 0 0,-1 0 1 0 0,8 9 0 0 0,-7-11-7 0 0,1 0 1 0 0,0 0-1 0 0,0 0 0 0 0,0-1 1 0 0,0 0-1 0 0,0 0 0 0 0,0 0 1 0 0,0 0-1 0 0,1-1 1 0 0,-1 1-1 0 0,1-1 0 0 0,-1 0 1 0 0,1-1-1 0 0,0 1 0 0 0,-1-1 1 0 0,1 0-1 0 0,0 0 1 0 0,-1 0-1 0 0,1-1 0 0 0,-1 1 1 0 0,1-1-1 0 0,-1 0 1 0 0,8-3-1 0 0,3-1-34 0 0,0 0 1 0 0,0-1 0 0 0,-1-1-1 0 0,1 0 1 0 0,21-15-1 0 0,-25 14 31 0 0,0-1 0 0 0,-1-1 0 0 0,0 1 0 0 0,0-2 0 0 0,-1 1 0 0 0,-1-1 0 0 0,0-1 0 0 0,0 1 0 0 0,-1-1-1 0 0,0-1 1 0 0,-1 1 0 0 0,-1-1 0 0 0,8-26 0 0 0,-12 16-57 0 0,-1 13 21 0 0,0 11-5 0 0,0 7 22 0 0,1-1-1 0 0,-1 0 1 0 0,2 0 0 0 0,-1-1 0 0 0,1 1 0 0 0,0 0-1 0 0,0 0 1 0 0,1-1 0 0 0,0 1 0 0 0,0-1 0 0 0,0 0-1 0 0,1 0 1 0 0,0 0 0 0 0,0 0 0 0 0,1-1 0 0 0,0 0-1 0 0,0 1 1 0 0,6 4 0 0 0,-7-7-15 0 0,-1-1-1 0 0,1 1 1 0 0,0-1-1 0 0,0 0 1 0 0,0 0-1 0 0,1 0 1 0 0,-1-1-1 0 0,0 1 1 0 0,1-1 0 0 0,-1 0-1 0 0,1 0 1 0 0,-1-1-1 0 0,1 1 1 0 0,-1-1-1 0 0,1 0 1 0 0,0 0 0 0 0,-1-1-1 0 0,1 1 1 0 0,-1-1-1 0 0,1 0 1 0 0,-1 0-1 0 0,1-1 1 0 0,-1 1-1 0 0,0-1 1 0 0,0 0 0 0 0,0 0-1 0 0,0 0 1 0 0,0-1-1 0 0,7-5 1 0 0,-7 5 11 0 0,-1-1 0 0 0,0 1 0 0 0,1-1 0 0 0,-1 0 0 0 0,0 0 0 0 0,-1 0 0 0 0,1-1 0 0 0,-1 1 0 0 0,0-1 0 0 0,0 1 0 0 0,0-1 0 0 0,0 0 0 0 0,-1 1 0 0 0,0-1 0 0 0,0 0 0 0 0,0 0 0 0 0,-1 0 0 0 0,0-6 0 0 0,0-10-31 0 0,0 0 1 0 0,-8-38-1 0 0,8 56 67 0 0,-11-46 321 0 0,14 89 252 0 0,2 1 0 0 0,1-1-1 0 0,18 58 1 0 0,-8-32-340 0 0,-13-55-225 0 0,6 28 43 0 0,-1 0-1 0 0,3 62 1 0 0,-10-90-43 0 0,-1-1 1 0 0,0 0-1 0 0,-1 0 0 0 0,0 0 1 0 0,0 0-1 0 0,-1 0 0 0 0,-1 0 0 0 0,0 0 1 0 0,0 0-1 0 0,-1-1 0 0 0,0 1 0 0 0,0-1 1 0 0,-1 0-1 0 0,0-1 0 0 0,-10 13 0 0 0,10-16-153 0 0,-1 0 0 0 0,0-1 0 0 0,1 1 0 0 0,-2-1-1 0 0,1-1 1 0 0,0 1 0 0 0,-1-1 0 0 0,1 0 0 0 0,-1 0 0 0 0,0-1-1 0 0,0 0 1 0 0,0 0 0 0 0,0-1 0 0 0,0 0 0 0 0,-1 0-1 0 0,1-1 1 0 0,-11 0 0 0 0,9 0-71 0 0,1-1 0 0 0,-1 0 0 0 0,1 0 0 0 0,0 0 0 0 0,-1-1 0 0 0,1-1 0 0 0,0 1 0 0 0,0-1 0 0 0,0-1 0 0 0,1 0 0 0 0,-1 0 0 0 0,1 0 0 0 0,0-1 0 0 0,-10-8 0 0 0,14 11-15 0 0,1-1 0 0 0,1 1 1 0 0,-1-1-1 0 0,0 0 0 0 0,1 1 1 0 0,-1-1-1 0 0,1 0 1 0 0,0 0-1 0 0,0 0 0 0 0,0 0 1 0 0,0 0-1 0 0,1 0 1 0 0,-1 0-1 0 0,1 0 0 0 0,0-1 1 0 0,-1 1-1 0 0,2 0 1 0 0,-1 0-1 0 0,1-4 0 0 0,0 0-185 0 0,0 1 0 0 0,1-1 0 0 0,-1 0-1 0 0,2 1 1 0 0,-1-1 0 0 0,1 1 0 0 0,5-9-1 0 0,7-10-660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4:04.9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95 77 304 0 0,'39'-76'4915'0'0,"-108"167"-1334"0"0,67-88-3550 0 0,-12 20 13 0 0,2 0 0 0 0,-12 30 0 0 0,21-48 11 0 0,1 1 0 0 0,1-1 0 0 0,-1 0 0 0 0,1 1 1 0 0,0 0-1 0 0,0-1 0 0 0,0 1 0 0 0,1 0 0 0 0,0 0 0 0 0,0-1 0 0 0,0 1 1 0 0,1 0-1 0 0,0 0 0 0 0,0-1 0 0 0,0 1 0 0 0,4 7 0 0 0,-3-10 32 0 0,0 1-1 0 0,1-1 0 0 0,0 0 1 0 0,-1 0-1 0 0,1 0 0 0 0,1 0 1 0 0,-1-1-1 0 0,0 1 1 0 0,0-1-1 0 0,1 0 0 0 0,6 4 1 0 0,49 18 514 0 0,-40-17-371 0 0,10 4 132 0 0,-15-7-176 0 0,0 1 0 0 0,0 0 0 0 0,-1 1 0 0 0,0 1 0 0 0,0 0 0 0 0,0 1-1 0 0,-1 0 1 0 0,22 19 0 0 0,-33-25-185 0 0,1 1 0 0 0,-1-1 0 0 0,0 0-1 0 0,0 0 1 0 0,0 1 0 0 0,0-1 0 0 0,0 1 0 0 0,0-1-1 0 0,-1 1 1 0 0,1-1 0 0 0,-1 1 0 0 0,0-1-1 0 0,0 1 1 0 0,0 0 0 0 0,0-1 0 0 0,0 1 0 0 0,0-1-1 0 0,-1 1 1 0 0,1-1 0 0 0,-1 1 0 0 0,0-1-1 0 0,0 1 1 0 0,0-1 0 0 0,0 1 0 0 0,0-1 0 0 0,0 0-1 0 0,-1 0 1 0 0,1 0 0 0 0,-1 0 0 0 0,1 0 0 0 0,-4 3-1 0 0,-6 8-380 0 0,0-1-1 0 0,-2 0 0 0 0,-21 16 0 0 0,26-22-96 0 0,-29 22-2918 0 0,-2-2 0 0 0,-60 31 0 0 0,65-40 2004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6:13.5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104 75 756 0 0,'-1'-2'8710'0'0,"-2"9"-3362"0"0,-7 24-1439 0 0,-7 46-3161 0 0,9 119 243 0 0,1-22-906 0 0,-7-21-63 0 0,11-137-33 0 0,-4-23 13 0 0,-6-25 14 0 0,4-25-46 0 0,2 0 0 0 0,4-1 0 0 0,1 0 0 0 0,7-62 0 0 0,-3 85-3 0 0,1 1 1 0 0,1 0-1 0 0,2 0 0 0 0,1 0 1 0 0,2 1-1 0 0,14-35 0 0 0,-20 62 15 0 0,-1 1-1 0 0,1 0 1 0 0,0-1-1 0 0,1 1 1 0 0,-1 0-1 0 0,1 0 1 0 0,0 1-1 0 0,0-1 1 0 0,9-6-1 0 0,-11 10 17 0 0,0 0 1 0 0,0 0-1 0 0,0 0 0 0 0,0 0 0 0 0,0 0 1 0 0,0 1-1 0 0,0-1 0 0 0,0 1 1 0 0,0-1-1 0 0,0 1 0 0 0,0 0 1 0 0,1 0-1 0 0,-1 0 0 0 0,0 0 0 0 0,0 0 1 0 0,0 0-1 0 0,0 1 0 0 0,0-1 1 0 0,0 1-1 0 0,1-1 0 0 0,-1 1 0 0 0,0 0 1 0 0,0 0-1 0 0,-1 0 0 0 0,1 0 1 0 0,0 0-1 0 0,0 0 0 0 0,0 1 1 0 0,-1-1-1 0 0,3 3 0 0 0,7 6 10 0 0,0 1 0 0 0,-1 0-1 0 0,0 1 1 0 0,0 0 0 0 0,-2 1 0 0 0,9 14-1 0 0,41 92 22 0 0,-21-40-18 0 0,2 12-88 0 0,7 15-386 0 0,-42-97-90 0 0,2 1-1 0 0,0-1 0 0 0,0 0 1 0 0,0-1-1 0 0,1 1 1 0 0,0-2-1 0 0,1 1 0 0 0,8 6 1 0 0,-13-12 61 0 0,0 0 0 0 0,0 0 0 0 0,0 0 0 0 0,0-1 0 0 0,0 1 0 0 0,0-1 0 0 0,0 0 0 0 0,1 0 0 0 0,-1 0 0 0 0,0 0 0 0 0,1-1 0 0 0,-1 1 0 0 0,0-1 0 0 0,1 0 0 0 0,-1 0 0 0 0,1 0 0 0 0,-1-1 0 0 0,0 1 0 0 0,1-1 0 0 0,-1 0 0 0 0,0 0 0 0 0,1 0 0 0 0,-1 0 0 0 0,0 0 0 0 0,5-4 0 0 0,3-3-947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6:13.9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424 20 860 0 0,'-12'-4'1399'0'0,"-1"0"1"0"0,0 0-1 0 0,1 2 1 0 0,-1-1-1 0 0,-1 2 1 0 0,1-1-1 0 0,-20 2 0 0 0,-98 10 2313 0 0,96-6-3293 0 0,-40 9-111 0 0,39 1-1594 0 0,34-13 849 0 0,-1 0 0 0 0,1 1 0 0 0,0-1 0 0 0,0 1 0 0 0,0 0 0 0 0,0-1 0 0 0,0 1 0 0 0,1 0 0 0 0,-1 0 1 0 0,-2 3-1 0 0,4-4 148 0 0,1 0 1 0 0,-1 0-1 0 0,0 0 1 0 0,1-1 0 0 0,-1 1-1 0 0,1 0 1 0 0,-1 0-1 0 0,1-1 1 0 0,-1 1 0 0 0,1 0-1 0 0,0-1 1 0 0,-1 1-1 0 0,1-1 1 0 0,0 1 0 0 0,0-1-1 0 0,-1 1 1 0 0,1-1-1 0 0,0 0 1 0 0,0 1 0 0 0,-1-1-1 0 0,1 0 1 0 0,0 1-1 0 0,0-1 1 0 0,0 0 0 0 0,0 0-1 0 0,1 0 1 0 0,8 1-1259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6:14.2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23 480 0 0,'14'-22'5372'0'0,"-14"22"-5260"0"0,1 0 0 0 0,-1 0 0 0 0,0 0-1 0 0,0 0 1 0 0,1 0 0 0 0,-1 0 0 0 0,0 0 0 0 0,0 0-1 0 0,1 0 1 0 0,-1 0 0 0 0,0 0 0 0 0,0 1 0 0 0,0-1-1 0 0,1 0 1 0 0,-1 0 0 0 0,0 0 0 0 0,0 0 0 0 0,0 1-1 0 0,1-1 1 0 0,-1 0 0 0 0,0 0 0 0 0,0 0 0 0 0,0 1-1 0 0,0-1 1 0 0,0 0 0 0 0,1 0 0 0 0,-1 1 0 0 0,0-1-1 0 0,0 0 1 0 0,0 0 0 0 0,0 1 0 0 0,0-1 0 0 0,0 0-1 0 0,0 0 1 0 0,0 1 0 0 0,0-1 0 0 0,0 0 0 0 0,0 0-1 0 0,0 1 1 0 0,0-1 0 0 0,0 0 0 0 0,0 0 0 0 0,0 1-1 0 0,-1-1 1 0 0,-1 58 6441 0 0,0-36-6571 0 0,4 25 381 0 0,2 0 1 0 0,2 0 0 0 0,19 72 0 0 0,25 50-5277 0 0,7-44-7206 0 0,-51-103 10538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6:14.6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420 3 1008 0 0,'1'0'272'0'0,"0"0"1"0"0,0-1-1 0 0,0 1 1 0 0,0 0-1 0 0,0-1 0 0 0,0 1 1 0 0,0 0-1 0 0,0 0 0 0 0,0 0 1 0 0,0 0-1 0 0,0 0 0 0 0,0 0 1 0 0,0 0-1 0 0,0 0 0 0 0,0 0 1 0 0,0 1-1 0 0,0-1 1 0 0,0 0-1 0 0,0 1 0 0 0,0-1 1 0 0,0 1-1 0 0,0-1 0 0 0,0 1 1 0 0,2 0-1 0 0,-3 0-26 0 0,0 1 0 0 0,0-1 0 0 0,0 0 0 0 0,1 0-1 0 0,-1 0 1 0 0,0 0 0 0 0,0 0 0 0 0,-1 0 0 0 0,1 0 0 0 0,0 0 0 0 0,0 1 0 0 0,0-1-1 0 0,-1 0 1 0 0,1 0 0 0 0,0 0 0 0 0,-1 0 0 0 0,1 0 0 0 0,-1 0 0 0 0,0 1-1 0 0,-40 54 4402 0 0,34-48-4514 0 0,-155 218 1808 0 0,128-171-2388 0 0,3 1 0 0 0,-33 80 0 0 0,27-50-3673 0 0,-23 41-7884 0 0,53-108 10422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6:15.2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100 67 944 0 0,'-8'-6'3731'0'0,"-2"2"2390"0"0,-2 16-2124 0 0,5 1-3405 0 0,1 0 0 0 0,0 1 0 0 0,0-1 0 0 0,2 1 0 0 0,-1 0 0 0 0,2 0 0 0 0,-3 16 0 0 0,-6 110-607 0 0,8-81 343 0 0,-7 90-433 0 0,13-175 41 0 0,1 0 0 0 0,11-47 1 0 0,2-12-73 0 0,-7 21 44 0 0,3 1 0 0 0,32-100 0 0 0,-43 160 95 0 0,0 0 0 0 0,0 0 0 0 0,1 0 0 0 0,-1 0 0 0 0,1 1 0 0 0,-1-1 0 0 0,1 0 0 0 0,0 1 0 0 0,0-1 0 0 0,0 1 0 0 0,0 0 0 0 0,0-1 0 0 0,4-2 0 0 0,-5 5-1 0 0,0 0 0 0 0,-1 0 0 0 0,1-1-1 0 0,-1 1 1 0 0,1 0 0 0 0,0 0 0 0 0,0 0 0 0 0,-1-1 0 0 0,1 1 0 0 0,0 0 0 0 0,-1 0-1 0 0,1 0 1 0 0,0 0 0 0 0,-1 0 0 0 0,1 1 0 0 0,0-1 0 0 0,-1 0 0 0 0,1 0-1 0 0,0 0 1 0 0,-1 0 0 0 0,1 1 0 0 0,0-1 0 0 0,0 1 0 0 0,1 0-1 0 0,-1 1-1 0 0,1-1 1 0 0,-1 1 0 0 0,1-1 0 0 0,-1 1-1 0 0,0 0 1 0 0,0 0 0 0 0,0-1 0 0 0,0 1-1 0 0,0 0 1 0 0,1 3 0 0 0,12 36 38 0 0,12 57 0 0 0,-16-56-537 0 0,23 60 0 0 0,-28-88-543 0 0,2 0-1 0 0,0-1 1 0 0,0 0 0 0 0,15 18-1 0 0,-20-28 513 0 0,0 0-1 0 0,1-1 1 0 0,-1 1-1 0 0,1-1 1 0 0,-1 1-1 0 0,1-1 1 0 0,0 0-1 0 0,0 0 1 0 0,0 0-1 0 0,0-1 1 0 0,0 1-1 0 0,0-1 1 0 0,1 1 0 0 0,-1-1-1 0 0,0 0 1 0 0,1 0-1 0 0,-1-1 1 0 0,1 1-1 0 0,-1-1 1 0 0,6 0-1 0 0,2-1-1012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6:15.6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304 34 16 0 0,'-2'-3'654'0'0,"0"1"0"0"0,-1-1 0 0 0,0 1 1 0 0,1 0-1 0 0,-1-1 0 0 0,0 1 0 0 0,0 0 0 0 0,0 1 0 0 0,0-1 1 0 0,0 1-1 0 0,-1-1 0 0 0,1 1 0 0 0,0 0 0 0 0,-6-1 0 0 0,0 0 295 0 0,-1 1-1 0 0,0 0 1 0 0,0 1-1 0 0,-19 1 1 0 0,-1 3-266 0 0,1 1 1 0 0,-45 14 0 0 0,49-8-264 0 0,2 5-4506 0 0,23-15 3899 0 0,-1-1 1 0 0,1 0 0 0 0,-1 0-1 0 0,1 1 1 0 0,0-1 0 0 0,-1 0-1 0 0,1 1 1 0 0,0-1 0 0 0,-1 0 0 0 0,1 1-1 0 0,0-1 1 0 0,0 0 0 0 0,-1 1-1 0 0,1-1 1 0 0,0 1 0 0 0,0-1-1 0 0,0 1 1 0 0,0-1 0 0 0,-1 0 0 0 0,1 1-1 0 0,0-1 1 0 0,0 1 0 0 0,0-1-1 0 0,0 1 1 0 0,0-1 0 0 0,0 1-1 0 0,0-1 1 0 0,0 1 0 0 0,0-1 0 0 0,0 1-1 0 0,1 0 1 0 0,0 0-139 0 0,1-1-1 0 0,-1 1 1 0 0,1-1-1 0 0,0 1 1 0 0,-1-1-1 0 0,1 1 1 0 0,-1-1-1 0 0,1 0 1 0 0,0 0 0 0 0,-1 0-1 0 0,1 0 1 0 0,0 0-1 0 0,-1 0 1 0 0,1 0-1 0 0,1-1 1 0 0,8-1-1026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6:15.9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59 612 0 0,'-1'-1'657'0'0,"0"0"1"0"0,0 0-1 0 0,0-1 1 0 0,0 1-1 0 0,0 0 1 0 0,0-1-1 0 0,1 1 0 0 0,-1-1 1 0 0,0 1-1 0 0,1-1 1 0 0,-1 1-1 0 0,1-1 1 0 0,-1 0-1 0 0,1 1 0 0 0,0-1 1 0 0,0 0-1 0 0,0 1 1 0 0,0-1-1 0 0,0-2 1 0 0,10-7 4481 0 0,12 2-4533 0 0,-15 7-527 0 0,-1 1 0 0 0,1 0 1 0 0,0 0-1 0 0,0 0 0 0 0,-1 1 1 0 0,14 1-1 0 0,-17-1-60 0 0,0 0 1 0 0,-1 1 0 0 0,1 0-1 0 0,0-1 1 0 0,0 1 0 0 0,-1 0-1 0 0,1 1 1 0 0,0-1 0 0 0,-1 0-1 0 0,1 1 1 0 0,-1-1 0 0 0,0 1-1 0 0,1 0 1 0 0,-1 0 0 0 0,0 0-1 0 0,0 0 1 0 0,0 0 0 0 0,-1 0-1 0 0,3 4 1 0 0,3 6-20 0 0,0 0 0 0 0,-1 1 0 0 0,-1-1 1 0 0,0 2-1 0 0,-1-1 0 0 0,0 0 0 0 0,-1 1 0 0 0,0 0 1 0 0,-2-1-1 0 0,1 1 0 0 0,-2 0 0 0 0,0 0 0 0 0,0 0 1 0 0,-1 0-1 0 0,-1 0 0 0 0,0 0 0 0 0,-1-1 0 0 0,-1 1 1 0 0,-6 16-1 0 0,-5 10 30 0 0,-2 0-1 0 0,-32 55 1 0 0,49-95-27 0 0,0 0 0 0 0,-1 1 0 0 0,1-1 0 0 0,0 0 0 0 0,-1 0 0 0 0,1 1 0 0 0,0-1 0 0 0,0 0 0 0 0,0 1 0 0 0,-1-1 0 0 0,1 0 0 0 0,0 1 0 0 0,0-1 0 0 0,0 1 0 0 0,0-1 0 0 0,0 0 0 0 0,-1 1 0 0 0,1-1 0 0 0,0 1 0 0 0,0-1 0 0 0,0 0 0 0 0,0 1 0 0 0,0-1 0 0 0,0 1 0 0 0,0-1 0 0 0,1 0 0 0 0,-1 1 0 0 0,0-1 0 0 0,0 1 0 0 0,0-1 0 0 0,0 0 0 0 0,0 1 0 0 0,1-1 0 0 0,-1 0 0 0 0,0 1 0 0 0,0-1 0 0 0,0 0 0 0 0,1 1 0 0 0,-1-1 0 0 0,0 0 0 0 0,1 1 0 0 0,-1-1 0 0 0,0 0 0 0 0,1 0 0 0 0,-1 1 0 0 0,0-1 0 0 0,1 0 0 0 0,29-3 15 0 0,50-28-482 0 0,-66 25 194 0 0,155-59-4423 0 0,-105 43 267 0 0,1 3 1 0 0,70-10-1 0 0,-94 22 2849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3:49.0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81 1 464 0 0,'0'0'7383'0'0,"-4"17"76"0"0,-8 22-5815 0 0,2-17-1345 0 0,0 0 1 0 0,-6 23-1 0 0,8-17-150 0 0,2-1-1 0 0,1 1 1 0 0,-2 29-1 0 0,5-18-71 0 0,5 66-1 0 0,9-10 38 0 0,7-24-111 0 0,-15-61 3 0 0,1 0 0 0 0,-1 0 0 0 0,2 0 1 0 0,0 0-1 0 0,0-1 0 0 0,0 0 0 0 0,14 13 0 0 0,-16-18-21 0 0,0 0-1 0 0,0 0 1 0 0,1 0-1 0 0,0-1 0 0 0,0 0 1 0 0,0 0-1 0 0,0-1 1 0 0,0 1-1 0 0,0-1 0 0 0,1 0 1 0 0,-1 0-1 0 0,1-1 0 0 0,-1 0 1 0 0,1 0-1 0 0,0 0 1 0 0,0-1-1 0 0,-1 1 0 0 0,1-1 1 0 0,0-1-1 0 0,-1 1 1 0 0,1-1-1 0 0,0 0 0 0 0,-1 0 1 0 0,1-1-1 0 0,-1 1 0 0 0,1-1 1 0 0,-1-1-1 0 0,0 1 1 0 0,7-4-1 0 0,-6 1-26 0 0,1 1-1 0 0,-1-1 1 0 0,0 0-1 0 0,0-1 1 0 0,-1 1 0 0 0,0-1-1 0 0,0 0 1 0 0,0 0-1 0 0,-1-1 1 0 0,1 0-1 0 0,-2 1 1 0 0,7-15 0 0 0,-8 16 22 0 0,0 0 0 0 0,0 0 1 0 0,-1-1-1 0 0,1 1 0 0 0,-1-1 1 0 0,0 1-1 0 0,-1-1 0 0 0,0 1 1 0 0,1-1-1 0 0,-2 0 0 0 0,0-8 1 0 0,1 12 6 0 0,-1 1 1 0 0,1-1 0 0 0,-1 1-1 0 0,1-1 1 0 0,-1 1 0 0 0,1 0-1 0 0,-1-1 1 0 0,0 1-1 0 0,0 0 1 0 0,0-1 0 0 0,0 1-1 0 0,0 0 1 0 0,0 0 0 0 0,0 0-1 0 0,0 0 1 0 0,0 0 0 0 0,-1 0-1 0 0,1 0 1 0 0,0 0 0 0 0,-1 0-1 0 0,1 1 1 0 0,-2-2 0 0 0,-1 1-4 0 0,0 0 0 0 0,1 1 0 0 0,-1-1 0 0 0,0 1 0 0 0,0 0 0 0 0,1 0 0 0 0,-1 0 0 0 0,0 0 0 0 0,-4 1 0 0 0,-10 3-310 0 0,0 1 0 0 0,0 1 0 0 0,-17 8 0 0 0,24-9-201 0 0,-25 10-1385 0 0,-18 9-2127 0 0,-4 6-3099 0 0,47-23 5740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6:19.9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294 230 60 0 0,'-53'1'1012'0'0,"-1"-4"0"0"0,-63-10 0 0 0,108 12-746 0 0,-30-5 414 0 0,17 8 3451 0 0,35 5 2630 0 0,21 6-6737 0 0,-33-13 265 0 0,18 6-242 0 0,0-1-1 0 0,-1-1 0 0 0,2-1 1 0 0,-1-1-1 0 0,0 0 0 0 0,27-2 1 0 0,118-16-31 0 0,-118 10 6 0 0,605-91-67 0 0,1384-19 2118 0 0,-1853 111-1839 0 0,111 3-145 0 0,-304 25-114 0 0,7-19-2928 0 0,12-17-7842 0 0,-12-5 7478 0 0,0 13 2506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6:20.3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70 59 376 0 0,'-20'-19'1514'0'0,"15"13"-574"0"0,0 1 0 0 0,0 0-1 0 0,-1 0 1 0 0,0 1-1 0 0,0-1 1 0 0,-10-4-1 0 0,33 15 8488 0 0,7 1-7338 0 0,28 11-2339 0 0,35 14 762 0 0,63 28-437 0 0,-129-50-56 0 0,0 1 0 0 0,0 1 0 0 0,-1 1 0 0 0,30 26 0 0 0,-48-37-16 0 0,0 0 0 0 0,0 1 0 0 0,0-1-1 0 0,0 0 1 0 0,0 0 0 0 0,-1 1 0 0 0,1-1-1 0 0,-1 1 1 0 0,0 0 0 0 0,0-1 0 0 0,0 1-1 0 0,0 0 1 0 0,0-1 0 0 0,-1 1 0 0 0,1 0 0 0 0,-1 0-1 0 0,1 0 1 0 0,-1 0 0 0 0,0 0 0 0 0,0 0-1 0 0,-1-1 1 0 0,1 1 0 0 0,-1 0 0 0 0,1 0 0 0 0,-1 0-1 0 0,0 0 1 0 0,0-1 0 0 0,0 1 0 0 0,0 0-1 0 0,-1-1 1 0 0,1 1 0 0 0,-1-1 0 0 0,1 0 0 0 0,-1 1-1 0 0,-2 1 1 0 0,-9 12 2 0 0,0-1-1 0 0,-1 0 1 0 0,-1-1 0 0 0,-16 12 0 0 0,9-7-51 0 0,-22 18-2058 0 0,-53 35 1 0 0,51-42-4581 0 0,-62 30 1 0 0,78-46 4708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6:21.9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226 154 400 0 0,'2'-11'5867'0'0,"-2"11"-5676"0"0,0-1 0 0 0,0 1-1 0 0,0-1 1 0 0,0 0 0 0 0,0 1 0 0 0,0-1 0 0 0,0 1-1 0 0,0-1 1 0 0,0 0 0 0 0,0 1 0 0 0,0-1 0 0 0,0 1 0 0 0,-1-1-1 0 0,1 1 1 0 0,0-1 0 0 0,0 1 0 0 0,-1-1 0 0 0,1 0-1 0 0,0 1 1 0 0,-1 0 0 0 0,1-1 0 0 0,0 1 0 0 0,-1-1-1 0 0,1 1 1 0 0,-1-1 0 0 0,1 1 0 0 0,-1 0 0 0 0,1-1 0 0 0,-1 1-1 0 0,1 0 1 0 0,-1-1 0 0 0,1 1 0 0 0,-1 0 0 0 0,1 0-1 0 0,-1 0 1 0 0,1 0 0 0 0,-2-1 0 0 0,-1-1-2 0 0,1 0 1 0 0,-1 0-1 0 0,0 1 0 0 0,0-1 0 0 0,0 1 1 0 0,-1-1-1 0 0,1 1 0 0 0,0 0 1 0 0,0 0-1 0 0,-1 0 0 0 0,1 1 1 0 0,-1-1-1 0 0,1 1 0 0 0,0 0 1 0 0,-1 0-1 0 0,1 0 0 0 0,-1 0 0 0 0,1 1 1 0 0,-1-1-1 0 0,-3 2 0 0 0,3 0-121 0 0,0 0 0 0 0,-1 0 0 0 0,2 1 0 0 0,-1-1-1 0 0,0 1 1 0 0,0 0 0 0 0,1 0 0 0 0,0 0 0 0 0,0 1-1 0 0,0-1 1 0 0,0 1 0 0 0,0 0 0 0 0,-3 5 0 0 0,0 3-70 0 0,0 0 0 0 0,0 1 1 0 0,1-1-1 0 0,1 1 0 0 0,0 0 0 0 0,1 0 1 0 0,1 1-1 0 0,0-1 0 0 0,-1 17 1 0 0,3-26 20 0 0,0 20 21 0 0,0-24-35 0 0,0 1 0 0 0,0-1 0 0 0,0 0 1 0 0,0 0-1 0 0,0 1 0 0 0,0-1 0 0 0,-1 0 0 0 0,1 0 1 0 0,0 1-1 0 0,0-1 0 0 0,0 0 0 0 0,0 0 1 0 0,0 1-1 0 0,0-1 0 0 0,0 0 0 0 0,1 1 1 0 0,-1-1-1 0 0,0 0 0 0 0,0 0 0 0 0,0 1 1 0 0,0-1-1 0 0,0 0 0 0 0,0 0 0 0 0,0 0 0 0 0,0 1 1 0 0,1-1-1 0 0,-1 0 0 0 0,0 0 0 0 0,0 0 1 0 0,0 1-1 0 0,0-1 0 0 0,1 0 0 0 0,-1 0 1 0 0,0 0-1 0 0,0 0 0 0 0,1 1 0 0 0,-1-1 1 0 0,0 0-1 0 0,0 0 0 0 0,0 0 0 0 0,1 0 1 0 0,-1 0-1 0 0,0 0 0 0 0,1 0 0 0 0,-1 0 0 0 0,0 0 1 0 0,0 0-1 0 0,1 0 0 0 0,-1 0 0 0 0,0 0 1 0 0,0 0-1 0 0,1 0 0 0 0,-1 0 0 0 0,0 0 1 0 0,0 0-1 0 0,1 0 0 0 0,-1 0 0 0 0,0 0 1 0 0,0-1-1 0 0,0 1 0 0 0,1 0 0 0 0,-1 0 0 0 0,0 0 1 0 0,2-2-99 0 0,-1 1 16 0 0,0 0 0 0 0,0 0-1 0 0,0 1 1 0 0,0-1 0 0 0,0-1-1 0 0,0 1 1 0 0,0 0 0 0 0,0 0-1 0 0,0 0 1 0 0,-1 0 0 0 0,1-1-1 0 0,0 1 1 0 0,-1 0 0 0 0,1 0 0 0 0,-1-1-1 0 0,0 1 1 0 0,1 0 0 0 0,-1-3-1 0 0,0 3 82 0 0,0-3 813 0 0,0 13-396 0 0,2 13-396 0 0,0 0-1 0 0,1 0 0 0 0,10 33 0 0 0,-7-33-13 0 0,-1-1 1 0 0,-1 1-1 0 0,1 34 0 0 0,0 1 5 0 0,-34-100 10 0 0,11 2-15 0 0,2-1 0 0 0,2 0-1 0 0,1-1 1 0 0,3 0 0 0 0,-9-74-1 0 0,18 98-13 0 0,0 1-1 0 0,1 0 0 0 0,1-1 0 0 0,6-28 1 0 0,-6 38 3 0 0,1 1 0 0 0,1 0 0 0 0,-1 0 0 0 0,1 0 0 0 0,0 0 0 0 0,1 1 0 0 0,0-1 0 0 0,0 1 0 0 0,0 0 0 0 0,1 0 0 0 0,0 1 0 0 0,8-9 0 0 0,-11 14-3 0 0,0-1 1 0 0,0 0-1 0 0,0 0 1 0 0,0 1-1 0 0,0 0 1 0 0,0-1-1 0 0,0 1 1 0 0,1 0-1 0 0,-1 0 1 0 0,0 0 0 0 0,1 0-1 0 0,-1 0 1 0 0,1 1-1 0 0,-1-1 1 0 0,1 1-1 0 0,-1-1 1 0 0,1 1-1 0 0,-1 0 1 0 0,1 0-1 0 0,-1 0 1 0 0,1 1-1 0 0,4 0 1 0 0,-3 1-1 0 0,0 0-1 0 0,0 0 1 0 0,0 0 0 0 0,-1 0-1 0 0,1 0 1 0 0,-1 1 0 0 0,1 0-1 0 0,-1 0 1 0 0,0 0 0 0 0,0 0-1 0 0,-1 0 1 0 0,5 6 0 0 0,0 3-3 0 0,0-1 0 0 0,-1 1 1 0 0,0 0-1 0 0,-1 0 1 0 0,0 1-1 0 0,-1 0 1 0 0,4 24-1 0 0,-6-23 53 0 0,0 1 0 0 0,-1 0 0 0 0,-1 0 1 0 0,0 0-1 0 0,-5 24 0 0 0,4-34-161 0 0,0-1 1 0 0,0 0-1 0 0,-1 0 0 0 0,1 0 1 0 0,-1 0-1 0 0,0-1 0 0 0,0 1 1 0 0,0 0-1 0 0,-1-1 1 0 0,-3 4-1 0 0,4-4-283 0 0,-1-1 1 0 0,0 1 0 0 0,0-1-1 0 0,0 0 1 0 0,0 0 0 0 0,0 0-1 0 0,-1-1 1 0 0,1 1-1 0 0,0-1 1 0 0,-1 0 0 0 0,1 0-1 0 0,-1 0 1 0 0,-5 1-1 0 0,8-2 162 0 0,0-1-1 0 0,0 1 0 0 0,1 0 0 0 0,-1 0 1 0 0,0 0-1 0 0,0-1 0 0 0,0 1 0 0 0,1-1 1 0 0,-1 1-1 0 0,0-1 0 0 0,0 1 0 0 0,1-1 0 0 0,-1 1 1 0 0,0-1-1 0 0,1 1 0 0 0,-1-1 0 0 0,1 0 1 0 0,-1 1-1 0 0,1-1 0 0 0,-1 0 0 0 0,1 0 0 0 0,-1 1 1 0 0,1-1-1 0 0,0 0 0 0 0,-1 0 0 0 0,1 0 1 0 0,0 1-1 0 0,0-1 0 0 0,0 0 0 0 0,-1 0 1 0 0,1 0-1 0 0,0 0 0 0 0,0 0 0 0 0,0 1 0 0 0,1-1 1 0 0,-1 0-1 0 0,0 0 0 0 0,0 0 0 0 0,0 0 1 0 0,0 1-1 0 0,1-2 0 0 0,-1-1-208 0 0,0-6-698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6:22.4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 33 428 0 0,'1'-5'5945'0'0,"-7"5"-4632"0"0,-10 18 5833 0 0,15-10-6962 0 0,0-1-1 0 0,0 0 1 0 0,1 0 0 0 0,0 0-1 0 0,0 0 1 0 0,1 1-1 0 0,0-1 1 0 0,0 0 0 0 0,1 0-1 0 0,0 0 1 0 0,0 0 0 0 0,0 0-1 0 0,4 6 1 0 0,-2-2-79 0 0,1-1-92 0 0,0 0 0 0 0,0 0 0 0 0,1-1 0 0 0,1 1 0 0 0,0-1 1 0 0,0-1-1 0 0,9 9 0 0 0,-15-17-7 0 0,-1 1 0 0 0,1 0 0 0 0,-1-1 0 0 0,1 0 0 0 0,-1 1 0 0 0,1-1 0 0 0,0 1 0 0 0,-1-1 0 0 0,1 0 0 0 0,0 1 0 0 0,-1-1 0 0 0,1 0 0 0 0,0 0 0 0 0,-1 1 0 0 0,1-1 0 0 0,0 0 0 0 0,0 0 0 0 0,-1 0 0 0 0,1 0 0 0 0,0 0 0 0 0,0 0 1 0 0,-1 0-1 0 0,1 0 0 0 0,0 0 0 0 0,0 0 0 0 0,-1-1 0 0 0,1 1 0 0 0,0 0 0 0 0,0-1 0 0 0,15-19 64 0 0,2-34-68 0 0,-18 52-2 0 0,7-48-19 0 0,3-17 7 0 0,-9 63 9 0 0,0 0 0 0 0,1-1 0 0 0,-1 1 1 0 0,1 0-1 0 0,0 0 0 0 0,0 0 0 0 0,0 0 0 0 0,1 0 0 0 0,-1 0 0 0 0,1 1 0 0 0,4-6 0 0 0,-6 9-16 0 0,0-1-1 0 0,0 1 1 0 0,0-1-1 0 0,1 1 1 0 0,-1-1-1 0 0,0 1 0 0 0,0 0 1 0 0,0 0-1 0 0,0-1 1 0 0,1 1-1 0 0,-1 0 1 0 0,0 0-1 0 0,0 0 1 0 0,0 0-1 0 0,1 1 1 0 0,-1-1-1 0 0,0 0 0 0 0,0 0 1 0 0,0 1-1 0 0,0-1 1 0 0,1 0-1 0 0,-1 1 1 0 0,0 0-1 0 0,0-1 1 0 0,0 1-1 0 0,0-1 1 0 0,0 1-1 0 0,1 2 0 0 0,29 24-1067 0 0,-27-23 752 0 0,27 35-2783 0 0,-28-33 2293 0 0,0-1 0 0 0,1 1 0 0 0,0-1 1 0 0,0 0-1 0 0,0 0 0 0 0,1 0 0 0 0,-1-1 0 0 0,1 0 0 0 0,0 0 0 0 0,1 0 0 0 0,-1 0 0 0 0,7 3 1 0 0,-1-5-510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6:22.8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70 62 180 0 0,'15'-54'5997'0'0,"-17"47"-3473"0"0,-11 9-1190 0 0,8 1-1186 0 0,1 0 0 0 0,-1 0 1 0 0,1 0-1 0 0,0 1 0 0 0,0 0 1 0 0,0 0-1 0 0,0 0 0 0 0,1 0 0 0 0,-1 0 1 0 0,1 1-1 0 0,0-1 0 0 0,0 1 0 0 0,1 0 1 0 0,0 0-1 0 0,-1 0 0 0 0,-1 11 1 0 0,2-10-11 0 0,0 0 0 0 0,1 1 0 0 0,-1-1 0 0 0,2 0 0 0 0,-1 1 1 0 0,1-1-1 0 0,0 1 0 0 0,0-1 0 0 0,1 0 0 0 0,-1 1 0 0 0,2-1 1 0 0,-1 0-1 0 0,1 1 0 0 0,3 7 0 0 0,3-3 97 0 0,0-1-1 0 0,1 0 1 0 0,0-1 0 0 0,0 0-1 0 0,1 0 1 0 0,1-1 0 0 0,-1 0-1 0 0,1-1 1 0 0,19 9 0 0 0,-23-11-233 0 0,-6-5-14 0 0,0 0 1 0 0,0 0-1 0 0,-1 1 0 0 0,1-1 1 0 0,0 0-1 0 0,-1 0 0 0 0,1 1 1 0 0,0-1-1 0 0,-1 0 0 0 0,1 1 1 0 0,0-1-1 0 0,-1 1 0 0 0,1-1 0 0 0,-1 1 1 0 0,1-1-1 0 0,0 1 0 0 0,-1-1 1 0 0,0 1-1 0 0,1 0 0 0 0,-1-1 1 0 0,1 1-1 0 0,-1 0 0 0 0,0-1 1 0 0,1 1-1 0 0,-1 0 0 0 0,0-1 1 0 0,0 1-1 0 0,1 0 0 0 0,-1 0 1 0 0,0-1-1 0 0,0 1 0 0 0,0 0 1 0 0,0 0-1 0 0,0 0 0 0 0,0-1 1 0 0,0 1-1 0 0,-1 0 0 0 0,1 0 1 0 0,0-1-1 0 0,0 1 0 0 0,0 0 1 0 0,-1-1-1 0 0,1 1 0 0 0,0 0 1 0 0,-1-1-1 0 0,1 1 0 0 0,-1 0 1 0 0,1-1-1 0 0,-1 1 0 0 0,1-1 1 0 0,-1 1-1 0 0,1 0 0 0 0,-1-1 1 0 0,1 0-1 0 0,-2 2 0 0 0,-47 20-3868 0 0,46-21 3580 0 0,-43 8-4757 0 0,45-9 4860 0 0,-1 0-1 0 0,1 1 0 0 0,-1-1 0 0 0,1 0 1 0 0,-1-1-1 0 0,1 1 0 0 0,-1 0 1 0 0,1 0-1 0 0,-1-1 0 0 0,1 1 1 0 0,0-1-1 0 0,-1 1 0 0 0,1-1 0 0 0,-1 1 1 0 0,1-1-1 0 0,0 0 0 0 0,0 0 1 0 0,-1 0-1 0 0,1 1 0 0 0,0-1 0 0 0,0-1 1 0 0,0 1-1 0 0,0 0 0 0 0,0 0 1 0 0,0 0-1 0 0,0 0 0 0 0,1-1 1 0 0,-2-1-1 0 0,1-4-799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6:23.4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10 464 0 0,'0'-10'8662'0'0,"-1"31"-4977"0"0,1 38-1042 0 0,36 152-870 0 0,-1-72-1721 0 0,-31-120-40 0 0,-4-16-6 0 0,1 0 0 0 0,-1-1 0 0 0,1 1 0 0 0,-1 0 0 0 0,1 0 0 0 0,0-1 0 0 0,0 1 0 0 0,0 0 0 0 0,0-1 0 0 0,1 1 0 0 0,-1-1 0 0 0,1 0 0 0 0,1 3 0 0 0,-2-5-3 0 0,-1 0 0 0 0,1 0 0 0 0,-1 0 1 0 0,1 0-1 0 0,-1 0 0 0 0,1 0 0 0 0,-1 0 0 0 0,1 0 0 0 0,-1 0 0 0 0,0 0 1 0 0,1-1-1 0 0,-1 1 0 0 0,1 0 0 0 0,-1 0 0 0 0,1-1 0 0 0,-1 1 0 0 0,0 0 1 0 0,1 0-1 0 0,-1-1 0 0 0,0 1 0 0 0,1 0 0 0 0,-1-1 0 0 0,0 1 0 0 0,1-1 1 0 0,-1 1-1 0 0,0 0 0 0 0,0-1 0 0 0,1 1 0 0 0,-1-1 0 0 0,0 1 0 0 0,0-1 1 0 0,0 0-1 0 0,9-16 11 0 0,-9 17-11 0 0,9-20-29 0 0,-6 10 53 0 0,1 1 1 0 0,0 0 0 0 0,1 0-1 0 0,0 0 1 0 0,11-14 0 0 0,-14 21-21 0 0,0 0-1 0 0,-1 0 1 0 0,1 1 0 0 0,0-1 0 0 0,0 1 0 0 0,0 0 0 0 0,0-1-1 0 0,0 1 1 0 0,0 0 0 0 0,1 0 0 0 0,-1 0 0 0 0,0 1-1 0 0,1-1 1 0 0,-1 1 0 0 0,0-1 0 0 0,1 1 0 0 0,-1 0 0 0 0,0-1-1 0 0,1 1 1 0 0,-1 1 0 0 0,1-1 0 0 0,-1 0 0 0 0,0 0-1 0 0,1 1 1 0 0,-1 0 0 0 0,0-1 0 0 0,1 1 0 0 0,-1 0 0 0 0,4 2-1 0 0,9 5-409 0 0,0 1 1 0 0,-1 1-1 0 0,0 0 0 0 0,20 18 0 0 0,12 10-4171 0 0,6-7-4933 0 0,-43-28 8022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6:24.1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 66 728 0 0,'16'-11'5825'0'0,"-21"26"1099"0"0,-7 22-4516 0 0,11-24-2042 0 0,-7 39 228 0 0,4-1-1 0 0,2 97 1 0 0,3-14-609 0 0,-5-188-255 0 0,1 27 161 0 0,1-50 0 0 0,5 8 36 0 0,8-68-39 0 0,-9 123 159 0 0,1 0 0 0 0,1 0-1 0 0,0 0 1 0 0,1 0 0 0 0,0 0 0 0 0,1 1 0 0 0,10-16 0 0 0,-15 28-37 0 0,-1 0-1 0 0,1 0 1 0 0,-1 0-1 0 0,1 0 1 0 0,-1 0 0 0 0,1 1-1 0 0,0-1 1 0 0,0 0-1 0 0,-1 1 1 0 0,1-1 0 0 0,0 0-1 0 0,0 1 1 0 0,0-1-1 0 0,0 1 1 0 0,0-1 0 0 0,0 1-1 0 0,0-1 1 0 0,0 1 0 0 0,0 0-1 0 0,0-1 1 0 0,0 1-1 0 0,0 0 1 0 0,0 0 0 0 0,0 0-1 0 0,0 0 1 0 0,1 0-1 0 0,1 1 1 0 0,-1-1 1 0 0,0 1-1 0 0,0 0 0 0 0,0 0 0 0 0,0 0 0 0 0,0 0 0 0 0,0 0 0 0 0,0 1 0 0 0,0-1 0 0 0,-1 0 0 0 0,4 4 1 0 0,3 3 1 0 0,-1 1 0 0 0,0 0 1 0 0,9 17-1 0 0,7 17-59 0 0,-3 0 0 0 0,-1 2-1 0 0,15 56 1 0 0,-4 1-2514 0 0,-30-100 2223 0 0,1 1 0 0 0,0-1 1 0 0,-1 1-1 0 0,1-1 1 0 0,0 1-1 0 0,0-1 0 0 0,0 0 1 0 0,0 0-1 0 0,1 1 0 0 0,-1-1 1 0 0,1 0-1 0 0,-1 0 1 0 0,1 0-1 0 0,0-1 0 0 0,0 1 1 0 0,0 0-1 0 0,-1-1 1 0 0,2 1-1 0 0,-1-1 0 0 0,0 1 1 0 0,0-1-1 0 0,0 0 0 0 0,1 0 1 0 0,-1 0-1 0 0,0 0 1 0 0,1-1-1 0 0,-1 1 0 0 0,1 0 1 0 0,-1-1-1 0 0,1 0 0 0 0,-1 0 1 0 0,1 0-1 0 0,0 0 1 0 0,-1 0-1 0 0,1 0 0 0 0,-1-1 1 0 0,1 1-1 0 0,-1-1 0 0 0,1 1 1 0 0,2-2-1 0 0,9-3-978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6:24.5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370 77 472 0 0,'0'-2'232'0'0,"-1"-1"0"0"0,0 1 0 0 0,1-1 1 0 0,-1 0-1 0 0,0 1 0 0 0,0-1 0 0 0,0 1 0 0 0,-1 0 0 0 0,1-1 0 0 0,-1 1 0 0 0,1 0 1 0 0,-1 0-1 0 0,0 0 0 0 0,0 0 0 0 0,0 0 0 0 0,0 0 0 0 0,0 1 0 0 0,0-1 0 0 0,0 1 1 0 0,0-1-1 0 0,-1 1 0 0 0,1 0 0 0 0,-1 0 0 0 0,1 0 0 0 0,-1 0 0 0 0,1 0 0 0 0,-5 0 1 0 0,-12-4 243 0 0,0 0 1 0 0,-33-2-1 0 0,34 5 139 0 0,-21-2-263 0 0,-70 4 0 0 0,48 1-4031 0 0,74-3-990 0 0,-7 2 3589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6:24.9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55 32 712 0 0,'-6'-1'1245'0'0,"-24"-7"3021"0"0,12 2 2587 0 0,25 3-1235 0 0,25-8-5216 0 0,-26 10-397 0 0,-1 1 1 0 0,1-1-1 0 0,-1 1 0 0 0,1 0 1 0 0,0 0-1 0 0,-1 1 1 0 0,1 0-1 0 0,-1 0 0 0 0,1 0 1 0 0,-1 0-1 0 0,1 1 1 0 0,-1 0-1 0 0,0 0 0 0 0,0 1 1 0 0,0-1-1 0 0,5 4 0 0 0,-6-2-11 0 0,0 0 0 0 0,0 0 0 0 0,-1 1 0 0 0,1-1 0 0 0,-1 1-1 0 0,0 0 1 0 0,-1-1 0 0 0,1 1 0 0 0,-1 1 0 0 0,0-1-1 0 0,0 0 1 0 0,0 0 0 0 0,-1 1 0 0 0,0-1 0 0 0,0 1 0 0 0,0 6-1 0 0,1 3-37 0 0,-1-1-1 0 0,0 0 1 0 0,-1 1-1 0 0,-1-1 0 0 0,0 1 1 0 0,-1-1-1 0 0,-1 1 1 0 0,0-1-1 0 0,-9 25 0 0 0,12-38 46 0 0,-1 1-1 0 0,1-1 1 0 0,0 0 0 0 0,0 0-1 0 0,0 0 1 0 0,0 0-1 0 0,0 1 1 0 0,0-1-1 0 0,0 0 1 0 0,0 0-1 0 0,1 0 1 0 0,-1 0-1 0 0,0 1 1 0 0,1-1-1 0 0,-1 0 1 0 0,1 0 0 0 0,-1 0-1 0 0,1 0 1 0 0,-1 0-1 0 0,1 0 1 0 0,0 0-1 0 0,0 0 1 0 0,-1 0-1 0 0,1-1 1 0 0,0 1-1 0 0,0 0 1 0 0,0 0 0 0 0,0-1-1 0 0,0 1 1 0 0,0-1-1 0 0,0 1 1 0 0,0 0-1 0 0,0-1 1 0 0,0 0-1 0 0,0 1 1 0 0,0-1-1 0 0,3 1 1 0 0,55 14 29 0 0,-43-11-24 0 0,-5-1-6 0 0,0 0 0 0 0,0 1 1 0 0,-1 0-1 0 0,0 1 0 0 0,0 1 0 0 0,0-1 0 0 0,12 10 0 0 0,-20-13 1 0 0,0 0-1 0 0,1-1 0 0 0,-1 1 0 0 0,0 0 0 0 0,0 1 0 0 0,0-1 0 0 0,-1 0 0 0 0,1 0 0 0 0,0 1 0 0 0,-1-1 0 0 0,1 1 0 0 0,-1 0 0 0 0,0-1 1 0 0,0 1-1 0 0,0 0 0 0 0,0-1 0 0 0,-1 1 0 0 0,1 0 0 0 0,-1 0 0 0 0,0 0 0 0 0,1 0 0 0 0,-1 0 0 0 0,0 0 0 0 0,-1-1 0 0 0,1 1 0 0 0,-1 0 1 0 0,1 0-1 0 0,-1 0 0 0 0,0 0 0 0 0,0-1 0 0 0,0 1 0 0 0,0 0 0 0 0,-2 2 0 0 0,-2 3-158 0 0,0 0-1 0 0,-1 0 1 0 0,0-1-1 0 0,-1 0 1 0 0,1 0 0 0 0,-1-1-1 0 0,-1 1 1 0 0,1-1-1 0 0,-1-1 1 0 0,0 0 0 0 0,-13 7-1 0 0,-11 2-4039 0 0,-62 20 0 0 0,26-11-2733 0 0,52-16 5558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6:27.5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67 89 276 0 0,'-2'-20'1246'0'0,"-7"-5"6055"0"0,8 25-7128 0 0,1-1 1 0 0,0 1-1 0 0,0 0 1 0 0,0 0-1 0 0,0-1 1 0 0,0 1-1 0 0,-1 0 1 0 0,1 0-1 0 0,0-1 1 0 0,0 1-1 0 0,0 0 1 0 0,-1 0-1 0 0,1-1 1 0 0,0 1-1 0 0,0 0 1 0 0,-1 0-1 0 0,1 0 1 0 0,0 0-1 0 0,-1-1 1 0 0,1 1-1 0 0,0 0 1 0 0,0 0-1 0 0,-1 0 1 0 0,1 0 0 0 0,0 0-1 0 0,-1 0 1 0 0,1 0-1 0 0,0 0 1 0 0,-1 0-1 0 0,1 0 1 0 0,0 0-1 0 0,-1 0 1 0 0,1 0-1 0 0,0 0 1 0 0,-1 0-1 0 0,1 0 1 0 0,-1 0-1 0 0,-8 23 2293 0 0,3 18-2016 0 0,2 0-1 0 0,2 72 1 0 0,3-72-434 0 0,-2 0 1 0 0,-10 71 0 0 0,9-89-33 0 0,3-19-22 0 0,-1-17-1 0 0,-6-99-17 0 0,3 74 45 0 0,1-1 1 0 0,2 1 0 0 0,6-50-1 0 0,-2 46 10 0 0,-4 33 28 0 0,1 0 1 0 0,0 0-1 0 0,1-1 1 0 0,-1 1-1 0 0,2 0 0 0 0,-1 1 1 0 0,1-1-1 0 0,5-10 1 0 0,-7 18-13 0 0,0 0-1 0 0,-1 0 1 0 0,1 0 0 0 0,0 0 0 0 0,0-1 0 0 0,0 1-1 0 0,1 0 1 0 0,-1 1 0 0 0,0-1 0 0 0,0 0 0 0 0,1 0-1 0 0,-1 0 1 0 0,0 1 0 0 0,1-1 0 0 0,-1 1 0 0 0,0-1-1 0 0,1 1 1 0 0,-1-1 0 0 0,1 1 0 0 0,-1 0 0 0 0,1 0-1 0 0,-1 0 1 0 0,1 0 0 0 0,-1 0 0 0 0,1 0 0 0 0,-1 0-1 0 0,1 0 1 0 0,-1 1 0 0 0,0-1 0 0 0,1 0 0 0 0,-1 1-1 0 0,1 0 1 0 0,-1-1 0 0 0,0 1 0 0 0,1 0 0 0 0,-1-1 0 0 0,0 1-1 0 0,0 0 1 0 0,0 0 0 0 0,2 2 0 0 0,7 4 8 0 0,0 1-1 0 0,0 0 1 0 0,12 15 0 0 0,-18-19-15 0 0,21 26 17 0 0,42 63 1 0 0,-42-56-982 0 0,34 40 1 0 0,-48-65-559 0 0,0-1 0 0 0,1 0 0 0 0,23 17 0 0 0,-31-26 856 0 0,0 0-1 0 0,-1 0 0 0 0,2 0 0 0 0,-1-1 0 0 0,0 1 0 0 0,0-1 0 0 0,0 0 0 0 0,1 0 1 0 0,-1 0-1 0 0,1-1 0 0 0,-1 1 0 0 0,0-1 0 0 0,6-1 0 0 0,1-1-1059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3:50.0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23 104 1312 0 0,'-22'-8'6685'0'0,"22"7"-6520"0"0,0 1 0 0 0,0 0-1 0 0,0 0 1 0 0,0 0 0 0 0,0-1 0 0 0,-1 1 0 0 0,1 0 0 0 0,0 0 0 0 0,0-1-1 0 0,0 1 1 0 0,0 0 0 0 0,0 0 0 0 0,0-1 0 0 0,0 1 0 0 0,0 0-1 0 0,0 0 1 0 0,0-1 0 0 0,0 1 0 0 0,0 0 0 0 0,0 0 0 0 0,0-1 0 0 0,1 1-1 0 0,-1 0 1 0 0,0 0 0 0 0,0-1 0 0 0,0 1 0 0 0,1-1 989 0 0,-1 1-989 0 0,0 0-1 0 0,1-1 1 0 0,-1 1 0 0 0,0 0 0 0 0,0 0 0 0 0,1 0 0 0 0,-1 0 0 0 0,19-9 4651 0 0,5 1-4515 0 0,-17 6-1257 0 0,55-21 1078 0 0,44-13-89 0 0,-95 34-53 0 0,0-1 1 0 0,0 2-1 0 0,0-1 0 0 0,0 1 0 0 0,0 1 0 0 0,0 0 0 0 0,19 3 0 0 0,-28-3 2 0 0,-1 1-1 0 0,1 0 0 0 0,0-1 0 0 0,0 1 0 0 0,0 0 0 0 0,0 0 0 0 0,0 0 0 0 0,-1 1 0 0 0,1-1 0 0 0,0 0 0 0 0,-1 1 0 0 0,1-1 1 0 0,-1 0-1 0 0,0 1 0 0 0,1 0 0 0 0,-1-1 0 0 0,0 1 0 0 0,0 0 0 0 0,0 0 0 0 0,0 0 0 0 0,0 0 0 0 0,-1-1 0 0 0,1 1 0 0 0,0 0 1 0 0,-1 0-1 0 0,0 0 0 0 0,1 1 0 0 0,-1-1 0 0 0,0 0 0 0 0,0 0 0 0 0,0 0 0 0 0,0 0 0 0 0,-1 0 0 0 0,0 4 0 0 0,-1 11-86 0 0,-1 0 0 0 0,-1 0 0 0 0,-8 22 0 0 0,4-13-23 0 0,-27 88-178 0 0,34-112 306 0 0,1 0 0 0 0,0-1 0 0 0,0 1 0 0 0,-1 0 0 0 0,1 0 0 0 0,1-1 0 0 0,-1 1 0 0 0,0 0 0 0 0,0-1 0 0 0,1 1 0 0 0,-1 0 0 0 0,1-1 0 0 0,-1 1 0 0 0,1-1 0 0 0,0 1 0 0 0,-1-1 0 0 0,1 1 0 0 0,0-1 0 0 0,0 1 0 0 0,0-1 0 0 0,0 0 0 0 0,0 1 0 0 0,1-1 0 0 0,-1 0 0 0 0,0 0 0 0 0,1 0 0 0 0,-1 0 0 0 0,0 0 0 0 0,1 0 0 0 0,-1 0 0 0 0,1-1 0 0 0,0 1 0 0 0,-1 0 0 0 0,1-1 0 0 0,2 1 0 0 0,10 3 0 0 0,-1 0 0 0 0,1-1 0 0 0,21 2 0 0 0,-12-2 0 0 0,-10-1-18 0 0,1 1 1 0 0,-1 1-1 0 0,0 0 1 0 0,0 1-1 0 0,0 1 1 0 0,-1 0 0 0 0,16 9-1 0 0,-25-13 11 0 0,0 0 0 0 0,-1 0-1 0 0,1 0 1 0 0,0 1 0 0 0,-1-1 0 0 0,1 1-1 0 0,-1-1 1 0 0,0 1 0 0 0,0 0 0 0 0,0 0-1 0 0,0 0 1 0 0,0 0 0 0 0,-1 0 0 0 0,1 0-1 0 0,-1 1 1 0 0,0-1 0 0 0,0 0 0 0 0,0 1-1 0 0,-1-1 1 0 0,1 1 0 0 0,-1-1 0 0 0,0 1-1 0 0,0-1 1 0 0,0 1 0 0 0,0-1 0 0 0,0 1-1 0 0,-1-1 1 0 0,0 0 0 0 0,1 1 0 0 0,-1-1-1 0 0,-1 0 1 0 0,1 1 0 0 0,-3 5 0 0 0,-2 1-610 0 0,0 1 0 0 0,-1-1 1 0 0,0 0-1 0 0,0-1 0 0 0,-1 1 1 0 0,-1-2-1 0 0,1 1 0 0 0,-17 12 1 0 0,-5 0-3651 0 0,-52 28 1 0 0,48-31 2525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6:27.8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324 45 140 0 0,'-3'-4'509'0'0,"-1"1"-1"0"0,0-1 1 0 0,0 0-1 0 0,0 1 1 0 0,0 0-1 0 0,0 0 1 0 0,0 0-1 0 0,-1 0 1 0 0,0 1-1 0 0,1 0 1 0 0,-1 0-1 0 0,0 0 1 0 0,0 0-1 0 0,0 1 1 0 0,0 0-1 0 0,0 0 1 0 0,-1 0-1 0 0,1 1 1 0 0,0 0-1 0 0,0 0 1 0 0,-10 1-1 0 0,-1-1-103 0 0,1 2 0 0 0,-1 0 0 0 0,1 0 0 0 0,0 1 0 0 0,0 1-1 0 0,-22 9 1 0 0,24-7-522 0 0,-32 14-198 0 0,43-19 22 0 0,0 0 0 0 0,1 0 0 0 0,-1 0 0 0 0,1 0 0 0 0,-1 0 0 0 0,1 0 0 0 0,-1 0 0 0 0,1 0-1 0 0,0 0 1 0 0,0 1 0 0 0,-1-1 0 0 0,1 1 0 0 0,0-1 0 0 0,0 1 0 0 0,0-1 0 0 0,1 1 0 0 0,-1-1 0 0 0,0 1 0 0 0,1 0 0 0 0,-1 2 0 0 0,1-4 7 0 0,0 1-1 0 0,1 0 0 0 0,-1 0 0 0 0,1-1 0 0 0,-1 1 0 0 0,1 0 1 0 0,0-1-1 0 0,-1 1 0 0 0,1-1 0 0 0,0 1 0 0 0,-1-1 0 0 0,1 1 1 0 0,0-1-1 0 0,0 1 0 0 0,-1-1 0 0 0,1 1 0 0 0,0-1 0 0 0,0 0 1 0 0,1 1-1 0 0,7-1-1196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6:28.2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0 580 0 0,'6'1'10007'0'0,"-6"-1"-9835"0"0,1 17 4674 0 0,-9 35-3281 0 0,3-25-650 0 0,3-1-1071 0 0,2-1 0 0 0,0 0-1 0 0,2 1 1 0 0,0-1 0 0 0,2 0 0 0 0,1 0 0 0 0,1-1-1 0 0,9 25 1 0 0,-5-22-1728 0 0,1-1 1 0 0,22 38-1 0 0,-19-42-1170 0 0,0-1 0 0 0,33 37 1 0 0,-22-31 1450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6:28.5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351 9 900 0 0,'-13'-9'5532'0'0,"-3"9"528"0"0,1 12-2850 0 0,3 1-2895 0 0,-17 24 227 0 0,1 1-1 0 0,2 1 1 0 0,2 1-1 0 0,1 1 0 0 0,-25 65 1 0 0,-8 60-2979 0 0,12 5-6591 0 0,36-110 4214 0 0,0-31 2915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6:29.2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61 198 456 0 0,'0'12'7394'0'0,"0"15"-3288"0"0,-2-2-2764 0 0,-1 1 0 0 0,-1-1 0 0 0,-7 27 0 0 0,-3 13-882 0 0,12-51-421 0 0,2-11-35 0 0,1-1 0 0 0,-1 0 1 0 0,-1 1-1 0 0,1-1 0 0 0,0 0 0 0 0,0 0 0 0 0,-1 1 0 0 0,0-1 0 0 0,1 0 1 0 0,-1 0-1 0 0,0 1 0 0 0,0-1 0 0 0,0 0 0 0 0,0 0 0 0 0,0 0 0 0 0,-1 0 1 0 0,-1 2-1 0 0,1-7 9 0 0,0-1 0 0 0,1 1 0 0 0,0 0-1 0 0,0-1 1 0 0,0 1 0 0 0,0-1 0 0 0,0 0 0 0 0,0-6 0 0 0,1-20-6 0 0,2 1 0 0 0,1-1-1 0 0,11-46 1 0 0,-9 55-10 0 0,30-107 119 0 0,-31 115-73 0 0,1 1 0 0 0,1-1 1 0 0,0 1-1 0 0,0 1 0 0 0,1-1 1 0 0,1 1-1 0 0,16-18 0 0 0,-23 27-20 0 0,1 0-1 0 0,0 1 0 0 0,0-1 0 0 0,0 0 1 0 0,-1 1-1 0 0,1-1 0 0 0,1 1 0 0 0,-1 0 0 0 0,0 0 1 0 0,0 0-1 0 0,0 0 0 0 0,1 0 0 0 0,-1 0 1 0 0,0 1-1 0 0,1-1 0 0 0,-1 1 0 0 0,0-1 1 0 0,1 1-1 0 0,-1 0 0 0 0,1 0 0 0 0,-1 0 1 0 0,3 1-1 0 0,-1 0-2 0 0,0 0 1 0 0,0 1 0 0 0,-1 0-1 0 0,1-1 1 0 0,-1 1 0 0 0,0 1-1 0 0,1-1 1 0 0,-1 0 0 0 0,0 1-1 0 0,0-1 1 0 0,-1 1-1 0 0,5 5 1 0 0,4 7 15 0 0,0 0 0 0 0,-2 1 0 0 0,1 1-1 0 0,10 27 1 0 0,76 187-2111 0 0,-94-227 1501 0 0,-1 0 0 0 0,2 0 0 0 0,-1-1 1 0 0,0 1-1 0 0,1-1 0 0 0,-1 0 1 0 0,1 1-1 0 0,6 4 0 0 0,-8-7 180 0 0,1 0-1 0 0,-1 0 1 0 0,0 0 0 0 0,1 0-1 0 0,-1 0 1 0 0,1-1 0 0 0,0 1-1 0 0,-1 0 1 0 0,1-1 0 0 0,-1 1-1 0 0,1-1 1 0 0,0 0 0 0 0,-1 0-1 0 0,1 1 1 0 0,0-1 0 0 0,0 0-1 0 0,-1 0 1 0 0,1-1 0 0 0,0 1-1 0 0,-1 0 1 0 0,1 0 0 0 0,0-1-1 0 0,-1 1 1 0 0,3-2 0 0 0,6-2-1292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6:29.5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276 35 1140 0 0,'-2'-2'540'0'0,"-1"-1"1"0"0,0 0-1 0 0,1 1 0 0 0,-1 0 0 0 0,0-1 0 0 0,0 1 1 0 0,0 0-1 0 0,0 1 0 0 0,-1-1 0 0 0,1 0 0 0 0,0 1 1 0 0,-1 0-1 0 0,-3-1 0 0 0,-3-1 45 0 0,1 2-1 0 0,-1-1 1 0 0,1 1-1 0 0,-19 1 1 0 0,12 1-707 0 0,1 1 0 0 0,-1 0 0 0 0,1 1 0 0 0,-1 0 0 0 0,1 2 0 0 0,-16 6 0 0 0,8 1-1900 0 0,22-11 1689 0 0,0-1 1 0 0,-1 1-1 0 0,1 0 1 0 0,0 0-1 0 0,0 0 0 0 0,0-1 1 0 0,1 1-1 0 0,-1 0 1 0 0,0 0-1 0 0,0 0 1 0 0,0 0-1 0 0,1 1 0 0 0,-1-1 1 0 0,0 0-1 0 0,1 0 1 0 0,-1 0-1 0 0,1 0 0 0 0,-1 3 1 0 0,1 1-1091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6:29.9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49 1288 0 0,'44'-23'10110'0'0,"9"5"-3970"0"0,-46 16-5877 0 0,0 0 0 0 0,0 1 0 0 0,0 0 0 0 0,0 0 1 0 0,0 1-1 0 0,0 0 0 0 0,0 0 0 0 0,0 0 0 0 0,1 1 0 0 0,-1 0 0 0 0,0 0 0 0 0,12 5 1 0 0,-17-5-262 0 0,0 1 0 0 0,-1-1 0 0 0,1 1 1 0 0,0-1-1 0 0,-1 1 0 0 0,1 0 0 0 0,0-1 1 0 0,-1 1-1 0 0,0 0 0 0 0,0 0 0 0 0,1 0 1 0 0,-1 0-1 0 0,0 0 0 0 0,-1 1 0 0 0,1-1 1 0 0,0 0-1 0 0,-1 0 0 0 0,1 1 0 0 0,-1-1 1 0 0,1 0-1 0 0,-1 1 0 0 0,0 3 0 0 0,-4 60-43 0 0,3-52 41 0 0,-3 13-5 0 0,-2 0 1 0 0,0 0-1 0 0,-1 0 0 0 0,-2-1 0 0 0,-1 0 0 0 0,-1-1 0 0 0,-16 28 1 0 0,-13 50 52 0 0,40-103-47 0 0,0 0-1 0 0,-1 0 0 0 0,1 0 0 0 0,0 0 0 0 0,0 1 1 0 0,0-1-1 0 0,0 0 0 0 0,0 0 0 0 0,0 0 1 0 0,0 0-1 0 0,0 0 0 0 0,0 1 0 0 0,0-1 1 0 0,0 0-1 0 0,0 0 0 0 0,0 0 0 0 0,0 0 1 0 0,0 1-1 0 0,0-1 0 0 0,0 0 0 0 0,0 0 1 0 0,0 0-1 0 0,0 0 0 0 0,0 0 0 0 0,0 1 1 0 0,1-1-1 0 0,-1 0 0 0 0,0 0 0 0 0,0 0 1 0 0,0 0-1 0 0,0 0 0 0 0,0 0 0 0 0,0 1 1 0 0,0-1-1 0 0,0 0 0 0 0,1 0 0 0 0,-1 0 1 0 0,0 0-1 0 0,0 0 0 0 0,0 0 0 0 0,0 0 1 0 0,0 0-1 0 0,1 0 0 0 0,-1 0 0 0 0,0 0 1 0 0,0 0-1 0 0,0 0 0 0 0,0 0 0 0 0,0 0 1 0 0,1 0-1 0 0,-1 0 0 0 0,15 0-95 0 0,12-5-242 0 0,16-15-1506 0 0,-1-1 0 0 0,46-31 0 0 0,34-18-4422 0 0,32 2-235 0 0,-104 50 4894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6:30.3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1 884 0 0,'22'3'8433'0'0,"0"6"-3558"0"0,42 35-1484 0 0,-36-24-2360 0 0,340 250 244 0 0,-323-239-1313 0 0,109 79-2219 0 0,-84-48-2358 0 0,-9 8-3999 0 0,-45-46 6450 0 0,-1 1 419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6:31.0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125 54 832 0 0,'0'-1'7215'0'0,"-5"16"-5114"0"0,-8 12 888 0 0,-19 57-1 0 0,17-41-2127 0 0,-29 114 100 0 0,30-97-845 0 0,13-45-28 0 0,10-43-46 0 0,-2 3-40 0 0,8-33-11 0 0,3 0 0 0 0,2 1 0 0 0,29-56-1 0 0,-43 102-25 0 0,0-2 100 0 0,1 0 0 0 0,0 1 0 0 0,1 0 0 0 0,18-21 0 0 0,-24 31-48 0 0,-1 0 1 0 0,1 1 0 0 0,0-1-1 0 0,0 0 1 0 0,0 1-1 0 0,0 0 1 0 0,0-1-1 0 0,0 1 1 0 0,0 0-1 0 0,0 0 1 0 0,1 0-1 0 0,-1 0 1 0 0,0 0-1 0 0,1 1 1 0 0,-1-1-1 0 0,1 1 1 0 0,-1 0 0 0 0,1-1-1 0 0,-1 1 1 0 0,0 0-1 0 0,1 0 1 0 0,-1 1-1 0 0,1-1 1 0 0,-1 0-1 0 0,1 1 1 0 0,-1 0-1 0 0,0-1 1 0 0,1 1-1 0 0,-1 0 1 0 0,0 0-1 0 0,0 0 1 0 0,0 1-1 0 0,0-1 1 0 0,0 0 0 0 0,3 4-1 0 0,4 2-13 0 0,-1 1 0 0 0,-1 0 0 0 0,0 0 0 0 0,0 0 0 0 0,0 1 0 0 0,-1 1 0 0 0,-1-1 0 0 0,8 15 0 0 0,30 91-253 0 0,-16-38-676 0 0,-16-44-241 0 0,10 23-2530 0 0,-20-53 3032 0 0,1 1 1 0 0,0 0 0 0 0,0-1 0 0 0,0 0 0 0 0,1 1 0 0 0,-1-1-1 0 0,1 0 1 0 0,-1 0 0 0 0,1 0 0 0 0,0-1 0 0 0,4 4-1 0 0,8-4-2699 0 0,-9-4 2054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6:31.3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335 78 284 0 0,'-1'-3'201'0'0,"1"0"0"0"0,-1 0 1 0 0,0 0-1 0 0,0 1 0 0 0,0-1 0 0 0,0 0 1 0 0,-1 1-1 0 0,1-1 0 0 0,-1 0 0 0 0,0 1 0 0 0,1 0 1 0 0,-1-1-1 0 0,0 1 0 0 0,-1 0 0 0 0,1 0 1 0 0,0 0-1 0 0,0 0 0 0 0,-1 1 0 0 0,1-1 0 0 0,-1 0 1 0 0,0 1-1 0 0,1 0 0 0 0,-1 0 0 0 0,0 0 0 0 0,0 0 1 0 0,0 0-1 0 0,-4 0 0 0 0,-11-4 227 0 0,-1 0 0 0 0,-36-2 0 0 0,52 7-343 0 0,-16-2 1 0 0,1 1-1 0 0,0 1 1 0 0,-33 3 0 0 0,43-1-431 0 0,0-1 0 0 0,1 1 0 0 0,-1 0 1 0 0,1 1-1 0 0,0 0 0 0 0,-12 6 0 0 0,18-8 220 0 0,0-1 0 0 0,1 0 0 0 0,-1 0 0 0 0,1 1 0 0 0,-1-1-1 0 0,1 1 1 0 0,-1-1 0 0 0,1 0 0 0 0,-1 1 0 0 0,1-1 0 0 0,-1 1-1 0 0,1 0 1 0 0,-1-1 0 0 0,1 1 0 0 0,0-1 0 0 0,-1 1-1 0 0,1-1 1 0 0,0 1 0 0 0,-1 0 0 0 0,1-1 0 0 0,0 1 0 0 0,0 0-1 0 0,0-1 1 0 0,0 1 0 0 0,0 0 0 0 0,0-1 0 0 0,0 2-1 0 0,4 3-985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6:31.8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7 120 756 0 0,'-1'-2'346'0'0,"0"0"0"0"0,0 1 0 0 0,0-1 1 0 0,1 0-1 0 0,-1 1 0 0 0,1-1 0 0 0,-1 0 0 0 0,1 0 0 0 0,0 1 0 0 0,0-1 0 0 0,-1 0 1 0 0,1 0-1 0 0,0 0 0 0 0,1 1 0 0 0,-1-1 0 0 0,0 0 0 0 0,0 0 0 0 0,1 0 1 0 0,-1 1-1 0 0,1-1 0 0 0,0 0 0 0 0,-1 1 0 0 0,1-1 0 0 0,2-3 0 0 0,0 1 76 0 0,0 1 0 0 0,1-1-1 0 0,0 1 1 0 0,-1-1 0 0 0,1 1 0 0 0,0 0-1 0 0,0 0 1 0 0,1 1 0 0 0,5-3-1 0 0,7-3 108 0 0,0 1-1 0 0,1 1 1 0 0,0 0-1 0 0,21-3 1 0 0,-37 9-520 0 0,1-1 1 0 0,-1 0-1 0 0,0 1 1 0 0,1 0 0 0 0,-1 0-1 0 0,1-1 1 0 0,-1 1-1 0 0,1 1 1 0 0,-1-1-1 0 0,0 0 1 0 0,1 1-1 0 0,-1-1 1 0 0,1 1-1 0 0,-1-1 1 0 0,0 1 0 0 0,0 0-1 0 0,1 0 1 0 0,-1 0-1 0 0,0 1 1 0 0,0-1-1 0 0,0 0 1 0 0,2 3-1 0 0,-2-1-8 0 0,0-1-1 0 0,-1 1 1 0 0,0-1-1 0 0,1 1 0 0 0,-1 0 1 0 0,0 0-1 0 0,-1-1 1 0 0,1 1-1 0 0,0 0 1 0 0,-1 0-1 0 0,0 0 0 0 0,1 0 1 0 0,-1 0-1 0 0,0 0 1 0 0,-1 5-1 0 0,-2 11-13 0 0,-1 0-1 0 0,-1 0 1 0 0,-1-1-1 0 0,-9 24 1 0 0,13-37 25 0 0,-63 121-28 0 0,64-125 20 0 0,1 0 1 0 0,0 0 0 0 0,0 0 0 0 0,0 0 0 0 0,0 0 0 0 0,0 0 0 0 0,0 1 0 0 0,0-1 0 0 0,0 0 0 0 0,0 0 0 0 0,0 0 0 0 0,1 0 0 0 0,-1 0 0 0 0,0 0 0 0 0,1 0 0 0 0,-1 0 0 0 0,1 0 0 0 0,-1 0 0 0 0,1 0 0 0 0,-1-1 0 0 0,1 1 0 0 0,0 0 0 0 0,-1 0 0 0 0,2 1 0 0 0,31 21 56 0 0,51 12 94 0 0,-69-29-77 0 0,-9-4-60 0 0,0 0-1 0 0,-1 0 0 0 0,1 1 1 0 0,-1 0-1 0 0,1 1 0 0 0,-1-1 0 0 0,0 1 1 0 0,0 0-1 0 0,-1 0 0 0 0,1 0 1 0 0,5 8-1 0 0,-8-10-25 0 0,-1 1 0 0 0,1-1 0 0 0,-1 1 1 0 0,0-1-1 0 0,0 1 0 0 0,0 0 0 0 0,-1-1 0 0 0,1 1 0 0 0,-1 0 0 0 0,1 0 0 0 0,-1-1 1 0 0,0 1-1 0 0,0 0 0 0 0,0 0 0 0 0,0 0 0 0 0,-1-1 0 0 0,1 1 0 0 0,-1 0 0 0 0,0 0 1 0 0,1-1-1 0 0,-1 1 0 0 0,-1 0 0 0 0,1-1 0 0 0,0 1 0 0 0,0-1 0 0 0,-1 0 0 0 0,-2 4 1 0 0,-2 1-350 0 0,0 1 1 0 0,0-1-1 0 0,-1 0 1 0 0,0 0 0 0 0,0-1-1 0 0,-1 0 1 0 0,1-1-1 0 0,-2 1 1 0 0,1-1 0 0 0,-10 4-1 0 0,-14 5-3299 0 0,-50 14 0 0 0,20-8-250 0 0,33-9 2587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3:50.7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0 184 0 0,'-12'8'11054'0'0,"11"-7"-10573"0"0,-5 21 4622 0 0,5 30-3238 0 0,1-40-1020 0 0,5 85-536 0 0,4-1-1 0 0,25 109 1 0 0,-12-82-3581 0 0,-20-112 1681 0 0,1 0 0 0 0,1 1 1 0 0,0-1-1 0 0,9 17 0 0 0,1 3-3997 0 0,-9-19 3328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6:35.4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 2 768 0 0,'-24'-1'13224'0'0,"39"5"-8582"0"0,113 25-3592 0 0,73-5-1079 0 0,-115-15 86 0 0,628 40-63 0 0,4-37 27 0 0,-86-3-188 0 0,-440-3 163 0 0,381 6-36 0 0,-514-16-823 0 0,-58 4 603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6:35.8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56 87 932 0 0,'-8'-28'5843'0'0,"7"27"-5588"0"0,0 0 1 0 0,1 0 0 0 0,-1 0-1 0 0,0 0 1 0 0,1 0 0 0 0,-1 0-1 0 0,1 0 1 0 0,0 0 0 0 0,-1 0-1 0 0,1-1 1 0 0,0 1 0 0 0,-1 0-1 0 0,1 0 1 0 0,0 0 0 0 0,0 0-1 0 0,0 0 1 0 0,0-1 0 0 0,0 1-1 0 0,0 0 1 0 0,1 0 0 0 0,-1 0-1 0 0,0 0 1 0 0,0 0 0 0 0,1 0 0 0 0,-1 0-1 0 0,1-1 1 0 0,-1 1 0 0 0,1 0-1 0 0,-1 0 1 0 0,1 1 0 0 0,0-1-1 0 0,0 0 1 0 0,-1 0 0 0 0,1 0-1 0 0,0 0 1 0 0,0 1 0 0 0,0-1-1 0 0,0 0 1 0 0,0 1 0 0 0,0-1-1 0 0,0 0 1 0 0,0 1 0 0 0,0-1-1 0 0,0 1 1 0 0,0 0 0 0 0,0-1-1 0 0,0 1 1 0 0,0 0 0 0 0,2 0-1 0 0,8-4-96 0 0,0 1 0 0 0,-1 1-1 0 0,1 0 1 0 0,0 0 0 0 0,0 1-1 0 0,0 0 1 0 0,17 2 0 0 0,-15 0-111 0 0,-1 1 1 0 0,1 0 0 0 0,-1 1 0 0 0,1 0 0 0 0,-1 1 0 0 0,0 1-1 0 0,-1 0 1 0 0,1 0 0 0 0,-1 1 0 0 0,14 10 0 0 0,-17-11-51 0 0,0 1 0 0 0,-1 0 0 0 0,1 0 0 0 0,-1 1 0 0 0,-1 0 0 0 0,1 0 0 0 0,-1 1 1 0 0,-1 0-1 0 0,1 0 0 0 0,-1 0 0 0 0,0 1 0 0 0,-1-1 0 0 0,0 1 0 0 0,-1 0 0 0 0,0 0 0 0 0,0 1 0 0 0,-1-1 1 0 0,0 1-1 0 0,0-1 0 0 0,-1 1 0 0 0,-1 0 0 0 0,1-1 0 0 0,-2 1 0 0 0,-1 16 0 0 0,-3-9-68 0 0,0 0 0 0 0,-1 0-1 0 0,0 0 1 0 0,-1-1 0 0 0,-1 0-1 0 0,-1-1 1 0 0,0 0 0 0 0,-1 0 0 0 0,-1 0-1 0 0,0-2 1 0 0,-1 1 0 0 0,0-2-1 0 0,-26 22 1 0 0,17-17-1201 0 0,-2-1 1 0 0,1-1-1 0 0,-33 16 1 0 0,32-20-2000 0 0,0-1 0 0 0,0-2 1 0 0,-37 10-1 0 0,44-15 1562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6:36.8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30 272 1012 0 0,'-1'0'286'0'0,"1"1"0"0"0,-1-1 0 0 0,1 0-1 0 0,-1 0 1 0 0,1 0 0 0 0,0 0 0 0 0,-1 1 0 0 0,1-1 0 0 0,-1 0 0 0 0,1 0-1 0 0,0 0 1 0 0,-1 1 0 0 0,1-1 0 0 0,0 0 0 0 0,-1 1 0 0 0,1-1-1 0 0,0 0 1 0 0,-1 1 0 0 0,1-1 0 0 0,0 1 0 0 0,0-1 0 0 0,0 0-1 0 0,-1 1 1 0 0,1-1 0 0 0,0 1 0 0 0,0-1 0 0 0,0 1 0 0 0,0-1 0 0 0,0 1-1 0 0,-2 21 3641 0 0,6 25-1223 0 0,-3-44-2163 0 0,3 58 1469 0 0,-4-47-1786 0 0,0-1 0 0 0,1 0 0 0 0,1 1 0 0 0,0-1 0 0 0,1 0 0 0 0,5 16 1 0 0,-8-29-223 0 0,0 0 1 0 0,0 0-1 0 0,1 0 1 0 0,-1 1-1 0 0,0-1 1 0 0,0 0-1 0 0,0 0 1 0 0,0 0-1 0 0,1 0 1 0 0,-1 0-1 0 0,0 1 1 0 0,0-1 0 0 0,0 0-1 0 0,0 0 1 0 0,0 0-1 0 0,0 1 1 0 0,0-1-1 0 0,0 0 1 0 0,1 0-1 0 0,-1 0 1 0 0,0 1-1 0 0,0-1 1 0 0,0 0-1 0 0,0 0 1 0 0,0 1 0 0 0,0-1-1 0 0,0 0 1 0 0,0 0-1 0 0,0 0 1 0 0,0 1-1 0 0,0-1 1 0 0,-1 0-1 0 0,1 0 1 0 0,0 0-1 0 0,0 1 1 0 0,0-1-1 0 0,0 0 1 0 0,0 0 0 0 0,0 0-1 0 0,0 1 1 0 0,0-1-1 0 0,-1 0 1 0 0,1 0-1 0 0,0 0 1 0 0,0 0-1 0 0,0 0 1 0 0,0 1-1 0 0,-1-1 1 0 0,1 0-1 0 0,0 0 1 0 0,0 0 0 0 0,0 0-1 0 0,-1 0 1 0 0,1 0-1 0 0,0 0 1 0 0,0 0-1 0 0,0 0 1 0 0,-1 0-1 0 0,1 0 1 0 0,0 0-1 0 0,0 0 1 0 0,-1 0-1 0 0,-10-9 59 0 0,5-5-44 0 0,1-1 0 0 0,0 0 1 0 0,1 0-1 0 0,1 0 1 0 0,0 0-1 0 0,2-1 1 0 0,-1-19-1 0 0,7-110-29 0 0,-4 125 3 0 0,2-1-1 0 0,1 2 0 0 0,0-1 0 0 0,2 0 1 0 0,13-33-1 0 0,-16 46 3 0 0,1 0 1 0 0,0 0-1 0 0,0 0 1 0 0,1 1 0 0 0,-1 0-1 0 0,1 0 1 0 0,1 0-1 0 0,5-5 1 0 0,-8 8 4 0 0,1 1 1 0 0,-1-1 0 0 0,0 1 0 0 0,1 0 0 0 0,0 0 0 0 0,0 1 0 0 0,-1-1 0 0 0,1 1 0 0 0,0 0 0 0 0,0 0-1 0 0,0 0 1 0 0,0 0 0 0 0,0 1 0 0 0,0-1 0 0 0,1 1 0 0 0,3 1 0 0 0,-4-1 3 0 0,0 1 0 0 0,0-1 0 0 0,0 1 0 0 0,0 1 0 0 0,0-1 0 0 0,0 0 0 0 0,0 1 0 0 0,0 0 0 0 0,-1 0 0 0 0,1 0 0 0 0,-1 0 0 0 0,1 1 0 0 0,-1-1 0 0 0,0 1 0 0 0,0 0 0 0 0,0 0 0 0 0,0 0 0 0 0,-1 0 0 0 0,1 1 0 0 0,-1-1 0 0 0,0 1 0 0 0,0-1 0 0 0,0 1 0 0 0,-1 0 0 0 0,1 0 0 0 0,-1 0 0 0 0,0 0 0 0 0,0 0 0 0 0,0 0 0 0 0,0 0 0 0 0,-1 0 0 0 0,1 0 0 0 0,-2 7 0 0 0,2-1-42 0 0,-1-1 1 0 0,-1 0-1 0 0,1 1 1 0 0,-2-1-1 0 0,1 0 1 0 0,-1 0-1 0 0,-1 0 1 0 0,1 0 0 0 0,-2 0-1 0 0,1 0 1 0 0,-1-1-1 0 0,0 1 1 0 0,-11 14-1 0 0,-9 2-725 0 0,-21 8-1089 0 0,37-29 422 0 0,1 0 0 0 0,-1 0 1 0 0,1-1-1 0 0,-1 0 0 0 0,-9 2 0 0 0,32-7-7166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6:37.1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66 956 0 0,'21'-13'4422'0'0,"-11"6"4091"0"0,-15 22-5439 0 0,3-12-3027 0 0,1-1-1 0 0,0 1 1 0 0,1 0 0 0 0,-1 0 0 0 0,1-1 0 0 0,-1 1-1 0 0,1 0 1 0 0,0 0 0 0 0,0 0 0 0 0,0 0-1 0 0,0 0 1 0 0,0-1 0 0 0,1 1 0 0 0,-1 0-1 0 0,1 0 1 0 0,0 0 0 0 0,0-1 0 0 0,0 1 0 0 0,0-1-1 0 0,0 1 1 0 0,1 0 0 0 0,-1-1 0 0 0,1 0-1 0 0,-1 1 1 0 0,1-1 0 0 0,0 0 0 0 0,0 0 0 0 0,0 0-1 0 0,4 2 1 0 0,-5-2-61 0 0,1-1-1 0 0,0 1 1 0 0,-1-1 0 0 0,1 0-1 0 0,0 0 1 0 0,0 0-1 0 0,0 0 1 0 0,0 0 0 0 0,0 0-1 0 0,1 0 1 0 0,-1-1-1 0 0,0 1 1 0 0,0-1 0 0 0,0 1-1 0 0,1-1 1 0 0,-1 0-1 0 0,0 0 1 0 0,0 0 0 0 0,1 0-1 0 0,-1-1 1 0 0,0 1 0 0 0,0 0-1 0 0,0-1 1 0 0,1 0-1 0 0,-1 1 1 0 0,0-1 0 0 0,0 0-1 0 0,0 0 1 0 0,0 0-1 0 0,0 0 1 0 0,-1-1 0 0 0,1 1-1 0 0,0 0 1 0 0,0-1-1 0 0,-1 1 1 0 0,1-1 0 0 0,-1 0-1 0 0,3-2 1 0 0,-2-1-45 0 0,1 1 1 0 0,0-1 0 0 0,-1 1-1 0 0,0-1 1 0 0,0 0-1 0 0,-1 0 1 0 0,1 0-1 0 0,-1 0 1 0 0,0 0-1 0 0,0 0 1 0 0,-1 0-1 0 0,1-1 1 0 0,-1 1-1 0 0,-1 0 1 0 0,1 0-1 0 0,-1 0 1 0 0,-1-7-1 0 0,2 10-6 0 0,-1 0 0 0 0,0 0 1 0 0,1 0-1 0 0,-1 0 0 0 0,0 0 0 0 0,0 0 0 0 0,0 0 0 0 0,-1 1 0 0 0,1-1 0 0 0,0 0 0 0 0,0 1 1 0 0,-1-1-1 0 0,1 1 0 0 0,-1-1 0 0 0,0 1 0 0 0,1 0 0 0 0,-1 0 0 0 0,-2-2 0 0 0,1 3-122 0 0,0-1 1 0 0,0 0-1 0 0,1 1 0 0 0,-1-1 0 0 0,0 1 0 0 0,0 0 0 0 0,0 0 0 0 0,1 0 1 0 0,-1 0-1 0 0,0 1 0 0 0,0-1 0 0 0,0 1 0 0 0,1 0 0 0 0,-1-1 0 0 0,0 1 1 0 0,1 0-1 0 0,-4 2 0 0 0,1 0-749 0 0,2-3 490 0 0,1 1 0 0 0,0-1 0 0 0,0 1-1 0 0,0 0 1 0 0,0 0 0 0 0,0 0 0 0 0,1 0 0 0 0,-1 0-1 0 0,0 0 1 0 0,0 1 0 0 0,1-1 0 0 0,-1 1 0 0 0,0-1-1 0 0,1 1 1 0 0,0-1 0 0 0,-1 1 0 0 0,1 0 0 0 0,0 0-1 0 0,-1 2 1 0 0,2 2-908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6:37.6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6 249 932 0 0,'8'14'692'0'0,"0"1"1"0"0,0-1-1 0 0,-2 1 1 0 0,0 1-1 0 0,0-1 0 0 0,-2 1 1 0 0,0 0-1 0 0,0 0 1 0 0,-2 0-1 0 0,0 0 0 0 0,0 22 1 0 0,-2-37-674 0 0,0-1 0 0 0,0 1 0 0 0,0 0 0 0 0,0 0 0 0 0,0 0 0 0 0,0 0 1 0 0,0 0-1 0 0,0 0 0 0 0,0-1 0 0 0,0 1 0 0 0,0 0 0 0 0,-1 0 0 0 0,1 0 0 0 0,0 0 0 0 0,-1-1 0 0 0,1 1 1 0 0,0 0-1 0 0,-1 0 0 0 0,1 0 0 0 0,-2 0 0 0 0,-9-9 205 0 0,-7-27-36 0 0,9 7-207 0 0,3 0 0 0 0,0 0-1 0 0,1 0 1 0 0,2-1 0 0 0,1 1 0 0 0,2-1-1 0 0,4-46 1 0 0,-3 57 11 0 0,2 1-1 0 0,0-1 0 0 0,0 1 0 0 0,7-17 1 0 0,-8 30 42 0 0,-1 0-1 0 0,1 0 1 0 0,0 0 0 0 0,0 0 0 0 0,0 1 0 0 0,1-1 0 0 0,0 1-1 0 0,-1-1 1 0 0,7-5 0 0 0,-7 8 1 0 0,0 0-1 0 0,0 0 0 0 0,-1 0 1 0 0,1 0-1 0 0,0 0 1 0 0,0 0-1 0 0,0 0 0 0 0,1 1 1 0 0,-1-1-1 0 0,0 0 1 0 0,0 1-1 0 0,0 0 0 0 0,0 0 1 0 0,1 0-1 0 0,-1 0 1 0 0,0 0-1 0 0,0 0 0 0 0,0 0 1 0 0,0 1-1 0 0,4 0 1 0 0,-3 1 2 0 0,1-1 0 0 0,-1 1 0 0 0,1 0 0 0 0,-1 1 0 0 0,0-1 0 0 0,0 0 0 0 0,0 1 0 0 0,0 0 0 0 0,-1 0 0 0 0,1 0 0 0 0,-1 0 0 0 0,1 0 0 0 0,-1 0 0 0 0,0 0 0 0 0,2 7 0 0 0,1-2-8 0 0,-1 1 1 0 0,-1 0-1 0 0,0 0 0 0 0,0 0 0 0 0,2 13 1 0 0,-4-13-36 0 0,-1 1 0 0 0,0 0 1 0 0,-1 0-1 0 0,0-1 1 0 0,0 1-1 0 0,-1 0 0 0 0,0-1 1 0 0,-1 1-1 0 0,-4 11 0 0 0,6-18-160 0 0,0 0 0 0 0,0 0 0 0 0,0 0 0 0 0,-1 0 0 0 0,1 0 0 0 0,-1-1-1 0 0,0 1 1 0 0,0-1 0 0 0,1 1 0 0 0,-2-1 0 0 0,1 1 0 0 0,0-1 0 0 0,0 0-1 0 0,-1 0 1 0 0,1 0 0 0 0,-1 0 0 0 0,0-1 0 0 0,1 1 0 0 0,-1-1-1 0 0,0 0 1 0 0,0 1 0 0 0,0-1 0 0 0,0 0 0 0 0,0-1 0 0 0,0 1 0 0 0,0-1-1 0 0,-1 1 1 0 0,1-1 0 0 0,0 0 0 0 0,0 0 0 0 0,0 0 0 0 0,-4-1 0 0 0,4 0-211 0 0,1 0 0 0 0,0 1 1 0 0,0-1-1 0 0,-1 0 0 0 0,1-1 1 0 0,0 1-1 0 0,0 0 0 0 0,0-1 1 0 0,0 1-1 0 0,0-1 0 0 0,1 1 1 0 0,-3-4-1 0 0,3 0-641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6:38.1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76 64 660 0 0,'1'1'291'0'0,"1"1"0"0"0,-1-1 0 0 0,1 1 0 0 0,-1 0 0 0 0,0 0 0 0 0,1 0 0 0 0,-1 0 0 0 0,0 0 0 0 0,0 0 0 0 0,0 0 0 0 0,-1 0 0 0 0,1 0 0 0 0,0 0 0 0 0,-1 0 0 0 0,0 0 0 0 0,1 1 0 0 0,-1-1 0 0 0,0 0 0 0 0,0 0 0 0 0,0 1 0 0 0,0-1 0 0 0,-1 0 0 0 0,1 0 0 0 0,-2 5 0 0 0,-13 57 2582 0 0,-4-9-1507 0 0,3 0-1 0 0,-9 62 1 0 0,16-79-1334 0 0,5-34-44 0 0,3-24 8 0 0,1-17 61 0 0,1 1-1 0 0,2-1 0 0 0,2 1 0 0 0,1 0 0 0 0,2 1 1 0 0,2 0-1 0 0,1 0 0 0 0,1 1 0 0 0,32-61 0 0 0,-44 95-25 0 0,0-1 0 0 0,1 0-1 0 0,-1 0 1 0 0,1 0 0 0 0,-1 0 0 0 0,1 0-1 0 0,-1 1 1 0 0,1-1 0 0 0,-1 0-1 0 0,1 0 1 0 0,0 1 0 0 0,0-1-1 0 0,-1 0 1 0 0,1 1 0 0 0,0-1 0 0 0,0 1-1 0 0,0-1 1 0 0,0 1 0 0 0,-1 0-1 0 0,1-1 1 0 0,0 1 0 0 0,0 0-1 0 0,0-1 1 0 0,0 1 0 0 0,0 0-1 0 0,0 0 1 0 0,0 0 0 0 0,0 0 0 0 0,0 0-1 0 0,0 0 1 0 0,0 0 0 0 0,2 1-1 0 0,-1 0 12 0 0,1 0-1 0 0,-1 1 0 0 0,1-1 1 0 0,-1 1-1 0 0,1 0 0 0 0,-1 0 1 0 0,0 0-1 0 0,0 0 0 0 0,0 0 1 0 0,0 1-1 0 0,2 1 0 0 0,4 8 27 0 0,-1 0 0 0 0,0 0-1 0 0,9 22 1 0 0,19 78 79 0 0,-4-12-1144 0 0,-6-36-2549 0 0,-24-62 3138 0 0,0 0-1 0 0,0 1 0 0 0,0-1 1 0 0,0 0-1 0 0,1 0 0 0 0,-1 0 1 0 0,0 0-1 0 0,1 0 0 0 0,-1-1 1 0 0,1 1-1 0 0,0 0 0 0 0,-1-1 1 0 0,1 1-1 0 0,0-1 0 0 0,0 0 1 0 0,0 1-1 0 0,0-1 0 0 0,1 0 1 0 0,-1 0-1 0 0,0 0 0 0 0,0-1 1 0 0,0 1-1 0 0,1 0 0 0 0,-1-1 1 0 0,0 0-1 0 0,1 1 0 0 0,4-1 1 0 0,3-2-905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6:38.4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370 23 168 0 0,'-6'-3'385'0'0,"1"0"-1"0"0,0 0 1 0 0,-1 1-1 0 0,1 0 1 0 0,-1 0 0 0 0,0 0-1 0 0,0 0 1 0 0,0 1-1 0 0,0 0 1 0 0,0 0-1 0 0,0 1 1 0 0,0-1 0 0 0,0 1-1 0 0,-10 2 1 0 0,-19 1 149 0 0,-41 9 0 0 0,64-10-280 0 0,-16 2-653 0 0,1 2 0 0 0,0 1 1 0 0,-41 16-1 0 0,88-18-4158 0 0,-5-5 3490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6:38.8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 5 480 0 0,'-3'-4'9233'0'0,"-4"27"-5690"0"0,-4 40-1313 0 0,2 232-2879 0 0,9-272-8 0 0,1 5-1769 0 0,2 0 0 0 0,1 0 0 0 0,1-1 0 0 0,16 47 0 0 0,-15-50 828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6:42.4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52 132 804 0 0,'2'0'434'0'0,"-1"1"0"0"0,0-1-1 0 0,0 0 1 0 0,0 0 0 0 0,0 0 0 0 0,0 1 0 0 0,0-1-1 0 0,0 1 1 0 0,0-1 0 0 0,0 0 0 0 0,0 1 0 0 0,0 0-1 0 0,0-1 1 0 0,0 1 0 0 0,-1 0 0 0 0,1-1-1 0 0,0 1 1 0 0,0 0 0 0 0,-1 0 0 0 0,1 0 0 0 0,0 0-1 0 0,-1-1 1 0 0,1 1 0 0 0,-1 0 0 0 0,1 0 0 0 0,0 2-1 0 0,-7 26 2276 0 0,-1-3-2065 0 0,-44 263 747 0 0,43-246-1361 0 0,5-25 21 0 0,3-15 2 0 0,1-7 25 0 0,18-112-53 0 0,-6 21-8 0 0,5 1-1 0 0,37-118 1 0 0,-54 210 13 0 0,-1 0 0 0 0,1 0 0 0 0,-1 0 1 0 0,1 0-1 0 0,0 0 0 0 0,0 0 0 0 0,0 1 0 0 0,0-1 0 0 0,0 0 1 0 0,0 0-1 0 0,0 1 0 0 0,0-1 0 0 0,1 1 0 0 0,-1-1 0 0 0,1 1 0 0 0,-1 0 1 0 0,1-1-1 0 0,-1 1 0 0 0,1 0 0 0 0,0 0 0 0 0,2-1 0 0 0,-2 2-12 0 0,0 0 0 0 0,-1 0 0 0 0,1 0 0 0 0,0 0 0 0 0,-1 1 1 0 0,1-1-1 0 0,-1 1 0 0 0,1-1 0 0 0,-1 1 0 0 0,1 0 0 0 0,-1-1 0 0 0,1 1 0 0 0,-1 0 0 0 0,1 0 0 0 0,-1 0 0 0 0,0 0 0 0 0,0 0 0 0 0,1 0 0 0 0,-1 1 0 0 0,1 0 0 0 0,7 9 6 0 0,-1 0 1 0 0,-1 1 0 0 0,0 0 0 0 0,0 0-1 0 0,5 13 1 0 0,35 98-63 0 0,23 52-824 0 0,-59-152-706 0 0,2-1 0 0 0,26 37 0 0 0,-37-55 1012 0 0,1 0 1 0 0,1 0 0 0 0,-1 0-1 0 0,1 0 1 0 0,-1-1 0 0 0,1 0-1 0 0,0 1 1 0 0,0-1 0 0 0,1 0-1 0 0,-1-1 1 0 0,0 1 0 0 0,1-1-1 0 0,0 0 1 0 0,-1 0 0 0 0,1 0-1 0 0,0-1 1 0 0,0 0 0 0 0,0 0 0 0 0,7 1-1 0 0,-2-4-966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6:42.7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315 35 836 0 0,'-6'-4'384'0'0,"-1"-1"-1"0"0,0 1 1 0 0,0 1 0 0 0,-1-1-1 0 0,1 1 1 0 0,-1 1 0 0 0,1-1 0 0 0,-1 1-1 0 0,0 0 1 0 0,0 1 0 0 0,0 0-1 0 0,0 0 1 0 0,0 1 0 0 0,-10 1-1 0 0,-9 0-292 0 0,0 1 0 0 0,-51 11 0 0 0,54-5-355 0 0,-12 2-3484 0 0,41-7 1676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3:51.5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87 1 1288 0 0,'-4'2'1143'0'0,"1"0"0"0"0,0 0 0 0 0,0 0 0 0 0,0 0 0 0 0,0 1 0 0 0,0-1 0 0 0,1 1 0 0 0,-3 3 0 0 0,-20 31 2927 0 0,18-23-3694 0 0,1-1 1 0 0,1 1-1 0 0,-7 26 0 0 0,11-35-311 0 0,0 0 0 0 0,1 1 0 0 0,0-1 0 0 0,0 0 0 0 0,0 1 0 0 0,1-1 1 0 0,0 0-1 0 0,0 0 0 0 0,0 1 0 0 0,1-1 0 0 0,0 0 0 0 0,-1 0 0 0 0,2 0 0 0 0,-1-1 0 0 0,1 1 0 0 0,-1-1 0 0 0,1 1 0 0 0,1-1 0 0 0,-1 0 0 0 0,1 0 0 0 0,-1 0 0 0 0,1 0 0 0 0,0-1 0 0 0,0 1 0 0 0,7 3 0 0 0,13 9 53 0 0,0-1 0 0 0,1-2-1 0 0,42 17 1 0 0,-40-18-81 0 0,-14-6-20 0 0,5 1 14 0 0,1 1-1 0 0,-1 1 0 0 0,-1 1 0 0 0,1 0 1 0 0,-2 1-1 0 0,0 1 0 0 0,23 21 0 0 0,-37-31-31 0 0,-1-1 0 0 0,0 1-1 0 0,1 0 1 0 0,-1 0 0 0 0,0 0-1 0 0,0 0 1 0 0,0 0 0 0 0,0 0-1 0 0,0 0 1 0 0,0 0 0 0 0,0 0-1 0 0,-1 0 1 0 0,1 1 0 0 0,-1-1-1 0 0,0 0 1 0 0,1 1 0 0 0,-1-1-1 0 0,0 0 1 0 0,-1 0 0 0 0,1 1-1 0 0,0-1 1 0 0,-1 4 0 0 0,-1-3 0 0 0,0 0-1 0 0,1 1 1 0 0,-1-1 0 0 0,0 0 0 0 0,-1 0-1 0 0,1 0 1 0 0,-1 0 0 0 0,1-1 0 0 0,-1 1-1 0 0,0 0 1 0 0,0-1 0 0 0,-5 3 0 0 0,-3 2-56 0 0,-1 0 0 0 0,-1-1 0 0 0,1-1 0 0 0,-1 0 0 0 0,0-1 0 0 0,-20 5 0 0 0,11-6-595 0 0,0 0 1 0 0,-1-1-1 0 0,-34-3 0 0 0,42 0-917 0 0,0-1 0 0 0,1 0 0 0 0,-22-7 0 0 0,32 7 1048 0 0,1 1 0 0 0,-1-1 1 0 0,1 0-1 0 0,-1 0 0 0 0,1-1 1 0 0,0 1-1 0 0,0-1 0 0 0,0 1 1 0 0,1-1-1 0 0,-1 0 0 0 0,1 0 1 0 0,-1 0-1 0 0,1 0 0 0 0,0-1 0 0 0,0 1 1 0 0,-2-8-1 0 0,3 0-683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6:43.1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61 600 0 0,'0'-2'669'0'0,"0"0"0"0"0,0 0-1 0 0,0 0 1 0 0,0 0 0 0 0,0 0 0 0 0,1 0-1 0 0,-1 1 1 0 0,0-1 0 0 0,1 0 0 0 0,0 0-1 0 0,-1 0 1 0 0,1 0 0 0 0,0 0 0 0 0,0 1-1 0 0,0-1 1 0 0,0 0 0 0 0,0 1 0 0 0,0-1-1 0 0,1 1 1 0 0,-1-1 0 0 0,0 1 0 0 0,4-3-1 0 0,0 2-259 0 0,1 0 0 0 0,-1 0 0 0 0,1 0 0 0 0,0 1 0 0 0,-1-1 0 0 0,12 0 0 0 0,-16 2-505 0 0,10-2 108 0 0,0 1-1 0 0,0 0 1 0 0,0 0 0 0 0,0 1-1 0 0,0 1 1 0 0,0 0-1 0 0,0 1 1 0 0,14 3-1 0 0,-22-4-19 0 0,1 0-1 0 0,-1 1 1 0 0,1-1 0 0 0,-1 1-1 0 0,1 0 1 0 0,-1 0-1 0 0,0 0 1 0 0,0 1-1 0 0,0-1 1 0 0,0 1-1 0 0,0-1 1 0 0,-1 1 0 0 0,1 0-1 0 0,-1 0 1 0 0,0 0-1 0 0,1 1 1 0 0,-2-1-1 0 0,1 0 1 0 0,0 1-1 0 0,-1-1 1 0 0,1 1 0 0 0,-1 0-1 0 0,0-1 1 0 0,0 1-1 0 0,-1 0 1 0 0,1 5-1 0 0,1 10 1 0 0,-2 1-1 0 0,0 0 1 0 0,-2 0-1 0 0,0 0 1 0 0,-1 0-1 0 0,-1-1 1 0 0,-1 1-1 0 0,0-1 1 0 0,-2 0-1 0 0,0-1 1 0 0,-15 27-1 0 0,17-33 16 0 0,2-9-1 0 0,1 1 0 0 0,-1 0 0 0 0,1-1 0 0 0,1 1 0 0 0,-1 0-1 0 0,0 0 1 0 0,1 1 0 0 0,0-1 0 0 0,0 0 0 0 0,0 0 0 0 0,1 0-1 0 0,-1 1 1 0 0,1-1 0 0 0,0 8 0 0 0,5-8 3 0 0,0 1-1 0 0,0-1 1 0 0,1 0-1 0 0,-1-1 1 0 0,1 1-1 0 0,0-1 1 0 0,0 0-1 0 0,0-1 1 0 0,0 1-1 0 0,0-1 1 0 0,11 2-1 0 0,13 7-17 0 0,-23-8-6 0 0,0 0 0 0 0,0 0 0 0 0,-1 1 1 0 0,0 0-1 0 0,0 1 0 0 0,0-1 0 0 0,0 1 1 0 0,-1 0-1 0 0,0 1 0 0 0,0-1 0 0 0,0 1 1 0 0,-1 0-1 0 0,1 0 0 0 0,-1 1 0 0 0,3 7 1 0 0,-6-10-201 0 0,1 0 1 0 0,-1 0 0 0 0,0 1 0 0 0,0-1 0 0 0,-1 0 0 0 0,0 1 0 0 0,1-1-1 0 0,-1 0 1 0 0,-1 1 0 0 0,1-1 0 0 0,-1 1 0 0 0,1-1 0 0 0,-1 0 0 0 0,0 0 0 0 0,-1 1-1 0 0,1-1 1 0 0,-1 0 0 0 0,0 0 0 0 0,0 0 0 0 0,0 0 0 0 0,-1-1 0 0 0,1 1-1 0 0,-1-1 1 0 0,0 1 0 0 0,0-1 0 0 0,-6 5 0 0 0,-5 7-1331 0 0,2-3-510 0 0,0-1 0 0 0,0 0 1 0 0,-28 19-1 0 0,10-15 415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6:43.6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440 21 308 0 0,'17'-12'2038'0'0,"-4"4"4732"0"0,-28 24-2982 0 0,-129 143 1383 0 0,92-92-5028 0 0,-82 132 1 0 0,112-157-1691 0 0,-23 59 1 0 0,-7 48-11001 0 0,46-126 10721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6:44.3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100 0 1116 0 0,'0'9'6648'0'0,"-11"27"-5622"0"0,7-22-110 0 0,-23 68 2291 0 0,14-41-1653 0 0,-12 56 0 0 0,5 8-953 0 0,39-184-624 0 0,52-139 0 0 0,-68 210 144 0 0,1 0 0 0 0,-1 0 0 0 0,1 0 0 0 0,0 1-1 0 0,10-13 1 0 0,-13 19-87 0 0,-1 1 1 0 0,1-1-1 0 0,0 0 0 0 0,0 0 0 0 0,0 0 1 0 0,0 1-1 0 0,0-1 0 0 0,0 1 1 0 0,0-1-1 0 0,0 0 0 0 0,0 1 0 0 0,0 0 1 0 0,0-1-1 0 0,0 1 0 0 0,0 0 0 0 0,0-1 1 0 0,0 1-1 0 0,1 0 0 0 0,-1 0 0 0 0,2 0 1 0 0,-2 1-15 0 0,1-1 1 0 0,0 1-1 0 0,-1 0 1 0 0,1 0 0 0 0,-1 0-1 0 0,1-1 1 0 0,-1 2 0 0 0,1-1-1 0 0,-1 0 1 0 0,0 0-1 0 0,1 0 1 0 0,-1 1 0 0 0,0-1-1 0 0,0 1 1 0 0,0-1-1 0 0,0 1 1 0 0,1 2 0 0 0,21 37-20 0 0,-3 1 1 0 0,28 85-1 0 0,-44-115-75 0 0,0-2-458 0 0,-1-1-1 0 0,2 0 1 0 0,-1 1-1 0 0,1-2 1 0 0,0 1-1 0 0,1 0 1 0 0,11 12-1 0 0,-14-18-103 0 0,1 1 0 0 0,0-1-1 0 0,-1 0 1 0 0,1 0 0 0 0,1 0 0 0 0,-1-1 0 0 0,0 1-1 0 0,1-1 1 0 0,-1 0 0 0 0,1 0 0 0 0,0-1 0 0 0,-1 1-1 0 0,1-1 1 0 0,0 0 0 0 0,0 0 0 0 0,0-1-1 0 0,6 1 1 0 0,5-1-1006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6:44.7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342 13 340 0 0,'-1'-1'135'0'0,"0"1"1"0"0,1-1-1 0 0,-1 0 0 0 0,1 1 0 0 0,-1-1 1 0 0,0 0-1 0 0,1 1 0 0 0,-1-1 1 0 0,0 1-1 0 0,0-1 0 0 0,1 1 0 0 0,-1-1 1 0 0,0 1-1 0 0,0 0 0 0 0,0-1 1 0 0,0 1-1 0 0,0 0 0 0 0,0-1 0 0 0,1 1 1 0 0,-1 0-1 0 0,0 0 0 0 0,0 0 1 0 0,-1 0-1 0 0,-28-3 1456 0 0,28 3-1539 0 0,-245 8 2533 0 0,236-7-2617 0 0,-21 3-736 0 0,44-6-5667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6:45.0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74 480 0 0,'19'-21'9294'0'0,"7"4"-3568"0"0,-16 11-4673 0 0,0 1 0 0 0,1 1 0 0 0,21-7 0 0 0,-23 8-1016 0 0,1 1 0 0 0,0 0 0 0 0,0 1 0 0 0,0 0 0 0 0,0 0 0 0 0,0 1 0 0 0,0 1 0 0 0,0-1 0 0 0,0 2 0 0 0,0-1 0 0 0,12 5 1 0 0,-19-5-44 0 0,1 2 1 0 0,-1-1 0 0 0,1 0 0 0 0,-1 1 0 0 0,0-1 0 0 0,0 1 0 0 0,0 0-1 0 0,0 0 1 0 0,0 0 0 0 0,-1 1 0 0 0,1-1 0 0 0,-1 0 0 0 0,0 1 0 0 0,0 0-1 0 0,0 0 1 0 0,-1-1 0 0 0,1 1 0 0 0,-1 0 0 0 0,0 0 0 0 0,0 0 0 0 0,0 0-1 0 0,-1 0 1 0 0,1 1 0 0 0,-1 4 0 0 0,1 9-5 0 0,-1 0 0 0 0,-1-1 0 0 0,0 1 0 0 0,-6 22 0 0 0,1-13 26 0 0,-2-1-1 0 0,-1 0 1 0 0,-1 0 0 0 0,-2-1 0 0 0,-18 31 0 0 0,28-53-7 0 0,0-1 0 0 0,1 0 1 0 0,-1 1-1 0 0,1 0 0 0 0,-1-1 1 0 0,1 1-1 0 0,0 0 0 0 0,0-1 1 0 0,0 1-1 0 0,1 0 1 0 0,-1 5-1 0 0,10 0 128 0 0,17-8-116 0 0,3-3-825 0 0,-1-1 1 0 0,-1-1 0 0 0,1-2 0 0 0,45-17 0 0 0,-29 6-5868 0 0,82-48 1 0 0,-106 52 4800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6:47.9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14 197 408 0 0,'-14'-5'9555'0'0,"44"0"-1740"0"0,27 11-6452 0 0,-23-2-844 0 0,125 0-243 0 0,234-24 0 0 0,154-51-235 0 0,-169 18-7 0 0,-245 40-180 0 0,0 5 1 0 0,241 17 0 0 0,-334-8-916 0 0,-39-1 890 0 0,17-2-7649 0 0,-15 1 5826 0 0,6-9-1999 0 0,-10-13 206 0 0,-3 14 2810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6:48.2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70 45 168 0 0,'-7'-12'996'0'0,"-5"-12"3176"0"0,16 16-304 0 0,7 7-822 0 0,51 18 765 0 0,-46-10-3345 0 0,0 1 0 0 0,0 0-1 0 0,21 16 1 0 0,-4 2-354 0 0,55 55 0 0 0,-75-68-101 0 0,-1 0-1 0 0,0 1 1 0 0,-1 0 0 0 0,-1 1 0 0 0,0 0 0 0 0,-1 1 0 0 0,-1 0 0 0 0,0 0 0 0 0,6 21-1 0 0,-12-29-87 0 0,0-1 0 0 0,0 1-1 0 0,-1 0 1 0 0,0 0 0 0 0,0 0 0 0 0,-1 0-1 0 0,0 0 1 0 0,0 0 0 0 0,-1 0-1 0 0,0 0 1 0 0,0 0 0 0 0,-1-1-1 0 0,0 1 1 0 0,-1 0 0 0 0,1-1-1 0 0,-1 1 1 0 0,-1-1 0 0 0,1 0-1 0 0,-1 0 1 0 0,-1 0 0 0 0,1-1-1 0 0,-11 11 1 0 0,-4 2-1167 0 0,-1 0-1 0 0,0-2 1 0 0,-2 0-1 0 0,0-2 1 0 0,-32 18-1 0 0,6-9-2361 0 0,-88 32-1 0 0,77-38 2113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6:49.2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47 348 1132 0 0,'10'75'6203'0'0,"5"7"-950"0"0,-10-65-2315 0 0,-10-27-1587 0 0,-7-14-1290 0 0,1 0 1 0 0,1-1-1 0 0,2 0 1 0 0,0 0-1 0 0,1-1 1 0 0,2 0-1 0 0,0 0 1 0 0,2-1-1 0 0,1 1 1 0 0,1-1-1 0 0,2 0 1 0 0,0 1-1 0 0,6-30 1 0 0,-5 48-57 0 0,0 0 1 0 0,1 0-1 0 0,0 0 1 0 0,0 1-1 0 0,1-1 1 0 0,0 1-1 0 0,0 0 1 0 0,1 0-1 0 0,0 1 1 0 0,0-1-1 0 0,0 1 1 0 0,12-10 0 0 0,-15 14-7 0 0,1 0 1 0 0,-1 0-1 0 0,1 1 1 0 0,0-1-1 0 0,0 0 1 0 0,-1 1-1 0 0,1 0 1 0 0,0 0 0 0 0,0 0-1 0 0,0 0 1 0 0,1 0-1 0 0,-1 0 1 0 0,0 1-1 0 0,0-1 1 0 0,0 1-1 0 0,0 0 1 0 0,1 0 0 0 0,-1 0-1 0 0,0 1 1 0 0,0-1-1 0 0,0 1 1 0 0,0 0-1 0 0,0-1 1 0 0,0 1 0 0 0,0 1-1 0 0,0-1 1 0 0,0 0-1 0 0,0 1 1 0 0,0-1-1 0 0,-1 1 1 0 0,1 0-1 0 0,0 0 1 0 0,-1 0 0 0 0,0 0-1 0 0,3 4 1 0 0,-1-2-4 0 0,0 1 1 0 0,-1-1 0 0 0,0 1-1 0 0,0 0 1 0 0,0 0 0 0 0,0 0-1 0 0,-1 0 1 0 0,0 0 0 0 0,0 1-1 0 0,0-1 1 0 0,-1 1 0 0 0,0-1-1 0 0,0 1 1 0 0,0 0 0 0 0,-1-1-1 0 0,0 1 1 0 0,0 0 0 0 0,-1 8-1 0 0,-1-2-185 0 0,0 0 0 0 0,-1 0 0 0 0,0 0 0 0 0,-1 0 0 0 0,0-1 0 0 0,-1 0 0 0 0,-11 20-1 0 0,4-9-1179 0 0,-30 44-3977 0 0,39-62 4426 0 0,1-1 0 0 0,-1 1 0 0 0,-1-1 0 0 0,1 0 0 0 0,0-1 0 0 0,-1 1 0 0 0,1 0 0 0 0,-7 2 0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6:49.6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 0 140 0 0,'1'1'221'0'0,"0"0"0"0"0,0 0-1 0 0,0-1 1 0 0,0 1 0 0 0,0 0 0 0 0,0 0-1 0 0,0 0 1 0 0,0 0 0 0 0,-1 0 0 0 0,1 0 0 0 0,0 0-1 0 0,-1 0 1 0 0,1 1 0 0 0,-1-1 0 0 0,1 0-1 0 0,-1 0 1 0 0,0 0 0 0 0,1 1 0 0 0,-1-1 0 0 0,0 0-1 0 0,0 0 1 0 0,0 1 0 0 0,0-1 0 0 0,0 0-1 0 0,0 0 1 0 0,0 1 0 0 0,-1-1 0 0 0,1 0 0 0 0,0 0-1 0 0,-1 0 1 0 0,0 2 0 0 0,-17 45 720 0 0,11-34 255 0 0,7-12-1092 0 0,-1-1 0 0 0,1 1 1 0 0,-1-1-1 0 0,1 1 0 0 0,-1-1 0 0 0,1 0 0 0 0,0 1 0 0 0,0-1 0 0 0,0 1 1 0 0,0-1-1 0 0,0 1 0 0 0,0-1 0 0 0,0 1 0 0 0,1-1 0 0 0,-1 1 1 0 0,0-1-1 0 0,1 1 0 0 0,-1-1 0 0 0,1 1 0 0 0,0-1 0 0 0,-1 0 0 0 0,1 1 1 0 0,0-1-1 0 0,0 0 0 0 0,0 0 0 0 0,1 1 0 0 0,0 1-30 0 0,1-2 0 0 0,0 1 0 0 0,-1 0 0 0 0,1-1 0 0 0,0 1-1 0 0,0-1 1 0 0,0 0 0 0 0,0 1 0 0 0,0-2 0 0 0,0 1 0 0 0,0 0 0 0 0,4 0 0 0 0,-2 0-83 0 0,-1-1 0 0 0,1 1 0 0 0,-1-1 0 0 0,1 0 1 0 0,-1 0-1 0 0,1-1 0 0 0,-1 1 0 0 0,1-1 0 0 0,-1 0 0 0 0,0 0 0 0 0,1-1 1 0 0,-1 1-1 0 0,0-1 0 0 0,0 0 0 0 0,0 0 0 0 0,0 0 0 0 0,0 0 1 0 0,0-1-1 0 0,5-4 0 0 0,-7 4-58 0 0,0 1 0 0 0,0-1 0 0 0,-1 0-1 0 0,1 1 1 0 0,0-1 0 0 0,-1 0 0 0 0,0 0 0 0 0,1 0 0 0 0,-1 0 0 0 0,0 0 0 0 0,-1 0 0 0 0,1-1-1 0 0,-1 1 1 0 0,1 0 0 0 0,-1 0 0 0 0,0 0 0 0 0,0-1 0 0 0,0 1 0 0 0,-1 0 0 0 0,1 0 0 0 0,-1 0-1 0 0,1-1 1 0 0,-1 1 0 0 0,0 0 0 0 0,-1 0 0 0 0,1 0 0 0 0,0 0 0 0 0,-1 1 0 0 0,1-1 0 0 0,-1 0-1 0 0,0 1 1 0 0,0-1 0 0 0,0 1 0 0 0,0-1 0 0 0,-1 1 0 0 0,1 0 0 0 0,-1 0 0 0 0,1 0 0 0 0,-1 0-1 0 0,0 0 1 0 0,0 1 0 0 0,0-1 0 0 0,1 1 0 0 0,-1 0 0 0 0,-1 0 0 0 0,1 0 0 0 0,0 0 0 0 0,0 1-1 0 0,0-1 1 0 0,0 1 0 0 0,-1 0 0 0 0,1 0 0 0 0,0 0 0 0 0,0 0 0 0 0,0 0 0 0 0,-1 1 0 0 0,-3 0-1 0 0,-48 13-5841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6:50.4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48 192 712 0 0,'3'11'703'0'0,"0"0"0"0"0,-2 0-1 0 0,1 0 1 0 0,-1 0 0 0 0,-1 0-1 0 0,0 0 1 0 0,-3 21 0 0 0,1 7 470 0 0,1 15 640 0 0,-2-43-1020 0 0,-3-33-638 0 0,-12-46 94 0 0,13 54-221 0 0,0 0 0 0 0,2-1 1 0 0,0 0-1 0 0,-3-30 1 0 0,5 13-20 0 0,0 15 27 0 0,1-1 0 0 0,0 0 0 0 0,1 1 1 0 0,5-25-1 0 0,-5 39 10 0 0,-1-1 0 0 0,1 1 1 0 0,0 0-1 0 0,0-1 0 0 0,1 1 1 0 0,-1 0-1 0 0,1 0 1 0 0,-1 0-1 0 0,1 0 0 0 0,0 0 1 0 0,0 1-1 0 0,1-1 0 0 0,-1 0 1 0 0,0 1-1 0 0,1 0 0 0 0,-1-1 1 0 0,1 1-1 0 0,0 0 1 0 0,0 0-1 0 0,0 1 0 0 0,0-1 1 0 0,0 0-1 0 0,0 1 0 0 0,1 0 1 0 0,-1 0-1 0 0,0 0 0 0 0,0 0 1 0 0,5 0-1 0 0,-4 1-36 0 0,-1 0 1 0 0,1 0-1 0 0,-1 0 0 0 0,0 1 1 0 0,1-1-1 0 0,-1 1 0 0 0,0 0 1 0 0,1 0-1 0 0,-1 0 0 0 0,0 0 1 0 0,0 0-1 0 0,0 1 0 0 0,0 0 0 0 0,0-1 1 0 0,0 1-1 0 0,0 0 0 0 0,-1 1 1 0 0,1-1-1 0 0,-1 0 0 0 0,1 1 1 0 0,-1-1-1 0 0,0 1 0 0 0,0 0 1 0 0,0 0-1 0 0,0 0 0 0 0,-1 0 1 0 0,1 0-1 0 0,-1 0 0 0 0,0 0 0 0 0,1 0 1 0 0,-2 1-1 0 0,1-1 0 0 0,1 7 1 0 0,-1-3-202 0 0,1 0 0 0 0,-1 1 0 0 0,-1-1 1 0 0,1 0-1 0 0,-1 1 0 0 0,0-1 0 0 0,-1 0 1 0 0,0 1-1 0 0,0-1 0 0 0,-1 0 0 0 0,1 0 1 0 0,-2 0-1 0 0,1 0 0 0 0,-6 11 0 0 0,2-5-936 0 0,5-12 832 0 0,1 1 0 0 0,-1-1 0 0 0,0 1 0 0 0,1-1 1 0 0,-1 1-1 0 0,0-1 0 0 0,0 0 0 0 0,0 1 0 0 0,0-1 1 0 0,0 0-1 0 0,0 0 0 0 0,0 0 0 0 0,-1 0 0 0 0,1 0 0 0 0,0 0 1 0 0,0 0-1 0 0,-1 0 0 0 0,1 0 0 0 0,-1 0 0 0 0,1-1 1 0 0,-3 2-1 0 0,-5-1-938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3:59:01.4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305 94 192 0 0,'3'-7'725'0'0,"-1"2"-120"0"0,0 0 1 0 0,-1-1 0 0 0,1 1 0 0 0,-1 0 0 0 0,-1 0 0 0 0,1-1 0 0 0,0-8 0 0 0,-2 12-504 0 0,1 1 1 0 0,-1-1-1 0 0,1 1 1 0 0,-1-1-1 0 0,0 0 0 0 0,0 1 1 0 0,1-1-1 0 0,-1 1 1 0 0,0 0-1 0 0,0-1 1 0 0,-1 1-1 0 0,1 0 0 0 0,0-1 1 0 0,0 1-1 0 0,-1 0 1 0 0,1 0-1 0 0,0 0 1 0 0,-1 0-1 0 0,1 0 0 0 0,-1 1 1 0 0,1-1-1 0 0,-1 0 1 0 0,0 1-1 0 0,1-1 0 0 0,-1 1 1 0 0,0-1-1 0 0,1 1 1 0 0,-3 0-1 0 0,-8-2 142 0 0,1 0 0 0 0,0 1 0 0 0,0 1 0 0 0,-1 0 0 0 0,1 1 1 0 0,0 0-1 0 0,0 0 0 0 0,0 1 0 0 0,0 1 0 0 0,0 0 0 0 0,0 0 0 0 0,0 1 0 0 0,-15 8 0 0 0,18-8-143 0 0,0 0-1 0 0,1 1 1 0 0,0 0-1 0 0,0 0 1 0 0,0 0-1 0 0,1 1 1 0 0,0 0-1 0 0,0 0 1 0 0,0 0-1 0 0,1 1 1 0 0,-1 0-1 0 0,2 0 1 0 0,-1 1-1 0 0,1-1 1 0 0,0 1-1 0 0,1 0 1 0 0,0 0-1 0 0,-3 10 1 0 0,5-10-74 0 0,1 1 1 0 0,0-1-1 0 0,0 0 1 0 0,1 0-1 0 0,0 1 1 0 0,0-1-1 0 0,1 0 1 0 0,0 0-1 0 0,1 0 1 0 0,-1 0-1 0 0,2-1 1 0 0,-1 1-1 0 0,1-1 1 0 0,0 0-1 0 0,0 0 1 0 0,1 0-1 0 0,0 0 1 0 0,0-1-1 0 0,10 9 1 0 0,-11-10-53 0 0,0-1 0 0 0,0 0 0 0 0,1 0 0 0 0,-1 0 0 0 0,1 0 0 0 0,0-1 0 0 0,0 0 0 0 0,0 0 1 0 0,1 0-1 0 0,-1 0 0 0 0,1-1 0 0 0,0 0 0 0 0,-1 0 0 0 0,1-1 0 0 0,0 0 0 0 0,0 0 0 0 0,0 0 0 0 0,0 0 0 0 0,0-1 0 0 0,0 0 0 0 0,0-1 0 0 0,0 1 0 0 0,0-1 0 0 0,0 0 0 0 0,0-1 0 0 0,0 1 1 0 0,6-4-1 0 0,-5 2-58 0 0,-1-1 0 0 0,-1-1-1 0 0,1 1 1 0 0,0-1 0 0 0,-1 0 0 0 0,0-1 0 0 0,0 1 0 0 0,-1-1 0 0 0,1 0 0 0 0,-1 0 0 0 0,-1 0 0 0 0,1 0 0 0 0,-1-1 0 0 0,0 1 0 0 0,0-1 0 0 0,-1 0 0 0 0,0 0 0 0 0,0 0 0 0 0,1-10 0 0 0,0-6-133 0 0,-1-1 0 0 0,0 0 0 0 0,-2 1 1 0 0,-5-42-1 0 0,4 56 292 0 0,0 0 0 0 0,-1 0 0 0 0,0 0 0 0 0,0 0 1 0 0,-1 0-1 0 0,-6-12 0 0 0,12 31 615 0 0,0 0 0 0 0,-1 0 0 0 0,-1 1 0 0 0,0-1 0 0 0,0 1 1 0 0,-1 12-1 0 0,3 38 18 0 0,13 131-140 0 0,-12-120-509 0 0,-4-49-48 0 0,0 1-1 0 0,-5 36 1 0 0,-2-22-8 0 0,-1-1 1 0 0,-16 45 0 0 0,19-71-14 0 0,0 0 1 0 0,0-1-1 0 0,0 1 1 0 0,-2-1-1 0 0,1 0 1 0 0,-13 13-1 0 0,16-19-238 0 0,0 0 0 0 0,-1 0 1 0 0,0 0-1 0 0,0-1 0 0 0,0 0 1 0 0,0 0-1 0 0,0 0 0 0 0,-1 0 0 0 0,1 0 1 0 0,-1-1-1 0 0,0 0 0 0 0,0 0 0 0 0,1 0 1 0 0,-1-1-1 0 0,-1 1 0 0 0,-8 0 1 0 0,14-2 95 0 0,-1 0 0 0 0,0 0 0 0 0,1 0 0 0 0,-1 0 1 0 0,1 0-1 0 0,-1 0 0 0 0,0 0 0 0 0,1 0 1 0 0,-1 0-1 0 0,1 0 0 0 0,-1-1 0 0 0,0 1 1 0 0,1 0-1 0 0,-1 0 0 0 0,1-1 0 0 0,-1 1 0 0 0,1 0 1 0 0,-1-1-1 0 0,1 1 0 0 0,-1 0 0 0 0,1-1 1 0 0,-1 1-1 0 0,1-1 0 0 0,0 1 0 0 0,-1-1 0 0 0,1 1 1 0 0,0-1-1 0 0,-1 1 0 0 0,1-1 0 0 0,-1 0 1 0 0,4-21-3303 0 0,19-18-318 0 0,-11 22 2496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3:51.8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536 46 552 0 0,'0'-1'225'0'0,"1"0"-1"0"0,-1 1 1 0 0,1-1-1 0 0,-1 0 1 0 0,0 0-1 0 0,1 1 1 0 0,-1-1-1 0 0,0 0 1 0 0,0 0-1 0 0,0 0 1 0 0,1 0 0 0 0,-1 1-1 0 0,0-1 1 0 0,0 0-1 0 0,0 0 1 0 0,0 0-1 0 0,0 0 1 0 0,-1 0-1 0 0,1 1 1 0 0,0-1-1 0 0,0 0 1 0 0,0 0-1 0 0,-1 0 1 0 0,1 1-1 0 0,0-1 1 0 0,-1 0 0 0 0,1 0-1 0 0,-1 1 1 0 0,1-1-1 0 0,-1 0 1 0 0,1 1-1 0 0,-1-1 1 0 0,0 0-1 0 0,-2-1 140 0 0,0 0-1 0 0,0 1 1 0 0,0-1-1 0 0,0 1 1 0 0,0 0-1 0 0,0 0 1 0 0,0 0-1 0 0,0 0 1 0 0,-5 0-1 0 0,-15-2 385 0 0,0 1 1 0 0,-23 2-1 0 0,37 0-310 0 0,-20 0-551 0 0,1 1-1 0 0,-1 1 1 0 0,1 2-1 0 0,0 0 1 0 0,-38 13 0 0 0,51-12-804 0 0,2 1 0 0 0,-1 0 1 0 0,0 0-1 0 0,1 2 1 0 0,1 0-1 0 0,-1 0 1 0 0,1 1-1 0 0,1 0 1 0 0,-1 1-1 0 0,2 1 0 0 0,-18 21 1 0 0,7-3-805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6:50.9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33 129 164 0 0,'1'0'228'0'0,"0"0"-1"0"0,-1 0 1 0 0,1 0-1 0 0,-1 0 0 0 0,1 1 1 0 0,0-1-1 0 0,-1 0 1 0 0,1 0-1 0 0,-1 1 1 0 0,1-1-1 0 0,-1 0 1 0 0,1 1-1 0 0,-1-1 1 0 0,1 0-1 0 0,-1 1 1 0 0,1-1-1 0 0,-1 1 1 0 0,0-1-1 0 0,1 1 1 0 0,-1-1-1 0 0,0 1 1 0 0,1-1-1 0 0,-1 1 1 0 0,0 0-1 0 0,0-1 1 0 0,1 1-1 0 0,-1-1 1 0 0,0 2-1 0 0,3 27 2478 0 0,-9 35-609 0 0,6-56-1266 0 0,-15 243 3777 0 0,-5-343-4805 0 0,16 58 154 0 0,1 0 1 0 0,2-1-1 0 0,2 1 1 0 0,1 0-1 0 0,2 0 1 0 0,1 0-1 0 0,12-44 1 0 0,-15 72 67 0 0,0 1 0 0 0,1 0 1 0 0,-1-1-1 0 0,1 1 0 0 0,0 0 1 0 0,0 0-1 0 0,1 0 0 0 0,0 1 0 0 0,0-1 1 0 0,0 1-1 0 0,0 0 0 0 0,0 0 1 0 0,1 0-1 0 0,7-4 0 0 0,-10 7-3 0 0,1-1-1 0 0,0 1 1 0 0,0 0 0 0 0,-1 1-1 0 0,1-1 1 0 0,0 0-1 0 0,0 1 1 0 0,0-1 0 0 0,0 1-1 0 0,0 0 1 0 0,0 0-1 0 0,0 0 1 0 0,0 0-1 0 0,0 1 1 0 0,0-1 0 0 0,0 1-1 0 0,0 0 1 0 0,-1 0-1 0 0,1 0 1 0 0,0 0 0 0 0,0 0-1 0 0,-1 1 1 0 0,1-1-1 0 0,-1 1 1 0 0,1-1 0 0 0,-1 1-1 0 0,0 0 1 0 0,0 0-1 0 0,4 4 1 0 0,5 6-2 0 0,0 1 0 0 0,-1 1 1 0 0,0-1-1 0 0,-1 2 0 0 0,-1-1 0 0 0,0 1 0 0 0,6 18 1 0 0,34 116-328 0 0,-38-113 60 0 0,-1 0-471 0 0,3 12-1772 0 0,-11-44 1869 0 0,1 0 0 0 0,0 0 1 0 0,0 0-1 0 0,0 0 0 0 0,0 0 0 0 0,1-1 1 0 0,-1 1-1 0 0,1-1 0 0 0,4 4 0 0 0,-6-6 343 0 0,0 0 0 0 0,0-1 0 0 0,0 1 0 0 0,0-1 0 0 0,0 1-1 0 0,0-1 1 0 0,0 1 0 0 0,0-1 0 0 0,0 0 0 0 0,0 1 0 0 0,0-1-1 0 0,1 0 1 0 0,-1 0 0 0 0,0 0 0 0 0,0 0 0 0 0,0 0 0 0 0,0 0-1 0 0,0 0 1 0 0,0 0 0 0 0,2-1 0 0 0,2-3-1124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6:51.3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359 59 504 0 0,'-3'-5'289'0'0,"-1"0"0"0"0,0 1 0 0 0,-1 0 0 0 0,1 0 0 0 0,-1 0 0 0 0,0 0 1 0 0,0 0-1 0 0,0 1 0 0 0,0 0 0 0 0,-1 0 0 0 0,1 1 0 0 0,-1-1 0 0 0,0 1 0 0 0,1 1 0 0 0,-1-1 0 0 0,0 1 0 0 0,0 0 0 0 0,0 0 0 0 0,-10 0 0 0 0,-4 0-238 0 0,-1 0 0 0 0,0 2 0 0 0,0 0-1 0 0,-32 6 1 0 0,40-4-95 0 0,0 1-1 0 0,0 0 0 0 0,-21 9 0 0 0,30-11-406 0 0,0 0-1 0 0,0 0 0 0 0,0 1 0 0 0,1-1 1 0 0,-1 1-1 0 0,1 0 0 0 0,0 0 1 0 0,-5 5-1 0 0,8-5-652 0 0,4 1 81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6:51.7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 40 668 0 0,'0'0'284'0'0,"-1"0"0"0"0,0 0-1 0 0,1 0 1 0 0,-1 0 0 0 0,0-1 0 0 0,0 1 0 0 0,1 0 0 0 0,-1 0-1 0 0,1-1 1 0 0,-1 1 0 0 0,0 0 0 0 0,1-1 0 0 0,-1 1-1 0 0,1-1 1 0 0,-1 1 0 0 0,1-1 0 0 0,-1 1 0 0 0,1-1-1 0 0,-1 1 1 0 0,1-1 0 0 0,-1 1 0 0 0,1-1 0 0 0,0 0-1 0 0,-1 1 1 0 0,1-1 0 0 0,0 1 0 0 0,0-1 0 0 0,-1 0 0 0 0,1 0-1 0 0,0 1 1 0 0,0-1 0 0 0,0 0 0 0 0,0 1 0 0 0,0-2-1 0 0,1 1 86 0 0,0 0-1 0 0,0 0 0 0 0,0 0 0 0 0,1 0 0 0 0,-1 0 0 0 0,0 0 1 0 0,0 0-1 0 0,1 0 0 0 0,-1 0 0 0 0,1 1 0 0 0,-1-1 1 0 0,1 0-1 0 0,-1 1 0 0 0,2-1 0 0 0,6-2 20 0 0,1 1-1 0 0,-1 0 1 0 0,0 1-1 0 0,19-1 1 0 0,-23 2-387 0 0,1 1-1 0 0,-1-1 1 0 0,0 1 0 0 0,0 0 0 0 0,0 1 0 0 0,0-1 0 0 0,0 1-1 0 0,0 0 1 0 0,-1 0 0 0 0,1 1 0 0 0,-1-1 0 0 0,1 1 0 0 0,-1 0 0 0 0,0 0-1 0 0,0 1 1 0 0,0-1 0 0 0,5 6 0 0 0,-6-4-9 0 0,0 0 1 0 0,-1 0-1 0 0,1 0 0 0 0,-1 1 1 0 0,0-1-1 0 0,0 1 0 0 0,-1-1 1 0 0,0 1-1 0 0,0-1 1 0 0,0 1-1 0 0,0 0 0 0 0,-1 0 1 0 0,0-1-1 0 0,0 1 0 0 0,-1 0 1 0 0,-1 6-1 0 0,-1 5 6 0 0,-1 0 1 0 0,-1 0-1 0 0,-1 0 1 0 0,-11 24-1 0 0,-3 7-31 0 0,18-42 36 0 0,1-5 1 0 0,1 0 0 0 0,0 0 0 0 0,-1 1 0 0 0,1-1 0 0 0,-1 0 0 0 0,1 0-1 0 0,0 0 1 0 0,0 0 0 0 0,0 0 0 0 0,0 0 0 0 0,0 0 0 0 0,0 0 0 0 0,0 0 0 0 0,0 1 0 0 0,0-1 0 0 0,0 0 0 0 0,1 0 0 0 0,-1 0 0 0 0,0 0 0 0 0,1 0 0 0 0,-1 0 0 0 0,1 0 0 0 0,-1 0 0 0 0,1 0 0 0 0,-1 0 0 0 0,1 0 0 0 0,0-1 0 0 0,-1 1 0 0 0,1 0 0 0 0,0 0 0 0 0,0 0 0 0 0,1 0 0 0 0,5 7 1 0 0,1-1 0 0 0,-1 0 0 0 0,1 0 1 0 0,0-1-1 0 0,0 0 0 0 0,1 0 0 0 0,13 6 1 0 0,36 26 6 0 0,-54-35-14 0 0,1 1-1 0 0,-2 0 0 0 0,1 0 0 0 0,0 0 1 0 0,-1 0-1 0 0,0 0 0 0 0,0 0 0 0 0,0 1 1 0 0,3 7-1 0 0,-5-10-1 0 0,-1 0 0 0 0,0 0 0 0 0,0 0 0 0 0,0 0 0 0 0,0 0 0 0 0,0 0 0 0 0,0 0 0 0 0,0 0 0 0 0,-1 0 0 0 0,1 0 0 0 0,-1 0 1 0 0,1 0-1 0 0,-1 0 0 0 0,0 0 0 0 0,0 0 0 0 0,0 0 0 0 0,0 0 0 0 0,0-1 0 0 0,0 1 0 0 0,-1 0 0 0 0,1-1 0 0 0,0 1 0 0 0,-1-1 0 0 0,1 0 0 0 0,-1 1 0 0 0,0-1 0 0 0,-2 2 0 0 0,-9 6-534 0 0,0 1 1 0 0,-1-1-1 0 0,0-1 0 0 0,0-1 0 0 0,-1 0 0 0 0,-24 8 1 0 0,-95 18-10080 0 0,111-29 8785 0 0,-3 1 321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6:54.2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 1 376 0 0,'-1'4'5091'0'0,"-4"17"-981"0"0,-7 32-2708 0 0,-5 31-387 0 0,-14 170 389 0 0,27-203-1345 0 0,4-43 80 0 0,4-34 42 0 0,61-265-61 0 0,-44 206 135 0 0,-20 80-124 0 0,1 0-1 0 0,-1 1 1 0 0,1-1-1 0 0,0 1 1 0 0,0 0-1 0 0,1 0 1 0 0,-1-1-1 0 0,1 2 1 0 0,0-1 0 0 0,0 0-1 0 0,0 0 1 0 0,8-5-1 0 0,-10 8-89 0 0,1 0-1 0 0,-1 0 1 0 0,1 0-1 0 0,0 0 0 0 0,-1 0 1 0 0,1 0-1 0 0,0 0 1 0 0,0 1-1 0 0,0-1 1 0 0,0 1-1 0 0,-1 0 1 0 0,1-1-1 0 0,0 1 0 0 0,0 0 1 0 0,0 0-1 0 0,0 0 1 0 0,0 0-1 0 0,0 1 1 0 0,0-1-1 0 0,0 0 1 0 0,0 1-1 0 0,-1 0 1 0 0,1-1-1 0 0,0 1 0 0 0,0 0 1 0 0,-1 0-1 0 0,1 0 1 0 0,0 0-1 0 0,-1 0 1 0 0,1 0-1 0 0,-1 0 1 0 0,1 0-1 0 0,-1 1 0 0 0,2 1 1 0 0,15 19 15 0 0,-1-1 0 0 0,-2 2-1 0 0,0 0 1 0 0,-1 1 0 0 0,-1 0 0 0 0,-2 1 0 0 0,10 27 0 0 0,-7-17-1320 0 0,2 1 0 0 0,35 57 0 0 0,-50-93 1226 0 0,24 30-4929 0 0,-24-29 4753 0 0,0-1 0 0 0,0 1 0 0 0,0 0 0 0 0,0-1 1 0 0,0 0-1 0 0,-1 1 0 0 0,1-1 0 0 0,0 1 0 0 0,1-1 0 0 0,-1 0 0 0 0,0 0 1 0 0,0 0-1 0 0,0 0 0 0 0,0 0 0 0 0,0 0 0 0 0,0 0 0 0 0,0 0 0 0 0,0 0 0 0 0,0 0 1 0 0,0 0-1 0 0,0-1 0 0 0,0 1 0 0 0,0 0 0 0 0,0-1 0 0 0,0 1 0 0 0,0-1 1 0 0,0 1-1 0 0,0-1 0 0 0,0 1 0 0 0,-1-1 0 0 0,1 0 0 0 0,0 1 0 0 0,0-2 0 0 0,5-5-1049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6:54.6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355 35 168 0 0,'-3'-3'268'0'0,"0"0"0"0"0,-1 0-1 0 0,0 0 1 0 0,1 0 0 0 0,-1 0 0 0 0,0 1 0 0 0,-1 0 0 0 0,1 0-1 0 0,0 0 1 0 0,0 0 0 0 0,-1 0 0 0 0,1 1 0 0 0,-1 0-1 0 0,0 0 1 0 0,1 0 0 0 0,-1 1 0 0 0,-8 0 0 0 0,-12-1-25 0 0,0 2 0 0 0,-28 5 0 0 0,24-3-22 0 0,-28 6 65 0 0,8-1-959 0 0,15-6-3203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6:54.9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8 100 4 0 0,'-1'-1'264'0'0,"1"0"0"0"0,-1 0 0 0 0,0-1 0 0 0,0 1 0 0 0,1 0 0 0 0,-1 0 0 0 0,1-1 0 0 0,-1 1 0 0 0,1 0 0 0 0,0-1 0 0 0,-1 1 0 0 0,1 0 0 0 0,0-1 0 0 0,0 1 0 0 0,0 0 0 0 0,0-1 0 0 0,0 1 0 0 0,0-1 0 0 0,0 1-1 0 0,0 0 1 0 0,1-1 0 0 0,-1 1 0 0 0,1 0 0 0 0,0-2 0 0 0,0 0 217 0 0,1 0-1 0 0,0 0 0 0 0,0 1 0 0 0,0-1 1 0 0,0 1-1 0 0,1-1 0 0 0,-1 1 1 0 0,1 0-1 0 0,5-4 0 0 0,1 0 383 0 0,1 0 0 0 0,1 1 0 0 0,-1 0-1 0 0,1 1 1 0 0,11-3 0 0 0,-19 6-806 0 0,0 0 0 0 0,-1 0 0 0 0,1 1 1 0 0,0 0-1 0 0,0-1 0 0 0,0 1 0 0 0,0 0 1 0 0,-1 0-1 0 0,1 1 0 0 0,0-1 0 0 0,0 1 0 0 0,0-1 1 0 0,-1 1-1 0 0,1 0 0 0 0,0 0 0 0 0,-1 0 0 0 0,1 0 1 0 0,-1 1-1 0 0,5 2 0 0 0,-4-1-26 0 0,1 0 0 0 0,-1 0 0 0 0,0 1 0 0 0,0-1-1 0 0,0 1 1 0 0,-1 0 0 0 0,1 0 0 0 0,-1 0 0 0 0,0 0 0 0 0,0 0 0 0 0,2 6-1 0 0,-1 1-21 0 0,0 1-1 0 0,0 0 1 0 0,-1 0-1 0 0,0 0 1 0 0,-1 0-1 0 0,-1 0 1 0 0,0 0-1 0 0,-3 21 1 0 0,-4 8 3 0 0,2-1 6 0 0,-3 0 0 0 0,-1-1-1 0 0,-22 58 1 0 0,29-92-16 0 0,-21 57 45 0 0,21-58-34 0 0,1 1-1 0 0,0-1 1 0 0,0 1-1 0 0,0-1 1 0 0,1 1-1 0 0,-1 0 1 0 0,1-1-1 0 0,0 1 1 0 0,1 0-1 0 0,-1-1 1 0 0,2 7-1 0 0,-1-9-10 0 0,0-1 0 0 0,1 1 0 0 0,-1 0 0 0 0,0-1 0 0 0,1 0 0 0 0,-1 1 0 0 0,1-1 0 0 0,-1 0 0 0 0,1 0 0 0 0,0 1 0 0 0,-1-1 0 0 0,1-1 0 0 0,0 1 0 0 0,0 0 0 0 0,0 0 0 0 0,0-1 0 0 0,0 1 0 0 0,0-1 0 0 0,0 1 0 0 0,0-1 0 0 0,0 0 0 0 0,0 0 0 0 0,3 0 0 0 0,52-2-57 0 0,-49 1 37 0 0,27-3-736 0 0,0-1-1 0 0,-1-2 1 0 0,42-14 0 0 0,-47 11-2586 0 0,1-2 0 0 0,-2-1 1 0 0,49-30-1 0 0,-61 32 1753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7:02.1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65 203 248 0 0,'-25'4'3432'0'0,"-15"10"13625"0"0,41-14-16933 0 0,12 7 1881 0 0,19 4-1706 0 0,16-1-255 0 0,0-3 0 0 0,1-2 0 0 0,0-1 0 0 0,0-3 0 0 0,0-3-1 0 0,0-1 1 0 0,88-17 0 0 0,333-110-505 0 0,-409 110 489 0 0,10 0-178 0 0,34-3-229 0 0,-57 14-1073 0 0,-17 2-304 0 0,-28 6 1769 0 0,-2 1-696 0 0,13-9-11479 0 0,-13 8 11814 0 0,-1 0-1 0 0,1 0 0 0 0,0 0 0 0 0,-1 0 0 0 0,1 1 0 0 0,-1-1 0 0 0,1 0 0 0 0,-1 0 1 0 0,1 0-1 0 0,-1 0 0 0 0,0 0 0 0 0,1 0 0 0 0,-1 0 0 0 0,0-2 0 0 0,0-2-860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7:02.5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12 1068 0 0,'3'-9'5775'0'0,"8"6"-5"0"0,21 17-1689 0 0,27 29-3353 0 0,-41-25-667 0 0,-2 0 0 0 0,0 1 0 0 0,26 41-1 0 0,-33-45-91 0 0,-1 0-1 0 0,-1 1 1 0 0,0 0-1 0 0,-1 0 1 0 0,-1 0-1 0 0,0 1 0 0 0,-2 0 1 0 0,0 0-1 0 0,0 0 1 0 0,-1 28-1 0 0,-2-36-347 0 0,-1 0-1 0 0,0 0 0 0 0,-1 0 0 0 0,0 0 1 0 0,0 0-1 0 0,-1 0 0 0 0,0 0 1 0 0,-1-1-1 0 0,0 0 0 0 0,0 1 1 0 0,-1-1-1 0 0,0-1 0 0 0,0 1 0 0 0,-11 11 1 0 0,5-7-1230 0 0,-1 0 1 0 0,-1-1 0 0 0,-22 17-1 0 0,-19 4-2111 0 0,21-17 2331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7:03.2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0 196 672 0 0,'13'12'2631'0'0,"-9"-7"-2020"0"0,-1 0 0 0 0,0 1 0 0 0,0 0 0 0 0,0 0 0 0 0,-1 0-1 0 0,0 0 1 0 0,0 0 0 0 0,2 13 0 0 0,6 21 1352 0 0,-2-7 263 0 0,-3-11-632 0 0,-2 0-52 0 0,-3-7-605 0 0,-3-20-932 0 0,-5-6 4 0 0,-21-50 121 0 0,24 40-114 0 0,1-1-1 0 0,1 0 1 0 0,1 0 0 0 0,1 0-1 0 0,3-37 1 0 0,-2 50-14 0 0,2 0 1 0 0,-1 0 0 0 0,1 1-1 0 0,0-1 1 0 0,1 0-1 0 0,0 0 1 0 0,1 1 0 0 0,-1 0-1 0 0,2 0 1 0 0,-1 0-1 0 0,1 0 1 0 0,0 1 0 0 0,1-1-1 0 0,0 1 1 0 0,0 1-1 0 0,10-10 1 0 0,-14 15-4 0 0,-1-1-1 0 0,1 1 1 0 0,-1 0 0 0 0,1 0 0 0 0,-1 0-1 0 0,1 0 1 0 0,0 0 0 0 0,0 0 0 0 0,-1 0 0 0 0,1 1-1 0 0,0-1 1 0 0,0 1 0 0 0,0-1 0 0 0,0 1-1 0 0,0 0 1 0 0,0-1 0 0 0,0 1 0 0 0,0 0-1 0 0,0 1 1 0 0,0-1 0 0 0,-1 0 0 0 0,1 0-1 0 0,0 1 1 0 0,0-1 0 0 0,0 1 0 0 0,0 0-1 0 0,0-1 1 0 0,-1 1 0 0 0,1 0 0 0 0,0 0-1 0 0,0 0 1 0 0,-1 0 0 0 0,1 0 0 0 0,-1 1-1 0 0,1-1 1 0 0,-1 0 0 0 0,0 1 0 0 0,1-1-1 0 0,-1 1 1 0 0,0 0 0 0 0,0-1 0 0 0,0 1 0 0 0,0 0-1 0 0,0 1 1 0 0,1 1-19 0 0,0 0 0 0 0,0 1-1 0 0,0-1 1 0 0,-1 0 0 0 0,0 0 0 0 0,0 1-1 0 0,0-1 1 0 0,0 0 0 0 0,-1 1 0 0 0,0-1-1 0 0,0 1 1 0 0,0-1 0 0 0,0 1-1 0 0,-1-1 1 0 0,1 0 0 0 0,-1 1 0 0 0,0-1-1 0 0,-4 8 1 0 0,-16 20-909 0 0,-17 8-1934 0 0,-11-2-4502 0 0,34-31 4096 0 0,9-4 1879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7:03.6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 44 232 0 0,'1'0'148'0'0,"-1"0"0"0"0,1 0 1 0 0,-1 0-1 0 0,0 0 0 0 0,1 0 0 0 0,-1 0 0 0 0,1 0 0 0 0,-1 0 1 0 0,1 0-1 0 0,-1 1 0 0 0,0-1 0 0 0,1 0 0 0 0,-1 0 0 0 0,1 0 1 0 0,-1 1-1 0 0,0-1 0 0 0,1 0 0 0 0,-1 1 0 0 0,0-1 0 0 0,1 0 1 0 0,-1 0-1 0 0,0 1 0 0 0,1-1 0 0 0,-1 1 0 0 0,0-1 0 0 0,0 0 1 0 0,0 1-1 0 0,1-1 0 0 0,-1 1 0 0 0,0-1 0 0 0,0 0 0 0 0,0 1 1 0 0,0-1-1 0 0,0 1 0 0 0,0-1 0 0 0,1 1 0 0 0,-1 0 0 0 0,-5 23 1281 0 0,-9 6-1053 0 0,7-19 1337 0 0,6-3-702 0 0,16-3-503 0 0,14-7-425 0 0,-24-2-141 0 0,-1 0 1 0 0,-1 0-1 0 0,1 0 0 0 0,0 0 1 0 0,-1 0-1 0 0,0-1 1 0 0,0 0-1 0 0,0 0 1 0 0,-1 0-1 0 0,0 0 1 0 0,0 0-1 0 0,0 0 1 0 0,0 0-1 0 0,-1-1 0 0 0,0 1 1 0 0,0-1-1 0 0,0 1 1 0 0,-1-12-1 0 0,-3 6-142 0 0,-11-2-1604 0 0,13 13 1640 0 0,1-1 1 0 0,-1 1 0 0 0,0-1 0 0 0,0 1-1 0 0,1 0 1 0 0,-1-1 0 0 0,0 1-1 0 0,1 0 1 0 0,-1 0 0 0 0,0 0 0 0 0,0 0-1 0 0,0 0 1 0 0,1-1 0 0 0,-1 1-1 0 0,0 0 1 0 0,0 1 0 0 0,0-1 0 0 0,1 0-1 0 0,-1 0 1 0 0,0 0 0 0 0,0 0-1 0 0,1 1 1 0 0,-1-1 0 0 0,0 0 0 0 0,1 1-1 0 0,-1-1 1 0 0,0 0 0 0 0,1 1-1 0 0,-1-1 1 0 0,0 1 0 0 0,1-1 0 0 0,-1 1-1 0 0,1-1 1 0 0,-1 1 0 0 0,1 0-1 0 0,-1-1 1 0 0,0 2 0 0 0,0 3-936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6:56.8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1 260 584 0 0,'24'32'11570'0'0,"12"-4"-5634"0"0,-29-24-5704 0 0,0 1 0 0 0,0-2 0 0 0,0 1 0 0 0,1-1 0 0 0,-1 0 0 0 0,1 0 0 0 0,0-1 0 0 0,0 0-1 0 0,0 0 1 0 0,0-1 0 0 0,0 0 0 0 0,0-1 0 0 0,1 0 0 0 0,8-1 0 0 0,-11 0-243 0 0,0-1 0 0 0,0 0 1 0 0,0-1-1 0 0,0 0 1 0 0,0 0-1 0 0,-1 0 0 0 0,0 0 1 0 0,0-1-1 0 0,0 0 0 0 0,0 0 1 0 0,0 0-1 0 0,-1-1 1 0 0,1 1-1 0 0,-1-1 0 0 0,0 0 1 0 0,-1 0-1 0 0,0-1 1 0 0,5-9-1 0 0,-1 2-212 0 0,-1-1 0 0 0,-1 0 0 0 0,0-1-1 0 0,-1 1 1 0 0,0-1 0 0 0,2-25 0 0 0,-6 29-78 0 0,1 0-1 0 0,-2 0 0 0 0,1 0 1 0 0,-1 0-1 0 0,-3-12 0 0 0,3 19 137 0 0,0 0 0 0 0,0 0-1 0 0,0 0 1 0 0,-1 0 0 0 0,1 0-1 0 0,-1 0 1 0 0,0 1-1 0 0,0-1 1 0 0,0 1 0 0 0,0-1-1 0 0,-1 1 1 0 0,0 0 0 0 0,1 0-1 0 0,-1 0 1 0 0,0 0-1 0 0,-5-4 1 0 0,6 7 138 0 0,1-1 0 0 0,0 1 0 0 0,0-1 0 0 0,0 1 0 0 0,0-1 0 0 0,-1 1-1 0 0,1 0 1 0 0,0 0 0 0 0,0-1 0 0 0,-1 1 0 0 0,1 0 0 0 0,0 0 0 0 0,0 0 0 0 0,-1 1 0 0 0,-1-1 0 0 0,1 1 18 0 0,-1 0 1 0 0,1 0 0 0 0,-1 0-1 0 0,1 1 1 0 0,0-1-1 0 0,0 1 1 0 0,-1-1 0 0 0,1 1-1 0 0,0 0 1 0 0,1-1 0 0 0,-4 5-1 0 0,-31 51 620 0 0,33-50-485 0 0,-6 11 436 0 0,1 0 0 0 0,-11 34 0 0 0,12-25 27 0 0,2 1 0 0 0,0-1-1 0 0,-1 39 1 0 0,5-33-51 0 0,2 0 0 0 0,7 51 0 0 0,13 8-169 0 0,-18-81-372 0 0,0 0 1 0 0,2 0 0 0 0,-1 0-1 0 0,2 0 1 0 0,-1-1 0 0 0,1 0-1 0 0,1 0 1 0 0,11 14 0 0 0,-14-20-135 0 0,1 0 0 0 0,-1 0 0 0 0,0-1 0 0 0,1 1 0 0 0,0-1 0 0 0,0 0 1 0 0,0-1-1 0 0,0 1 0 0 0,0-1 0 0 0,1 0 0 0 0,-1-1 0 0 0,0 1 0 0 0,1-1 1 0 0,0 0-1 0 0,-1 0 0 0 0,1-1 0 0 0,-1 1 0 0 0,1-1 0 0 0,10-2 0 0 0,13-4-2146 0 0,0-1-1 0 0,0-1 0 0 0,-1-1 1 0 0,0-2-1 0 0,-1-1 1 0 0,32-19-1 0 0,-33 17 477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7:03.9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0 296 492 0 0,'45'44'4258'0'0,"-26"-21"-2649"0"0,-3 1 319 0 0,-26-39-1651 0 0,3 1-263 0 0,1 0 0 0 0,0-1 0 0 0,1 0 0 0 0,0 0 0 0 0,1 0 0 0 0,1 0 0 0 0,-2-21-1 0 0,4 18 1 0 0,0 1 0 0 0,1 0 0 0 0,4-31 0 0 0,-3 41-7 0 0,1-1 0 0 0,-1 1 1 0 0,1 0-1 0 0,1-1 0 0 0,0 1 1 0 0,0 0-1 0 0,0 0 0 0 0,1 1 1 0 0,0-1-1 0 0,0 1 0 0 0,5-6 1 0 0,-6 9 12 0 0,35-32 289 0 0,-38 34-293 0 0,1 0-1 0 0,0 1 1 0 0,0-1-1 0 0,0 1 1 0 0,-1 0-1 0 0,1-1 1 0 0,0 1-1 0 0,0-1 1 0 0,0 1-1 0 0,0 0 1 0 0,0 0 0 0 0,0 0-1 0 0,-1 0 1 0 0,1-1-1 0 0,0 1 1 0 0,0 0-1 0 0,0 0 1 0 0,0 1-1 0 0,0-1 1 0 0,0 0-1 0 0,0 0 1 0 0,0 0-1 0 0,0 1 1 0 0,0-1-1 0 0,-1 0 1 0 0,1 1 0 0 0,0-1-1 0 0,0 1 1 0 0,0-1-1 0 0,-1 1 1 0 0,1-1-1 0 0,0 1 1 0 0,-1-1-1 0 0,1 1 1 0 0,0 0-1 0 0,-1-1 1 0 0,1 1-1 0 0,-1 0 1 0 0,1 0-1 0 0,-1 0 1 0 0,1-1-1 0 0,-1 1 1 0 0,1 0 0 0 0,-1 0-1 0 0,0 0 1 0 0,0 0-1 0 0,1 0 1 0 0,-1 0-1 0 0,0 0 1 0 0,0 1-1 0 0,3 9-65 0 0,-1 1 0 0 0,0 0 0 0 0,-1-1 0 0 0,0 1 0 0 0,-1 0 0 0 0,-1 0 0 0 0,1-1 0 0 0,-2 1 0 0 0,0 0 0 0 0,0-1 0 0 0,-1 1 0 0 0,-5 12 0 0 0,5-15-669 0 0,-2 0 1 0 0,1 1 0 0 0,-1-1-1 0 0,0-1 1 0 0,-1 1-1 0 0,0-1 1 0 0,0 0 0 0 0,-15 14-1 0 0,14-16-482 0 0,-2-3 102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7:04.5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54 167 472 0 0,'-3'21'6083'0'0,"-11"22"-3807"0"0,1-1-667 0 0,6-11-194 0 0,2 0 0 0 0,1 1-1 0 0,0 51 1 0 0,4-77-1354 0 0,-2 6-49 0 0,1-5-68 0 0,3-17-29 0 0,0-3 68 0 0,0 0-1 0 0,-1 0 1 0 0,-1-1-1 0 0,-2-20 1 0 0,1-27 6 0 0,3 22 9 0 0,10-88-34 0 0,-10 111 68 0 0,1 1-1 0 0,1 0 1 0 0,0 0 0 0 0,1 0 0 0 0,13-27 0 0 0,-2 21 137 0 0,-15 20-150 0 0,0 0-1 0 0,0 0 1 0 0,1 0 0 0 0,-1 0-1 0 0,0 0 1 0 0,1 0 0 0 0,-1 0-1 0 0,1 1 1 0 0,-1-1 0 0 0,1 1-1 0 0,-1-1 1 0 0,1 1 0 0 0,0 0-1 0 0,-1-1 1 0 0,3 1 0 0 0,-1 0 13 0 0,0 1 0 0 0,0-1 0 0 0,-1 1 0 0 0,1 0 0 0 0,0 0 0 0 0,-1 0 0 0 0,1 0 0 0 0,-1 0 0 0 0,1 1 0 0 0,-1-1 0 0 0,1 1 0 0 0,-1 0 0 0 0,0-1 0 0 0,0 1 0 0 0,3 3 0 0 0,3 4 47 0 0,-1 0 0 0 0,1 0 0 0 0,-2 0 0 0 0,8 13-1 0 0,3 13-108 0 0,6 31-42 0 0,3 36-316 0 0,-5-15-3994 0 0,-19-82 3397 0 0,0 0-1 0 0,0 0 0 0 0,0 0 0 0 0,0 0 0 0 0,1 0 0 0 0,0-1 0 0 0,0 1 0 0 0,1-1 0 0 0,-1 0 0 0 0,6 5 0 0 0,-4-6-525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7:04.9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230 26 660 0 0,'0'-1'165'0'0,"-1"-1"-1"0"0,1 1 1 0 0,-1 0 0 0 0,1 0 0 0 0,-1 0-1 0 0,1 0 1 0 0,-1 0 0 0 0,0 0-1 0 0,1 0 1 0 0,-1 1 0 0 0,0-1-1 0 0,0 0 1 0 0,0 0 0 0 0,0 0 0 0 0,0 1-1 0 0,0-1 1 0 0,0 0 0 0 0,0 1-1 0 0,0-1 1 0 0,0 1 0 0 0,0 0 0 0 0,0-1-1 0 0,0 1 1 0 0,0 0 0 0 0,0-1-1 0 0,-1 1 1 0 0,1 0 0 0 0,-2 0-1 0 0,-41-4 201 0 0,35 3-46 0 0,-17 1-213 0 0,-50 5-1 0 0,47-3-1263 0 0,10 0-387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7:05.2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56 252 0 0,'3'-18'5292'0'0,"13"-3"688"0"0,-13 19-5424 0 0,0 0 0 0 0,0 0 0 0 0,1 0 0 0 0,-1 1 0 0 0,1-1 0 0 0,-1 1 0 0 0,1 0 1 0 0,-1 0-1 0 0,1 0 0 0 0,6 0 0 0 0,-4 0-283 0 0,0 1-1 0 0,-1 0 1 0 0,1 0 0 0 0,0 1 0 0 0,-1 0-1 0 0,1 0 1 0 0,-1 0 0 0 0,11 4 0 0 0,-13-3-311 0 0,0-1 1 0 0,0 0 0 0 0,0 1-1 0 0,0 0 1 0 0,0 0 0 0 0,-1 0-1 0 0,1 0 1 0 0,0 0 0 0 0,1 3-1 0 0,1 2 39 0 0,0 0-1 0 0,0 0 1 0 0,-1 0-1 0 0,0 0 1 0 0,-1 1-1 0 0,0 0 1 0 0,0 0-1 0 0,0-1 1 0 0,-1 2-1 0 0,0-1 1 0 0,-1 0-1 0 0,0 0 0 0 0,0 1 1 0 0,-1-1-1 0 0,0 0 1 0 0,-1 9-1 0 0,-2 10-2 0 0,-2 1-1 0 0,-1-2 0 0 0,-13 39 0 0 0,15-53 6 0 0,1-4 4 0 0,1 0 1 0 0,-1 0-1 0 0,2 0 0 0 0,-1 0 0 0 0,0 9 0 0 0,3-16-9 0 0,-1 0-1 0 0,1 0 1 0 0,-1 0-1 0 0,1 0 1 0 0,-1 0-1 0 0,1 0 1 0 0,0-1-1 0 0,0 1 1 0 0,-1 0-1 0 0,1 0 1 0 0,0-1-1 0 0,0 1 1 0 0,0-1-1 0 0,0 1 1 0 0,0 0 0 0 0,0-1-1 0 0,0 0 1 0 0,0 1-1 0 0,0-1 1 0 0,0 0-1 0 0,0 1 1 0 0,0-1-1 0 0,2 0 1 0 0,25 4-248 0 0,-10-5-483 0 0,1 0-1 0 0,-1-2 0 0 0,0 0 0 0 0,0-1 0 0 0,0-1 0 0 0,31-12 0 0 0,-20 4-2293 0 0,0-2 0 0 0,-1 0 0 0 0,29-22-1 0 0,-38 25 1398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7:09.3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10 110 208 0 0,'18'-13'6775'0'0,"-20"33"-3986"0"0,-5 6-2209 0 0,2-1-1 0 0,0 2 0 0 0,2-1 1 0 0,1 0-1 0 0,1 1 0 0 0,1-1 1 0 0,5 34-1 0 0,-3-48-529 0 0,1 0 1 0 0,0 0-1 0 0,0-1 1 0 0,1 1-1 0 0,1-1 1 0 0,0 0-1 0 0,1 0 1 0 0,0-1-1 0 0,0 0 1 0 0,1 0-1 0 0,0 0 1 0 0,1-1-1 0 0,0 0 1 0 0,1 0-1 0 0,0-1 1 0 0,0 0-1 0 0,0-1 1 0 0,14 8-1 0 0,-17-11-57 0 0,-1-1 0 0 0,1 0 0 0 0,0 0 0 0 0,0-1 0 0 0,0 1 0 0 0,0-1 0 0 0,0-1 0 0 0,1 1 0 0 0,-1-1 0 0 0,0 0-1 0 0,1-1 1 0 0,-1 1 0 0 0,1-1 0 0 0,-1-1 0 0 0,1 1 0 0 0,-1-1 0 0 0,1 0 0 0 0,-1 0 0 0 0,0-1 0 0 0,0 0 0 0 0,1 0 0 0 0,-1-1 0 0 0,-1 1 0 0 0,1-1 0 0 0,0-1 0 0 0,-1 1 0 0 0,1-1-1 0 0,-1 0 1 0 0,0 0 0 0 0,0 0 0 0 0,5-8 0 0 0,-2 4-4 0 0,-1 0-1 0 0,0-1 1 0 0,-1 0-1 0 0,0 0 1 0 0,-1-1 0 0 0,0 0-1 0 0,0 0 1 0 0,-1 0-1 0 0,0 0 1 0 0,-1-1-1 0 0,0 1 1 0 0,0-1-1 0 0,-2 0 1 0 0,1 0-1 0 0,-1 0 1 0 0,-1 0-1 0 0,-1-20 1 0 0,-3 6 4 0 0,-1 0-1 0 0,-2 1 1 0 0,0 0-1 0 0,-17-38 1 0 0,17 46-74 0 0,-1 1 0 0 0,-1 0 0 0 0,0 1 0 0 0,-1 0 0 0 0,0 0 0 0 0,-1 1 0 0 0,-23-21 0 0 0,29 29-41 0 0,-1 2 1 0 0,1-1 0 0 0,-1 1 0 0 0,0 0 0 0 0,0 0 0 0 0,0 0-1 0 0,0 1 1 0 0,0 0 0 0 0,-1 0 0 0 0,1 1 0 0 0,0 0 0 0 0,-1 0-1 0 0,0 0 1 0 0,1 1 0 0 0,-1 0 0 0 0,1 0 0 0 0,-1 1 0 0 0,0-1-1 0 0,1 1 1 0 0,-12 4 0 0 0,10-2-488 0 0,-1 0 0 0 0,2 0 0 0 0,-1 0 0 0 0,0 1 1 0 0,1 1-1 0 0,-1-1 0 0 0,1 1 0 0 0,0 0 0 0 0,1 1 0 0 0,-1-1 0 0 0,1 1 0 0 0,0 1 0 0 0,1-1 0 0 0,0 1 0 0 0,-7 11 1 0 0,10-11-570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7:09.7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320 29 240 0 0,'1'-13'1209'0'0,"-2"-2"2277"0"0,-14 28-2048 0 0,4 6-900 0 0,0-1-1 0 0,2 2 1 0 0,-12 30 0 0 0,13-29-225 0 0,-35 104 555 0 0,6 2 1 0 0,-35 217-1 0 0,5-16-4158 0 0,46-229-2686 0 0,16-80 4624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7:13.0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97 480 0 0,'7'5'7398'0'0,"-4"11"-4320"0"0,-2 26-1637 0 0,-2-32-161 0 0,11 146 3108 0 0,-8-145-4315 0 0,-2-10-75 0 0,1 0 1 0 0,-1 1-1 0 0,1-1 1 0 0,-1 1-1 0 0,0-1 1 0 0,1 0 0 0 0,-1 1-1 0 0,0-1 1 0 0,0 1-1 0 0,0-1 1 0 0,0 1-1 0 0,0-1 1 0 0,0 1-1 0 0,-1-1 1 0 0,1 0-1 0 0,0 1 1 0 0,-1-1-1 0 0,1 1 1 0 0,-2 1-1 0 0,0-7-13 0 0,-1 1 0 0 0,1-1 0 0 0,-1 1 0 0 0,1-1 0 0 0,1 0-1 0 0,-1 0 1 0 0,0 0 0 0 0,1 0 0 0 0,0 0 0 0 0,0 0 0 0 0,-1-6 0 0 0,-2-8-26 0 0,-2-1 28 0 0,1-1 1 0 0,1 0-1 0 0,1 1 0 0 0,0-2 1 0 0,2 1-1 0 0,0 0 1 0 0,1 0-1 0 0,2 0 1 0 0,5-34-1 0 0,-7 52 21 0 0,1 0-1 0 0,-1 0 1 0 0,1 0-1 0 0,-1 0 0 0 0,1 0 1 0 0,0 0-1 0 0,0 0 1 0 0,0 0-1 0 0,0 0 0 0 0,0 1 1 0 0,0-1-1 0 0,1 0 1 0 0,-1 1-1 0 0,0-1 0 0 0,1 1 1 0 0,-1-1-1 0 0,1 1 1 0 0,0 0-1 0 0,-1-1 1 0 0,1 1-1 0 0,3-1 0 0 0,-2 1-1 0 0,1-1-1 0 0,0 1 1 0 0,0 1 0 0 0,-1-1-1 0 0,1 1 1 0 0,0-1-1 0 0,0 1 1 0 0,0 0-1 0 0,0 0 1 0 0,7 2-1 0 0,7 2-5 0 0,-1 1-1 0 0,1 1 1 0 0,30 14-1 0 0,-42-18 2 0 0,53 31-26 0 0,19 7 12 0 0,-72-38-8 0 0,1 1 1 0 0,-1-1-1 0 0,0-1 0 0 0,1 0 0 0 0,-1 1 1 0 0,1-2-1 0 0,0 1 0 0 0,-1-1 0 0 0,1 0 1 0 0,11-2-1 0 0,-16 2-54 0 0,1-1 1 0 0,-1 0-1 0 0,1 0 1 0 0,-1 0-1 0 0,1 0 0 0 0,-1 0 1 0 0,1 0-1 0 0,-1-1 1 0 0,0 1-1 0 0,0-1 0 0 0,1 0 1 0 0,-1 0-1 0 0,0 0 1 0 0,-1 0-1 0 0,1 0 1 0 0,0 0-1 0 0,-1 0 0 0 0,1 0 1 0 0,-1-1-1 0 0,1 1 1 0 0,-1 0-1 0 0,0-1 0 0 0,0 0 1 0 0,0 1-1 0 0,-1-1 1 0 0,1 1-1 0 0,0-5 0 0 0,-1 3-13 0 0,1 0 0 0 0,-1 0 0 0 0,0 0 0 0 0,0 0 0 0 0,0 0 0 0 0,-1 0 0 0 0,1 0 0 0 0,-1 0 0 0 0,0 0 0 0 0,0 0 0 0 0,0 0 0 0 0,-1 0 0 0 0,1 1 0 0 0,-1-1-1 0 0,0 0 1 0 0,0 1 0 0 0,-5-6 0 0 0,6 8 61 0 0,1 0 1 0 0,-1 0-1 0 0,0 0 0 0 0,0 0 0 0 0,0 0 0 0 0,0 1 0 0 0,-1-1 1 0 0,1 0-1 0 0,0 1 0 0 0,0-1 0 0 0,0 0 0 0 0,-1 1 0 0 0,1 0 1 0 0,0-1-1 0 0,0 1 0 0 0,-1 0 0 0 0,1-1 0 0 0,0 1 0 0 0,-1 0 0 0 0,1 0 1 0 0,0 0-1 0 0,-1 0 0 0 0,-1 1 0 0 0,0 0 1 0 0,0 0-1 0 0,0 0 1 0 0,0 0-1 0 0,1 0 1 0 0,-1 1 0 0 0,1-1-1 0 0,-1 1 1 0 0,1 0-1 0 0,-1 0 1 0 0,-2 3 0 0 0,-1 1 38 0 0,0 1 0 0 0,0 1 0 0 0,0-1 0 0 0,1 1 0 0 0,-8 15 0 0 0,9-12 184 0 0,0 1 0 0 0,1-1 1 0 0,0 1-1 0 0,0 0 1 0 0,2 0-1 0 0,-1 0 1 0 0,2 0-1 0 0,-1 1 1 0 0,3 13-1 0 0,-2-19-124 0 0,1 0 1 0 0,0-1-1 0 0,0 1 0 0 0,0 0 0 0 0,1-1 0 0 0,0 1 0 0 0,1-1 0 0 0,-1 0 0 0 0,1 0 1 0 0,0 0-1 0 0,1 0 0 0 0,-1 0 0 0 0,1-1 0 0 0,1 1 0 0 0,-1-1 0 0 0,0 0 0 0 0,11 8 1 0 0,-12-11-87 0 0,0 0 1 0 0,1-1 0 0 0,-1 1 0 0 0,0-1 0 0 0,1 1 0 0 0,-1-1 0 0 0,1 0 0 0 0,-1-1 0 0 0,1 1 0 0 0,-1 0 0 0 0,1-1-1 0 0,-1 0 1 0 0,1 0 0 0 0,0 0 0 0 0,-1 0 0 0 0,7-2 0 0 0,-3 0-98 0 0,0 0 1 0 0,1-1-1 0 0,-1 1 0 0 0,0-2 0 0 0,0 1 1 0 0,-1-1-1 0 0,11-7 0 0 0,-2-1-266 0 0,-1 0 0 0 0,0-1 0 0 0,-1 0 0 0 0,0-2 0 0 0,17-25 0 0 0,-17 21 162 0 0,-1-1 0 0 0,0 0 0 0 0,-2-1 0 0 0,0 0 0 0 0,7-28 0 0 0,-16 32 179 0 0,-1 11 55 0 0,0 11 111 0 0,-15 35 1054 0 0,16-33-1074 0 0,0 1 0 0 0,1-1 0 0 0,-1 0 0 0 0,2 1 0 0 0,-1-1 1 0 0,1 0-1 0 0,0 0 0 0 0,0-1 0 0 0,1 1 0 0 0,-1 0 0 0 0,2-1 0 0 0,-1 0 0 0 0,1 0 0 0 0,10 10 0 0 0,-6-5-117 0 0,0 0-1 0 0,0 0 1 0 0,9 20-1 0 0,-16-28-82 0 0,-1 1-1 0 0,1 0 1 0 0,-1-1-1 0 0,0 1 1 0 0,-1 0-1 0 0,1 0 1 0 0,-1-1-1 0 0,1 1 0 0 0,-1 0 1 0 0,0 0-1 0 0,0 0 1 0 0,-1 0-1 0 0,1-1 1 0 0,-1 1-1 0 0,0 0 1 0 0,0 0-1 0 0,0-1 1 0 0,-2 5-1 0 0,1-6-341 0 0,1 1 1 0 0,0-1-1 0 0,-1 1 0 0 0,1-1 0 0 0,-1 0 1 0 0,0 0-1 0 0,0 1 0 0 0,0-1 1 0 0,0 0-1 0 0,0-1 0 0 0,0 1 0 0 0,0 0 1 0 0,-1-1-1 0 0,1 1 0 0 0,0-1 1 0 0,-1 0-1 0 0,0 0 0 0 0,1 0 0 0 0,-1 0 1 0 0,0 0-1 0 0,1 0 0 0 0,-1-1 1 0 0,0 1-1 0 0,-5-1 0 0 0,2 0-824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7:13.3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26 488 0 0,'4'-2'369'0'0,"-3"1"-194"0"0,0 1 1 0 0,0-1-1 0 0,0 1 0 0 0,0-1 1 0 0,0 0-1 0 0,0 1 1 0 0,0-1-1 0 0,0 0 1 0 0,0 0-1 0 0,-1 0 1 0 0,1 0-1 0 0,0 0 0 0 0,-1 0 1 0 0,1 0-1 0 0,0 0 1 0 0,-1 0-1 0 0,1 0 1 0 0,-1 0-1 0 0,0 0 1 0 0,1-2-1 0 0,3-1 785 0 0,-7 6-157 0 0,2-1-734 0 0,-1 0 1 0 0,0 1-1 0 0,1-1 1 0 0,0 1-1 0 0,-1 0 0 0 0,1-1 1 0 0,0 1-1 0 0,0 0 1 0 0,0 0-1 0 0,0 0 1 0 0,0 0-1 0 0,1 0 0 0 0,-1 0 1 0 0,0 0-1 0 0,1 0 1 0 0,0 0-1 0 0,-1 0 0 0 0,1 3 1 0 0,-3 42 632 0 0,3-46-682 0 0,1 12 96 0 0,0-1 1 0 0,0 1-1 0 0,2-1 1 0 0,-1 0-1 0 0,1 0 1 0 0,1 0-1 0 0,7 16 1 0 0,-11-28-94 0 0,0 1 0 0 0,0-1 0 0 0,1 0 1 0 0,-1 0-1 0 0,0 1 0 0 0,0-1 0 0 0,0 0 1 0 0,0 0-1 0 0,1 1 0 0 0,-1-1 0 0 0,0 0 0 0 0,0 0 1 0 0,1 0-1 0 0,-1 0 0 0 0,0 1 0 0 0,0-1 0 0 0,1 0 1 0 0,-1 0-1 0 0,0 0 0 0 0,0 0 0 0 0,1 0 0 0 0,-1 0 1 0 0,0 0-1 0 0,0 0 0 0 0,1 0 0 0 0,-1 0 0 0 0,0 0 1 0 0,1 0-1 0 0,-1 0 0 0 0,0 0 0 0 0,0 0 1 0 0,1 0-1 0 0,-1 0 0 0 0,0 0 0 0 0,1 0 0 0 0,-1 0 1 0 0,0 0-1 0 0,0 0 0 0 0,1 0 0 0 0,-1-1 0 0 0,0 1 1 0 0,0 0-1 0 0,1 0 0 0 0,-1-1 0 0 0,16-14 281 0 0,6-21-266 0 0,-21 33-32 0 0,0 0-1 0 0,0 0 1 0 0,1 0-1 0 0,-1 0 1 0 0,1 1-1 0 0,-1-1 1 0 0,1 0-1 0 0,0 0 1 0 0,0 1-1 0 0,0 0 1 0 0,1-1-1 0 0,-1 1 1 0 0,0 0-1 0 0,1 0 1 0 0,-1 0-1 0 0,1 0 1 0 0,0 0 0 0 0,0 1-1 0 0,0-1 1 0 0,4-1-1 0 0,-3 3-8 0 0,0 0 0 0 0,0 0 0 0 0,0 0 1 0 0,-1 0-1 0 0,1 1 0 0 0,0-1 0 0 0,0 1 0 0 0,-1 0 0 0 0,1 0 0 0 0,0 1 0 0 0,-1-1 0 0 0,1 1 0 0 0,-1-1 1 0 0,0 1-1 0 0,0 0 0 0 0,1 0 0 0 0,2 4 0 0 0,11 7 148 0 0,-12-9-704 0 0,0 0 1 0 0,1 0-1 0 0,-1 0 1 0 0,1-1-1 0 0,0 1 1 0 0,0-1-1 0 0,11 4 1 0 0,-15-7 395 0 0,-1 0 0 0 0,0 0 0 0 0,1 0 0 0 0,-1 1 0 0 0,0-2 0 0 0,1 1 0 0 0,-1 0 0 0 0,0 0 0 0 0,1 0 0 0 0,-1-1-1 0 0,0 1 1 0 0,0 0 0 0 0,1-1 0 0 0,-1 1 0 0 0,0-1 0 0 0,0 0 0 0 0,0 1 0 0 0,2-2 0 0 0,-1 0-23 0 0,0 0 0 0 0,0-1-1 0 0,0 1 1 0 0,0-1 0 0 0,0 1-1 0 0,-1-1 1 0 0,1 0 0 0 0,-1 1-1 0 0,0-1 1 0 0,0 0-1 0 0,1-3 1 0 0,3-9-508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7:13.7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0 234 260 0 0,'6'-28'1453'0'0,"-2"-1"0"0"0,1-30 0 0 0,-2 34 1278 0 0,2 38-174 0 0,2 41-1487 0 0,-2 65-931 0 0,0 0-3119 0 0,-5-119 2904 0 0,0 1 0 0 0,0-1 0 0 0,0 0 0 0 0,0 1 0 0 0,0-1 0 0 0,0 1 0 0 0,0-1 0 0 0,0 0 0 0 0,0 1 0 0 0,0-1 0 0 0,0 1 0 0 0,0-1 0 0 0,0 0-1 0 0,0 1 1 0 0,0-1 0 0 0,0 1 0 0 0,0-1 0 0 0,0 0 0 0 0,1 1 0 0 0,-1-1 0 0 0,0 1 0 0 0,0-1 0 0 0,0 0 0 0 0,1 1 0 0 0,-1-1 0 0 0,0 0 0 0 0,1 0 0 0 0,-1 1 0 0 0,0-1 0 0 0,1 0 0 0 0,-1 0 0 0 0,0 1 0 0 0,1-1 0 0 0,-1 0 0 0 0,1 0-1 0 0,12-9-1945 0 0,7-21-157 0 0,-14 10 1258 0 0</inkml:trace>
  <inkml:trace contextRef="#ctx0" brushRef="#br0" timeOffset="1">125 66 684 0 0,'6'-42'2721'0'0,"-3"19"1567"0"0,-2 47-2809 0 0,-2 94-1263 0 0,-1-20-1201 0 0,11 108 0 0 0,-9-204 806 0 0,0 0 1 0 0,0 1-1 0 0,1-1 0 0 0,-1 0 1 0 0,0 0-1 0 0,1 0 0 0 0,-1 0 1 0 0,1 1-1 0 0,0-1 0 0 0,0 0 0 0 0,0 0 1 0 0,0 0-1 0 0,0-1 0 0 0,0 1 1 0 0,1 0-1 0 0,-1 0 0 0 0,0-1 1 0 0,1 1-1 0 0,0 0 0 0 0,-1-1 1 0 0,1 0-1 0 0,0 1 0 0 0,0-1 1 0 0,0 0-1 0 0,-1 0 0 0 0,1 0 1 0 0,1 0-1 0 0,-1 0 0 0 0,0 0 1 0 0,0-1-1 0 0,3 1 0 0 0,6 0-941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7:14.1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385 45 524 0 0,'3'-2'320'0'0,"-1"-1"0"0"0,0 1 0 0 0,0 0 0 0 0,0-1 1 0 0,-1 1-1 0 0,1-1 0 0 0,-1 0 0 0 0,1 0 0 0 0,-1 1 0 0 0,2-6 0 0 0,-3 7-282 0 0,0 1 1 0 0,0-1-1 0 0,0 1 0 0 0,0 0 0 0 0,0-1 1 0 0,0 1-1 0 0,-1-1 0 0 0,1 1 1 0 0,0 0-1 0 0,0-1 0 0 0,0 1 0 0 0,0 0 1 0 0,-1-1-1 0 0,1 1 0 0 0,0 0 1 0 0,0-1-1 0 0,-1 1 0 0 0,1 0 0 0 0,0-1 1 0 0,0 1-1 0 0,-1 0 0 0 0,1 0 1 0 0,0-1-1 0 0,-1 1 0 0 0,1 0 0 0 0,0 0 1 0 0,-1 0-1 0 0,0-1 0 0 0,-23-1 68 0 0,-190 24-48 0 0,74 2-4258 0 0,119-18 3165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6:57.2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65 728 0 0,'17'-20'6587'0'0,"7"6"-3782"0"0,33-2-5200 0 0,-15 6-3346 0 0,-22 5 4349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7:14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130 205 356 0 0,'0'8'4414'0'0,"0"14"-2605"0"0,0 21-1314 0 0,3 1-1 0 0,8 55 1 0 0,-10-90-1004 0 0,-1-8 346 0 0,0 0 1 0 0,0-1-1 0 0,0 1 0 0 0,0 0 1 0 0,0 0-1 0 0,0 0 0 0 0,0 0 1 0 0,0-1-1 0 0,1 1 1 0 0,-1 0-1 0 0,0 0 0 0 0,0-1 1 0 0,1 1-1 0 0,-1 0 0 0 0,1 0 1 0 0,-1-1-1 0 0,0 1 0 0 0,1 0 1 0 0,-1-1-1 0 0,1 1 0 0 0,-1 0 1 0 0,1-1-1 0 0,0 1 0 0 0,-1-1 1 0 0,1 1-1 0 0,0 0 0 0 0</inkml:trace>
  <inkml:trace contextRef="#ctx0" brushRef="#br0" timeOffset="1">20 52 476 0 0,'-9'-17'1994'0'0,"8"15"-1555"0"0,0 0 1 0 0,-1 0 0 0 0,1-1-1 0 0,0 1 1 0 0,0 0 0 0 0,0-1-1 0 0,0 1 1 0 0,1-1 0 0 0,-1 1-1 0 0,1-1 1 0 0,0 1 0 0 0,-1-5-1 0 0,31 37-6522 0 0,-20-19 4885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7:14.8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37 900 0 0,'10'-16'2383'0'0,"0"-3"298"0"0,-11 19-2661 0 0,0 0-1 0 0,-1-1 0 0 0,1 1 0 0 0,0 0 0 0 0,0 0 1 0 0,0 0-1 0 0,0 0 0 0 0,0 0 0 0 0,0 0 1 0 0,0 0-1 0 0,0 1 0 0 0,0-1 0 0 0,0 0 1 0 0,0 1-1 0 0,0-1 0 0 0,0 0 0 0 0,0 1 0 0 0,0-1 1 0 0,0 1-1 0 0,0 0 0 0 0,0-1 0 0 0,-1 2 1 0 0,-5 1-7 0 0,0 1 0 0 0,-1 0 0 0 0,1 0 0 0 0,1 1 0 0 0,-1 0 0 0 0,1 0 0 0 0,0 1 0 0 0,0-1 0 0 0,-7 10 0 0 0,11-13 26 0 0,1 1 1 0 0,-1-1 0 0 0,1 0 0 0 0,-1 1 0 0 0,1-1 0 0 0,0 1-1 0 0,0-1 1 0 0,0 1 0 0 0,1-1 0 0 0,-1 1 0 0 0,0 0 0 0 0,1-1-1 0 0,0 1 1 0 0,-1 0 0 0 0,1 0 0 0 0,1-1 0 0 0,-1 1 0 0 0,0 0-1 0 0,0 0 1 0 0,1-1 0 0 0,0 1 0 0 0,-1-1 0 0 0,1 1 0 0 0,0 0 0 0 0,0-1-1 0 0,1 1 1 0 0,-1-1 0 0 0,0 0 0 0 0,1 1 0 0 0,0-1 0 0 0,1 2-1 0 0,7 7 266 0 0,-1-1-1 0 0,1 0 0 0 0,1 0 1 0 0,0-1-1 0 0,14 9 1 0 0,-5-6 80 0 0,-13-8-278 0 0,0 0 0 0 0,0 0-1 0 0,0 1 1 0 0,-1 0-1 0 0,1 0 1 0 0,-1 0-1 0 0,0 1 1 0 0,-1 0-1 0 0,6 8 1 0 0,-11-12-120 0 0,0 0 1 0 0,0-1-1 0 0,0 1 1 0 0,0 0-1 0 0,-1 0 0 0 0,1 0 1 0 0,-1-1-1 0 0,1 1 1 0 0,-1 0-1 0 0,0-1 0 0 0,1 1 1 0 0,-1 0-1 0 0,0-1 1 0 0,0 1-1 0 0,0-1 0 0 0,-1 1 1 0 0,1-1-1 0 0,0 0 0 0 0,0 1 1 0 0,-2 0-1 0 0,-30 25-1054 0 0,24-22 330 0 0,-1-1-1 0 0,-1 0 1 0 0,1-1 0 0 0,0 0-1 0 0,-1-1 1 0 0,1 0 0 0 0,-1-1 0 0 0,0 0-1 0 0,1 0 1 0 0,-17-2 0 0 0,7-1-478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7:15.5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17 252 0 0,'1'-3'7934'0'0,"-3"22"-5608"0"0,-17 131 3281 0 0,14 80-4162 0 0,5-184-1431 0 0,29-127-810 0 0,-4-43 450 0 0,-21 93 364 0 0,2 0 0 0 0,0 0 0 0 0,3 1 0 0 0,0 0 0 0 0,23-49 0 0 0,-31 77-1 0 0,-1 1 0 0 0,1 0 1 0 0,0 0-1 0 0,-1-1 0 0 0,1 1 1 0 0,0 0-1 0 0,0 0 1 0 0,0 0-1 0 0,0 0 0 0 0,0 0 1 0 0,0 0-1 0 0,0 0 0 0 0,0 0 1 0 0,0 1-1 0 0,1-1 1 0 0,-1 0-1 0 0,0 1 0 0 0,0-1 1 0 0,1 1-1 0 0,-1-1 1 0 0,0 1-1 0 0,1-1 0 0 0,-1 1 1 0 0,1 0-1 0 0,-1 0 0 0 0,3 0 1 0 0,-2 0 14 0 0,1 1 1 0 0,0 0 0 0 0,-1 0-1 0 0,1 0 1 0 0,-1 0 0 0 0,1 0 0 0 0,-1 1-1 0 0,0-1 1 0 0,1 1 0 0 0,-1 0-1 0 0,0-1 1 0 0,3 5 0 0 0,4 3 17 0 0,-1 1 1 0 0,0 0-1 0 0,-1 1 1 0 0,10 19-1 0 0,24 63-95 0 0,16 33-550 0 0,-49-112-420 0 0,1 0-1 0 0,0 0 0 0 0,16 17 0 0 0,-22-28 334 0 0,0 0 0 0 0,0 0-1 0 0,1 0 1 0 0,-1-1 0 0 0,0 1 0 0 0,1-1 0 0 0,0 1-1 0 0,-1-1 1 0 0,1 0 0 0 0,0-1 0 0 0,0 1-1 0 0,0-1 1 0 0,0 0 0 0 0,7 2 0 0 0,-1-3-944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7:15.9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319 21 652 0 0,'0'-2'119'0'0,"-1"1"1"0"0,0 0-1 0 0,0-1 1 0 0,0 1-1 0 0,0 0 1 0 0,0 0-1 0 0,0 0 0 0 0,0 0 1 0 0,0 0-1 0 0,0 0 1 0 0,0 0-1 0 0,-1 0 1 0 0,1 0-1 0 0,0 0 0 0 0,-1 1 1 0 0,1-1-1 0 0,0 0 1 0 0,-1 1-1 0 0,1-1 0 0 0,-1 1 1 0 0,1 0-1 0 0,-1-1 1 0 0,1 1-1 0 0,-1 0 1 0 0,1 0-1 0 0,-1 0 0 0 0,1 0 1 0 0,-3 1-1 0 0,-49-1 818 0 0,28 4-1086 0 0,0 1-1 0 0,1 1 1 0 0,0 1-1 0 0,0 1 0 0 0,0 1 1 0 0,1 1-1 0 0,-28 17 1 0 0,50-26-88 0 0,1-1 186 0 0,-1 0-1 0 0,1 0 0 0 0,0 0 1 0 0,-1 0-1 0 0,1 0 0 0 0,0 0 1 0 0,-1 0-1 0 0,1 1 0 0 0,0-1 1 0 0,0 0-1 0 0,-1 0 1 0 0,1 0-1 0 0,0 0 0 0 0,-1 1 1 0 0,1-1-1 0 0,0 0 0 0 0,0 0 1 0 0,0 1-1 0 0,-1-1 0 0 0,1 0 1 0 0,0 0-1 0 0,0 1 1 0 0,0-1-1 0 0,0 0 0 0 0,-1 1 1 0 0,1-1-1 0 0,0 0 0 0 0,0 1 1 0 0,0-1-1 0 0,0 0 0 0 0,0 1 1 0 0,0-1-1 0 0,0 1 1 0 0,4 1-973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7:16.2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2 348 0 0,'1'0'172'0'0,"0"0"0"0"0,0-1 0 0 0,-1 1 0 0 0,1 0 1 0 0,0 0-1 0 0,0-1 0 0 0,0 1 0 0 0,0 0 0 0 0,0 0 0 0 0,0 0 0 0 0,-1 0 0 0 0,1 0 0 0 0,0 0 0 0 0,0 0 1 0 0,0 1-1 0 0,0-1 0 0 0,0 0 0 0 0,-1 0 0 0 0,1 1 0 0 0,0-1 0 0 0,0 0 0 0 0,0 1 0 0 0,-1-1 0 0 0,1 1 1 0 0,0-1-1 0 0,-1 1 0 0 0,1 0 0 0 0,0-1 0 0 0,-1 1 0 0 0,1-1 0 0 0,-1 1 0 0 0,1 0 0 0 0,-1 0 0 0 0,1-1 1 0 0,-1 1-1 0 0,1 0 0 0 0,-1 0 0 0 0,0 0 0 0 0,1-1 0 0 0,-1 1 0 0 0,0 0 0 0 0,0 0 0 0 0,0 0 0 0 0,0 0 1 0 0,1 0-1 0 0,-1 0 0 0 0,0-1 0 0 0,-1 2 0 0 0,3 55 1872 0 0,-3-44-1599 0 0,2 18-313 0 0,0 0 1 0 0,8 35 0 0 0,-7-54-679 0 0,1 0 1 0 0,0 1 0 0 0,1-1-1 0 0,0 0 1 0 0,1-1-1 0 0,0 1 1 0 0,1-1 0 0 0,8 12-1 0 0,-11-20 159 0 0,1 0 1 0 0,-1 0-1 0 0,1 0 0 0 0,-1-1 0 0 0,1 1 0 0 0,0-1 0 0 0,0 0 0 0 0,1 0 0 0 0,-1 0 0 0 0,0-1 0 0 0,0 0 1 0 0,1 0-1 0 0,6 1 0 0 0,5 3-724 0 0</inkml:trace>
  <inkml:trace contextRef="#ctx0" brushRef="#br0" timeOffset="1">355 302 540 0 0,'3'-1'261'0'0,"0"1"0"0"0,-1 0 1 0 0,1 1-1 0 0,0-1 0 0 0,-1 0 0 0 0,1 1 0 0 0,0-1 1 0 0,-1 1-1 0 0,1 0 0 0 0,-1 0 0 0 0,1 0 0 0 0,-1 0 1 0 0,0 1-1 0 0,1-1 0 0 0,-1 0 0 0 0,0 1 0 0 0,0 0 1 0 0,0 0-1 0 0,0-1 0 0 0,3 5 0 0 0,-3-3-130 0 0,0 0-1 0 0,0 1 0 0 0,-1 0 0 0 0,0-1 1 0 0,1 1-1 0 0,-1 0 0 0 0,0 0 1 0 0,-1-1-1 0 0,1 1 0 0 0,-1 0 0 0 0,1 0 1 0 0,-2 7-1 0 0,0 3-128 0 0,-1 0-1 0 0,0-1 1 0 0,-1 1-1 0 0,-1-1 1 0 0,0 1-1 0 0,-12 24 1 0 0,13-31-340 0 0,-1 1 1 0 0,0-1-1 0 0,-1 1 1 0 0,0-1-1 0 0,0 0 0 0 0,0-1 1 0 0,-1 1-1 0 0,0-1 1 0 0,0 0-1 0 0,0 0 0 0 0,-1-1 1 0 0,0 0-1 0 0,0 0 1 0 0,0-1-1 0 0,-1 0 0 0 0,0 0 1 0 0,1-1-1 0 0,-11 4 0 0 0,-3-2-773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7:16.9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57 504 0 0,'1'24'7709'0'0,"1"-3"-6442"0"0,-1-1 1 0 0,-5 41-1 0 0,-11 101 2534 0 0,11-88-2809 0 0,-7 69-903 0 0,17-255-184 0 0,33-192-1 0 0,-36 286 124 0 0,1 1 1 0 0,11-29-1 0 0,-14 41-5 0 0,1 1 0 0 0,0-1-1 0 0,0 1 1 0 0,0 0 0 0 0,0 0 0 0 0,1 0 0 0 0,0 0-1 0 0,0 0 1 0 0,0 1 0 0 0,0-1 0 0 0,0 1 0 0 0,1 0-1 0 0,-1 0 1 0 0,8-5 0 0 0,-9 8 0 0 0,0-1-1 0 0,0 0 1 0 0,0 1 0 0 0,0 0-1 0 0,0-1 1 0 0,0 1-1 0 0,0 0 1 0 0,0 0 0 0 0,0 0-1 0 0,0 0 1 0 0,-1 1 0 0 0,1-1-1 0 0,0 0 1 0 0,0 1 0 0 0,0 0-1 0 0,0-1 1 0 0,0 1 0 0 0,0 0-1 0 0,-1 0 1 0 0,1 0-1 0 0,0 0 1 0 0,-1 0 0 0 0,1 0-1 0 0,-1 0 1 0 0,1 1 0 0 0,-1-1-1 0 0,0 1 1 0 0,3 2 0 0 0,4 6 47 0 0,-1 0 1 0 0,0 1-1 0 0,8 16 1 0 0,-4-8 10 0 0,6 12 25 0 0,19 51-1 0 0,-22-48-829 0 0,27 47 0 0 0,-35-70-620 0 0,1-1 0 0 0,0 0-1 0 0,1-1 1 0 0,15 15 0 0 0,-20-22 715 0 0,0 0-1 0 0,0 0 1 0 0,0-1-1 0 0,0 1 1 0 0,0-1 0 0 0,0 1-1 0 0,1-1 1 0 0,-1 0-1 0 0,0-1 1 0 0,1 1 0 0 0,-1 0-1 0 0,4-1 1 0 0,3 1-800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7:17.3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390 40 600 0 0,'-20'-8'865'0'0,"-1"1"-1"0"0,1 1 1 0 0,-1 1-1 0 0,-1 1 1 0 0,-31-3-1 0 0,1 4-660 0 0,-58 5-1 0 0,105-2-278 0 0,-3 0-254 0 0,-1 0-1 0 0,1 1 0 0 0,-1 0 0 0 0,1 1 1 0 0,-15 4-1 0 0,23-1-1809 0 0,4-3 1045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7:17.6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54 648 0 0,'0'-2'486'0'0,"0"0"0"0"0,0 0 0 0 0,0 0 0 0 0,1 0 0 0 0,-1 0 1 0 0,0 0-1 0 0,1 0 0 0 0,0 0 0 0 0,-1 0 0 0 0,1 0 0 0 0,0 1 0 0 0,0-1 0 0 0,0 0 0 0 0,0 0 0 0 0,0 1 0 0 0,1-1 1 0 0,-1 1-1 0 0,0-1 0 0 0,1 1 0 0 0,-1-1 0 0 0,1 1 0 0 0,-1 0 0 0 0,1 0 0 0 0,2-2 0 0 0,0 1-51 0 0,0 1 0 0 0,1-1-1 0 0,-1 1 1 0 0,0 0-1 0 0,1 0 1 0 0,-1 0 0 0 0,1 1-1 0 0,-1 0 1 0 0,1 0 0 0 0,8 0-1 0 0,-6 1-371 0 0,0 0-1 0 0,0 0 1 0 0,-1 0 0 0 0,1 1-1 0 0,0 0 1 0 0,-1 0-1 0 0,0 0 1 0 0,1 1-1 0 0,-1 0 1 0 0,0 0-1 0 0,0 1 1 0 0,-1 0-1 0 0,1 0 1 0 0,-1 0-1 0 0,8 9 1 0 0,-11-9-65 0 0,0 1 1 0 0,0-1-1 0 0,0 1 1 0 0,-1 0 0 0 0,0 0-1 0 0,0 0 1 0 0,0 0-1 0 0,-1 0 1 0 0,1 0 0 0 0,-1 0-1 0 0,-1 9 1 0 0,-10 55-42 0 0,4-47 28 0 0,0 0 0 0 0,-2-1 0 0 0,-1 0 0 0 0,0 0 0 0 0,-1-1 0 0 0,-2-1 0 0 0,-16 21 0 0 0,29-39 16 0 0,1 0 1 0 0,-1 0-1 0 0,0 0 1 0 0,1 0-1 0 0,-1 0 0 0 0,1 0 1 0 0,-1 0-1 0 0,1 0 1 0 0,-1 0-1 0 0,1 0 1 0 0,0 0-1 0 0,-1 0 1 0 0,1-1-1 0 0,0 1 1 0 0,0 0-1 0 0,-1-1 1 0 0,1 1-1 0 0,0 0 1 0 0,0-1-1 0 0,0 1 1 0 0,0-1-1 0 0,0 1 0 0 0,0-1 1 0 0,0 0-1 0 0,0 1 1 0 0,0-1-1 0 0,0 0 1 0 0,2 0-1 0 0,45 18 10 0 0,-39-15-2 0 0,9 3-29 0 0,-4-1 28 0 0,0 0 0 0 0,-1 0 0 0 0,1 1 0 0 0,-1 1 1 0 0,17 12-1 0 0,-27-17-27 0 0,-1 0-1 0 0,1 0 1 0 0,-1 0 0 0 0,1 1 0 0 0,-1-1 0 0 0,0 1 0 0 0,0-1 0 0 0,0 1 0 0 0,-1 0-1 0 0,1 0 1 0 0,-1 0 0 0 0,1 0 0 0 0,-1 0 0 0 0,0 0 0 0 0,0 0 0 0 0,0 0 0 0 0,-1 1-1 0 0,1-1 1 0 0,-1 0 0 0 0,0 1 0 0 0,0-1 0 0 0,0 0 0 0 0,0 0 0 0 0,0 1 0 0 0,-1-1-1 0 0,0 0 1 0 0,1 0 0 0 0,-1 1 0 0 0,-3 5 0 0 0,-1 3-696 0 0,0 0 0 0 0,-1-1 0 0 0,-1 1 0 0 0,0-1 0 0 0,-13 16 0 0 0,16-22-727 0 0,-1 0 1 0 0,1 0-1 0 0,-1-1 1 0 0,0 0-1 0 0,0 0 0 0 0,0 0 1 0 0,-12 6-1 0 0,12-8-22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7:17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0 920 0 0,'5'2'242'0'0,"1"-1"1"0"0,-1 1-1 0 0,0 0 0 0 0,0 1 0 0 0,0-1 0 0 0,0 1 1 0 0,0 0-1 0 0,-1 0 0 0 0,1 1 0 0 0,-1-1 0 0 0,0 1 1 0 0,0 0-1 0 0,0 0 0 0 0,-1 1 0 0 0,1-1 0 0 0,-1 1 1 0 0,0-1-1 0 0,-1 1 0 0 0,1 0 0 0 0,-1 0 1 0 0,4 10-1 0 0,-4-6-180 0 0,-1 0 1 0 0,0-1-1 0 0,0 1 1 0 0,0 0-1 0 0,-1 0 1 0 0,-1 0-1 0 0,0 0 0 0 0,0 0 1 0 0,0 0-1 0 0,-1 0 1 0 0,0-1-1 0 0,-1 1 1 0 0,-4 8-1 0 0,-1 3-58 0 0,0 1-206 0 0,0 0-1 0 0,-22 35 0 0 0,28-52-60 0 0,-1 0-1 0 0,0 0 1 0 0,0 0-1 0 0,-1 0 1 0 0,1 0-1 0 0,-1 0 1 0 0,1-1 0 0 0,-1 0-1 0 0,0 0 1 0 0,-1 0-1 0 0,1 0 1 0 0,0-1-1 0 0,-1 1 1 0 0,1-1-1 0 0,-1 0 1 0 0,0-1-1 0 0,0 1 1 0 0,-5 0-1 0 0,-6-1-841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7:18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96 60 0 0,'1'0'224'0'0,"-1"0"1"0"0,1 1-1 0 0,0-1 1 0 0,-1 0-1 0 0,1 0 1 0 0,-1 0-1 0 0,1 1 0 0 0,0-1 1 0 0,-1 0-1 0 0,1 1 1 0 0,-1-1-1 0 0,1 0 1 0 0,-1 1-1 0 0,1-1 0 0 0,-1 1 1 0 0,0-1-1 0 0,1 1 1 0 0,-1-1-1 0 0,1 1 1 0 0,-1-1-1 0 0,0 1 0 0 0,1-1 1 0 0,-1 1-1 0 0,0 0 1 0 0,0-1-1 0 0,0 1 1 0 0,1 0-1 0 0,3 27 2097 0 0,-7 25-863 0 0,-24 109 733 0 0,6-50-1670 0 0,12-77-540 0 0,4-30-107 0 0,3-24 28 0 0,3-25 132 0 0,3 0-1 0 0,1 0 0 0 0,2 0 0 0 0,2 0 0 0 0,2 1 1 0 0,2 1-1 0 0,19-43 0 0 0,-29 77 206 0 0,1 0 0 0 0,0 0 0 0 0,1 0 1 0 0,0 0-1 0 0,0 1 0 0 0,0 0 0 0 0,1 0 0 0 0,8-8 1 0 0,-12 13-164 0 0,0 1 0 0 0,1-1 0 0 0,-1 1 0 0 0,0-1 0 0 0,0 1 1 0 0,1-1-1 0 0,-1 1 0 0 0,1 0 0 0 0,-1 0 0 0 0,1 0 1 0 0,-1 1-1 0 0,1-1 0 0 0,0 1 0 0 0,-1-1 0 0 0,1 1 0 0 0,0 0 1 0 0,-1 0-1 0 0,1 0 0 0 0,0 0 0 0 0,0 1 0 0 0,-1-1 0 0 0,1 1 1 0 0,-1-1-1 0 0,1 1 0 0 0,0 0 0 0 0,-1 0 0 0 0,0 0 1 0 0,1 0-1 0 0,-1 1 0 0 0,0-1 0 0 0,4 3 0 0 0,7 9-16 0 0,0-1-1 0 0,-1 2 0 0 0,-1 0 0 0 0,0 0 1 0 0,-1 1-1 0 0,-1 0 0 0 0,0 1 1 0 0,-1 0-1 0 0,8 21 0 0 0,5 8-57 0 0,35 86-1987 0 0,-49-115 832 0 0,11 19-3372 0 0,-17-34 4211 0 0,0 0 1 0 0,-1 1 0 0 0,1-2-1 0 0,0 1 1 0 0,0 0-1 0 0,0 0 1 0 0,0 0 0 0 0,0 0-1 0 0,0-1 1 0 0,0 1-1 0 0,0 0 1 0 0,0-1-1 0 0,0 1 1 0 0,0-1 0 0 0,0 1-1 0 0,0-1 1 0 0,1 1-1 0 0,-1-1 1 0 0,0 0-1 0 0,0 0 1 0 0,1 0 0 0 0,-1 1-1 0 0,0-1 1 0 0,0 0-1 0 0,1-1 1 0 0,0 1 0 0 0,3-2-1057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6:57.5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295 118 168 0 0,'7'-17'1324'0'0,"-5"13"-790"0"0,-1-1 0 0 0,1 1 0 0 0,-1-1 1 0 0,1 0-1 0 0,-1 0 0 0 0,-1 0 0 0 0,1-6 0 0 0,-1 10-418 0 0,0-1 0 0 0,-1 0-1 0 0,1 0 1 0 0,-1 0 0 0 0,1 0 0 0 0,-1 0-1 0 0,0 0 1 0 0,0 1 0 0 0,0-1 0 0 0,0 0-1 0 0,0 1 1 0 0,0-1 0 0 0,0 1-1 0 0,0-1 1 0 0,-1 1 0 0 0,1-1 0 0 0,-1 1-1 0 0,1 0 1 0 0,-1 0 0 0 0,1 0 0 0 0,-1 0-1 0 0,0 0 1 0 0,-2-1 0 0 0,-4-2 137 0 0,-1 1 0 0 0,1 0 0 0 0,-1 1 0 0 0,0 0 0 0 0,0 0 0 0 0,0 1 0 0 0,1 0 0 0 0,-1 0 0 0 0,0 1 0 0 0,0 0 0 0 0,0 1 0 0 0,0 0 0 0 0,0 0 0 0 0,0 1 0 0 0,0 0 0 0 0,1 1 0 0 0,-1 0 0 0 0,-15 8 0 0 0,17-8-165 0 0,1 0 0 0 0,-1 0 0 0 0,1 1 0 0 0,0 0 0 0 0,0 1 0 0 0,1-1 0 0 0,-1 1 0 0 0,1 0 0 0 0,0 0 0 0 0,0 1 0 0 0,1-1 0 0 0,0 1 0 0 0,0 0 0 0 0,0 1 0 0 0,1-1 0 0 0,-1 1 0 0 0,2-1 0 0 0,-1 1 0 0 0,1 0 0 0 0,0 0 0 0 0,0 0 0 0 0,1 0 0 0 0,-1 13 0 0 0,2-5-53 0 0,1 0 0 0 0,0 0 0 0 0,1-1 0 0 0,1 1 0 0 0,0-1 0 0 0,1 1 0 0 0,1-1 0 0 0,10 23 0 0 0,-12-32-50 0 0,0 1-1 0 0,1 0 0 0 0,-1-1 0 0 0,1 0 0 0 0,0 0 0 0 0,0 0 0 0 0,1 0 1 0 0,-1-1-1 0 0,1 1 0 0 0,0-1 0 0 0,0 0 0 0 0,0-1 0 0 0,1 1 0 0 0,0-1 1 0 0,-1 0-1 0 0,1-1 0 0 0,0 1 0 0 0,0-1 0 0 0,0 0 0 0 0,1-1 0 0 0,-1 1 1 0 0,12 0-1 0 0,-13-2-57 0 0,-1 0 0 0 0,0 0 0 0 0,0 0 1 0 0,0-1-1 0 0,0 0 0 0 0,0 1 0 0 0,1-1 0 0 0,-1-1 0 0 0,-1 1 1 0 0,1-1-1 0 0,0 1 0 0 0,0-1 0 0 0,0 0 0 0 0,-1-1 1 0 0,1 1-1 0 0,-1 0 0 0 0,5-6 0 0 0,-3 2-49 0 0,0 0 0 0 0,0 0 0 0 0,-1 0 0 0 0,0 0 0 0 0,0-1 0 0 0,-1 1 0 0 0,0-1 0 0 0,0 0 0 0 0,2-10 0 0 0,0 0-16 0 0,-2-1-1 0 0,0 1 1 0 0,-1-1-1 0 0,-1 1 1 0 0,0-1-1 0 0,-2 0 1 0 0,-4-33-1 0 0,4 14 859 0 0,1 36-328 0 0,6 28 1547 0 0,10 43-711 0 0,31 89-1 0 0,9 37-1249 0 0,-51-174 10 0 0,4 16 20 0 0,-1 0-1 0 0,-3 0 1 0 0,-1 1-1 0 0,-1 53 1 0 0,-3-84-17 0 0,0 1 0 0 0,-1-1 0 0 0,0 0 0 0 0,-1 0 1 0 0,0 0-1 0 0,0 0 0 0 0,-1 0 0 0 0,1 0 0 0 0,-2 0 0 0 0,1-1 0 0 0,-1 0 0 0 0,0 1 0 0 0,-1-2 0 0 0,0 1 0 0 0,0 0 1 0 0,0-1-1 0 0,-1 0 0 0 0,0 0 0 0 0,0-1 0 0 0,0 1 0 0 0,-1-1 0 0 0,0-1 0 0 0,0 1 0 0 0,0-1 0 0 0,0 0 0 0 0,-14 4 1 0 0,16-6-86 0 0,-1-1-1 0 0,0 1 1 0 0,0-1 0 0 0,0 0 0 0 0,0-1 0 0 0,-7 0 0 0 0,8 0-354 0 0,1 0 0 0 0,-1-1 0 0 0,1 1 0 0 0,0-1-1 0 0,-1 0 1 0 0,1 0 0 0 0,0-1 0 0 0,-6-2 0 0 0,8 3 174 0 0,0 0-1 0 0,0-1 1 0 0,1 1 0 0 0,-1 0 0 0 0,0-1 0 0 0,1 1 0 0 0,-1-1-1 0 0,1 0 1 0 0,-1 1 0 0 0,1-1 0 0 0,0 0 0 0 0,-1 0-1 0 0,1 0 1 0 0,0 0 0 0 0,0 0 0 0 0,1 0 0 0 0,-1 0 0 0 0,0-1-1 0 0,1 1 1 0 0,-1 0 0 0 0,1 0 0 0 0,0 0 0 0 0,-1-1 0 0 0,1 1-1 0 0,0 0 1 0 0,1 0 0 0 0,-1-1 0 0 0,0 1 0 0 0,1 0-1 0 0,-1 0 1 0 0,1 0 0 0 0,0-1 0 0 0,-1 1 0 0 0,1 0 0 0 0,0 0-1 0 0,0 0 1 0 0,1 0 0 0 0,1-3 0 0 0,10-13-1133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7:18.9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350 55 652 0 0,'-9'-6'493'0'0,"1"0"0"0"0,-1 1 0 0 0,-1 0 0 0 0,1 0 0 0 0,-1 1 0 0 0,0 1 0 0 0,0-1 0 0 0,0 2 0 0 0,0-1 0 0 0,-20-1 0 0 0,-15 0-79 0 0,-50 1 0 0 0,82 3-433 0 0,-57 4-1275 0 0,68-4 452 0 0,12 3-3614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7:19.3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77 128 0 0,'0'-3'470'0'0,"0"0"-1"0"0,0 0 1 0 0,0 0 0 0 0,1-1-1 0 0,0 1 1 0 0,-1 0 0 0 0,1 0-1 0 0,0 0 1 0 0,0 0 0 0 0,0 0-1 0 0,1 1 1 0 0,-1-1 0 0 0,1 0-1 0 0,0 1 1 0 0,-1-1-1 0 0,1 1 1 0 0,0-1 0 0 0,1 1-1 0 0,3-4 1 0 0,-3 4-58 0 0,1 0 0 0 0,-1 0 0 0 0,1 0 0 0 0,0 0 0 0 0,-1 1 0 0 0,1-1 0 0 0,0 1 0 0 0,0 0 0 0 0,0 1 0 0 0,0-1 0 0 0,0 0 0 0 0,0 1 0 0 0,8 0 0 0 0,-7 0-328 0 0,0 1 0 0 0,0-1-1 0 0,-1 1 1 0 0,1 0 0 0 0,0 0-1 0 0,0 1 1 0 0,-1-1 0 0 0,1 1-1 0 0,-1 0 1 0 0,1 0 0 0 0,-1 1-1 0 0,0-1 1 0 0,0 1 0 0 0,0 0-1 0 0,0 0 1 0 0,-1 0 0 0 0,1 1-1 0 0,-1-1 1 0 0,0 1 0 0 0,0 0-1 0 0,0 0 1 0 0,0 0 0 0 0,-1 0-1 0 0,1 1 1 0 0,-1-1 0 0 0,2 8-1 0 0,-2-2-83 0 0,0 1 0 0 0,-1 0 0 0 0,0 0-1 0 0,-1 0 1 0 0,0 0 0 0 0,-1 0-1 0 0,-3 16 1 0 0,-23 76 2 0 0,14-61 0 0 0,4-16 8 0 0,-1 0 1 0 0,-2-1 0 0 0,-25 41-1 0 0,17-30 52 0 0,20-36-55 0 0,0 1 1 0 0,0-1-1 0 0,0 1 0 0 0,0 0 0 0 0,0-1 0 0 0,1 1 0 0 0,-1 0 0 0 0,0-1 0 0 0,0 1 1 0 0,1-1-1 0 0,-1 1 0 0 0,0-1 0 0 0,1 1 0 0 0,-1 0 0 0 0,0-1 0 0 0,1 1 0 0 0,-1-1 1 0 0,1 0-1 0 0,-1 1 0 0 0,1-1 0 0 0,-1 1 0 0 0,1-1 0 0 0,-1 0 0 0 0,1 1 0 0 0,0-1 1 0 0,-1 0-1 0 0,1 0 0 0 0,-1 1 0 0 0,1-1 0 0 0,0 0 0 0 0,-1 0 0 0 0,1 0 0 0 0,0 0 1 0 0,-1 0-1 0 0,1 0 0 0 0,-1 0 0 0 0,1 0 0 0 0,0 0 0 0 0,-1 0 0 0 0,2 0 0 0 0,35 3 7 0 0,-34-3-6 0 0,21 1-587 0 0,-1-2 0 0 0,1 0 0 0 0,-1-2 0 0 0,46-11 0 0 0,87-36-10375 0 0,-135 42 9098 0 0,4-1 197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6:57.9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22 476 0 0,'6'-4'798'0'0,"0"1"0"0"0,-1 0 0 0 0,1 1-1 0 0,0-1 1 0 0,10-1 0 0 0,-14 3-299 0 0,0 1-1 0 0,1-1 1 0 0,-1 1 0 0 0,0 0-1 0 0,0 0 1 0 0,0 0-1 0 0,0 0 1 0 0,0 0 0 0 0,0 1-1 0 0,1-1 1 0 0,-1 1 0 0 0,0-1-1 0 0,0 1 1 0 0,0 0-1 0 0,0 0 1 0 0,-1 0 0 0 0,1 0-1 0 0,0 0 1 0 0,0 0-1 0 0,2 2 1 0 0,5 4 903 0 0,12-14-18174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7:01.1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242 8 604 0 0,'0'0'237'0'0,"-1"-1"-1"0"0,0 0 1 0 0,1 1 0 0 0,-1-1 0 0 0,0 0-1 0 0,1 1 1 0 0,-1-1 0 0 0,0 1-1 0 0,0-1 1 0 0,0 1 0 0 0,0 0-1 0 0,1-1 1 0 0,-1 1 0 0 0,0 0-1 0 0,0 0 1 0 0,0-1 0 0 0,0 1 0 0 0,0 0-1 0 0,0 0 1 0 0,0 0 0 0 0,0 0-1 0 0,0 0 1 0 0,0 0 0 0 0,0 1-1 0 0,-1-1 1 0 0,-30 15 2688 0 0,-25 31-33 0 0,54-43-2484 0 0,-12 10-29 0 0,0 1 0 0 0,2 1 0 0 0,0 0 0 0 0,0 1 0 0 0,2 1 0 0 0,0 0 0 0 0,0 0 0 0 0,-10 27 0 0 0,20-39-324 0 0,0-1 1 0 0,1 1-1 0 0,-1 0 0 0 0,1 0 0 0 0,0 0 1 0 0,0 0-1 0 0,1 0 0 0 0,-1-1 0 0 0,1 1 1 0 0,0 0-1 0 0,1 0 0 0 0,-1-1 1 0 0,1 1-1 0 0,0-1 0 0 0,0 1 0 0 0,0-1 1 0 0,0 0-1 0 0,1 0 0 0 0,0 0 0 0 0,0 0 1 0 0,0 0-1 0 0,0-1 0 0 0,1 1 0 0 0,5 4 1 0 0,10 9 15 0 0,1-1 0 0 0,1-1 0 0 0,27 16 0 0 0,-39-26-60 0 0,14 9-2 0 0,147 100-35 0 0,-151-100 16 0 0,-1 2 0 0 0,-1 0 0 0 0,0 1 0 0 0,-2 1 0 0 0,0 0 0 0 0,21 33 0 0 0,-34-47 9 0 0,1 1 1 0 0,0 0-1 0 0,-1 0 1 0 0,0 0 0 0 0,0 0-1 0 0,0 0 1 0 0,-1 0 0 0 0,0 0-1 0 0,0 1 1 0 0,0-1-1 0 0,0 0 1 0 0,-1 1 0 0 0,0-1-1 0 0,0 0 1 0 0,-1 1-1 0 0,1-1 1 0 0,-1 1 0 0 0,0-1-1 0 0,-1 0 1 0 0,1 0-1 0 0,-1 0 1 0 0,0 0 0 0 0,0 0-1 0 0,-1 0 1 0 0,1 0-1 0 0,-5 4 1 0 0,2-2-46 0 0,-1-1 0 0 0,0 0 0 0 0,0 0 0 0 0,-1-1 0 0 0,1 0 1 0 0,-1 0-1 0 0,0 0 0 0 0,-1-1 0 0 0,1 0 0 0 0,-1-1 0 0 0,0 0 0 0 0,0 0 0 0 0,0 0 0 0 0,0-1 0 0 0,0 0 0 0 0,-11 1 0 0 0,8-2-432 0 0,0-1-1 0 0,0 1 0 0 0,0-2 0 0 0,0 1 1 0 0,0-2-1 0 0,0 1 0 0 0,0-2 1 0 0,1 1-1 0 0,-1-1 0 0 0,1-1 0 0 0,-12-5 1 0 0,15 5-105 0 0,0 1 0 0 0,1-1 0 0 0,-1-1 0 0 0,1 1 0 0 0,0-1 0 0 0,0 0 0 0 0,1-1 0 0 0,-1 1 0 0 0,1-1 1 0 0,1 0-1 0 0,-1 0 0 0 0,1-1 0 0 0,0 0 0 0 0,0 1 0 0 0,1-1 0 0 0,-5-13 0 0 0,2-4-659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7:01.4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0 295 216 0 0,'6'-8'675'0'0,"-1"0"-1"0"0,1 1 1 0 0,0-1 0 0 0,1 1-1 0 0,-1 1 1 0 0,1-1 0 0 0,1 1-1 0 0,-1 1 1 0 0,1-1-1 0 0,0 1 1 0 0,1 1 0 0 0,-1-1-1 0 0,11-3 1 0 0,17-5 329 0 0,75-18 1 0 0,-43 14-1011 0 0,8-7-349 0 0,36-17-1223 0 0,84-26-4539 0 0,-159 58 4608 0 0,2 6 152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7:02.0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235 162 1000 0 0,'54'-40'7472'0'0,"-89"51"-4858"0"0,18-2-2562 0 0,-1 2 0 0 0,1-1 0 0 0,1 2 0 0 0,0 0 0 0 0,0 1 0 0 0,1 1 0 0 0,1 0 0 0 0,0 1 0 0 0,2 1 0 0 0,-1 0 0 0 0,2 0 0 0 0,0 2 0 0 0,1-1 0 0 0,1 1-1 0 0,0 0 1 0 0,1 1 0 0 0,2 0 0 0 0,0 0 0 0 0,0 1 0 0 0,-3 30 0 0 0,9-41-52 0 0,-1-1 0 0 0,2 1 0 0 0,-1 0 0 0 0,1-1-1 0 0,1 1 1 0 0,-1-1 0 0 0,1 1 0 0 0,1-1 0 0 0,0 0 0 0 0,0 1 0 0 0,0-1-1 0 0,1-1 1 0 0,1 1 0 0 0,-1-1 0 0 0,1 1 0 0 0,0-1 0 0 0,1-1 0 0 0,-1 1-1 0 0,1-1 1 0 0,1 0 0 0 0,-1 0 0 0 0,1-1 0 0 0,11 8 0 0 0,16 8 2 0 0,1-2 0 0 0,1-1 0 0 0,70 25 0 0 0,-53-22 4 0 0,-44-17-8 0 0,0 0-1 0 0,0 0 0 0 0,-1 1 0 0 0,1 0 0 0 0,-1 0 0 0 0,0 1 0 0 0,-1 0 0 0 0,1 1 0 0 0,-1 0 0 0 0,11 13 1 0 0,-16-16 1 0 0,1 0 0 0 0,-1 0 1 0 0,0 0-1 0 0,0 1 1 0 0,0-1-1 0 0,-1 0 0 0 0,1 1 1 0 0,-1-1-1 0 0,0 1 1 0 0,0 0-1 0 0,-1-1 0 0 0,1 1 1 0 0,-1 0-1 0 0,0 0 1 0 0,-1-1-1 0 0,1 1 1 0 0,-1 0-1 0 0,0-1 0 0 0,0 1 1 0 0,0-1-1 0 0,0 1 1 0 0,-1-1-1 0 0,0 1 0 0 0,-4 6 1 0 0,4-7 3 0 0,-1 1 1 0 0,1 0-1 0 0,-1-1 0 0 0,-1 0 1 0 0,1 1-1 0 0,-1-1 0 0 0,1 0 1 0 0,-1-1-1 0 0,0 1 1 0 0,0-1-1 0 0,-1 0 0 0 0,1 0 1 0 0,-1 0-1 0 0,0 0 0 0 0,1-1 1 0 0,-1 0-1 0 0,0 0 1 0 0,0 0-1 0 0,-1-1 0 0 0,1 0 1 0 0,0 1-1 0 0,0-2 0 0 0,-1 1 1 0 0,1-1-1 0 0,-6 0 1 0 0,4 0 4 0 0,0-1 1 0 0,0-1-1 0 0,0 1 1 0 0,1-1 0 0 0,-1 0-1 0 0,0-1 1 0 0,1 1-1 0 0,0-1 1 0 0,0-1 0 0 0,0 1-1 0 0,0-1 1 0 0,0 0 0 0 0,1 0-1 0 0,-1-1 1 0 0,1 1-1 0 0,0-1 1 0 0,1 0 0 0 0,-1-1-1 0 0,-3-5 1 0 0,1-2 11 0 0,0-1-1 0 0,0 1 1 0 0,2-1 0 0 0,0-1 0 0 0,0 1 0 0 0,1-1-1 0 0,1 1 1 0 0,0-1 0 0 0,1 0 0 0 0,1-29 0 0 0,1 3-106 0 0,3 0 0 0 0,12-71 0 0 0,-4 66-826 0 0,2 0 0 0 0,2 1 0 0 0,2 1 0 0 0,37-72-1 0 0,112-157-5673 0 0,-137 233 5599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7:02.6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15 135 1200 0 0,'-1'0'282'0'0,"1"0"-1"0"0,-1 0 0 0 0,0-1 1 0 0,0 1-1 0 0,1 0 1 0 0,-1-1-1 0 0,0 1 1 0 0,1 0-1 0 0,-1-1 0 0 0,0 1 1 0 0,1-1-1 0 0,-1 1 1 0 0,0-1-1 0 0,1 0 1 0 0,-1 1-1 0 0,1-1 0 0 0,-1 0 1 0 0,1 1-1 0 0,-1-1 1 0 0,1 0-1 0 0,0 1 1 0 0,-1-1-1 0 0,1 0 0 0 0,0 0 1 0 0,0 1-1 0 0,-1-1 1 0 0,1 0-1 0 0,0 0 0 0 0,0 0 1 0 0,0-1-1 0 0,1 0 36 0 0,-1 1-1 0 0,1-1 1 0 0,0 0-1 0 0,0 1 0 0 0,0-1 1 0 0,0 1-1 0 0,0 0 1 0 0,0-1-1 0 0,1 1 0 0 0,-1 0 1 0 0,0-1-1 0 0,1 1 1 0 0,1-1-1 0 0,51-27 2380 0 0,-20 15-2539 0 0,1 2 0 0 0,0 2 0 0 0,0 1 0 0 0,1 2 1 0 0,0 1-1 0 0,41-1 0 0 0,-74 7-164 0 0,0 0 0 0 0,-1 0 0 0 0,1 0 0 0 0,0 0 0 0 0,-1 0 0 0 0,1 1 0 0 0,-1-1 0 0 0,1 1 0 0 0,-1 0 0 0 0,1-1 0 0 0,-1 1 1 0 0,1 1-1 0 0,-1-1 0 0 0,0 0 0 0 0,1 0 0 0 0,-1 1 0 0 0,0-1 0 0 0,0 1 0 0 0,0 0 0 0 0,0 0 0 0 0,-1 0 0 0 0,1 0 0 0 0,0 0 0 0 0,-1 0 1 0 0,1 0-1 0 0,-1 0 0 0 0,0 1 0 0 0,0-1 0 0 0,0 0 0 0 0,0 1 0 0 0,0-1 0 0 0,0 1 0 0 0,-1-1 0 0 0,1 1 0 0 0,0 3 0 0 0,0 10-17 0 0,-1 0-1 0 0,-1-1 0 0 0,0 1 0 0 0,-1 0 0 0 0,-4 16 0 0 0,-2 30 11 0 0,6-23-2 0 0,1-28 12 0 0,1-1 0 0 0,-1 1 0 0 0,2 0 0 0 0,1 14 0 0 0,0-17 4 0 0,1 0-1 0 0,-1-1 1 0 0,1 1 0 0 0,0 0-1 0 0,1-1 1 0 0,0 0 0 0 0,0 0-1 0 0,0 0 1 0 0,1 0 0 0 0,0-1-1 0 0,10 10 1 0 0,8 5-18 0 0,46 33 0 0 0,-47-39 3 0 0,-1 1 0 0 0,25 26 1 0 0,-43-40 12 0 0,-1 0 0 0 0,0 0 0 0 0,0 0 0 0 0,-1 0 0 0 0,1 1 0 0 0,0-1 0 0 0,-1 1 0 0 0,1-1 1 0 0,-1 1-1 0 0,0 0 0 0 0,0-1 0 0 0,0 1 0 0 0,0 0 0 0 0,-1 0 0 0 0,1 0 0 0 0,-1 0 0 0 0,1 0 0 0 0,-1 0 0 0 0,0-1 0 0 0,0 1 0 0 0,-1 0 0 0 0,0 4 0 0 0,0-3-28 0 0,-1-1 0 0 0,0 1-1 0 0,0 0 1 0 0,0 0-1 0 0,0-1 1 0 0,-1 1-1 0 0,1-1 1 0 0,-1 0 0 0 0,0 0-1 0 0,0 0 1 0 0,0 0-1 0 0,0 0 1 0 0,-6 3 0 0 0,-7 4-632 0 0,-1-1 1 0 0,0 0 0 0 0,-1-2 0 0 0,1 0-1 0 0,-29 7 1 0 0,32-9-403 0 0,-1-1 0 0 0,1 0 1 0 0,-1-2-1 0 0,0 0 0 0 0,0 0 0 0 0,0-1 0 0 0,0-1 0 0 0,0-1 1 0 0,0 0-1 0 0,-17-3 0 0 0,12-3-181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7:03.0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0 940 0 0,'4'2'588'0'0,"-1"1"1"0"0,1-1-1 0 0,-1 1 0 0 0,0-1 1 0 0,0 1-1 0 0,0 0 1 0 0,0 1-1 0 0,0-1 0 0 0,-1 0 1 0 0,0 1-1 0 0,1-1 0 0 0,1 6 1 0 0,21 49 1568 0 0,-21-47-1751 0 0,68 210 1609 0 0,7 17-4847 0 0,-64-201 1106 0 0,2-1-1 0 0,1 0 1 0 0,2-1-1 0 0,31 40 1 0 0,-22-40 299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3:59:01.8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11 228 0 0,'48'-10'4422'0'0,"-7"11"2515"0"0,-15 8-2098 0 0,-13-6-6366 0 0,7-6-4971 0 0,-3 1 1384 0 0,-7 2 2987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7:03.6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86 21 504 0 0,'-4'-21'7691'0'0,"-5"32"-3199"0"0,-8 36-1763 0 0,-2 34-1574 0 0,-15 162 1 0 0,32-210-1160 0 0,1 0 0 0 0,2 1 0 0 0,2-1 0 0 0,1 0 1 0 0,1 0-1 0 0,2 0 0 0 0,20 57 0 0 0,-24-83 0 0 0,0 0 0 0 0,0-1 0 0 0,0 1 0 0 0,1-1-1 0 0,0 0 1 0 0,0 0 0 0 0,1 0 0 0 0,0 0 0 0 0,0-1-1 0 0,0 0 1 0 0,1 0 0 0 0,-1 0 0 0 0,1-1 0 0 0,0 0-1 0 0,1 0 1 0 0,8 4 0 0 0,-11-6-3 0 0,1-1-1 0 0,-1 1 1 0 0,1-1-1 0 0,0 0 1 0 0,-1-1 0 0 0,1 1-1 0 0,0-1 1 0 0,0 0-1 0 0,-1 0 1 0 0,1 0 0 0 0,0-1-1 0 0,0 1 1 0 0,-1-1-1 0 0,1 0 1 0 0,0-1-1 0 0,-1 1 1 0 0,1-1 0 0 0,-1 0-1 0 0,0 0 1 0 0,0 0-1 0 0,0-1 1 0 0,0 1 0 0 0,0-1-1 0 0,0 0 1 0 0,6-7-1 0 0,-1 1-2 0 0,-1-1 0 0 0,0-1 0 0 0,0 1 0 0 0,-1-1 0 0 0,-1-1 0 0 0,0 1 0 0 0,0-1 0 0 0,-1 0 0 0 0,-1-1 0 0 0,0 1 0 0 0,0-1 0 0 0,-2 1 0 0 0,3-23 0 0 0,-4 32-15 0 0,0 0 0 0 0,-1 1 0 0 0,0-1 0 0 0,1 1 0 0 0,-1-1 0 0 0,0 0 0 0 0,0 1 0 0 0,0-1 0 0 0,-1 0 1 0 0,1 1-1 0 0,-1-1 0 0 0,1 1 0 0 0,-1-1 0 0 0,0 1 0 0 0,0-1 0 0 0,0 1 0 0 0,0-1 0 0 0,0 1 0 0 0,-1 0 1 0 0,1 0-1 0 0,-1 0 0 0 0,0-1 0 0 0,1 1 0 0 0,-1 1 0 0 0,0-1 0 0 0,0 0 0 0 0,0 0 0 0 0,0 1 0 0 0,-1-1 1 0 0,1 1-1 0 0,0 0 0 0 0,-1 0 0 0 0,-4-2 0 0 0,2 2-272 0 0,-1 0 0 0 0,0 1 0 0 0,0-1 0 0 0,1 1-1 0 0,-1 0 1 0 0,0 1 0 0 0,0-1 0 0 0,1 1 0 0 0,-1 0 0 0 0,1 1 0 0 0,-1 0 0 0 0,1-1 0 0 0,-1 2 0 0 0,-9 4-1 0 0,-12 11-1633 0 0,0 1-1 0 0,1 1 0 0 0,1 1 0 0 0,-24 26 0 0 0,28-24 615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7:04.0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11 760 0 0,'1'-1'222'0'0,"-1"0"0"0"0,1 0 0 0 0,0 0 0 0 0,0 1 0 0 0,0-1 0 0 0,-1 0 0 0 0,1 1 0 0 0,0-1 0 0 0,0 0 0 0 0,0 1 0 0 0,0-1 0 0 0,0 1 0 0 0,0 0 0 0 0,0-1 0 0 0,0 1 0 0 0,0 0 0 0 0,0-1 0 0 0,0 1 0 0 0,1 0 0 0 0,-1 0 0 0 0,0 0 0 0 0,2 0 0 0 0,-3 1-33 0 0,1-1-1 0 0,-1 1 0 0 0,1 0 1 0 0,0-1-1 0 0,-1 1 0 0 0,1 0 0 0 0,-1-1 1 0 0,1 1-1 0 0,-1 0 0 0 0,0 0 1 0 0,1-1-1 0 0,-1 1 0 0 0,0 0 1 0 0,1 0-1 0 0,-1 0 0 0 0,0 0 0 0 0,0-1 1 0 0,0 1-1 0 0,0 0 0 0 0,0 0 1 0 0,0 1-1 0 0,-6 50 3240 0 0,4-41-3038 0 0,-11 49 1541 0 0,-7 89 0 0 0,19-133-1851 0 0,0 1-1 0 0,1-1 1 0 0,1 1 0 0 0,0-1 0 0 0,1 0 0 0 0,1 0-1 0 0,1 1 1 0 0,0-2 0 0 0,1 1 0 0 0,13 26-1 0 0,-15-35-74 0 0,1-1 0 0 0,0-1 1 0 0,0 1-1 0 0,0 0 0 0 0,1-1 0 0 0,-1 0 0 0 0,1 0 0 0 0,1-1 0 0 0,-1 1 0 0 0,1-1 0 0 0,-1 0 0 0 0,1 0 0 0 0,1-1 0 0 0,-1 0 0 0 0,0 0 0 0 0,13 4 0 0 0,-8-5-21 0 0,0 0 0 0 0,0-1 0 0 0,0 0 0 0 0,0-1 0 0 0,0 0 0 0 0,0 0 0 0 0,0-2 0 0 0,0 1 0 0 0,20-6 0 0 0,0-3-415 0 0,-1-2-1 0 0,0 0 0 0 0,-1-2 1 0 0,-1-1-1 0 0,0-2 0 0 0,36-27 1 0 0,-41 27-978 0 0,-2-1 0 0 0,0 0 0 0 0,0-2 0 0 0,-2 0 0 0 0,-1-1 1 0 0,0-1-1 0 0,-2-1 0 0 0,0 0 0 0 0,20-43 0 0 0,-25 39 99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7:04.3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240 0 232 0 0,'-24'23'1428'0'0,"0"2"1"0"0,2 0-1 0 0,1 2 1 0 0,1 0-1 0 0,1 1 1 0 0,-29 59-1 0 0,37-63-1161 0 0,1-1 1 0 0,1 2-1 0 0,2-1 0 0 0,0 1 1 0 0,1 0-1 0 0,2 1 0 0 0,0-1 1 0 0,2 1-1 0 0,1 41 1 0 0,1-60-551 0 0,1 0 1 0 0,0-1-1 0 0,0 1 1 0 0,0-1-1 0 0,1 0 1 0 0,0 1 0 0 0,0-1-1 0 0,1 0 1 0 0,0 0-1 0 0,0 0 1 0 0,0-1-1 0 0,1 1 1 0 0,7 8 0 0 0,-7-10-70 0 0,0-1 0 0 0,0 1 0 0 0,0-1 0 0 0,0 0 0 0 0,1 0 0 0 0,0-1 1 0 0,-1 1-1 0 0,1-1 0 0 0,0 0 0 0 0,0-1 0 0 0,0 1 0 0 0,1-1 0 0 0,-1 0 0 0 0,0 0 1 0 0,0 0-1 0 0,1-1 0 0 0,5 0 0 0 0,24-2-1197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7:04.7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0 118 16 0 0,'11'-12'955'0'0,"1"1"-1"0"0,0 1 1 0 0,1 0-1 0 0,0 1 1 0 0,0 0 0 0 0,1 1-1 0 0,0 1 1 0 0,0 0-1 0 0,1 1 1 0 0,0 0 0 0 0,0 1-1 0 0,0 1 1 0 0,19-3 0 0 0,-20 4-460 0 0,0 1 1 0 0,1 1 0 0 0,-1 0 0 0 0,1 1 0 0 0,-1 1-1 0 0,0 0 1 0 0,1 1 0 0 0,25 6 0 0 0,-33-6-464 0 0,-1 1 0 0 0,1-1 0 0 0,-1 1 0 0 0,1 1 0 0 0,-1-1 0 0 0,0 1 0 0 0,0 0 1 0 0,-1 0-1 0 0,1 1 0 0 0,-1 0 0 0 0,0 0 0 0 0,0 0 0 0 0,-1 0 0 0 0,0 1 0 0 0,4 6 0 0 0,-3-3-14 0 0,0 1 1 0 0,-1 0-1 0 0,0 0 0 0 0,0 1 1 0 0,-1-1-1 0 0,-1 1 0 0 0,0 0 0 0 0,1 20 1 0 0,-3 1-9 0 0,-1-1 1 0 0,-1 0 0 0 0,-2 1 0 0 0,-2-1-1 0 0,-16 54 1 0 0,-70 174 31 0 0,51-152-19 0 0,37-96-17 0 0,1-1 1 0 0,0 1-1 0 0,0 0 0 0 0,-1 21 0 0 0,4-31-4 0 0,0 1 0 0 0,-1-1-1 0 0,1 1 1 0 0,0-1 0 0 0,0 1 0 0 0,0-1 0 0 0,0 1 0 0 0,0-1-1 0 0,0 1 1 0 0,1-1 0 0 0,-1 0 0 0 0,0 1 0 0 0,1-1 0 0 0,-1 1-1 0 0,1-1 1 0 0,0 0 0 0 0,-1 1 0 0 0,1-1 0 0 0,0 0 0 0 0,0 0-1 0 0,0 1 1 0 0,0-1 0 0 0,0 0 0 0 0,0 0 0 0 0,0 0 0 0 0,0 0-1 0 0,0 0 1 0 0,0-1 0 0 0,0 1 0 0 0,1 0 0 0 0,-1 0 0 0 0,0-1-1 0 0,1 1 1 0 0,-1-1 0 0 0,1 1 0 0 0,-1-1 0 0 0,0 0 0 0 0,1 1-1 0 0,-1-1 1 0 0,1 0 0 0 0,-1 0 0 0 0,1 0 0 0 0,-1 0 0 0 0,1 0-1 0 0,-1 0 1 0 0,3-1 0 0 0,14-5-107 0 0,1 0-1 0 0,-1-1 1 0 0,0 0 0 0 0,-1-2-1 0 0,0 0 1 0 0,25-19 0 0 0,33-16-1381 0 0,-29 22-498 0 0,1 2 0 0 0,0 2 0 0 0,2 2 0 0 0,0 2 0 0 0,0 2 0 0 0,88-9 0 0 0,-67 16 320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7:05.3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92 336 0 0,'-21'0'11625'0'0,"50"-1"-6392"0"0,49 0-3366 0 0,189-9-1614 0 0,290-49 0 0 0,-448 46-577 0 0,0 5 0 0 0,203 12-1 0 0,-276-3-2240 0 0,-23-1-1433 0 0,-22-1-3366 0 0,-11 2 3829 0 0,15 1 2595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7:05.7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 37 228 0 0,'-11'-12'420'0'0,"-9"-13"10513"0"0,36 40-7533 0 0,136 120-679 0 0,-107-100-2603 0 0,-2 2 0 0 0,-2 2-1 0 0,58 70 1 0 0,-91-98-115 0 0,-1-2 0 0 0,-1-1 1 0 0,0 0-1 0 0,-1 1 1 0 0,9 18 0 0 0,-13-24-5 0 0,0-1 0 0 0,-1 1 0 0 0,1-1 0 0 0,-1 1 0 0 0,1 0 0 0 0,-1-1 0 0 0,0 1 0 0 0,0 0 0 0 0,0 0 0 0 0,0-1 0 0 0,0 1 0 0 0,-1 0 0 0 0,1-1 0 0 0,-1 1 0 0 0,0 0 0 0 0,1-1 0 0 0,-1 1 0 0 0,-1-1 0 0 0,1 1 0 0 0,0-1 0 0 0,0 0 0 0 0,-1 1 0 0 0,-3 3 0 0 0,-69 71-673 0 0,-48 30-5777 0 0,-30 30-2947 0 0,116-99 7847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7:11.5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70 1004 0 0,'0'-1'503'0'0,"0"0"-1"0"0,0-1 0 0 0,0 1 1 0 0,1-1-1 0 0,-1 1 1 0 0,0 0-1 0 0,1-1 1 0 0,-1 1-1 0 0,1 0 1 0 0,0-1-1 0 0,-1 1 1 0 0,1 0-1 0 0,0 0 0 0 0,0 0 1 0 0,0-1-1 0 0,2 0 1 0 0,24-15 3926 0 0,36-2-1661 0 0,-54 18-2425 0 0,3-2-230 0 0,1 0-1 0 0,0 2 1 0 0,0-1-1 0 0,1 2 1 0 0,20 1-1 0 0,-31-1-113 0 0,0 0 0 0 0,-1 0 0 0 0,1 0 0 0 0,-1 1 0 0 0,1 0 0 0 0,-1-1 0 0 0,1 1 0 0 0,-1 0 0 0 0,1 0 0 0 0,-1 0 0 0 0,0 0 0 0 0,0 0 0 0 0,1 1 0 0 0,-1-1 0 0 0,0 1 0 0 0,0 0 0 0 0,0-1 0 0 0,-1 1 0 0 0,1 0 0 0 0,0 0 0 0 0,-1 0 0 0 0,1 0 0 0 0,-1 1 0 0 0,1-1 0 0 0,-1 0 0 0 0,0 0 0 0 0,0 1 0 0 0,0-1 0 0 0,-1 1 0 0 0,1-1 0 0 0,0 1 0 0 0,-1-1 0 0 0,0 1 0 0 0,1 4 0 0 0,-3 12-7 0 0,0-1-1 0 0,0 1 0 0 0,-2-1 1 0 0,0 0-1 0 0,-2 0 1 0 0,0-1-1 0 0,-14 30 0 0 0,12-27 2 0 0,-32 80 23 0 0,40-99-15 0 0,0 0 0 0 0,0 0 0 0 0,0 0 0 0 0,0 0 1 0 0,0 0-1 0 0,0 0 0 0 0,1-1 0 0 0,-1 1 0 0 0,0 0 0 0 0,1 0 1 0 0,-1 0-1 0 0,1 0 0 0 0,-1-1 0 0 0,1 1 0 0 0,-1 0 1 0 0,1-1-1 0 0,0 1 0 0 0,-1 0 0 0 0,1-1 0 0 0,0 1 1 0 0,-1 0-1 0 0,1-1 0 0 0,0 1 0 0 0,0-1 0 0 0,0 0 0 0 0,-1 1 1 0 0,1-1-1 0 0,0 0 0 0 0,0 1 0 0 0,0-1 0 0 0,0 0 1 0 0,1 0-1 0 0,38 14 10 0 0,-35-13-9 0 0,38 11-7 0 0,-23-7-9 0 0,1 1 1 0 0,-1 0-1 0 0,0 1 0 0 0,-1 1 0 0 0,0 1 0 0 0,34 22 0 0 0,-52-31 12 0 0,0 1-1 0 0,0 0 1 0 0,0 0 0 0 0,-1-1-1 0 0,1 1 1 0 0,0 0-1 0 0,0 0 1 0 0,0 0-1 0 0,-1 0 1 0 0,1 0 0 0 0,0 0-1 0 0,-1 0 1 0 0,1 0-1 0 0,-1 1 1 0 0,1-1-1 0 0,-1 0 1 0 0,0 0 0 0 0,1 0-1 0 0,-1 1 1 0 0,0-1-1 0 0,0 0 1 0 0,0 0-1 0 0,0 0 1 0 0,0 1 0 0 0,0-1-1 0 0,0 0 1 0 0,0 0-1 0 0,-1 0 1 0 0,0 2-1 0 0,0 0-18 0 0,-1 1-1 0 0,0-1 1 0 0,0 0-1 0 0,0 0 1 0 0,0 0 0 0 0,0-1-1 0 0,-1 1 1 0 0,1 0-1 0 0,-1-1 1 0 0,-3 3-1 0 0,-6 3-316 0 0,1 0-1 0 0,-1-1 1 0 0,-1 0 0 0 0,-18 7-1 0 0,-58 16-4619 0 0,-1-10-3722 0 0,84-20 7407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7:11.9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0 584 0 0,'-1'37'5602'0'0,"1"-4"-2094"0"0,6 58 1 0 0,46 150-1198 0 0,26-7-5532 0 0,-68-208 1147 0 0,2-2-1 0 0,0 0 0 0 0,1 0 1 0 0,24 31-1 0 0,-26-40 519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7:09.9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111 35 772 0 0,'5'-9'1621'0'0,"5"-12"6857"0"0,-14 17-4865 0 0,-13 9-2614 0 0,9-1-778 0 0,-1 0-1 0 0,1 0 1 0 0,1 1 0 0 0,-1 0-1 0 0,1 0 1 0 0,0 0 0 0 0,0 1 0 0 0,0 0-1 0 0,-8 11 1 0 0,12-13-191 0 0,1 0-1 0 0,-1 0 1 0 0,1 0-1 0 0,0 1 1 0 0,0-1 0 0 0,0 0-1 0 0,1 1 1 0 0,0-1-1 0 0,0 1 1 0 0,0 0 0 0 0,0-1-1 0 0,1 1 1 0 0,-1 0-1 0 0,1 0 1 0 0,1-1-1 0 0,-1 1 1 0 0,1 0 0 0 0,-1-1-1 0 0,4 10 1 0 0,0-3 25 0 0,0 1 1 0 0,0-1 0 0 0,2 0-1 0 0,-1 0 1 0 0,1-1-1 0 0,1 1 1 0 0,0-1 0 0 0,11 11-1 0 0,7 7 37 0 0,41 31-1 0 0,-50-46-95 0 0,0 0 0 0 0,-1 1 0 0 0,0 0 1 0 0,-1 2-1 0 0,-1-1 0 0 0,0 2 0 0 0,-1 0 0 0 0,16 31 0 0 0,-26-44-18 0 0,-1 0-1 0 0,1 0 1 0 0,-1 0-1 0 0,0 1 1 0 0,-1-1-1 0 0,1 0 1 0 0,-1 1-1 0 0,1-1 1 0 0,-1 0-1 0 0,0 1 1 0 0,-1-1-1 0 0,1 0 1 0 0,-1 1-1 0 0,0-1 1 0 0,0 0-1 0 0,0 0 1 0 0,-1 1-1 0 0,1-1 1 0 0,-1 0-1 0 0,0-1 1 0 0,-3 6-1 0 0,3-7-221 0 0,0 1 0 0 0,-1-1-1 0 0,1 0 1 0 0,0 0 0 0 0,-1 0 0 0 0,1 0-1 0 0,-1 0 1 0 0,1 0 0 0 0,-1-1 0 0 0,0 1 0 0 0,0-1-1 0 0,0 0 1 0 0,0 0 0 0 0,0 0 0 0 0,0 0-1 0 0,0 0 1 0 0,0-1 0 0 0,0 0 0 0 0,0 1 0 0 0,-1-1-1 0 0,1 0 1 0 0,0 0 0 0 0,0-1 0 0 0,0 1-1 0 0,0-1 1 0 0,0 0 0 0 0,0 1 0 0 0,0-1 0 0 0,-5-3-1 0 0,2 1-383 0 0,1 0 0 0 0,0-1 0 0 0,1 1 0 0 0,-1-1 0 0 0,1 0 0 0 0,-1-1-1 0 0,1 1 1 0 0,1-1 0 0 0,-1 0 0 0 0,1 0 0 0 0,-1 0 0 0 0,-2-7 0 0 0,3 7 270 0 0,-12-21-1227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7:10.2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1 348 728 0 0,'2'-15'864'0'0,"1"1"0"0"0,1-1 1 0 0,0 1-1 0 0,1 0 0 0 0,0 0 0 0 0,1 0 0 0 0,1 1 1 0 0,0 0-1 0 0,1 0 0 0 0,0 1 0 0 0,1 0 0 0 0,1 1 1 0 0,-1-1-1 0 0,18-13 0 0 0,-13 13-155 0 0,1 0 1 0 0,1 2-1 0 0,0 0 1 0 0,24-12-1 0 0,-17 12-667 0 0,1 1 0 0 0,0 1 0 0 0,25-5 0 0 0,110-13-3007 0 0,-115 23 28 0 0,0 2 1 0 0,0 1 0 0 0,65 9 0 0 0,-64-2 1124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3:59:06.0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300 17 832 0 0,'1'0'211'0'0,"-1"-1"0"0"0,0 1-1 0 0,0-1 1 0 0,0 1 0 0 0,0-1 0 0 0,0 0 0 0 0,0 1-1 0 0,0-1 1 0 0,0 1 0 0 0,0-1 0 0 0,0 0 0 0 0,0 1-1 0 0,-1-1 1 0 0,1 1 0 0 0,0-1 0 0 0,0 1 0 0 0,0-1-1 0 0,-1 1 1 0 0,1-1 0 0 0,0 1 0 0 0,-1-1 0 0 0,1 1-1 0 0,-1-1 1 0 0,1 1 0 0 0,0-1 0 0 0,-1 1 0 0 0,1 0-1 0 0,-1-1 1 0 0,1 1 0 0 0,-1 0 0 0 0,1-1-1 0 0,-1 1 1 0 0,0 0 0 0 0,-19 8 3366 0 0,-21 32-985 0 0,37-36-1978 0 0,-11 16-27 0 0,0 0 1 0 0,2 1-1 0 0,0 0 1 0 0,2 1-1 0 0,-18 45 0 0 0,27-61-547 0 0,0 0-1 0 0,0 1 0 0 0,0 0 0 0 0,1-1 0 0 0,0 1 0 0 0,0 0 1 0 0,1-1-1 0 0,0 1 0 0 0,0 0 0 0 0,0 0 0 0 0,1-1 0 0 0,0 1 1 0 0,1 0-1 0 0,-1-1 0 0 0,1 1 0 0 0,0-1 0 0 0,1 1 0 0 0,0-1 1 0 0,0 0-1 0 0,0 0 0 0 0,0 0 0 0 0,1-1 0 0 0,0 1 0 0 0,8 7 1 0 0,10 10 41 0 0,1 0 1 0 0,2-2-1 0 0,0-1 1 0 0,29 18-1 0 0,8 8-93 0 0,-42-30 5 0 0,-1 1-1 0 0,-1 0 1 0 0,-1 1 0 0 0,-1 2-1 0 0,0-1 1 0 0,-2 2 0 0 0,0 0-1 0 0,-1 0 1 0 0,-1 2 0 0 0,9 22-1 0 0,-20-40 8 0 0,1-1-1 0 0,-1 0 1 0 0,0 0-1 0 0,0 1 1 0 0,0-1-1 0 0,0 1 0 0 0,-1-1 1 0 0,0 1-1 0 0,1-1 1 0 0,-2 1-1 0 0,1-1 0 0 0,-1 1 1 0 0,1-1-1 0 0,-1 0 1 0 0,0 1-1 0 0,-1-1 0 0 0,1 0 1 0 0,-1 0-1 0 0,0 1 1 0 0,0-1-1 0 0,0-1 1 0 0,-1 1-1 0 0,1 0 0 0 0,-1 0 1 0 0,0-1-1 0 0,0 0 1 0 0,0 1-1 0 0,0-1 0 0 0,-1-1 1 0 0,1 1-1 0 0,-1 0 1 0 0,0-1-1 0 0,1 1 0 0 0,-1-1 1 0 0,-1 0-1 0 0,1-1 1 0 0,-7 3-1 0 0,-8 2-20 0 0,0-1 0 0 0,0-1 0 0 0,0 0 1 0 0,-1-2-1 0 0,1 0 0 0 0,-1-1 0 0 0,-27-2 0 0 0,5-3-988 0 0,-67-14 0 0 0,11-10-4677 0 0,95 27 5336 0 0,0 0 1 0 0,0 0-1 0 0,0 0 0 0 0,1 0 0 0 0,-1 0 1 0 0,0-1-1 0 0,0 0 0 0 0,1 1 0 0 0,-1-1 1 0 0,1 0-1 0 0,0 0 0 0 0,-1 0 0 0 0,1 0 0 0 0,0-1 1 0 0,0 1-1 0 0,0 0 0 0 0,1-1 0 0 0,-1 0 1 0 0,1 1-1 0 0,-1-1 0 0 0,1 0 0 0 0,0 0 1 0 0,0 0-1 0 0,0 0 0 0 0,0 0 0 0 0,1 0 1 0 0,-1 0-1 0 0,0-4 0 0 0,1-5-838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7:10.8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292 34 72 0 0,'6'-18'2868'0'0,"-3"5"969"0"0,-27 11-2370 0 0,12 3-1285 0 0,0 2 0 0 0,1-1 1 0 0,0 2-1 0 0,-1-1 0 0 0,1 2 0 0 0,0-1 0 0 0,1 1 0 0 0,-1 1 0 0 0,1 0 1 0 0,-13 11-1 0 0,9-7-156 0 0,1 1 0 0 0,0 1 0 0 0,1 0 0 0 0,0 0 0 0 0,1 1 0 0 0,-14 22 0 0 0,18-25 18 0 0,2 1 0 0 0,-1-1 0 0 0,2 1 0 0 0,-1 0 0 0 0,1 0 0 0 0,1 1 0 0 0,-4 21 0 0 0,6-28 5 0 0,1-1-1 0 0,0 1 1 0 0,0-1 0 0 0,0 1-1 0 0,0 0 1 0 0,1-1-1 0 0,-1 1 1 0 0,1-1 0 0 0,0 0-1 0 0,1 1 1 0 0,-1-1 0 0 0,1 0-1 0 0,0 1 1 0 0,0-1-1 0 0,0 0 1 0 0,1-1 0 0 0,-1 1-1 0 0,1 0 1 0 0,0-1 0 0 0,0 1-1 0 0,0-1 1 0 0,7 6-1 0 0,6 1 188 0 0,0-1-1 0 0,1-1 0 0 0,0 0 0 0 0,0-1 0 0 0,1-1 0 0 0,0-1 0 0 0,36 7 0 0 0,-35-9-203 0 0,-1 1 1 0 0,0 1-1 0 0,0 0 0 0 0,0 2 0 0 0,0 0 0 0 0,-1 0 0 0 0,23 16 1 0 0,-38-22-35 0 0,0 1 1 0 0,1 0 0 0 0,-1 0 0 0 0,0 0-1 0 0,0 0 1 0 0,-1 0 0 0 0,1 0 0 0 0,0 1 0 0 0,-1-1-1 0 0,1 0 1 0 0,-1 1 0 0 0,0 0 0 0 0,0-1-1 0 0,0 1 1 0 0,0 0 0 0 0,0-1 0 0 0,-1 1 0 0 0,1 0-1 0 0,-1 0 1 0 0,0-1 0 0 0,0 1 0 0 0,0 0-1 0 0,0 0 1 0 0,0 0 0 0 0,-1 0 0 0 0,1-1 0 0 0,-1 1-1 0 0,1 0 1 0 0,-1 0 0 0 0,0-1 0 0 0,0 1-1 0 0,-1-1 1 0 0,1 1 0 0 0,0-1 0 0 0,-1 1 0 0 0,0-1-1 0 0,1 0 1 0 0,-5 4 0 0 0,1 0 4 0 0,0 0 0 0 0,0 0 1 0 0,-1-1-1 0 0,1 1 0 0 0,-1-2 1 0 0,0 1-1 0 0,-1-1 0 0 0,1 1 1 0 0,-1-2-1 0 0,0 1 0 0 0,0-1 1 0 0,0 0-1 0 0,-11 3 0 0 0,13-5 2 0 0,1-1-1 0 0,-1 1 0 0 0,0-1 0 0 0,1 0 1 0 0,-1 0-1 0 0,0 0 0 0 0,1-1 0 0 0,-1 1 1 0 0,1-1-1 0 0,-1 0 0 0 0,1-1 0 0 0,-1 1 1 0 0,1-1-1 0 0,0 0 0 0 0,0 0 0 0 0,-1 0 1 0 0,1 0-1 0 0,-5-5 0 0 0,3 2 0 0 0,2-1 1 0 0,-1 1-1 0 0,0 0 0 0 0,1-1 0 0 0,0 0 0 0 0,1 0 1 0 0,-1-1-1 0 0,1 1 0 0 0,0 0 0 0 0,1-1 0 0 0,-3-8 1 0 0,1-3-8 0 0,0 0 1 0 0,1-1-1 0 0,1 0 1 0 0,1 1-1 0 0,0-1 1 0 0,2 0-1 0 0,0 0 0 0 0,6-27 1 0 0,-3 28-379 0 0,2 1 1 0 0,0 0-1 0 0,1 1 0 0 0,1 0 0 0 0,0 0 1 0 0,1 0-1 0 0,1 1 0 0 0,0 1 1 0 0,1-1-1 0 0,21-19 0 0 0,-7 10-1254 0 0,1 0 0 0 0,1 2-1 0 0,1 1 1 0 0,44-24-1 0 0,-27 21 187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7:12.7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52 617 600 0 0,'-39'-16'5767'0'0,"27"11"-778"0"0,11-3 1133 0 0,11-6-3751 0 0,22-21-2784 0 0,-18 20 885 0 0,177-185-793 0 0,-80 62-1089 0 0,-21 27-3531 0 0,-83 102 3657 0 0,0 1 0 0 0,0 0 0 0 0,1 1 1 0 0,1-1-1 0 0,-1 1 0 0 0,1 1 0 0 0,0 0 0 0 0,11-5 0 0 0,-10 6-93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7:13.7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44 556 0 0,'3'-10'3460'0'0,"13"-3"-734"0"0,4 3-1605 0 0,-9 6-612 0 0,-6 3-275 0 0,0-1 1 0 0,0 1-1 0 0,1 0 0 0 0,-1 0 0 0 0,1 1 0 0 0,-1-1 1 0 0,0 1-1 0 0,1 1 0 0 0,-1-1 0 0 0,1 1 0 0 0,-1 0 1 0 0,10 3-1 0 0,-12-3-161 0 0,0 0 0 0 0,1 0 1 0 0,-1 1-1 0 0,-1-1 0 0 0,1 1 1 0 0,0 0-1 0 0,0 0 0 0 0,-1 0 1 0 0,1 0-1 0 0,-1 1 0 0 0,0-1 1 0 0,1 1-1 0 0,-1-1 0 0 0,0 1 1 0 0,0 0-1 0 0,-1 0 0 0 0,1 0 1 0 0,-1 0-1 0 0,1 0 0 0 0,-1 0 1 0 0,0 0-1 0 0,1 4 0 0 0,-1 1-60 0 0,1-1-1 0 0,-1 1 0 0 0,0 0 1 0 0,-1 0-1 0 0,0 0 0 0 0,0 0 1 0 0,0 0-1 0 0,-1 0 0 0 0,-3 13 1 0 0,-7 25 122 0 0,-28 77 1 0 0,33-105 73 0 0,4 2-4197 0 0,12-4-1748 0 0,6-5 2836 0 0,-10-6 1857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7:14.0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0 816 0 0,'0'2'5849'0'0,"1"1"-3908"0"0,4 20-7776 0 0,-1-12 4540 0 0,1 2 147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7:14.6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22 240 0 0,'0'-1'280'0'0,"0"0"1"0"0,0 1-1 0 0,0-1 0 0 0,1 0 1 0 0,-1 0-1 0 0,0 1 0 0 0,0-1 0 0 0,0 0 1 0 0,0 0-1 0 0,-1 1 0 0 0,1-1 1 0 0,0 0-1 0 0,0 0 0 0 0,0 1 1 0 0,-1-1-1 0 0,1 0 0 0 0,0 1 0 0 0,0-1 1 0 0,-1 0-1 0 0,1 1 0 0 0,-1-1 1 0 0,1 1-1 0 0,-1-1 0 0 0,1 1 1 0 0,-1-1-1 0 0,1 0 0 0 0,-1 1 1 0 0,1 0-1 0 0,-1-1 0 0 0,0 1 0 0 0,1-1 1 0 0,-1 1-1 0 0,0-1 0 0 0,-5 11 5757 0 0,8 7-5671 0 0,9 21-22 0 0,1-1 0 0 0,2 0 0 0 0,23 41 0 0 0,29 43-1043 0 0,-18-33-1285 0 0,-26-51-1239 0 0,6-6-3962 0 0,-23-24 5171 0 0,-4-3 286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7:15.6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27 121 84 0 0,'-10'-15'3168'0'0,"-3"-12"583"0"0,10-2-190 0 0,10 12-886 0 0,-3 13-2494 0 0,0 1 0 0 0,0 0 0 0 0,0 0 0 0 0,1 0 0 0 0,-1 1 0 0 0,1-1 0 0 0,0 1 0 0 0,-1 0 0 0 0,1 0 0 0 0,0 1 0 0 0,0 0 0 0 0,0-1 0 0 0,0 2 0 0 0,0-1 0 0 0,0 1 0 0 0,1-1 0 0 0,-1 1 0 0 0,9 2 0 0 0,-7-2-182 0 0,-1 1 0 0 0,0 1 0 0 0,1-1 0 0 0,-1 1 0 0 0,0 0 0 0 0,0 1 0 0 0,-1-1 0 0 0,1 1 1 0 0,0 0-1 0 0,-1 1 0 0 0,0-1 0 0 0,1 1 0 0 0,-2 0 0 0 0,1 0 0 0 0,0 1 0 0 0,-1-1 0 0 0,5 7 1 0 0,-6-7-3 0 0,0 0 0 0 0,-1 1 0 0 0,1-1 0 0 0,-1 1 0 0 0,0-1 0 0 0,0 1 0 0 0,0 0 0 0 0,-1-1 0 0 0,0 1 0 0 0,0 0 0 0 0,0 0 0 0 0,0 0 0 0 0,-1 0 0 0 0,0 0 0 0 0,0 1 0 0 0,0-1 1 0 0,-1 0-1 0 0,0 0 0 0 0,0 0 0 0 0,0-1 0 0 0,-3 10 0 0 0,-13 19-10 0 0,-12 12-24 0 0,5-10-97 0 0,22-32-125 0 0,0 0 0 0 0,1 0 1 0 0,-1 0-1 0 0,1 0 0 0 0,0 0 1 0 0,0 0-1 0 0,0 1 0 0 0,0-1 1 0 0,0 0-1 0 0,1 0 0 0 0,-1 1 1 0 0,1-1-1 0 0,0 0 0 0 0,0 1 1 0 0,0-1-1 0 0,2 6 0 0 0,0-2-1111 0 0,0 0-1 0 0,1 0 0 0 0,0 0 0 0 0,1 0 1 0 0,-1-1-1 0 0,7 10 0 0 0,0-5-93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7:16.0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 84 0 0,'17'-2'5886'0'0,"-16"1"-5961"0"0,-1 1 0 0 0,1 0 0 0 0,0 0 0 0 0,-1 0 0 0 0,1 0 0 0 0,0 0 0 0 0,-1 1 0 0 0,1-1 0 0 0,0 0 0 0 0,-1 0 0 0 0,1 0 0 0 0,-1 1 0 0 0,1-1 0 0 0,0 0 0 0 0,-1 0 0 0 0,1 1 0 0 0,-1-1 0 0 0,1 1 0 0 0,-1-1 0 0 0,1 0 0 0 0,-1 1 0 0 0,1-1 0 0 0,-1 1 0 0 0,1-1 0 0 0,-1 1 0 0 0,0-1 0 0 0,1 1 0 0 0,-1 0 0 0 0,0-1 0 0 0,1 1 0 0 0,-1-1 0 0 0,0 1 0 0 0,0 0 0 0 0,0-1 0 0 0,0 1 0 0 0,1 0 0 0 0,-1 0 0 0 0,0 8-1059 0 0,0 2 28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7:16.3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136 15 312 0 0,'0'0'140'0'0,"0"-1"-1"0"0,0 1 1 0 0,0-1 0 0 0,0 1-1 0 0,0-1 1 0 0,0 1-1 0 0,0-1 1 0 0,0 1 0 0 0,0-1-1 0 0,0 1 1 0 0,0-1 0 0 0,0 1-1 0 0,0-1 1 0 0,-1 1 0 0 0,1-1-1 0 0,0 1 1 0 0,0-1 0 0 0,0 1-1 0 0,-1 0 1 0 0,1-1-1 0 0,0 1 1 0 0,-1-1 0 0 0,1 1-1 0 0,0 0 1 0 0,-1-1 0 0 0,1 1-1 0 0,0 0 1 0 0,-1-1 0 0 0,1 1-1 0 0,-1 0 1 0 0,1 0-1 0 0,-1-1 1 0 0,1 1 0 0 0,0 0-1 0 0,-1 0 1 0 0,1 0 0 0 0,-1 0-1 0 0,0-1 1 0 0,-22 11 2229 0 0,-18 27-686 0 0,32-22-1734 0 0,0 1 0 0 0,2-1 0 0 0,0 1 0 0 0,1 0 0 0 0,1 1 0 0 0,0-1 0 0 0,1 1 0 0 0,1 0 0 0 0,-2 31 0 0 0,4-45-194 0 0,1 0 1 0 0,-1 0-1 0 0,1 0 1 0 0,0-1 0 0 0,1 1-1 0 0,-1 0 1 0 0,0 0 0 0 0,1 0-1 0 0,-1 0 1 0 0,1 0-1 0 0,0 0 1 0 0,0-1 0 0 0,0 1-1 0 0,1 0 1 0 0,-1-1-1 0 0,0 1 1 0 0,1-1 0 0 0,0 1-1 0 0,0-1 1 0 0,0 0 0 0 0,0 1-1 0 0,0-1 1 0 0,0 0-1 0 0,0-1 1 0 0,0 1 0 0 0,1 0-1 0 0,-1-1 1 0 0,1 1 0 0 0,0-1-1 0 0,-1 0 1 0 0,4 2-1 0 0,13 1-950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7:16.7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11 464 0 0,'0'0'96'0'0,"0"0"1"0"0,0-1-1 0 0,0 1 0 0 0,0 0 1 0 0,0 0-1 0 0,0-1 0 0 0,1 1 1 0 0,-1 0-1 0 0,0-1 0 0 0,0 1 1 0 0,0 0-1 0 0,0 0 0 0 0,0-1 1 0 0,0 1-1 0 0,0 0 0 0 0,0-1 1 0 0,-1 1-1 0 0,1 0 0 0 0,0-1 1 0 0,0 1-1 0 0,0 0 0 0 0,0 0 1 0 0,0-1-1 0 0,0 1 0 0 0,0 0 1 0 0,-1 0-1 0 0,1-1 0 0 0,0 1 1 0 0,0 0-1 0 0,0 0 0 0 0,-1-1 1 0 0,1 1-1 0 0,0 0 0 0 0,0 0 1 0 0,-1 0-1 0 0,1 0 0 0 0,0-1 1 0 0,0 1-1 0 0,-1 0 0 0 0,1 0 1 0 0,0 0-1 0 0,-1 0 0 0 0,1 0 1 0 0,-5 15 2715 0 0,6-2-2482 0 0,0 0-1 0 0,1 0 1 0 0,1 0 0 0 0,0 0 0 0 0,1 0 0 0 0,0-1-1 0 0,8 16 1 0 0,48 84-1035 0 0,-55-103 633 0 0,80 117-7517 0 0,-70-109 6222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7:17.5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464 2 692 0 0,'9'-1'6962'0'0,"-37"20"-4777"0"0,-14 10-517 0 0,-16 22 211 0 0,-100 113-1 0 0,133-133-1971 0 0,0 2-1 0 0,2 0 0 0 0,2 2 0 0 0,1 1 1 0 0,-22 53-1 0 0,18-15-2284 0 0,18-27-884 0 0,10-20-423 0 0,15-5-11 0 0,-9-16 2255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3:59:06.4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480 114 540 0 0,'3'-3'456'0'0,"0"-1"-1"0"0,0 2 1 0 0,1-1 0 0 0,-1 0 0 0 0,1 1-1 0 0,-1-1 1 0 0,1 1 0 0 0,6-2-1 0 0,-7 2 252 0 0,1 0 0 0 0,-1 0-1 0 0,1 0 1 0 0,-1 0 0 0 0,0 0-1 0 0,0 0 1 0 0,0-1-1 0 0,4-3 1 0 0,-16 1 3563 0 0,-23 1-3168 0 0,27 3-633 0 0,-193-24 1077 0 0,98 11-2878 0 0,-1 2-3648 0 0,97 11 4421 0 0,-1 0-1 0 0,0 0 0 0 0,0 1 0 0 0,1 0 0 0 0,-1 0 1 0 0,0 0-1 0 0,0 1 0 0 0,1-1 0 0 0,-1 1 1 0 0,0 0-1 0 0,1 1 0 0 0,-1-1 0 0 0,1 1 0 0 0,-1 0 1 0 0,1 0-1 0 0,0 0 0 0 0,-8 5 0 0 0,-3 8-1092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7:17.9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 1052 0 0,'0'-1'211'0'0,"1"0"-1"0"0,0 0 1 0 0,0 0 0 0 0,0 0 0 0 0,0 0-1 0 0,0 0 1 0 0,0 1 0 0 0,0-1-1 0 0,0 0 1 0 0,1 1 0 0 0,-1-1-1 0 0,0 0 1 0 0,0 1 0 0 0,1 0-1 0 0,-1-1 1 0 0,0 1 0 0 0,0 0-1 0 0,1 0 1 0 0,-1-1 0 0 0,0 1 0 0 0,1 0-1 0 0,-1 0 1 0 0,0 0 0 0 0,1 1-1 0 0,-1-1 1 0 0,0 0 0 0 0,0 0-1 0 0,1 1 1 0 0,-1-1 0 0 0,0 1-1 0 0,0-1 1 0 0,1 1 0 0 0,-1 0-1 0 0,0-1 1 0 0,0 1 0 0 0,0 0-1 0 0,0 0 1 0 0,0-1 0 0 0,0 1 0 0 0,0 0-1 0 0,0 0 1 0 0,-1 0 0 0 0,3 3-1 0 0,6 7 197 0 0,1 0 0 0 0,-2 1 0 0 0,10 15 0 0 0,-8-12 248 0 0,195 265 605 0 0,-182-249-1442 0 0,1-1 0 0 0,29 26 1 0 0,22 14-2501 0 0,-36-39-586 0 0,-10-19-1169 0 0,-23-12 2744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7:18.7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1 100 936 0 0,'27'-33'5453'0'0,"-25"29"-5091"0"0,1 0 0 0 0,0 0 0 0 0,0 1 0 0 0,0-1 0 0 0,1 1 1 0 0,-1-1-1 0 0,1 1 0 0 0,0 0 0 0 0,-1 0 0 0 0,1 1 0 0 0,9-5 0 0 0,-4 3-118 0 0,0 0 1 0 0,1 1-1 0 0,0 0 0 0 0,0 0 0 0 0,0 1 0 0 0,0 1 1 0 0,0-1-1 0 0,0 2 0 0 0,1-1 0 0 0,-1 2 0 0 0,0-1 0 0 0,0 1 1 0 0,18 4-1 0 0,-23-3-223 0 0,1 0 1 0 0,-1 0 0 0 0,1 0-1 0 0,-1 1 1 0 0,0 0-1 0 0,0 0 1 0 0,0 0-1 0 0,0 1 1 0 0,-1-1 0 0 0,0 1-1 0 0,1 0 1 0 0,-1 1-1 0 0,0-1 1 0 0,-1 1 0 0 0,1-1-1 0 0,-1 1 1 0 0,0 0-1 0 0,0 0 1 0 0,-1 1 0 0 0,0-1-1 0 0,1 0 1 0 0,-2 1-1 0 0,1 0 1 0 0,-1-1-1 0 0,2 9 1 0 0,-2-4-21 0 0,-1 0-1 0 0,1 0 1 0 0,-1 0-1 0 0,-1 0 1 0 0,0-1 0 0 0,0 1-1 0 0,-1 0 1 0 0,-4 12-1 0 0,-33 73 20 0 0,28-70-5 0 0,0-1 0 0 0,-9 37 1 0 0,16-49 187 0 0,3-8-343 0 0,0 0 0 0 0,0 0-1 0 0,0 0 1 0 0,0 0-1 0 0,1 0 1 0 0,0 0 0 0 0,0 1-1 0 0,0 5 1 0 0,1-8-224 0 0,0 0 0 0 0,-1 0 0 0 0,1 0 1 0 0,1 0-1 0 0,-1-1 0 0 0,0 1 0 0 0,0 0 0 0 0,1-1 1 0 0,-1 1-1 0 0,1-1 0 0 0,-1 1 0 0 0,1-1 1 0 0,-1 0-1 0 0,1 1 0 0 0,0-1 0 0 0,0 0 0 0 0,0 0 1 0 0,0 0-1 0 0,0 0 0 0 0,2 0 0 0 0,16 10-3161 0 0,-10-6 2037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7:19.0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1100 0 0,'4'10'8916'0'0,"4"-3"-8417"0"0,-6-6-1116 0 0,-1 0 0 0 0,1 0 0 0 0,-1 0 0 0 0,0 0 0 0 0,0 1 0 0 0,1-1 0 0 0,-1 0 0 0 0,0 1 0 0 0,0-1 0 0 0,0 0 0 0 0,0 1 0 0 0,1 3 0 0 0,-1 3-1133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7:20.1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100 89 264 0 0,'-41'-10'4236'0'0,"11"1"1567"0"0,28 9-5016 0 0,0 0 0 0 0,0-1 0 0 0,0 1 1 0 0,0 0-1 0 0,0 0 0 0 0,0 1 0 0 0,-1-1 0 0 0,1 0 1 0 0,0 1-1 0 0,0-1 0 0 0,-4 2 0 0 0,36 14 2393 0 0,6-4-3030 0 0,1-2 0 0 0,-1-1 1 0 0,1-2-1 0 0,1-2 0 0 0,-1-1 0 0 0,59-2 1 0 0,2-6-353 0 0,126-23 1 0 0,-18-7-389 0 0,87-12-551 0 0,-96 23-2640 0 0,-186 21 3079 0 0,5 0-3152 0 0,-19 19-9596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7:20.6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20 184 0 0,'-14'-19'15170'0'0,"29"20"-12306"0"0,31 8-2719 0 0,-1 3 0 0 0,-1 2-1 0 0,0 1 1 0 0,-1 3-1 0 0,0 1 1 0 0,-2 2 0 0 0,0 2-1 0 0,48 36 1 0 0,-44-24-16 0 0,-2 1 0 0 0,-2 2 0 0 0,62 71 0 0 0,-100-105-167 0 0,0 0-1 0 0,-1 0 0 0 0,1 0 0 0 0,-1 0 0 0 0,0 0 0 0 0,0 1 0 0 0,0-1 0 0 0,0 1 0 0 0,-1-1 0 0 0,0 1 0 0 0,0 0 0 0 0,0-1 0 0 0,0 1 0 0 0,-1 0 0 0 0,0 0 1 0 0,0-1-1 0 0,0 1 0 0 0,-1 0 0 0 0,1 0 0 0 0,-1-1 0 0 0,0 1 0 0 0,-1 0 0 0 0,1-1 0 0 0,-1 1 0 0 0,0-1 0 0 0,0 0 0 0 0,0 1 0 0 0,0-1 0 0 0,-5 4 0 0 0,-7 13-370 0 0,-2-1 0 0 0,-1-1 0 0 0,0-1-1 0 0,-27 22 1 0 0,20-18 35 0 0,13-12-93 0 0,-193 194-13052 0 0,164-160 11753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7:25.4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25 124 72 0 0,'0'0'215'0'0,"-1"0"418"0"0,-1 0 0 0 0,1-1 0 0 0,0 1 0 0 0,-1-1 0 0 0,1 0 0 0 0,0 1 0 0 0,-1-1 0 0 0,1 0 0 0 0,0 0 0 0 0,0 0 0 0 0,0 0 0 0 0,0 0 0 0 0,0 0 0 0 0,0 0 0 0 0,0 0 0 0 0,0 0 0 0 0,0-1 0 0 0,0 1 0 0 0,-1-3 0 0 0,1-5 3660 0 0,2 6-4087 0 0,1 0 1 0 0,-1 0 0 0 0,0 0-1 0 0,1 0 1 0 0,0 0 0 0 0,-1 0 0 0 0,1 1-1 0 0,0-1 1 0 0,0 0 0 0 0,1 1 0 0 0,-1 0-1 0 0,1-1 1 0 0,-1 1 0 0 0,1 0-1 0 0,0 0 1 0 0,5-2 0 0 0,53-29-2 0 0,-52 30-226 0 0,0 0-1 0 0,1 0 1 0 0,-1 1 0 0 0,1 1-1 0 0,-1-1 1 0 0,1 1-1 0 0,0 1 1 0 0,-1 0-1 0 0,15 1 1 0 0,-21 0-13 0 0,1-1 0 0 0,0 1 0 0 0,-1 0 0 0 0,1 0 0 0 0,0 0 0 0 0,-1 0 0 0 0,0 1 0 0 0,1 0 0 0 0,-1-1 0 0 0,0 1 0 0 0,0 0 0 0 0,0 1 0 0 0,0-1 0 0 0,0 0 0 0 0,0 1 0 0 0,-1 0 0 0 0,1-1 0 0 0,-1 1 0 0 0,0 0 0 0 0,0 0 0 0 0,0 1 0 0 0,0-1 0 0 0,0 0 0 0 0,-1 1-1 0 0,1-1 1 0 0,-1 1 0 0 0,1 4 0 0 0,-1-2-15 0 0,0-1 0 0 0,0 0-1 0 0,0 0 1 0 0,-1 1 0 0 0,0-1-1 0 0,0 0 1 0 0,0 1 0 0 0,-1-1-1 0 0,1 0 1 0 0,-1 0 0 0 0,-1 0-1 0 0,1 1 1 0 0,-1-1 0 0 0,0 0-1 0 0,0-1 1 0 0,0 1 0 0 0,-5 6-1 0 0,-53 93-195 0 0,56-97-183 0 0,1 0-1 0 0,-1 1 0 0 0,1 0 1 0 0,0 0-1 0 0,1 0 1 0 0,0 0-1 0 0,-2 15 1 0 0,5-17-538 0 0,-1 0 1 0 0,1 0 0 0 0,0 0-1 0 0,0 0 1 0 0,1 0-1 0 0,0 0 1 0 0,0 0-1 0 0,0-1 1 0 0,1 1 0 0 0,0-1-1 0 0,5 9 1 0 0,0-2-736 0 0,-2 3 260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7:25.8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0 128 0 0,'0'11'15982'0'0,"24"14"-30535"0"0,-23-16 13044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7:26.3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387 0 832 0 0,'-13'12'8871'0'0,"-6"12"-4773"0"0,-45 72-3062 0 0,54-81-112 0 0,-157 282 209 0 0,75-87-3190 0 0,88-199 1555 0 0,-12 35-3250 0 0,16-45 3535 0 0,-1 0 0 0 0,1 1 0 0 0,0-1 1 0 0,-1 0-1 0 0,1 0 0 0 0,0 0 0 0 0,0 0 0 0 0,0 0 0 0 0,0 0 1 0 0,0 0-1 0 0,0 1 0 0 0,1-1 0 0 0,-1 0 0 0 0,0 0 0 0 0,1 0 1 0 0,-1 0-1 0 0,0 0 0 0 0,1 0 0 0 0,-1 0 0 0 0,1 0 0 0 0,0 0 1 0 0,-1 0-1 0 0,1 0 0 0 0,0 0 0 0 0,-1-1 0 0 0,1 1 0 0 0,0 0 1 0 0,0 0-1 0 0,0-1 0 0 0,0 1 0 0 0,0 0 0 0 0,0-1 0 0 0,0 1 1 0 0,0-1-1 0 0,1 1 0 0 0,12 3-1536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7:26.8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67 9 660 0 0,'-1'-1'264'0'0,"-1"0"0"0"0,1 0 0 0 0,-1 0-1 0 0,1 1 1 0 0,-1-1 0 0 0,0 0 0 0 0,0 1 0 0 0,1-1-1 0 0,-1 1 1 0 0,0-1 0 0 0,0 1 0 0 0,1 0 0 0 0,-1 0 0 0 0,0 0-1 0 0,0 0 1 0 0,0 0 0 0 0,0 0 0 0 0,1 0 0 0 0,-1 1 0 0 0,0-1-1 0 0,0 1 1 0 0,1-1 0 0 0,-1 1 0 0 0,0 0 0 0 0,1-1 0 0 0,-1 1-1 0 0,1 0 1 0 0,-1 0 0 0 0,1 0 0 0 0,-1 1 0 0 0,1-1-1 0 0,-1 0 1 0 0,1 0 0 0 0,0 1 0 0 0,0-1 0 0 0,0 1 0 0 0,0-1-1 0 0,0 1 1 0 0,0-1 0 0 0,0 1 0 0 0,0 0 0 0 0,1-1 0 0 0,-1 1-1 0 0,1 0 1 0 0,-1-1 0 0 0,1 1 0 0 0,0 0 0 0 0,-1 0-1 0 0,1 0 1 0 0,0-1 0 0 0,0 1 0 0 0,0 0 0 0 0,1 0 0 0 0,-1 0-1 0 0,0-1 1 0 0,1 3 0 0 0,7 17 76 0 0,1 0-1 0 0,0-1 1 0 0,2 0 0 0 0,0 0 0 0 0,1-1-1 0 0,23 26 1 0 0,101 100-491 0 0,-37-43 99 0 0,-22-21-392 0 0,-1-1-2776 0 0,-29-22-3540 0 0,-45-56 6358 0 0,-1 0 1 0 0,0 0 0 0 0,0 0 0 0 0,0 1 0 0 0,0-1 0 0 0,0 0-1 0 0,0 1 1 0 0,-1-1 0 0 0,1 1 0 0 0,-1-1 0 0 0,0 1-1 0 0,1-1 1 0 0,-1 1 0 0 0,-1 4 0 0 0,1 7-998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7:29.5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276 59 712 0 0,'24'-17'5087'0'0,"-22"17"-4636"0"0,0-1-1 0 0,-1 1 0 0 0,1-1 1 0 0,-1 0-1 0 0,1 0 0 0 0,-1 0 1 0 0,1 0-1 0 0,-1 0 0 0 0,0 0 1 0 0,0 0-1 0 0,1 0 0 0 0,-1 0 1 0 0,0 0-1 0 0,0-1 0 0 0,0 1 1 0 0,0-1-1 0 0,0 1 0 0 0,0 0 1 0 0,0-3-1 0 0,-1 2-381 0 0,-1 1 0 0 0,0 1 0 0 0,0-1 0 0 0,1 0 0 0 0,-1 0 0 0 0,0 0 0 0 0,0 0 0 0 0,0 0 0 0 0,0 1 0 0 0,0-1 0 0 0,0 1 0 0 0,-1-1 0 0 0,1 0 0 0 0,0 1 0 0 0,0 0 0 0 0,0-1 0 0 0,0 1 0 0 0,-1 0 0 0 0,1 0 0 0 0,0-1 0 0 0,-2 1 0 0 0,-28-4 330 0 0,23 4-353 0 0,0 0 1 0 0,0 1 0 0 0,-1 0-1 0 0,1 0 1 0 0,0 1-1 0 0,0 0 1 0 0,0 1-1 0 0,0-1 1 0 0,1 2 0 0 0,-12 5-1 0 0,1 1 16 0 0,0 1 1 0 0,-31 26-1 0 0,40-29-39 0 0,-1 1 1 0 0,1 0-1 0 0,1 0 0 0 0,0 1 0 0 0,0 0 0 0 0,1 1 1 0 0,0-1-1 0 0,1 1 0 0 0,-7 16 0 0 0,13-23-10 0 0,-1 0-1 0 0,1 0 1 0 0,0 0-1 0 0,0 0 1 0 0,0 0-1 0 0,1 0 1 0 0,-1 0-1 0 0,1 0 1 0 0,0 0-1 0 0,0 0 1 0 0,1 0-1 0 0,-1-1 1 0 0,1 1-1 0 0,0 0 0 0 0,0-1 1 0 0,0 1-1 0 0,0-1 1 0 0,0 0-1 0 0,1 0 1 0 0,0 0-1 0 0,-1 0 1 0 0,5 4-1 0 0,9 6 23 0 0,0 0 0 0 0,1-1 0 0 0,19 12 1 0 0,-19-14-10 0 0,59 28 7 0 0,-54-28-67 0 0,39 23 1 0 0,-58-31 28 0 0,0 0 0 0 0,0 0 0 0 0,-1 0 1 0 0,1 0-1 0 0,-1 1 0 0 0,0-1 0 0 0,0 1 1 0 0,0 0-1 0 0,0-1 0 0 0,0 1 0 0 0,0 0 1 0 0,-1 0-1 0 0,1 0 0 0 0,-1 0 0 0 0,0 0 1 0 0,0 1-1 0 0,0-1 0 0 0,0 0 0 0 0,-1 0 1 0 0,1 1-1 0 0,-1-1 0 0 0,0 0 0 0 0,0 1 1 0 0,0-1-1 0 0,0 0 0 0 0,-1 1 0 0 0,1-1 1 0 0,-1 0-1 0 0,0 1 0 0 0,0-1 0 0 0,0 0 1 0 0,-1 0-1 0 0,-1 3 0 0 0,1-1 2 0 0,0-1 0 0 0,-1 0 0 0 0,0 0 1 0 0,0 0-1 0 0,0 0 0 0 0,0-1 0 0 0,0 1 0 0 0,-1-1 0 0 0,0 0 0 0 0,1 0 0 0 0,-1 0 0 0 0,0 0 1 0 0,-1-1-1 0 0,1 0 0 0 0,0 0 0 0 0,-1 0 0 0 0,1 0 0 0 0,-1-1 0 0 0,1 1 0 0 0,-1-1 0 0 0,0 0 1 0 0,-9 0-1 0 0,11-1 4 0 0,0-1 0 0 0,0 1 0 0 0,0-1 0 0 0,0 0 1 0 0,0 0-1 0 0,0 0 0 0 0,0 0 0 0 0,0-1 0 0 0,0 1 1 0 0,0-1-1 0 0,1 1 0 0 0,-1-1 0 0 0,1 0 0 0 0,-1 0 1 0 0,1-1-1 0 0,0 1 0 0 0,0 0 0 0 0,0-1 0 0 0,0 1 1 0 0,0-1-1 0 0,0 1 0 0 0,1-1 0 0 0,-1 0 1 0 0,1 0-1 0 0,0 0 0 0 0,0 0 0 0 0,0 0 0 0 0,0 0 1 0 0,1 0-1 0 0,-1-5 0 0 0,-3-11 7 0 0,1 0 1 0 0,1-1 0 0 0,1-30-1 0 0,1 43-12 0 0,1-14-293 0 0,1-1 0 0 0,1 0 0 0 0,1 1 0 0 0,1 0 0 0 0,1-1 0 0 0,0 2 0 0 0,2-1 0 0 0,0 1 0 0 0,21-35 0 0 0,-15 32-1932 0 0,1 0 0 0 0,2 0 0 0 0,0 2 0 0 0,23-23 0 0 0,-30 35 601 0 0,0 4 230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3:59:07.2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352 174 728 0 0,'23'-10'1881'0'0,"-19"8"-1423"0"0,1 0 0 0 0,0 0 0 0 0,-1 0 1 0 0,0 0-1 0 0,1-1 0 0 0,-1 0 0 0 0,0 0 0 0 0,4-4 1 0 0,-8 7-425 0 0,0 0 0 0 0,0 0 1 0 0,1-1-1 0 0,-1 1 0 0 0,0 0 1 0 0,0 0-1 0 0,0-1 0 0 0,0 1 1 0 0,0 0-1 0 0,0 0 0 0 0,0-1 1 0 0,0 1-1 0 0,0 0 0 0 0,0 0 1 0 0,0-1-1 0 0,0 1 0 0 0,0 0 1 0 0,0 0-1 0 0,-1 0 0 0 0,1-1 1 0 0,0 1-1 0 0,0 0 0 0 0,0 0 1 0 0,0-1-1 0 0,0 1 0 0 0,0 0 1 0 0,-1 0-1 0 0,1 0 0 0 0,0 0 1 0 0,0-1-1 0 0,0 1 0 0 0,0 0 1 0 0,-1 0-1 0 0,1 0 1 0 0,0 0-1 0 0,0 0 0 0 0,0 0 1 0 0,-1-1-1 0 0,1 1 0 0 0,0 0 1 0 0,-1 0-1 0 0,-15-4 705 0 0,-21 3 173 0 0,18 3-814 0 0,0 2 1 0 0,1 0-1 0 0,-1 0 1 0 0,0 2-1 0 0,1 0 1 0 0,0 2-1 0 0,1 0 1 0 0,0 0-1 0 0,0 2 1 0 0,1 0-1 0 0,0 1 1 0 0,0 0 0 0 0,2 2-1 0 0,-1-1 1 0 0,2 2-1 0 0,-1 0 1 0 0,2 1-1 0 0,-13 18 1 0 0,19-24-93 0 0,1 1 0 0 0,0-1 0 0 0,1 1-1 0 0,0 0 1 0 0,1 1 0 0 0,0-1 0 0 0,0 0 0 0 0,1 1 0 0 0,0-1 0 0 0,1 1 0 0 0,1 0 0 0 0,0 14 0 0 0,0-18 12 0 0,1-1 1 0 0,1 1 0 0 0,-1 0-1 0 0,1-1 1 0 0,0 1-1 0 0,1-1 1 0 0,-1 1-1 0 0,1-1 1 0 0,0 0-1 0 0,1 0 1 0 0,0-1 0 0 0,0 1-1 0 0,0-1 1 0 0,0 0-1 0 0,1 0 1 0 0,0 0-1 0 0,0 0 1 0 0,0-1-1 0 0,1 0 1 0 0,5 4-1 0 0,10 2 7 0 0,-1-1-1 0 0,2-1 0 0 0,-1 0 0 0 0,1-2 0 0 0,0-1 1 0 0,0 0-1 0 0,1-2 0 0 0,44 2 0 0 0,-40-4-41 0 0,0 2 0 0 0,-1 0-1 0 0,1 2 1 0 0,-1 1 0 0 0,45 17-1 0 0,-66-22 17 0 0,-1 1 0 0 0,0-1 0 0 0,0 1 0 0 0,0 1 0 0 0,-1-1 0 0 0,1 0 0 0 0,0 1 0 0 0,-1 0 0 0 0,0 0 0 0 0,1 0 0 0 0,-1 0 0 0 0,0 1 0 0 0,-1-1-1 0 0,1 1 1 0 0,-1-1 0 0 0,1 1 0 0 0,-1 0 0 0 0,0 0 0 0 0,-1 0 0 0 0,1 0 0 0 0,-1 1 0 0 0,0-1 0 0 0,0 0 0 0 0,0 1 0 0 0,0-1 0 0 0,-1 0 0 0 0,1 1 0 0 0,-1-1-1 0 0,0 1 1 0 0,-1-1 0 0 0,1 0 0 0 0,-1 1 0 0 0,0-1 0 0 0,0 1 0 0 0,0-1 0 0 0,-1 0 0 0 0,1 0 0 0 0,-1 0 0 0 0,0 0 0 0 0,0 0 0 0 0,-1 0 0 0 0,1-1-1 0 0,-1 1 1 0 0,0-1 0 0 0,0 1 0 0 0,0-1 0 0 0,-7 5 0 0 0,-4 5 2 0 0,0-1 1 0 0,-1 0-1 0 0,-1-2 0 0 0,0 0 0 0 0,0 0 1 0 0,-1-1-1 0 0,-31 10 0 0 0,37-15 5 0 0,0-1 0 0 0,0 0 0 0 0,0 0 0 0 0,0-2-1 0 0,0 1 1 0 0,-1-1 0 0 0,1-1 0 0 0,0 0 0 0 0,-1-1 0 0 0,1 0 0 0 0,0 0 0 0 0,0-2-1 0 0,0 1 1 0 0,-15-6 0 0 0,21 6 18 0 0,0-1-1 0 0,0 1 1 0 0,0-1-1 0 0,0 0 1 0 0,1 0-1 0 0,-1-1 1 0 0,1 1-1 0 0,0-1 1 0 0,0 0-1 0 0,0 0 0 0 0,1-1 1 0 0,-1 1-1 0 0,1-1 1 0 0,-4-8-1 0 0,3 5 29 0 0,0-1-1 0 0,1 1 0 0 0,1-1 0 0 0,0 0 0 0 0,0 0 0 0 0,0 0 0 0 0,1 0 1 0 0,0-13-1 0 0,2-1 10 0 0,1 0 1 0 0,1 1-1 0 0,1-1 1 0 0,1 0-1 0 0,0 1 0 0 0,13-30 1 0 0,18-27-1220 0 0,3 1 0 0 0,74-108 0 0 0,28-52-6596 0 0,-121 201 6426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7:29.9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505 63 576 0 0,'4'-9'2412'0'0,"1"0"0"0"0,0-1 0 0 0,0 2 0 0 0,11-14 0 0 0,-17 22-2367 0 0,1 0 0 0 0,0 1-1 0 0,0-1 1 0 0,0 0 0 0 0,0 0-1 0 0,0 0 1 0 0,-1 0-1 0 0,1 0 1 0 0,0 1 0 0 0,0-1-1 0 0,0 0 1 0 0,0 0-1 0 0,-1 0 1 0 0,1 0 0 0 0,0 0-1 0 0,0 0 1 0 0,0 0 0 0 0,0 0-1 0 0,-1 0 1 0 0,1 0-1 0 0,0 0 1 0 0,0 0 0 0 0,0 0-1 0 0,-1 0 1 0 0,1 0-1 0 0,0 0 1 0 0,0 0 0 0 0,0 0-1 0 0,-1 0 1 0 0,1 0 0 0 0,0 0-1 0 0,0 0 1 0 0,0 0-1 0 0,-1 0 1 0 0,1 0 0 0 0,0 0-1 0 0,0-1 1 0 0,0 1-1 0 0,0 0 1 0 0,-1 0 0 0 0,1 0-1 0 0,0 0 1 0 0,0 0 0 0 0,0-1-1 0 0,0 1 1 0 0,0 0-1 0 0,0 0 1 0 0,-1 0 0 0 0,1 0-1 0 0,0-1 1 0 0,0 1-1 0 0,0 0 1 0 0,0 0 0 0 0,0 0-1 0 0,0-1 1 0 0,0 1-1 0 0,0 0 1 0 0,0 0 0 0 0,0 0-1 0 0,0-1 1 0 0,0 1 0 0 0,0 0-1 0 0,0 0 1 0 0,0 0-1 0 0,0-1 1 0 0,0 1 0 0 0,0 0-1 0 0,0 0 1 0 0,1-1-1 0 0,-18 6 841 0 0,-4 8-600 0 0,2 0-1 0 0,-1 2 1 0 0,2 0 0 0 0,0 1-1 0 0,1 0 1 0 0,1 2-1 0 0,0 0 1 0 0,-20 32 0 0 0,-9 21-584 0 0,-38 79 1 0 0,77-138 277 0 0,-61 123-2396 0 0,-28 70-9141 0 0,72-156 8449 0 0,8-17 1609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7:30.5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 65 84 0 0,'8'-20'1949'0'0,"-6"16"-897"0"0,0-1 0 0 0,0 1 1 0 0,0-1-1 0 0,-1 0 1 0 0,0 1-1 0 0,1-10 1 0 0,-2 14-929 0 0,-1-1-1 0 0,1 1 1 0 0,-1 0 0 0 0,1-1 0 0 0,-1 1 0 0 0,0 0 0 0 0,1-1 0 0 0,-1 1 0 0 0,0 0 0 0 0,1 0 0 0 0,-1 0 0 0 0,0 0 0 0 0,1 0 0 0 0,-1 0 0 0 0,0 0 0 0 0,1 0 0 0 0,-1 0 0 0 0,0 0 0 0 0,1 0 0 0 0,-1 0 0 0 0,0 0 0 0 0,1 0 0 0 0,-1 0 0 0 0,1 1 0 0 0,-1-1 0 0 0,0 0 0 0 0,1 1 0 0 0,-1-1 0 0 0,1 0 0 0 0,-1 1 0 0 0,0-1 0 0 0,0 1 0 0 0,-23 12 1766 0 0,22-11-1783 0 0,0 1 0 0 0,-1-1-1 0 0,1 1 1 0 0,0 0 0 0 0,1 0-1 0 0,-1 0 1 0 0,0 0 0 0 0,1 0 0 0 0,0 0-1 0 0,-1 0 1 0 0,1 0 0 0 0,0 1-1 0 0,1-1 1 0 0,-1 1 0 0 0,1-1-1 0 0,-1 0 1 0 0,1 1 0 0 0,0-1-1 0 0,0 1 1 0 0,1-1 0 0 0,-1 0-1 0 0,1 1 1 0 0,-1-1 0 0 0,1 0-1 0 0,0 1 1 0 0,1-1 0 0 0,-1 0-1 0 0,0 0 1 0 0,1 0 0 0 0,2 3-1 0 0,6 13-56 0 0,2-1 0 0 0,0-1 0 0 0,26 29 0 0 0,-20-24 82 0 0,-9-12-137 0 0,-1 1-1 0 0,0 0 0 0 0,-1 1 0 0 0,0-1 0 0 0,-1 1 1 0 0,10 26-1 0 0,-15-33-190 0 0,1 1 0 0 0,-1 0 0 0 0,0 0 0 0 0,-1 1 0 0 0,1-1 0 0 0,-1 0 0 0 0,0 0 0 0 0,-1 0 0 0 0,0 0 0 0 0,0 0 0 0 0,0 0 0 0 0,0 0 0 0 0,-1 0 1 0 0,0 0-1 0 0,0-1 0 0 0,-1 1 0 0 0,-5 9 0 0 0,-16 15-4802 0 0,23-29 4767 0 0,0-1 0 0 0,0 1 0 0 0,1 0 0 0 0,-1-1 0 0 0,0 1 1 0 0,0-1-1 0 0,0 1 0 0 0,0-1 0 0 0,0 1 0 0 0,0-1 0 0 0,0 0 0 0 0,0 1 0 0 0,0-1 0 0 0,0 0 0 0 0,0 0 0 0 0,0 0 0 0 0,0 0 0 0 0,0 0 0 0 0,0 0 0 0 0,0 0 0 0 0,0 0 0 0 0,-1 0 1 0 0,1 0-1 0 0,0-1 0 0 0,0 1 0 0 0,0 0 0 0 0,0-1 0 0 0,0 1 0 0 0,1-1 0 0 0,-1 1 0 0 0,0-1 0 0 0,0 1 0 0 0,0-1 0 0 0,-1 0 0 0 0,-4-8-1225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7:30.8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0 396 240 0 0,'7'-19'915'0'0,"0"0"1"0"0,1 0-1 0 0,1 0 0 0 0,1 1 1 0 0,1 1-1 0 0,0 0 1 0 0,1 0-1 0 0,1 1 0 0 0,1 0 1 0 0,18-16-1 0 0,-12 15-592 0 0,1 1 0 0 0,0 1 0 0 0,2 1 0 0 0,-1 1 1 0 0,2 0-1 0 0,-1 2 0 0 0,38-12 0 0 0,100-19-8001 0 0,-91 27 4048 0 0,-40 7 2228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7:31.1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37 744 0 0,'-1'-36'13054'0'0,"6"54"-9789"0"0,-4-12-3580 0 0,24 97 1354 0 0,-11-37-1349 0 0,26 69 1 0 0,-39-133 296 0 0,63 161-3977 0 0,-45-122-281 0 0,45 73-1 0 0,-25-58 978 0 0,-20-29 2026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7:31.6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88 50 896 0 0,'1'-15'1567'0'0,"-1"-16"5649"0"0,0 31-7142 0 0,-1 0-1 0 0,1-1 1 0 0,0 1-1 0 0,0 0 1 0 0,0 0-1 0 0,0 0 1 0 0,0 0-1 0 0,0-1 1 0 0,0 1-1 0 0,0 0 1 0 0,0 0-1 0 0,0 0 1 0 0,-1 0-1 0 0,1 0 1 0 0,0 0-1 0 0,0 0 1 0 0,0-1-1 0 0,0 1 1 0 0,0 0-1 0 0,-1 0 1 0 0,1 0-1 0 0,0 0 1 0 0,0 0-1 0 0,0 0 1 0 0,0 0-1 0 0,-1 0 1 0 0,1 0-1 0 0,0 0 1 0 0,0 0-1 0 0,0 0 1 0 0,0 0-1 0 0,-1 0 1 0 0,1 0-1 0 0,0 0 1 0 0,0 0-1 0 0,0 0 1 0 0,0 0-1 0 0,-1 0 1 0 0,1 0-1 0 0,0 0 1 0 0,0 0-1 0 0,0 0 1 0 0,0 0-1 0 0,0 1 1 0 0,-1-1-1 0 0,1 0 1 0 0,0 0-1 0 0,-15 17 1959 0 0,6 0-1760 0 0,0 0-1 0 0,0 0 0 0 0,2 1 0 0 0,0 0 0 0 0,1 0 1 0 0,1 0-1 0 0,0 1 0 0 0,2 0 0 0 0,0 0 1 0 0,1 0-1 0 0,1 26 0 0 0,2-4-285 0 0,2-1 1 0 0,2 1-1 0 0,1-1 1 0 0,16 52-1 0 0,-18-79 6 0 0,0-1-1 0 0,1 0 1 0 0,1 0-1 0 0,0 0 0 0 0,0-1 1 0 0,1 1-1 0 0,0-1 0 0 0,1-1 1 0 0,0 0-1 0 0,12 11 1 0 0,-16-17-17 0 0,0-1 0 0 0,-1 1 0 0 0,1-1 0 0 0,1 0 0 0 0,-1 0 0 0 0,0-1 0 0 0,1 0 0 0 0,-1 1 0 0 0,1-1 1 0 0,0-1-1 0 0,-1 1 0 0 0,1-1 0 0 0,0 0 0 0 0,0 0 0 0 0,0 0 0 0 0,0-1 0 0 0,0 1 0 0 0,0-1 0 0 0,0 0 0 0 0,1-1 0 0 0,-1 0 1 0 0,0 1-1 0 0,0-1 0 0 0,-1-1 0 0 0,1 1 0 0 0,0-1 0 0 0,0 0 0 0 0,-1 0 0 0 0,6-3 0 0 0,-3 0 2 0 0,0 1-1 0 0,-1-1 1 0 0,0 0-1 0 0,1-1 0 0 0,-2 0 1 0 0,1 1-1 0 0,-1-2 1 0 0,0 1-1 0 0,0-1 1 0 0,-1 0-1 0 0,0 0 0 0 0,0 0 1 0 0,4-12-1 0 0,-6 16 2 0 0,-1-1-1 0 0,0 1 1 0 0,0-1 0 0 0,-1 0-1 0 0,1 1 1 0 0,-1-1-1 0 0,1 0 1 0 0,-1 0 0 0 0,0 1-1 0 0,-1-1 1 0 0,1 0-1 0 0,-1 1 1 0 0,0-1-1 0 0,1 0 1 0 0,-1 1 0 0 0,-1-1-1 0 0,1 1 1 0 0,-1-1-1 0 0,1 1 1 0 0,-1 0-1 0 0,0 0 1 0 0,0 0 0 0 0,0 0-1 0 0,-1 0 1 0 0,1 0-1 0 0,-1 0 1 0 0,1 1 0 0 0,-1-1-1 0 0,0 1 1 0 0,0 0-1 0 0,-7-4 1 0 0,5 3-271 0 0,0 1 1 0 0,0-1-1 0 0,0 1 1 0 0,-1 0-1 0 0,1 1 1 0 0,-1-1-1 0 0,0 1 1 0 0,1 0-1 0 0,-1 0 1 0 0,0 1-1 0 0,1 0 0 0 0,-1 0 1 0 0,0 0-1 0 0,0 1 1 0 0,1 0-1 0 0,-1 0 1 0 0,0 0-1 0 0,1 1 1 0 0,-1-1-1 0 0,1 1 1 0 0,0 1-1 0 0,-7 3 1 0 0,1 0-558 0 0,0 1 1 0 0,1 0 0 0 0,0 1-1 0 0,1 0 1 0 0,0 0 0 0 0,0 1-1 0 0,0 0 1 0 0,1 1 0 0 0,-8 12-1 0 0,1 0-393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7:51.7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127 28 492 0 0,'0'-4'941'0'0,"0"3"-557"0"0,0 0 0 0 0,0 0 0 0 0,-1 0 0 0 0,1 0 0 0 0,0 1-1 0 0,0-1 1 0 0,0 0 0 0 0,0 0 0 0 0,1 0 0 0 0,-1 0 0 0 0,0 0 0 0 0,0 1 0 0 0,0-1 0 0 0,1 0 0 0 0,-1 0 0 0 0,0 0 0 0 0,1 1 0 0 0,-1-1 0 0 0,0 0 0 0 0,1 0 0 0 0,-1 1 0 0 0,1-1 0 0 0,0 0 0 0 0,-1 1 0 0 0,1-1 0 0 0,-1 1 0 0 0,1-1 0 0 0,0 1 0 0 0,0-1 0 0 0,-16 15 4326 0 0,-1 14-3279 0 0,-16 39-2375 0 0,21-43 1416 0 0,10-21-470 0 0,-17 35 117 0 0,-22 67-1 0 0,40-104-88 0 0,-1 1 0 0 0,1-1 0 0 0,-1 0 0 0 0,1 1 0 0 0,0-1 0 0 0,0 0-1 0 0,0 1 1 0 0,0-1 0 0 0,0 0 0 0 0,0 1 0 0 0,0-1 0 0 0,0 1-1 0 0,1-1 1 0 0,-1 0 0 0 0,0 1 0 0 0,1-1 0 0 0,-1 0 0 0 0,1 0 0 0 0,0 1-1 0 0,-1-1 1 0 0,1 0 0 0 0,0 0 0 0 0,0 0 0 0 0,-1 0 0 0 0,1 0 0 0 0,0 0-1 0 0,1 1 1 0 0,1 0 5 0 0,1 0 0 0 0,-1 0 0 0 0,0-1 0 0 0,0 0 0 0 0,0 1-1 0 0,1-1 1 0 0,-1 0 0 0 0,1-1 0 0 0,-1 1 0 0 0,6 0 0 0 0,9 0-8 0 0,-1-1 0 0 0,1-1 0 0 0,22-4 0 0 0,8-3-315 0 0,0-3 0 0 0,-1-1 1 0 0,52-22-1 0 0,-22 0-2756 0 0,-7-7-3516 0 0,-64 37 5461 0 0,0 0-1 0 0,0-1 1 0 0,-1 0 0 0 0,0 0 0 0 0,7-8 0 0 0,-6 0-563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7:52.1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 4 228 0 0,'0'0'66'0'0,"0"0"-1"0"0,0 1 1 0 0,0-1-1 0 0,0 0 1 0 0,0 0-1 0 0,-1 0 1 0 0,1 1-1 0 0,0-1 1 0 0,0 0-1 0 0,0 0 1 0 0,-1 0-1 0 0,1 1 1 0 0,0-1 0 0 0,0 0-1 0 0,0 0 1 0 0,-1 0-1 0 0,1 0 1 0 0,0 0-1 0 0,0 1 1 0 0,-1-1-1 0 0,1 0 1 0 0,0 0-1 0 0,0 0 1 0 0,-1 0 0 0 0,1 0-1 0 0,0 0 1 0 0,0 0-1 0 0,-1 0 1 0 0,1 0-1 0 0,0 0 1 0 0,-1 0-1 0 0,1 0 1 0 0,0 0-1 0 0,0 0 1 0 0,-1 0-1 0 0,1 0 1 0 0,0 0 0 0 0,0-1-1 0 0,-1 1 1 0 0,1 0-1 0 0,0 0 1 0 0,0 0-1 0 0,-1 0 1 0 0,1 0-1 0 0,0-1 1 0 0,0 1-1 0 0,0 0 1 0 0,0 0-1 0 0,-1 0 1 0 0,1-1 0 0 0,0 1-1 0 0,0 0 1 0 0,0 0-1 0 0,0-1 1 0 0,0 1-1 0 0,-1 0 1 0 0,1 0-1 0 0,0-1 1 0 0,0 1-1 0 0,0 0 1 0 0,0 0-1 0 0,0-1 1 0 0,0 1 0 0 0,0 0-1 0 0,0-1 1 0 0,0 1-1 0 0,0-1 1 0 0,-14 21 2492 0 0,10-10-2222 0 0,0 1 0 0 0,2 0 0 0 0,-1 1 0 0 0,1-1-1 0 0,1 0 1 0 0,0 1 0 0 0,1-1 0 0 0,0 1-1 0 0,2 15 1 0 0,22 105-1521 0 0,-23-125 1053 0 0,10 32-2353 0 0,19 48-1 0 0,-14-44 494 0 0,-2-7 579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7:52.4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167 70 360 0 0,'4'-19'1184'0'0,"-3"13"-341"0"0,0 0-1 0 0,0 0 0 0 0,1 0 0 0 0,-1 1 0 0 0,2-1 0 0 0,3-9 0 0 0,-11 19 2046 0 0,3-2-2697 0 0,0-1 0 0 0,0 1 0 0 0,1-1 1 0 0,-1 1-1 0 0,0 0 0 0 0,1-1 0 0 0,-1 1 0 0 0,1 0 1 0 0,0 0-1 0 0,0 0 0 0 0,-2 2 0 0 0,-62 173 3631 0 0,44-105-3559 0 0,-23 130 0 0 0,33-137-433 0 0,3-20-890 0 0,-3 50 0 0 0,10-82 48 0 0,1 0 0 0 0,1 0 0 0 0,0 0 0 0 0,0 0 0 0 0,1-1-1 0 0,1 1 1 0 0,0 0 0 0 0,8 19 0 0 0,-9-29 577 0 0,0 1 0 0 0,0 0 0 0 0,0-1 0 0 0,0 1 0 0 0,0-1 0 0 0,1 0 0 0 0,-1 0 0 0 0,6 5 0 0 0,7 2-1036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7:52.8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26 712 0 0,'0'-1'318'0'0,"0"0"0"0"0,0 0 0 0 0,0 0-1 0 0,-1 0 1 0 0,1 0 0 0 0,0 0 0 0 0,0 1 0 0 0,1-1 0 0 0,-1 0 0 0 0,0 0-1 0 0,0 0 1 0 0,0 0 0 0 0,1 0 0 0 0,-1 0 0 0 0,0 0 0 0 0,1 1-1 0 0,-1-1 1 0 0,1 0 0 0 0,-1 0 0 0 0,1 1 0 0 0,-1-1 0 0 0,1 0 0 0 0,-1 1-1 0 0,1-1 1 0 0,0 0 0 0 0,-1 1 0 0 0,1-1 0 0 0,0 1 0 0 0,0-1 0 0 0,-1 1-1 0 0,2-1 1 0 0,0 1-23 0 0,0 0 0 0 0,0 0 0 0 0,0 1 0 0 0,-1-1 0 0 0,1 0 0 0 0,0 1 0 0 0,0-1-1 0 0,0 1 1 0 0,-1 0 0 0 0,1 0 0 0 0,0 0 0 0 0,-1 0 0 0 0,1 0 0 0 0,1 1 0 0 0,13 11 121 0 0,-1 0 0 0 0,17 19 0 0 0,-24-24-52 0 0,52 47-538 0 0,79 55 0 0 0,-82-67-2324 0 0,-1 2 1 0 0,51 55-1 0 0,-96-88 1596 0 0,-1-3-59 0 0,-1 1 0 0 0,-1 0 0 0 0,0 0 0 0 0,0 1 0 0 0,-1 0 0 0 0,7 15 0 0 0,-4-5-384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7:53.3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0 115 28 0 0,'0'-3'761'0'0,"1"0"1"0"0,-1 0-1 0 0,1 0 0 0 0,-1 1 1 0 0,1-1-1 0 0,0 0 0 0 0,0 0 1 0 0,0 0-1 0 0,1 1 0 0 0,-1-1 1 0 0,0 0-1 0 0,1 1 0 0 0,0-1 1 0 0,0 1-1 0 0,3-4 0 0 0,0 1-90 0 0,1 0 0 0 0,0 0-1 0 0,0 1 1 0 0,0 0-1 0 0,0 0 1 0 0,9-4 0 0 0,-1 2-359 0 0,0 0 0 0 0,1 1 0 0 0,0 1 1 0 0,0 0-1 0 0,25-3 0 0 0,-38 7-311 0 0,1 0 0 0 0,-1-1 0 0 0,0 1 0 0 0,0 1 0 0 0,0-1 0 0 0,0 0 0 0 0,0 0 0 0 0,0 1 0 0 0,0-1 0 0 0,0 1 0 0 0,0 0 0 0 0,0-1 0 0 0,0 1 0 0 0,-1 0-1 0 0,1 0 1 0 0,0 0 0 0 0,0 1 0 0 0,-1-1 0 0 0,1 0 0 0 0,-1 1 0 0 0,1-1 0 0 0,-1 1 0 0 0,1-1 0 0 0,-1 1 0 0 0,0-1 0 0 0,0 1 0 0 0,0 0 0 0 0,0 0 0 0 0,0 0 0 0 0,0 0 0 0 0,0-1 0 0 0,-1 1 0 0 0,1 0 0 0 0,-1 0 0 0 0,1 1 0 0 0,-1-1 0 0 0,0 0 0 0 0,0 3 0 0 0,1 10-46 0 0,-1 0 1 0 0,-1 0-1 0 0,0 0 1 0 0,-4 20-1 0 0,1-15 74 0 0,-5 23-39 0 0,-1 19 60 0 0,11-58-44 0 0,-1-1 0 0 0,1 0 1 0 0,-1 1-1 0 0,1-1 0 0 0,0 0 0 0 0,0 0 0 0 0,1 0 0 0 0,-1 0 1 0 0,1 0-1 0 0,-1 0 0 0 0,1 0 0 0 0,0 0 0 0 0,0 0 0 0 0,0-1 1 0 0,1 1-1 0 0,3 2 0 0 0,49 38 31 0 0,-17-16-44 0 0,2 4-41 0 0,-32-27 29 0 0,-1 1-1 0 0,1 0 0 0 0,-2 0 1 0 0,1 0-1 0 0,0 1 1 0 0,-1 0-1 0 0,0 1 0 0 0,-1-1 1 0 0,1 1-1 0 0,-1 0 1 0 0,7 14-1 0 0,-11-18-48 0 0,-1-1 0 0 0,0 1 0 0 0,0-1 0 0 0,-1 0 0 0 0,1 1 1 0 0,0-1-1 0 0,-1 0 0 0 0,1 1 0 0 0,-1-1 0 0 0,0 0 0 0 0,0 0 0 0 0,0 1 0 0 0,0-1 0 0 0,0 0 0 0 0,0 0 0 0 0,-1 0 0 0 0,1 0 1 0 0,-1-1-1 0 0,1 1 0 0 0,-1 0 0 0 0,0-1 0 0 0,1 1 0 0 0,-1-1 0 0 0,-4 3 0 0 0,-52 32-4727 0 0,-11-3-4619 0 0,59-30 7892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3:59:08.6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9 109 208 0 0,'-1'-2'557'0'0,"0"0"0"0"0,0 0 1 0 0,0 0-1 0 0,0 1 0 0 0,1-1 0 0 0,-1 0 0 0 0,0 0 0 0 0,1 0 0 0 0,-1 0 1 0 0,1 0-1 0 0,0 0 0 0 0,0-1 0 0 0,0 1 0 0 0,0 0 0 0 0,0 0 1 0 0,0 0-1 0 0,0 0 0 0 0,2-4 0 0 0,-1 4-179 0 0,0 0-1 0 0,0 0 1 0 0,0 1 0 0 0,1-1-1 0 0,-1 0 1 0 0,1 0 0 0 0,-1 1-1 0 0,1-1 1 0 0,0 1 0 0 0,-1 0-1 0 0,1-1 1 0 0,0 1 0 0 0,0 0-1 0 0,0 0 1 0 0,2-1 0 0 0,10-3 321 0 0,0 1 0 0 0,0 0 0 0 0,0 1 0 0 0,24-1 0 0 0,-16 1-800 0 0,-14 2 142 0 0,143-16 338 0 0,-136 17-378 0 0,0 0 0 0 0,0 1 0 0 0,0 0 0 0 0,0 1 0 0 0,0 1 0 0 0,0 0 0 0 0,-1 1 1 0 0,16 6-1 0 0,-26-8-7 0 0,-1 0 0 0 0,1 0 0 0 0,-1 0 1 0 0,0 0-1 0 0,0 0 0 0 0,0 0 1 0 0,0 1-1 0 0,0 0 0 0 0,0 0 0 0 0,-1-1 1 0 0,1 1-1 0 0,-1 1 0 0 0,0-1 0 0 0,0 0 1 0 0,0 1-1 0 0,0-1 0 0 0,1 4 1 0 0,-1 0-19 0 0,-1-1 0 0 0,1 1 0 0 0,-1-1 0 0 0,0 1 0 0 0,-1-1 0 0 0,0 1 0 0 0,0 0 0 0 0,0-1 0 0 0,-2 9 0 0 0,-4 10-121 0 0,0 0-1 0 0,-2-1 1 0 0,-21 47 0 0 0,28-69 139 0 0,-28 45-153 0 0,24-42 151 0 0,1 1 1 0 0,-1 0-1 0 0,1 0 0 0 0,1 0 1 0 0,-1 0-1 0 0,1 1 1 0 0,0-1-1 0 0,1 1 1 0 0,0 0-1 0 0,0 0 1 0 0,-2 9-1 0 0,5-14 10 0 0,-1 0-1 0 0,1 0 1 0 0,0 0-1 0 0,0 0 1 0 0,0 0-1 0 0,0 0 0 0 0,0-1 1 0 0,0 1-1 0 0,0 0 1 0 0,1-1-1 0 0,-1 1 1 0 0,0-1-1 0 0,1 1 1 0 0,0-1-1 0 0,-1 0 1 0 0,1 0-1 0 0,0 0 1 0 0,-1 0-1 0 0,1 0 1 0 0,3 2-1 0 0,40 15-13 0 0,-19-9-7 0 0,-1 0-1 0 0,-1 2 0 0 0,25 15 1 0 0,-42-22 13 0 0,0 0 1 0 0,0 0-1 0 0,-1 1 1 0 0,0 0 0 0 0,0 1-1 0 0,0-1 1 0 0,-1 1 0 0 0,1 0-1 0 0,-1 0 1 0 0,-1 1 0 0 0,1 0-1 0 0,-1-1 1 0 0,-1 2-1 0 0,6 12 1 0 0,-7-15 4 0 0,3 10-6 0 0,-1 0-1 0 0,-1 0 1 0 0,2 20 0 0 0,-4-29 5 0 0,-1 0 0 0 0,-1-1 1 0 0,1 1-1 0 0,-1 0 1 0 0,0-1-1 0 0,0 1 0 0 0,0-1 1 0 0,-1 1-1 0 0,0-1 1 0 0,0 0-1 0 0,0 1 0 0 0,-6 8 1 0 0,3-8-175 0 0,1 0 1 0 0,-1 0-1 0 0,0 0 1 0 0,0-1-1 0 0,-1 0 1 0 0,1 0-1 0 0,-1 0 1 0 0,0 0 0 0 0,-11 5-1 0 0,6-5-500 0 0,1 0-1 0 0,-1-1 1 0 0,0 0 0 0 0,-1-1-1 0 0,1 0 1 0 0,-1-1 0 0 0,1 0-1 0 0,-1-1 1 0 0,-18 0 0 0 0,11-2-163 0 0,0-1 0 0 0,0 0 0 0 0,0-1 1 0 0,0-1-1 0 0,1-1 0 0 0,0 0 0 0 0,0-2 0 0 0,0 0 0 0 0,1-1 1 0 0,-17-10-1 0 0,23 11-482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7:53.6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9 488 0 0,'8'-9'7732'0'0,"-11"30"-4781"0"0,3 23-1950 0 0,4 128-445 0 0,-1-143-1605 0 0,1 0 1 0 0,1-1-1 0 0,2 1 0 0 0,9 26 1 0 0,24 42-4305 0 0,-29-66 3881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7:55.0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96 161 60 0 0,'-95'0'7802'0'0,"187"2"1599"0"0,10 3-5815 0 0,24 2-4092 0 0,139-11 0 0 0,-106-17-360 0 0,302-83 0 0 0,-436 97 581 0 0,-20 6 239 0 0,99-24-4123 0 0,-80 20 616 0 0,-1 2-1 0 0,36-1 1 0 0,-46 6 1715 0 0,-11 0 1011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7:55.5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16 464 0 0,'-5'-3'848'0'0,"-8"-9"6864"0"0,21 14-6808 0 0,-1 1 0 0 0,1 0-1 0 0,0 0 1 0 0,-1 1 0 0 0,9 5-1 0 0,66 51 1164 0 0,-70-50-1750 0 0,17 12-14 0 0,17 11-43 0 0,48 37-36 0 0,-37-17 63 0 0,-45-45-217 0 0,7 7-36 0 0,-18-14-35 0 0,-1-1-1 0 0,0 0 1 0 0,1 1 0 0 0,-1-1-1 0 0,0 1 1 0 0,0 0 0 0 0,1-1-1 0 0,-1 1 1 0 0,0-1 0 0 0,0 1-1 0 0,0-1 1 0 0,0 1-1 0 0,0-1 1 0 0,0 1 0 0 0,1 0-1 0 0,-2-1 1 0 0,1 1 0 0 0,0-1-1 0 0,0 1 1 0 0,0-1 0 0 0,0 1-1 0 0,0-1 1 0 0,0 1-1 0 0,0 0 1 0 0,-1-1 0 0 0,1 1-1 0 0,0-1 1 0 0,-1 1 0 0 0,1-1-1 0 0,0 1 1 0 0,-1-1-1 0 0,1 0 1 0 0,0 1 0 0 0,-1-1-1 0 0,1 1 1 0 0,-1-1 0 0 0,0 1-1 0 0,-12 12-230 0 0,0 1-1 0 0,0 0 0 0 0,-11 18 0 0 0,-13 24-1863 0 0,-6 9-1156 0 0,12-26 901 0 0,-29 38-2355 0 0,29-35 2480 0 0,7-15 824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8:07.0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311 113 904 0 0,'16'-20'3891'0'0,"-15"19"-3730"0"0,-1 0 1 0 0,1 0-1 0 0,-1-1 1 0 0,1 1-1 0 0,-1 0 0 0 0,1-1 1 0 0,-1 1-1 0 0,0 0 1 0 0,1-1-1 0 0,-1 1 1 0 0,0 0-1 0 0,0-1 1 0 0,0 1-1 0 0,0 0 0 0 0,0-1 1 0 0,-1 1-1 0 0,1 0 1 0 0,-1-2-1 0 0,-9-12 782 0 0,6 13-820 0 0,1-1-1 0 0,0 1 1 0 0,-1 1-1 0 0,1-1 1 0 0,-1 0-1 0 0,0 1 1 0 0,-6-2 0 0 0,2 1-30 0 0,0 1 0 0 0,0 0 0 0 0,0 1 0 0 0,0-1 0 0 0,0 2 0 0 0,0-1 0 0 0,0 1 0 0 0,1 0 0 0 0,-1 1 0 0 0,0 0 0 0 0,0 0 0 0 0,1 1 0 0 0,-1 0 0 0 0,1 0 0 0 0,0 0 0 0 0,0 1 0 0 0,0 0 0 0 0,1 1 0 0 0,-10 7 0 0 0,3-1 93 0 0,0 1-1 0 0,1 0 1 0 0,0 1 0 0 0,1 0-1 0 0,1 0 1 0 0,0 1 0 0 0,1 1 0 0 0,-9 19-1 0 0,15-29-137 0 0,0 0-1 0 0,1 1 1 0 0,0-1 0 0 0,1 1-1 0 0,-1-1 1 0 0,1 1 0 0 0,0 0-1 0 0,0-1 1 0 0,1 1 0 0 0,0 0-1 0 0,0 0 1 0 0,0-1 0 0 0,0 1-1 0 0,1 0 1 0 0,0 0-1 0 0,1-1 1 0 0,-1 1 0 0 0,1-1-1 0 0,3 8 1 0 0,0-5 41 0 0,-1 0 1 0 0,2-1-1 0 0,-1 0 1 0 0,1 0-1 0 0,0 0 0 0 0,0-1 1 0 0,1 0-1 0 0,0 0 1 0 0,0 0-1 0 0,0-1 0 0 0,15 7 1 0 0,15 7 206 0 0,58 20 1 0 0,-56-24-60 0 0,55 28 0 0 0,-91-42-237 0 0,0 1 0 0 0,0 0 0 0 0,0 0 1 0 0,0 0-1 0 0,-1 1 0 0 0,1-1 1 0 0,-1 1-1 0 0,1-1 0 0 0,-1 1 0 0 0,0 0 1 0 0,0 0-1 0 0,0 0 0 0 0,0 0 1 0 0,-1 0-1 0 0,1 0 0 0 0,-1 1 0 0 0,0-1 1 0 0,0 0-1 0 0,0 1 0 0 0,0-1 1 0 0,0 1-1 0 0,-1-1 0 0 0,0 1 1 0 0,0 0-1 0 0,0-1 0 0 0,0 1 0 0 0,0-1 1 0 0,-1 1-1 0 0,1-1 0 0 0,-1 1 1 0 0,0-1-1 0 0,0 1 0 0 0,-1-1 0 0 0,1 0 1 0 0,0 0-1 0 0,-1 1 0 0 0,-3 3 1 0 0,2-1-1 0 0,-1 1 1 0 0,-1-1 0 0 0,1 1 0 0 0,-1-1-1 0 0,0-1 1 0 0,-1 1 0 0 0,1-1-1 0 0,-1 0 1 0 0,0 0 0 0 0,-1 0 0 0 0,1-1-1 0 0,-1 0 1 0 0,1 0 0 0 0,-1-1-1 0 0,-1 0 1 0 0,-12 4 0 0 0,13-6 1 0 0,1 0-1 0 0,-1 0 1 0 0,1-1 0 0 0,-1 1 0 0 0,1-2-1 0 0,-1 1 1 0 0,1-1 0 0 0,-1 0 0 0 0,1 0-1 0 0,-1-1 1 0 0,1 0 0 0 0,0 0 0 0 0,-1 0 0 0 0,1-1-1 0 0,1 0 1 0 0,-1 0 0 0 0,0 0 0 0 0,-7-7-1 0 0,9 6 7 0 0,0 1-1 0 0,1-1 1 0 0,-1 0-1 0 0,1 0 1 0 0,0 0-1 0 0,1 0 1 0 0,-1-1-1 0 0,1 1 1 0 0,-1-1-1 0 0,1 0 0 0 0,1 0 1 0 0,-1 0-1 0 0,1 0 1 0 0,0 0-1 0 0,0 0 1 0 0,0 0-1 0 0,1 0 1 0 0,-1 0-1 0 0,1 0 1 0 0,1 0-1 0 0,-1 0 0 0 0,1 0 1 0 0,0-1-1 0 0,1-5 1 0 0,18-54 157 0 0,48-107 0 0 0,-39 103-2648 0 0,24-79 1 0 0,-10 30-7297 0 0,-37 101 8288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8:08.5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138 25 916 0 0,'0'-6'1584'0'0,"-2"-12"8096"0"0,-14 31-4926 0 0,9-6-5363 0 0,-2 4 820 0 0,1-1 0 0 0,0 2 1 0 0,1-1-1 0 0,0 1 0 0 0,1 0 1 0 0,0 0-1 0 0,-8 26 0 0 0,5-6-167 0 0,0 0 0 0 0,-3 35 0 0 0,8-43-41 0 0,-2 16 56 0 0,-1 59-1 0 0,7-88-30 0 0,0-1 1 0 0,1 1-1 0 0,0-1 0 0 0,1 1 0 0 0,0-1 1 0 0,0 0-1 0 0,1 0 0 0 0,1 0 1 0 0,0 0-1 0 0,9 16 0 0 0,-10-21-26 0 0,1 0-1 0 0,1-1 1 0 0,-1 0-1 0 0,0 0 0 0 0,1 0 1 0 0,0-1-1 0 0,0 1 1 0 0,0-1-1 0 0,0 0 1 0 0,0-1-1 0 0,1 1 0 0 0,-1-1 1 0 0,1 0-1 0 0,0 0 1 0 0,-1-1-1 0 0,1 0 1 0 0,0 0-1 0 0,0 0 0 0 0,0-1 1 0 0,0 0-1 0 0,0 0 1 0 0,8-1-1 0 0,-3 0-46 0 0,0 0 0 0 0,1-1 0 0 0,-1 0 0 0 0,0 0 0 0 0,0-2 0 0 0,0 1 0 0 0,0-1 0 0 0,-1-1 0 0 0,0 0 0 0 0,17-11 0 0 0,-27 16 39 0 0,1 0 0 0 0,-1 0 0 0 0,0 0-1 0 0,1 0 1 0 0,-1 0 0 0 0,1-1 0 0 0,-1 1-1 0 0,0 0 1 0 0,1 0 0 0 0,-1-1-1 0 0,0 1 1 0 0,0 0 0 0 0,1 0 0 0 0,-1-1-1 0 0,0 1 1 0 0,1 0 0 0 0,-1-1 0 0 0,0 1-1 0 0,0 0 1 0 0,0-1 0 0 0,1 1 0 0 0,-1 0-1 0 0,0-1 1 0 0,0 1 0 0 0,0 0 0 0 0,0-1-1 0 0,0 1 1 0 0,0-1 0 0 0,0 1-1 0 0,0 0 1 0 0,0-1 0 0 0,0 1 0 0 0,0-1-1 0 0,0 1 1 0 0,0 0 0 0 0,0-1 0 0 0,0 1-1 0 0,0 0 1 0 0,0-1 0 0 0,0 1 0 0 0,0-1-1 0 0,-1 1 1 0 0,1 0 0 0 0,0-1 0 0 0,0 1-1 0 0,-1 0 1 0 0,1-1 0 0 0,0 1 0 0 0,-1-1-1 0 0,-26-7-162 0 0,-33 5-284 0 0,60 3 448 0 0,-11 0-525 0 0,0 1 1 0 0,0 0-1 0 0,1 0 1 0 0,-1 1-1 0 0,1 1 0 0 0,0 0 1 0 0,-1 0-1 0 0,1 1 1 0 0,0 0-1 0 0,-11 7 1 0 0,16-8 32 0 0,0 1 1 0 0,0-1-1 0 0,0 1 0 0 0,1 0 1 0 0,-1 0-1 0 0,1 0 0 0 0,0 1 1 0 0,0-1-1 0 0,1 1 1 0 0,-1 0-1 0 0,1 0 0 0 0,0 0 1 0 0,0 1-1 0 0,1-1 0 0 0,0 1 1 0 0,0-1-1 0 0,0 1 0 0 0,0 0 1 0 0,0 9-1 0 0,1 8-741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8:09.1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 82 16 0 0,'-19'-11'1118'0'0,"-6"-11"5177"0"0,25 22-6047 0 0,0-1 0 0 0,-1 1 0 0 0,1-1 0 0 0,-1 1 0 0 0,1-1 0 0 0,0 0 0 0 0,-1 1 0 0 0,1-1 0 0 0,0 0 0 0 0,0 1 0 0 0,0-1 0 0 0,-1 0 0 0 0,1 1 0 0 0,0-1 0 0 0,0 0-1 0 0,0 1 1 0 0,0-1 0 0 0,0 0 0 0 0,0 0 0 0 0,0 1 0 0 0,1-1 0 0 0,-1 0 0 0 0,0 1 0 0 0,0-1 0 0 0,1-1 0 0 0,0 1 11 0 0,0 0-1 0 0,0 0 1 0 0,1 0 0 0 0,-1 0 0 0 0,0 0 0 0 0,1 0 0 0 0,-1 0-1 0 0,1 0 1 0 0,-1 1 0 0 0,1-1 0 0 0,-1 1 0 0 0,1-1-1 0 0,0 1 1 0 0,-1-1 0 0 0,1 1 0 0 0,2 0 0 0 0,16-4 412 0 0,71-9 382 0 0,-85 12-1037 0 0,0 1 0 0 0,0-1 0 0 0,-1 2-1 0 0,1-1 1 0 0,0 1 0 0 0,0 0-1 0 0,0 0 1 0 0,0 0 0 0 0,-1 1-1 0 0,1 0 1 0 0,-1 0 0 0 0,7 4 0 0 0,-10-5-23 0 0,1 1 1 0 0,-1 0 0 0 0,0 0 0 0 0,0 1 0 0 0,-1-1 0 0 0,1 0-1 0 0,0 1 1 0 0,-1-1 0 0 0,1 1 0 0 0,-1-1 0 0 0,0 1 0 0 0,0 0-1 0 0,0-1 1 0 0,0 1 0 0 0,0 0 0 0 0,-1 0 0 0 0,1 0 0 0 0,-1 0 0 0 0,0-1-1 0 0,0 1 1 0 0,0 0 0 0 0,0 0 0 0 0,-1 4 0 0 0,-1 8-29 0 0,-1 0 0 0 0,-1 1-1 0 0,-6 17 1 0 0,1-2-23 0 0,2-9 39 0 0,-1 0-1 0 0,0-1 1 0 0,-2-1 0 0 0,-12 21 0 0 0,21-41 22 0 0,1 1 0 0 0,0-1 1 0 0,-1 1-1 0 0,1-1 0 0 0,0 1 0 0 0,-1-1 1 0 0,1 1-1 0 0,0-1 0 0 0,0 1 1 0 0,-1 0-1 0 0,1-1 0 0 0,0 1 0 0 0,0-1 1 0 0,0 1-1 0 0,0-1 0 0 0,0 1 0 0 0,0 0 1 0 0,0-1-1 0 0,0 1 0 0 0,0-1 1 0 0,0 1-1 0 0,0 0 0 0 0,0-1 0 0 0,0 1 1 0 0,1-1-1 0 0,-1 1 0 0 0,0-1 0 0 0,0 1 1 0 0,1-1-1 0 0,-1 1 0 0 0,0-1 1 0 0,1 1-1 0 0,-1-1 0 0 0,0 1 0 0 0,1-1 1 0 0,0 1-1 0 0,26 3 12 0 0,45-16-196 0 0,-61 9 109 0 0,218-42-4268 0 0,-214 41 3687 0 0,4 1-1055 0 0,-1-1 1 0 0,0-1-1 0 0,-1-1 0 0 0,1 0 1 0 0,-1-1-1 0 0,24-14 0 0 0,-29 12 2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8:09.8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221 23 300 0 0,'59'-22'8777'0'0,"-92"53"-5688"0"0,10-6-3706 0 0,1 0-1 0 0,1 1 1 0 0,2 0-1 0 0,-21 37 0 0 0,30-45-44 0 0,-12 20-1730 0 0,-19 48 1 0 0,18-34 852 0 0,-2 3 205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8:10.2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251 23 292 0 0,'-3'-20'5506'0'0,"-5"17"-2333"0"0,-17 24-1112 0 0,11-7-2062 0 0,-1 0-104 0 0,2 0 0 0 0,0 1 0 0 0,-14 20-1 0 0,-55 104-5334 0 0,48-76 2134 0 0,18-33 2042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8:10.7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 11 676 0 0,'0'0'180'0'0,"0"-1"1"0"0,0 1-1 0 0,0 0 1 0 0,0-1-1 0 0,0 1 1 0 0,0 0-1 0 0,0-1 1 0 0,0 1-1 0 0,0 0 0 0 0,0-1 1 0 0,0 1-1 0 0,0 0 1 0 0,0-1-1 0 0,0 1 1 0 0,0 0-1 0 0,-1-1 0 0 0,1 1 1 0 0,0 0-1 0 0,0-1 1 0 0,0 1-1 0 0,0 0 1 0 0,-1 0-1 0 0,1-1 1 0 0,0 1-1 0 0,0 0 0 0 0,-1 0 1 0 0,1-1-1 0 0,0 1 1 0 0,0 0-1 0 0,-1 0 1 0 0,1 0-1 0 0,0-1 0 0 0,-1 1 1 0 0,1 0-1 0 0,0 0 1 0 0,-1 0-1 0 0,1 0 1 0 0,-14 7 2601 0 0,12-6-2589 0 0,0 1-1 0 0,0-1 1 0 0,1 1-1 0 0,-1 0 1 0 0,1-1 0 0 0,-1 1-1 0 0,1 0 1 0 0,0 0-1 0 0,0 0 1 0 0,0 0-1 0 0,0 1 1 0 0,0-1 0 0 0,-1 4-1 0 0,2 5 1019 0 0,-1-9-1035 0 0,1 0 1 0 0,0 0 0 0 0,0 0 0 0 0,0 0 0 0 0,0 0 0 0 0,0-1-1 0 0,1 1 1 0 0,-1 0 0 0 0,0 0 0 0 0,1 0 0 0 0,0 0 0 0 0,-1-1 0 0 0,1 1-1 0 0,0 0 1 0 0,0-1 0 0 0,0 1 0 0 0,0 0 0 0 0,0-1 0 0 0,0 1 0 0 0,0-1-1 0 0,3 2 1 0 0,5 5-3 0 0,0-1-1 0 0,1 0 1 0 0,0 0-1 0 0,0-1 1 0 0,1 0-1 0 0,15 5 1 0 0,-18-8-196 0 0,0 0 1 0 0,0 0-1 0 0,-1 1 1 0 0,0 0-1 0 0,0 0 1 0 0,0 1-1 0 0,0 0 0 0 0,0 0 1 0 0,-1 0-1 0 0,0 1 1 0 0,0 0-1 0 0,-1 0 1 0 0,7 9-1 0 0,-10-10-191 0 0,-1 0-1 0 0,0 0 1 0 0,1 0 0 0 0,-1 0 0 0 0,-1 0-1 0 0,1 0 1 0 0,-1 0 0 0 0,0 0-1 0 0,0 0 1 0 0,-1 0 0 0 0,1 0 0 0 0,-3 8-1 0 0,2-9-319 0 0,1 0 1 0 0,-1-1-1 0 0,0 0 0 0 0,-1 1 0 0 0,1-1 1 0 0,-1 1-1 0 0,1-1 0 0 0,-1 0 0 0 0,0 0 1 0 0,0 0-1 0 0,0 0 0 0 0,-1 0 0 0 0,1-1 1 0 0,-1 1-1 0 0,1-1 0 0 0,-1 1 0 0 0,0-1 1 0 0,-4 2-1 0 0,5-3 218 0 0,0-1 1 0 0,0 0 0 0 0,0 1-1 0 0,1-1 1 0 0,-1 0-1 0 0,0 0 1 0 0,0-1-1 0 0,0 1 1 0 0,0 0 0 0 0,0-1-1 0 0,0 1 1 0 0,1-1-1 0 0,-1 1 1 0 0,-2-2-1 0 0,-10-2-850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8:11.1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1 488 448 0 0,'-1'-17'722'0'0,"2"1"0"0"0,0 0 0 0 0,0 0 0 0 0,2-1-1 0 0,0 1 1 0 0,1 0 0 0 0,0 1 0 0 0,2-1 0 0 0,-1 1 0 0 0,2 0 0 0 0,0 0 0 0 0,1 1-1 0 0,0 0 1 0 0,1 0 0 0 0,1 1 0 0 0,0 0 0 0 0,24-22 0 0 0,-7 10-554 0 0,1 0 0 0 0,1 3 0 0 0,2 0 0 0 0,38-21 1 0 0,-48 33-1514 0 0,-1 1 1 0 0,45-14 0 0 0,-47 18-133 0 0,1 1 1 0 0,0 1-1 0 0,-1 1 1 0 0,23 0 0 0 0,-11 4-168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3:59:11.5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25 908 0 0,'3'-11'2284'0'0,"-1"3"644"0"0,-2 3 1111 0 0,-7 67 1110 0 0,-1 4-4190 0 0,11 53-507 0 0,9 59-168 0 0,0 0-441 0 0,-9-60-173 0 0,0 5-2948 0 0,-1 0-8375 0 0,-2-112 10248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8:11.4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47 80 0 0,'-6'-14'144'0'0,"1"-18"14927"0"0,21 43-13473 0 0,0 6-1443 0 0,0 1 1 0 0,24 35-1 0 0,3 2-1848 0 0,86 76-10789 0 0,-113-109 10610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8:12.5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 40 208 0 0,'-24'-28'6359'0'0,"15"17"81"0"0,23 23 854 0 0,57 64-6646 0 0,157 154-2515 0 0,-143-152-1461 0 0,30 39-4918 0 0,-45-35 3092 0 0,-40-44 3432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8:13.7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184 25 892 0 0,'-5'-15'6012'0'0,"-2"9"-2965"0"0,-9 2 208 0 0,5 5-1925 0 0,6 1-1109 0 0,0-1-1 0 0,0 1 1 0 0,0 0 0 0 0,0 1-1 0 0,1-1 1 0 0,-1 1 0 0 0,1 0-1 0 0,0 0 1 0 0,0 0 0 0 0,0 1 0 0 0,0 0-1 0 0,1-1 1 0 0,-1 1 0 0 0,1 1-1 0 0,-4 4 1 0 0,-6 11-89 0 0,-19 39-1 0 0,26-46-52 0 0,1 1 1 0 0,1-1-1 0 0,0 1 0 0 0,1-1 0 0 0,-1 17 0 0 0,3-27-32 0 0,0 1 1 0 0,1 0-1 0 0,-1-1 0 0 0,1 1 1 0 0,0-1-1 0 0,0 1 0 0 0,0 0 1 0 0,1-1-1 0 0,-1 1 0 0 0,1 0 1 0 0,0-1-1 0 0,0 1 0 0 0,0-1 1 0 0,0 1-1 0 0,4 5 1 0 0,-3-7-18 0 0,0 0 1 0 0,0 0 0 0 0,0 0 0 0 0,0 0 0 0 0,0 0 0 0 0,0-1 0 0 0,0 1 0 0 0,1-1 0 0 0,-1 0 0 0 0,5 2 0 0 0,23 6 5 0 0,-13-5-37 0 0,-1-2 0 0 0,2 0 1 0 0,-1-1-1 0 0,24-2 0 0 0,35-9-163 0 0,36-19-453 0 0,-44 4-115 0 0,51-33-4323 0 0,-24 11-6106 0 0,-84 42 9771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8:14.1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 8 232 0 0,'-4'-8'3982'0'0,"-9"11"-557"0"0,-1 8-1149 0 0,9-2-470 0 0,0 18 100 0 0,4 18-310 0 0,12 24-1106 0 0,-1-24-742 0 0,-5-23 122 0 0,47 166-7017 0 0,-27-114 3175 0 0,-7-25 1584 0 0,-7-16 1052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8:14.8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126 31 488 0 0,'11'-26'4776'0'0,"-12"21"-1234"0"0,-10 16-1648 0 0,-2 7-1104 0 0,1 0 0 0 0,0 0 1 0 0,1 1-1 0 0,2 1 0 0 0,0 0 1 0 0,-11 35-1 0 0,1 13-880 0 0,10-23-659 0 0,0 29-1810 0 0,8-69 2002 0 0,1 1 1 0 0,0 0-1 0 0,0 0 0 0 0,1 0 0 0 0,0-1 1 0 0,2 10-1 0 0,-2-11-14 0 0,1 1 0 0 0,0-1 1 0 0,0 1-1 0 0,0-1 0 0 0,0 1 0 0 0,1-1 0 0 0,-1 0 0 0 0,1 0 1 0 0,0 0-1 0 0,1-1 0 0 0,-1 1 0 0 0,8 5 0 0 0,4 2-769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8:15.2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25 1172 0 0,'13'-17'3736'0'0,"-12"16"-3394"0"0,0 0 1 0 0,0 1-1 0 0,1-1 1 0 0,-1 0 0 0 0,0 1-1 0 0,0-1 1 0 0,1 1-1 0 0,-1-1 1 0 0,0 1-1 0 0,1 0 1 0 0,-1-1-1 0 0,0 1 1 0 0,1 0 0 0 0,-1 0-1 0 0,0 0 1 0 0,2 0-1 0 0,3 1 306 0 0,0 1 0 0 0,0 0-1 0 0,-1 0 1 0 0,1 0 0 0 0,0 0 0 0 0,6 5-1 0 0,-6-4-933 0 0,22 12 611 0 0,14 7-50 0 0,-1 0-312 0 0,22 11-740 0 0,40 24-2982 0 0,-35-19-877 0 0,-22-5 984 0 0,-26-16 2126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8:15.8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49 548 0 0,'-7'-12'3641'0'0,"10"-2"2629"0"0,12 6-1550 0 0,0 4-3992 0 0,9 0 333 0 0,3 1-607 0 0,49 0 0 0 0,-43 4-384 0 0,-32 0-72 0 0,1-1 0 0 0,0 0 1 0 0,0 0-1 0 0,-1 1 1 0 0,1-1-1 0 0,0 1 1 0 0,-1-1-1 0 0,1 1 0 0 0,-1 0 1 0 0,1 0-1 0 0,0 0 1 0 0,-1 0-1 0 0,0 0 0 0 0,1 0 1 0 0,-1 0-1 0 0,0 0 1 0 0,1 0-1 0 0,-1 1 1 0 0,0-1-1 0 0,0 1 0 0 0,0-1 1 0 0,0 1-1 0 0,0-1 1 0 0,1 3-1 0 0,-1 1-6 0 0,1 0 1 0 0,-1 0-1 0 0,0-1 0 0 0,-1 1 0 0 0,1 0 0 0 0,-1 0 1 0 0,0 0-1 0 0,-1 10 0 0 0,-2 3-3 0 0,0 0 1 0 0,-1-1-1 0 0,-13 34 1 0 0,15-48 18 0 0,1 0 0 0 0,-1 0 0 0 0,1 0 0 0 0,0 0 0 0 0,0 1 0 0 0,0-1 0 0 0,1 0 0 0 0,-1 1 0 0 0,1-1 0 0 0,-1 0 0 0 0,1 5 0 0 0,2-6 19 0 0,-1 1 1 0 0,1-1-1 0 0,-1 0 0 0 0,1 0 1 0 0,0 1-1 0 0,-1-1 1 0 0,1 0-1 0 0,0-1 0 0 0,0 1 1 0 0,1 0-1 0 0,-1 0 0 0 0,0-1 1 0 0,5 3-1 0 0,58 31 144 0 0,-54-30-174 0 0,0 0 1 0 0,0 1-1 0 0,-1 0 1 0 0,0 0-1 0 0,0 1 1 0 0,0 1-1 0 0,-1-1 1 0 0,0 2-1 0 0,0-1 1 0 0,11 15-1 0 0,-19-22-8 0 0,-1 0 0 0 0,1 0-1 0 0,0 1 1 0 0,0-1-1 0 0,0 0 1 0 0,-1 0 0 0 0,1 1-1 0 0,-1-1 1 0 0,1 0 0 0 0,-1 1-1 0 0,0-1 1 0 0,1 0-1 0 0,-1 1 1 0 0,0-1 0 0 0,0 1-1 0 0,0-1 1 0 0,0 1 0 0 0,0-1-1 0 0,0 0 1 0 0,0 1-1 0 0,-1-1 1 0 0,1 1 0 0 0,0-1-1 0 0,-2 3 1 0 0,1-3-62 0 0,0 1-1 0 0,-1-1 1 0 0,1 0 0 0 0,-1 1 0 0 0,0-1 0 0 0,1 0-1 0 0,-1 0 1 0 0,0 0 0 0 0,1 0 0 0 0,-1 0 0 0 0,0-1 0 0 0,0 1-1 0 0,0 0 1 0 0,0-1 0 0 0,-3 1 0 0 0,-47 3-3022 0 0,24-6-288 0 0,-4-4-608 0 0,31 6 3789 0 0,0 0 0 0 0,0 0 0 0 0,0-1-1 0 0,0 1 1 0 0,0 0 0 0 0,0-1 0 0 0,0 1 0 0 0,0-1 0 0 0,0 0 0 0 0,0 1 0 0 0,0-1 0 0 0,0 1 0 0 0,0-1 0 0 0,0 0 0 0 0,1 0 0 0 0,-1 0 0 0 0,0 1 0 0 0,0-1 0 0 0,1 0-1 0 0,-1 0 1 0 0,1 0 0 0 0,-1 0 0 0 0,1 0 0 0 0,-1 0 0 0 0,0-2 0 0 0,5-3-816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8:16.1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29 252 0 0,'0'-13'2133'0'0,"0"-3"8314"0"0,0 45-7921 0 0,1 15-848 0 0,3 21-1655 0 0,0-21-6 0 0,6 55-2666 0 0,-5-70-453 0 0,0 0-1 0 0,2 0 0 0 0,11 28 1 0 0,-12-37 1533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8:18.1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135 103 892 0 0,'26'-74'6573'0'0,"-23"63"-4902"0"0,0 2 130 0 0,-4 0 3408 0 0,-1 11-3577 0 0,-20 30-1099 0 0,-10 20-182 0 0,3 1-308 0 0,-11 28 20 0 0,0-2 43 0 0,40-78-76 0 0,-1-1 0 0 0,1 1 0 0 0,0 0 0 0 0,0-1 1 0 0,0 1-1 0 0,0 0 0 0 0,0-1 0 0 0,1 1 0 0 0,-1 0 0 0 0,0-1 1 0 0,0 1-1 0 0,0 0 0 0 0,1-1 0 0 0,-1 1 0 0 0,0 0 0 0 0,1-1 1 0 0,-1 1-1 0 0,0-1 0 0 0,1 1 0 0 0,-1-1 0 0 0,1 1 0 0 0,-1-1 0 0 0,1 1 1 0 0,-1-1-1 0 0,1 1 0 0 0,-1-1 0 0 0,1 0 0 0 0,-1 1 0 0 0,1-1 1 0 0,0 0-1 0 0,-1 1 0 0 0,1-1 0 0 0,-1 0 0 0 0,1 0 0 0 0,0 0 1 0 0,-1 1-1 0 0,1-1 0 0 0,0 0 0 0 0,-1 0 0 0 0,1 0 0 0 0,0 0 1 0 0,0 0-1 0 0,43 7 142 0 0,-32-6-135 0 0,-9 0-37 0 0,31 4-6 0 0,-1 2-1 0 0,49 17 1 0 0,-72-20 9 0 0,0 1 0 0 0,0-1 0 0 0,-1 2 1 0 0,1-1-1 0 0,-1 1 0 0 0,-1 1 0 0 0,1-1 0 0 0,-1 2 1 0 0,0-1-1 0 0,-1 1 0 0 0,0 0 0 0 0,7 10 1 0 0,-11-14-7 0 0,0 1 1 0 0,0 0-1 0 0,0 0 0 0 0,0 0 1 0 0,-1 0-1 0 0,0 0 1 0 0,0 1-1 0 0,0-1 1 0 0,-1 1-1 0 0,0-1 1 0 0,0 1-1 0 0,0 0 1 0 0,-1 6-1 0 0,0-9 2 0 0,-1 0 0 0 0,1 0-1 0 0,-1 0 1 0 0,0-1 0 0 0,0 1 0 0 0,-1 0-1 0 0,1-1 1 0 0,0 1 0 0 0,-1-1-1 0 0,1 0 1 0 0,-1 1 0 0 0,0-1 0 0 0,0 0-1 0 0,0 0 1 0 0,0 0 0 0 0,0 0-1 0 0,0 0 1 0 0,-1-1 0 0 0,1 1-1 0 0,-1-1 1 0 0,1 1 0 0 0,-1-1 0 0 0,0 0-1 0 0,1 0 1 0 0,-1 0 0 0 0,0 0-1 0 0,0 0 1 0 0,-3 0 0 0 0,-14 2-233 0 0,1 0 0 0 0,-1-1 0 0 0,0-1 0 0 0,0-1 0 0 0,-33-3 1 0 0,32 1-583 0 0,-1 0-628 0 0,-7-6-3419 0 0,27 7 4403 0 0,0 0 0 0 0,1 0 0 0 0,-1 0 0 0 0,1 0 0 0 0,-1 0 0 0 0,1-1 0 0 0,-1 1 0 0 0,1 0 0 0 0,0-1 0 0 0,-1 1 0 0 0,1-1 0 0 0,-2-2 0 0 0,-1-16-2969 0 0,4 8 1978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8:18.5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506 103 500 0 0,'28'-5'2531'0'0,"-24"5"-1791"0"0,0 0 1 0 0,0-1-1 0 0,0 0 0 0 0,0 0 1 0 0,0 0-1 0 0,0 0 1 0 0,0 0-1 0 0,0-1 1 0 0,6-3-1 0 0,-10-2 778 0 0,-14-7 51 0 0,-6 1-571 0 0,11 7-498 0 0,8 6-352 0 0,-12-7 152 0 0,0 1 1 0 0,0 0-1 0 0,-1 1 1 0 0,0 1-1 0 0,0 0 1 0 0,0 1-1 0 0,-28-3 1 0 0,-45 3-131 0 0,31 4-44 0 0,24 1-598 0 0,-58 11 1 0 0,42-1-1955 0 0,17-1-531 0 0,10-2-270 0 0,18-7 2624 0 0,0-1-1 0 0,1 1 0 0 0,-1 0 0 0 0,0 0 1 0 0,1 0-1 0 0,0 0 0 0 0,-1 0 0 0 0,1 0 0 0 0,-2 4 1 0 0,-2 5-1063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0956E-0441-4B81-A5C3-146365FE1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D48DB2-CCF2-4BB1-876E-4E82752E11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58697-5678-40FD-8C7E-E01DBC7F4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F683-F43A-43DA-A4D5-3837C15A5409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FE78D-CEC6-4643-BFFD-E6AE66E0F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0097E-BD66-47C4-B74F-965CA41F4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D4CE-E8D3-49D6-B96F-D45220C8C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999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8E5D1-8F79-489D-AB01-03289C2F2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B65993-25F5-4A6F-A184-4ABD748022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B1E71-D7B3-45B3-8CA1-B3455BAC3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F683-F43A-43DA-A4D5-3837C15A5409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8CA55-4228-4B9F-ABA7-6281B008C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92A63-076C-4D26-8597-6F43BC74C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D4CE-E8D3-49D6-B96F-D45220C8C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95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BC5718-FF3C-4993-BDC4-35237DF64E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FFC7DD-F95B-4D00-845C-1DA288547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B840C-B1BC-4361-B29A-3A48F0A1F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F683-F43A-43DA-A4D5-3837C15A5409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1E86C-3DB1-4D47-8F8B-254916561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66762-2940-4CB9-A867-B343AE984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D4CE-E8D3-49D6-B96F-D45220C8C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79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57892-C75C-46BA-BBA6-EB24D525D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73FA0-218F-4740-89DA-0F97F079B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64BD2-61C5-404D-8700-445B1A1BA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F683-F43A-43DA-A4D5-3837C15A5409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1BBD6-37BD-4CE1-9EB5-3A7ACA073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D83A0-6040-4030-82AC-24CCFD236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D4CE-E8D3-49D6-B96F-D45220C8C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568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C5A89-93DA-4200-9C55-8D072064E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E57CA-2964-4BB8-8CD5-CF0A3B2D9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09EF2-3F00-4335-804F-081BD8BBB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F683-F43A-43DA-A4D5-3837C15A5409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35B4C-4C2E-457A-85FB-B47D7FB7D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5210D-E416-4907-AD10-846E33F04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D4CE-E8D3-49D6-B96F-D45220C8C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098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88E09-0F37-4DA7-9568-33A0D3B7F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FD675-1595-4FC4-B53E-2F7230AFA3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9E17DF-E091-4563-9CF9-4F40775E4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74EB73-E839-44FD-997D-C1F07F594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F683-F43A-43DA-A4D5-3837C15A5409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CA3A0-1C2E-4337-BFBE-9B739D084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DE0B9-02E8-4C22-B199-518262C90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D4CE-E8D3-49D6-B96F-D45220C8C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95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E5A7D-0319-4675-AFAD-10A999FCA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FF326-AE41-40A3-9D80-954CE0B07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87E106-2066-4859-8133-95E7F3C1B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DF03DA-9649-428D-846C-B47B80368C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422967-DE4A-4019-8697-B51D23112B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291CE-6021-4CD6-AE76-7B82D32B1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F683-F43A-43DA-A4D5-3837C15A5409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8FFDC9-CFD2-4165-9E48-AA4FE5670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168B85-85AF-4538-A0C5-EF83DBB45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D4CE-E8D3-49D6-B96F-D45220C8C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805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B0BF3-6D94-4D5F-9896-6BF33F3DE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356577-8BF1-4A4C-B380-4B5DC2A54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F683-F43A-43DA-A4D5-3837C15A5409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04DB4D-2AF8-4659-A290-74A3B640C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767F03-BA9F-4A9E-A99A-CBDB5CC8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D4CE-E8D3-49D6-B96F-D45220C8C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63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F55FD3-6527-40A3-8EC8-A92468F35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F683-F43A-43DA-A4D5-3837C15A5409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E5270E-1078-48EF-B0E2-C20BD4329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44B15B-3C7F-424A-B1A9-9629AE86C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D4CE-E8D3-49D6-B96F-D45220C8C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539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30334-6752-4BC1-9E48-180EF9F02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31BDF-595E-4EE1-80A0-9C91B8658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A0E5D-19DC-4D0F-A165-42B481408C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F9EF14-260D-45D5-AD1E-D61D2C66F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F683-F43A-43DA-A4D5-3837C15A5409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AD5571-E7B7-4D82-93CE-6E7779266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48FD2-A129-4E9D-AC45-849F97EA6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D4CE-E8D3-49D6-B96F-D45220C8C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209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E8816-7E72-4D3F-BC7C-89C8E77CC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37AB4A-06A4-4F83-A77E-678FB9D29F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56C566-52CD-4E23-BF90-049E14EC1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0884D0-16E4-4F93-BA82-8E9FD8B10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F683-F43A-43DA-A4D5-3837C15A5409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F0557-9933-4EAC-A93D-281D6DCE5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61FCC9-7055-4800-8E04-A0FFBD377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D4CE-E8D3-49D6-B96F-D45220C8C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5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C86F05-9829-43A3-8AF4-ECF64A613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2B9CD2-E45A-4DB6-A586-C9922F8E8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7F131-AB8A-4282-8000-D910503D9A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9F683-F43A-43DA-A4D5-3837C15A5409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7E140-DCEA-4214-AB87-6928E890AF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BE38B-C051-43E5-BDD2-7D610E594B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ED4CE-E8D3-49D6-B96F-D45220C8C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145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61" Type="http://schemas.openxmlformats.org/officeDocument/2006/relationships/image" Target="../media/image30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3.xml"/><Relationship Id="rId117" Type="http://schemas.openxmlformats.org/officeDocument/2006/relationships/image" Target="../media/image88.png"/><Relationship Id="rId21" Type="http://schemas.openxmlformats.org/officeDocument/2006/relationships/image" Target="../media/image40.png"/><Relationship Id="rId42" Type="http://schemas.openxmlformats.org/officeDocument/2006/relationships/customXml" Target="../ink/ink51.xml"/><Relationship Id="rId47" Type="http://schemas.openxmlformats.org/officeDocument/2006/relationships/image" Target="../media/image53.png"/><Relationship Id="rId63" Type="http://schemas.openxmlformats.org/officeDocument/2006/relationships/image" Target="../media/image61.png"/><Relationship Id="rId68" Type="http://schemas.openxmlformats.org/officeDocument/2006/relationships/customXml" Target="../ink/ink64.xml"/><Relationship Id="rId84" Type="http://schemas.openxmlformats.org/officeDocument/2006/relationships/customXml" Target="../ink/ink72.xml"/><Relationship Id="rId89" Type="http://schemas.openxmlformats.org/officeDocument/2006/relationships/image" Target="../media/image74.png"/><Relationship Id="rId112" Type="http://schemas.openxmlformats.org/officeDocument/2006/relationships/customXml" Target="../ink/ink86.xml"/><Relationship Id="rId133" Type="http://schemas.openxmlformats.org/officeDocument/2006/relationships/image" Target="../media/image96.png"/><Relationship Id="rId138" Type="http://schemas.openxmlformats.org/officeDocument/2006/relationships/customXml" Target="../ink/ink99.xml"/><Relationship Id="rId16" Type="http://schemas.openxmlformats.org/officeDocument/2006/relationships/customXml" Target="../ink/ink38.xml"/><Relationship Id="rId107" Type="http://schemas.openxmlformats.org/officeDocument/2006/relationships/image" Target="../media/image83.png"/><Relationship Id="rId11" Type="http://schemas.openxmlformats.org/officeDocument/2006/relationships/image" Target="../media/image35.png"/><Relationship Id="rId32" Type="http://schemas.openxmlformats.org/officeDocument/2006/relationships/customXml" Target="../ink/ink46.xml"/><Relationship Id="rId37" Type="http://schemas.openxmlformats.org/officeDocument/2006/relationships/image" Target="../media/image48.png"/><Relationship Id="rId53" Type="http://schemas.openxmlformats.org/officeDocument/2006/relationships/image" Target="../media/image56.png"/><Relationship Id="rId58" Type="http://schemas.openxmlformats.org/officeDocument/2006/relationships/customXml" Target="../ink/ink59.xml"/><Relationship Id="rId74" Type="http://schemas.openxmlformats.org/officeDocument/2006/relationships/customXml" Target="../ink/ink67.xml"/><Relationship Id="rId79" Type="http://schemas.openxmlformats.org/officeDocument/2006/relationships/image" Target="../media/image69.png"/><Relationship Id="rId102" Type="http://schemas.openxmlformats.org/officeDocument/2006/relationships/customXml" Target="../ink/ink81.xml"/><Relationship Id="rId123" Type="http://schemas.openxmlformats.org/officeDocument/2006/relationships/image" Target="../media/image91.png"/><Relationship Id="rId128" Type="http://schemas.openxmlformats.org/officeDocument/2006/relationships/customXml" Target="../ink/ink94.xml"/><Relationship Id="rId5" Type="http://schemas.openxmlformats.org/officeDocument/2006/relationships/image" Target="../media/image32.png"/><Relationship Id="rId90" Type="http://schemas.openxmlformats.org/officeDocument/2006/relationships/customXml" Target="../ink/ink75.xml"/><Relationship Id="rId95" Type="http://schemas.openxmlformats.org/officeDocument/2006/relationships/image" Target="../media/image77.png"/><Relationship Id="rId22" Type="http://schemas.openxmlformats.org/officeDocument/2006/relationships/customXml" Target="../ink/ink41.xml"/><Relationship Id="rId27" Type="http://schemas.openxmlformats.org/officeDocument/2006/relationships/image" Target="../media/image43.png"/><Relationship Id="rId43" Type="http://schemas.openxmlformats.org/officeDocument/2006/relationships/image" Target="../media/image51.png"/><Relationship Id="rId48" Type="http://schemas.openxmlformats.org/officeDocument/2006/relationships/customXml" Target="../ink/ink54.xml"/><Relationship Id="rId64" Type="http://schemas.openxmlformats.org/officeDocument/2006/relationships/customXml" Target="../ink/ink62.xml"/><Relationship Id="rId69" Type="http://schemas.openxmlformats.org/officeDocument/2006/relationships/image" Target="../media/image64.png"/><Relationship Id="rId113" Type="http://schemas.openxmlformats.org/officeDocument/2006/relationships/image" Target="../media/image86.png"/><Relationship Id="rId118" Type="http://schemas.openxmlformats.org/officeDocument/2006/relationships/customXml" Target="../ink/ink89.xml"/><Relationship Id="rId134" Type="http://schemas.openxmlformats.org/officeDocument/2006/relationships/customXml" Target="../ink/ink97.xml"/><Relationship Id="rId139" Type="http://schemas.openxmlformats.org/officeDocument/2006/relationships/image" Target="../media/image99.png"/><Relationship Id="rId8" Type="http://schemas.openxmlformats.org/officeDocument/2006/relationships/customXml" Target="../ink/ink34.xml"/><Relationship Id="rId51" Type="http://schemas.openxmlformats.org/officeDocument/2006/relationships/image" Target="../media/image55.png"/><Relationship Id="rId72" Type="http://schemas.openxmlformats.org/officeDocument/2006/relationships/customXml" Target="../ink/ink66.xml"/><Relationship Id="rId80" Type="http://schemas.openxmlformats.org/officeDocument/2006/relationships/customXml" Target="../ink/ink70.xml"/><Relationship Id="rId85" Type="http://schemas.openxmlformats.org/officeDocument/2006/relationships/image" Target="../media/image72.png"/><Relationship Id="rId93" Type="http://schemas.openxmlformats.org/officeDocument/2006/relationships/image" Target="../media/image76.png"/><Relationship Id="rId98" Type="http://schemas.openxmlformats.org/officeDocument/2006/relationships/customXml" Target="../ink/ink79.xml"/><Relationship Id="rId121" Type="http://schemas.openxmlformats.org/officeDocument/2006/relationships/image" Target="../media/image90.png"/><Relationship Id="rId3" Type="http://schemas.openxmlformats.org/officeDocument/2006/relationships/image" Target="../media/image31.png"/><Relationship Id="rId12" Type="http://schemas.openxmlformats.org/officeDocument/2006/relationships/customXml" Target="../ink/ink36.xml"/><Relationship Id="rId17" Type="http://schemas.openxmlformats.org/officeDocument/2006/relationships/image" Target="../media/image38.png"/><Relationship Id="rId25" Type="http://schemas.openxmlformats.org/officeDocument/2006/relationships/image" Target="../media/image42.png"/><Relationship Id="rId33" Type="http://schemas.openxmlformats.org/officeDocument/2006/relationships/image" Target="../media/image46.png"/><Relationship Id="rId38" Type="http://schemas.openxmlformats.org/officeDocument/2006/relationships/customXml" Target="../ink/ink49.xml"/><Relationship Id="rId46" Type="http://schemas.openxmlformats.org/officeDocument/2006/relationships/customXml" Target="../ink/ink53.xml"/><Relationship Id="rId59" Type="http://schemas.openxmlformats.org/officeDocument/2006/relationships/image" Target="../media/image59.png"/><Relationship Id="rId67" Type="http://schemas.openxmlformats.org/officeDocument/2006/relationships/image" Target="../media/image63.png"/><Relationship Id="rId103" Type="http://schemas.openxmlformats.org/officeDocument/2006/relationships/image" Target="../media/image81.png"/><Relationship Id="rId108" Type="http://schemas.openxmlformats.org/officeDocument/2006/relationships/customXml" Target="../ink/ink84.xml"/><Relationship Id="rId116" Type="http://schemas.openxmlformats.org/officeDocument/2006/relationships/customXml" Target="../ink/ink88.xml"/><Relationship Id="rId124" Type="http://schemas.openxmlformats.org/officeDocument/2006/relationships/customXml" Target="../ink/ink92.xml"/><Relationship Id="rId129" Type="http://schemas.openxmlformats.org/officeDocument/2006/relationships/image" Target="../media/image94.png"/><Relationship Id="rId137" Type="http://schemas.openxmlformats.org/officeDocument/2006/relationships/image" Target="../media/image98.png"/><Relationship Id="rId20" Type="http://schemas.openxmlformats.org/officeDocument/2006/relationships/customXml" Target="../ink/ink40.xml"/><Relationship Id="rId41" Type="http://schemas.openxmlformats.org/officeDocument/2006/relationships/image" Target="../media/image50.png"/><Relationship Id="rId54" Type="http://schemas.openxmlformats.org/officeDocument/2006/relationships/customXml" Target="../ink/ink57.xml"/><Relationship Id="rId62" Type="http://schemas.openxmlformats.org/officeDocument/2006/relationships/customXml" Target="../ink/ink61.xml"/><Relationship Id="rId70" Type="http://schemas.openxmlformats.org/officeDocument/2006/relationships/customXml" Target="../ink/ink65.xml"/><Relationship Id="rId75" Type="http://schemas.openxmlformats.org/officeDocument/2006/relationships/image" Target="../media/image67.png"/><Relationship Id="rId83" Type="http://schemas.openxmlformats.org/officeDocument/2006/relationships/image" Target="../media/image71.png"/><Relationship Id="rId88" Type="http://schemas.openxmlformats.org/officeDocument/2006/relationships/customXml" Target="../ink/ink74.xml"/><Relationship Id="rId91" Type="http://schemas.openxmlformats.org/officeDocument/2006/relationships/image" Target="../media/image75.png"/><Relationship Id="rId96" Type="http://schemas.openxmlformats.org/officeDocument/2006/relationships/customXml" Target="../ink/ink78.xml"/><Relationship Id="rId111" Type="http://schemas.openxmlformats.org/officeDocument/2006/relationships/image" Target="../media/image85.png"/><Relationship Id="rId132" Type="http://schemas.openxmlformats.org/officeDocument/2006/relationships/customXml" Target="../ink/ink9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3.xml"/><Relationship Id="rId15" Type="http://schemas.openxmlformats.org/officeDocument/2006/relationships/image" Target="../media/image37.png"/><Relationship Id="rId23" Type="http://schemas.openxmlformats.org/officeDocument/2006/relationships/image" Target="../media/image41.png"/><Relationship Id="rId28" Type="http://schemas.openxmlformats.org/officeDocument/2006/relationships/customXml" Target="../ink/ink44.xml"/><Relationship Id="rId36" Type="http://schemas.openxmlformats.org/officeDocument/2006/relationships/customXml" Target="../ink/ink48.xml"/><Relationship Id="rId49" Type="http://schemas.openxmlformats.org/officeDocument/2006/relationships/image" Target="../media/image54.png"/><Relationship Id="rId57" Type="http://schemas.openxmlformats.org/officeDocument/2006/relationships/image" Target="../media/image58.png"/><Relationship Id="rId106" Type="http://schemas.openxmlformats.org/officeDocument/2006/relationships/customXml" Target="../ink/ink83.xml"/><Relationship Id="rId114" Type="http://schemas.openxmlformats.org/officeDocument/2006/relationships/customXml" Target="../ink/ink87.xml"/><Relationship Id="rId119" Type="http://schemas.openxmlformats.org/officeDocument/2006/relationships/image" Target="../media/image89.png"/><Relationship Id="rId127" Type="http://schemas.openxmlformats.org/officeDocument/2006/relationships/image" Target="../media/image93.png"/><Relationship Id="rId10" Type="http://schemas.openxmlformats.org/officeDocument/2006/relationships/customXml" Target="../ink/ink35.xml"/><Relationship Id="rId31" Type="http://schemas.openxmlformats.org/officeDocument/2006/relationships/image" Target="../media/image45.png"/><Relationship Id="rId44" Type="http://schemas.openxmlformats.org/officeDocument/2006/relationships/customXml" Target="../ink/ink52.xml"/><Relationship Id="rId52" Type="http://schemas.openxmlformats.org/officeDocument/2006/relationships/customXml" Target="../ink/ink56.xml"/><Relationship Id="rId60" Type="http://schemas.openxmlformats.org/officeDocument/2006/relationships/customXml" Target="../ink/ink60.xml"/><Relationship Id="rId65" Type="http://schemas.openxmlformats.org/officeDocument/2006/relationships/image" Target="../media/image62.png"/><Relationship Id="rId73" Type="http://schemas.openxmlformats.org/officeDocument/2006/relationships/image" Target="../media/image66.png"/><Relationship Id="rId78" Type="http://schemas.openxmlformats.org/officeDocument/2006/relationships/customXml" Target="../ink/ink69.xml"/><Relationship Id="rId81" Type="http://schemas.openxmlformats.org/officeDocument/2006/relationships/image" Target="../media/image70.png"/><Relationship Id="rId86" Type="http://schemas.openxmlformats.org/officeDocument/2006/relationships/customXml" Target="../ink/ink73.xml"/><Relationship Id="rId94" Type="http://schemas.openxmlformats.org/officeDocument/2006/relationships/customXml" Target="../ink/ink77.xml"/><Relationship Id="rId99" Type="http://schemas.openxmlformats.org/officeDocument/2006/relationships/image" Target="../media/image79.png"/><Relationship Id="rId101" Type="http://schemas.openxmlformats.org/officeDocument/2006/relationships/image" Target="../media/image80.png"/><Relationship Id="rId122" Type="http://schemas.openxmlformats.org/officeDocument/2006/relationships/customXml" Target="../ink/ink91.xml"/><Relationship Id="rId130" Type="http://schemas.openxmlformats.org/officeDocument/2006/relationships/customXml" Target="../ink/ink95.xml"/><Relationship Id="rId135" Type="http://schemas.openxmlformats.org/officeDocument/2006/relationships/image" Target="../media/image97.png"/><Relationship Id="rId4" Type="http://schemas.openxmlformats.org/officeDocument/2006/relationships/customXml" Target="../ink/ink32.xml"/><Relationship Id="rId9" Type="http://schemas.openxmlformats.org/officeDocument/2006/relationships/image" Target="../media/image34.png"/><Relationship Id="rId13" Type="http://schemas.openxmlformats.org/officeDocument/2006/relationships/image" Target="../media/image36.png"/><Relationship Id="rId18" Type="http://schemas.openxmlformats.org/officeDocument/2006/relationships/customXml" Target="../ink/ink39.xml"/><Relationship Id="rId39" Type="http://schemas.openxmlformats.org/officeDocument/2006/relationships/image" Target="../media/image49.png"/><Relationship Id="rId109" Type="http://schemas.openxmlformats.org/officeDocument/2006/relationships/image" Target="../media/image84.png"/><Relationship Id="rId34" Type="http://schemas.openxmlformats.org/officeDocument/2006/relationships/customXml" Target="../ink/ink47.xml"/><Relationship Id="rId50" Type="http://schemas.openxmlformats.org/officeDocument/2006/relationships/customXml" Target="../ink/ink55.xml"/><Relationship Id="rId55" Type="http://schemas.openxmlformats.org/officeDocument/2006/relationships/image" Target="../media/image57.png"/><Relationship Id="rId76" Type="http://schemas.openxmlformats.org/officeDocument/2006/relationships/customXml" Target="../ink/ink68.xml"/><Relationship Id="rId97" Type="http://schemas.openxmlformats.org/officeDocument/2006/relationships/image" Target="../media/image78.png"/><Relationship Id="rId104" Type="http://schemas.openxmlformats.org/officeDocument/2006/relationships/customXml" Target="../ink/ink82.xml"/><Relationship Id="rId120" Type="http://schemas.openxmlformats.org/officeDocument/2006/relationships/customXml" Target="../ink/ink90.xml"/><Relationship Id="rId125" Type="http://schemas.openxmlformats.org/officeDocument/2006/relationships/image" Target="../media/image92.png"/><Relationship Id="rId7" Type="http://schemas.openxmlformats.org/officeDocument/2006/relationships/image" Target="../media/image33.png"/><Relationship Id="rId71" Type="http://schemas.openxmlformats.org/officeDocument/2006/relationships/image" Target="../media/image65.png"/><Relationship Id="rId92" Type="http://schemas.openxmlformats.org/officeDocument/2006/relationships/customXml" Target="../ink/ink76.xml"/><Relationship Id="rId2" Type="http://schemas.openxmlformats.org/officeDocument/2006/relationships/customXml" Target="../ink/ink31.xml"/><Relationship Id="rId29" Type="http://schemas.openxmlformats.org/officeDocument/2006/relationships/image" Target="../media/image44.png"/><Relationship Id="rId24" Type="http://schemas.openxmlformats.org/officeDocument/2006/relationships/customXml" Target="../ink/ink42.xml"/><Relationship Id="rId40" Type="http://schemas.openxmlformats.org/officeDocument/2006/relationships/customXml" Target="../ink/ink50.xml"/><Relationship Id="rId45" Type="http://schemas.openxmlformats.org/officeDocument/2006/relationships/image" Target="../media/image52.png"/><Relationship Id="rId66" Type="http://schemas.openxmlformats.org/officeDocument/2006/relationships/customXml" Target="../ink/ink63.xml"/><Relationship Id="rId87" Type="http://schemas.openxmlformats.org/officeDocument/2006/relationships/image" Target="../media/image73.png"/><Relationship Id="rId110" Type="http://schemas.openxmlformats.org/officeDocument/2006/relationships/customXml" Target="../ink/ink85.xml"/><Relationship Id="rId115" Type="http://schemas.openxmlformats.org/officeDocument/2006/relationships/image" Target="../media/image87.png"/><Relationship Id="rId131" Type="http://schemas.openxmlformats.org/officeDocument/2006/relationships/image" Target="../media/image95.png"/><Relationship Id="rId136" Type="http://schemas.openxmlformats.org/officeDocument/2006/relationships/customXml" Target="../ink/ink98.xml"/><Relationship Id="rId61" Type="http://schemas.openxmlformats.org/officeDocument/2006/relationships/image" Target="../media/image60.png"/><Relationship Id="rId82" Type="http://schemas.openxmlformats.org/officeDocument/2006/relationships/customXml" Target="../ink/ink71.xml"/><Relationship Id="rId19" Type="http://schemas.openxmlformats.org/officeDocument/2006/relationships/image" Target="../media/image39.png"/><Relationship Id="rId14" Type="http://schemas.openxmlformats.org/officeDocument/2006/relationships/customXml" Target="../ink/ink37.xml"/><Relationship Id="rId30" Type="http://schemas.openxmlformats.org/officeDocument/2006/relationships/customXml" Target="../ink/ink45.xml"/><Relationship Id="rId35" Type="http://schemas.openxmlformats.org/officeDocument/2006/relationships/image" Target="../media/image47.png"/><Relationship Id="rId56" Type="http://schemas.openxmlformats.org/officeDocument/2006/relationships/customXml" Target="../ink/ink58.xml"/><Relationship Id="rId77" Type="http://schemas.openxmlformats.org/officeDocument/2006/relationships/image" Target="../media/image68.png"/><Relationship Id="rId100" Type="http://schemas.openxmlformats.org/officeDocument/2006/relationships/customXml" Target="../ink/ink80.xml"/><Relationship Id="rId105" Type="http://schemas.openxmlformats.org/officeDocument/2006/relationships/image" Target="../media/image82.png"/><Relationship Id="rId126" Type="http://schemas.openxmlformats.org/officeDocument/2006/relationships/customXml" Target="../ink/ink93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70.xml"/><Relationship Id="rId21" Type="http://schemas.openxmlformats.org/officeDocument/2006/relationships/customXml" Target="../ink/ink109.xml"/><Relationship Id="rId42" Type="http://schemas.openxmlformats.org/officeDocument/2006/relationships/image" Target="../media/image120.png"/><Relationship Id="rId63" Type="http://schemas.openxmlformats.org/officeDocument/2006/relationships/customXml" Target="../ink/ink135.xml"/><Relationship Id="rId84" Type="http://schemas.openxmlformats.org/officeDocument/2006/relationships/customXml" Target="../ink/ink147.xml"/><Relationship Id="rId138" Type="http://schemas.openxmlformats.org/officeDocument/2006/relationships/image" Target="../media/image155.png"/><Relationship Id="rId159" Type="http://schemas.openxmlformats.org/officeDocument/2006/relationships/customXml" Target="../ink/ink191.xml"/><Relationship Id="rId170" Type="http://schemas.openxmlformats.org/officeDocument/2006/relationships/image" Target="../media/image171.png"/><Relationship Id="rId191" Type="http://schemas.openxmlformats.org/officeDocument/2006/relationships/customXml" Target="../ink/ink207.xml"/><Relationship Id="rId205" Type="http://schemas.openxmlformats.org/officeDocument/2006/relationships/customXml" Target="../ink/ink214.xml"/><Relationship Id="rId226" Type="http://schemas.openxmlformats.org/officeDocument/2006/relationships/image" Target="../media/image199.png"/><Relationship Id="rId107" Type="http://schemas.openxmlformats.org/officeDocument/2006/relationships/customXml" Target="../ink/ink161.xml"/><Relationship Id="rId11" Type="http://schemas.openxmlformats.org/officeDocument/2006/relationships/customXml" Target="../ink/ink104.xml"/><Relationship Id="rId32" Type="http://schemas.openxmlformats.org/officeDocument/2006/relationships/image" Target="../media/image115.png"/><Relationship Id="rId53" Type="http://schemas.openxmlformats.org/officeDocument/2006/relationships/customXml" Target="../ink/ink125.xml"/><Relationship Id="rId74" Type="http://schemas.openxmlformats.org/officeDocument/2006/relationships/customXml" Target="../ink/ink142.xml"/><Relationship Id="rId128" Type="http://schemas.openxmlformats.org/officeDocument/2006/relationships/image" Target="../media/image150.png"/><Relationship Id="rId149" Type="http://schemas.openxmlformats.org/officeDocument/2006/relationships/customXml" Target="../ink/ink186.xml"/><Relationship Id="rId5" Type="http://schemas.openxmlformats.org/officeDocument/2006/relationships/customXml" Target="../ink/ink101.xml"/><Relationship Id="rId95" Type="http://schemas.openxmlformats.org/officeDocument/2006/relationships/image" Target="../media/image140.png"/><Relationship Id="rId160" Type="http://schemas.openxmlformats.org/officeDocument/2006/relationships/image" Target="../media/image166.png"/><Relationship Id="rId181" Type="http://schemas.openxmlformats.org/officeDocument/2006/relationships/customXml" Target="../ink/ink202.xml"/><Relationship Id="rId216" Type="http://schemas.openxmlformats.org/officeDocument/2006/relationships/image" Target="../media/image194.png"/><Relationship Id="rId22" Type="http://schemas.openxmlformats.org/officeDocument/2006/relationships/image" Target="../media/image110.png"/><Relationship Id="rId27" Type="http://schemas.openxmlformats.org/officeDocument/2006/relationships/customXml" Target="../ink/ink112.xml"/><Relationship Id="rId43" Type="http://schemas.openxmlformats.org/officeDocument/2006/relationships/customXml" Target="../ink/ink120.xml"/><Relationship Id="rId48" Type="http://schemas.openxmlformats.org/officeDocument/2006/relationships/image" Target="../media/image123.png"/><Relationship Id="rId64" Type="http://schemas.openxmlformats.org/officeDocument/2006/relationships/customXml" Target="../ink/ink136.xml"/><Relationship Id="rId69" Type="http://schemas.openxmlformats.org/officeDocument/2006/relationships/image" Target="../media/image127.png"/><Relationship Id="rId113" Type="http://schemas.openxmlformats.org/officeDocument/2006/relationships/customXml" Target="../ink/ink167.xml"/><Relationship Id="rId118" Type="http://schemas.openxmlformats.org/officeDocument/2006/relationships/image" Target="../media/image145.png"/><Relationship Id="rId134" Type="http://schemas.openxmlformats.org/officeDocument/2006/relationships/image" Target="../media/image153.png"/><Relationship Id="rId139" Type="http://schemas.openxmlformats.org/officeDocument/2006/relationships/customXml" Target="../ink/ink181.xml"/><Relationship Id="rId80" Type="http://schemas.openxmlformats.org/officeDocument/2006/relationships/customXml" Target="../ink/ink145.xml"/><Relationship Id="rId85" Type="http://schemas.openxmlformats.org/officeDocument/2006/relationships/image" Target="../media/image135.png"/><Relationship Id="rId150" Type="http://schemas.openxmlformats.org/officeDocument/2006/relationships/image" Target="../media/image161.png"/><Relationship Id="rId155" Type="http://schemas.openxmlformats.org/officeDocument/2006/relationships/customXml" Target="../ink/ink189.xml"/><Relationship Id="rId171" Type="http://schemas.openxmlformats.org/officeDocument/2006/relationships/customXml" Target="../ink/ink197.xml"/><Relationship Id="rId176" Type="http://schemas.openxmlformats.org/officeDocument/2006/relationships/image" Target="../media/image174.png"/><Relationship Id="rId192" Type="http://schemas.openxmlformats.org/officeDocument/2006/relationships/image" Target="../media/image182.png"/><Relationship Id="rId197" Type="http://schemas.openxmlformats.org/officeDocument/2006/relationships/customXml" Target="../ink/ink210.xml"/><Relationship Id="rId206" Type="http://schemas.openxmlformats.org/officeDocument/2006/relationships/image" Target="../media/image189.png"/><Relationship Id="rId227" Type="http://schemas.openxmlformats.org/officeDocument/2006/relationships/customXml" Target="../ink/ink225.xml"/><Relationship Id="rId201" Type="http://schemas.openxmlformats.org/officeDocument/2006/relationships/customXml" Target="../ink/ink212.xml"/><Relationship Id="rId222" Type="http://schemas.openxmlformats.org/officeDocument/2006/relationships/image" Target="../media/image197.png"/><Relationship Id="rId12" Type="http://schemas.openxmlformats.org/officeDocument/2006/relationships/image" Target="../media/image105.png"/><Relationship Id="rId17" Type="http://schemas.openxmlformats.org/officeDocument/2006/relationships/customXml" Target="../ink/ink107.xml"/><Relationship Id="rId33" Type="http://schemas.openxmlformats.org/officeDocument/2006/relationships/customXml" Target="../ink/ink115.xml"/><Relationship Id="rId38" Type="http://schemas.openxmlformats.org/officeDocument/2006/relationships/image" Target="../media/image118.png"/><Relationship Id="rId59" Type="http://schemas.openxmlformats.org/officeDocument/2006/relationships/customXml" Target="../ink/ink131.xml"/><Relationship Id="rId103" Type="http://schemas.openxmlformats.org/officeDocument/2006/relationships/customXml" Target="../ink/ink157.xml"/><Relationship Id="rId108" Type="http://schemas.openxmlformats.org/officeDocument/2006/relationships/customXml" Target="../ink/ink162.xml"/><Relationship Id="rId124" Type="http://schemas.openxmlformats.org/officeDocument/2006/relationships/image" Target="../media/image148.png"/><Relationship Id="rId129" Type="http://schemas.openxmlformats.org/officeDocument/2006/relationships/customXml" Target="../ink/ink176.xml"/><Relationship Id="rId54" Type="http://schemas.openxmlformats.org/officeDocument/2006/relationships/customXml" Target="../ink/ink126.xml"/><Relationship Id="rId70" Type="http://schemas.openxmlformats.org/officeDocument/2006/relationships/customXml" Target="../ink/ink140.xml"/><Relationship Id="rId75" Type="http://schemas.openxmlformats.org/officeDocument/2006/relationships/image" Target="../media/image130.png"/><Relationship Id="rId91" Type="http://schemas.openxmlformats.org/officeDocument/2006/relationships/image" Target="../media/image138.png"/><Relationship Id="rId96" Type="http://schemas.openxmlformats.org/officeDocument/2006/relationships/customXml" Target="../ink/ink153.xml"/><Relationship Id="rId140" Type="http://schemas.openxmlformats.org/officeDocument/2006/relationships/image" Target="../media/image156.png"/><Relationship Id="rId145" Type="http://schemas.openxmlformats.org/officeDocument/2006/relationships/customXml" Target="../ink/ink184.xml"/><Relationship Id="rId161" Type="http://schemas.openxmlformats.org/officeDocument/2006/relationships/customXml" Target="../ink/ink192.xml"/><Relationship Id="rId166" Type="http://schemas.openxmlformats.org/officeDocument/2006/relationships/image" Target="../media/image169.png"/><Relationship Id="rId182" Type="http://schemas.openxmlformats.org/officeDocument/2006/relationships/image" Target="../media/image177.png"/><Relationship Id="rId187" Type="http://schemas.openxmlformats.org/officeDocument/2006/relationships/customXml" Target="../ink/ink205.xml"/><Relationship Id="rId217" Type="http://schemas.openxmlformats.org/officeDocument/2006/relationships/customXml" Target="../ink/ink2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212" Type="http://schemas.openxmlformats.org/officeDocument/2006/relationships/image" Target="../media/image192.png"/><Relationship Id="rId23" Type="http://schemas.openxmlformats.org/officeDocument/2006/relationships/customXml" Target="../ink/ink110.xml"/><Relationship Id="rId28" Type="http://schemas.openxmlformats.org/officeDocument/2006/relationships/image" Target="../media/image113.png"/><Relationship Id="rId49" Type="http://schemas.openxmlformats.org/officeDocument/2006/relationships/customXml" Target="../ink/ink123.xml"/><Relationship Id="rId114" Type="http://schemas.openxmlformats.org/officeDocument/2006/relationships/customXml" Target="../ink/ink168.xml"/><Relationship Id="rId119" Type="http://schemas.openxmlformats.org/officeDocument/2006/relationships/customXml" Target="../ink/ink171.xml"/><Relationship Id="rId44" Type="http://schemas.openxmlformats.org/officeDocument/2006/relationships/image" Target="../media/image121.png"/><Relationship Id="rId60" Type="http://schemas.openxmlformats.org/officeDocument/2006/relationships/customXml" Target="../ink/ink132.xml"/><Relationship Id="rId65" Type="http://schemas.openxmlformats.org/officeDocument/2006/relationships/customXml" Target="../ink/ink137.xml"/><Relationship Id="rId81" Type="http://schemas.openxmlformats.org/officeDocument/2006/relationships/image" Target="../media/image133.png"/><Relationship Id="rId86" Type="http://schemas.openxmlformats.org/officeDocument/2006/relationships/customXml" Target="../ink/ink148.xml"/><Relationship Id="rId130" Type="http://schemas.openxmlformats.org/officeDocument/2006/relationships/image" Target="../media/image151.png"/><Relationship Id="rId135" Type="http://schemas.openxmlformats.org/officeDocument/2006/relationships/customXml" Target="../ink/ink179.xml"/><Relationship Id="rId151" Type="http://schemas.openxmlformats.org/officeDocument/2006/relationships/customXml" Target="../ink/ink187.xml"/><Relationship Id="rId156" Type="http://schemas.openxmlformats.org/officeDocument/2006/relationships/image" Target="../media/image164.png"/><Relationship Id="rId177" Type="http://schemas.openxmlformats.org/officeDocument/2006/relationships/customXml" Target="../ink/ink200.xml"/><Relationship Id="rId198" Type="http://schemas.openxmlformats.org/officeDocument/2006/relationships/image" Target="../media/image185.png"/><Relationship Id="rId172" Type="http://schemas.openxmlformats.org/officeDocument/2006/relationships/image" Target="../media/image172.png"/><Relationship Id="rId193" Type="http://schemas.openxmlformats.org/officeDocument/2006/relationships/customXml" Target="../ink/ink208.xml"/><Relationship Id="rId202" Type="http://schemas.openxmlformats.org/officeDocument/2006/relationships/image" Target="../media/image187.png"/><Relationship Id="rId207" Type="http://schemas.openxmlformats.org/officeDocument/2006/relationships/customXml" Target="../ink/ink215.xml"/><Relationship Id="rId223" Type="http://schemas.openxmlformats.org/officeDocument/2006/relationships/customXml" Target="../ink/ink223.xml"/><Relationship Id="rId228" Type="http://schemas.openxmlformats.org/officeDocument/2006/relationships/image" Target="../media/image200.png"/><Relationship Id="rId13" Type="http://schemas.openxmlformats.org/officeDocument/2006/relationships/customXml" Target="../ink/ink105.xml"/><Relationship Id="rId18" Type="http://schemas.openxmlformats.org/officeDocument/2006/relationships/image" Target="../media/image108.png"/><Relationship Id="rId39" Type="http://schemas.openxmlformats.org/officeDocument/2006/relationships/customXml" Target="../ink/ink118.xml"/><Relationship Id="rId109" Type="http://schemas.openxmlformats.org/officeDocument/2006/relationships/customXml" Target="../ink/ink163.xml"/><Relationship Id="rId34" Type="http://schemas.openxmlformats.org/officeDocument/2006/relationships/image" Target="../media/image116.png"/><Relationship Id="rId50" Type="http://schemas.openxmlformats.org/officeDocument/2006/relationships/image" Target="../media/image124.png"/><Relationship Id="rId55" Type="http://schemas.openxmlformats.org/officeDocument/2006/relationships/customXml" Target="../ink/ink127.xml"/><Relationship Id="rId76" Type="http://schemas.openxmlformats.org/officeDocument/2006/relationships/customXml" Target="../ink/ink143.xml"/><Relationship Id="rId97" Type="http://schemas.openxmlformats.org/officeDocument/2006/relationships/image" Target="../media/image141.png"/><Relationship Id="rId104" Type="http://schemas.openxmlformats.org/officeDocument/2006/relationships/customXml" Target="../ink/ink158.xml"/><Relationship Id="rId120" Type="http://schemas.openxmlformats.org/officeDocument/2006/relationships/image" Target="../media/image146.png"/><Relationship Id="rId125" Type="http://schemas.openxmlformats.org/officeDocument/2006/relationships/customXml" Target="../ink/ink174.xml"/><Relationship Id="rId141" Type="http://schemas.openxmlformats.org/officeDocument/2006/relationships/customXml" Target="../ink/ink182.xml"/><Relationship Id="rId146" Type="http://schemas.openxmlformats.org/officeDocument/2006/relationships/image" Target="../media/image159.png"/><Relationship Id="rId167" Type="http://schemas.openxmlformats.org/officeDocument/2006/relationships/customXml" Target="../ink/ink195.xml"/><Relationship Id="rId188" Type="http://schemas.openxmlformats.org/officeDocument/2006/relationships/image" Target="../media/image180.png"/><Relationship Id="rId7" Type="http://schemas.openxmlformats.org/officeDocument/2006/relationships/customXml" Target="../ink/ink102.xml"/><Relationship Id="rId71" Type="http://schemas.openxmlformats.org/officeDocument/2006/relationships/image" Target="../media/image128.png"/><Relationship Id="rId92" Type="http://schemas.openxmlformats.org/officeDocument/2006/relationships/customXml" Target="../ink/ink151.xml"/><Relationship Id="rId162" Type="http://schemas.openxmlformats.org/officeDocument/2006/relationships/image" Target="../media/image167.png"/><Relationship Id="rId183" Type="http://schemas.openxmlformats.org/officeDocument/2006/relationships/customXml" Target="../ink/ink203.xml"/><Relationship Id="rId213" Type="http://schemas.openxmlformats.org/officeDocument/2006/relationships/customXml" Target="../ink/ink218.xml"/><Relationship Id="rId218" Type="http://schemas.openxmlformats.org/officeDocument/2006/relationships/image" Target="../media/image195.png"/><Relationship Id="rId2" Type="http://schemas.openxmlformats.org/officeDocument/2006/relationships/image" Target="../media/image100.png"/><Relationship Id="rId29" Type="http://schemas.openxmlformats.org/officeDocument/2006/relationships/customXml" Target="../ink/ink113.xml"/><Relationship Id="rId24" Type="http://schemas.openxmlformats.org/officeDocument/2006/relationships/image" Target="../media/image111.png"/><Relationship Id="rId40" Type="http://schemas.openxmlformats.org/officeDocument/2006/relationships/image" Target="../media/image119.png"/><Relationship Id="rId45" Type="http://schemas.openxmlformats.org/officeDocument/2006/relationships/customXml" Target="../ink/ink121.xml"/><Relationship Id="rId66" Type="http://schemas.openxmlformats.org/officeDocument/2006/relationships/customXml" Target="../ink/ink138.xml"/><Relationship Id="rId87" Type="http://schemas.openxmlformats.org/officeDocument/2006/relationships/image" Target="../media/image136.png"/><Relationship Id="rId110" Type="http://schemas.openxmlformats.org/officeDocument/2006/relationships/customXml" Target="../ink/ink164.xml"/><Relationship Id="rId115" Type="http://schemas.openxmlformats.org/officeDocument/2006/relationships/customXml" Target="../ink/ink169.xml"/><Relationship Id="rId131" Type="http://schemas.openxmlformats.org/officeDocument/2006/relationships/customXml" Target="../ink/ink177.xml"/><Relationship Id="rId136" Type="http://schemas.openxmlformats.org/officeDocument/2006/relationships/image" Target="../media/image154.png"/><Relationship Id="rId157" Type="http://schemas.openxmlformats.org/officeDocument/2006/relationships/customXml" Target="../ink/ink190.xml"/><Relationship Id="rId178" Type="http://schemas.openxmlformats.org/officeDocument/2006/relationships/image" Target="../media/image175.png"/><Relationship Id="rId61" Type="http://schemas.openxmlformats.org/officeDocument/2006/relationships/customXml" Target="../ink/ink133.xml"/><Relationship Id="rId82" Type="http://schemas.openxmlformats.org/officeDocument/2006/relationships/customXml" Target="../ink/ink146.xml"/><Relationship Id="rId152" Type="http://schemas.openxmlformats.org/officeDocument/2006/relationships/image" Target="../media/image162.png"/><Relationship Id="rId173" Type="http://schemas.openxmlformats.org/officeDocument/2006/relationships/customXml" Target="../ink/ink198.xml"/><Relationship Id="rId194" Type="http://schemas.openxmlformats.org/officeDocument/2006/relationships/image" Target="../media/image183.png"/><Relationship Id="rId199" Type="http://schemas.openxmlformats.org/officeDocument/2006/relationships/customXml" Target="../ink/ink211.xml"/><Relationship Id="rId203" Type="http://schemas.openxmlformats.org/officeDocument/2006/relationships/customXml" Target="../ink/ink213.xml"/><Relationship Id="rId208" Type="http://schemas.openxmlformats.org/officeDocument/2006/relationships/image" Target="../media/image190.png"/><Relationship Id="rId229" Type="http://schemas.openxmlformats.org/officeDocument/2006/relationships/customXml" Target="../ink/ink226.xml"/><Relationship Id="rId19" Type="http://schemas.openxmlformats.org/officeDocument/2006/relationships/customXml" Target="../ink/ink108.xml"/><Relationship Id="rId224" Type="http://schemas.openxmlformats.org/officeDocument/2006/relationships/image" Target="../media/image198.png"/><Relationship Id="rId14" Type="http://schemas.openxmlformats.org/officeDocument/2006/relationships/image" Target="../media/image106.png"/><Relationship Id="rId30" Type="http://schemas.openxmlformats.org/officeDocument/2006/relationships/image" Target="../media/image114.png"/><Relationship Id="rId35" Type="http://schemas.openxmlformats.org/officeDocument/2006/relationships/customXml" Target="../ink/ink116.xml"/><Relationship Id="rId56" Type="http://schemas.openxmlformats.org/officeDocument/2006/relationships/customXml" Target="../ink/ink128.xml"/><Relationship Id="rId77" Type="http://schemas.openxmlformats.org/officeDocument/2006/relationships/image" Target="../media/image131.png"/><Relationship Id="rId100" Type="http://schemas.openxmlformats.org/officeDocument/2006/relationships/customXml" Target="../ink/ink155.xml"/><Relationship Id="rId105" Type="http://schemas.openxmlformats.org/officeDocument/2006/relationships/customXml" Target="../ink/ink159.xml"/><Relationship Id="rId126" Type="http://schemas.openxmlformats.org/officeDocument/2006/relationships/image" Target="../media/image149.png"/><Relationship Id="rId147" Type="http://schemas.openxmlformats.org/officeDocument/2006/relationships/customXml" Target="../ink/ink185.xml"/><Relationship Id="rId168" Type="http://schemas.openxmlformats.org/officeDocument/2006/relationships/image" Target="../media/image170.png"/><Relationship Id="rId8" Type="http://schemas.openxmlformats.org/officeDocument/2006/relationships/image" Target="../media/image103.png"/><Relationship Id="rId51" Type="http://schemas.openxmlformats.org/officeDocument/2006/relationships/customXml" Target="../ink/ink124.xml"/><Relationship Id="rId72" Type="http://schemas.openxmlformats.org/officeDocument/2006/relationships/customXml" Target="../ink/ink141.xml"/><Relationship Id="rId93" Type="http://schemas.openxmlformats.org/officeDocument/2006/relationships/image" Target="../media/image139.png"/><Relationship Id="rId98" Type="http://schemas.openxmlformats.org/officeDocument/2006/relationships/customXml" Target="../ink/ink154.xml"/><Relationship Id="rId121" Type="http://schemas.openxmlformats.org/officeDocument/2006/relationships/customXml" Target="../ink/ink172.xml"/><Relationship Id="rId142" Type="http://schemas.openxmlformats.org/officeDocument/2006/relationships/image" Target="../media/image157.png"/><Relationship Id="rId163" Type="http://schemas.openxmlformats.org/officeDocument/2006/relationships/customXml" Target="../ink/ink193.xml"/><Relationship Id="rId184" Type="http://schemas.openxmlformats.org/officeDocument/2006/relationships/image" Target="../media/image178.png"/><Relationship Id="rId189" Type="http://schemas.openxmlformats.org/officeDocument/2006/relationships/customXml" Target="../ink/ink206.xml"/><Relationship Id="rId219" Type="http://schemas.openxmlformats.org/officeDocument/2006/relationships/customXml" Target="../ink/ink221.xml"/><Relationship Id="rId3" Type="http://schemas.openxmlformats.org/officeDocument/2006/relationships/customXml" Target="../ink/ink100.xml"/><Relationship Id="rId214" Type="http://schemas.openxmlformats.org/officeDocument/2006/relationships/image" Target="../media/image193.png"/><Relationship Id="rId230" Type="http://schemas.openxmlformats.org/officeDocument/2006/relationships/image" Target="../media/image201.png"/><Relationship Id="rId25" Type="http://schemas.openxmlformats.org/officeDocument/2006/relationships/customXml" Target="../ink/ink111.xml"/><Relationship Id="rId46" Type="http://schemas.openxmlformats.org/officeDocument/2006/relationships/image" Target="../media/image122.png"/><Relationship Id="rId67" Type="http://schemas.openxmlformats.org/officeDocument/2006/relationships/image" Target="../media/image126.png"/><Relationship Id="rId116" Type="http://schemas.openxmlformats.org/officeDocument/2006/relationships/image" Target="../media/image144.png"/><Relationship Id="rId137" Type="http://schemas.openxmlformats.org/officeDocument/2006/relationships/customXml" Target="../ink/ink180.xml"/><Relationship Id="rId158" Type="http://schemas.openxmlformats.org/officeDocument/2006/relationships/image" Target="../media/image165.png"/><Relationship Id="rId20" Type="http://schemas.openxmlformats.org/officeDocument/2006/relationships/image" Target="../media/image109.png"/><Relationship Id="rId41" Type="http://schemas.openxmlformats.org/officeDocument/2006/relationships/customXml" Target="../ink/ink119.xml"/><Relationship Id="rId62" Type="http://schemas.openxmlformats.org/officeDocument/2006/relationships/customXml" Target="../ink/ink134.xml"/><Relationship Id="rId83" Type="http://schemas.openxmlformats.org/officeDocument/2006/relationships/image" Target="../media/image134.png"/><Relationship Id="rId88" Type="http://schemas.openxmlformats.org/officeDocument/2006/relationships/customXml" Target="../ink/ink149.xml"/><Relationship Id="rId111" Type="http://schemas.openxmlformats.org/officeDocument/2006/relationships/customXml" Target="../ink/ink165.xml"/><Relationship Id="rId132" Type="http://schemas.openxmlformats.org/officeDocument/2006/relationships/image" Target="../media/image152.png"/><Relationship Id="rId153" Type="http://schemas.openxmlformats.org/officeDocument/2006/relationships/customXml" Target="../ink/ink188.xml"/><Relationship Id="rId174" Type="http://schemas.openxmlformats.org/officeDocument/2006/relationships/image" Target="../media/image173.png"/><Relationship Id="rId179" Type="http://schemas.openxmlformats.org/officeDocument/2006/relationships/customXml" Target="../ink/ink201.xml"/><Relationship Id="rId195" Type="http://schemas.openxmlformats.org/officeDocument/2006/relationships/customXml" Target="../ink/ink209.xml"/><Relationship Id="rId209" Type="http://schemas.openxmlformats.org/officeDocument/2006/relationships/customXml" Target="../ink/ink216.xml"/><Relationship Id="rId190" Type="http://schemas.openxmlformats.org/officeDocument/2006/relationships/image" Target="../media/image181.png"/><Relationship Id="rId204" Type="http://schemas.openxmlformats.org/officeDocument/2006/relationships/image" Target="../media/image188.png"/><Relationship Id="rId220" Type="http://schemas.openxmlformats.org/officeDocument/2006/relationships/image" Target="../media/image196.png"/><Relationship Id="rId225" Type="http://schemas.openxmlformats.org/officeDocument/2006/relationships/customXml" Target="../ink/ink224.xml"/><Relationship Id="rId15" Type="http://schemas.openxmlformats.org/officeDocument/2006/relationships/customXml" Target="../ink/ink106.xml"/><Relationship Id="rId36" Type="http://schemas.openxmlformats.org/officeDocument/2006/relationships/image" Target="../media/image117.png"/><Relationship Id="rId57" Type="http://schemas.openxmlformats.org/officeDocument/2006/relationships/customXml" Target="../ink/ink129.xml"/><Relationship Id="rId106" Type="http://schemas.openxmlformats.org/officeDocument/2006/relationships/customXml" Target="../ink/ink160.xml"/><Relationship Id="rId127" Type="http://schemas.openxmlformats.org/officeDocument/2006/relationships/customXml" Target="../ink/ink175.xml"/><Relationship Id="rId10" Type="http://schemas.openxmlformats.org/officeDocument/2006/relationships/image" Target="../media/image104.png"/><Relationship Id="rId31" Type="http://schemas.openxmlformats.org/officeDocument/2006/relationships/customXml" Target="../ink/ink114.xml"/><Relationship Id="rId52" Type="http://schemas.openxmlformats.org/officeDocument/2006/relationships/image" Target="../media/image125.png"/><Relationship Id="rId73" Type="http://schemas.openxmlformats.org/officeDocument/2006/relationships/image" Target="../media/image129.png"/><Relationship Id="rId78" Type="http://schemas.openxmlformats.org/officeDocument/2006/relationships/customXml" Target="../ink/ink144.xml"/><Relationship Id="rId94" Type="http://schemas.openxmlformats.org/officeDocument/2006/relationships/customXml" Target="../ink/ink152.xml"/><Relationship Id="rId99" Type="http://schemas.openxmlformats.org/officeDocument/2006/relationships/image" Target="../media/image142.png"/><Relationship Id="rId101" Type="http://schemas.openxmlformats.org/officeDocument/2006/relationships/image" Target="../media/image143.png"/><Relationship Id="rId122" Type="http://schemas.openxmlformats.org/officeDocument/2006/relationships/image" Target="../media/image147.png"/><Relationship Id="rId143" Type="http://schemas.openxmlformats.org/officeDocument/2006/relationships/customXml" Target="../ink/ink183.xml"/><Relationship Id="rId148" Type="http://schemas.openxmlformats.org/officeDocument/2006/relationships/image" Target="../media/image160.png"/><Relationship Id="rId164" Type="http://schemas.openxmlformats.org/officeDocument/2006/relationships/image" Target="../media/image168.png"/><Relationship Id="rId169" Type="http://schemas.openxmlformats.org/officeDocument/2006/relationships/customXml" Target="../ink/ink196.xml"/><Relationship Id="rId185" Type="http://schemas.openxmlformats.org/officeDocument/2006/relationships/customXml" Target="../ink/ink204.xml"/><Relationship Id="rId4" Type="http://schemas.openxmlformats.org/officeDocument/2006/relationships/image" Target="../media/image101.png"/><Relationship Id="rId9" Type="http://schemas.openxmlformats.org/officeDocument/2006/relationships/customXml" Target="../ink/ink103.xml"/><Relationship Id="rId180" Type="http://schemas.openxmlformats.org/officeDocument/2006/relationships/image" Target="../media/image176.png"/><Relationship Id="rId210" Type="http://schemas.openxmlformats.org/officeDocument/2006/relationships/image" Target="../media/image191.png"/><Relationship Id="rId215" Type="http://schemas.openxmlformats.org/officeDocument/2006/relationships/customXml" Target="../ink/ink219.xml"/><Relationship Id="rId26" Type="http://schemas.openxmlformats.org/officeDocument/2006/relationships/image" Target="../media/image112.png"/><Relationship Id="rId231" Type="http://schemas.openxmlformats.org/officeDocument/2006/relationships/customXml" Target="../ink/ink227.xml"/><Relationship Id="rId47" Type="http://schemas.openxmlformats.org/officeDocument/2006/relationships/customXml" Target="../ink/ink122.xml"/><Relationship Id="rId68" Type="http://schemas.openxmlformats.org/officeDocument/2006/relationships/customXml" Target="../ink/ink139.xml"/><Relationship Id="rId89" Type="http://schemas.openxmlformats.org/officeDocument/2006/relationships/image" Target="../media/image137.png"/><Relationship Id="rId112" Type="http://schemas.openxmlformats.org/officeDocument/2006/relationships/customXml" Target="../ink/ink166.xml"/><Relationship Id="rId133" Type="http://schemas.openxmlformats.org/officeDocument/2006/relationships/customXml" Target="../ink/ink178.xml"/><Relationship Id="rId154" Type="http://schemas.openxmlformats.org/officeDocument/2006/relationships/image" Target="../media/image163.png"/><Relationship Id="rId175" Type="http://schemas.openxmlformats.org/officeDocument/2006/relationships/customXml" Target="../ink/ink199.xml"/><Relationship Id="rId196" Type="http://schemas.openxmlformats.org/officeDocument/2006/relationships/image" Target="../media/image184.png"/><Relationship Id="rId200" Type="http://schemas.openxmlformats.org/officeDocument/2006/relationships/image" Target="../media/image186.png"/><Relationship Id="rId16" Type="http://schemas.openxmlformats.org/officeDocument/2006/relationships/image" Target="../media/image107.png"/><Relationship Id="rId221" Type="http://schemas.openxmlformats.org/officeDocument/2006/relationships/customXml" Target="../ink/ink222.xml"/><Relationship Id="rId37" Type="http://schemas.openxmlformats.org/officeDocument/2006/relationships/customXml" Target="../ink/ink117.xml"/><Relationship Id="rId58" Type="http://schemas.openxmlformats.org/officeDocument/2006/relationships/customXml" Target="../ink/ink130.xml"/><Relationship Id="rId79" Type="http://schemas.openxmlformats.org/officeDocument/2006/relationships/image" Target="../media/image132.png"/><Relationship Id="rId102" Type="http://schemas.openxmlformats.org/officeDocument/2006/relationships/customXml" Target="../ink/ink156.xml"/><Relationship Id="rId123" Type="http://schemas.openxmlformats.org/officeDocument/2006/relationships/customXml" Target="../ink/ink173.xml"/><Relationship Id="rId144" Type="http://schemas.openxmlformats.org/officeDocument/2006/relationships/image" Target="../media/image158.png"/><Relationship Id="rId90" Type="http://schemas.openxmlformats.org/officeDocument/2006/relationships/customXml" Target="../ink/ink150.xml"/><Relationship Id="rId165" Type="http://schemas.openxmlformats.org/officeDocument/2006/relationships/customXml" Target="../ink/ink194.xml"/><Relationship Id="rId186" Type="http://schemas.openxmlformats.org/officeDocument/2006/relationships/image" Target="../media/image179.png"/><Relationship Id="rId211" Type="http://schemas.openxmlformats.org/officeDocument/2006/relationships/customXml" Target="../ink/ink217.xml"/><Relationship Id="rId232" Type="http://schemas.openxmlformats.org/officeDocument/2006/relationships/image" Target="../media/image202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60.png"/><Relationship Id="rId21" Type="http://schemas.openxmlformats.org/officeDocument/2006/relationships/image" Target="../media/image212.png"/><Relationship Id="rId42" Type="http://schemas.openxmlformats.org/officeDocument/2006/relationships/customXml" Target="../ink/ink248.xml"/><Relationship Id="rId63" Type="http://schemas.openxmlformats.org/officeDocument/2006/relationships/image" Target="../media/image233.png"/><Relationship Id="rId84" Type="http://schemas.openxmlformats.org/officeDocument/2006/relationships/customXml" Target="../ink/ink269.xml"/><Relationship Id="rId138" Type="http://schemas.openxmlformats.org/officeDocument/2006/relationships/customXml" Target="../ink/ink296.xml"/><Relationship Id="rId159" Type="http://schemas.openxmlformats.org/officeDocument/2006/relationships/image" Target="../media/image281.png"/><Relationship Id="rId170" Type="http://schemas.openxmlformats.org/officeDocument/2006/relationships/customXml" Target="../ink/ink312.xml"/><Relationship Id="rId191" Type="http://schemas.openxmlformats.org/officeDocument/2006/relationships/image" Target="../media/image297.png"/><Relationship Id="rId205" Type="http://schemas.openxmlformats.org/officeDocument/2006/relationships/image" Target="../media/image304.png"/><Relationship Id="rId16" Type="http://schemas.openxmlformats.org/officeDocument/2006/relationships/customXml" Target="../ink/ink235.xml"/><Relationship Id="rId107" Type="http://schemas.openxmlformats.org/officeDocument/2006/relationships/image" Target="../media/image255.png"/><Relationship Id="rId11" Type="http://schemas.openxmlformats.org/officeDocument/2006/relationships/image" Target="../media/image207.png"/><Relationship Id="rId32" Type="http://schemas.openxmlformats.org/officeDocument/2006/relationships/customXml" Target="../ink/ink243.xml"/><Relationship Id="rId37" Type="http://schemas.openxmlformats.org/officeDocument/2006/relationships/image" Target="../media/image220.png"/><Relationship Id="rId53" Type="http://schemas.openxmlformats.org/officeDocument/2006/relationships/image" Target="../media/image228.png"/><Relationship Id="rId58" Type="http://schemas.openxmlformats.org/officeDocument/2006/relationships/customXml" Target="../ink/ink256.xml"/><Relationship Id="rId74" Type="http://schemas.openxmlformats.org/officeDocument/2006/relationships/customXml" Target="../ink/ink264.xml"/><Relationship Id="rId79" Type="http://schemas.openxmlformats.org/officeDocument/2006/relationships/image" Target="../media/image241.png"/><Relationship Id="rId102" Type="http://schemas.openxmlformats.org/officeDocument/2006/relationships/customXml" Target="../ink/ink278.xml"/><Relationship Id="rId123" Type="http://schemas.openxmlformats.org/officeDocument/2006/relationships/image" Target="../media/image263.png"/><Relationship Id="rId128" Type="http://schemas.openxmlformats.org/officeDocument/2006/relationships/customXml" Target="../ink/ink291.xml"/><Relationship Id="rId144" Type="http://schemas.openxmlformats.org/officeDocument/2006/relationships/customXml" Target="../ink/ink299.xml"/><Relationship Id="rId149" Type="http://schemas.openxmlformats.org/officeDocument/2006/relationships/image" Target="../media/image276.png"/><Relationship Id="rId5" Type="http://schemas.openxmlformats.org/officeDocument/2006/relationships/image" Target="../media/image204.png"/><Relationship Id="rId90" Type="http://schemas.openxmlformats.org/officeDocument/2006/relationships/customXml" Target="../ink/ink272.xml"/><Relationship Id="rId95" Type="http://schemas.openxmlformats.org/officeDocument/2006/relationships/image" Target="../media/image249.png"/><Relationship Id="rId160" Type="http://schemas.openxmlformats.org/officeDocument/2006/relationships/customXml" Target="../ink/ink307.xml"/><Relationship Id="rId165" Type="http://schemas.openxmlformats.org/officeDocument/2006/relationships/image" Target="../media/image284.png"/><Relationship Id="rId181" Type="http://schemas.openxmlformats.org/officeDocument/2006/relationships/image" Target="../media/image292.png"/><Relationship Id="rId186" Type="http://schemas.openxmlformats.org/officeDocument/2006/relationships/customXml" Target="../ink/ink320.xml"/><Relationship Id="rId22" Type="http://schemas.openxmlformats.org/officeDocument/2006/relationships/customXml" Target="../ink/ink238.xml"/><Relationship Id="rId27" Type="http://schemas.openxmlformats.org/officeDocument/2006/relationships/image" Target="../media/image215.png"/><Relationship Id="rId43" Type="http://schemas.openxmlformats.org/officeDocument/2006/relationships/image" Target="../media/image223.png"/><Relationship Id="rId48" Type="http://schemas.openxmlformats.org/officeDocument/2006/relationships/customXml" Target="../ink/ink251.xml"/><Relationship Id="rId64" Type="http://schemas.openxmlformats.org/officeDocument/2006/relationships/customXml" Target="../ink/ink259.xml"/><Relationship Id="rId69" Type="http://schemas.openxmlformats.org/officeDocument/2006/relationships/image" Target="../media/image236.png"/><Relationship Id="rId113" Type="http://schemas.openxmlformats.org/officeDocument/2006/relationships/image" Target="../media/image258.png"/><Relationship Id="rId118" Type="http://schemas.openxmlformats.org/officeDocument/2006/relationships/customXml" Target="../ink/ink286.xml"/><Relationship Id="rId134" Type="http://schemas.openxmlformats.org/officeDocument/2006/relationships/customXml" Target="../ink/ink294.xml"/><Relationship Id="rId139" Type="http://schemas.openxmlformats.org/officeDocument/2006/relationships/image" Target="../media/image271.png"/><Relationship Id="rId80" Type="http://schemas.openxmlformats.org/officeDocument/2006/relationships/customXml" Target="../ink/ink267.xml"/><Relationship Id="rId85" Type="http://schemas.openxmlformats.org/officeDocument/2006/relationships/image" Target="../media/image244.png"/><Relationship Id="rId150" Type="http://schemas.openxmlformats.org/officeDocument/2006/relationships/customXml" Target="../ink/ink302.xml"/><Relationship Id="rId155" Type="http://schemas.openxmlformats.org/officeDocument/2006/relationships/image" Target="../media/image279.png"/><Relationship Id="rId171" Type="http://schemas.openxmlformats.org/officeDocument/2006/relationships/image" Target="../media/image287.png"/><Relationship Id="rId176" Type="http://schemas.openxmlformats.org/officeDocument/2006/relationships/customXml" Target="../ink/ink315.xml"/><Relationship Id="rId192" Type="http://schemas.openxmlformats.org/officeDocument/2006/relationships/customXml" Target="../ink/ink323.xml"/><Relationship Id="rId197" Type="http://schemas.openxmlformats.org/officeDocument/2006/relationships/image" Target="../media/image300.png"/><Relationship Id="rId206" Type="http://schemas.openxmlformats.org/officeDocument/2006/relationships/customXml" Target="../ink/ink330.xml"/><Relationship Id="rId201" Type="http://schemas.openxmlformats.org/officeDocument/2006/relationships/image" Target="../media/image302.png"/><Relationship Id="rId12" Type="http://schemas.openxmlformats.org/officeDocument/2006/relationships/customXml" Target="../ink/ink233.xml"/><Relationship Id="rId17" Type="http://schemas.openxmlformats.org/officeDocument/2006/relationships/image" Target="../media/image210.png"/><Relationship Id="rId33" Type="http://schemas.openxmlformats.org/officeDocument/2006/relationships/image" Target="../media/image218.png"/><Relationship Id="rId38" Type="http://schemas.openxmlformats.org/officeDocument/2006/relationships/customXml" Target="../ink/ink246.xml"/><Relationship Id="rId59" Type="http://schemas.openxmlformats.org/officeDocument/2006/relationships/image" Target="../media/image231.png"/><Relationship Id="rId103" Type="http://schemas.openxmlformats.org/officeDocument/2006/relationships/image" Target="../media/image253.png"/><Relationship Id="rId108" Type="http://schemas.openxmlformats.org/officeDocument/2006/relationships/customXml" Target="../ink/ink281.xml"/><Relationship Id="rId124" Type="http://schemas.openxmlformats.org/officeDocument/2006/relationships/customXml" Target="../ink/ink289.xml"/><Relationship Id="rId129" Type="http://schemas.openxmlformats.org/officeDocument/2006/relationships/image" Target="../media/image266.png"/><Relationship Id="rId54" Type="http://schemas.openxmlformats.org/officeDocument/2006/relationships/customXml" Target="../ink/ink254.xml"/><Relationship Id="rId70" Type="http://schemas.openxmlformats.org/officeDocument/2006/relationships/customXml" Target="../ink/ink262.xml"/><Relationship Id="rId75" Type="http://schemas.openxmlformats.org/officeDocument/2006/relationships/image" Target="../media/image239.png"/><Relationship Id="rId91" Type="http://schemas.openxmlformats.org/officeDocument/2006/relationships/image" Target="../media/image247.png"/><Relationship Id="rId96" Type="http://schemas.openxmlformats.org/officeDocument/2006/relationships/customXml" Target="../ink/ink275.xml"/><Relationship Id="rId140" Type="http://schemas.openxmlformats.org/officeDocument/2006/relationships/customXml" Target="../ink/ink297.xml"/><Relationship Id="rId145" Type="http://schemas.openxmlformats.org/officeDocument/2006/relationships/image" Target="../media/image274.png"/><Relationship Id="rId161" Type="http://schemas.openxmlformats.org/officeDocument/2006/relationships/image" Target="../media/image282.png"/><Relationship Id="rId166" Type="http://schemas.openxmlformats.org/officeDocument/2006/relationships/customXml" Target="../ink/ink310.xml"/><Relationship Id="rId182" Type="http://schemas.openxmlformats.org/officeDocument/2006/relationships/customXml" Target="../ink/ink318.xml"/><Relationship Id="rId187" Type="http://schemas.openxmlformats.org/officeDocument/2006/relationships/image" Target="../media/image29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0.xml"/><Relationship Id="rId23" Type="http://schemas.openxmlformats.org/officeDocument/2006/relationships/image" Target="../media/image213.png"/><Relationship Id="rId28" Type="http://schemas.openxmlformats.org/officeDocument/2006/relationships/customXml" Target="../ink/ink241.xml"/><Relationship Id="rId49" Type="http://schemas.openxmlformats.org/officeDocument/2006/relationships/image" Target="../media/image226.png"/><Relationship Id="rId114" Type="http://schemas.openxmlformats.org/officeDocument/2006/relationships/customXml" Target="../ink/ink284.xml"/><Relationship Id="rId119" Type="http://schemas.openxmlformats.org/officeDocument/2006/relationships/image" Target="../media/image261.png"/><Relationship Id="rId44" Type="http://schemas.openxmlformats.org/officeDocument/2006/relationships/customXml" Target="../ink/ink249.xml"/><Relationship Id="rId60" Type="http://schemas.openxmlformats.org/officeDocument/2006/relationships/customXml" Target="../ink/ink257.xml"/><Relationship Id="rId65" Type="http://schemas.openxmlformats.org/officeDocument/2006/relationships/image" Target="../media/image234.png"/><Relationship Id="rId81" Type="http://schemas.openxmlformats.org/officeDocument/2006/relationships/image" Target="../media/image242.png"/><Relationship Id="rId86" Type="http://schemas.openxmlformats.org/officeDocument/2006/relationships/customXml" Target="../ink/ink270.xml"/><Relationship Id="rId130" Type="http://schemas.openxmlformats.org/officeDocument/2006/relationships/customXml" Target="../ink/ink292.xml"/><Relationship Id="rId135" Type="http://schemas.openxmlformats.org/officeDocument/2006/relationships/image" Target="../media/image269.png"/><Relationship Id="rId151" Type="http://schemas.openxmlformats.org/officeDocument/2006/relationships/image" Target="../media/image277.png"/><Relationship Id="rId156" Type="http://schemas.openxmlformats.org/officeDocument/2006/relationships/customXml" Target="../ink/ink305.xml"/><Relationship Id="rId177" Type="http://schemas.openxmlformats.org/officeDocument/2006/relationships/image" Target="../media/image290.png"/><Relationship Id="rId198" Type="http://schemas.openxmlformats.org/officeDocument/2006/relationships/customXml" Target="../ink/ink326.xml"/><Relationship Id="rId172" Type="http://schemas.openxmlformats.org/officeDocument/2006/relationships/customXml" Target="../ink/ink313.xml"/><Relationship Id="rId193" Type="http://schemas.openxmlformats.org/officeDocument/2006/relationships/image" Target="../media/image298.png"/><Relationship Id="rId202" Type="http://schemas.openxmlformats.org/officeDocument/2006/relationships/customXml" Target="../ink/ink328.xml"/><Relationship Id="rId207" Type="http://schemas.openxmlformats.org/officeDocument/2006/relationships/image" Target="../media/image305.png"/><Relationship Id="rId13" Type="http://schemas.openxmlformats.org/officeDocument/2006/relationships/image" Target="../media/image208.png"/><Relationship Id="rId18" Type="http://schemas.openxmlformats.org/officeDocument/2006/relationships/customXml" Target="../ink/ink236.xml"/><Relationship Id="rId39" Type="http://schemas.openxmlformats.org/officeDocument/2006/relationships/image" Target="../media/image221.png"/><Relationship Id="rId109" Type="http://schemas.openxmlformats.org/officeDocument/2006/relationships/image" Target="../media/image256.png"/><Relationship Id="rId34" Type="http://schemas.openxmlformats.org/officeDocument/2006/relationships/customXml" Target="../ink/ink244.xml"/><Relationship Id="rId50" Type="http://schemas.openxmlformats.org/officeDocument/2006/relationships/customXml" Target="../ink/ink252.xml"/><Relationship Id="rId55" Type="http://schemas.openxmlformats.org/officeDocument/2006/relationships/image" Target="../media/image229.png"/><Relationship Id="rId76" Type="http://schemas.openxmlformats.org/officeDocument/2006/relationships/customXml" Target="../ink/ink265.xml"/><Relationship Id="rId97" Type="http://schemas.openxmlformats.org/officeDocument/2006/relationships/image" Target="../media/image250.png"/><Relationship Id="rId104" Type="http://schemas.openxmlformats.org/officeDocument/2006/relationships/customXml" Target="../ink/ink279.xml"/><Relationship Id="rId120" Type="http://schemas.openxmlformats.org/officeDocument/2006/relationships/customXml" Target="../ink/ink287.xml"/><Relationship Id="rId125" Type="http://schemas.openxmlformats.org/officeDocument/2006/relationships/image" Target="../media/image264.png"/><Relationship Id="rId141" Type="http://schemas.openxmlformats.org/officeDocument/2006/relationships/image" Target="../media/image272.png"/><Relationship Id="rId146" Type="http://schemas.openxmlformats.org/officeDocument/2006/relationships/customXml" Target="../ink/ink300.xml"/><Relationship Id="rId167" Type="http://schemas.openxmlformats.org/officeDocument/2006/relationships/image" Target="../media/image285.png"/><Relationship Id="rId188" Type="http://schemas.openxmlformats.org/officeDocument/2006/relationships/customXml" Target="../ink/ink321.xml"/><Relationship Id="rId7" Type="http://schemas.openxmlformats.org/officeDocument/2006/relationships/image" Target="../media/image205.png"/><Relationship Id="rId71" Type="http://schemas.openxmlformats.org/officeDocument/2006/relationships/image" Target="../media/image237.png"/><Relationship Id="rId92" Type="http://schemas.openxmlformats.org/officeDocument/2006/relationships/customXml" Target="../ink/ink273.xml"/><Relationship Id="rId162" Type="http://schemas.openxmlformats.org/officeDocument/2006/relationships/customXml" Target="../ink/ink308.xml"/><Relationship Id="rId183" Type="http://schemas.openxmlformats.org/officeDocument/2006/relationships/image" Target="../media/image293.png"/><Relationship Id="rId2" Type="http://schemas.openxmlformats.org/officeDocument/2006/relationships/customXml" Target="../ink/ink228.xml"/><Relationship Id="rId29" Type="http://schemas.openxmlformats.org/officeDocument/2006/relationships/image" Target="../media/image216.png"/><Relationship Id="rId24" Type="http://schemas.openxmlformats.org/officeDocument/2006/relationships/customXml" Target="../ink/ink239.xml"/><Relationship Id="rId40" Type="http://schemas.openxmlformats.org/officeDocument/2006/relationships/customXml" Target="../ink/ink247.xml"/><Relationship Id="rId45" Type="http://schemas.openxmlformats.org/officeDocument/2006/relationships/image" Target="../media/image224.png"/><Relationship Id="rId66" Type="http://schemas.openxmlformats.org/officeDocument/2006/relationships/customXml" Target="../ink/ink260.xml"/><Relationship Id="rId87" Type="http://schemas.openxmlformats.org/officeDocument/2006/relationships/image" Target="../media/image245.png"/><Relationship Id="rId110" Type="http://schemas.openxmlformats.org/officeDocument/2006/relationships/customXml" Target="../ink/ink282.xml"/><Relationship Id="rId115" Type="http://schemas.openxmlformats.org/officeDocument/2006/relationships/image" Target="../media/image259.png"/><Relationship Id="rId131" Type="http://schemas.openxmlformats.org/officeDocument/2006/relationships/image" Target="../media/image267.png"/><Relationship Id="rId136" Type="http://schemas.openxmlformats.org/officeDocument/2006/relationships/customXml" Target="../ink/ink295.xml"/><Relationship Id="rId157" Type="http://schemas.openxmlformats.org/officeDocument/2006/relationships/image" Target="../media/image280.png"/><Relationship Id="rId178" Type="http://schemas.openxmlformats.org/officeDocument/2006/relationships/customXml" Target="../ink/ink316.xml"/><Relationship Id="rId61" Type="http://schemas.openxmlformats.org/officeDocument/2006/relationships/image" Target="../media/image232.png"/><Relationship Id="rId82" Type="http://schemas.openxmlformats.org/officeDocument/2006/relationships/customXml" Target="../ink/ink268.xml"/><Relationship Id="rId152" Type="http://schemas.openxmlformats.org/officeDocument/2006/relationships/customXml" Target="../ink/ink303.xml"/><Relationship Id="rId173" Type="http://schemas.openxmlformats.org/officeDocument/2006/relationships/image" Target="../media/image288.png"/><Relationship Id="rId194" Type="http://schemas.openxmlformats.org/officeDocument/2006/relationships/customXml" Target="../ink/ink324.xml"/><Relationship Id="rId199" Type="http://schemas.openxmlformats.org/officeDocument/2006/relationships/image" Target="../media/image301.png"/><Relationship Id="rId203" Type="http://schemas.openxmlformats.org/officeDocument/2006/relationships/image" Target="../media/image303.png"/><Relationship Id="rId208" Type="http://schemas.openxmlformats.org/officeDocument/2006/relationships/customXml" Target="../ink/ink331.xml"/><Relationship Id="rId19" Type="http://schemas.openxmlformats.org/officeDocument/2006/relationships/image" Target="../media/image211.png"/><Relationship Id="rId14" Type="http://schemas.openxmlformats.org/officeDocument/2006/relationships/customXml" Target="../ink/ink234.xml"/><Relationship Id="rId30" Type="http://schemas.openxmlformats.org/officeDocument/2006/relationships/customXml" Target="../ink/ink242.xml"/><Relationship Id="rId35" Type="http://schemas.openxmlformats.org/officeDocument/2006/relationships/image" Target="../media/image219.png"/><Relationship Id="rId56" Type="http://schemas.openxmlformats.org/officeDocument/2006/relationships/customXml" Target="../ink/ink255.xml"/><Relationship Id="rId77" Type="http://schemas.openxmlformats.org/officeDocument/2006/relationships/image" Target="../media/image240.png"/><Relationship Id="rId100" Type="http://schemas.openxmlformats.org/officeDocument/2006/relationships/customXml" Target="../ink/ink277.xml"/><Relationship Id="rId105" Type="http://schemas.openxmlformats.org/officeDocument/2006/relationships/image" Target="../media/image254.png"/><Relationship Id="rId126" Type="http://schemas.openxmlformats.org/officeDocument/2006/relationships/customXml" Target="../ink/ink290.xml"/><Relationship Id="rId147" Type="http://schemas.openxmlformats.org/officeDocument/2006/relationships/image" Target="../media/image275.png"/><Relationship Id="rId168" Type="http://schemas.openxmlformats.org/officeDocument/2006/relationships/customXml" Target="../ink/ink311.xml"/><Relationship Id="rId8" Type="http://schemas.openxmlformats.org/officeDocument/2006/relationships/customXml" Target="../ink/ink231.xml"/><Relationship Id="rId51" Type="http://schemas.openxmlformats.org/officeDocument/2006/relationships/image" Target="../media/image227.png"/><Relationship Id="rId72" Type="http://schemas.openxmlformats.org/officeDocument/2006/relationships/customXml" Target="../ink/ink263.xml"/><Relationship Id="rId93" Type="http://schemas.openxmlformats.org/officeDocument/2006/relationships/image" Target="../media/image248.png"/><Relationship Id="rId98" Type="http://schemas.openxmlformats.org/officeDocument/2006/relationships/customXml" Target="../ink/ink276.xml"/><Relationship Id="rId121" Type="http://schemas.openxmlformats.org/officeDocument/2006/relationships/image" Target="../media/image262.png"/><Relationship Id="rId142" Type="http://schemas.openxmlformats.org/officeDocument/2006/relationships/customXml" Target="../ink/ink298.xml"/><Relationship Id="rId163" Type="http://schemas.openxmlformats.org/officeDocument/2006/relationships/image" Target="../media/image283.png"/><Relationship Id="rId184" Type="http://schemas.openxmlformats.org/officeDocument/2006/relationships/customXml" Target="../ink/ink319.xml"/><Relationship Id="rId189" Type="http://schemas.openxmlformats.org/officeDocument/2006/relationships/image" Target="../media/image296.png"/><Relationship Id="rId3" Type="http://schemas.openxmlformats.org/officeDocument/2006/relationships/image" Target="../media/image203.png"/><Relationship Id="rId25" Type="http://schemas.openxmlformats.org/officeDocument/2006/relationships/image" Target="../media/image214.png"/><Relationship Id="rId46" Type="http://schemas.openxmlformats.org/officeDocument/2006/relationships/customXml" Target="../ink/ink250.xml"/><Relationship Id="rId67" Type="http://schemas.openxmlformats.org/officeDocument/2006/relationships/image" Target="../media/image235.png"/><Relationship Id="rId116" Type="http://schemas.openxmlformats.org/officeDocument/2006/relationships/customXml" Target="../ink/ink285.xml"/><Relationship Id="rId137" Type="http://schemas.openxmlformats.org/officeDocument/2006/relationships/image" Target="../media/image270.png"/><Relationship Id="rId158" Type="http://schemas.openxmlformats.org/officeDocument/2006/relationships/customXml" Target="../ink/ink306.xml"/><Relationship Id="rId20" Type="http://schemas.openxmlformats.org/officeDocument/2006/relationships/customXml" Target="../ink/ink237.xml"/><Relationship Id="rId41" Type="http://schemas.openxmlformats.org/officeDocument/2006/relationships/image" Target="../media/image222.png"/><Relationship Id="rId62" Type="http://schemas.openxmlformats.org/officeDocument/2006/relationships/customXml" Target="../ink/ink258.xml"/><Relationship Id="rId83" Type="http://schemas.openxmlformats.org/officeDocument/2006/relationships/image" Target="../media/image243.png"/><Relationship Id="rId88" Type="http://schemas.openxmlformats.org/officeDocument/2006/relationships/customXml" Target="../ink/ink271.xml"/><Relationship Id="rId111" Type="http://schemas.openxmlformats.org/officeDocument/2006/relationships/image" Target="../media/image257.png"/><Relationship Id="rId132" Type="http://schemas.openxmlformats.org/officeDocument/2006/relationships/customXml" Target="../ink/ink293.xml"/><Relationship Id="rId153" Type="http://schemas.openxmlformats.org/officeDocument/2006/relationships/image" Target="../media/image278.png"/><Relationship Id="rId174" Type="http://schemas.openxmlformats.org/officeDocument/2006/relationships/customXml" Target="../ink/ink314.xml"/><Relationship Id="rId179" Type="http://schemas.openxmlformats.org/officeDocument/2006/relationships/image" Target="../media/image291.png"/><Relationship Id="rId195" Type="http://schemas.openxmlformats.org/officeDocument/2006/relationships/image" Target="../media/image299.png"/><Relationship Id="rId209" Type="http://schemas.openxmlformats.org/officeDocument/2006/relationships/image" Target="../media/image306.png"/><Relationship Id="rId190" Type="http://schemas.openxmlformats.org/officeDocument/2006/relationships/customXml" Target="../ink/ink322.xml"/><Relationship Id="rId204" Type="http://schemas.openxmlformats.org/officeDocument/2006/relationships/customXml" Target="../ink/ink329.xml"/><Relationship Id="rId15" Type="http://schemas.openxmlformats.org/officeDocument/2006/relationships/image" Target="../media/image209.png"/><Relationship Id="rId36" Type="http://schemas.openxmlformats.org/officeDocument/2006/relationships/customXml" Target="../ink/ink245.xml"/><Relationship Id="rId57" Type="http://schemas.openxmlformats.org/officeDocument/2006/relationships/image" Target="../media/image230.png"/><Relationship Id="rId106" Type="http://schemas.openxmlformats.org/officeDocument/2006/relationships/customXml" Target="../ink/ink280.xml"/><Relationship Id="rId127" Type="http://schemas.openxmlformats.org/officeDocument/2006/relationships/image" Target="../media/image265.png"/><Relationship Id="rId10" Type="http://schemas.openxmlformats.org/officeDocument/2006/relationships/customXml" Target="../ink/ink232.xml"/><Relationship Id="rId31" Type="http://schemas.openxmlformats.org/officeDocument/2006/relationships/image" Target="../media/image217.png"/><Relationship Id="rId52" Type="http://schemas.openxmlformats.org/officeDocument/2006/relationships/customXml" Target="../ink/ink253.xml"/><Relationship Id="rId73" Type="http://schemas.openxmlformats.org/officeDocument/2006/relationships/image" Target="../media/image238.png"/><Relationship Id="rId78" Type="http://schemas.openxmlformats.org/officeDocument/2006/relationships/customXml" Target="../ink/ink266.xml"/><Relationship Id="rId94" Type="http://schemas.openxmlformats.org/officeDocument/2006/relationships/customXml" Target="../ink/ink274.xml"/><Relationship Id="rId99" Type="http://schemas.openxmlformats.org/officeDocument/2006/relationships/image" Target="../media/image251.png"/><Relationship Id="rId101" Type="http://schemas.openxmlformats.org/officeDocument/2006/relationships/image" Target="../media/image252.png"/><Relationship Id="rId122" Type="http://schemas.openxmlformats.org/officeDocument/2006/relationships/customXml" Target="../ink/ink288.xml"/><Relationship Id="rId143" Type="http://schemas.openxmlformats.org/officeDocument/2006/relationships/image" Target="../media/image273.png"/><Relationship Id="rId148" Type="http://schemas.openxmlformats.org/officeDocument/2006/relationships/customXml" Target="../ink/ink301.xml"/><Relationship Id="rId164" Type="http://schemas.openxmlformats.org/officeDocument/2006/relationships/customXml" Target="../ink/ink309.xml"/><Relationship Id="rId169" Type="http://schemas.openxmlformats.org/officeDocument/2006/relationships/image" Target="../media/image286.png"/><Relationship Id="rId185" Type="http://schemas.openxmlformats.org/officeDocument/2006/relationships/image" Target="../media/image294.png"/><Relationship Id="rId4" Type="http://schemas.openxmlformats.org/officeDocument/2006/relationships/customXml" Target="../ink/ink229.xml"/><Relationship Id="rId9" Type="http://schemas.openxmlformats.org/officeDocument/2006/relationships/image" Target="../media/image206.png"/><Relationship Id="rId180" Type="http://schemas.openxmlformats.org/officeDocument/2006/relationships/customXml" Target="../ink/ink317.xml"/><Relationship Id="rId26" Type="http://schemas.openxmlformats.org/officeDocument/2006/relationships/customXml" Target="../ink/ink240.xml"/><Relationship Id="rId47" Type="http://schemas.openxmlformats.org/officeDocument/2006/relationships/image" Target="../media/image225.png"/><Relationship Id="rId68" Type="http://schemas.openxmlformats.org/officeDocument/2006/relationships/customXml" Target="../ink/ink261.xml"/><Relationship Id="rId89" Type="http://schemas.openxmlformats.org/officeDocument/2006/relationships/image" Target="../media/image246.png"/><Relationship Id="rId112" Type="http://schemas.openxmlformats.org/officeDocument/2006/relationships/customXml" Target="../ink/ink283.xml"/><Relationship Id="rId133" Type="http://schemas.openxmlformats.org/officeDocument/2006/relationships/image" Target="../media/image268.png"/><Relationship Id="rId154" Type="http://schemas.openxmlformats.org/officeDocument/2006/relationships/customXml" Target="../ink/ink304.xml"/><Relationship Id="rId175" Type="http://schemas.openxmlformats.org/officeDocument/2006/relationships/image" Target="../media/image289.png"/><Relationship Id="rId196" Type="http://schemas.openxmlformats.org/officeDocument/2006/relationships/customXml" Target="../ink/ink325.xml"/><Relationship Id="rId200" Type="http://schemas.openxmlformats.org/officeDocument/2006/relationships/customXml" Target="../ink/ink32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imsort" TargetMode="External"/><Relationship Id="rId2" Type="http://schemas.openxmlformats.org/officeDocument/2006/relationships/hyperlink" Target="https://hg.openjdk.java.net/jdk8/jdk8/jdk/file/687fd7c7986d/src/share/classes/java/util/Collections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l.acm.org/doi/abs/10.5555/313559.31385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38178-D8D8-4199-8FAD-9B82EFE75A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Heap sort</a:t>
            </a:r>
            <a:br>
              <a:rPr lang="en-US" dirty="0"/>
            </a:br>
            <a:r>
              <a:rPr lang="en-US" sz="3600" dirty="0"/>
              <a:t>(+ stable sorts + real-world implementations)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D2CFFC-E9C7-41E7-929F-919DA198B7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3925" y="5897563"/>
            <a:ext cx="3086099" cy="436562"/>
          </a:xfrm>
        </p:spPr>
        <p:txBody>
          <a:bodyPr>
            <a:normAutofit/>
          </a:bodyPr>
          <a:lstStyle/>
          <a:p>
            <a:r>
              <a:rPr lang="en-US" sz="1400" dirty="0"/>
              <a:t>John MacCormick</a:t>
            </a:r>
          </a:p>
        </p:txBody>
      </p:sp>
    </p:spTree>
    <p:extLst>
      <p:ext uri="{BB962C8B-B14F-4D97-AF65-F5344CB8AC3E}">
        <p14:creationId xmlns:p14="http://schemas.microsoft.com/office/powerpoint/2010/main" val="3978404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25398-39FE-40D8-BCA5-D7CE135C6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 heap sort algorithm is simple: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73BC9-E29F-4B8C-88A5-F3453E13A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319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Push each element onto a heap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Pop each element off the heap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AFD2A9-A411-446B-9516-9FF9EEF5D38F}"/>
              </a:ext>
            </a:extLst>
          </p:cNvPr>
          <p:cNvGrpSpPr/>
          <p:nvPr/>
        </p:nvGrpSpPr>
        <p:grpSpPr>
          <a:xfrm>
            <a:off x="324765" y="3601125"/>
            <a:ext cx="617760" cy="321120"/>
            <a:chOff x="324765" y="3785415"/>
            <a:chExt cx="617760" cy="32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5DD9439-1852-47AA-A49D-FCFD49CCEA52}"/>
                    </a:ext>
                  </a:extLst>
                </p14:cNvPr>
                <p14:cNvContentPartPr/>
                <p14:nvPr/>
              </p14:nvContentPartPr>
              <p14:xfrm>
                <a:off x="324765" y="3785415"/>
                <a:ext cx="223560" cy="2412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5DD9439-1852-47AA-A49D-FCFD49CCEA5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16125" y="3776415"/>
                  <a:ext cx="24120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0BA5979-2C50-4436-BD7A-61A029529881}"/>
                    </a:ext>
                  </a:extLst>
                </p14:cNvPr>
                <p14:cNvContentPartPr/>
                <p14:nvPr/>
              </p14:nvContentPartPr>
              <p14:xfrm>
                <a:off x="594765" y="3946695"/>
                <a:ext cx="68760" cy="309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0BA5979-2C50-4436-BD7A-61A02952988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86125" y="3938055"/>
                  <a:ext cx="8640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F9D3CFE-F668-49EF-9C59-527B828A8977}"/>
                    </a:ext>
                  </a:extLst>
                </p14:cNvPr>
                <p14:cNvContentPartPr/>
                <p14:nvPr/>
              </p14:nvContentPartPr>
              <p14:xfrm>
                <a:off x="655965" y="3814935"/>
                <a:ext cx="115200" cy="2916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F9D3CFE-F668-49EF-9C59-527B828A897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47325" y="3805935"/>
                  <a:ext cx="13284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02D56F6-36E3-4093-B2D4-C4E5CD5575AA}"/>
                    </a:ext>
                  </a:extLst>
                </p14:cNvPr>
                <p14:cNvContentPartPr/>
                <p14:nvPr/>
              </p14:nvContentPartPr>
              <p14:xfrm>
                <a:off x="879165" y="3908895"/>
                <a:ext cx="63360" cy="50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02D56F6-36E3-4093-B2D4-C4E5CD5575A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70165" y="3900255"/>
                  <a:ext cx="81000" cy="2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DB5D7B4-38FF-4457-8B1F-CF4E2FAB72A9}"/>
              </a:ext>
            </a:extLst>
          </p:cNvPr>
          <p:cNvGrpSpPr/>
          <p:nvPr/>
        </p:nvGrpSpPr>
        <p:grpSpPr>
          <a:xfrm>
            <a:off x="1397565" y="3417165"/>
            <a:ext cx="280800" cy="365400"/>
            <a:chOff x="1397565" y="3601455"/>
            <a:chExt cx="280800" cy="365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282675D-EFB7-4946-A119-316C3E4FDBF6}"/>
                    </a:ext>
                  </a:extLst>
                </p14:cNvPr>
                <p14:cNvContentPartPr/>
                <p14:nvPr/>
              </p14:nvContentPartPr>
              <p14:xfrm>
                <a:off x="1397565" y="3619095"/>
                <a:ext cx="203040" cy="3477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282675D-EFB7-4946-A119-316C3E4FDBF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388565" y="3610455"/>
                  <a:ext cx="22068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42CD0E1-C5F1-4872-933E-899B1C51550F}"/>
                    </a:ext>
                  </a:extLst>
                </p14:cNvPr>
                <p14:cNvContentPartPr/>
                <p14:nvPr/>
              </p14:nvContentPartPr>
              <p14:xfrm>
                <a:off x="1480365" y="3601455"/>
                <a:ext cx="198000" cy="410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42CD0E1-C5F1-4872-933E-899B1C51550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471365" y="3592815"/>
                  <a:ext cx="215640" cy="58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4D6F51C-FD4E-4CF4-ABFA-1935B473C2F9}"/>
                  </a:ext>
                </a:extLst>
              </p14:cNvPr>
              <p14:cNvContentPartPr/>
              <p14:nvPr/>
            </p14:nvContentPartPr>
            <p14:xfrm>
              <a:off x="2008845" y="3387285"/>
              <a:ext cx="213120" cy="3517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4D6F51C-FD4E-4CF4-ABFA-1935B473C2F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000205" y="3378645"/>
                <a:ext cx="230760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0623B80-7AB1-474F-93F5-69E80CF2C831}"/>
                  </a:ext>
                </a:extLst>
              </p14:cNvPr>
              <p14:cNvContentPartPr/>
              <p14:nvPr/>
            </p14:nvContentPartPr>
            <p14:xfrm>
              <a:off x="2571525" y="3393045"/>
              <a:ext cx="249840" cy="3207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0623B80-7AB1-474F-93F5-69E80CF2C83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562885" y="3384405"/>
                <a:ext cx="267480" cy="3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1ED870E-6BB2-43DD-AAAB-A0C9AF1C617F}"/>
                  </a:ext>
                </a:extLst>
              </p14:cNvPr>
              <p14:cNvContentPartPr/>
              <p14:nvPr/>
            </p14:nvContentPartPr>
            <p14:xfrm>
              <a:off x="3296565" y="3376125"/>
              <a:ext cx="12960" cy="3524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1ED870E-6BB2-43DD-AAAB-A0C9AF1C617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287565" y="3367485"/>
                <a:ext cx="30600" cy="3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4367CEF-DAF1-444F-A25A-345BC6DDF717}"/>
                  </a:ext>
                </a:extLst>
              </p14:cNvPr>
              <p14:cNvContentPartPr/>
              <p14:nvPr/>
            </p14:nvContentPartPr>
            <p14:xfrm>
              <a:off x="3638565" y="3355965"/>
              <a:ext cx="200160" cy="4003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4367CEF-DAF1-444F-A25A-345BC6DDF71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629565" y="3347325"/>
                <a:ext cx="217800" cy="417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796A96E7-2FDC-43E4-894A-F2DE8409C946}"/>
              </a:ext>
            </a:extLst>
          </p:cNvPr>
          <p:cNvGrpSpPr/>
          <p:nvPr/>
        </p:nvGrpSpPr>
        <p:grpSpPr>
          <a:xfrm>
            <a:off x="4442805" y="3408165"/>
            <a:ext cx="501120" cy="339120"/>
            <a:chOff x="4442805" y="3592455"/>
            <a:chExt cx="501120" cy="33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D45309E-F3C8-439C-A92D-CEA4B47337A9}"/>
                    </a:ext>
                  </a:extLst>
                </p14:cNvPr>
                <p14:cNvContentPartPr/>
                <p14:nvPr/>
              </p14:nvContentPartPr>
              <p14:xfrm>
                <a:off x="4442805" y="3728895"/>
                <a:ext cx="419400" cy="176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D45309E-F3C8-439C-A92D-CEA4B47337A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434165" y="3719895"/>
                  <a:ext cx="4370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40039F4-7A01-4AD2-9113-235D5B35F9FA}"/>
                    </a:ext>
                  </a:extLst>
                </p14:cNvPr>
                <p14:cNvContentPartPr/>
                <p14:nvPr/>
              </p14:nvContentPartPr>
              <p14:xfrm>
                <a:off x="4694805" y="3592455"/>
                <a:ext cx="249120" cy="3391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40039F4-7A01-4AD2-9113-235D5B35F9F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686165" y="3583815"/>
                  <a:ext cx="266760" cy="35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A78AC6D-B115-4085-8D5D-6383ED499639}"/>
              </a:ext>
            </a:extLst>
          </p:cNvPr>
          <p:cNvGrpSpPr/>
          <p:nvPr/>
        </p:nvGrpSpPr>
        <p:grpSpPr>
          <a:xfrm>
            <a:off x="7601445" y="3346245"/>
            <a:ext cx="689760" cy="379440"/>
            <a:chOff x="7601445" y="3530535"/>
            <a:chExt cx="689760" cy="37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CEEBE40-F52A-44D0-A7D7-822937C37EC8}"/>
                    </a:ext>
                  </a:extLst>
                </p14:cNvPr>
                <p14:cNvContentPartPr/>
                <p14:nvPr/>
              </p14:nvContentPartPr>
              <p14:xfrm>
                <a:off x="7601445" y="3700455"/>
                <a:ext cx="635760" cy="817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CEEBE40-F52A-44D0-A7D7-822937C37EC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592805" y="3691815"/>
                  <a:ext cx="65340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B3E2A58-08C5-4E31-9864-E7A9FCCDF65C}"/>
                    </a:ext>
                  </a:extLst>
                </p14:cNvPr>
                <p14:cNvContentPartPr/>
                <p14:nvPr/>
              </p14:nvContentPartPr>
              <p14:xfrm>
                <a:off x="8023365" y="3530535"/>
                <a:ext cx="267840" cy="3794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B3E2A58-08C5-4E31-9864-E7A9FCCDF65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014365" y="3521535"/>
                  <a:ext cx="285480" cy="397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8FAC4DF3-C32B-4B1E-B939-B874FFE80A2E}"/>
                  </a:ext>
                </a:extLst>
              </p14:cNvPr>
              <p14:cNvContentPartPr/>
              <p14:nvPr/>
            </p14:nvContentPartPr>
            <p14:xfrm>
              <a:off x="9088965" y="3428325"/>
              <a:ext cx="72000" cy="2851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8FAC4DF3-C32B-4B1E-B939-B874FFE80A2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079965" y="3419325"/>
                <a:ext cx="8964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F26DF8A0-9703-4E2F-9A39-7A7B18BE4FF0}"/>
                  </a:ext>
                </a:extLst>
              </p14:cNvPr>
              <p14:cNvContentPartPr/>
              <p14:nvPr/>
            </p14:nvContentPartPr>
            <p14:xfrm>
              <a:off x="9613845" y="3373245"/>
              <a:ext cx="228600" cy="3013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F26DF8A0-9703-4E2F-9A39-7A7B18BE4FF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605205" y="3364245"/>
                <a:ext cx="246240" cy="318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5DA3D994-9752-4F58-B59E-9E010CE1BAB6}"/>
              </a:ext>
            </a:extLst>
          </p:cNvPr>
          <p:cNvGrpSpPr/>
          <p:nvPr/>
        </p:nvGrpSpPr>
        <p:grpSpPr>
          <a:xfrm>
            <a:off x="10237005" y="3236805"/>
            <a:ext cx="308160" cy="389880"/>
            <a:chOff x="10237005" y="3421095"/>
            <a:chExt cx="308160" cy="38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EF62DB3-2CEE-4B41-8BCE-6986A075D5E8}"/>
                    </a:ext>
                  </a:extLst>
                </p14:cNvPr>
                <p14:cNvContentPartPr/>
                <p14:nvPr/>
              </p14:nvContentPartPr>
              <p14:xfrm>
                <a:off x="10239525" y="3592455"/>
                <a:ext cx="140760" cy="2185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EF62DB3-2CEE-4B41-8BCE-6986A075D5E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230885" y="3583815"/>
                  <a:ext cx="1584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EFFA5B0-E7D5-4880-8FF2-D3DEC7FD939C}"/>
                    </a:ext>
                  </a:extLst>
                </p14:cNvPr>
                <p14:cNvContentPartPr/>
                <p14:nvPr/>
              </p14:nvContentPartPr>
              <p14:xfrm>
                <a:off x="10237005" y="3421095"/>
                <a:ext cx="308160" cy="2134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EFFA5B0-E7D5-4880-8FF2-D3DEC7FD939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228005" y="3412095"/>
                  <a:ext cx="325800" cy="231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A5A40A56-495A-4363-A2A3-6D45892B0C58}"/>
                  </a:ext>
                </a:extLst>
              </p14:cNvPr>
              <p14:cNvContentPartPr/>
              <p14:nvPr/>
            </p14:nvContentPartPr>
            <p14:xfrm>
              <a:off x="10870245" y="3273165"/>
              <a:ext cx="131400" cy="3254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A5A40A56-495A-4363-A2A3-6D45892B0C5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861605" y="3264525"/>
                <a:ext cx="14904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E96795C2-3A33-4550-A1AE-D2FCF75A35FC}"/>
                  </a:ext>
                </a:extLst>
              </p14:cNvPr>
              <p14:cNvContentPartPr/>
              <p14:nvPr/>
            </p14:nvContentPartPr>
            <p14:xfrm>
              <a:off x="11396565" y="3280725"/>
              <a:ext cx="144000" cy="3178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E96795C2-3A33-4550-A1AE-D2FCF75A35F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1387565" y="3272085"/>
                <a:ext cx="161640" cy="33552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F4869F7F-9EDB-45EF-9198-15B64B4E6CBF}"/>
              </a:ext>
            </a:extLst>
          </p:cNvPr>
          <p:cNvSpPr txBox="1"/>
          <p:nvPr/>
        </p:nvSpPr>
        <p:spPr>
          <a:xfrm>
            <a:off x="324765" y="5511900"/>
            <a:ext cx="1121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Note: Assume we wish to sort in ascending order. Then we can use either a max heap or a min heap. With the min heap, fill the final array from left to right. With the max heap, fill the final array from right to left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F414AC3D-BFF5-4332-8471-F3BC316FE1E1}"/>
                  </a:ext>
                </a:extLst>
              </p14:cNvPr>
              <p14:cNvContentPartPr/>
              <p14:nvPr/>
            </p14:nvContentPartPr>
            <p14:xfrm>
              <a:off x="6254685" y="3056775"/>
              <a:ext cx="154080" cy="2422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F414AC3D-BFF5-4332-8471-F3BC316FE1E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245685" y="3047775"/>
                <a:ext cx="171720" cy="259920"/>
              </a:xfrm>
              <a:prstGeom prst="rect">
                <a:avLst/>
              </a:prstGeom>
            </p:spPr>
          </p:pic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80C60C37-0D53-488B-9B95-53E6161B0783}"/>
              </a:ext>
            </a:extLst>
          </p:cNvPr>
          <p:cNvGrpSpPr/>
          <p:nvPr/>
        </p:nvGrpSpPr>
        <p:grpSpPr>
          <a:xfrm>
            <a:off x="5589405" y="3453885"/>
            <a:ext cx="1321560" cy="1660290"/>
            <a:chOff x="5589405" y="3453885"/>
            <a:chExt cx="1321560" cy="166029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36CF22D-5F1C-4D98-A58E-472FF5EBC9C2}"/>
                    </a:ext>
                  </a:extLst>
                </p14:cNvPr>
                <p14:cNvContentPartPr/>
                <p14:nvPr/>
              </p14:nvContentPartPr>
              <p14:xfrm>
                <a:off x="6039405" y="3490965"/>
                <a:ext cx="148680" cy="3542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36CF22D-5F1C-4D98-A58E-472FF5EBC9C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030765" y="3482325"/>
                  <a:ext cx="16632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21916F1-DBDA-4149-B08E-968139DB96DD}"/>
                    </a:ext>
                  </a:extLst>
                </p14:cNvPr>
                <p14:cNvContentPartPr/>
                <p14:nvPr/>
              </p14:nvContentPartPr>
              <p14:xfrm>
                <a:off x="6496605" y="3453885"/>
                <a:ext cx="284760" cy="2595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21916F1-DBDA-4149-B08E-968139DB96D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487965" y="3444885"/>
                  <a:ext cx="30240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A7544AB-FDFE-4769-8D9B-DD6B89C81239}"/>
                    </a:ext>
                  </a:extLst>
                </p14:cNvPr>
                <p14:cNvContentPartPr/>
                <p14:nvPr/>
              </p14:nvContentPartPr>
              <p14:xfrm>
                <a:off x="6061005" y="4316085"/>
                <a:ext cx="200160" cy="2746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A7544AB-FDFE-4769-8D9B-DD6B89C8123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052365" y="4307085"/>
                  <a:ext cx="21780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3075C2E-6271-4F08-AFEF-88EBCCB55010}"/>
                    </a:ext>
                  </a:extLst>
                </p14:cNvPr>
                <p14:cNvContentPartPr/>
                <p14:nvPr/>
              </p14:nvContentPartPr>
              <p14:xfrm>
                <a:off x="5683725" y="4433805"/>
                <a:ext cx="115200" cy="3106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3075C2E-6271-4F08-AFEF-88EBCCB5501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674725" y="4425165"/>
                  <a:ext cx="13284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7ECB4AC-3C3B-4E41-9E68-9504CB9E8CCA}"/>
                    </a:ext>
                  </a:extLst>
                </p14:cNvPr>
                <p14:cNvContentPartPr/>
                <p14:nvPr/>
              </p14:nvContentPartPr>
              <p14:xfrm>
                <a:off x="5902605" y="3905295"/>
                <a:ext cx="123120" cy="2617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7ECB4AC-3C3B-4E41-9E68-9504CB9E8CC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893965" y="3896655"/>
                  <a:ext cx="14076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2D125F1-3CD7-4E33-881C-985C12C327CB}"/>
                    </a:ext>
                  </a:extLst>
                </p14:cNvPr>
                <p14:cNvContentPartPr/>
                <p14:nvPr/>
              </p14:nvContentPartPr>
              <p14:xfrm>
                <a:off x="6699285" y="3849495"/>
                <a:ext cx="211680" cy="252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2D125F1-3CD7-4E33-881C-985C12C327C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690285" y="3840495"/>
                  <a:ext cx="22932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D3E2D3C-4CF1-430D-AE62-1665F4B52DA5}"/>
                    </a:ext>
                  </a:extLst>
                </p14:cNvPr>
                <p14:cNvContentPartPr/>
                <p14:nvPr/>
              </p14:nvContentPartPr>
              <p14:xfrm>
                <a:off x="5589405" y="4850655"/>
                <a:ext cx="41760" cy="2635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D3E2D3C-4CF1-430D-AE62-1665F4B52DA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580765" y="4841655"/>
                  <a:ext cx="5940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BC2C444-13C7-41C2-AE96-A85DE726B0E4}"/>
                    </a:ext>
                  </a:extLst>
                </p14:cNvPr>
                <p14:cNvContentPartPr/>
                <p14:nvPr/>
              </p14:nvContentPartPr>
              <p14:xfrm>
                <a:off x="6213645" y="4751655"/>
                <a:ext cx="150120" cy="2170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BC2C444-13C7-41C2-AE96-A85DE726B0E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205005" y="4743015"/>
                  <a:ext cx="16776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ABC020B-6910-413D-B56A-B94FCD00F24E}"/>
                    </a:ext>
                  </a:extLst>
                </p14:cNvPr>
                <p14:cNvContentPartPr/>
                <p14:nvPr/>
              </p14:nvContentPartPr>
              <p14:xfrm>
                <a:off x="6232005" y="4699095"/>
                <a:ext cx="194400" cy="637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ABC020B-6910-413D-B56A-B94FCD00F24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223365" y="4690455"/>
                  <a:ext cx="212040" cy="81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26438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8207-EDC8-4DB7-8D7F-27D0F70C4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283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The textbook suggests a better way to build the heap, but this does not improve the overall computational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DD3E7-31A6-44FB-96AA-2FCA9BBD8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43226"/>
            <a:ext cx="10515600" cy="1047750"/>
          </a:xfrm>
        </p:spPr>
        <p:txBody>
          <a:bodyPr/>
          <a:lstStyle/>
          <a:p>
            <a:r>
              <a:rPr lang="en-US" dirty="0"/>
              <a:t>To build the heap in only linear time: construct it from the bottom of the tree rather than the top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F9371E-3BBE-423B-AA7E-995847BDF62A}"/>
              </a:ext>
            </a:extLst>
          </p:cNvPr>
          <p:cNvSpPr txBox="1"/>
          <p:nvPr/>
        </p:nvSpPr>
        <p:spPr>
          <a:xfrm>
            <a:off x="3228975" y="306425"/>
            <a:ext cx="5065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[this slide optional – not on the exam or homework]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8EA3F47-207D-41C2-8975-F9D5F020DC50}"/>
              </a:ext>
            </a:extLst>
          </p:cNvPr>
          <p:cNvGrpSpPr/>
          <p:nvPr/>
        </p:nvGrpSpPr>
        <p:grpSpPr>
          <a:xfrm>
            <a:off x="389565" y="4514055"/>
            <a:ext cx="632160" cy="393120"/>
            <a:chOff x="389565" y="4514055"/>
            <a:chExt cx="632160" cy="39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DC07945-91BD-4D82-A084-8A2F9A37D1C9}"/>
                    </a:ext>
                  </a:extLst>
                </p14:cNvPr>
                <p14:cNvContentPartPr/>
                <p14:nvPr/>
              </p14:nvContentPartPr>
              <p14:xfrm>
                <a:off x="389565" y="4514055"/>
                <a:ext cx="209160" cy="2570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DC07945-91BD-4D82-A084-8A2F9A37D1C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80925" y="4505055"/>
                  <a:ext cx="22680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A4E6637-612A-4C27-9D70-05889249CFAC}"/>
                    </a:ext>
                  </a:extLst>
                </p14:cNvPr>
                <p14:cNvContentPartPr/>
                <p14:nvPr/>
              </p14:nvContentPartPr>
              <p14:xfrm>
                <a:off x="641565" y="4652295"/>
                <a:ext cx="57960" cy="237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A4E6637-612A-4C27-9D70-05889249CFA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2925" y="4643295"/>
                  <a:ext cx="756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FFD8809-59B7-43E4-B8E9-2B2DD068D8F9}"/>
                    </a:ext>
                  </a:extLst>
                </p14:cNvPr>
                <p14:cNvContentPartPr/>
                <p14:nvPr/>
              </p14:nvContentPartPr>
              <p14:xfrm>
                <a:off x="695565" y="4545735"/>
                <a:ext cx="160200" cy="3614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FFD8809-59B7-43E4-B8E9-2B2DD068D8F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86925" y="4537095"/>
                  <a:ext cx="17784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BECD5DA-EE38-4F3E-802A-46969271C9F8}"/>
                    </a:ext>
                  </a:extLst>
                </p14:cNvPr>
                <p14:cNvContentPartPr/>
                <p14:nvPr/>
              </p14:nvContentPartPr>
              <p14:xfrm>
                <a:off x="978165" y="4652655"/>
                <a:ext cx="43560" cy="79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BECD5DA-EE38-4F3E-802A-46969271C9F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69165" y="4644015"/>
                  <a:ext cx="61200" cy="2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FE8348F-4395-4396-A5CD-1E7382506BD0}"/>
              </a:ext>
            </a:extLst>
          </p:cNvPr>
          <p:cNvGrpSpPr/>
          <p:nvPr/>
        </p:nvGrpSpPr>
        <p:grpSpPr>
          <a:xfrm>
            <a:off x="1449045" y="4273215"/>
            <a:ext cx="710280" cy="476280"/>
            <a:chOff x="1449045" y="4273215"/>
            <a:chExt cx="710280" cy="47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B1996E7-99A6-417B-92EC-62193B307E16}"/>
                    </a:ext>
                  </a:extLst>
                </p14:cNvPr>
                <p14:cNvContentPartPr/>
                <p14:nvPr/>
              </p14:nvContentPartPr>
              <p14:xfrm>
                <a:off x="1449045" y="4416135"/>
                <a:ext cx="184680" cy="333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B1996E7-99A6-417B-92EC-62193B307E1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40405" y="4407135"/>
                  <a:ext cx="20232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104FB28-7BAF-4EE4-A076-F2F0F87943CC}"/>
                    </a:ext>
                  </a:extLst>
                </p14:cNvPr>
                <p14:cNvContentPartPr/>
                <p14:nvPr/>
              </p14:nvContentPartPr>
              <p14:xfrm>
                <a:off x="1503765" y="4308135"/>
                <a:ext cx="282960" cy="1065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104FB28-7BAF-4EE4-A076-F2F0F87943C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494765" y="4299135"/>
                  <a:ext cx="3006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E2A75D7-E4C0-4E87-972B-857FCB1ABA5B}"/>
                    </a:ext>
                  </a:extLst>
                </p14:cNvPr>
                <p14:cNvContentPartPr/>
                <p14:nvPr/>
              </p14:nvContentPartPr>
              <p14:xfrm>
                <a:off x="1978965" y="4273215"/>
                <a:ext cx="180360" cy="3823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E2A75D7-E4C0-4E87-972B-857FCB1ABA5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969965" y="4264215"/>
                  <a:ext cx="198000" cy="39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97C2A17-4FF4-4B71-B7FF-80C429483853}"/>
              </a:ext>
            </a:extLst>
          </p:cNvPr>
          <p:cNvGrpSpPr/>
          <p:nvPr/>
        </p:nvGrpSpPr>
        <p:grpSpPr>
          <a:xfrm>
            <a:off x="2425365" y="4363935"/>
            <a:ext cx="545760" cy="309960"/>
            <a:chOff x="2425365" y="4363935"/>
            <a:chExt cx="545760" cy="309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4A0440A-50DD-447C-99C0-A5DEBF4AB2BF}"/>
                    </a:ext>
                  </a:extLst>
                </p14:cNvPr>
                <p14:cNvContentPartPr/>
                <p14:nvPr/>
              </p14:nvContentPartPr>
              <p14:xfrm>
                <a:off x="2425365" y="4396335"/>
                <a:ext cx="240840" cy="2775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4A0440A-50DD-447C-99C0-A5DEBF4AB2B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416365" y="4387695"/>
                  <a:ext cx="25848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1D8FC3F-9DD8-4D83-8E8D-AEDBD7BF68C3}"/>
                    </a:ext>
                  </a:extLst>
                </p14:cNvPr>
                <p14:cNvContentPartPr/>
                <p14:nvPr/>
              </p14:nvContentPartPr>
              <p14:xfrm>
                <a:off x="2837565" y="4363935"/>
                <a:ext cx="133560" cy="2977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1D8FC3F-9DD8-4D83-8E8D-AEDBD7BF68C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828565" y="4354935"/>
                  <a:ext cx="151200" cy="31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F50D636-36B3-4453-B020-B050169AF2E4}"/>
              </a:ext>
            </a:extLst>
          </p:cNvPr>
          <p:cNvGrpSpPr/>
          <p:nvPr/>
        </p:nvGrpSpPr>
        <p:grpSpPr>
          <a:xfrm>
            <a:off x="3247605" y="4264215"/>
            <a:ext cx="1091520" cy="379800"/>
            <a:chOff x="3247605" y="4264215"/>
            <a:chExt cx="1091520" cy="37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BC34BAC-E021-4B9D-AC5F-AB7432859C05}"/>
                    </a:ext>
                  </a:extLst>
                </p14:cNvPr>
                <p14:cNvContentPartPr/>
                <p14:nvPr/>
              </p14:nvContentPartPr>
              <p14:xfrm>
                <a:off x="3247605" y="4352415"/>
                <a:ext cx="123840" cy="2916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BC34BAC-E021-4B9D-AC5F-AB7432859C0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238605" y="4343415"/>
                  <a:ext cx="14148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70831A4-0F6B-4106-AF4E-4D72B21933BA}"/>
                    </a:ext>
                  </a:extLst>
                </p14:cNvPr>
                <p14:cNvContentPartPr/>
                <p14:nvPr/>
              </p14:nvContentPartPr>
              <p14:xfrm>
                <a:off x="3552885" y="4352055"/>
                <a:ext cx="262080" cy="2098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70831A4-0F6B-4106-AF4E-4D72B21933B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544245" y="4343055"/>
                  <a:ext cx="27972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23065F3-6397-4460-B0CD-3E08E0DBA235}"/>
                    </a:ext>
                  </a:extLst>
                </p14:cNvPr>
                <p14:cNvContentPartPr/>
                <p14:nvPr/>
              </p14:nvContentPartPr>
              <p14:xfrm>
                <a:off x="3674565" y="4356735"/>
                <a:ext cx="86400" cy="2390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23065F3-6397-4460-B0CD-3E08E0DBA23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665925" y="4347735"/>
                  <a:ext cx="10404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7CCC2D5-9401-478D-84D2-6237B93331DF}"/>
                    </a:ext>
                  </a:extLst>
                </p14:cNvPr>
                <p14:cNvContentPartPr/>
                <p14:nvPr/>
              </p14:nvContentPartPr>
              <p14:xfrm>
                <a:off x="3955365" y="4264215"/>
                <a:ext cx="383760" cy="3326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7CCC2D5-9401-478D-84D2-6237B93331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946365" y="4255215"/>
                  <a:ext cx="401400" cy="35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3C2C08B-F184-4794-8BC1-7233D65FDE1C}"/>
              </a:ext>
            </a:extLst>
          </p:cNvPr>
          <p:cNvGrpSpPr/>
          <p:nvPr/>
        </p:nvGrpSpPr>
        <p:grpSpPr>
          <a:xfrm>
            <a:off x="4658805" y="4282575"/>
            <a:ext cx="587520" cy="312480"/>
            <a:chOff x="4658805" y="4282575"/>
            <a:chExt cx="587520" cy="31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8AE4F0C-D646-46AB-A93B-DC1A5855B41E}"/>
                    </a:ext>
                  </a:extLst>
                </p14:cNvPr>
                <p14:cNvContentPartPr/>
                <p14:nvPr/>
              </p14:nvContentPartPr>
              <p14:xfrm>
                <a:off x="4658805" y="4415775"/>
                <a:ext cx="543960" cy="334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8AE4F0C-D646-46AB-A93B-DC1A5855B41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649805" y="4406775"/>
                  <a:ext cx="5616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C5D8640-5E83-4B34-B274-C3BA8F647DCB}"/>
                    </a:ext>
                  </a:extLst>
                </p14:cNvPr>
                <p14:cNvContentPartPr/>
                <p14:nvPr/>
              </p14:nvContentPartPr>
              <p14:xfrm>
                <a:off x="5085405" y="4282575"/>
                <a:ext cx="160920" cy="3124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C5D8640-5E83-4B34-B274-C3BA8F647DC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076405" y="4273575"/>
                  <a:ext cx="178560" cy="330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9E403D7-1CB3-4332-B750-E4D86932CF1D}"/>
                  </a:ext>
                </a:extLst>
              </p14:cNvPr>
              <p14:cNvContentPartPr/>
              <p14:nvPr/>
            </p14:nvContentPartPr>
            <p14:xfrm>
              <a:off x="6732405" y="4838415"/>
              <a:ext cx="168840" cy="2296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9E403D7-1CB3-4332-B750-E4D86932CF1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723765" y="4829775"/>
                <a:ext cx="18648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92867D6-C479-4020-A1F8-B9F35C464E53}"/>
                  </a:ext>
                </a:extLst>
              </p14:cNvPr>
              <p14:cNvContentPartPr/>
              <p14:nvPr/>
            </p14:nvContentPartPr>
            <p14:xfrm>
              <a:off x="7295445" y="4834455"/>
              <a:ext cx="83520" cy="2894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92867D6-C479-4020-A1F8-B9F35C464E5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286805" y="4825455"/>
                <a:ext cx="101160" cy="30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F91D5001-7576-4624-845F-E372852E6B61}"/>
              </a:ext>
            </a:extLst>
          </p:cNvPr>
          <p:cNvGrpSpPr/>
          <p:nvPr/>
        </p:nvGrpSpPr>
        <p:grpSpPr>
          <a:xfrm>
            <a:off x="5688405" y="4248735"/>
            <a:ext cx="716760" cy="895320"/>
            <a:chOff x="5688405" y="4248735"/>
            <a:chExt cx="716760" cy="895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8DE7C64-2DDD-481D-95BB-12E96921DF84}"/>
                    </a:ext>
                  </a:extLst>
                </p14:cNvPr>
                <p14:cNvContentPartPr/>
                <p14:nvPr/>
              </p14:nvContentPartPr>
              <p14:xfrm>
                <a:off x="5688405" y="4908615"/>
                <a:ext cx="111240" cy="2354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8DE7C64-2DDD-481D-95BB-12E96921DF8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679405" y="4899975"/>
                  <a:ext cx="12888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7BCC451-8FF4-439F-A8F8-48B4BCE579C6}"/>
                    </a:ext>
                  </a:extLst>
                </p14:cNvPr>
                <p14:cNvContentPartPr/>
                <p14:nvPr/>
              </p14:nvContentPartPr>
              <p14:xfrm>
                <a:off x="5710005" y="4795215"/>
                <a:ext cx="281160" cy="1252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7BCC451-8FF4-439F-A8F8-48B4BCE579C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701365" y="4786575"/>
                  <a:ext cx="2988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74B91BA-87CE-430D-A16A-ECA907CE0980}"/>
                    </a:ext>
                  </a:extLst>
                </p14:cNvPr>
                <p14:cNvContentPartPr/>
                <p14:nvPr/>
              </p14:nvContentPartPr>
              <p14:xfrm>
                <a:off x="6231645" y="4879815"/>
                <a:ext cx="173520" cy="2397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74B91BA-87CE-430D-A16A-ECA907CE098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223005" y="4871175"/>
                  <a:ext cx="19116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EAFE4BC-B4E5-4FDC-9773-5A90650EDCE7}"/>
                    </a:ext>
                  </a:extLst>
                </p14:cNvPr>
                <p14:cNvContentPartPr/>
                <p14:nvPr/>
              </p14:nvContentPartPr>
              <p14:xfrm>
                <a:off x="5893245" y="4435215"/>
                <a:ext cx="195120" cy="2221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EAFE4BC-B4E5-4FDC-9773-5A90650EDCE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884245" y="4426215"/>
                  <a:ext cx="21276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87EFAC2-7E3D-4257-90B7-29D41C3873E8}"/>
                    </a:ext>
                  </a:extLst>
                </p14:cNvPr>
                <p14:cNvContentPartPr/>
                <p14:nvPr/>
              </p14:nvContentPartPr>
              <p14:xfrm>
                <a:off x="6127605" y="4248735"/>
                <a:ext cx="67680" cy="1422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87EFAC2-7E3D-4257-90B7-29D41C3873E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118965" y="4239735"/>
                  <a:ext cx="8532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D288357-8CAA-4C00-80B5-4B4648ADCCA8}"/>
                    </a:ext>
                  </a:extLst>
                </p14:cNvPr>
                <p14:cNvContentPartPr/>
                <p14:nvPr/>
              </p14:nvContentPartPr>
              <p14:xfrm>
                <a:off x="6190605" y="4428735"/>
                <a:ext cx="5760" cy="190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D288357-8CAA-4C00-80B5-4B4648ADCCA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181965" y="4419735"/>
                  <a:ext cx="234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3CC693C-B56D-40DD-AFA2-A128B1D186ED}"/>
                    </a:ext>
                  </a:extLst>
                </p14:cNvPr>
                <p14:cNvContentPartPr/>
                <p14:nvPr/>
              </p14:nvContentPartPr>
              <p14:xfrm>
                <a:off x="6192045" y="4519815"/>
                <a:ext cx="88920" cy="1821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3CC693C-B56D-40DD-AFA2-A128B1D186E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183405" y="4510815"/>
                  <a:ext cx="106560" cy="19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85D5C2E-2230-4405-ACEF-8480E9797305}"/>
              </a:ext>
            </a:extLst>
          </p:cNvPr>
          <p:cNvGrpSpPr/>
          <p:nvPr/>
        </p:nvGrpSpPr>
        <p:grpSpPr>
          <a:xfrm>
            <a:off x="6809805" y="4256655"/>
            <a:ext cx="345960" cy="408960"/>
            <a:chOff x="6809805" y="4256655"/>
            <a:chExt cx="345960" cy="40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F59407F-101E-460F-A555-37B757CC11D2}"/>
                    </a:ext>
                  </a:extLst>
                </p14:cNvPr>
                <p14:cNvContentPartPr/>
                <p14:nvPr/>
              </p14:nvContentPartPr>
              <p14:xfrm>
                <a:off x="6901245" y="4256655"/>
                <a:ext cx="84600" cy="1497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F59407F-101E-460F-A555-37B757CC11D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892605" y="4247655"/>
                  <a:ext cx="1022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F4F9FB6-5DFB-4064-9325-99904E0A6669}"/>
                    </a:ext>
                  </a:extLst>
                </p14:cNvPr>
                <p14:cNvContentPartPr/>
                <p14:nvPr/>
              </p14:nvContentPartPr>
              <p14:xfrm>
                <a:off x="6988005" y="4447815"/>
                <a:ext cx="12960" cy="129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F4F9FB6-5DFB-4064-9325-99904E0A666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979365" y="4438815"/>
                  <a:ext cx="3060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2004050-ABB7-48FA-AB45-2CC571766DC4}"/>
                    </a:ext>
                  </a:extLst>
                </p14:cNvPr>
                <p14:cNvContentPartPr/>
                <p14:nvPr/>
              </p14:nvContentPartPr>
              <p14:xfrm>
                <a:off x="6809805" y="4549695"/>
                <a:ext cx="49320" cy="1159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2004050-ABB7-48FA-AB45-2CC571766DC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800805" y="4540695"/>
                  <a:ext cx="6696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16AEC40-CE6C-4FB5-AE83-83EA1A4CDC9E}"/>
                    </a:ext>
                  </a:extLst>
                </p14:cNvPr>
                <p14:cNvContentPartPr/>
                <p14:nvPr/>
              </p14:nvContentPartPr>
              <p14:xfrm>
                <a:off x="7085205" y="4486335"/>
                <a:ext cx="70560" cy="1432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16AEC40-CE6C-4FB5-AE83-83EA1A4CDC9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076565" y="4477695"/>
                  <a:ext cx="88200" cy="16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10C4386-A18C-4DBB-A646-951848AE27AD}"/>
              </a:ext>
            </a:extLst>
          </p:cNvPr>
          <p:cNvGrpSpPr/>
          <p:nvPr/>
        </p:nvGrpSpPr>
        <p:grpSpPr>
          <a:xfrm>
            <a:off x="6284925" y="3584535"/>
            <a:ext cx="572040" cy="561600"/>
            <a:chOff x="6284925" y="3584535"/>
            <a:chExt cx="572040" cy="56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40E26B3-2D55-4CF2-A59A-E262F296EF9C}"/>
                    </a:ext>
                  </a:extLst>
                </p14:cNvPr>
                <p14:cNvContentPartPr/>
                <p14:nvPr/>
              </p14:nvContentPartPr>
              <p14:xfrm>
                <a:off x="6284925" y="3895215"/>
                <a:ext cx="170280" cy="2509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40E26B3-2D55-4CF2-A59A-E262F296EF9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276285" y="3886575"/>
                  <a:ext cx="1879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237B832-1AA5-460D-9A73-B1CC31B330B4}"/>
                    </a:ext>
                  </a:extLst>
                </p14:cNvPr>
                <p14:cNvContentPartPr/>
                <p14:nvPr/>
              </p14:nvContentPartPr>
              <p14:xfrm>
                <a:off x="6655005" y="3884775"/>
                <a:ext cx="201960" cy="2170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237B832-1AA5-460D-9A73-B1CC31B330B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646365" y="3875775"/>
                  <a:ext cx="21960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BCCDE32-5CF4-4BB3-AFAE-D4CEF26D1036}"/>
                    </a:ext>
                  </a:extLst>
                </p14:cNvPr>
                <p14:cNvContentPartPr/>
                <p14:nvPr/>
              </p14:nvContentPartPr>
              <p14:xfrm>
                <a:off x="6421005" y="3584535"/>
                <a:ext cx="120240" cy="1908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BCCDE32-5CF4-4BB3-AFAE-D4CEF26D103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412365" y="3575535"/>
                  <a:ext cx="13788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A9B7BA7-3169-44C5-951D-11EC0345BA58}"/>
                    </a:ext>
                  </a:extLst>
                </p14:cNvPr>
                <p14:cNvContentPartPr/>
                <p14:nvPr/>
              </p14:nvContentPartPr>
              <p14:xfrm>
                <a:off x="6539805" y="3835095"/>
                <a:ext cx="11160" cy="165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A9B7BA7-3169-44C5-951D-11EC0345BA5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531165" y="3826095"/>
                  <a:ext cx="28800" cy="3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B4C96CE-8A26-4202-9CBE-6AA98B1552F3}"/>
              </a:ext>
            </a:extLst>
          </p:cNvPr>
          <p:cNvGrpSpPr/>
          <p:nvPr/>
        </p:nvGrpSpPr>
        <p:grpSpPr>
          <a:xfrm>
            <a:off x="7794765" y="4283295"/>
            <a:ext cx="579240" cy="340920"/>
            <a:chOff x="7794765" y="4283295"/>
            <a:chExt cx="579240" cy="34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2FE8C0F-7279-4B2D-B4DF-3F19402CF750}"/>
                    </a:ext>
                  </a:extLst>
                </p14:cNvPr>
                <p14:cNvContentPartPr/>
                <p14:nvPr/>
              </p14:nvContentPartPr>
              <p14:xfrm>
                <a:off x="7794765" y="4455735"/>
                <a:ext cx="501120" cy="500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2FE8C0F-7279-4B2D-B4DF-3F19402CF75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785765" y="4446735"/>
                  <a:ext cx="51876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FDCD8B5-A1B9-4454-AA88-4625EB1879F4}"/>
                    </a:ext>
                  </a:extLst>
                </p14:cNvPr>
                <p14:cNvContentPartPr/>
                <p14:nvPr/>
              </p14:nvContentPartPr>
              <p14:xfrm>
                <a:off x="8118405" y="4283295"/>
                <a:ext cx="255600" cy="3409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FDCD8B5-A1B9-4454-AA88-4625EB1879F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109765" y="4274655"/>
                  <a:ext cx="273240" cy="35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CED69DB-F877-4B4B-B98B-600B06F8716C}"/>
              </a:ext>
            </a:extLst>
          </p:cNvPr>
          <p:cNvGrpSpPr/>
          <p:nvPr/>
        </p:nvGrpSpPr>
        <p:grpSpPr>
          <a:xfrm>
            <a:off x="9320085" y="3681015"/>
            <a:ext cx="271080" cy="582840"/>
            <a:chOff x="9320085" y="3681015"/>
            <a:chExt cx="271080" cy="582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C2072F3-8A47-45BC-B309-9945AF5B602B}"/>
                    </a:ext>
                  </a:extLst>
                </p14:cNvPr>
                <p14:cNvContentPartPr/>
                <p14:nvPr/>
              </p14:nvContentPartPr>
              <p14:xfrm>
                <a:off x="9486405" y="3681015"/>
                <a:ext cx="104760" cy="1638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C2072F3-8A47-45BC-B309-9945AF5B602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477405" y="3672375"/>
                  <a:ext cx="1224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ACB6604-3EC0-4138-AE40-489BE02D196F}"/>
                    </a:ext>
                  </a:extLst>
                </p14:cNvPr>
                <p14:cNvContentPartPr/>
                <p14:nvPr/>
              </p14:nvContentPartPr>
              <p14:xfrm>
                <a:off x="9578205" y="3909615"/>
                <a:ext cx="9360" cy="165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ACB6604-3EC0-4138-AE40-489BE02D196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569205" y="3900615"/>
                  <a:ext cx="270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462A850-F67B-4F53-92EC-496D51CF893C}"/>
                    </a:ext>
                  </a:extLst>
                </p14:cNvPr>
                <p14:cNvContentPartPr/>
                <p14:nvPr/>
              </p14:nvContentPartPr>
              <p14:xfrm>
                <a:off x="9320085" y="3993855"/>
                <a:ext cx="139680" cy="2700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462A850-F67B-4F53-92EC-496D51CF893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311085" y="3984855"/>
                  <a:ext cx="157320" cy="287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C914BA23-DDC8-48CD-BAE3-BAE855CEC3C7}"/>
                  </a:ext>
                </a:extLst>
              </p14:cNvPr>
              <p14:cNvContentPartPr/>
              <p14:nvPr/>
            </p14:nvContentPartPr>
            <p14:xfrm>
              <a:off x="9750285" y="3975135"/>
              <a:ext cx="195480" cy="2667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C914BA23-DDC8-48CD-BAE3-BAE855CEC3C7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9741285" y="3966495"/>
                <a:ext cx="213120" cy="284400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BE6724AD-24A6-413A-8CA2-1F2BF718ACEB}"/>
              </a:ext>
            </a:extLst>
          </p:cNvPr>
          <p:cNvGrpSpPr/>
          <p:nvPr/>
        </p:nvGrpSpPr>
        <p:grpSpPr>
          <a:xfrm>
            <a:off x="8858565" y="4397055"/>
            <a:ext cx="606960" cy="873720"/>
            <a:chOff x="8858565" y="4397055"/>
            <a:chExt cx="606960" cy="873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10052DC-7CFE-4FF2-958D-441C8EF9AA06}"/>
                    </a:ext>
                  </a:extLst>
                </p14:cNvPr>
                <p14:cNvContentPartPr/>
                <p14:nvPr/>
              </p14:nvContentPartPr>
              <p14:xfrm>
                <a:off x="9198045" y="4397055"/>
                <a:ext cx="124560" cy="2178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10052DC-7CFE-4FF2-958D-441C8EF9AA0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189405" y="4388415"/>
                  <a:ext cx="14220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027D632-E128-4EB5-BA58-0BA1B4D99E6F}"/>
                    </a:ext>
                  </a:extLst>
                </p14:cNvPr>
                <p14:cNvContentPartPr/>
                <p14:nvPr/>
              </p14:nvContentPartPr>
              <p14:xfrm>
                <a:off x="9002205" y="4704135"/>
                <a:ext cx="194400" cy="2998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027D632-E128-4EB5-BA58-0BA1B4D99E6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993205" y="4695135"/>
                  <a:ext cx="21204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8A7292D-FDA7-4545-8FA0-95D276F3A030}"/>
                    </a:ext>
                  </a:extLst>
                </p14:cNvPr>
                <p14:cNvContentPartPr/>
                <p14:nvPr/>
              </p14:nvContentPartPr>
              <p14:xfrm>
                <a:off x="8858565" y="5075295"/>
                <a:ext cx="61920" cy="1796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8A7292D-FDA7-4545-8FA0-95D276F3A03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849565" y="5066655"/>
                  <a:ext cx="7956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C1BBCFC-5049-4D1A-8A48-DDE2856617FF}"/>
                    </a:ext>
                  </a:extLst>
                </p14:cNvPr>
                <p14:cNvContentPartPr/>
                <p14:nvPr/>
              </p14:nvContentPartPr>
              <p14:xfrm>
                <a:off x="8885205" y="4980255"/>
                <a:ext cx="219960" cy="1429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C1BBCFC-5049-4D1A-8A48-DDE2856617F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876205" y="4971255"/>
                  <a:ext cx="2376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5F9F104-C657-42FF-8FA8-70B53DC4E1FC}"/>
                    </a:ext>
                  </a:extLst>
                </p14:cNvPr>
                <p14:cNvContentPartPr/>
                <p14:nvPr/>
              </p14:nvContentPartPr>
              <p14:xfrm>
                <a:off x="9332685" y="4725735"/>
                <a:ext cx="105120" cy="2635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5F9F104-C657-42FF-8FA8-70B53DC4E1F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324045" y="4717095"/>
                  <a:ext cx="12276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B0EC4E4-A716-4748-A02D-85FF7A0B62DE}"/>
                    </a:ext>
                  </a:extLst>
                </p14:cNvPr>
                <p14:cNvContentPartPr/>
                <p14:nvPr/>
              </p14:nvContentPartPr>
              <p14:xfrm>
                <a:off x="9339525" y="5022375"/>
                <a:ext cx="126000" cy="2484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B0EC4E4-A716-4748-A02D-85FF7A0B62D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330885" y="5013735"/>
                  <a:ext cx="143640" cy="26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0E0FCBE-93F4-4222-A14C-5C5F6DAB89C0}"/>
              </a:ext>
            </a:extLst>
          </p:cNvPr>
          <p:cNvGrpSpPr/>
          <p:nvPr/>
        </p:nvGrpSpPr>
        <p:grpSpPr>
          <a:xfrm>
            <a:off x="9810405" y="4406415"/>
            <a:ext cx="518760" cy="784800"/>
            <a:chOff x="9810405" y="4406415"/>
            <a:chExt cx="518760" cy="784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E72C371-CF6A-44FD-B24C-0589AA8A1B8D}"/>
                    </a:ext>
                  </a:extLst>
                </p14:cNvPr>
                <p14:cNvContentPartPr/>
                <p14:nvPr/>
              </p14:nvContentPartPr>
              <p14:xfrm>
                <a:off x="9932085" y="4411455"/>
                <a:ext cx="209520" cy="1191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E72C371-CF6A-44FD-B24C-0589AA8A1B8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923445" y="4402815"/>
                  <a:ext cx="2271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D294690-3380-4003-BA48-028A9986077B}"/>
                    </a:ext>
                  </a:extLst>
                </p14:cNvPr>
                <p14:cNvContentPartPr/>
                <p14:nvPr/>
              </p14:nvContentPartPr>
              <p14:xfrm>
                <a:off x="10105965" y="4406415"/>
                <a:ext cx="35640" cy="1771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D294690-3380-4003-BA48-028A9986077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097325" y="4397415"/>
                  <a:ext cx="532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921F215-7527-441A-8DCB-C990F2D24053}"/>
                    </a:ext>
                  </a:extLst>
                </p14:cNvPr>
                <p14:cNvContentPartPr/>
                <p14:nvPr/>
              </p14:nvContentPartPr>
              <p14:xfrm>
                <a:off x="9905085" y="4640055"/>
                <a:ext cx="67320" cy="3114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921F215-7527-441A-8DCB-C990F2D2405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896085" y="4631415"/>
                  <a:ext cx="8496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D818B78-A1BB-45C2-9F83-309195C19D64}"/>
                    </a:ext>
                  </a:extLst>
                </p14:cNvPr>
                <p14:cNvContentPartPr/>
                <p14:nvPr/>
              </p14:nvContentPartPr>
              <p14:xfrm>
                <a:off x="10107045" y="4657695"/>
                <a:ext cx="222120" cy="1980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D818B78-A1BB-45C2-9F83-309195C19D6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098045" y="4649055"/>
                  <a:ext cx="23976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DC84FDC-53CC-4BD7-884E-A2D0B8712CB1}"/>
                    </a:ext>
                  </a:extLst>
                </p14:cNvPr>
                <p14:cNvContentPartPr/>
                <p14:nvPr/>
              </p14:nvContentPartPr>
              <p14:xfrm>
                <a:off x="9810405" y="4948575"/>
                <a:ext cx="163800" cy="2289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DC84FDC-53CC-4BD7-884E-A2D0B8712CB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801405" y="4939575"/>
                  <a:ext cx="18144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7F668A86-25FE-4AF3-BFBA-87069CB99FEE}"/>
                    </a:ext>
                  </a:extLst>
                </p14:cNvPr>
                <p14:cNvContentPartPr/>
                <p14:nvPr/>
              </p14:nvContentPartPr>
              <p14:xfrm>
                <a:off x="10273005" y="4998255"/>
                <a:ext cx="34560" cy="1929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7F668A86-25FE-4AF3-BFBA-87069CB99FE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264005" y="4989255"/>
                  <a:ext cx="52200" cy="21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625AC48-AE9B-488B-8938-AC3B4F9BE933}"/>
              </a:ext>
            </a:extLst>
          </p:cNvPr>
          <p:cNvGrpSpPr/>
          <p:nvPr/>
        </p:nvGrpSpPr>
        <p:grpSpPr>
          <a:xfrm>
            <a:off x="4621005" y="6068895"/>
            <a:ext cx="558720" cy="250560"/>
            <a:chOff x="4621005" y="6068895"/>
            <a:chExt cx="558720" cy="25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DAAAA07-35CF-40A2-B75F-EB000BC2F111}"/>
                    </a:ext>
                  </a:extLst>
                </p14:cNvPr>
                <p14:cNvContentPartPr/>
                <p14:nvPr/>
              </p14:nvContentPartPr>
              <p14:xfrm>
                <a:off x="4621005" y="6184455"/>
                <a:ext cx="525960" cy="630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DAAAA07-35CF-40A2-B75F-EB000BC2F11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612365" y="6175815"/>
                  <a:ext cx="54360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9CF2F65-A21F-43C6-A87A-B3A1C344DEB0}"/>
                    </a:ext>
                  </a:extLst>
                </p14:cNvPr>
                <p14:cNvContentPartPr/>
                <p14:nvPr/>
              </p14:nvContentPartPr>
              <p14:xfrm>
                <a:off x="5032125" y="6068895"/>
                <a:ext cx="147600" cy="2505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9CF2F65-A21F-43C6-A87A-B3A1C344DEB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023485" y="6060255"/>
                  <a:ext cx="165240" cy="26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49D2C265-6700-4053-B4A2-BFC754F4D383}"/>
              </a:ext>
            </a:extLst>
          </p:cNvPr>
          <p:cNvGrpSpPr/>
          <p:nvPr/>
        </p:nvGrpSpPr>
        <p:grpSpPr>
          <a:xfrm>
            <a:off x="5713965" y="5459055"/>
            <a:ext cx="1504800" cy="1195200"/>
            <a:chOff x="5713965" y="5459055"/>
            <a:chExt cx="1504800" cy="119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876B81B-B649-471E-8078-3C2823BC0CB6}"/>
                    </a:ext>
                  </a:extLst>
                </p14:cNvPr>
                <p14:cNvContentPartPr/>
                <p14:nvPr/>
              </p14:nvContentPartPr>
              <p14:xfrm>
                <a:off x="6358005" y="5459055"/>
                <a:ext cx="147960" cy="2689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876B81B-B649-471E-8078-3C2823BC0CB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349365" y="5450055"/>
                  <a:ext cx="16560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D7DB111-B4FD-45D5-A69B-03DD378391FC}"/>
                    </a:ext>
                  </a:extLst>
                </p14:cNvPr>
                <p14:cNvContentPartPr/>
                <p14:nvPr/>
              </p14:nvContentPartPr>
              <p14:xfrm>
                <a:off x="6031485" y="5937495"/>
                <a:ext cx="109800" cy="2530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D7DB111-B4FD-45D5-A69B-03DD378391F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022845" y="5928855"/>
                  <a:ext cx="12744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52042BF-DBFF-4ED6-90CE-682C4B8FEB5D}"/>
                    </a:ext>
                  </a:extLst>
                </p14:cNvPr>
                <p14:cNvContentPartPr/>
                <p14:nvPr/>
              </p14:nvContentPartPr>
              <p14:xfrm>
                <a:off x="6294285" y="6453375"/>
                <a:ext cx="244080" cy="1234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52042BF-DBFF-4ED6-90CE-682C4B8FEB5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285285" y="6444375"/>
                  <a:ext cx="2617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FE5D6AB-C3E3-49F4-ADD4-924AEE664D22}"/>
                    </a:ext>
                  </a:extLst>
                </p14:cNvPr>
                <p14:cNvContentPartPr/>
                <p14:nvPr/>
              </p14:nvContentPartPr>
              <p14:xfrm>
                <a:off x="6197805" y="5722215"/>
                <a:ext cx="100800" cy="1605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FE5D6AB-C3E3-49F4-ADD4-924AEE664D2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189165" y="5713575"/>
                  <a:ext cx="1184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CC61505-A6E5-4F75-B37C-AF855ED8B994}"/>
                    </a:ext>
                  </a:extLst>
                </p14:cNvPr>
                <p14:cNvContentPartPr/>
                <p14:nvPr/>
              </p14:nvContentPartPr>
              <p14:xfrm>
                <a:off x="5882805" y="6231615"/>
                <a:ext cx="90360" cy="1245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CC61505-A6E5-4F75-B37C-AF855ED8B99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874165" y="6222615"/>
                  <a:ext cx="1080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410489EB-4165-462B-9AD8-5C8561F63F2A}"/>
                    </a:ext>
                  </a:extLst>
                </p14:cNvPr>
                <p14:cNvContentPartPr/>
                <p14:nvPr/>
              </p14:nvContentPartPr>
              <p14:xfrm>
                <a:off x="5740245" y="6482895"/>
                <a:ext cx="75600" cy="1256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410489EB-4165-462B-9AD8-5C8561F63F2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731605" y="6474255"/>
                  <a:ext cx="9324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5DE7EAA8-9507-417B-AAAF-1FC7404CA103}"/>
                    </a:ext>
                  </a:extLst>
                </p14:cNvPr>
                <p14:cNvContentPartPr/>
                <p14:nvPr/>
              </p14:nvContentPartPr>
              <p14:xfrm>
                <a:off x="5767605" y="6394695"/>
                <a:ext cx="200160" cy="1756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5DE7EAA8-9507-417B-AAAF-1FC7404CA10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758605" y="6385695"/>
                  <a:ext cx="21780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85076C2-4E9D-4E40-9D3A-455CD8D9FB07}"/>
                    </a:ext>
                  </a:extLst>
                </p14:cNvPr>
                <p14:cNvContentPartPr/>
                <p14:nvPr/>
              </p14:nvContentPartPr>
              <p14:xfrm>
                <a:off x="6147405" y="6226935"/>
                <a:ext cx="99360" cy="1112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85076C2-4E9D-4E40-9D3A-455CD8D9FB0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138405" y="6218295"/>
                  <a:ext cx="1170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1E32D23-3B60-49C5-8EBC-AA93AB15D2FA}"/>
                    </a:ext>
                  </a:extLst>
                </p14:cNvPr>
                <p14:cNvContentPartPr/>
                <p14:nvPr/>
              </p14:nvContentPartPr>
              <p14:xfrm>
                <a:off x="6596685" y="5768655"/>
                <a:ext cx="220680" cy="2282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1E32D23-3B60-49C5-8EBC-AA93AB15D2F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587685" y="5760015"/>
                  <a:ext cx="23832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8191F94-3D72-42C5-8685-0401B6FC6735}"/>
                    </a:ext>
                  </a:extLst>
                </p14:cNvPr>
                <p14:cNvContentPartPr/>
                <p14:nvPr/>
              </p14:nvContentPartPr>
              <p14:xfrm>
                <a:off x="6767325" y="6034695"/>
                <a:ext cx="237600" cy="1191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8191F94-3D72-42C5-8685-0401B6FC673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758325" y="6025695"/>
                  <a:ext cx="25524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A803AA1-332D-49E9-A13A-2E3583CB1F60}"/>
                    </a:ext>
                  </a:extLst>
                </p14:cNvPr>
                <p14:cNvContentPartPr/>
                <p14:nvPr/>
              </p14:nvContentPartPr>
              <p14:xfrm>
                <a:off x="6892245" y="6037575"/>
                <a:ext cx="47520" cy="2073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A803AA1-332D-49E9-A13A-2E3583CB1F6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883245" y="6028575"/>
                  <a:ext cx="6516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AC8E799-0AA7-4719-BF11-1D31356CB35B}"/>
                    </a:ext>
                  </a:extLst>
                </p14:cNvPr>
                <p14:cNvContentPartPr/>
                <p14:nvPr/>
              </p14:nvContentPartPr>
              <p14:xfrm>
                <a:off x="6797205" y="6244935"/>
                <a:ext cx="49320" cy="1749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AC8E799-0AA7-4719-BF11-1D31356CB35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788565" y="6235935"/>
                  <a:ext cx="6696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8C7127A-1B48-4139-8FF3-C88D6ADCA16E}"/>
                    </a:ext>
                  </a:extLst>
                </p14:cNvPr>
                <p14:cNvContentPartPr/>
                <p14:nvPr/>
              </p14:nvContentPartPr>
              <p14:xfrm>
                <a:off x="6989805" y="6252855"/>
                <a:ext cx="180360" cy="932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8C7127A-1B48-4139-8FF3-C88D6ADCA16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981165" y="6244215"/>
                  <a:ext cx="19800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203CA2F-2C20-49BF-A653-19A39181E57F}"/>
                    </a:ext>
                  </a:extLst>
                </p14:cNvPr>
                <p14:cNvContentPartPr/>
                <p14:nvPr/>
              </p14:nvContentPartPr>
              <p14:xfrm>
                <a:off x="6741045" y="6444015"/>
                <a:ext cx="151560" cy="1584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203CA2F-2C20-49BF-A653-19A39181E57F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732045" y="6435375"/>
                  <a:ext cx="16920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139275C-4C7D-4451-8DFE-C463D1685878}"/>
                    </a:ext>
                  </a:extLst>
                </p14:cNvPr>
                <p14:cNvContentPartPr/>
                <p14:nvPr/>
              </p14:nvContentPartPr>
              <p14:xfrm>
                <a:off x="7196805" y="6436095"/>
                <a:ext cx="21960" cy="1605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139275C-4C7D-4451-8DFE-C463D168587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188165" y="6427095"/>
                  <a:ext cx="396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EFDAF564-071D-47F4-915D-3047F862AA20}"/>
                    </a:ext>
                  </a:extLst>
                </p14:cNvPr>
                <p14:cNvContentPartPr/>
                <p14:nvPr/>
              </p14:nvContentPartPr>
              <p14:xfrm>
                <a:off x="5713965" y="6437535"/>
                <a:ext cx="134280" cy="2167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EFDAF564-071D-47F4-915D-3047F862AA2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704965" y="6428535"/>
                  <a:ext cx="15192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206E693D-5750-44EC-AE48-EB8C2BF6CB63}"/>
                    </a:ext>
                  </a:extLst>
                </p14:cNvPr>
                <p14:cNvContentPartPr/>
                <p14:nvPr/>
              </p14:nvContentPartPr>
              <p14:xfrm>
                <a:off x="5776605" y="6414135"/>
                <a:ext cx="208800" cy="370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206E693D-5750-44EC-AE48-EB8C2BF6CB6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767965" y="6405495"/>
                  <a:ext cx="226440" cy="54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84174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27561-92E3-49A0-B27E-432F53F60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with all heap operations, this can all be done in place, in a linear array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966AED-D9B3-4D62-AF80-5FBF6689F6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5177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Recall that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parent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−1)/2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leftchild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rightchild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an ascending sort, you must use a max heap to do everything in place.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966AED-D9B3-4D62-AF80-5FBF6689F6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517775"/>
              </a:xfrm>
              <a:blipFill>
                <a:blip r:embed="rId2"/>
                <a:stretch>
                  <a:fillRect l="-1043" t="-5314" b="-3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02CA9411-953C-4954-9429-EB735FB9286E}"/>
              </a:ext>
            </a:extLst>
          </p:cNvPr>
          <p:cNvGrpSpPr/>
          <p:nvPr/>
        </p:nvGrpSpPr>
        <p:grpSpPr>
          <a:xfrm>
            <a:off x="421965" y="4458615"/>
            <a:ext cx="576360" cy="242640"/>
            <a:chOff x="421965" y="4458615"/>
            <a:chExt cx="576360" cy="24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12FB336-E33C-4B65-86E8-7F40C77BA539}"/>
                    </a:ext>
                  </a:extLst>
                </p14:cNvPr>
                <p14:cNvContentPartPr/>
                <p14:nvPr/>
              </p14:nvContentPartPr>
              <p14:xfrm>
                <a:off x="421965" y="4481295"/>
                <a:ext cx="198360" cy="1576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12FB336-E33C-4B65-86E8-7F40C77BA53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13325" y="4472295"/>
                  <a:ext cx="21600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6AF3974-823A-4364-8740-5A2DB754B152}"/>
                    </a:ext>
                  </a:extLst>
                </p14:cNvPr>
                <p14:cNvContentPartPr/>
                <p14:nvPr/>
              </p14:nvContentPartPr>
              <p14:xfrm>
                <a:off x="652365" y="4552575"/>
                <a:ext cx="75960" cy="496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6AF3974-823A-4364-8740-5A2DB754B15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43725" y="4543575"/>
                  <a:ext cx="9360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05C03F2-DD35-4441-AE4C-042E14212005}"/>
                    </a:ext>
                  </a:extLst>
                </p14:cNvPr>
                <p14:cNvContentPartPr/>
                <p14:nvPr/>
              </p14:nvContentPartPr>
              <p14:xfrm>
                <a:off x="750645" y="4458615"/>
                <a:ext cx="128880" cy="2426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05C03F2-DD35-4441-AE4C-042E1421200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42005" y="4449615"/>
                  <a:ext cx="14652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C3135A7-1F24-4DF4-9174-26D8C39A41A9}"/>
                    </a:ext>
                  </a:extLst>
                </p14:cNvPr>
                <p14:cNvContentPartPr/>
                <p14:nvPr/>
              </p14:nvContentPartPr>
              <p14:xfrm>
                <a:off x="958365" y="4540695"/>
                <a:ext cx="39960" cy="252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C3135A7-1F24-4DF4-9174-26D8C39A41A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49365" y="4531695"/>
                  <a:ext cx="57600" cy="4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8A6CAF1-72D2-4A7A-B969-7F156046C291}"/>
              </a:ext>
            </a:extLst>
          </p:cNvPr>
          <p:cNvGrpSpPr/>
          <p:nvPr/>
        </p:nvGrpSpPr>
        <p:grpSpPr>
          <a:xfrm>
            <a:off x="333405" y="4982055"/>
            <a:ext cx="303120" cy="363600"/>
            <a:chOff x="333405" y="4982055"/>
            <a:chExt cx="303120" cy="36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9CF75B1-0D13-45BF-B042-CF2C193CEB24}"/>
                    </a:ext>
                  </a:extLst>
                </p14:cNvPr>
                <p14:cNvContentPartPr/>
                <p14:nvPr/>
              </p14:nvContentPartPr>
              <p14:xfrm>
                <a:off x="333405" y="5065215"/>
                <a:ext cx="158040" cy="2804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9CF75B1-0D13-45BF-B042-CF2C193CEB2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24765" y="5056575"/>
                  <a:ext cx="17568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EC8472C-8687-430A-B006-7867A18C9628}"/>
                    </a:ext>
                  </a:extLst>
                </p14:cNvPr>
                <p14:cNvContentPartPr/>
                <p14:nvPr/>
              </p14:nvContentPartPr>
              <p14:xfrm>
                <a:off x="398565" y="4982055"/>
                <a:ext cx="237960" cy="1054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EC8472C-8687-430A-B006-7867A18C962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89925" y="4973055"/>
                  <a:ext cx="255600" cy="123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81C6071-8F0D-458F-B295-654E8DD3FDC9}"/>
                  </a:ext>
                </a:extLst>
              </p14:cNvPr>
              <p14:cNvContentPartPr/>
              <p14:nvPr/>
            </p14:nvContentPartPr>
            <p14:xfrm>
              <a:off x="839565" y="5039295"/>
              <a:ext cx="173160" cy="2134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81C6071-8F0D-458F-B295-654E8DD3FDC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30925" y="5030655"/>
                <a:ext cx="19080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3984B49-D015-46B1-ADD5-D24EFF858002}"/>
                  </a:ext>
                </a:extLst>
              </p14:cNvPr>
              <p14:cNvContentPartPr/>
              <p14:nvPr/>
            </p14:nvContentPartPr>
            <p14:xfrm>
              <a:off x="1309365" y="5006175"/>
              <a:ext cx="219960" cy="2487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3984B49-D015-46B1-ADD5-D24EFF85800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300365" y="4997175"/>
                <a:ext cx="237600" cy="26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51AAAED9-6483-4B98-BCCB-6586B907564E}"/>
              </a:ext>
            </a:extLst>
          </p:cNvPr>
          <p:cNvGrpSpPr/>
          <p:nvPr/>
        </p:nvGrpSpPr>
        <p:grpSpPr>
          <a:xfrm>
            <a:off x="1892565" y="4960455"/>
            <a:ext cx="389160" cy="303840"/>
            <a:chOff x="1892565" y="4960455"/>
            <a:chExt cx="389160" cy="30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5A9D743-C372-4519-81DB-9D446CCEBC8E}"/>
                    </a:ext>
                  </a:extLst>
                </p14:cNvPr>
                <p14:cNvContentPartPr/>
                <p14:nvPr/>
              </p14:nvContentPartPr>
              <p14:xfrm>
                <a:off x="1892565" y="5002215"/>
                <a:ext cx="66960" cy="2620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5A9D743-C372-4519-81DB-9D446CCEBC8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883565" y="4993215"/>
                  <a:ext cx="8460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918F2C1-4BF6-4F2C-B5E2-B2C7886EA794}"/>
                    </a:ext>
                  </a:extLst>
                </p14:cNvPr>
                <p14:cNvContentPartPr/>
                <p14:nvPr/>
              </p14:nvContentPartPr>
              <p14:xfrm>
                <a:off x="2135205" y="4960455"/>
                <a:ext cx="146520" cy="2448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918F2C1-4BF6-4F2C-B5E2-B2C7886EA79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126565" y="4951815"/>
                  <a:ext cx="164160" cy="26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046E830-CC46-4827-993E-F4C9547C931A}"/>
              </a:ext>
            </a:extLst>
          </p:cNvPr>
          <p:cNvGrpSpPr/>
          <p:nvPr/>
        </p:nvGrpSpPr>
        <p:grpSpPr>
          <a:xfrm>
            <a:off x="2815605" y="4935255"/>
            <a:ext cx="470520" cy="229680"/>
            <a:chOff x="2815605" y="4935255"/>
            <a:chExt cx="470520" cy="22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1EF2DBC-B60E-4B87-B027-E7F5D3DA501F}"/>
                    </a:ext>
                  </a:extLst>
                </p14:cNvPr>
                <p14:cNvContentPartPr/>
                <p14:nvPr/>
              </p14:nvContentPartPr>
              <p14:xfrm>
                <a:off x="2815605" y="5038575"/>
                <a:ext cx="419760" cy="352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1EF2DBC-B60E-4B87-B027-E7F5D3DA501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806605" y="5029935"/>
                  <a:ext cx="43740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FD754F6-2D3C-486D-9BB5-289C5B406202}"/>
                    </a:ext>
                  </a:extLst>
                </p14:cNvPr>
                <p14:cNvContentPartPr/>
                <p14:nvPr/>
              </p14:nvContentPartPr>
              <p14:xfrm>
                <a:off x="3168765" y="4935255"/>
                <a:ext cx="117360" cy="2296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FD754F6-2D3C-486D-9BB5-289C5B40620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159765" y="4926615"/>
                  <a:ext cx="135000" cy="24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B636F07-6577-408A-8087-6BC841D6AC40}"/>
              </a:ext>
            </a:extLst>
          </p:cNvPr>
          <p:cNvGrpSpPr/>
          <p:nvPr/>
        </p:nvGrpSpPr>
        <p:grpSpPr>
          <a:xfrm>
            <a:off x="3631365" y="4348815"/>
            <a:ext cx="2761200" cy="992160"/>
            <a:chOff x="3631365" y="4348815"/>
            <a:chExt cx="2761200" cy="99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D7F3C21-A636-48AB-A7B8-132C8631E369}"/>
                    </a:ext>
                  </a:extLst>
                </p14:cNvPr>
                <p14:cNvContentPartPr/>
                <p14:nvPr/>
              </p14:nvContentPartPr>
              <p14:xfrm>
                <a:off x="3632805" y="4826175"/>
                <a:ext cx="67320" cy="4892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D7F3C21-A636-48AB-A7B8-132C8631E36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624165" y="4817175"/>
                  <a:ext cx="8496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5ADC3B8-5F57-4ED4-BE90-9E5DAA6BD317}"/>
                    </a:ext>
                  </a:extLst>
                </p14:cNvPr>
                <p14:cNvContentPartPr/>
                <p14:nvPr/>
              </p14:nvContentPartPr>
              <p14:xfrm>
                <a:off x="3631365" y="4584975"/>
                <a:ext cx="2761200" cy="5842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5ADC3B8-5F57-4ED4-BE90-9E5DAA6BD317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622365" y="4575975"/>
                  <a:ext cx="2778840" cy="60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AC8C988-584E-47F9-A198-7078567F1A5A}"/>
                    </a:ext>
                  </a:extLst>
                </p14:cNvPr>
                <p14:cNvContentPartPr/>
                <p14:nvPr/>
              </p14:nvContentPartPr>
              <p14:xfrm>
                <a:off x="3674565" y="5125335"/>
                <a:ext cx="2693160" cy="1854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AC8C988-584E-47F9-A198-7078567F1A5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665565" y="5116335"/>
                  <a:ext cx="271080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B0B48E6-64F2-49BC-BF5A-DAE098E700A8}"/>
                    </a:ext>
                  </a:extLst>
                </p14:cNvPr>
                <p14:cNvContentPartPr/>
                <p14:nvPr/>
              </p14:nvContentPartPr>
              <p14:xfrm>
                <a:off x="4099725" y="4695855"/>
                <a:ext cx="66240" cy="6451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B0B48E6-64F2-49BC-BF5A-DAE098E700A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091085" y="4686855"/>
                  <a:ext cx="83880" cy="66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F2155D3-9A4C-4041-A61F-FC2B8927F10C}"/>
                    </a:ext>
                  </a:extLst>
                </p14:cNvPr>
                <p14:cNvContentPartPr/>
                <p14:nvPr/>
              </p14:nvContentPartPr>
              <p14:xfrm>
                <a:off x="4601565" y="4685775"/>
                <a:ext cx="43200" cy="5572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F2155D3-9A4C-4041-A61F-FC2B8927F10C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592925" y="4677135"/>
                  <a:ext cx="60840" cy="57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D2C41F8-1526-4733-BE47-44F215D6DDFD}"/>
                    </a:ext>
                  </a:extLst>
                </p14:cNvPr>
                <p14:cNvContentPartPr/>
                <p14:nvPr/>
              </p14:nvContentPartPr>
              <p14:xfrm>
                <a:off x="5118885" y="4621335"/>
                <a:ext cx="105840" cy="6490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D2C41F8-1526-4733-BE47-44F215D6DDF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109885" y="4612695"/>
                  <a:ext cx="123480" cy="66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74552C5-6D70-411C-A017-73578015D05C}"/>
                    </a:ext>
                  </a:extLst>
                </p14:cNvPr>
                <p14:cNvContentPartPr/>
                <p14:nvPr/>
              </p14:nvContentPartPr>
              <p14:xfrm>
                <a:off x="5690925" y="4636815"/>
                <a:ext cx="60840" cy="5835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74552C5-6D70-411C-A017-73578015D05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682285" y="4627815"/>
                  <a:ext cx="78480" cy="60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6BDD912-655A-49F2-ACDB-5A9E9A37F048}"/>
                    </a:ext>
                  </a:extLst>
                </p14:cNvPr>
                <p14:cNvContentPartPr/>
                <p14:nvPr/>
              </p14:nvContentPartPr>
              <p14:xfrm>
                <a:off x="3730725" y="4394175"/>
                <a:ext cx="84960" cy="1443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6BDD912-655A-49F2-ACDB-5A9E9A37F04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721725" y="4385175"/>
                  <a:ext cx="1026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D0E7A7A-D24C-47C7-BA9A-CDFA498D90ED}"/>
                    </a:ext>
                  </a:extLst>
                </p14:cNvPr>
                <p14:cNvContentPartPr/>
                <p14:nvPr/>
              </p14:nvContentPartPr>
              <p14:xfrm>
                <a:off x="4221765" y="4419735"/>
                <a:ext cx="29160" cy="1292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D0E7A7A-D24C-47C7-BA9A-CDFA498D90E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212765" y="4411095"/>
                  <a:ext cx="468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33F3BF0-E9C8-42BA-8882-3C63179C17E9}"/>
                    </a:ext>
                  </a:extLst>
                </p14:cNvPr>
                <p14:cNvContentPartPr/>
                <p14:nvPr/>
              </p14:nvContentPartPr>
              <p14:xfrm>
                <a:off x="4660245" y="4348815"/>
                <a:ext cx="226080" cy="1375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33F3BF0-E9C8-42BA-8882-3C63179C17E9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651245" y="4339815"/>
                  <a:ext cx="2437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ED9E6B1-203C-4C7D-8054-1551BE7F72F9}"/>
                    </a:ext>
                  </a:extLst>
                </p14:cNvPr>
                <p14:cNvContentPartPr/>
                <p14:nvPr/>
              </p14:nvContentPartPr>
              <p14:xfrm>
                <a:off x="5370525" y="4386975"/>
                <a:ext cx="98640" cy="1472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ED9E6B1-203C-4C7D-8054-1551BE7F72F9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361885" y="4378335"/>
                  <a:ext cx="1162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5B27695-5C5B-4CBE-B492-1AF094BA9B15}"/>
                    </a:ext>
                  </a:extLst>
                </p14:cNvPr>
                <p14:cNvContentPartPr/>
                <p14:nvPr/>
              </p14:nvContentPartPr>
              <p14:xfrm>
                <a:off x="5751405" y="4370415"/>
                <a:ext cx="156960" cy="979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5B27695-5C5B-4CBE-B492-1AF094BA9B15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742765" y="4361415"/>
                  <a:ext cx="1746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A7BFED1-C40B-4191-8BC6-DE880F130489}"/>
                    </a:ext>
                  </a:extLst>
                </p14:cNvPr>
                <p14:cNvContentPartPr/>
                <p14:nvPr/>
              </p14:nvContentPartPr>
              <p14:xfrm>
                <a:off x="5846805" y="4390575"/>
                <a:ext cx="40320" cy="1436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A7BFED1-C40B-4191-8BC6-DE880F13048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837805" y="4381935"/>
                  <a:ext cx="57960" cy="16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388C3DD-4367-46E9-B50D-E65B24068A4F}"/>
              </a:ext>
            </a:extLst>
          </p:cNvPr>
          <p:cNvGrpSpPr/>
          <p:nvPr/>
        </p:nvGrpSpPr>
        <p:grpSpPr>
          <a:xfrm>
            <a:off x="7948290" y="4250895"/>
            <a:ext cx="2761200" cy="992160"/>
            <a:chOff x="3631365" y="4348815"/>
            <a:chExt cx="2761200" cy="99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0F49B88-D75D-45C7-80A9-004E7131FFAB}"/>
                    </a:ext>
                  </a:extLst>
                </p14:cNvPr>
                <p14:cNvContentPartPr/>
                <p14:nvPr/>
              </p14:nvContentPartPr>
              <p14:xfrm>
                <a:off x="3632805" y="4826175"/>
                <a:ext cx="67320" cy="4892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0F49B88-D75D-45C7-80A9-004E7131FFAB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624165" y="4817175"/>
                  <a:ext cx="8496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9DFA105-2859-4102-B83A-3F4748ACCCC9}"/>
                    </a:ext>
                  </a:extLst>
                </p14:cNvPr>
                <p14:cNvContentPartPr/>
                <p14:nvPr/>
              </p14:nvContentPartPr>
              <p14:xfrm>
                <a:off x="3631365" y="4584975"/>
                <a:ext cx="2761200" cy="5842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9DFA105-2859-4102-B83A-3F4748ACCCC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622365" y="4575975"/>
                  <a:ext cx="2778840" cy="60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F0D21C6-C610-44C0-94B2-C7F3F01075AE}"/>
                    </a:ext>
                  </a:extLst>
                </p14:cNvPr>
                <p14:cNvContentPartPr/>
                <p14:nvPr/>
              </p14:nvContentPartPr>
              <p14:xfrm>
                <a:off x="3674565" y="5125335"/>
                <a:ext cx="2693160" cy="1854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F0D21C6-C610-44C0-94B2-C7F3F01075A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665565" y="5116335"/>
                  <a:ext cx="271080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ECF5192-CE01-4CD3-B369-0DF22F8FA6EA}"/>
                    </a:ext>
                  </a:extLst>
                </p14:cNvPr>
                <p14:cNvContentPartPr/>
                <p14:nvPr/>
              </p14:nvContentPartPr>
              <p14:xfrm>
                <a:off x="4099725" y="4695855"/>
                <a:ext cx="66240" cy="6451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ECF5192-CE01-4CD3-B369-0DF22F8FA6E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091085" y="4686855"/>
                  <a:ext cx="83880" cy="66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A574DAD-37AE-4527-911A-28002AC40B40}"/>
                    </a:ext>
                  </a:extLst>
                </p14:cNvPr>
                <p14:cNvContentPartPr/>
                <p14:nvPr/>
              </p14:nvContentPartPr>
              <p14:xfrm>
                <a:off x="4601565" y="4685775"/>
                <a:ext cx="43200" cy="5572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A574DAD-37AE-4527-911A-28002AC40B4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592925" y="4677135"/>
                  <a:ext cx="60840" cy="57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486CEDF-B98D-48A3-939B-0EA01108684B}"/>
                    </a:ext>
                  </a:extLst>
                </p14:cNvPr>
                <p14:cNvContentPartPr/>
                <p14:nvPr/>
              </p14:nvContentPartPr>
              <p14:xfrm>
                <a:off x="5118885" y="4621335"/>
                <a:ext cx="105840" cy="6490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486CEDF-B98D-48A3-939B-0EA01108684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109885" y="4612695"/>
                  <a:ext cx="123480" cy="66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0BEF0E4-CE66-4B4D-B91A-990DDF80EBDA}"/>
                    </a:ext>
                  </a:extLst>
                </p14:cNvPr>
                <p14:cNvContentPartPr/>
                <p14:nvPr/>
              </p14:nvContentPartPr>
              <p14:xfrm>
                <a:off x="5690925" y="4636815"/>
                <a:ext cx="60840" cy="5835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0BEF0E4-CE66-4B4D-B91A-990DDF80EBD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682285" y="4627815"/>
                  <a:ext cx="78480" cy="60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FA46EFB-1DC8-432D-9E48-D61AE77EDD67}"/>
                    </a:ext>
                  </a:extLst>
                </p14:cNvPr>
                <p14:cNvContentPartPr/>
                <p14:nvPr/>
              </p14:nvContentPartPr>
              <p14:xfrm>
                <a:off x="3730725" y="4394175"/>
                <a:ext cx="84960" cy="144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FA46EFB-1DC8-432D-9E48-D61AE77EDD6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721725" y="4385175"/>
                  <a:ext cx="1026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7DEF1D2-AA78-444C-938D-DDCBD2B1A523}"/>
                    </a:ext>
                  </a:extLst>
                </p14:cNvPr>
                <p14:cNvContentPartPr/>
                <p14:nvPr/>
              </p14:nvContentPartPr>
              <p14:xfrm>
                <a:off x="4221765" y="4419735"/>
                <a:ext cx="29160" cy="1292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7DEF1D2-AA78-444C-938D-DDCBD2B1A52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212765" y="4411095"/>
                  <a:ext cx="468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88BF2A0-D650-4A99-AE09-E2D27E87DC9D}"/>
                    </a:ext>
                  </a:extLst>
                </p14:cNvPr>
                <p14:cNvContentPartPr/>
                <p14:nvPr/>
              </p14:nvContentPartPr>
              <p14:xfrm>
                <a:off x="4660245" y="4348815"/>
                <a:ext cx="226080" cy="1375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88BF2A0-D650-4A99-AE09-E2D27E87DC9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651245" y="4339815"/>
                  <a:ext cx="2437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5E4D5CB-8992-4FAD-81FA-1A2D2E04DABE}"/>
                    </a:ext>
                  </a:extLst>
                </p14:cNvPr>
                <p14:cNvContentPartPr/>
                <p14:nvPr/>
              </p14:nvContentPartPr>
              <p14:xfrm>
                <a:off x="5370525" y="4386975"/>
                <a:ext cx="98640" cy="1472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5E4D5CB-8992-4FAD-81FA-1A2D2E04DABE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361885" y="4378335"/>
                  <a:ext cx="1162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94AB522-DAF5-4742-BB9B-E404193BD5D2}"/>
                    </a:ext>
                  </a:extLst>
                </p14:cNvPr>
                <p14:cNvContentPartPr/>
                <p14:nvPr/>
              </p14:nvContentPartPr>
              <p14:xfrm>
                <a:off x="5751405" y="4370415"/>
                <a:ext cx="156960" cy="979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94AB522-DAF5-4742-BB9B-E404193BD5D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742765" y="4361415"/>
                  <a:ext cx="1746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07569DE-9180-4BB7-80E0-FE25BD1BE972}"/>
                    </a:ext>
                  </a:extLst>
                </p14:cNvPr>
                <p14:cNvContentPartPr/>
                <p14:nvPr/>
              </p14:nvContentPartPr>
              <p14:xfrm>
                <a:off x="5846805" y="4390575"/>
                <a:ext cx="40320" cy="1436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07569DE-9180-4BB7-80E0-FE25BD1BE97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837805" y="4381935"/>
                  <a:ext cx="57960" cy="16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7BD72A4-0FF7-491E-9EA0-DA25A2EFEA24}"/>
              </a:ext>
            </a:extLst>
          </p:cNvPr>
          <p:cNvGrpSpPr/>
          <p:nvPr/>
        </p:nvGrpSpPr>
        <p:grpSpPr>
          <a:xfrm>
            <a:off x="3733965" y="4769295"/>
            <a:ext cx="2406600" cy="356040"/>
            <a:chOff x="3733965" y="4769295"/>
            <a:chExt cx="2406600" cy="35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22175D5-81A4-4648-B333-BFFF453316E1}"/>
                    </a:ext>
                  </a:extLst>
                </p14:cNvPr>
                <p14:cNvContentPartPr/>
                <p14:nvPr/>
              </p14:nvContentPartPr>
              <p14:xfrm>
                <a:off x="3733965" y="4785495"/>
                <a:ext cx="197280" cy="3398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22175D5-81A4-4648-B333-BFFF453316E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724965" y="4776495"/>
                  <a:ext cx="21492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7A4885F-1A59-4598-BEAD-50C0F9F744ED}"/>
                    </a:ext>
                  </a:extLst>
                </p14:cNvPr>
                <p14:cNvContentPartPr/>
                <p14:nvPr/>
              </p14:nvContentPartPr>
              <p14:xfrm>
                <a:off x="4231485" y="4824015"/>
                <a:ext cx="141840" cy="2602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7A4885F-1A59-4598-BEAD-50C0F9F744E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222485" y="4815015"/>
                  <a:ext cx="15948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26E2D6D-7672-4905-9DAD-752084133E38}"/>
                    </a:ext>
                  </a:extLst>
                </p14:cNvPr>
                <p14:cNvContentPartPr/>
                <p14:nvPr/>
              </p14:nvContentPartPr>
              <p14:xfrm>
                <a:off x="4731885" y="4792335"/>
                <a:ext cx="228240" cy="2858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26E2D6D-7672-4905-9DAD-752084133E3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722885" y="4783695"/>
                  <a:ext cx="24588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3D34BC6-083A-4165-BD63-7E41B69203DA}"/>
                    </a:ext>
                  </a:extLst>
                </p14:cNvPr>
                <p14:cNvContentPartPr/>
                <p14:nvPr/>
              </p14:nvContentPartPr>
              <p14:xfrm>
                <a:off x="5387805" y="4792335"/>
                <a:ext cx="25560" cy="2415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3D34BC6-083A-4165-BD63-7E41B69203D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379165" y="4783335"/>
                  <a:ext cx="4320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1072162-1C73-496D-86DA-C25684A3D4C5}"/>
                    </a:ext>
                  </a:extLst>
                </p14:cNvPr>
                <p14:cNvContentPartPr/>
                <p14:nvPr/>
              </p14:nvContentPartPr>
              <p14:xfrm>
                <a:off x="5857245" y="4805295"/>
                <a:ext cx="109080" cy="2462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1072162-1C73-496D-86DA-C25684A3D4C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848605" y="4796295"/>
                  <a:ext cx="12672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479545B-A70A-4A34-A0E9-0ED27F467682}"/>
                    </a:ext>
                  </a:extLst>
                </p14:cNvPr>
                <p14:cNvContentPartPr/>
                <p14:nvPr/>
              </p14:nvContentPartPr>
              <p14:xfrm>
                <a:off x="5848605" y="4769295"/>
                <a:ext cx="291960" cy="889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479545B-A70A-4A34-A0E9-0ED27F46768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839965" y="4760655"/>
                  <a:ext cx="309600" cy="10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5B0F926-8C75-48F5-AC8E-0310495BD0CF}"/>
              </a:ext>
            </a:extLst>
          </p:cNvPr>
          <p:cNvGrpSpPr/>
          <p:nvPr/>
        </p:nvGrpSpPr>
        <p:grpSpPr>
          <a:xfrm>
            <a:off x="4300965" y="5625375"/>
            <a:ext cx="843120" cy="1093320"/>
            <a:chOff x="4300965" y="5625375"/>
            <a:chExt cx="843120" cy="109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C02361F-57DC-4554-BD50-1C160CF5785F}"/>
                    </a:ext>
                  </a:extLst>
                </p14:cNvPr>
                <p14:cNvContentPartPr/>
                <p14:nvPr/>
              </p14:nvContentPartPr>
              <p14:xfrm>
                <a:off x="4821165" y="5625375"/>
                <a:ext cx="93960" cy="1623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C02361F-57DC-4554-BD50-1C160CF5785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812165" y="5616735"/>
                  <a:ext cx="1116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4CDA052-420A-404F-B0C4-BBBBC3F5C874}"/>
                    </a:ext>
                  </a:extLst>
                </p14:cNvPr>
                <p14:cNvContentPartPr/>
                <p14:nvPr/>
              </p14:nvContentPartPr>
              <p14:xfrm>
                <a:off x="4718205" y="5911575"/>
                <a:ext cx="61920" cy="1242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4CDA052-420A-404F-B0C4-BBBBC3F5C87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709205" y="5902935"/>
                  <a:ext cx="7956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B9D0A8B-1983-44CC-BF49-281EC23D9094}"/>
                    </a:ext>
                  </a:extLst>
                </p14:cNvPr>
                <p14:cNvContentPartPr/>
                <p14:nvPr/>
              </p14:nvContentPartPr>
              <p14:xfrm>
                <a:off x="4943205" y="5851815"/>
                <a:ext cx="120960" cy="1422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B9D0A8B-1983-44CC-BF49-281EC23D909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934565" y="5842815"/>
                  <a:ext cx="13860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5F9FC9D-A288-43BD-BDFA-CC2E43ADE815}"/>
                    </a:ext>
                  </a:extLst>
                </p14:cNvPr>
                <p14:cNvContentPartPr/>
                <p14:nvPr/>
              </p14:nvContentPartPr>
              <p14:xfrm>
                <a:off x="4552245" y="6084015"/>
                <a:ext cx="78840" cy="1854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5F9FC9D-A288-43BD-BDFA-CC2E43ADE81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543245" y="6075375"/>
                  <a:ext cx="9648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BD60FA1-10AB-425B-A3E4-5AE616C82419}"/>
                    </a:ext>
                  </a:extLst>
                </p14:cNvPr>
                <p14:cNvContentPartPr/>
                <p14:nvPr/>
              </p14:nvContentPartPr>
              <p14:xfrm>
                <a:off x="5076405" y="6026775"/>
                <a:ext cx="67680" cy="2116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BD60FA1-10AB-425B-A3E4-5AE616C8241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067765" y="6017775"/>
                  <a:ext cx="8532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579CEBC-D264-4C9B-B46A-2F717F2B54FC}"/>
                    </a:ext>
                  </a:extLst>
                </p14:cNvPr>
                <p14:cNvContentPartPr/>
                <p14:nvPr/>
              </p14:nvContentPartPr>
              <p14:xfrm>
                <a:off x="4486005" y="6313335"/>
                <a:ext cx="63360" cy="885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579CEBC-D264-4C9B-B46A-2F717F2B54F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477365" y="6304695"/>
                  <a:ext cx="810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1919EDA-EFCE-46BA-AB4D-942408E3E12C}"/>
                    </a:ext>
                  </a:extLst>
                </p14:cNvPr>
                <p14:cNvContentPartPr/>
                <p14:nvPr/>
              </p14:nvContentPartPr>
              <p14:xfrm>
                <a:off x="4300965" y="6539415"/>
                <a:ext cx="23760" cy="1231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1919EDA-EFCE-46BA-AB4D-942408E3E12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291965" y="6530775"/>
                  <a:ext cx="4140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C7A5A4A-D6E7-4091-908F-49D0739A2C3A}"/>
                    </a:ext>
                  </a:extLst>
                </p14:cNvPr>
                <p14:cNvContentPartPr/>
                <p14:nvPr/>
              </p14:nvContentPartPr>
              <p14:xfrm>
                <a:off x="4621005" y="6329175"/>
                <a:ext cx="106920" cy="1148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C7A5A4A-D6E7-4091-908F-49D0739A2C3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612005" y="6320535"/>
                  <a:ext cx="1245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F22C1B6-8800-4A33-9229-E4DBF6A7DFBE}"/>
                    </a:ext>
                  </a:extLst>
                </p14:cNvPr>
                <p14:cNvContentPartPr/>
                <p14:nvPr/>
              </p14:nvContentPartPr>
              <p14:xfrm>
                <a:off x="4719645" y="6561375"/>
                <a:ext cx="65160" cy="1573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F22C1B6-8800-4A33-9229-E4DBF6A7DFB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711005" y="6552375"/>
                  <a:ext cx="8280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9814F34-135E-40A6-8864-0037FD5AB7AF}"/>
                    </a:ext>
                  </a:extLst>
                </p14:cNvPr>
                <p14:cNvContentPartPr/>
                <p14:nvPr/>
              </p14:nvContentPartPr>
              <p14:xfrm>
                <a:off x="4745205" y="6503055"/>
                <a:ext cx="216360" cy="651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9814F34-135E-40A6-8864-0037FD5AB7A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736565" y="6494055"/>
                  <a:ext cx="234000" cy="8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93F1AFA-5137-4D23-8EB7-E3499E4BC46D}"/>
              </a:ext>
            </a:extLst>
          </p:cNvPr>
          <p:cNvGrpSpPr/>
          <p:nvPr/>
        </p:nvGrpSpPr>
        <p:grpSpPr>
          <a:xfrm>
            <a:off x="6684525" y="4753095"/>
            <a:ext cx="716040" cy="340920"/>
            <a:chOff x="6684525" y="4753095"/>
            <a:chExt cx="716040" cy="34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8E474A8-8E48-4A84-A7F6-F39973B835D7}"/>
                    </a:ext>
                  </a:extLst>
                </p14:cNvPr>
                <p14:cNvContentPartPr/>
                <p14:nvPr/>
              </p14:nvContentPartPr>
              <p14:xfrm>
                <a:off x="6684525" y="4887735"/>
                <a:ext cx="672840" cy="612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8E474A8-8E48-4A84-A7F6-F39973B835D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675525" y="4879095"/>
                  <a:ext cx="69048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EEC6E2B-6A05-4CB6-B1C8-F4C20A1E7CDA}"/>
                    </a:ext>
                  </a:extLst>
                </p14:cNvPr>
                <p14:cNvContentPartPr/>
                <p14:nvPr/>
              </p14:nvContentPartPr>
              <p14:xfrm>
                <a:off x="7173405" y="4753095"/>
                <a:ext cx="227160" cy="3409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EEC6E2B-6A05-4CB6-B1C8-F4C20A1E7CD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164765" y="4744455"/>
                  <a:ext cx="244800" cy="35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9B41750-B09B-44FE-9140-B5BDC400AFDB}"/>
              </a:ext>
            </a:extLst>
          </p:cNvPr>
          <p:cNvGrpSpPr/>
          <p:nvPr/>
        </p:nvGrpSpPr>
        <p:grpSpPr>
          <a:xfrm>
            <a:off x="7983390" y="5355735"/>
            <a:ext cx="2761200" cy="992160"/>
            <a:chOff x="3631365" y="4348815"/>
            <a:chExt cx="2761200" cy="99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9204952-0B57-4918-B96D-EDC719352B14}"/>
                    </a:ext>
                  </a:extLst>
                </p14:cNvPr>
                <p14:cNvContentPartPr/>
                <p14:nvPr/>
              </p14:nvContentPartPr>
              <p14:xfrm>
                <a:off x="3632805" y="4826175"/>
                <a:ext cx="67320" cy="4892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9204952-0B57-4918-B96D-EDC719352B1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624165" y="4817175"/>
                  <a:ext cx="8496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E1C3E0C-5171-42E9-828F-0FDF354C7F22}"/>
                    </a:ext>
                  </a:extLst>
                </p14:cNvPr>
                <p14:cNvContentPartPr/>
                <p14:nvPr/>
              </p14:nvContentPartPr>
              <p14:xfrm>
                <a:off x="3631365" y="4584975"/>
                <a:ext cx="2761200" cy="5842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E1C3E0C-5171-42E9-828F-0FDF354C7F2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622365" y="4575975"/>
                  <a:ext cx="2778840" cy="60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F95D737-B839-4BC2-BA31-D0AE9DF47DF5}"/>
                    </a:ext>
                  </a:extLst>
                </p14:cNvPr>
                <p14:cNvContentPartPr/>
                <p14:nvPr/>
              </p14:nvContentPartPr>
              <p14:xfrm>
                <a:off x="3674565" y="5125335"/>
                <a:ext cx="2693160" cy="1854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F95D737-B839-4BC2-BA31-D0AE9DF47DF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665565" y="5116335"/>
                  <a:ext cx="271080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765FF31-6B7B-4F91-B425-ACFA7B5EDF6F}"/>
                    </a:ext>
                  </a:extLst>
                </p14:cNvPr>
                <p14:cNvContentPartPr/>
                <p14:nvPr/>
              </p14:nvContentPartPr>
              <p14:xfrm>
                <a:off x="4099725" y="4695855"/>
                <a:ext cx="66240" cy="6451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765FF31-6B7B-4F91-B425-ACFA7B5EDF6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091085" y="4686855"/>
                  <a:ext cx="83880" cy="66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050E229-A003-486B-8758-142F41B7C9E0}"/>
                    </a:ext>
                  </a:extLst>
                </p14:cNvPr>
                <p14:cNvContentPartPr/>
                <p14:nvPr/>
              </p14:nvContentPartPr>
              <p14:xfrm>
                <a:off x="4601565" y="4685775"/>
                <a:ext cx="43200" cy="5572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050E229-A003-486B-8758-142F41B7C9E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592925" y="4677135"/>
                  <a:ext cx="60840" cy="57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8C7B046-CCE2-4025-9F1A-5F5F2D757771}"/>
                    </a:ext>
                  </a:extLst>
                </p14:cNvPr>
                <p14:cNvContentPartPr/>
                <p14:nvPr/>
              </p14:nvContentPartPr>
              <p14:xfrm>
                <a:off x="5118885" y="4621335"/>
                <a:ext cx="105840" cy="6490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8C7B046-CCE2-4025-9F1A-5F5F2D75777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109885" y="4612695"/>
                  <a:ext cx="123480" cy="66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DB0DF71-A5DB-4859-8220-7E543DEAE9A3}"/>
                    </a:ext>
                  </a:extLst>
                </p14:cNvPr>
                <p14:cNvContentPartPr/>
                <p14:nvPr/>
              </p14:nvContentPartPr>
              <p14:xfrm>
                <a:off x="5690925" y="4636815"/>
                <a:ext cx="60840" cy="5835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DB0DF71-A5DB-4859-8220-7E543DEAE9A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682285" y="4627815"/>
                  <a:ext cx="78480" cy="60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7DB603B-C4AD-4FDA-92FD-DC6F38905275}"/>
                    </a:ext>
                  </a:extLst>
                </p14:cNvPr>
                <p14:cNvContentPartPr/>
                <p14:nvPr/>
              </p14:nvContentPartPr>
              <p14:xfrm>
                <a:off x="3730725" y="4394175"/>
                <a:ext cx="84960" cy="1443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7DB603B-C4AD-4FDA-92FD-DC6F3890527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721725" y="4385175"/>
                  <a:ext cx="1026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F222E23C-6448-459A-8DEE-D831B3720189}"/>
                    </a:ext>
                  </a:extLst>
                </p14:cNvPr>
                <p14:cNvContentPartPr/>
                <p14:nvPr/>
              </p14:nvContentPartPr>
              <p14:xfrm>
                <a:off x="4221765" y="4419735"/>
                <a:ext cx="29160" cy="1292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F222E23C-6448-459A-8DEE-D831B3720189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212765" y="4411095"/>
                  <a:ext cx="468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AA414F8-A2E1-43F0-8D27-6F97D140ABAF}"/>
                    </a:ext>
                  </a:extLst>
                </p14:cNvPr>
                <p14:cNvContentPartPr/>
                <p14:nvPr/>
              </p14:nvContentPartPr>
              <p14:xfrm>
                <a:off x="4660245" y="4348815"/>
                <a:ext cx="226080" cy="1375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AA414F8-A2E1-43F0-8D27-6F97D140ABA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651245" y="4339815"/>
                  <a:ext cx="2437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BC07DD8-AFE3-4985-A08B-408E8306CE72}"/>
                    </a:ext>
                  </a:extLst>
                </p14:cNvPr>
                <p14:cNvContentPartPr/>
                <p14:nvPr/>
              </p14:nvContentPartPr>
              <p14:xfrm>
                <a:off x="5370525" y="4386975"/>
                <a:ext cx="98640" cy="1472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BC07DD8-AFE3-4985-A08B-408E8306CE7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361885" y="4378335"/>
                  <a:ext cx="1162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1E7CDECC-9056-4E34-BD2B-663C8E32C1FB}"/>
                    </a:ext>
                  </a:extLst>
                </p14:cNvPr>
                <p14:cNvContentPartPr/>
                <p14:nvPr/>
              </p14:nvContentPartPr>
              <p14:xfrm>
                <a:off x="5751405" y="4370415"/>
                <a:ext cx="156960" cy="979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1E7CDECC-9056-4E34-BD2B-663C8E32C1FB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742765" y="4361415"/>
                  <a:ext cx="1746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7B5FC0D-DB63-41FC-BF36-0F77DCF27729}"/>
                    </a:ext>
                  </a:extLst>
                </p14:cNvPr>
                <p14:cNvContentPartPr/>
                <p14:nvPr/>
              </p14:nvContentPartPr>
              <p14:xfrm>
                <a:off x="5846805" y="4390575"/>
                <a:ext cx="40320" cy="1436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7B5FC0D-DB63-41FC-BF36-0F77DCF2772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837805" y="4381935"/>
                  <a:ext cx="57960" cy="161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C8CB352E-3DD8-4EFA-ABB1-6CD29E17379A}"/>
                  </a:ext>
                </a:extLst>
              </p14:cNvPr>
              <p14:cNvContentPartPr/>
              <p14:nvPr/>
            </p14:nvContentPartPr>
            <p14:xfrm>
              <a:off x="10193445" y="4603695"/>
              <a:ext cx="221760" cy="39780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C8CB352E-3DD8-4EFA-ABB1-6CD29E17379A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10184805" y="4594695"/>
                <a:ext cx="239400" cy="41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9AD6FE59-4A65-4046-B3D0-30374A157559}"/>
                  </a:ext>
                </a:extLst>
              </p14:cNvPr>
              <p14:cNvContentPartPr/>
              <p14:nvPr/>
            </p14:nvContentPartPr>
            <p14:xfrm>
              <a:off x="8093205" y="4734375"/>
              <a:ext cx="138960" cy="29124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9AD6FE59-4A65-4046-B3D0-30374A157559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8084205" y="4725735"/>
                <a:ext cx="156600" cy="308880"/>
              </a:xfrm>
              <a:prstGeom prst="rect">
                <a:avLst/>
              </a:prstGeom>
            </p:spPr>
          </p:pic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BF0D43BB-C65A-44D8-906B-F441CA07BA12}"/>
              </a:ext>
            </a:extLst>
          </p:cNvPr>
          <p:cNvGrpSpPr/>
          <p:nvPr/>
        </p:nvGrpSpPr>
        <p:grpSpPr>
          <a:xfrm>
            <a:off x="8608725" y="4750215"/>
            <a:ext cx="231480" cy="278640"/>
            <a:chOff x="8608725" y="4750215"/>
            <a:chExt cx="231480" cy="27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2B7D1D2-1962-4871-BA2E-3917A436ACEE}"/>
                    </a:ext>
                  </a:extLst>
                </p14:cNvPr>
                <p14:cNvContentPartPr/>
                <p14:nvPr/>
              </p14:nvContentPartPr>
              <p14:xfrm>
                <a:off x="8608725" y="4808535"/>
                <a:ext cx="134280" cy="2203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2B7D1D2-1962-4871-BA2E-3917A436ACEE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599725" y="4799895"/>
                  <a:ext cx="15192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F4643A9B-F6A1-4074-AF5B-7CDDC2372C90}"/>
                    </a:ext>
                  </a:extLst>
                </p14:cNvPr>
                <p14:cNvContentPartPr/>
                <p14:nvPr/>
              </p14:nvContentPartPr>
              <p14:xfrm>
                <a:off x="8678205" y="4750215"/>
                <a:ext cx="162000" cy="342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F4643A9B-F6A1-4074-AF5B-7CDDC2372C90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8669205" y="4741215"/>
                  <a:ext cx="179640" cy="51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9D31941E-C8C5-44D0-8396-7CB33B239CA9}"/>
                  </a:ext>
                </a:extLst>
              </p14:cNvPr>
              <p14:cNvContentPartPr/>
              <p14:nvPr/>
            </p14:nvContentPartPr>
            <p14:xfrm>
              <a:off x="9137205" y="4735815"/>
              <a:ext cx="198720" cy="21672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9D31941E-C8C5-44D0-8396-7CB33B239CA9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9128205" y="4727175"/>
                <a:ext cx="21636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630B8CAB-2999-4F6C-9E10-F115CA83F04C}"/>
                  </a:ext>
                </a:extLst>
              </p14:cNvPr>
              <p14:cNvContentPartPr/>
              <p14:nvPr/>
            </p14:nvContentPartPr>
            <p14:xfrm>
              <a:off x="9652725" y="4671735"/>
              <a:ext cx="41040" cy="28944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630B8CAB-2999-4F6C-9E10-F115CA83F04C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9644085" y="4663095"/>
                <a:ext cx="58680" cy="30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6" name="Group 105">
            <a:extLst>
              <a:ext uri="{FF2B5EF4-FFF2-40B4-BE49-F238E27FC236}">
                <a16:creationId xmlns:a16="http://schemas.microsoft.com/office/drawing/2014/main" id="{8077CE83-EE77-4591-A6AF-A1C3EB337084}"/>
              </a:ext>
            </a:extLst>
          </p:cNvPr>
          <p:cNvGrpSpPr/>
          <p:nvPr/>
        </p:nvGrpSpPr>
        <p:grpSpPr>
          <a:xfrm>
            <a:off x="10037205" y="3515055"/>
            <a:ext cx="1575360" cy="678240"/>
            <a:chOff x="10037205" y="3515055"/>
            <a:chExt cx="1575360" cy="67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90085045-7D2B-414F-818D-ABCADA2DB03E}"/>
                    </a:ext>
                  </a:extLst>
                </p14:cNvPr>
                <p14:cNvContentPartPr/>
                <p14:nvPr/>
              </p14:nvContentPartPr>
              <p14:xfrm>
                <a:off x="10037205" y="3933015"/>
                <a:ext cx="540000" cy="2602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90085045-7D2B-414F-818D-ABCADA2DB03E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0019205" y="3915015"/>
                  <a:ext cx="57564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84638E6-A053-4B02-9B6C-C92904AFE1B7}"/>
                    </a:ext>
                  </a:extLst>
                </p14:cNvPr>
                <p14:cNvContentPartPr/>
                <p14:nvPr/>
              </p14:nvContentPartPr>
              <p14:xfrm>
                <a:off x="10305405" y="3891255"/>
                <a:ext cx="573480" cy="1479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84638E6-A053-4B02-9B6C-C92904AFE1B7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0287405" y="3873255"/>
                  <a:ext cx="60912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9EEBC177-15FD-40B0-99A6-BE4CC1637796}"/>
                    </a:ext>
                  </a:extLst>
                </p14:cNvPr>
                <p14:cNvContentPartPr/>
                <p14:nvPr/>
              </p14:nvContentPartPr>
              <p14:xfrm>
                <a:off x="10893285" y="3868215"/>
                <a:ext cx="70920" cy="1969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9EEBC177-15FD-40B0-99A6-BE4CC1637796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0875285" y="3850215"/>
                  <a:ext cx="10656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EA9492BE-414C-41BB-B5E8-5F8D61A8B444}"/>
                    </a:ext>
                  </a:extLst>
                </p14:cNvPr>
                <p14:cNvContentPartPr/>
                <p14:nvPr/>
              </p14:nvContentPartPr>
              <p14:xfrm>
                <a:off x="10983285" y="3881895"/>
                <a:ext cx="104760" cy="1011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EA9492BE-414C-41BB-B5E8-5F8D61A8B444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0965285" y="3864255"/>
                  <a:ext cx="1404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EF0E8B2-BF87-42E6-BA21-211B5935DE8F}"/>
                    </a:ext>
                  </a:extLst>
                </p14:cNvPr>
                <p14:cNvContentPartPr/>
                <p14:nvPr/>
              </p14:nvContentPartPr>
              <p14:xfrm>
                <a:off x="11156805" y="3684975"/>
                <a:ext cx="50760" cy="2116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EF0E8B2-BF87-42E6-BA21-211B5935DE8F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1138805" y="3667335"/>
                  <a:ext cx="8640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0D372C24-A5A6-43F3-A7C2-DD32E002C204}"/>
                    </a:ext>
                  </a:extLst>
                </p14:cNvPr>
                <p14:cNvContentPartPr/>
                <p14:nvPr/>
              </p14:nvContentPartPr>
              <p14:xfrm>
                <a:off x="11212605" y="3598575"/>
                <a:ext cx="155160" cy="2660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0D372C24-A5A6-43F3-A7C2-DD32E002C204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1194605" y="3580575"/>
                  <a:ext cx="19080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9B58AB5-46C3-4BB3-8C5E-7DA870173E04}"/>
                    </a:ext>
                  </a:extLst>
                </p14:cNvPr>
                <p14:cNvContentPartPr/>
                <p14:nvPr/>
              </p14:nvContentPartPr>
              <p14:xfrm>
                <a:off x="11331405" y="3515055"/>
                <a:ext cx="281160" cy="2973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A9B58AB5-46C3-4BB3-8C5E-7DA870173E04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1313405" y="3497055"/>
                  <a:ext cx="31680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3A8F307E-82FA-40DF-B8C3-831AB23889C0}"/>
                    </a:ext>
                  </a:extLst>
                </p14:cNvPr>
                <p14:cNvContentPartPr/>
                <p14:nvPr/>
              </p14:nvContentPartPr>
              <p14:xfrm>
                <a:off x="10287405" y="3857055"/>
                <a:ext cx="44280" cy="810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3A8F307E-82FA-40DF-B8C3-831AB23889C0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0269405" y="3839415"/>
                  <a:ext cx="79920" cy="11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6F431893-434E-41B6-9992-A037653DF2D8}"/>
              </a:ext>
            </a:extLst>
          </p:cNvPr>
          <p:cNvGrpSpPr/>
          <p:nvPr/>
        </p:nvGrpSpPr>
        <p:grpSpPr>
          <a:xfrm>
            <a:off x="7853805" y="2922135"/>
            <a:ext cx="2007360" cy="1324440"/>
            <a:chOff x="7853805" y="2922135"/>
            <a:chExt cx="2007360" cy="132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96250C02-8313-4BA6-8115-A7FBB937200A}"/>
                    </a:ext>
                  </a:extLst>
                </p14:cNvPr>
                <p14:cNvContentPartPr/>
                <p14:nvPr/>
              </p14:nvContentPartPr>
              <p14:xfrm>
                <a:off x="7853805" y="3898095"/>
                <a:ext cx="2007360" cy="3484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96250C02-8313-4BA6-8115-A7FBB937200A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7836165" y="3880455"/>
                  <a:ext cx="204300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3699F59A-7F45-463C-BF22-C31987B6B4E7}"/>
                    </a:ext>
                  </a:extLst>
                </p14:cNvPr>
                <p14:cNvContentPartPr/>
                <p14:nvPr/>
              </p14:nvContentPartPr>
              <p14:xfrm>
                <a:off x="8689005" y="3193575"/>
                <a:ext cx="480960" cy="6598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3699F59A-7F45-463C-BF22-C31987B6B4E7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8671005" y="3175575"/>
                  <a:ext cx="516600" cy="69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20AD1990-3A07-4FBD-8BBD-148EE3DDD4A3}"/>
                    </a:ext>
                  </a:extLst>
                </p14:cNvPr>
                <p14:cNvContentPartPr/>
                <p14:nvPr/>
              </p14:nvContentPartPr>
              <p14:xfrm>
                <a:off x="9198405" y="2980455"/>
                <a:ext cx="221760" cy="2232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20AD1990-3A07-4FBD-8BBD-148EE3DDD4A3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9180405" y="2962815"/>
                  <a:ext cx="25740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958EBA67-2CDA-4C1D-ACEE-A49AD7795B55}"/>
                    </a:ext>
                  </a:extLst>
                </p14:cNvPr>
                <p14:cNvContentPartPr/>
                <p14:nvPr/>
              </p14:nvContentPartPr>
              <p14:xfrm>
                <a:off x="9446805" y="2988015"/>
                <a:ext cx="146160" cy="1828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958EBA67-2CDA-4C1D-ACEE-A49AD7795B55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9429165" y="2970015"/>
                  <a:ext cx="18180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0F8FE803-CC02-482E-B178-8D7142ABC9D3}"/>
                    </a:ext>
                  </a:extLst>
                </p14:cNvPr>
                <p14:cNvContentPartPr/>
                <p14:nvPr/>
              </p14:nvContentPartPr>
              <p14:xfrm>
                <a:off x="9587565" y="2969655"/>
                <a:ext cx="123840" cy="1411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0F8FE803-CC02-482E-B178-8D7142ABC9D3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9569925" y="2952015"/>
                  <a:ext cx="1594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D31D22E5-D15E-476A-92D5-1A90237A2B96}"/>
                    </a:ext>
                  </a:extLst>
                </p14:cNvPr>
                <p14:cNvContentPartPr/>
                <p14:nvPr/>
              </p14:nvContentPartPr>
              <p14:xfrm>
                <a:off x="9761085" y="2922135"/>
                <a:ext cx="83880" cy="2422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D31D22E5-D15E-476A-92D5-1A90237A2B96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9743445" y="2904495"/>
                  <a:ext cx="119520" cy="27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5836317-DD80-4815-AF42-967501B734DA}"/>
              </a:ext>
            </a:extLst>
          </p:cNvPr>
          <p:cNvGrpSpPr/>
          <p:nvPr/>
        </p:nvGrpSpPr>
        <p:grpSpPr>
          <a:xfrm>
            <a:off x="6832485" y="5843535"/>
            <a:ext cx="703440" cy="287280"/>
            <a:chOff x="6832485" y="5843535"/>
            <a:chExt cx="703440" cy="287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90D11E5A-E4F7-4A4F-81F3-E43498CA2D98}"/>
                    </a:ext>
                  </a:extLst>
                </p14:cNvPr>
                <p14:cNvContentPartPr/>
                <p14:nvPr/>
              </p14:nvContentPartPr>
              <p14:xfrm>
                <a:off x="6832485" y="5965215"/>
                <a:ext cx="631080" cy="568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90D11E5A-E4F7-4A4F-81F3-E43498CA2D98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6823845" y="5956215"/>
                  <a:ext cx="64872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DB6C377F-0A1F-41AA-91C9-A7D9C1673A63}"/>
                    </a:ext>
                  </a:extLst>
                </p14:cNvPr>
                <p14:cNvContentPartPr/>
                <p14:nvPr/>
              </p14:nvContentPartPr>
              <p14:xfrm>
                <a:off x="7330725" y="5843535"/>
                <a:ext cx="205200" cy="2872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DB6C377F-0A1F-41AA-91C9-A7D9C1673A63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7321725" y="5834895"/>
                  <a:ext cx="222840" cy="30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9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0E51FCC8-E771-4AAE-AB0B-82219E382AD3}"/>
                  </a:ext>
                </a:extLst>
              </p14:cNvPr>
              <p14:cNvContentPartPr/>
              <p14:nvPr/>
            </p14:nvContentPartPr>
            <p14:xfrm>
              <a:off x="10260045" y="5746335"/>
              <a:ext cx="155160" cy="27972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0E51FCC8-E771-4AAE-AB0B-82219E382AD3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10251405" y="5737695"/>
                <a:ext cx="17280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1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128829DB-B068-48AB-B935-E11E7496252F}"/>
                  </a:ext>
                </a:extLst>
              </p14:cNvPr>
              <p14:cNvContentPartPr/>
              <p14:nvPr/>
            </p14:nvContentPartPr>
            <p14:xfrm>
              <a:off x="9689805" y="5796375"/>
              <a:ext cx="149760" cy="28224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128829DB-B068-48AB-B935-E11E7496252F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9680805" y="5787735"/>
                <a:ext cx="167400" cy="29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7" name="Group 126">
            <a:extLst>
              <a:ext uri="{FF2B5EF4-FFF2-40B4-BE49-F238E27FC236}">
                <a16:creationId xmlns:a16="http://schemas.microsoft.com/office/drawing/2014/main" id="{82A01D88-2280-4477-9A28-5FF63CC5FC92}"/>
              </a:ext>
            </a:extLst>
          </p:cNvPr>
          <p:cNvGrpSpPr/>
          <p:nvPr/>
        </p:nvGrpSpPr>
        <p:grpSpPr>
          <a:xfrm>
            <a:off x="10188405" y="2373135"/>
            <a:ext cx="453600" cy="1009440"/>
            <a:chOff x="10188405" y="2373135"/>
            <a:chExt cx="453600" cy="100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6F5D588D-C8D0-4D16-8430-CC7EF904D469}"/>
                    </a:ext>
                  </a:extLst>
                </p14:cNvPr>
                <p14:cNvContentPartPr/>
                <p14:nvPr/>
              </p14:nvContentPartPr>
              <p14:xfrm>
                <a:off x="10188405" y="2373135"/>
                <a:ext cx="94320" cy="1648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6F5D588D-C8D0-4D16-8430-CC7EF904D469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0179405" y="2364135"/>
                  <a:ext cx="11196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DAADDE9F-1FB6-4686-ABE2-CCB32A83CCA1}"/>
                    </a:ext>
                  </a:extLst>
                </p14:cNvPr>
                <p14:cNvContentPartPr/>
                <p14:nvPr/>
              </p14:nvContentPartPr>
              <p14:xfrm>
                <a:off x="10213605" y="2610375"/>
                <a:ext cx="38160" cy="2052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DAADDE9F-1FB6-4686-ABE2-CCB32A83CCA1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0204605" y="2601375"/>
                  <a:ext cx="5580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918E2354-39E2-478D-8FC6-A0316DFC8190}"/>
                    </a:ext>
                  </a:extLst>
                </p14:cNvPr>
                <p14:cNvContentPartPr/>
                <p14:nvPr/>
              </p14:nvContentPartPr>
              <p14:xfrm>
                <a:off x="10386405" y="2581215"/>
                <a:ext cx="138960" cy="1137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918E2354-39E2-478D-8FC6-A0316DFC8190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0377405" y="2572215"/>
                  <a:ext cx="1566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6137EDC3-0372-4576-8AAF-E1F02E67C525}"/>
                    </a:ext>
                  </a:extLst>
                </p14:cNvPr>
                <p14:cNvContentPartPr/>
                <p14:nvPr/>
              </p14:nvContentPartPr>
              <p14:xfrm>
                <a:off x="10199205" y="2893695"/>
                <a:ext cx="81000" cy="1260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6137EDC3-0372-4576-8AAF-E1F02E67C525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0190565" y="2885055"/>
                  <a:ext cx="9864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0D4ABEEF-2819-4CA8-8A43-C3743A23594A}"/>
                    </a:ext>
                  </a:extLst>
                </p14:cNvPr>
                <p14:cNvContentPartPr/>
                <p14:nvPr/>
              </p14:nvContentPartPr>
              <p14:xfrm>
                <a:off x="10204605" y="2774895"/>
                <a:ext cx="149760" cy="10728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0D4ABEEF-2819-4CA8-8A43-C3743A23594A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0195605" y="2765895"/>
                  <a:ext cx="1674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CB2C24C7-43A7-466C-9205-E899D48B1B5E}"/>
                    </a:ext>
                  </a:extLst>
                </p14:cNvPr>
                <p14:cNvContentPartPr/>
                <p14:nvPr/>
              </p14:nvContentPartPr>
              <p14:xfrm>
                <a:off x="10490445" y="2718375"/>
                <a:ext cx="151560" cy="1645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CB2C24C7-43A7-466C-9205-E899D48B1B5E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0481805" y="2709735"/>
                  <a:ext cx="1692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247412CF-A297-409F-A1B9-7D707D0BE1F9}"/>
                    </a:ext>
                  </a:extLst>
                </p14:cNvPr>
                <p14:cNvContentPartPr/>
                <p14:nvPr/>
              </p14:nvContentPartPr>
              <p14:xfrm>
                <a:off x="10246005" y="3046695"/>
                <a:ext cx="12960" cy="1454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247412CF-A297-409F-A1B9-7D707D0BE1F9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0237365" y="3038055"/>
                  <a:ext cx="306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52F0F4C4-E714-4BA2-ADC2-4466A9E8F75A}"/>
                    </a:ext>
                  </a:extLst>
                </p14:cNvPr>
                <p14:cNvContentPartPr/>
                <p14:nvPr/>
              </p14:nvContentPartPr>
              <p14:xfrm>
                <a:off x="10213245" y="3260175"/>
                <a:ext cx="13320" cy="1224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52F0F4C4-E714-4BA2-ADC2-4466A9E8F75A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0204605" y="3251535"/>
                  <a:ext cx="30960" cy="14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2A8CA436-6BCB-4621-A660-5EC935BF0CD1}"/>
              </a:ext>
            </a:extLst>
          </p:cNvPr>
          <p:cNvGrpSpPr/>
          <p:nvPr/>
        </p:nvGrpSpPr>
        <p:grpSpPr>
          <a:xfrm>
            <a:off x="8191125" y="5865135"/>
            <a:ext cx="173160" cy="235800"/>
            <a:chOff x="8191125" y="5865135"/>
            <a:chExt cx="173160" cy="235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969D71DF-B866-4E5E-9E6A-E121121AF233}"/>
                    </a:ext>
                  </a:extLst>
                </p14:cNvPr>
                <p14:cNvContentPartPr/>
                <p14:nvPr/>
              </p14:nvContentPartPr>
              <p14:xfrm>
                <a:off x="8191125" y="5914815"/>
                <a:ext cx="104760" cy="1861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969D71DF-B866-4E5E-9E6A-E121121AF233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8182125" y="5905815"/>
                  <a:ext cx="12240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FE6DB6F4-07A0-44E9-A082-63E4825149C1}"/>
                    </a:ext>
                  </a:extLst>
                </p14:cNvPr>
                <p14:cNvContentPartPr/>
                <p14:nvPr/>
              </p14:nvContentPartPr>
              <p14:xfrm>
                <a:off x="8230005" y="5865135"/>
                <a:ext cx="134280" cy="687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FE6DB6F4-07A0-44E9-A082-63E4825149C1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8221005" y="5856495"/>
                  <a:ext cx="151920" cy="86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3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719639F1-E4A4-4123-BEF5-2E69464FCBFA}"/>
                  </a:ext>
                </a:extLst>
              </p14:cNvPr>
              <p14:cNvContentPartPr/>
              <p14:nvPr/>
            </p14:nvContentPartPr>
            <p14:xfrm>
              <a:off x="8689005" y="5856495"/>
              <a:ext cx="12960" cy="21672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719639F1-E4A4-4123-BEF5-2E69464FCBFA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8680005" y="5847855"/>
                <a:ext cx="3060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5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AB145048-7B5A-4B1D-9499-ACAC5D23D38D}"/>
                  </a:ext>
                </a:extLst>
              </p14:cNvPr>
              <p14:cNvContentPartPr/>
              <p14:nvPr/>
            </p14:nvContentPartPr>
            <p14:xfrm>
              <a:off x="9069165" y="5816175"/>
              <a:ext cx="165960" cy="21888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AB145048-7B5A-4B1D-9499-ACAC5D23D38D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9060525" y="5807175"/>
                <a:ext cx="183600" cy="236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8" name="Group 137">
            <a:extLst>
              <a:ext uri="{FF2B5EF4-FFF2-40B4-BE49-F238E27FC236}">
                <a16:creationId xmlns:a16="http://schemas.microsoft.com/office/drawing/2014/main" id="{E0B46CAE-4C46-4E34-8D41-974436C33981}"/>
              </a:ext>
            </a:extLst>
          </p:cNvPr>
          <p:cNvGrpSpPr/>
          <p:nvPr/>
        </p:nvGrpSpPr>
        <p:grpSpPr>
          <a:xfrm>
            <a:off x="8086005" y="6300375"/>
            <a:ext cx="1215360" cy="480960"/>
            <a:chOff x="8086005" y="6300375"/>
            <a:chExt cx="1215360" cy="48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28DC7686-58CF-4C2C-A1C5-629E90FB5967}"/>
                    </a:ext>
                  </a:extLst>
                </p14:cNvPr>
                <p14:cNvContentPartPr/>
                <p14:nvPr/>
              </p14:nvContentPartPr>
              <p14:xfrm>
                <a:off x="8086005" y="6300375"/>
                <a:ext cx="1215360" cy="2386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28DC7686-58CF-4C2C-A1C5-629E90FB5967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8068005" y="6282735"/>
                  <a:ext cx="125100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3F8A777B-BD8D-4F96-9763-9B5D7AAED73F}"/>
                    </a:ext>
                  </a:extLst>
                </p14:cNvPr>
                <p14:cNvContentPartPr/>
                <p14:nvPr/>
              </p14:nvContentPartPr>
              <p14:xfrm>
                <a:off x="8300205" y="6600255"/>
                <a:ext cx="167760" cy="16344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3F8A777B-BD8D-4F96-9763-9B5D7AAED73F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8282205" y="6582255"/>
                  <a:ext cx="20340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BA69DDBA-3E3F-4019-8C9C-74370FFC7411}"/>
                    </a:ext>
                  </a:extLst>
                </p14:cNvPr>
                <p14:cNvContentPartPr/>
                <p14:nvPr/>
              </p14:nvContentPartPr>
              <p14:xfrm>
                <a:off x="8513325" y="6626895"/>
                <a:ext cx="163440" cy="15444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BA69DDBA-3E3F-4019-8C9C-74370FFC7411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8495685" y="6609255"/>
                  <a:ext cx="19908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EE7D1856-31C1-4F4F-8EFA-99E4AE9C36BF}"/>
                    </a:ext>
                  </a:extLst>
                </p14:cNvPr>
                <p14:cNvContentPartPr/>
                <p14:nvPr/>
              </p14:nvContentPartPr>
              <p14:xfrm>
                <a:off x="8684325" y="6609615"/>
                <a:ext cx="104040" cy="1065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EE7D1856-31C1-4F4F-8EFA-99E4AE9C36BF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8666325" y="6591975"/>
                  <a:ext cx="1396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FF0665B7-F853-4668-9CE5-E9B0E4308B69}"/>
                    </a:ext>
                  </a:extLst>
                </p14:cNvPr>
                <p14:cNvContentPartPr/>
                <p14:nvPr/>
              </p14:nvContentPartPr>
              <p14:xfrm>
                <a:off x="8829405" y="6537615"/>
                <a:ext cx="90360" cy="19044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FF0665B7-F853-4668-9CE5-E9B0E4308B69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8811405" y="6519975"/>
                  <a:ext cx="126000" cy="22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C8DA705D-2217-440B-A092-CE7005CB16F1}"/>
              </a:ext>
            </a:extLst>
          </p:cNvPr>
          <p:cNvGrpSpPr/>
          <p:nvPr/>
        </p:nvGrpSpPr>
        <p:grpSpPr>
          <a:xfrm>
            <a:off x="9607005" y="6299655"/>
            <a:ext cx="993960" cy="411840"/>
            <a:chOff x="9607005" y="6299655"/>
            <a:chExt cx="993960" cy="41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4FFB81FE-FD43-4838-A14B-561384E3F2A3}"/>
                    </a:ext>
                  </a:extLst>
                </p14:cNvPr>
                <p14:cNvContentPartPr/>
                <p14:nvPr/>
              </p14:nvContentPartPr>
              <p14:xfrm>
                <a:off x="9607005" y="6299655"/>
                <a:ext cx="954360" cy="16704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4FFB81FE-FD43-4838-A14B-561384E3F2A3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9589005" y="6281655"/>
                  <a:ext cx="99000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04C83AC3-7354-49B7-8427-5E350C3A8C9A}"/>
                    </a:ext>
                  </a:extLst>
                </p14:cNvPr>
                <p14:cNvContentPartPr/>
                <p14:nvPr/>
              </p14:nvContentPartPr>
              <p14:xfrm>
                <a:off x="9925245" y="6561015"/>
                <a:ext cx="95040" cy="15048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04C83AC3-7354-49B7-8427-5E350C3A8C9A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9907245" y="6543375"/>
                  <a:ext cx="13068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5350C887-9BBA-4951-B67A-3ACFE6ED8127}"/>
                    </a:ext>
                  </a:extLst>
                </p14:cNvPr>
                <p14:cNvContentPartPr/>
                <p14:nvPr/>
              </p14:nvContentPartPr>
              <p14:xfrm>
                <a:off x="10039005" y="6614655"/>
                <a:ext cx="102960" cy="4320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5350C887-9BBA-4951-B67A-3ACFE6ED8127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0021365" y="6597015"/>
                  <a:ext cx="1386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60EF2E82-74A2-4161-8410-669A58DE54FD}"/>
                    </a:ext>
                  </a:extLst>
                </p14:cNvPr>
                <p14:cNvContentPartPr/>
                <p14:nvPr/>
              </p14:nvContentPartPr>
              <p14:xfrm>
                <a:off x="10205325" y="6490815"/>
                <a:ext cx="80640" cy="16956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60EF2E82-74A2-4161-8410-669A58DE54FD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0187325" y="6472815"/>
                  <a:ext cx="11628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973FF0F3-D745-4776-9234-6A8CFC49F1D8}"/>
                    </a:ext>
                  </a:extLst>
                </p14:cNvPr>
                <p14:cNvContentPartPr/>
                <p14:nvPr/>
              </p14:nvContentPartPr>
              <p14:xfrm>
                <a:off x="10300365" y="6486855"/>
                <a:ext cx="43200" cy="15912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973FF0F3-D745-4776-9234-6A8CFC49F1D8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0282365" y="6468855"/>
                  <a:ext cx="788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0532C586-8FAA-4767-8C85-EE849C7CCF5C}"/>
                    </a:ext>
                  </a:extLst>
                </p14:cNvPr>
                <p14:cNvContentPartPr/>
                <p14:nvPr/>
              </p14:nvContentPartPr>
              <p14:xfrm>
                <a:off x="10247805" y="6571095"/>
                <a:ext cx="126360" cy="2952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0532C586-8FAA-4767-8C85-EE849C7CCF5C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0229805" y="6553095"/>
                  <a:ext cx="16200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10DAFC4A-D4DF-4412-A91B-1B34E222583F}"/>
                    </a:ext>
                  </a:extLst>
                </p14:cNvPr>
                <p14:cNvContentPartPr/>
                <p14:nvPr/>
              </p14:nvContentPartPr>
              <p14:xfrm>
                <a:off x="10363005" y="6484335"/>
                <a:ext cx="237960" cy="17712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10DAFC4A-D4DF-4412-A91B-1B34E222583F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0345005" y="6466335"/>
                  <a:ext cx="273600" cy="21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8DC7BD68-51B9-45C9-A89A-ADBFCFB833E5}"/>
              </a:ext>
            </a:extLst>
          </p:cNvPr>
          <p:cNvGrpSpPr/>
          <p:nvPr/>
        </p:nvGrpSpPr>
        <p:grpSpPr>
          <a:xfrm>
            <a:off x="10869525" y="5721495"/>
            <a:ext cx="998640" cy="252000"/>
            <a:chOff x="10869525" y="5721495"/>
            <a:chExt cx="998640" cy="25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FE9508CA-1DAD-41ED-A1DE-011C91156ECB}"/>
                    </a:ext>
                  </a:extLst>
                </p14:cNvPr>
                <p14:cNvContentPartPr/>
                <p14:nvPr/>
              </p14:nvContentPartPr>
              <p14:xfrm>
                <a:off x="10869525" y="5863695"/>
                <a:ext cx="287280" cy="4968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FE9508CA-1DAD-41ED-A1DE-011C91156ECB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10860525" y="5855055"/>
                  <a:ext cx="30492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B3CB2AC4-A524-429D-8BF5-AEA5E80F5157}"/>
                    </a:ext>
                  </a:extLst>
                </p14:cNvPr>
                <p14:cNvContentPartPr/>
                <p14:nvPr/>
              </p14:nvContentPartPr>
              <p14:xfrm>
                <a:off x="11104605" y="5721495"/>
                <a:ext cx="147240" cy="22932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B3CB2AC4-A524-429D-8BF5-AEA5E80F5157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1095605" y="5712495"/>
                  <a:ext cx="16488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EE7661D3-BB4A-4076-B071-091FF731D711}"/>
                    </a:ext>
                  </a:extLst>
                </p14:cNvPr>
                <p14:cNvContentPartPr/>
                <p14:nvPr/>
              </p14:nvContentPartPr>
              <p14:xfrm>
                <a:off x="11386845" y="5957655"/>
                <a:ext cx="48960" cy="1584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EE7661D3-BB4A-4076-B071-091FF731D711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1378205" y="5949015"/>
                  <a:ext cx="666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009780E2-BF01-4CD3-A7D4-AA28EC10F080}"/>
                    </a:ext>
                  </a:extLst>
                </p14:cNvPr>
                <p14:cNvContentPartPr/>
                <p14:nvPr/>
              </p14:nvContentPartPr>
              <p14:xfrm>
                <a:off x="11547405" y="5950455"/>
                <a:ext cx="34560" cy="828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009780E2-BF01-4CD3-A7D4-AA28EC10F080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1538405" y="5941815"/>
                  <a:ext cx="522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593B1AEE-33CF-43AC-90DC-5E49F21A6555}"/>
                    </a:ext>
                  </a:extLst>
                </p14:cNvPr>
                <p14:cNvContentPartPr/>
                <p14:nvPr/>
              </p14:nvContentPartPr>
              <p14:xfrm>
                <a:off x="11698605" y="5940735"/>
                <a:ext cx="169560" cy="1008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593B1AEE-33CF-43AC-90DC-5E49F21A6555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1689605" y="5931735"/>
                  <a:ext cx="187200" cy="2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29F864A9-05E0-4F39-9F98-32BB502138BC}"/>
              </a:ext>
            </a:extLst>
          </p:cNvPr>
          <p:cNvGrpSpPr/>
          <p:nvPr/>
        </p:nvGrpSpPr>
        <p:grpSpPr>
          <a:xfrm>
            <a:off x="7456005" y="6329175"/>
            <a:ext cx="510120" cy="460800"/>
            <a:chOff x="7456005" y="6329175"/>
            <a:chExt cx="510120" cy="46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D1F90A20-AC85-436E-8301-28004C360E3C}"/>
                    </a:ext>
                  </a:extLst>
                </p14:cNvPr>
                <p14:cNvContentPartPr/>
                <p14:nvPr/>
              </p14:nvContentPartPr>
              <p14:xfrm>
                <a:off x="7684965" y="6345015"/>
                <a:ext cx="77040" cy="15912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D1F90A20-AC85-436E-8301-28004C360E3C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7675965" y="6336015"/>
                  <a:ext cx="946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CCB31E84-C0DA-4433-AA11-31B019C31989}"/>
                    </a:ext>
                  </a:extLst>
                </p14:cNvPr>
                <p14:cNvContentPartPr/>
                <p14:nvPr/>
              </p14:nvContentPartPr>
              <p14:xfrm>
                <a:off x="7695405" y="6329175"/>
                <a:ext cx="126360" cy="5580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CCB31E84-C0DA-4433-AA11-31B019C31989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7686765" y="6320175"/>
                  <a:ext cx="14400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411EE703-CAB6-4AE9-A27F-01C7061E74A1}"/>
                    </a:ext>
                  </a:extLst>
                </p14:cNvPr>
                <p14:cNvContentPartPr/>
                <p14:nvPr/>
              </p14:nvContentPartPr>
              <p14:xfrm>
                <a:off x="7596045" y="6542655"/>
                <a:ext cx="59040" cy="13176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411EE703-CAB6-4AE9-A27F-01C7061E74A1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7587405" y="6533655"/>
                  <a:ext cx="7668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7500DF26-4F3A-4249-B8FE-B350CF25EEF1}"/>
                    </a:ext>
                  </a:extLst>
                </p14:cNvPr>
                <p14:cNvContentPartPr/>
                <p14:nvPr/>
              </p14:nvContentPartPr>
              <p14:xfrm>
                <a:off x="7798005" y="6489735"/>
                <a:ext cx="122760" cy="10188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7500DF26-4F3A-4249-B8FE-B350CF25EEF1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7789365" y="6480735"/>
                  <a:ext cx="14040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1C9D6674-B9CA-4F6A-B026-592AA0E8511A}"/>
                    </a:ext>
                  </a:extLst>
                </p14:cNvPr>
                <p14:cNvContentPartPr/>
                <p14:nvPr/>
              </p14:nvContentPartPr>
              <p14:xfrm>
                <a:off x="7456005" y="6667575"/>
                <a:ext cx="43560" cy="11412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1C9D6674-B9CA-4F6A-B026-592AA0E8511A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7447005" y="6658935"/>
                  <a:ext cx="6120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A512185B-9CA1-4815-993E-405E78BA9D65}"/>
                    </a:ext>
                  </a:extLst>
                </p14:cNvPr>
                <p14:cNvContentPartPr/>
                <p14:nvPr/>
              </p14:nvContentPartPr>
              <p14:xfrm>
                <a:off x="7848405" y="6604575"/>
                <a:ext cx="117720" cy="18540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A512185B-9CA1-4815-993E-405E78BA9D65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7839765" y="6595575"/>
                  <a:ext cx="135360" cy="203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60958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2463D-D0F3-4338-A345-163B1CBE8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78025"/>
          </a:xfrm>
        </p:spPr>
        <p:txBody>
          <a:bodyPr>
            <a:normAutofit/>
          </a:bodyPr>
          <a:lstStyle/>
          <a:p>
            <a:r>
              <a:rPr lang="en-US" dirty="0"/>
              <a:t>A sorting algorithm is </a:t>
            </a:r>
            <a:r>
              <a:rPr lang="en-US" i="1" dirty="0"/>
              <a:t>stable</a:t>
            </a:r>
            <a:r>
              <a:rPr lang="en-US" dirty="0"/>
              <a:t> if elements with equal keys stay in the same order when new elements are added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092EA-5ABA-48C1-A70D-A652892D9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76574"/>
            <a:ext cx="10515600" cy="3276601"/>
          </a:xfrm>
        </p:spPr>
        <p:txBody>
          <a:bodyPr/>
          <a:lstStyle/>
          <a:p>
            <a:r>
              <a:rPr lang="en-US" dirty="0"/>
              <a:t>e.g. Have A1, B2, B3, C4. Add B7 and re-sort.</a:t>
            </a:r>
          </a:p>
          <a:p>
            <a:pPr lvl="1"/>
            <a:r>
              <a:rPr lang="en-US" dirty="0"/>
              <a:t>If the result is A1, B2, B3, B7, C4, the sort was </a:t>
            </a:r>
            <a:r>
              <a:rPr lang="en-US" i="1" dirty="0"/>
              <a:t>stable</a:t>
            </a:r>
          </a:p>
          <a:p>
            <a:pPr lvl="1"/>
            <a:r>
              <a:rPr lang="en-US" dirty="0"/>
              <a:t>Otherwise (e.g. A1, B2, B7, B3, C4), it’s </a:t>
            </a:r>
            <a:r>
              <a:rPr lang="en-US" i="1" dirty="0"/>
              <a:t>unstable</a:t>
            </a:r>
          </a:p>
          <a:p>
            <a:r>
              <a:rPr lang="en-US" dirty="0"/>
              <a:t>Insertion sort and merge sort are stable. (Try it!)</a:t>
            </a:r>
          </a:p>
          <a:p>
            <a:r>
              <a:rPr lang="en-US" dirty="0"/>
              <a:t>Heap sort is unstable</a:t>
            </a:r>
          </a:p>
          <a:p>
            <a:pPr lvl="1"/>
            <a:r>
              <a:rPr lang="en-US" dirty="0"/>
              <a:t>e.g. have A1, A2. Add A3. Get A1, A3, A2.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632D495-2EF0-4035-96ED-C3006C3C958A}"/>
              </a:ext>
            </a:extLst>
          </p:cNvPr>
          <p:cNvGrpSpPr/>
          <p:nvPr/>
        </p:nvGrpSpPr>
        <p:grpSpPr>
          <a:xfrm>
            <a:off x="1926765" y="2575095"/>
            <a:ext cx="765360" cy="538200"/>
            <a:chOff x="1926765" y="2575095"/>
            <a:chExt cx="765360" cy="538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397AFCC-DE4C-44EF-8881-6A0EB3C37557}"/>
                    </a:ext>
                  </a:extLst>
                </p14:cNvPr>
                <p14:cNvContentPartPr/>
                <p14:nvPr/>
              </p14:nvContentPartPr>
              <p14:xfrm>
                <a:off x="2313765" y="2873895"/>
                <a:ext cx="275760" cy="1728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397AFCC-DE4C-44EF-8881-6A0EB3C3755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304765" y="2864895"/>
                  <a:ext cx="29340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A62CAF5-6F23-4209-8A5C-4C3AE4CB940D}"/>
                    </a:ext>
                  </a:extLst>
                </p14:cNvPr>
                <p14:cNvContentPartPr/>
                <p14:nvPr/>
              </p14:nvContentPartPr>
              <p14:xfrm>
                <a:off x="2546685" y="2931855"/>
                <a:ext cx="145440" cy="1814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A62CAF5-6F23-4209-8A5C-4C3AE4CB940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537685" y="2923215"/>
                  <a:ext cx="16308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6331A08-4A14-4A3B-B467-40856866D879}"/>
                    </a:ext>
                  </a:extLst>
                </p14:cNvPr>
                <p14:cNvContentPartPr/>
                <p14:nvPr/>
              </p14:nvContentPartPr>
              <p14:xfrm>
                <a:off x="1926765" y="2730255"/>
                <a:ext cx="110160" cy="1872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6331A08-4A14-4A3B-B467-40856866D87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17765" y="2721615"/>
                  <a:ext cx="1278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8A6786A-4B7E-44AB-945D-92D3225BF635}"/>
                    </a:ext>
                  </a:extLst>
                </p14:cNvPr>
                <p14:cNvContentPartPr/>
                <p14:nvPr/>
              </p14:nvContentPartPr>
              <p14:xfrm>
                <a:off x="1999125" y="2729535"/>
                <a:ext cx="111600" cy="1065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8A6786A-4B7E-44AB-945D-92D3225BF63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990485" y="2720535"/>
                  <a:ext cx="1292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B58FD8D-D4BA-461C-9868-9BB1264D3E53}"/>
                    </a:ext>
                  </a:extLst>
                </p14:cNvPr>
                <p14:cNvContentPartPr/>
                <p14:nvPr/>
              </p14:nvContentPartPr>
              <p14:xfrm>
                <a:off x="2088765" y="2622615"/>
                <a:ext cx="182160" cy="1299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B58FD8D-D4BA-461C-9868-9BB1264D3E5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79765" y="2613615"/>
                  <a:ext cx="1998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85C710F-9146-40DF-B34D-77F568F0C8F1}"/>
                    </a:ext>
                  </a:extLst>
                </p14:cNvPr>
                <p14:cNvContentPartPr/>
                <p14:nvPr/>
              </p14:nvContentPartPr>
              <p14:xfrm>
                <a:off x="2252565" y="2575095"/>
                <a:ext cx="131040" cy="1756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85C710F-9146-40DF-B34D-77F568F0C8F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43565" y="2566455"/>
                  <a:ext cx="148680" cy="19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17D6BD4-DA8A-4334-A2AF-87F0F1D55FC6}"/>
              </a:ext>
            </a:extLst>
          </p:cNvPr>
          <p:cNvGrpSpPr/>
          <p:nvPr/>
        </p:nvGrpSpPr>
        <p:grpSpPr>
          <a:xfrm>
            <a:off x="2830005" y="2308335"/>
            <a:ext cx="1006920" cy="761760"/>
            <a:chOff x="2830005" y="2308335"/>
            <a:chExt cx="1006920" cy="761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B08852F-A573-4BBB-B98D-879DF817F32D}"/>
                    </a:ext>
                  </a:extLst>
                </p14:cNvPr>
                <p14:cNvContentPartPr/>
                <p14:nvPr/>
              </p14:nvContentPartPr>
              <p14:xfrm>
                <a:off x="2882925" y="2627295"/>
                <a:ext cx="237240" cy="4428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B08852F-A573-4BBB-B98D-879DF817F32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873925" y="2618295"/>
                  <a:ext cx="254880" cy="46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CB36078-74B8-4A21-9466-106552769F58}"/>
                    </a:ext>
                  </a:extLst>
                </p14:cNvPr>
                <p14:cNvContentPartPr/>
                <p14:nvPr/>
              </p14:nvContentPartPr>
              <p14:xfrm>
                <a:off x="2830005" y="2927895"/>
                <a:ext cx="200520" cy="1281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CB36078-74B8-4A21-9466-106552769F5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821005" y="2919255"/>
                  <a:ext cx="2181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80425F9-B65D-4069-883B-B6CE23C005A1}"/>
                    </a:ext>
                  </a:extLst>
                </p14:cNvPr>
                <p14:cNvContentPartPr/>
                <p14:nvPr/>
              </p14:nvContentPartPr>
              <p14:xfrm>
                <a:off x="3184245" y="2472495"/>
                <a:ext cx="132480" cy="1476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80425F9-B65D-4069-883B-B6CE23C005A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175605" y="2463855"/>
                  <a:ext cx="15012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1E9C461-10F6-441F-9C43-37DCB675F329}"/>
                    </a:ext>
                  </a:extLst>
                </p14:cNvPr>
                <p14:cNvContentPartPr/>
                <p14:nvPr/>
              </p14:nvContentPartPr>
              <p14:xfrm>
                <a:off x="3319605" y="2449455"/>
                <a:ext cx="113760" cy="1274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1E9C461-10F6-441F-9C43-37DCB675F32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310965" y="2440455"/>
                  <a:ext cx="13140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3747208-4367-4003-83B9-6BB36813954F}"/>
                    </a:ext>
                  </a:extLst>
                </p14:cNvPr>
                <p14:cNvContentPartPr/>
                <p14:nvPr/>
              </p14:nvContentPartPr>
              <p14:xfrm>
                <a:off x="3411765" y="2331735"/>
                <a:ext cx="70560" cy="1882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3747208-4367-4003-83B9-6BB36813954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402765" y="2323095"/>
                  <a:ext cx="8820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DC28B48-DAB5-4550-A090-D3707FAE3134}"/>
                    </a:ext>
                  </a:extLst>
                </p14:cNvPr>
                <p14:cNvContentPartPr/>
                <p14:nvPr/>
              </p14:nvContentPartPr>
              <p14:xfrm>
                <a:off x="3481965" y="2308335"/>
                <a:ext cx="354960" cy="1864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DC28B48-DAB5-4550-A090-D3707FAE313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472965" y="2299335"/>
                  <a:ext cx="372600" cy="20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8303BD0-2C4F-4394-8966-4ED12C5572BC}"/>
              </a:ext>
            </a:extLst>
          </p:cNvPr>
          <p:cNvGrpSpPr/>
          <p:nvPr/>
        </p:nvGrpSpPr>
        <p:grpSpPr>
          <a:xfrm>
            <a:off x="3229605" y="2575455"/>
            <a:ext cx="1075680" cy="570960"/>
            <a:chOff x="3229605" y="2575455"/>
            <a:chExt cx="1075680" cy="57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7C54731-5D66-4C4C-AF66-B13DDE7D1D04}"/>
                    </a:ext>
                  </a:extLst>
                </p14:cNvPr>
                <p14:cNvContentPartPr/>
                <p14:nvPr/>
              </p14:nvContentPartPr>
              <p14:xfrm>
                <a:off x="3253365" y="2575455"/>
                <a:ext cx="1051920" cy="5058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7C54731-5D66-4C4C-AF66-B13DDE7D1D0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244725" y="2566815"/>
                  <a:ext cx="1069560" cy="52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C9EB716-4778-421D-92CC-5E936F89DF8F}"/>
                    </a:ext>
                  </a:extLst>
                </p14:cNvPr>
                <p14:cNvContentPartPr/>
                <p14:nvPr/>
              </p14:nvContentPartPr>
              <p14:xfrm>
                <a:off x="3229605" y="2974695"/>
                <a:ext cx="193320" cy="1378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C9EB716-4778-421D-92CC-5E936F89DF8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220965" y="2966055"/>
                  <a:ext cx="21096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8D61F38-D767-4215-9270-A22FF2D13016}"/>
                    </a:ext>
                  </a:extLst>
                </p14:cNvPr>
                <p14:cNvContentPartPr/>
                <p14:nvPr/>
              </p14:nvContentPartPr>
              <p14:xfrm>
                <a:off x="3749805" y="2738535"/>
                <a:ext cx="96840" cy="3596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8D61F38-D767-4215-9270-A22FF2D1301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741165" y="2729895"/>
                  <a:ext cx="11448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37D7395-FC51-4F47-A186-BCA27579077B}"/>
                    </a:ext>
                  </a:extLst>
                </p14:cNvPr>
                <p14:cNvContentPartPr/>
                <p14:nvPr/>
              </p14:nvContentPartPr>
              <p14:xfrm>
                <a:off x="3683565" y="3022575"/>
                <a:ext cx="223560" cy="1238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37D7395-FC51-4F47-A186-BCA27579077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674565" y="3013935"/>
                  <a:ext cx="241200" cy="14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101D50C-5EC9-4BC4-B07B-1BE2FD86D017}"/>
              </a:ext>
            </a:extLst>
          </p:cNvPr>
          <p:cNvGrpSpPr/>
          <p:nvPr/>
        </p:nvGrpSpPr>
        <p:grpSpPr>
          <a:xfrm>
            <a:off x="4298085" y="2253255"/>
            <a:ext cx="1581840" cy="493920"/>
            <a:chOff x="4298085" y="2253255"/>
            <a:chExt cx="1581840" cy="49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470DA24-DC1C-47E5-97E8-CC05BA0149CE}"/>
                    </a:ext>
                  </a:extLst>
                </p14:cNvPr>
                <p14:cNvContentPartPr/>
                <p14:nvPr/>
              </p14:nvContentPartPr>
              <p14:xfrm>
                <a:off x="4298085" y="2492655"/>
                <a:ext cx="213840" cy="1026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470DA24-DC1C-47E5-97E8-CC05BA0149C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289085" y="2484015"/>
                  <a:ext cx="2314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3BC452A-F29A-4600-8463-9BC017D4101B}"/>
                    </a:ext>
                  </a:extLst>
                </p14:cNvPr>
                <p14:cNvContentPartPr/>
                <p14:nvPr/>
              </p14:nvContentPartPr>
              <p14:xfrm>
                <a:off x="4574205" y="2460975"/>
                <a:ext cx="153360" cy="1393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3BC452A-F29A-4600-8463-9BC017D4101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565565" y="2451975"/>
                  <a:ext cx="17100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6A3AB6A-0CB4-43D6-8479-746317D3D93D}"/>
                    </a:ext>
                  </a:extLst>
                </p14:cNvPr>
                <p14:cNvContentPartPr/>
                <p14:nvPr/>
              </p14:nvContentPartPr>
              <p14:xfrm>
                <a:off x="4685085" y="2466015"/>
                <a:ext cx="260640" cy="2811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6A3AB6A-0CB4-43D6-8479-746317D3D93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676085" y="2457015"/>
                  <a:ext cx="27828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52A256E-D38D-4284-9F71-4B214C552C8D}"/>
                    </a:ext>
                  </a:extLst>
                </p14:cNvPr>
                <p14:cNvContentPartPr/>
                <p14:nvPr/>
              </p14:nvContentPartPr>
              <p14:xfrm>
                <a:off x="4797405" y="2469975"/>
                <a:ext cx="176760" cy="1090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52A256E-D38D-4284-9F71-4B214C552C8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788405" y="2461335"/>
                  <a:ext cx="1944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5193EF5-1E10-4691-A839-FAAAEDDEB290}"/>
                    </a:ext>
                  </a:extLst>
                </p14:cNvPr>
                <p14:cNvContentPartPr/>
                <p14:nvPr/>
              </p14:nvContentPartPr>
              <p14:xfrm>
                <a:off x="4960845" y="2447655"/>
                <a:ext cx="114120" cy="1425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5193EF5-1E10-4691-A839-FAAAEDDEB29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951845" y="2438655"/>
                  <a:ext cx="13176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2ADC6B1-3B64-41A4-831C-37772CFC03B3}"/>
                    </a:ext>
                  </a:extLst>
                </p14:cNvPr>
                <p14:cNvContentPartPr/>
                <p14:nvPr/>
              </p14:nvContentPartPr>
              <p14:xfrm>
                <a:off x="5079285" y="2315895"/>
                <a:ext cx="58680" cy="2300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2ADC6B1-3B64-41A4-831C-37772CFC03B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070645" y="2306895"/>
                  <a:ext cx="7632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CDAE8A9-CE70-4CD1-B54D-A0873DC6E200}"/>
                    </a:ext>
                  </a:extLst>
                </p14:cNvPr>
                <p14:cNvContentPartPr/>
                <p14:nvPr/>
              </p14:nvContentPartPr>
              <p14:xfrm>
                <a:off x="5282685" y="2274135"/>
                <a:ext cx="83880" cy="2556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CDAE8A9-CE70-4CD1-B54D-A0873DC6E20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274045" y="2265495"/>
                  <a:ext cx="10152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7B6321E-E5FE-48C1-9E0A-870FC76A03CF}"/>
                    </a:ext>
                  </a:extLst>
                </p14:cNvPr>
                <p14:cNvContentPartPr/>
                <p14:nvPr/>
              </p14:nvContentPartPr>
              <p14:xfrm>
                <a:off x="5357205" y="2336775"/>
                <a:ext cx="357120" cy="2491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7B6321E-E5FE-48C1-9E0A-870FC76A03C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348565" y="2328135"/>
                  <a:ext cx="37476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6725A02-94FA-48D1-9FF4-7D8E344EBF5F}"/>
                    </a:ext>
                  </a:extLst>
                </p14:cNvPr>
                <p14:cNvContentPartPr/>
                <p14:nvPr/>
              </p14:nvContentPartPr>
              <p14:xfrm>
                <a:off x="5767965" y="2253255"/>
                <a:ext cx="111960" cy="2635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6725A02-94FA-48D1-9FF4-7D8E344EBF5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759325" y="2244615"/>
                  <a:ext cx="129600" cy="28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20E4AA8E-A97B-488C-80F6-DBA2BA81454B}"/>
              </a:ext>
            </a:extLst>
          </p:cNvPr>
          <p:cNvGrpSpPr/>
          <p:nvPr/>
        </p:nvGrpSpPr>
        <p:grpSpPr>
          <a:xfrm>
            <a:off x="2025765" y="5811855"/>
            <a:ext cx="605160" cy="905760"/>
            <a:chOff x="2025765" y="5811855"/>
            <a:chExt cx="605160" cy="905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2E28B442-3714-4601-AF27-D27BD081C5C2}"/>
                    </a:ext>
                  </a:extLst>
                </p14:cNvPr>
                <p14:cNvContentPartPr/>
                <p14:nvPr/>
              </p14:nvContentPartPr>
              <p14:xfrm>
                <a:off x="2348325" y="5820135"/>
                <a:ext cx="212400" cy="2617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2E28B442-3714-4601-AF27-D27BD081C5C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339325" y="5811495"/>
                  <a:ext cx="23004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A9CE43FB-2B01-4322-A746-B562E5AECCB6}"/>
                    </a:ext>
                  </a:extLst>
                </p14:cNvPr>
                <p14:cNvContentPartPr/>
                <p14:nvPr/>
              </p14:nvContentPartPr>
              <p14:xfrm>
                <a:off x="2405925" y="5971695"/>
                <a:ext cx="153000" cy="280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A9CE43FB-2B01-4322-A746-B562E5AECCB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396925" y="5962695"/>
                  <a:ext cx="17064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6E36CBE-23A1-4BA2-8999-9ACDE826F099}"/>
                    </a:ext>
                  </a:extLst>
                </p14:cNvPr>
                <p14:cNvContentPartPr/>
                <p14:nvPr/>
              </p14:nvContentPartPr>
              <p14:xfrm>
                <a:off x="2571165" y="5811855"/>
                <a:ext cx="59760" cy="2394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6E36CBE-23A1-4BA2-8999-9ACDE826F09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562165" y="5803215"/>
                  <a:ext cx="7740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7A6DAA7-C4FC-4534-A0E6-20B344EF646C}"/>
                    </a:ext>
                  </a:extLst>
                </p14:cNvPr>
                <p14:cNvContentPartPr/>
                <p14:nvPr/>
              </p14:nvContentPartPr>
              <p14:xfrm>
                <a:off x="2247165" y="6136575"/>
                <a:ext cx="161280" cy="2872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7A6DAA7-C4FC-4534-A0E6-20B344EF646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238165" y="6127935"/>
                  <a:ext cx="17892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3504DB5B-B6A1-474D-ADEE-983847A045DF}"/>
                    </a:ext>
                  </a:extLst>
                </p14:cNvPr>
                <p14:cNvContentPartPr/>
                <p14:nvPr/>
              </p14:nvContentPartPr>
              <p14:xfrm>
                <a:off x="2025765" y="6513135"/>
                <a:ext cx="133560" cy="1954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3504DB5B-B6A1-474D-ADEE-983847A045D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016765" y="6504135"/>
                  <a:ext cx="1512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F2BC7F4A-6D8E-41F0-85B2-8AC54B23E1BD}"/>
                    </a:ext>
                  </a:extLst>
                </p14:cNvPr>
                <p14:cNvContentPartPr/>
                <p14:nvPr/>
              </p14:nvContentPartPr>
              <p14:xfrm>
                <a:off x="2053125" y="6604215"/>
                <a:ext cx="109800" cy="273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F2BC7F4A-6D8E-41F0-85B2-8AC54B23E1B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044125" y="6595575"/>
                  <a:ext cx="12744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3575C4FE-9BF4-4D74-8E71-2120ECA28186}"/>
                    </a:ext>
                  </a:extLst>
                </p14:cNvPr>
                <p14:cNvContentPartPr/>
                <p14:nvPr/>
              </p14:nvContentPartPr>
              <p14:xfrm>
                <a:off x="2170845" y="6534375"/>
                <a:ext cx="247320" cy="1832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3575C4FE-9BF4-4D74-8E71-2120ECA2818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162205" y="6525735"/>
                  <a:ext cx="264960" cy="20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5ED73199-A190-438F-8B77-E41F8DE1E09E}"/>
              </a:ext>
            </a:extLst>
          </p:cNvPr>
          <p:cNvGrpSpPr/>
          <p:nvPr/>
        </p:nvGrpSpPr>
        <p:grpSpPr>
          <a:xfrm>
            <a:off x="3133125" y="5846775"/>
            <a:ext cx="1382760" cy="521280"/>
            <a:chOff x="3133125" y="5846775"/>
            <a:chExt cx="1382760" cy="52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EA3C025-EE2B-4485-B63B-3413EC55B523}"/>
                    </a:ext>
                  </a:extLst>
                </p14:cNvPr>
                <p14:cNvContentPartPr/>
                <p14:nvPr/>
              </p14:nvContentPartPr>
              <p14:xfrm>
                <a:off x="3133125" y="6216855"/>
                <a:ext cx="1288800" cy="907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EA3C025-EE2B-4485-B63B-3413EC55B52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124125" y="6208215"/>
                  <a:ext cx="130644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F001CB90-56FA-4D6D-A7DD-9F3134545B11}"/>
                    </a:ext>
                  </a:extLst>
                </p14:cNvPr>
                <p14:cNvContentPartPr/>
                <p14:nvPr/>
              </p14:nvContentPartPr>
              <p14:xfrm>
                <a:off x="4340565" y="6143415"/>
                <a:ext cx="175320" cy="2246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001CB90-56FA-4D6D-A7DD-9F3134545B1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331925" y="6134775"/>
                  <a:ext cx="19296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6599FECA-8BCF-4ACD-B89B-077ADB04FEEA}"/>
                    </a:ext>
                  </a:extLst>
                </p14:cNvPr>
                <p14:cNvContentPartPr/>
                <p14:nvPr/>
              </p14:nvContentPartPr>
              <p14:xfrm>
                <a:off x="3303405" y="5976375"/>
                <a:ext cx="82440" cy="2224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6599FECA-8BCF-4ACD-B89B-077ADB04FEE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294405" y="5967375"/>
                  <a:ext cx="10008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AC8C7FED-4633-450D-A73E-7C36EDC92EE1}"/>
                    </a:ext>
                  </a:extLst>
                </p14:cNvPr>
                <p14:cNvContentPartPr/>
                <p14:nvPr/>
              </p14:nvContentPartPr>
              <p14:xfrm>
                <a:off x="3408525" y="5994735"/>
                <a:ext cx="127800" cy="910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AC8C7FED-4633-450D-A73E-7C36EDC92EE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399525" y="5985735"/>
                  <a:ext cx="1454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47FEDEFA-B7C6-4402-9A13-B1C5F2A03C78}"/>
                    </a:ext>
                  </a:extLst>
                </p14:cNvPr>
                <p14:cNvContentPartPr/>
                <p14:nvPr/>
              </p14:nvContentPartPr>
              <p14:xfrm>
                <a:off x="3541365" y="5941455"/>
                <a:ext cx="54000" cy="1278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47FEDEFA-B7C6-4402-9A13-B1C5F2A03C7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532725" y="5932815"/>
                  <a:ext cx="7164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D7C6546-E038-45B8-A0B6-0E8A95FAE1FD}"/>
                    </a:ext>
                  </a:extLst>
                </p14:cNvPr>
                <p14:cNvContentPartPr/>
                <p14:nvPr/>
              </p14:nvContentPartPr>
              <p14:xfrm>
                <a:off x="3585645" y="5850015"/>
                <a:ext cx="153720" cy="1796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D7C6546-E038-45B8-A0B6-0E8A95FAE1F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577005" y="5841015"/>
                  <a:ext cx="17136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E008497C-A38F-4B00-B20F-C68D369D0E8C}"/>
                    </a:ext>
                  </a:extLst>
                </p14:cNvPr>
                <p14:cNvContentPartPr/>
                <p14:nvPr/>
              </p14:nvContentPartPr>
              <p14:xfrm>
                <a:off x="3838365" y="5863695"/>
                <a:ext cx="133200" cy="1818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E008497C-A38F-4B00-B20F-C68D369D0E8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829725" y="5855055"/>
                  <a:ext cx="15084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260F3D4-3F85-49BF-A4D1-671FDA4A4FAE}"/>
                    </a:ext>
                  </a:extLst>
                </p14:cNvPr>
                <p14:cNvContentPartPr/>
                <p14:nvPr/>
              </p14:nvContentPartPr>
              <p14:xfrm>
                <a:off x="3849165" y="5957655"/>
                <a:ext cx="133200" cy="277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260F3D4-3F85-49BF-A4D1-671FDA4A4FA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840525" y="5949015"/>
                  <a:ext cx="1508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E2D503DC-52D1-43B4-A5E3-164F0FCEDA00}"/>
                    </a:ext>
                  </a:extLst>
                </p14:cNvPr>
                <p14:cNvContentPartPr/>
                <p14:nvPr/>
              </p14:nvContentPartPr>
              <p14:xfrm>
                <a:off x="3980565" y="5846775"/>
                <a:ext cx="138240" cy="2286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E2D503DC-52D1-43B4-A5E3-164F0FCEDA0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971925" y="5838135"/>
                  <a:ext cx="155880" cy="24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FFF8ABBA-7498-4C35-A17A-07EE928D786E}"/>
              </a:ext>
            </a:extLst>
          </p:cNvPr>
          <p:cNvGrpSpPr/>
          <p:nvPr/>
        </p:nvGrpSpPr>
        <p:grpSpPr>
          <a:xfrm>
            <a:off x="4966605" y="5809695"/>
            <a:ext cx="950760" cy="858960"/>
            <a:chOff x="4966605" y="5809695"/>
            <a:chExt cx="950760" cy="85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2EF706EB-93F1-4B8C-B8D0-83F52309F398}"/>
                    </a:ext>
                  </a:extLst>
                </p14:cNvPr>
                <p14:cNvContentPartPr/>
                <p14:nvPr/>
              </p14:nvContentPartPr>
              <p14:xfrm>
                <a:off x="5221845" y="5844255"/>
                <a:ext cx="166320" cy="1724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2EF706EB-93F1-4B8C-B8D0-83F52309F39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213205" y="5835615"/>
                  <a:ext cx="1839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6CBA4D36-02E8-4A85-B9D3-30126E2133D3}"/>
                    </a:ext>
                  </a:extLst>
                </p14:cNvPr>
                <p14:cNvContentPartPr/>
                <p14:nvPr/>
              </p14:nvContentPartPr>
              <p14:xfrm>
                <a:off x="5275125" y="5930295"/>
                <a:ext cx="116640" cy="342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6CBA4D36-02E8-4A85-B9D3-30126E2133D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266485" y="5921655"/>
                  <a:ext cx="1342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611BDEB5-1A47-4CC1-859F-436E1CECDE6E}"/>
                    </a:ext>
                  </a:extLst>
                </p14:cNvPr>
                <p14:cNvContentPartPr/>
                <p14:nvPr/>
              </p14:nvContentPartPr>
              <p14:xfrm>
                <a:off x="5431725" y="5809695"/>
                <a:ext cx="68040" cy="2134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611BDEB5-1A47-4CC1-859F-436E1CECDE6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423085" y="5800695"/>
                  <a:ext cx="8568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EEABA806-FCC0-46A5-9DAA-C247E755BA92}"/>
                    </a:ext>
                  </a:extLst>
                </p14:cNvPr>
                <p14:cNvContentPartPr/>
                <p14:nvPr/>
              </p14:nvContentPartPr>
              <p14:xfrm>
                <a:off x="5184405" y="6123255"/>
                <a:ext cx="126360" cy="2718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EEABA806-FCC0-46A5-9DAA-C247E755BA9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175765" y="6114255"/>
                  <a:ext cx="1440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985717B8-D655-4A4C-94C5-CB347D6B4BCF}"/>
                    </a:ext>
                  </a:extLst>
                </p14:cNvPr>
                <p14:cNvContentPartPr/>
                <p14:nvPr/>
              </p14:nvContentPartPr>
              <p14:xfrm>
                <a:off x="4966605" y="6471375"/>
                <a:ext cx="165960" cy="1753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985717B8-D655-4A4C-94C5-CB347D6B4BC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957965" y="6462375"/>
                  <a:ext cx="18360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CAD74C23-E9D8-48C8-9B06-D465B0EC06DB}"/>
                    </a:ext>
                  </a:extLst>
                </p14:cNvPr>
                <p14:cNvContentPartPr/>
                <p14:nvPr/>
              </p14:nvContentPartPr>
              <p14:xfrm>
                <a:off x="5029605" y="6555975"/>
                <a:ext cx="99360" cy="234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CAD74C23-E9D8-48C8-9B06-D465B0EC06D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020965" y="6546975"/>
                  <a:ext cx="11700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D4C170C9-FCB8-444F-80DE-9DCF5F4B5809}"/>
                    </a:ext>
                  </a:extLst>
                </p14:cNvPr>
                <p14:cNvContentPartPr/>
                <p14:nvPr/>
              </p14:nvContentPartPr>
              <p14:xfrm>
                <a:off x="5119605" y="6471015"/>
                <a:ext cx="232560" cy="1749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D4C170C9-FCB8-444F-80DE-9DCF5F4B580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110965" y="6462375"/>
                  <a:ext cx="25020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3C59478E-B372-49BA-AC0C-D5C05EDEE11C}"/>
                    </a:ext>
                  </a:extLst>
                </p14:cNvPr>
                <p14:cNvContentPartPr/>
                <p14:nvPr/>
              </p14:nvContentPartPr>
              <p14:xfrm>
                <a:off x="5411205" y="6151335"/>
                <a:ext cx="311760" cy="24084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3C59478E-B372-49BA-AC0C-D5C05EDEE11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402565" y="6142695"/>
                  <a:ext cx="32940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7C1B4805-E5B1-4FEF-9BA1-193A34DA243E}"/>
                    </a:ext>
                  </a:extLst>
                </p14:cNvPr>
                <p14:cNvContentPartPr/>
                <p14:nvPr/>
              </p14:nvContentPartPr>
              <p14:xfrm>
                <a:off x="5625765" y="6491895"/>
                <a:ext cx="174600" cy="1634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7C1B4805-E5B1-4FEF-9BA1-193A34DA243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617125" y="6482895"/>
                  <a:ext cx="19224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519BE660-3862-403A-9D5D-32A1B0B1404C}"/>
                    </a:ext>
                  </a:extLst>
                </p14:cNvPr>
                <p14:cNvContentPartPr/>
                <p14:nvPr/>
              </p14:nvContentPartPr>
              <p14:xfrm>
                <a:off x="5677965" y="6565695"/>
                <a:ext cx="120600" cy="280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519BE660-3862-403A-9D5D-32A1B0B1404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669325" y="6557055"/>
                  <a:ext cx="13824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3D8AC9BB-F5A0-43F0-B078-F1D81E72E60E}"/>
                    </a:ext>
                  </a:extLst>
                </p14:cNvPr>
                <p14:cNvContentPartPr/>
                <p14:nvPr/>
              </p14:nvContentPartPr>
              <p14:xfrm>
                <a:off x="5792445" y="6426015"/>
                <a:ext cx="124920" cy="24264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3D8AC9BB-F5A0-43F0-B078-F1D81E72E60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783445" y="6417015"/>
                  <a:ext cx="142560" cy="26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F2C1ECE6-4CB3-4566-89F8-B75669BB50FD}"/>
              </a:ext>
            </a:extLst>
          </p:cNvPr>
          <p:cNvGrpSpPr/>
          <p:nvPr/>
        </p:nvGrpSpPr>
        <p:grpSpPr>
          <a:xfrm>
            <a:off x="6200325" y="5816175"/>
            <a:ext cx="1257120" cy="547200"/>
            <a:chOff x="6200325" y="5816175"/>
            <a:chExt cx="1257120" cy="54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614F7219-3FA6-49C4-B062-551AC4EDE470}"/>
                    </a:ext>
                  </a:extLst>
                </p14:cNvPr>
                <p14:cNvContentPartPr/>
                <p14:nvPr/>
              </p14:nvContentPartPr>
              <p14:xfrm>
                <a:off x="6200325" y="6192015"/>
                <a:ext cx="1194840" cy="561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614F7219-3FA6-49C4-B062-551AC4EDE47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191325" y="6183375"/>
                  <a:ext cx="121248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9B407BD9-0B13-4F34-924B-16A14A583D65}"/>
                    </a:ext>
                  </a:extLst>
                </p14:cNvPr>
                <p14:cNvContentPartPr/>
                <p14:nvPr/>
              </p14:nvContentPartPr>
              <p14:xfrm>
                <a:off x="7306605" y="6133335"/>
                <a:ext cx="150840" cy="23004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9B407BD9-0B13-4F34-924B-16A14A583D6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297965" y="6124335"/>
                  <a:ext cx="16848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7E53D009-F481-498D-A7A6-EB2A301340B6}"/>
                    </a:ext>
                  </a:extLst>
                </p14:cNvPr>
                <p14:cNvContentPartPr/>
                <p14:nvPr/>
              </p14:nvContentPartPr>
              <p14:xfrm>
                <a:off x="6523965" y="5887455"/>
                <a:ext cx="88200" cy="1922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7E53D009-F481-498D-A7A6-EB2A301340B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515325" y="5878455"/>
                  <a:ext cx="10584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A291BCDF-2EBD-4DE4-8C32-B32E1E0485AD}"/>
                    </a:ext>
                  </a:extLst>
                </p14:cNvPr>
                <p14:cNvContentPartPr/>
                <p14:nvPr/>
              </p14:nvContentPartPr>
              <p14:xfrm>
                <a:off x="6653205" y="5930295"/>
                <a:ext cx="53280" cy="561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A291BCDF-2EBD-4DE4-8C32-B32E1E0485A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644565" y="5921655"/>
                  <a:ext cx="7092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83225883-8F72-4A4C-9ABE-CABBCE1E15A7}"/>
                    </a:ext>
                  </a:extLst>
                </p14:cNvPr>
                <p14:cNvContentPartPr/>
                <p14:nvPr/>
              </p14:nvContentPartPr>
              <p14:xfrm>
                <a:off x="6752205" y="5882775"/>
                <a:ext cx="61560" cy="17100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83225883-8F72-4A4C-9ABE-CABBCE1E15A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743565" y="5874135"/>
                  <a:ext cx="792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B950A5CF-CE7C-4DE7-AD77-E950BDB5BAEF}"/>
                    </a:ext>
                  </a:extLst>
                </p14:cNvPr>
                <p14:cNvContentPartPr/>
                <p14:nvPr/>
              </p14:nvContentPartPr>
              <p14:xfrm>
                <a:off x="6943005" y="5824095"/>
                <a:ext cx="126360" cy="16308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B950A5CF-CE7C-4DE7-AD77-E950BDB5BAE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934365" y="5815455"/>
                  <a:ext cx="14400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7AE324D8-21BA-4829-A2AD-71ED4F386864}"/>
                    </a:ext>
                  </a:extLst>
                </p14:cNvPr>
                <p14:cNvContentPartPr/>
                <p14:nvPr/>
              </p14:nvContentPartPr>
              <p14:xfrm>
                <a:off x="6937965" y="5925255"/>
                <a:ext cx="133200" cy="2304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7AE324D8-21BA-4829-A2AD-71ED4F38686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928965" y="5916255"/>
                  <a:ext cx="15084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FE566EDB-B935-4CFC-B86B-746BCAE43C8D}"/>
                    </a:ext>
                  </a:extLst>
                </p14:cNvPr>
                <p14:cNvContentPartPr/>
                <p14:nvPr/>
              </p14:nvContentPartPr>
              <p14:xfrm>
                <a:off x="7103205" y="5816175"/>
                <a:ext cx="14760" cy="22104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FE566EDB-B935-4CFC-B86B-746BCAE43C8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094565" y="5807535"/>
                  <a:ext cx="32400" cy="23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D82FC1B4-92E2-4F68-874C-A66CC3019E26}"/>
              </a:ext>
            </a:extLst>
          </p:cNvPr>
          <p:cNvGrpSpPr/>
          <p:nvPr/>
        </p:nvGrpSpPr>
        <p:grpSpPr>
          <a:xfrm>
            <a:off x="8156205" y="5891415"/>
            <a:ext cx="381240" cy="558360"/>
            <a:chOff x="8156205" y="5891415"/>
            <a:chExt cx="381240" cy="55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C628D4A7-83B3-480C-A26A-3ABD2FEDFA74}"/>
                    </a:ext>
                  </a:extLst>
                </p14:cNvPr>
                <p14:cNvContentPartPr/>
                <p14:nvPr/>
              </p14:nvContentPartPr>
              <p14:xfrm>
                <a:off x="8236485" y="5915175"/>
                <a:ext cx="179280" cy="20088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C628D4A7-83B3-480C-A26A-3ABD2FEDFA7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227845" y="5906535"/>
                  <a:ext cx="19692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015FD8F7-C321-405C-A75C-6135B4C2577A}"/>
                    </a:ext>
                  </a:extLst>
                </p14:cNvPr>
                <p14:cNvContentPartPr/>
                <p14:nvPr/>
              </p14:nvContentPartPr>
              <p14:xfrm>
                <a:off x="8285805" y="6034335"/>
                <a:ext cx="113760" cy="1404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015FD8F7-C321-405C-A75C-6135B4C2577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276805" y="6025335"/>
                  <a:ext cx="13140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5D30A897-B849-4569-AD12-6C3E21479D2F}"/>
                    </a:ext>
                  </a:extLst>
                </p14:cNvPr>
                <p14:cNvContentPartPr/>
                <p14:nvPr/>
              </p14:nvContentPartPr>
              <p14:xfrm>
                <a:off x="8402805" y="5891415"/>
                <a:ext cx="134640" cy="27900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5D30A897-B849-4569-AD12-6C3E21479D2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393805" y="5882415"/>
                  <a:ext cx="15228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90C0AB98-C4E5-4182-8251-CD0E4CDF2485}"/>
                    </a:ext>
                  </a:extLst>
                </p14:cNvPr>
                <p14:cNvContentPartPr/>
                <p14:nvPr/>
              </p14:nvContentPartPr>
              <p14:xfrm>
                <a:off x="8156205" y="6177255"/>
                <a:ext cx="169200" cy="27252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90C0AB98-C4E5-4182-8251-CD0E4CDF248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147205" y="6168615"/>
                  <a:ext cx="186840" cy="29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5293FED7-2881-4355-82B0-3BA1214CF261}"/>
              </a:ext>
            </a:extLst>
          </p:cNvPr>
          <p:cNvGrpSpPr/>
          <p:nvPr/>
        </p:nvGrpSpPr>
        <p:grpSpPr>
          <a:xfrm>
            <a:off x="7924365" y="6554175"/>
            <a:ext cx="370800" cy="158760"/>
            <a:chOff x="7924365" y="6554175"/>
            <a:chExt cx="370800" cy="15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79CD64E2-D072-4A62-8CA8-4CB3245743AC}"/>
                    </a:ext>
                  </a:extLst>
                </p14:cNvPr>
                <p14:cNvContentPartPr/>
                <p14:nvPr/>
              </p14:nvContentPartPr>
              <p14:xfrm>
                <a:off x="7924365" y="6558135"/>
                <a:ext cx="149400" cy="1389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79CD64E2-D072-4A62-8CA8-4CB3245743A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915365" y="6549135"/>
                  <a:ext cx="16704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309BE501-6C72-4EB0-BA45-F703FF742631}"/>
                    </a:ext>
                  </a:extLst>
                </p14:cNvPr>
                <p14:cNvContentPartPr/>
                <p14:nvPr/>
              </p14:nvContentPartPr>
              <p14:xfrm>
                <a:off x="7950645" y="6651375"/>
                <a:ext cx="123120" cy="504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309BE501-6C72-4EB0-BA45-F703FF74263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941645" y="6642375"/>
                  <a:ext cx="1407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5B3FE06B-1D38-41BC-B1DE-28FDD6623033}"/>
                    </a:ext>
                  </a:extLst>
                </p14:cNvPr>
                <p14:cNvContentPartPr/>
                <p14:nvPr/>
              </p14:nvContentPartPr>
              <p14:xfrm>
                <a:off x="8077005" y="6554175"/>
                <a:ext cx="218160" cy="1587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5B3FE06B-1D38-41BC-B1DE-28FDD662303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068005" y="6545175"/>
                  <a:ext cx="235800" cy="17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3BE2F2AD-EB79-4400-AD56-9D89B40A5881}"/>
              </a:ext>
            </a:extLst>
          </p:cNvPr>
          <p:cNvGrpSpPr/>
          <p:nvPr/>
        </p:nvGrpSpPr>
        <p:grpSpPr>
          <a:xfrm>
            <a:off x="8788365" y="5782335"/>
            <a:ext cx="883800" cy="546840"/>
            <a:chOff x="8788365" y="5782335"/>
            <a:chExt cx="883800" cy="54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E68167A8-87C9-435E-B2D0-7640E51D59BB}"/>
                    </a:ext>
                  </a:extLst>
                </p14:cNvPr>
                <p14:cNvContentPartPr/>
                <p14:nvPr/>
              </p14:nvContentPartPr>
              <p14:xfrm>
                <a:off x="8788365" y="6184455"/>
                <a:ext cx="831240" cy="7236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E68167A8-87C9-435E-B2D0-7640E51D59BB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779365" y="6175815"/>
                  <a:ext cx="84888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0A2BB00D-46EF-4EB8-AEAC-B1386A429325}"/>
                    </a:ext>
                  </a:extLst>
                </p14:cNvPr>
                <p14:cNvContentPartPr/>
                <p14:nvPr/>
              </p14:nvContentPartPr>
              <p14:xfrm>
                <a:off x="9509805" y="6061695"/>
                <a:ext cx="162360" cy="26748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0A2BB00D-46EF-4EB8-AEAC-B1386A42932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500805" y="6052695"/>
                  <a:ext cx="18000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D2C04E88-8A49-4E89-ACC2-381038A72063}"/>
                    </a:ext>
                  </a:extLst>
                </p14:cNvPr>
                <p14:cNvContentPartPr/>
                <p14:nvPr/>
              </p14:nvContentPartPr>
              <p14:xfrm>
                <a:off x="8940285" y="5892495"/>
                <a:ext cx="76680" cy="18792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D2C04E88-8A49-4E89-ACC2-381038A7206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931285" y="5883495"/>
                  <a:ext cx="9432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82B3C522-FCE4-453B-B997-787B94F38B6B}"/>
                    </a:ext>
                  </a:extLst>
                </p14:cNvPr>
                <p14:cNvContentPartPr/>
                <p14:nvPr/>
              </p14:nvContentPartPr>
              <p14:xfrm>
                <a:off x="9020925" y="5965935"/>
                <a:ext cx="58320" cy="5688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82B3C522-FCE4-453B-B997-787B94F38B6B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012285" y="5956935"/>
                  <a:ext cx="7596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40AFA462-D2C9-40D7-9654-0876165AEC86}"/>
                    </a:ext>
                  </a:extLst>
                </p14:cNvPr>
                <p14:cNvContentPartPr/>
                <p14:nvPr/>
              </p14:nvContentPartPr>
              <p14:xfrm>
                <a:off x="9103725" y="5888895"/>
                <a:ext cx="60480" cy="14580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40AFA462-D2C9-40D7-9654-0876165AEC86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095085" y="5880255"/>
                  <a:ext cx="7812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EC3BCBF8-B705-4578-B27A-844554D31EFC}"/>
                    </a:ext>
                  </a:extLst>
                </p14:cNvPr>
                <p14:cNvContentPartPr/>
                <p14:nvPr/>
              </p14:nvContentPartPr>
              <p14:xfrm>
                <a:off x="9236925" y="5803935"/>
                <a:ext cx="140040" cy="17748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EC3BCBF8-B705-4578-B27A-844554D31EF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227925" y="5795295"/>
                  <a:ext cx="1576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731A0CDC-BEA7-401B-BF1F-F864C3970D7D}"/>
                    </a:ext>
                  </a:extLst>
                </p14:cNvPr>
                <p14:cNvContentPartPr/>
                <p14:nvPr/>
              </p14:nvContentPartPr>
              <p14:xfrm>
                <a:off x="9241965" y="5891415"/>
                <a:ext cx="129600" cy="2484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731A0CDC-BEA7-401B-BF1F-F864C3970D7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232965" y="5882415"/>
                  <a:ext cx="1472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3052FB4A-BCDE-47E2-A6F0-5454BD40E911}"/>
                    </a:ext>
                  </a:extLst>
                </p14:cNvPr>
                <p14:cNvContentPartPr/>
                <p14:nvPr/>
              </p14:nvContentPartPr>
              <p14:xfrm>
                <a:off x="9365805" y="5782335"/>
                <a:ext cx="118800" cy="23184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3052FB4A-BCDE-47E2-A6F0-5454BD40E91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356805" y="5773335"/>
                  <a:ext cx="136440" cy="24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C7948C72-9448-486D-8A21-55310BAF4B1E}"/>
              </a:ext>
            </a:extLst>
          </p:cNvPr>
          <p:cNvGrpSpPr/>
          <p:nvPr/>
        </p:nvGrpSpPr>
        <p:grpSpPr>
          <a:xfrm>
            <a:off x="9901845" y="6152055"/>
            <a:ext cx="369360" cy="215640"/>
            <a:chOff x="9901845" y="6152055"/>
            <a:chExt cx="369360" cy="21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A26F4172-5041-4B0C-82EB-A22B977C2DB6}"/>
                    </a:ext>
                  </a:extLst>
                </p14:cNvPr>
                <p14:cNvContentPartPr/>
                <p14:nvPr/>
              </p14:nvContentPartPr>
              <p14:xfrm>
                <a:off x="9901845" y="6171495"/>
                <a:ext cx="166320" cy="17136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A26F4172-5041-4B0C-82EB-A22B977C2DB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893205" y="6162855"/>
                  <a:ext cx="1839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9B72AD93-9EC0-4527-A831-15C15ED50DDE}"/>
                    </a:ext>
                  </a:extLst>
                </p14:cNvPr>
                <p14:cNvContentPartPr/>
                <p14:nvPr/>
              </p14:nvContentPartPr>
              <p14:xfrm>
                <a:off x="9932805" y="6274095"/>
                <a:ext cx="128160" cy="1296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9B72AD93-9EC0-4527-A831-15C15ED50DD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923805" y="6265095"/>
                  <a:ext cx="14580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A4A18BC8-A9D4-4CF9-B996-322E78987199}"/>
                    </a:ext>
                  </a:extLst>
                </p14:cNvPr>
                <p14:cNvContentPartPr/>
                <p14:nvPr/>
              </p14:nvContentPartPr>
              <p14:xfrm>
                <a:off x="10059525" y="6152055"/>
                <a:ext cx="211680" cy="21564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A4A18BC8-A9D4-4CF9-B996-322E78987199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050885" y="6143055"/>
                  <a:ext cx="229320" cy="23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35736692-BAFD-45C8-AA66-E2304D6014FB}"/>
              </a:ext>
            </a:extLst>
          </p:cNvPr>
          <p:cNvGrpSpPr/>
          <p:nvPr/>
        </p:nvGrpSpPr>
        <p:grpSpPr>
          <a:xfrm>
            <a:off x="10516005" y="5793495"/>
            <a:ext cx="552960" cy="444960"/>
            <a:chOff x="10516005" y="5793495"/>
            <a:chExt cx="552960" cy="44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41FF0545-6482-4A72-9DC9-97D70E05D488}"/>
                    </a:ext>
                  </a:extLst>
                </p14:cNvPr>
                <p14:cNvContentPartPr/>
                <p14:nvPr/>
              </p14:nvContentPartPr>
              <p14:xfrm>
                <a:off x="10516005" y="6126135"/>
                <a:ext cx="480960" cy="9576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41FF0545-6482-4A72-9DC9-97D70E05D48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507005" y="6117495"/>
                  <a:ext cx="49860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45762D45-1CE2-46B0-B191-0202E56A2527}"/>
                    </a:ext>
                  </a:extLst>
                </p14:cNvPr>
                <p14:cNvContentPartPr/>
                <p14:nvPr/>
              </p14:nvContentPartPr>
              <p14:xfrm>
                <a:off x="10946205" y="6012015"/>
                <a:ext cx="92160" cy="22644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45762D45-1CE2-46B0-B191-0202E56A2527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937205" y="6003015"/>
                  <a:ext cx="10980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9FEB52EE-F8FC-4438-A1BC-2372BF7A4E59}"/>
                    </a:ext>
                  </a:extLst>
                </p14:cNvPr>
                <p14:cNvContentPartPr/>
                <p14:nvPr/>
              </p14:nvContentPartPr>
              <p14:xfrm>
                <a:off x="10521405" y="5929575"/>
                <a:ext cx="62280" cy="14580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9FEB52EE-F8FC-4438-A1BC-2372BF7A4E5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512405" y="5920575"/>
                  <a:ext cx="7992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39B11853-4502-49C8-B9A8-F82E9B2D28EF}"/>
                    </a:ext>
                  </a:extLst>
                </p14:cNvPr>
                <p14:cNvContentPartPr/>
                <p14:nvPr/>
              </p14:nvContentPartPr>
              <p14:xfrm>
                <a:off x="10611405" y="5942175"/>
                <a:ext cx="32760" cy="4824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39B11853-4502-49C8-B9A8-F82E9B2D28E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602405" y="5933175"/>
                  <a:ext cx="5040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1A3CF82D-0BB6-4C4A-83FA-9264D69B4A10}"/>
                    </a:ext>
                  </a:extLst>
                </p14:cNvPr>
                <p14:cNvContentPartPr/>
                <p14:nvPr/>
              </p14:nvContentPartPr>
              <p14:xfrm>
                <a:off x="10678005" y="5896095"/>
                <a:ext cx="56160" cy="13968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1A3CF82D-0BB6-4C4A-83FA-9264D69B4A1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669005" y="5887095"/>
                  <a:ext cx="738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C1B9031C-80C1-4FE7-BA17-2714ECA28384}"/>
                    </a:ext>
                  </a:extLst>
                </p14:cNvPr>
                <p14:cNvContentPartPr/>
                <p14:nvPr/>
              </p14:nvContentPartPr>
              <p14:xfrm>
                <a:off x="10771965" y="5811135"/>
                <a:ext cx="111600" cy="17100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C1B9031C-80C1-4FE7-BA17-2714ECA2838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763325" y="5802495"/>
                  <a:ext cx="1292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4AB74D68-7A72-432A-9975-198165BA364C}"/>
                    </a:ext>
                  </a:extLst>
                </p14:cNvPr>
                <p14:cNvContentPartPr/>
                <p14:nvPr/>
              </p14:nvContentPartPr>
              <p14:xfrm>
                <a:off x="10796805" y="5909055"/>
                <a:ext cx="83160" cy="936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4AB74D68-7A72-432A-9975-198165BA364C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787805" y="5900415"/>
                  <a:ext cx="10080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294BD19E-A315-4116-A63D-4585B7112D59}"/>
                    </a:ext>
                  </a:extLst>
                </p14:cNvPr>
                <p14:cNvContentPartPr/>
                <p14:nvPr/>
              </p14:nvContentPartPr>
              <p14:xfrm>
                <a:off x="10883205" y="5793495"/>
                <a:ext cx="185760" cy="14616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294BD19E-A315-4116-A63D-4585B7112D5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874205" y="5784495"/>
                  <a:ext cx="203400" cy="16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7C10C6E9-FB77-438E-A71F-1140EF22DDB2}"/>
              </a:ext>
            </a:extLst>
          </p:cNvPr>
          <p:cNvGrpSpPr/>
          <p:nvPr/>
        </p:nvGrpSpPr>
        <p:grpSpPr>
          <a:xfrm>
            <a:off x="11390805" y="5874495"/>
            <a:ext cx="146520" cy="426240"/>
            <a:chOff x="11390805" y="5874495"/>
            <a:chExt cx="146520" cy="42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207601D9-F2DA-40AD-8C11-D5558F88DB7C}"/>
                    </a:ext>
                  </a:extLst>
                </p14:cNvPr>
                <p14:cNvContentPartPr/>
                <p14:nvPr/>
              </p14:nvContentPartPr>
              <p14:xfrm>
                <a:off x="11390805" y="6035055"/>
                <a:ext cx="146520" cy="20988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207601D9-F2DA-40AD-8C11-D5558F88DB7C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1381805" y="6026415"/>
                  <a:ext cx="16416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56DD60D4-2A7E-4AEE-8879-550F9272BCB1}"/>
                    </a:ext>
                  </a:extLst>
                </p14:cNvPr>
                <p14:cNvContentPartPr/>
                <p14:nvPr/>
              </p14:nvContentPartPr>
              <p14:xfrm>
                <a:off x="11410605" y="5874495"/>
                <a:ext cx="115920" cy="42624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56DD60D4-2A7E-4AEE-8879-550F9272BCB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1401605" y="5865855"/>
                  <a:ext cx="133560" cy="44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8B77D2B9-45B3-473D-82D1-EB9BD0F143ED}"/>
              </a:ext>
            </a:extLst>
          </p:cNvPr>
          <p:cNvGrpSpPr/>
          <p:nvPr/>
        </p:nvGrpSpPr>
        <p:grpSpPr>
          <a:xfrm>
            <a:off x="9170325" y="6516735"/>
            <a:ext cx="778680" cy="223920"/>
            <a:chOff x="9170325" y="6516735"/>
            <a:chExt cx="778680" cy="22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E204A3D4-4E40-4A39-878D-7970AD6D382F}"/>
                    </a:ext>
                  </a:extLst>
                </p14:cNvPr>
                <p14:cNvContentPartPr/>
                <p14:nvPr/>
              </p14:nvContentPartPr>
              <p14:xfrm>
                <a:off x="9170325" y="6608175"/>
                <a:ext cx="280080" cy="13248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E204A3D4-4E40-4A39-878D-7970AD6D382F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161325" y="6599175"/>
                  <a:ext cx="29772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04F5BC69-A2F8-49E5-A50D-68965B3F339C}"/>
                    </a:ext>
                  </a:extLst>
                </p14:cNvPr>
                <p14:cNvContentPartPr/>
                <p14:nvPr/>
              </p14:nvContentPartPr>
              <p14:xfrm>
                <a:off x="9468405" y="6639495"/>
                <a:ext cx="113760" cy="7416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04F5BC69-A2F8-49E5-A50D-68965B3F339C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459405" y="6630495"/>
                  <a:ext cx="13140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8310156A-3175-48BE-BFE5-BEA2A907BB79}"/>
                    </a:ext>
                  </a:extLst>
                </p14:cNvPr>
                <p14:cNvContentPartPr/>
                <p14:nvPr/>
              </p14:nvContentPartPr>
              <p14:xfrm>
                <a:off x="9590805" y="6516735"/>
                <a:ext cx="70560" cy="18000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8310156A-3175-48BE-BFE5-BEA2A907BB79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581805" y="6508095"/>
                  <a:ext cx="8820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13D12773-A884-4F93-9AE7-2AFF7B25AC0F}"/>
                    </a:ext>
                  </a:extLst>
                </p14:cNvPr>
                <p14:cNvContentPartPr/>
                <p14:nvPr/>
              </p14:nvContentPartPr>
              <p14:xfrm>
                <a:off x="9583605" y="6606015"/>
                <a:ext cx="146160" cy="1872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13D12773-A884-4F93-9AE7-2AFF7B25AC0F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574605" y="6597015"/>
                  <a:ext cx="1638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3D4C3D6D-0F2A-47B6-BA7E-21F0A0668339}"/>
                    </a:ext>
                  </a:extLst>
                </p14:cNvPr>
                <p14:cNvContentPartPr/>
                <p14:nvPr/>
              </p14:nvContentPartPr>
              <p14:xfrm>
                <a:off x="9796005" y="6535455"/>
                <a:ext cx="55800" cy="16200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3D4C3D6D-0F2A-47B6-BA7E-21F0A0668339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787005" y="6526455"/>
                  <a:ext cx="734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9E21970A-D206-457E-B43B-BA5F04947EFF}"/>
                    </a:ext>
                  </a:extLst>
                </p14:cNvPr>
                <p14:cNvContentPartPr/>
                <p14:nvPr/>
              </p14:nvContentPartPr>
              <p14:xfrm>
                <a:off x="9877005" y="6570735"/>
                <a:ext cx="72000" cy="13428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9E21970A-D206-457E-B43B-BA5F04947EF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868005" y="6562095"/>
                  <a:ext cx="89640" cy="15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ADC2072E-0712-4160-AC71-59D5F554FC9D}"/>
              </a:ext>
            </a:extLst>
          </p:cNvPr>
          <p:cNvGrpSpPr/>
          <p:nvPr/>
        </p:nvGrpSpPr>
        <p:grpSpPr>
          <a:xfrm>
            <a:off x="10226205" y="6451935"/>
            <a:ext cx="1251000" cy="346320"/>
            <a:chOff x="10226205" y="6451935"/>
            <a:chExt cx="1251000" cy="346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9C24B8EF-11BB-4468-BB45-4BBD16039A37}"/>
                    </a:ext>
                  </a:extLst>
                </p14:cNvPr>
                <p14:cNvContentPartPr/>
                <p14:nvPr/>
              </p14:nvContentPartPr>
              <p14:xfrm>
                <a:off x="10226205" y="6489015"/>
                <a:ext cx="164160" cy="16560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9C24B8EF-11BB-4468-BB45-4BBD16039A37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217205" y="6480375"/>
                  <a:ext cx="18180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BEC2B76D-551E-4E58-95E8-B2A6393F9F70}"/>
                    </a:ext>
                  </a:extLst>
                </p14:cNvPr>
                <p14:cNvContentPartPr/>
                <p14:nvPr/>
              </p14:nvContentPartPr>
              <p14:xfrm>
                <a:off x="10280565" y="6579015"/>
                <a:ext cx="115200" cy="3204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BEC2B76D-551E-4E58-95E8-B2A6393F9F7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0271565" y="6570015"/>
                  <a:ext cx="13284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C40F7E3E-8655-4B7C-8723-F145FC22A505}"/>
                    </a:ext>
                  </a:extLst>
                </p14:cNvPr>
                <p14:cNvContentPartPr/>
                <p14:nvPr/>
              </p14:nvContentPartPr>
              <p14:xfrm>
                <a:off x="10440405" y="6490095"/>
                <a:ext cx="152280" cy="22212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C40F7E3E-8655-4B7C-8723-F145FC22A505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431405" y="6481095"/>
                  <a:ext cx="16992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6D20CF08-232E-48F7-9C6A-DAF7B898C4BB}"/>
                    </a:ext>
                  </a:extLst>
                </p14:cNvPr>
                <p14:cNvContentPartPr/>
                <p14:nvPr/>
              </p14:nvContentPartPr>
              <p14:xfrm>
                <a:off x="10661805" y="6468855"/>
                <a:ext cx="155160" cy="20268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6D20CF08-232E-48F7-9C6A-DAF7B898C4BB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652805" y="6459855"/>
                  <a:ext cx="17280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4680A372-98B7-4B80-B193-081A99863666}"/>
                    </a:ext>
                  </a:extLst>
                </p14:cNvPr>
                <p14:cNvContentPartPr/>
                <p14:nvPr/>
              </p14:nvContentPartPr>
              <p14:xfrm>
                <a:off x="10672605" y="6574695"/>
                <a:ext cx="140400" cy="1440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4680A372-98B7-4B80-B193-081A99863666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663965" y="6565695"/>
                  <a:ext cx="1580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7B1FB8A1-87CF-4B45-8115-602F6ED6351C}"/>
                    </a:ext>
                  </a:extLst>
                </p14:cNvPr>
                <p14:cNvContentPartPr/>
                <p14:nvPr/>
              </p14:nvContentPartPr>
              <p14:xfrm>
                <a:off x="10798605" y="6451935"/>
                <a:ext cx="116280" cy="24804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7B1FB8A1-87CF-4B45-8115-602F6ED6351C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789605" y="6443295"/>
                  <a:ext cx="13392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0B16CDDD-6BF6-44AF-8340-543C2EC98E79}"/>
                    </a:ext>
                  </a:extLst>
                </p14:cNvPr>
                <p14:cNvContentPartPr/>
                <p14:nvPr/>
              </p14:nvContentPartPr>
              <p14:xfrm>
                <a:off x="10964205" y="6655335"/>
                <a:ext cx="60480" cy="14292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0B16CDDD-6BF6-44AF-8340-543C2EC98E79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0955205" y="6646335"/>
                  <a:ext cx="781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42DFC06D-6C1B-48CB-A2AF-1B689C918BBA}"/>
                    </a:ext>
                  </a:extLst>
                </p14:cNvPr>
                <p14:cNvContentPartPr/>
                <p14:nvPr/>
              </p14:nvContentPartPr>
              <p14:xfrm>
                <a:off x="11106405" y="6495135"/>
                <a:ext cx="167760" cy="18108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42DFC06D-6C1B-48CB-A2AF-1B689C918BB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1097405" y="6486495"/>
                  <a:ext cx="18540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9000E3A0-8404-49A7-A8EB-3584542BF2DC}"/>
                    </a:ext>
                  </a:extLst>
                </p14:cNvPr>
                <p14:cNvContentPartPr/>
                <p14:nvPr/>
              </p14:nvContentPartPr>
              <p14:xfrm>
                <a:off x="11147805" y="6592695"/>
                <a:ext cx="126360" cy="1980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9000E3A0-8404-49A7-A8EB-3584542BF2D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1138805" y="6584055"/>
                  <a:ext cx="1440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C63F94A9-531F-452F-9853-F4AA2898B2D6}"/>
                    </a:ext>
                  </a:extLst>
                </p14:cNvPr>
                <p14:cNvContentPartPr/>
                <p14:nvPr/>
              </p14:nvContentPartPr>
              <p14:xfrm>
                <a:off x="11300445" y="6491535"/>
                <a:ext cx="176760" cy="18828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C63F94A9-531F-452F-9853-F4AA2898B2D6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1291805" y="6482535"/>
                  <a:ext cx="194400" cy="205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76475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CF666-452C-4E71-B724-85837DFA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Real-world example: OpenJDK uses a variant of merge sort, with insertion sort for small lists.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6923B-C22F-4565-A8A5-0140FB032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7949"/>
            <a:ext cx="10515600" cy="3529013"/>
          </a:xfrm>
        </p:spPr>
        <p:txBody>
          <a:bodyPr/>
          <a:lstStyle/>
          <a:p>
            <a:r>
              <a:rPr lang="en-US" dirty="0"/>
              <a:t>See </a:t>
            </a:r>
            <a:r>
              <a:rPr lang="en-US" dirty="0">
                <a:hlinkClick r:id="rId2"/>
              </a:rPr>
              <a:t>OpenJDK’s </a:t>
            </a:r>
            <a:r>
              <a:rPr lang="en-US" dirty="0" err="1">
                <a:hlinkClick r:id="rId2"/>
              </a:rPr>
              <a:t>Collections.sort</a:t>
            </a:r>
            <a:r>
              <a:rPr lang="en-US" dirty="0">
                <a:hlinkClick r:id="rId2"/>
              </a:rPr>
              <a:t>() method</a:t>
            </a:r>
            <a:endParaRPr lang="en-US" dirty="0"/>
          </a:p>
          <a:p>
            <a:r>
              <a:rPr lang="en-US" dirty="0"/>
              <a:t>Note the mention of </a:t>
            </a:r>
            <a:r>
              <a:rPr lang="en-US" dirty="0" err="1">
                <a:hlinkClick r:id="rId3"/>
              </a:rPr>
              <a:t>TimSort</a:t>
            </a:r>
            <a:endParaRPr lang="en-US" dirty="0"/>
          </a:p>
          <a:p>
            <a:r>
              <a:rPr lang="en-US" dirty="0"/>
              <a:t>Also note the reference to a publication from the 1990s:</a:t>
            </a:r>
          </a:p>
          <a:p>
            <a:pPr lvl="1"/>
            <a:r>
              <a:rPr lang="en-US" dirty="0"/>
              <a:t>McIlroy, Peter. "</a:t>
            </a:r>
            <a:r>
              <a:rPr lang="en-US" dirty="0">
                <a:hlinkClick r:id="rId4"/>
              </a:rPr>
              <a:t>Optimistic sorting and information theoretic complexity.</a:t>
            </a:r>
            <a:r>
              <a:rPr lang="en-US" dirty="0"/>
              <a:t>" </a:t>
            </a:r>
            <a:r>
              <a:rPr lang="en-US" i="1" dirty="0"/>
              <a:t>Proceedings of the fourth annual ACM-SIAM Symposium on Discrete algorithms</a:t>
            </a:r>
            <a:r>
              <a:rPr lang="en-US" dirty="0"/>
              <a:t>. 1993.</a:t>
            </a:r>
          </a:p>
        </p:txBody>
      </p:sp>
    </p:spTree>
    <p:extLst>
      <p:ext uri="{BB962C8B-B14F-4D97-AF65-F5344CB8AC3E}">
        <p14:creationId xmlns:p14="http://schemas.microsoft.com/office/powerpoint/2010/main" val="2264720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375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Heap sort (+ stable sorts + real-world implementations)</vt:lpstr>
      <vt:lpstr>The basic heap sort algorithm is simple:</vt:lpstr>
      <vt:lpstr>The textbook suggests a better way to build the heap, but this does not improve the overall computational complexity</vt:lpstr>
      <vt:lpstr>As with all heap operations, this can all be done in place, in a linear array</vt:lpstr>
      <vt:lpstr>A sorting algorithm is stable if elements with equal keys stay in the same order when new elements are added</vt:lpstr>
      <vt:lpstr>Real-world example: OpenJDK uses a variant of merge sort, with insertion sort for small lists.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MacCormick, John</dc:creator>
  <cp:lastModifiedBy>MacCormick, John</cp:lastModifiedBy>
  <cp:revision>14</cp:revision>
  <dcterms:created xsi:type="dcterms:W3CDTF">2021-10-29T13:00:45Z</dcterms:created>
  <dcterms:modified xsi:type="dcterms:W3CDTF">2021-11-04T04:33:07Z</dcterms:modified>
</cp:coreProperties>
</file>