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16 617 136 0 0,'0'43'9314'0'0,"2"-2"-4782"0"0,1 41-2700 0 0,-1-73-2185 0 0,-4-14-205 0 0,0-1 540 0 0,1 0 0 0 0,-1 0 0 0 0,1 0 0 0 0,0-1 0 0 0,1 1 0 0 0,0-12 0 0 0,-3-21-13 0 0,-2 2-67 0 0,1-1 0 0 0,3-61 1 0 0,1 62 68 0 0,1 15 59 0 0,1 0-1 0 0,1 0 1 0 0,1 0 0 0 0,1 1-1 0 0,1-1 1 0 0,0 2 0 0 0,2-1-1 0 0,1 1 1 0 0,0 0 0 0 0,1 0-1 0 0,19-25 1 0 0,-16 25-482 0 0,2 1 1 0 0,0 0-1 0 0,2 1 0 0 0,-1 1 1 0 0,2 1-1 0 0,0 1 0 0 0,1 0 1 0 0,1 1-1 0 0,0 1 0 0 0,32-15 1 0 0,-49 26 56 0 0,0 1-1 0 0,0-1 1 0 0,0 1 0 0 0,1 0 0 0 0,-1 0 0 0 0,0 0 0 0 0,0 1 0 0 0,1-1 0 0 0,-1 1 0 0 0,0 0 0 0 0,1 0 0 0 0,-1 0 0 0 0,1 0 0 0 0,-1 0 0 0 0,0 1 0 0 0,1-1 0 0 0,4 3 0 0 0,6 4-1206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40 0 0,'-1'1'669'0'0,"-1"0"0"0"0,1 0 0 0 0,-1 0 0 0 0,0 0 1 0 0,1 0-1 0 0,0 0 0 0 0,-1 0 0 0 0,1 1 0 0 0,0-1 0 0 0,0 0 0 0 0,-1 1 0 0 0,1-1 1 0 0,0 1-1 0 0,-1 2 0 0 0,2-3-499 0 0,1-1 1 0 0,-1 0-1 0 0,0 1 1 0 0,1-1-1 0 0,-1 1 1 0 0,0-1-1 0 0,1 1 0 0 0,-1-1 1 0 0,1 0-1 0 0,-1 1 1 0 0,0-1-1 0 0,1 0 1 0 0,-1 0-1 0 0,1 1 1 0 0,-1-1-1 0 0,1 0 1 0 0,-1 0-1 0 0,1 0 1 0 0,-1 1-1 0 0,1-1 0 0 0,-1 0 1 0 0,1 0-1 0 0,-1 0 1 0 0,1 0-1 0 0,-1 0 1 0 0,1 0-1 0 0,0 0 1 0 0,-1 0-1 0 0,1 0 1 0 0,0-1-1 0 0,64-7 1815 0 0,-55 7-2356 0 0,95-20-1190 0 0,-67 12-1093 0 0,1 1 0 0 0,0 2-1 0 0,-1 2 1 0 0,76 2 0 0 0,-76 6 1027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29 212 0 0,'-2'-2'427'0'0,"1"0"0"0"0,0 0 0 0 0,-1 0 0 0 0,1 0 0 0 0,-1 1 0 0 0,0-1 0 0 0,1 1 0 0 0,-1-1 0 0 0,0 1-1 0 0,0 0 1 0 0,0 0 0 0 0,0-1 0 0 0,0 1 0 0 0,0 1 0 0 0,-1-1 0 0 0,1 0 0 0 0,0 0 0 0 0,-3 0 0 0 0,-2 0 18 0 0,0 1 1 0 0,0-1 0 0 0,-1 1-1 0 0,1 0 1 0 0,-14 2-1 0 0,-5 3-75 0 0,0 2-1 0 0,-32 11 0 0 0,39-11-258 0 0,-1 1 0 0 0,1 0 0 0 0,1 2 1 0 0,0 0-1 0 0,0 1 0 0 0,1 1 0 0 0,0 0 0 0 0,1 1 0 0 0,1 1 0 0 0,0 1 0 0 0,-15 19 0 0 0,20-21-74 0 0,1 0-1 0 0,1 0 1 0 0,0 1-1 0 0,1 1 1 0 0,0-1-1 0 0,1 1 0 0 0,1 0 1 0 0,0 0-1 0 0,1 1 1 0 0,1 0-1 0 0,1-1 1 0 0,0 1-1 0 0,0 0 0 0 0,2 0 1 0 0,1 19-1 0 0,0-29-5 0 0,-1 1-1 0 0,1 0 1 0 0,0 0-1 0 0,1-1 1 0 0,0 1-1 0 0,0 0 1 0 0,0-1 0 0 0,1 0-1 0 0,0 0 1 0 0,0 1-1 0 0,0-2 1 0 0,1 1-1 0 0,0 0 1 0 0,0-1-1 0 0,1 0 1 0 0,8 9-1 0 0,-9-11-21 0 0,0-1 0 0 0,1 1-1 0 0,-1-1 1 0 0,0 0 0 0 0,1 0-1 0 0,-1 0 1 0 0,1-1 0 0 0,0 1-1 0 0,-1-1 1 0 0,1 0 0 0 0,0-1-1 0 0,0 1 1 0 0,0-1 0 0 0,0 0 0 0 0,0 0-1 0 0,0-1 1 0 0,-1 1 0 0 0,1-1-1 0 0,0 0 1 0 0,0 0 0 0 0,-1-1-1 0 0,1 1 1 0 0,0-1 0 0 0,4-3-1 0 0,7-3-14 0 0,0-2 0 0 0,-1 0 0 0 0,0 0 0 0 0,18-17 0 0 0,36-25-573 0 0,-67 51 465 0 0,-1 1 1 0 0,1-1-1 0 0,0 1 0 0 0,-1 0 0 0 0,1 0 1 0 0,0-1-1 0 0,-1 1 0 0 0,1 0 0 0 0,0 1 1 0 0,-1-1-1 0 0,1 0 0 0 0,0 0 0 0 0,-1 1 1 0 0,1-1-1 0 0,0 1 0 0 0,-1-1 1 0 0,1 1-1 0 0,-1 0 0 0 0,1-1 0 0 0,-1 1 1 0 0,1 0-1 0 0,-1 0 0 0 0,0 0 0 0 0,1 0 1 0 0,-1 0-1 0 0,0 1 0 0 0,0-1 1 0 0,2 2-1 0 0,33 44-3305 0 0,-31-40 2727 0 0,49 69-4570 0 0,-34-50 3949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27 152 0 0,'7'-27'10660'0'0,"-10"44"-9602"0"0,-2 17-720 0 0,2-1 1 0 0,1 1 0 0 0,4 53 0 0 0,21 102-4140 0 0,-8-141 500 0 0,-14-46 3130 0 0,-1-1 0 0 0,1 1 0 0 0,0-1 0 0 0,0 0 0 0 0,0 1 0 0 0,0-1 0 0 0,0 0 0 0 0,0 0 0 0 0,0 1 1 0 0,0-1-1 0 0,0 0 0 0 0,0 0 0 0 0,1 0 0 0 0,-1-1 0 0 0,1 1 0 0 0,-1 0 0 0 0,0 0 0 0 0,1-1 1 0 0,-1 1-1 0 0,1-1 0 0 0,-1 1 0 0 0,1-1 0 0 0,0 0 0 0 0,-1 1 0 0 0,1-1 0 0 0,-1 0 0 0 0,4 0 0 0 0,10-4-1110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69 244 0 0,'8'-29'2196'0'0,"-8"26"-1673"0"0,0 0 0 0 0,1 0 0 0 0,0-1-1 0 0,0 1 1 0 0,0 0 0 0 0,0 0-1 0 0,0 0 1 0 0,0 0 0 0 0,1 0-1 0 0,0 1 1 0 0,2-5 0 0 0,-4 13-213 0 0,0-1 1 0 0,0 1-1 0 0,0 0 0 0 0,1-1 1 0 0,-1 1-1 0 0,3 7 1 0 0,0-1-93 0 0,3 87-535 0 0,-6 125-1 0 0,-2-85-7033 0 0,2-126 5882 0 0,4-4 188 0 0</inkml:trace>
  <inkml:trace contextRef="#ctx0" brushRef="#br0" timeOffset="1">456 432 204 0 0,'-11'-5'1662'0'0,"1"2"-1"0"0,-2-1 1 0 0,-21-3 0 0 0,-41 1 1527 0 0,-77 16-3392 0 0,94-4-1257 0 0,44-5 672 0 0,-63 10-5102 0 0,57-5 4455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1696 0 0,'2'37'8697'0'0,"2"8"-4245"0"0,9 56-4485 0 0,6 52-8662 0 0,-19-99 4751 0 0,-4-27 2335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3 172 1192 0 0,'-2'-7'10545'0'0,"2"7"-10354"0"0,15-9 2713 0 0,20-3-2782 0 0,-35 12 57 0 0,235-73 187 0 0,-159 45-2804 0 0,0 1-3306 0 0,-75 26 5452 0 0,0 1 0 0 0,0 0 1 0 0,0-1-1 0 0,1 1 1 0 0,-1 0-1 0 0,0-1 0 0 0,0 0 1 0 0,0 1-1 0 0,0-1 0 0 0,0 1 1 0 0,0-1-1 0 0,0 0 1 0 0,0 0-1 0 0,0 0 0 0 0,0 1 1 0 0,-1-1-1 0 0,1 0 0 0 0,0 0 1 0 0,1-2-1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17 308 1344 0 0,'-5'-23'2467'0'0,"2"13"-1002"0"0,0 0-1 0 0,1-1 1 0 0,1 1-1 0 0,0-1 1 0 0,0-11-1 0 0,1 18-1274 0 0,1 0 0 0 0,-1 0-1 0 0,1 0 1 0 0,0 1 0 0 0,0-1-1 0 0,1 0 1 0 0,-1 1 0 0 0,1-1 0 0 0,0 1-1 0 0,0-1 1 0 0,0 1 0 0 0,0 0-1 0 0,0 0 1 0 0,1 0 0 0 0,0 0 0 0 0,-1 0-1 0 0,1 0 1 0 0,4-2 0 0 0,12-9-292 0 0,1 2 1 0 0,1 0 0 0 0,0 1-1 0 0,1 1 1 0 0,0 1 0 0 0,0 0-1 0 0,33-6 1 0 0,169-24-7289 0 0,-67 27 972 0 0,-107 13 4918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11 520 0 0,'-11'-5'2103'0'0,"10"4"-1626"0"0,0 1 0 0 0,0-1 0 0 0,0 0 0 0 0,-1 1-1 0 0,1-1 1 0 0,0 1 0 0 0,0 0 0 0 0,0-1 0 0 0,0 1 0 0 0,-1 0-1 0 0,1-1 1 0 0,0 1 0 0 0,0 0 0 0 0,-1 0 0 0 0,1 0-1 0 0,-2 0 1 0 0,2 2-297 0 0,0-1 0 0 0,0 0 0 0 0,0 0 0 0 0,0 1 0 0 0,1-1 0 0 0,-1 1 0 0 0,0-1 0 0 0,0 1 0 0 0,1-1 0 0 0,-1 1 0 0 0,1-1 0 0 0,0 1 0 0 0,-1-1 0 0 0,1 1 0 0 0,0 0 0 0 0,0 2 0 0 0,-3 25 83 0 0,2 0-1 0 0,0 1 0 0 0,3-1 0 0 0,4 34 1 0 0,0 0-189 0 0,-3-32-61 0 0,-1-9-39 0 0,0 0 0 0 0,-1 0 1 0 0,-2 0-1 0 0,-5 37 0 0 0,4-49-76 0 0,0 0-1 0 0,-1 0 1 0 0,0-1 0 0 0,0 1-1 0 0,-1-1 1 0 0,-1 0-1 0 0,-9 15 1 0 0,12-20 1 0 0,-2 0-1 0 0,1-1 1 0 0,0 1 0 0 0,-1-1 0 0 0,0 1 0 0 0,1-1 0 0 0,-1-1-1 0 0,0 1 1 0 0,-1 0 0 0 0,1-1 0 0 0,0 0 0 0 0,-1 0 0 0 0,1 0 0 0 0,-1-1-1 0 0,0 1 1 0 0,0-1 0 0 0,1 0 0 0 0,-7 0 0 0 0,3-1-219 0 0,-1 0 0 0 0,1 0 0 0 0,-1-1 0 0 0,1 0 0 0 0,0 0 0 0 0,-1-1 0 0 0,1 0 0 0 0,0-1 0 0 0,0 0 0 0 0,0 0 0 0 0,0-1 0 0 0,-13-8 0 0 0,10 5-542 0 0,1-1 1 0 0,-1 0-1 0 0,1 0 1 0 0,1-1-1 0 0,-1-1 1 0 0,2 0 0 0 0,-13-17-1 0 0,9 5-364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74 728 0 0,'6'-6'666'0'0,"0"-1"-1"0"0,0 1 0 0 0,1 0 1 0 0,0 1-1 0 0,0-1 1 0 0,0 1-1 0 0,1 1 1 0 0,-1-1-1 0 0,1 1 1 0 0,0 1-1 0 0,1-1 1 0 0,-1 2-1 0 0,0-1 1 0 0,1 1-1 0 0,0 0 1 0 0,-1 1-1 0 0,18-1 0 0 0,7 2-257 0 0,-1 2-1 0 0,1 2 0 0 0,53 12 1 0 0,-62-10-1537 0 0,1-1 1 0 0,-1 0 0 0 0,1-3-1 0 0,0 0 1 0 0,0-1 0 0 0,37-4-1 0 0,0-13-2892 0 0,-32 6 2349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1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1076 0 0,'-3'8'6777'0'0,"-3"17"-4159"0"0,-3 59-655 0 0,1 95 0 0 0,18 85-6240 0 0,-4-162-3515 0 0,-6-90 6164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1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35 250 1100 0 0,'-30'-76'11562'0'0,"29"72"-11436"0"0,0 0 0 0 0,0 0-1 0 0,0 0 1 0 0,1-1-1 0 0,-1 1 1 0 0,1 0-1 0 0,0 0 1 0 0,0 0-1 0 0,1 0 1 0 0,-1 0 0 0 0,1 0-1 0 0,0 0 1 0 0,0 0-1 0 0,0 0 1 0 0,1 0-1 0 0,-1 0 1 0 0,4-6-1 0 0,-1 4-32 0 0,1 0 0 0 0,-1 0 0 0 0,1 1 0 0 0,0 0 0 0 0,0 0-1 0 0,0 0 1 0 0,1 1 0 0 0,-1-1 0 0 0,13-5 0 0 0,-7 4-31 0 0,1 0 1 0 0,-1 1-1 0 0,1 1 1 0 0,0 0-1 0 0,0 0 1 0 0,0 2-1 0 0,1-1 0 0 0,-1 1 1 0 0,1 1-1 0 0,-1 0 1 0 0,25 2-1 0 0,-26 2-62 0 0,1 0 0 0 0,-1 0-1 0 0,1 1 1 0 0,-1 0 0 0 0,-1 1-1 0 0,1 0 1 0 0,0 1 0 0 0,-1 0-1 0 0,0 1 1 0 0,-1 0 0 0 0,0 0 0 0 0,0 1-1 0 0,0 0 1 0 0,-1 1 0 0 0,0 0-1 0 0,-1 0 1 0 0,0 1 0 0 0,0-1-1 0 0,8 18 1 0 0,-2 0-37 0 0,-1 1-1 0 0,-1 0 1 0 0,-1 0 0 0 0,-2 1-1 0 0,0 0 1 0 0,4 49 0 0 0,-11-69-25 0 0,0 1 1 0 0,0 0-1 0 0,-1-1 1 0 0,-1 1-1 0 0,0 0 1 0 0,0 0 0 0 0,-1-1-1 0 0,0 1 1 0 0,0-1-1 0 0,-1 0 1 0 0,-1 0-1 0 0,1 0 1 0 0,-2 0-1 0 0,1 0 1 0 0,-1-1-1 0 0,-7 10 1 0 0,2-7-224 0 0,0 0 1 0 0,0-1 0 0 0,-1 0-1 0 0,-1 0 1 0 0,1-1 0 0 0,-2-1-1 0 0,1 0 1 0 0,-1 0 0 0 0,0-2-1 0 0,-15 6 1 0 0,-124 42-6685 0 0,73-29 3423 0 0,39-10 2085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0 468 0 0,'5'1'2129'0'0,"0"-1"1"0"0,0 1-1 0 0,0 0 0 0 0,-1 0 1 0 0,1 0-1 0 0,9 4 1 0 0,21 14 2046 0 0,0 6-3788 0 0,30 33-3363 0 0,-31-21 4324 0 0,-18-17-1412 0 0,-1 0 1 0 0,-1 1-1 0 0,0 0 0 0 0,-2 1 0 0 0,18 44 0 0 0,-26-57-12 0 0,-1-1 0 0 0,0 1 0 0 0,-1-1 0 0 0,0 1 1 0 0,0 0-1 0 0,-1 0 0 0 0,0 0 0 0 0,-1 0 0 0 0,0 0 0 0 0,0 1 0 0 0,-1-1 0 0 0,0 0 0 0 0,0 0 0 0 0,-1-1 0 0 0,0 1 0 0 0,-1 0 1 0 0,0 0-1 0 0,-1-1 0 0 0,-5 12 0 0 0,6-16 33 0 0,1 0-1 0 0,-1-1 1 0 0,0 1 0 0 0,0 0 0 0 0,-1-1-1 0 0,1 0 1 0 0,-1 0 0 0 0,0 0 0 0 0,1 0-1 0 0,-1 0 1 0 0,-1-1 0 0 0,1 0-1 0 0,0 0 1 0 0,0 0 0 0 0,-1 0 0 0 0,1-1-1 0 0,-10 3 1 0 0,7-4 11 0 0,0 1-1 0 0,0-1 1 0 0,-1-1 0 0 0,1 1-1 0 0,0-1 1 0 0,0 0-1 0 0,0-1 1 0 0,0 0 0 0 0,0 0-1 0 0,-12-6 1 0 0,3 1 3 0 0,0-2 0 0 0,1 0 1 0 0,0-1-1 0 0,0-1 1 0 0,1 0-1 0 0,1-1 0 0 0,0-1 1 0 0,-19-22-1 0 0,17 15 18 0 0,1-1-1 0 0,1-1 1 0 0,0 0-1 0 0,-14-36 1 0 0,24 49-39 0 0,0-1 1 0 0,0 0-1 0 0,1 1 0 0 0,0-1 1 0 0,1 0-1 0 0,0-14 0 0 0,1 19-51 0 0,0 1 0 0 0,0-1 0 0 0,1 0-1 0 0,0 0 1 0 0,0 0 0 0 0,1 1 0 0 0,-1-1-1 0 0,1 0 1 0 0,0 1 0 0 0,0 0 0 0 0,0-1-1 0 0,1 1 1 0 0,5-7 0 0 0,-4 7-320 0 0,0 0 1 0 0,0 1-1 0 0,0-1 0 0 0,1 1 1 0 0,0 0-1 0 0,0 0 1 0 0,-1 0-1 0 0,2 1 0 0 0,-1 0 1 0 0,0 0-1 0 0,0 0 0 0 0,11-2 1 0 0,0 1-993 0 0,1 1-1 0 0,-1 0 1 0 0,18 1 0 0 0,0 1-262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1 104 0 0,'-4'3'11153'0'0,"-4"20"-8749"0"0,-8 30-2516 0 0,6 12 302 0 0,-5 125-1 0 0,14-18-5901 0 0,2-109 534 0 0,-1-45 3320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29 512 0 0,'-1'-12'1424'0'0,"4"-3"11303"0"0,4 13-10954 0 0,-6 2-1529 0 0,-10 23 704 0 0,-22 229-840 0 0,19 2-5814 0 0,5-69-3024 0 0,3-141 6722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4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50 448 0 0,'-1'0'243'0'0,"1"-1"14"0"0,-1 1 0 0 0,1 0-1 0 0,-1-1 1 0 0,1 1 0 0 0,-1-1 0 0 0,1 1-1 0 0,-1 0 1 0 0,1-1 0 0 0,-1 1 0 0 0,1-1-1 0 0,0 0 1 0 0,-1 1 0 0 0,1-1 0 0 0,0 1 0 0 0,-1-1-1 0 0,1 1 1 0 0,0-1 0 0 0,0 0 0 0 0,0 1-1 0 0,-1-1 1 0 0,1 0 0 0 0,0 1 0 0 0,0-1 0 0 0,0 0-1 0 0,0 1 1 0 0,0-1 0 0 0,0 1 0 0 0,0-1-1 0 0,0 0 1 0 0,1 1 0 0 0,-1-1 0 0 0,0 0 0 0 0,0 1-1 0 0,0-1 1 0 0,1 1 0 0 0,-1-1 0 0 0,0 0-1 0 0,1 1 1 0 0,-1-1 0 0 0,0 1 0 0 0,1-1-1 0 0,-1 1 1 0 0,1-1 0 0 0,-1 1 0 0 0,1 0 0 0 0,-1-1-1 0 0,1 1 1 0 0,-1-1 0 0 0,1 1 0 0 0,-1 0-1 0 0,1-1 1 0 0,0 1 0 0 0,18-5 516 0 0,0 0 0 0 0,0 1-1 0 0,24-1 1 0 0,-33 4-688 0 0,-1 0 0 0 0,1 1 0 0 0,0 0 0 0 0,-1 1-1 0 0,1 0 1 0 0,-1 0 0 0 0,1 1 0 0 0,15 5 0 0 0,-23-5-119 0 0,0 0 0 0 0,0-1 0 0 0,0 1 0 0 0,0 0 0 0 0,0 0 0 0 0,0 1 1 0 0,0-1-1 0 0,0 0 0 0 0,-1 0 0 0 0,0 1 0 0 0,1-1 0 0 0,-1 1 0 0 0,0 0 0 0 0,0-1 0 0 0,0 1 0 0 0,0 0 0 0 0,-1-1 0 0 0,1 1 1 0 0,-1 0-1 0 0,1 4 0 0 0,-1 59-648 0 0,-16 25 40 0 0,10-64 666 0 0,1 1 0 0 0,-2 47 0 0 0,7-74-1 0 0,1 1-1 0 0,-1-1 0 0 0,0 1 0 0 0,0-1 0 0 0,0 1 0 0 0,1-1 0 0 0,-1 0 0 0 0,1 1 0 0 0,-1-1 0 0 0,1 1 0 0 0,0-1 0 0 0,-1 0 0 0 0,1 1 0 0 0,0-1 0 0 0,0 0 0 0 0,0 0 1 0 0,0 0-1 0 0,0 0 0 0 0,0 0 0 0 0,0 0 0 0 0,1 0 0 0 0,-1 0 0 0 0,2 1 0 0 0,1 0-29 0 0,0 0 1 0 0,0-1-1 0 0,1 1 0 0 0,-1-1 0 0 0,0 0 1 0 0,1 0-1 0 0,-1 0 0 0 0,5-1 1 0 0,10 1-366 0 0,0-2-1 0 0,33-5 1 0 0,-52 6 372 0 0,81-12-1757 0 0,225-25-8950 0 0,-234 34 8763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31 300 0 0,'0'0'134'0'0,"-1"-1"1"0"0,1 1-1 0 0,-1 0 1 0 0,1 0-1 0 0,-1-1 0 0 0,1 1 1 0 0,0-1-1 0 0,-1 1 0 0 0,1 0 1 0 0,-1-1-1 0 0,1 1 0 0 0,0-1 1 0 0,0 1-1 0 0,-1 0 1 0 0,1-1-1 0 0,0 1 0 0 0,0-1 1 0 0,-1 1-1 0 0,1-1 0 0 0,0 1 1 0 0,0-1-1 0 0,0 0 1 0 0,0 1-1 0 0,0-1 0 0 0,0 1 1 0 0,0-1-1 0 0,0 1 0 0 0,0-1 1 0 0,0 1-1 0 0,0-1 1 0 0,0 1-1 0 0,0-1 0 0 0,1 1 1 0 0,-1-1-1 0 0,0 1 0 0 0,0-1 1 0 0,21-9 3370 0 0,34 7-556 0 0,-37 3-2727 0 0,0 2 1 0 0,0 0-1 0 0,0 1 1 0 0,0 1-1 0 0,0 1 0 0 0,27 11 1 0 0,-41-14-239 0 0,0 0 0 0 0,0 0 0 0 0,0 0 0 0 0,0 0 0 0 0,0 1 0 0 0,0 0 0 0 0,-1 0 0 0 0,0 0 0 0 0,1 0 0 0 0,-1 0 0 0 0,0 1 0 0 0,-1-1 0 0 0,1 1 0 0 0,0 0 0 0 0,-1 0 0 0 0,0 0 0 0 0,0 0 0 0 0,0 0 0 0 0,-1 0 0 0 0,1 1 0 0 0,-1-1 0 0 0,0 0 0 0 0,0 1 0 0 0,-1-1 0 0 0,1 1 0 0 0,-1-1 0 0 0,0 1 0 0 0,0-1 0 0 0,-1 1 0 0 0,1-1 0 0 0,-3 9-1 0 0,-4 10-171 0 0,0 0-1 0 0,-2 0 1 0 0,0-1-1 0 0,-2 0 0 0 0,-13 20 1 0 0,-25 55 278 0 0,48-95-61 0 0,0-1 0 0 0,1 0 0 0 0,-1 0 0 0 0,1 0 0 0 0,0 1 0 0 0,-1-1 0 0 0,1 0 0 0 0,0 0 0 0 0,0 1 0 0 0,0-1 0 0 0,-1 0 0 0 0,1 1 0 0 0,1-1 0 0 0,-1 0 0 0 0,0 1 0 0 0,0-1 0 0 0,0 0 0 0 0,1 0 0 0 0,-1 1 0 0 0,1-1 0 0 0,-1 0 0 0 0,1 0 0 0 0,-1 0 0 0 0,1 1 0 0 0,0-1 0 0 0,-1 0 0 0 0,1 0 0 0 0,1 1 0 0 0,0 0-3 0 0,1-1 0 0 0,0 1 0 0 0,-1-1 0 0 0,1 0 0 0 0,0 0-1 0 0,-1 0 1 0 0,1 0 0 0 0,0 0 0 0 0,0 0 0 0 0,0-1 0 0 0,0 1 0 0 0,3-1 0 0 0,14 0-10 0 0,0 0 1 0 0,40-7 0 0 0,-52 6 0 0 0,31-4-63 0 0,126-15-2536 0 0,-129 17-317 0 0,1 1-1 0 0,52 6 1 0 0,-73-2 1495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0 103 616 0 0,'0'-2'579'0'0,"1"1"1"0"0,-1 0-1 0 0,0 0 0 0 0,0 0 0 0 0,0-1 1 0 0,1 1-1 0 0,-1 0 0 0 0,1 0 0 0 0,-1 0 1 0 0,1 0-1 0 0,-1 0 0 0 0,1 0 0 0 0,0 0 1 0 0,0 0-1 0 0,-1 0 0 0 0,2-1 1 0 0,20-13 3662 0 0,33-1-3056 0 0,-40 12-387 0 0,18-6-302 0 0,83-20 519 0 0,-104 27-1011 0 0,1 1 0 0 0,-1 1 0 0 0,0 0 0 0 0,1 1 0 0 0,-1 0 0 0 0,1 1 0 0 0,12 2 0 0 0,-22-2-64 0 0,0 0 0 0 0,0 0-1 0 0,0 1 1 0 0,0-1 0 0 0,0 1-1 0 0,-1 0 1 0 0,1 0 0 0 0,-1 0-1 0 0,1 0 1 0 0,-1 0 0 0 0,0 0-1 0 0,1 1 1 0 0,-1-1-1 0 0,-1 1 1 0 0,1-1 0 0 0,0 1-1 0 0,-1 0 1 0 0,1 0 0 0 0,-1 0-1 0 0,0 0 1 0 0,0 0 0 0 0,0 0-1 0 0,0 0 1 0 0,0 0 0 0 0,-1 0-1 0 0,0 0 1 0 0,1 1 0 0 0,-1-1-1 0 0,0 0 1 0 0,-1 4 0 0 0,0 10-146 0 0,0-1 0 0 0,-1 1 0 0 0,-1-1 1 0 0,-6 23-1 0 0,-21 49-167 0 0,17-55 652 0 0,-10 45 0 0 0,23-77-256 0 0,0 1 0 0 0,-1 0 0 0 0,1-1 0 0 0,1 1 0 0 0,-1-1 0 0 0,0 1 0 0 0,0 0 0 0 0,0-1 0 0 0,1 1 0 0 0,-1-1 0 0 0,1 1 0 0 0,0-1 0 0 0,-1 1 0 0 0,1-1 0 0 0,0 1 0 0 0,0-1-1 0 0,0 0 1 0 0,0 1 0 0 0,0-1 0 0 0,0 0 0 0 0,0 0 0 0 0,0 0 0 0 0,0 0 0 0 0,1 0 0 0 0,-1 0 0 0 0,0 0 0 0 0,1 0 0 0 0,-1 0 0 0 0,0-1 0 0 0,1 1 0 0 0,-1-1 0 0 0,1 1 0 0 0,0-1-1 0 0,-1 1 1 0 0,1-1 0 0 0,-1 0 0 0 0,1 0 0 0 0,2 0 0 0 0,11 2-51 0 0,-1 0 1 0 0,0-2-1 0 0,18 0 0 0 0,-24-1-11 0 0,136-7-1511 0 0,-78 3-1289 0 0,-1 2 0 0 0,1 3-1 0 0,77 10 1 0 0,-80 1 778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135 121 48 0 0,'-55'-16'4118'0'0,"-25"-13"5843"0"0,86 23-7160 0 0,32-10-2019 0 0,-6 3-603 0 0,-13 4-131 0 0,0 2 0 0 0,1 0 0 0 0,-1 1-1 0 0,30-4 1 0 0,-47 9-67 0 0,-1 1-1 0 0,0 0 0 0 0,0 0 1 0 0,1 0-1 0 0,-1 0 1 0 0,0 0-1 0 0,0 0 0 0 0,1 1 1 0 0,-1-1-1 0 0,0 0 0 0 0,0 0 1 0 0,0 1-1 0 0,0-1 1 0 0,1 1-1 0 0,-1-1 0 0 0,0 1 1 0 0,0 0-1 0 0,0-1 0 0 0,0 1 1 0 0,0 0-1 0 0,0 0 1 0 0,0 0-1 0 0,-1 0 0 0 0,1 0 1 0 0,0 0-1 0 0,0 1 0 0 0,1 1-29 0 0,-1-1 0 0 0,0 1-1 0 0,0 0 1 0 0,-1 0 0 0 0,1 0-1 0 0,-1 0 1 0 0,1 0 0 0 0,-1 0-1 0 0,0 0 1 0 0,-1 5 0 0 0,-1 9-204 0 0,-1 0 0 0 0,0-1 0 0 0,-7 18 0 0 0,8-27 122 0 0,-8 24-88 0 0,6-22 187 0 0,1-1 0 0 0,0 1 0 0 0,1 1 1 0 0,-2 13-1 0 0,4-20 42 0 0,0 0 0 0 0,0 1 0 0 0,0-1 1 0 0,1 1-1 0 0,0-1 0 0 0,-1 0 1 0 0,1 1-1 0 0,0-1 0 0 0,0 0 0 0 0,1 0 1 0 0,-1 1-1 0 0,1-1 0 0 0,0 0 1 0 0,-1 0-1 0 0,1-1 0 0 0,3 4 0 0 0,4 4 34 0 0,1-1-1 0 0,0 0 0 0 0,1-1 1 0 0,19 12-1 0 0,-20-14-74 0 0,-1 0-1 0 0,0 0 1 0 0,0 1-1 0 0,0 0 1 0 0,-1 0 0 0 0,0 1-1 0 0,11 15 1 0 0,-18-21-33 0 0,-1 0 1 0 0,1-1 0 0 0,-1 1-1 0 0,0 0 1 0 0,0-1 0 0 0,0 1 0 0 0,0 0-1 0 0,0-1 1 0 0,0 1 0 0 0,0 0-1 0 0,0-1 1 0 0,-1 1 0 0 0,1 0-1 0 0,-1-1 1 0 0,1 1 0 0 0,-1-1-1 0 0,1 1 1 0 0,-1-1 0 0 0,0 1-1 0 0,0-1 1 0 0,0 1 0 0 0,0-1-1 0 0,0 0 1 0 0,0 1 0 0 0,0-1-1 0 0,-1 0 1 0 0,1 0 0 0 0,0 0-1 0 0,-1 0 1 0 0,-1 1 0 0 0,-54 37-4046 0 0,44-31 2257 0 0,-40 25-4045 0 0,34-22 4371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49 420 0 0,'-1'-1'296'0'0,"0"0"0"0"0,1 1 1 0 0,-1-1-1 0 0,0 0 0 0 0,0 0 0 0 0,1 1 0 0 0,-1-1 1 0 0,1 0-1 0 0,-1 0 0 0 0,1 0 0 0 0,-1 0 0 0 0,1 0 0 0 0,0 0 1 0 0,-1 0-1 0 0,1 0 0 0 0,0 0 0 0 0,0 0 0 0 0,-1 0 1 0 0,1 0-1 0 0,0 0 0 0 0,0 0 0 0 0,0 0 0 0 0,0 0 1 0 0,1 0-1 0 0,-1 0 0 0 0,0 0 0 0 0,0 0 0 0 0,1 0 1 0 0,-1 0-1 0 0,0 0 0 0 0,1 0 0 0 0,-1 0 0 0 0,2-1 0 0 0,13-5 2791 0 0,10 3-3348 0 0,-6 3 476 0 0,69-2 238 0 0,-81 3-461 0 0,1 0 0 0 0,0 1-1 0 0,0 0 1 0 0,0 1 0 0 0,-1-1-1 0 0,1 2 1 0 0,0-1 0 0 0,9 5-1 0 0,-15-5-36 0 0,0-1 0 0 0,0 0 0 0 0,0 1 0 0 0,0-1 0 0 0,0 1 0 0 0,0-1 0 0 0,-1 1 0 0 0,1 0 0 0 0,-1 0 0 0 0,1 0 0 0 0,-1 0-1 0 0,0 0 1 0 0,0 0 0 0 0,0 0 0 0 0,0 0 0 0 0,0 0 0 0 0,0 1 0 0 0,0-1 0 0 0,-1 0 0 0 0,1 1 0 0 0,-1-1 0 0 0,0 0 0 0 0,0 1 0 0 0,0-1 0 0 0,0 0 0 0 0,0 5 0 0 0,-2 5-187 0 0,-1-1 1 0 0,0 0 0 0 0,-1-1 0 0 0,-7 17-1 0 0,-2 8-115 0 0,13-33 366 0 0,-1 1-1 0 0,1-1 1 0 0,0 1 0 0 0,0-1 0 0 0,0 1-1 0 0,1-1 1 0 0,-1 1 0 0 0,0-1 0 0 0,1 1-1 0 0,0-1 1 0 0,-1 1 0 0 0,1-1-1 0 0,0 0 1 0 0,0 1 0 0 0,1-1 0 0 0,-1 0-1 0 0,0 0 1 0 0,1 0 0 0 0,-1 0-1 0 0,1 0 1 0 0,0 0 0 0 0,-1-1 0 0 0,4 4-1 0 0,8 5 132 0 0,0 0-1 0 0,24 14 1 0 0,-2-1-85 0 0,-32-21-131 0 0,1 1 1 0 0,-1-1-1 0 0,0 1 1 0 0,0 0-1 0 0,0 0 0 0 0,0 0 1 0 0,0 0-1 0 0,-1 0 1 0 0,1 1-1 0 0,-1-1 1 0 0,0 1-1 0 0,0 0 1 0 0,0-1-1 0 0,-1 1 1 0 0,1 0-1 0 0,-1 0 0 0 0,0 0 1 0 0,0 0-1 0 0,0 0 1 0 0,-1 1-1 0 0,1-1 1 0 0,-1 0-1 0 0,0 0 1 0 0,0 0-1 0 0,-1 0 0 0 0,1 1 1 0 0,-1-1-1 0 0,0 0 1 0 0,0 0-1 0 0,0 0 1 0 0,-1 0-1 0 0,1 0 1 0 0,-1-1-1 0 0,0 1 1 0 0,0 0-1 0 0,0-1 0 0 0,-5 6 1 0 0,-3 4-863 0 0,0-1-1 0 0,-1 0 1 0 0,0 0 0 0 0,-1-1 0 0 0,0 0-1 0 0,-1-2 1 0 0,-17 12 0 0 0,5-6-527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38 864 0 0,'-1'-1'334'0'0,"1"0"1"0"0,0 0-1 0 0,0 0 1 0 0,0 0-1 0 0,0 0 1 0 0,0 0-1 0 0,0 0 0 0 0,0 0 1 0 0,0 0-1 0 0,0 0 1 0 0,0 0-1 0 0,0 0 0 0 0,1 0 1 0 0,-1 0-1 0 0,0 0 1 0 0,1 0-1 0 0,-1 0 1 0 0,1 0-1 0 0,-1 0 0 0 0,1 0 1 0 0,0 0-1 0 0,-1 0 1 0 0,1 1-1 0 0,0-1 0 0 0,-1 0 1 0 0,1 0-1 0 0,0 1 1 0 0,1-2-1 0 0,17-2 714 0 0,0 1-797 0 0,1 1 0 0 0,0 2-1 0 0,0 0 1 0 0,0 0 0 0 0,-1 2 0 0 0,1 1 0 0 0,0 0 0 0 0,-1 2 0 0 0,28 9 0 0 0,-45-13-319 0 0,0 0 0 0 0,0 1 0 0 0,0 0 0 0 0,0-1 1 0 0,0 1-1 0 0,0 0 0 0 0,0 0 0 0 0,0 0 1 0 0,-1 0-1 0 0,1 0 0 0 0,-1 0 0 0 0,1 0 0 0 0,-1 1 1 0 0,0-1-1 0 0,0 0 0 0 0,0 1 0 0 0,0-1 1 0 0,-1 1-1 0 0,1-1 0 0 0,0 1 0 0 0,-1-1 0 0 0,0 1 1 0 0,0 0-1 0 0,0-1 0 0 0,0 1 0 0 0,0-1 1 0 0,0 1-1 0 0,-1 3 0 0 0,-2 11-256 0 0,-1-1 1 0 0,0 0 0 0 0,-8 22-1 0 0,5-18 362 0 0,6-19 10 0 0,1 0 0 0 0,0 1 0 0 0,0-1 0 0 0,0 0 0 0 0,0 1 0 0 0,0-1 0 0 0,0 1 0 0 0,0-1 0 0 0,1 0 0 0 0,-1 1 0 0 0,0-1 0 0 0,1 0 0 0 0,-1 0 0 0 0,1 1 0 0 0,-1-1 0 0 0,1 0 0 0 0,0 0 0 0 0,-1 0 0 0 0,1 0-1 0 0,0 0 1 0 0,0 0 0 0 0,0 0 0 0 0,0 0 0 0 0,0 0 0 0 0,0 0 0 0 0,0 0 0 0 0,0 0 0 0 0,2 0 0 0 0,43 22 151 0 0,-23-12-118 0 0,-13-5-93 0 0,0 0-1 0 0,0 1 0 0 0,-1 0 0 0 0,0 1 0 0 0,0 0 0 0 0,-1 0 0 0 0,12 15 0 0 0,-18-20-65 0 0,-1 0 1 0 0,1 0-1 0 0,-1 1 0 0 0,1-1 1 0 0,-1 0-1 0 0,0 1 1 0 0,0-1-1 0 0,0 0 0 0 0,-1 1 1 0 0,0 0-1 0 0,1-1 0 0 0,-1 1 1 0 0,0-1-1 0 0,0 1 1 0 0,-1-1-1 0 0,1 1 0 0 0,-1-1 1 0 0,0 1-1 0 0,0-1 0 0 0,0 0 1 0 0,0 1-1 0 0,-1-1 1 0 0,1 0-1 0 0,-1 0 0 0 0,0 0 1 0 0,0 0-1 0 0,0 0 0 0 0,0 0 1 0 0,-3 3-1 0 0,-2 3-746 0 0,-1 0 0 0 0,0 0-1 0 0,-1-1 1 0 0,1 0 0 0 0,-1-1-1 0 0,-1 0 1 0 0,1 0 0 0 0,-21 9 0 0 0,2-3-738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5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7 632 0 0,'0'-1'288'0'0,"0"1"1"0"0,0-1-1 0 0,1 1 1 0 0,-1 0-1 0 0,0-1 1 0 0,1 1-1 0 0,-1 0 1 0 0,0-1-1 0 0,1 1 0 0 0,-1 0 1 0 0,0-1-1 0 0,1 1 1 0 0,-1 0-1 0 0,1 0 1 0 0,-1-1-1 0 0,0 1 1 0 0,1 0-1 0 0,-1 0 0 0 0,1 0 1 0 0,-1 0-1 0 0,1 0 1 0 0,-1-1-1 0 0,1 1 1 0 0,-1 0-1 0 0,1 0 1 0 0,-1 0-1 0 0,1 0 0 0 0,-1 0 1 0 0,1 1-1 0 0,-1-1 1 0 0,1 0-1 0 0,-1 0 1 0 0,0 0-1 0 0,1 0 1 0 0,-1 0-1 0 0,1 1 0 0 0,3 21 1351 0 0,-23 187-84 0 0,18-206-1509 0 0,1-1-1 0 0,0 0 1 0 0,0 1-1 0 0,0-1 1 0 0,0 0-1 0 0,0 1 1 0 0,0-1-1 0 0,1 0 1 0 0,-1 1 0 0 0,1-1-1 0 0,0 0 1 0 0,-1 0-1 0 0,1 1 1 0 0,0-1-1 0 0,0 0 1 0 0,1 0-1 0 0,-1 0 1 0 0,0 0 0 0 0,1 0-1 0 0,-1-1 1 0 0,1 1-1 0 0,-1 0 1 0 0,1-1-1 0 0,0 1 1 0 0,0-1-1 0 0,0 1 1 0 0,0-1 0 0 0,0 0-1 0 0,0 0 1 0 0,0 0-1 0 0,0 0 1 0 0,0 0-1 0 0,0-1 1 0 0,1 1-1 0 0,2 0 1 0 0,6-1-13 0 0,0 0-1 0 0,0-1 1 0 0,0 0 0 0 0,-1 0-1 0 0,1-1 1 0 0,16-6 0 0 0,207-69-505 0 0,-81 12-5483 0 0,-146 61 4963 0 0,-1 1 0 0 0,1-1-1 0 0,-1 0 1 0 0,0-1 0 0 0,0 1-1 0 0,-1-1 1 0 0,8-8 0 0 0,-7 0-550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1 644 0 0,'-5'4'814'0'0,"1"-1"0"0"0,0 2-1 0 0,0-1 1 0 0,0 0 0 0 0,1 1 0 0 0,-1 0-1 0 0,1 0 1 0 0,0 0 0 0 0,-4 9 0 0 0,-18 54 1366 0 0,23-62-2025 0 0,-17 63-163 0 0,-15 106-1 0 0,23-109-1621 0 0,-12 85-5644 0 0,18-120 5690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126 203 524 0 0,'1'0'158'0'0,"-1"-1"-1"0"0,0 1 1 0 0,0 0 0 0 0,0 0-1 0 0,0 0 1 0 0,0-1 0 0 0,0 1-1 0 0,1 0 1 0 0,-1 0-1 0 0,0 0 1 0 0,0-1 0 0 0,0 1-1 0 0,0 0 1 0 0,1 0 0 0 0,-1 0-1 0 0,0 0 1 0 0,0-1 0 0 0,1 1-1 0 0,-1 0 1 0 0,0 0-1 0 0,0 0 1 0 0,1 0 0 0 0,-1 0-1 0 0,0 0 1 0 0,0 0 0 0 0,1 0-1 0 0,-1 0 1 0 0,0 0 0 0 0,0 0-1 0 0,1 0 1 0 0,-1 0-1 0 0,0 0 1 0 0,0 0 0 0 0,1 0-1 0 0,-1 0 1 0 0,0 0 0 0 0,0 0-1 0 0,1 0 1 0 0,-1 0 0 0 0,0 1-1 0 0,0-1 1 0 0,0 0-1 0 0,1 0 1 0 0,-1 0 0 0 0,0 0-1 0 0,0 1 1 0 0,0-1 0 0 0,1 0-1 0 0,-1 0 1 0 0,0 0 0 0 0,0 1-1 0 0,0-1 1 0 0,0 0 0 0 0,0 0-1 0 0,1 0 1 0 0,-1 1-1 0 0,0-1 1 0 0,0 0 0 0 0,0 0-1 0 0,0 1 1 0 0,0-1 0 0 0,-1 30 3009 0 0,-17 54-3524 0 0,15-70 1230 0 0,-22 101-459 0 0,-46 169-808 0 0,71-283 377 0 0,0 0 0 0 0,0 0 0 0 0,-1 0 0 0 0,1-1 0 0 0,0 1 0 0 0,0 0 0 0 0,-1 0 0 0 0,1 0 0 0 0,0 0 0 0 0,-1-1 0 0 0,1 1 0 0 0,-1 0 0 0 0,1 0 0 0 0,-1-1 0 0 0,1 1 0 0 0,-1 0 0 0 0,1-1 0 0 0,-1 1-1 0 0,0 0 1 0 0,1-1 0 0 0,-1 1 0 0 0,-1 0 0 0 0,-4-18-140 0 0,3-37 92 0 0,5-28-147 0 0,19-134-1 0 0,-14 170 188 0 0,3 1-1 0 0,2 0 1 0 0,2 0 0 0 0,27-60-1 0 0,-37 97 57 0 0,0-1 0 0 0,1 1-1 0 0,0 0 1 0 0,0 0 0 0 0,1 1 0 0 0,0-1 0 0 0,0 1-1 0 0,11-9 1 0 0,-15 14-17 0 0,0 1-1 0 0,1-1 1 0 0,-1 1 0 0 0,0 0-1 0 0,1-1 1 0 0,-1 1-1 0 0,1 0 1 0 0,0 1 0 0 0,-1-1-1 0 0,1 0 1 0 0,-1 1-1 0 0,1-1 1 0 0,0 1 0 0 0,0 0-1 0 0,-1 0 1 0 0,1 0-1 0 0,0 0 1 0 0,-1 0 0 0 0,1 1-1 0 0,0-1 1 0 0,-1 1-1 0 0,1 0 1 0 0,0 0 0 0 0,-1 0-1 0 0,0 0 1 0 0,1 0-1 0 0,-1 1 1 0 0,1-1 0 0 0,-1 0-1 0 0,0 1 1 0 0,0 0-1 0 0,0 0 1 0 0,3 2 0 0 0,8 10 30 0 0,1 0 1 0 0,-2 1 0 0 0,0 1 0 0 0,-1-1 0 0 0,13 26 0 0 0,40 92 61 0 0,-44-88-89 0 0,18 40-61 0 0,-10-18-1067 0 0,51 85 0 0 0,-49-112-2354 0 0,-28-38 3127 0 0,-1 0 0 0 0,1-1-1 0 0,0 1 1 0 0,0-1-1 0 0,0 1 1 0 0,0-1 0 0 0,0 0-1 0 0,0 0 1 0 0,0 0-1 0 0,0 0 1 0 0,0 0 0 0 0,1 0-1 0 0,-1-1 1 0 0,0 1-1 0 0,1-1 1 0 0,-1 1 0 0 0,0-1-1 0 0,4 0 1 0 0,4-3-1141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16 1056 0 0,'-14'-4'1512'0'0,"-1"-1"196"0"0,-4 1-23 0 0,-6 2-169 0 0,6 2-308 0 0,-5 0-324 0 0,0 0-272 0 0,-6 2-208 0 0,1 2-172 0 0,0-1-184 0 0,-5 1-224 0 0,5 0-324 0 0,-5 1-476 0 0,0 1-544 0 0,5-1-284 0 0,0-1-73 0 0,-5 3 77 0 0,10-3 248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0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85 361 508 0 0,'0'57'7579'0'0,"-1"2"-3692"0"0,-12 226-2714 0 0,12-183-1231 0 0,1-102 56 0 0,0 0-1 0 0,0 0 1 0 0,0-1-1 0 0,-1 1 1 0 0,1 0-1 0 0,0 0 1 0 0,0 0 0 0 0,0 0-1 0 0,-1 0 1 0 0,1 0-1 0 0,0-1 1 0 0,-1 1-1 0 0,1 0 1 0 0,0 0-1 0 0,0 0 1 0 0,-1 0-1 0 0,1 0 1 0 0,0 0 0 0 0,0 0-1 0 0,-1 0 1 0 0,1 0-1 0 0,0 0 1 0 0,0 0-1 0 0,-1 0 1 0 0,1 0-1 0 0,0 1 1 0 0,0-1-1 0 0,-1 0 1 0 0,1 0-1 0 0,0 0 1 0 0,0 0 0 0 0,-1 0-1 0 0,1 0 1 0 0,0 1-1 0 0,0-1 1 0 0,-1 0-1 0 0,1 0 1 0 0,0 0-1 0 0,0 1 1 0 0,0-1-1 0 0,0 0 1 0 0,-1 0 0 0 0,1 0-1 0 0,0 1 1 0 0,0-1-1 0 0,0 0 1 0 0,0 0-1 0 0,0 1 1 0 0,0-1-1 0 0,0 0 1 0 0,0 1-1 0 0,-13-25-19 0 0,0-21 10 0 0,3-1 1 0 0,1-1 0 0 0,2 1 0 0 0,3-1-1 0 0,1 0 1 0 0,3 0 0 0 0,1-1 0 0 0,3 1 0 0 0,1 1-1 0 0,16-62 1 0 0,-15 90 43 0 0,0 0-1 0 0,1 0 0 0 0,1 1 1 0 0,1 0-1 0 0,0 1 1 0 0,1-1-1 0 0,1 2 1 0 0,0 0-1 0 0,20-21 1 0 0,-24 28-29 0 0,1 1 1 0 0,0-1 0 0 0,1 2 0 0 0,0-1 0 0 0,0 1 0 0 0,0 0 0 0 0,0 1 0 0 0,1 0 0 0 0,0 0 0 0 0,0 1 0 0 0,1 1 0 0 0,-1 0 0 0 0,1 0 0 0 0,0 1 0 0 0,-1 0 0 0 0,1 1 0 0 0,18 0 0 0 0,-26 1-22 0 0,-1 0-1 0 0,1 0 1 0 0,0 1-1 0 0,0-1 1 0 0,0 1-1 0 0,0 0 1 0 0,-1 0-1 0 0,1 0 1 0 0,0 0-1 0 0,-1 0 1 0 0,1 0-1 0 0,-1 1 1 0 0,1 0-1 0 0,-1-1 1 0 0,0 1-1 0 0,0 0 1 0 0,1 0-1 0 0,-1 0 1 0 0,-1 0-1 0 0,4 4 1 0 0,-3-2-18 0 0,0 1 0 0 0,0-1 1 0 0,0 1-1 0 0,0 0 1 0 0,-1-1-1 0 0,1 1 1 0 0,-1 0-1 0 0,-1 0 0 0 0,1 0 1 0 0,-1 10-1 0 0,0-2-76 0 0,-1 1 0 0 0,-1-1 0 0 0,0 0 0 0 0,-1 0 1 0 0,0 0-1 0 0,-1 0 0 0 0,-11 23 0 0 0,9-25 143 0 0,1 0-1 0 0,0 0 1 0 0,0 0 0 0 0,1 0 0 0 0,-5 24 0 0 0,9-29 67 0 0,-1-1 0 0 0,1 0 0 0 0,1 1 0 0 0,-1-1 0 0 0,1 1 0 0 0,0-1 1 0 0,0 0-1 0 0,0 1 0 0 0,1-1 0 0 0,-1 0 0 0 0,2 0 0 0 0,-1 0 0 0 0,0 0 0 0 0,1-1 0 0 0,5 9 1 0 0,37 48 280 0 0,42 65-227 0 0,-79-113-164 0 0,0 1 0 0 0,-1 0 0 0 0,-1 0 0 0 0,-1 1 0 0 0,0-1 0 0 0,-1 1 0 0 0,4 23 1 0 0,-8-33-3 0 0,1-1 0 0 0,-1 1 0 0 0,0 0 0 0 0,0 0 0 0 0,0-1 0 0 0,-1 1 0 0 0,1 0 1 0 0,-1-1-1 0 0,0 1 0 0 0,-1-1 0 0 0,1 1 0 0 0,-1-1 0 0 0,0 0 0 0 0,0 0 0 0 0,0 1 1 0 0,-1-1-1 0 0,1-1 0 0 0,-1 1 0 0 0,-5 5 0 0 0,3-4-94 0 0,-1-1 1 0 0,0 0-1 0 0,0 1 0 0 0,-1-2 0 0 0,1 1 1 0 0,-1-1-1 0 0,0 0 0 0 0,0 0 0 0 0,0-1 0 0 0,0 0 1 0 0,-9 2-1 0 0,-7-1-1084 0 0,0-1 1 0 0,1-1-1 0 0,-1 0 1 0 0,0-2-1 0 0,0-1 1 0 0,1-1-1 0 0,-28-6 1 0 0,22 2-431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 24 0 0,'0'0'325'0'0,"0"-1"0"0"0,1 1 1 0 0,-1-1-1 0 0,0 1 0 0 0,1-1 0 0 0,-1 1 1 0 0,1 0-1 0 0,-1-1 0 0 0,0 1 0 0 0,1 0 0 0 0,-1-1 1 0 0,1 1-1 0 0,-1 0 0 0 0,1 0 0 0 0,0-1 1 0 0,-1 1-1 0 0,1 0 0 0 0,-1 0 0 0 0,1 0 0 0 0,-1 0 1 0 0,1 0-1 0 0,-1 0 0 0 0,1 0 0 0 0,0 0 1 0 0,-1 0-1 0 0,1 0 0 0 0,1 13 2701 0 0,-13 32-3523 0 0,8-35 1312 0 0,-20 119 232 0 0,-11 200 0 0 0,27-247-460 0 0,6-70-446 0 0,0 0 1 0 0,1 0-1 0 0,1 0 1 0 0,0 0-1 0 0,0-1 0 0 0,1 1 1 0 0,0 0-1 0 0,6 16 1 0 0,-6-24-94 0 0,0 0 1 0 0,0 0 0 0 0,0 0-1 0 0,1 0 1 0 0,-1 0-1 0 0,1-1 1 0 0,0 1 0 0 0,0-1-1 0 0,0 0 1 0 0,0 0 0 0 0,1 0-1 0 0,-1 0 1 0 0,1-1-1 0 0,0 1 1 0 0,0-1 0 0 0,0 0-1 0 0,0 0 1 0 0,0 0 0 0 0,0-1-1 0 0,0 1 1 0 0,1-1-1 0 0,-1 0 1 0 0,0-1 0 0 0,1 1-1 0 0,4 0 1 0 0,13-1-35 0 0,0 0 0 0 0,0-2 0 0 0,-1 0 1 0 0,1-1-1 0 0,0-1 0 0 0,35-13 0 0 0,-3-2-1111 0 0,70-35 0 0 0,-118 51 937 0 0,69-38-3949 0 0,-69 37 3358 0 0,-1 1 0 0 0,0-2 0 0 0,1 1 0 0 0,-1-1 1 0 0,-1 1-1 0 0,1-1 0 0 0,-1-1 0 0 0,0 1 0 0 0,0 0 0 0 0,4-7 1 0 0,-3-4-1066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1 146 680 0 0,'7'9'13187'0'0,"-3"-7"-11849"0"0,24-13-289 0 0,57-13 0 0 0,-15 4-880 0 0,66-21-281 0 0,43-15-4928 0 0,-179 55 4841 0 0,1 1 0 0 0,0-1 0 0 0,-1 1 0 0 0,1-1 0 0 0,0 1 0 0 0,0 0 0 0 0,-1 0 0 0 0,1-1 1 0 0,0 1-1 0 0,0 0 0 0 0,-1 0 0 0 0,1 0 0 0 0,0 0 0 0 0,0 0 0 0 0,0 0 0 0 0,-1 0 0 0 0,1 0 0 0 0,0 0 0 0 0,0 0 1 0 0,-1 1-1 0 0,1-1 0 0 0,0 0 0 0 0,0 0 0 0 0,-1 1 0 0 0,1-1 0 0 0,0 0 0 0 0,0 1 0 0 0,-1-1 0 0 0,1 1 0 0 0,-1-1 1 0 0,1 1-1 0 0,0-1 0 0 0,-1 1 0 0 0,1 0 0 0 0,-1-1 0 0 0,1 1 0 0 0,-1 0 0 0 0,0-1 0 0 0,1 1 0 0 0,-1 0 0 0 0,0-1 1 0 0,1 1-1 0 0,-1 0 0 0 0,0 0 0 0 0,0-1 0 0 0,1 1 0 0 0,-1 0 0 0 0,0 0 0 0 0,0 0 0 0 0,0 8-1475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81 1344 0 0,'-20'21'9351'0'0,"23"-15"-4873"0"0,15-5-3142 0 0,39-9-951 0 0,0-3 0 0 0,71-23-1 0 0,9-2-3093 0 0,-103 29 282 0 0,0 2-1 0 0,37-2 0 0 0,-63 7 1681 0 0,-1 0 1 0 0,1 1-1 0 0,-1-1 1 0 0,1 2 0 0 0,7 1-1 0 0,9 4-1209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23 1040 0 0,'2'0'681'0'0,"0"-1"0"0"0,0 0 0 0 0,-1 0 0 0 0,1 0 0 0 0,0 0 0 0 0,0-1 0 0 0,0 1 0 0 0,-1 0 0 0 0,1-1 0 0 0,-1 1 0 0 0,1-1 0 0 0,1-2 0 0 0,-7 0 3013 0 0,-16 7-3804 0 0,4 3 277 0 0,1 1 0 0 0,1 0 0 0 0,-1 1 0 0 0,1 0 1 0 0,0 2-1 0 0,1-1 0 0 0,0 2 0 0 0,1-1 0 0 0,0 2 0 0 0,1-1 0 0 0,-15 20 0 0 0,6-4-4 0 0,1 0 0 0 0,2 1 0 0 0,0 0 0 0 0,-21 53 0 0 0,29-55-38 0 0,0 0 0 0 0,1 1 0 0 0,2 0-1 0 0,-6 51 1 0 0,11-67-133 0 0,0 0 0 0 0,1-1 0 0 0,0 1 0 0 0,1 0 0 0 0,0-1 0 0 0,0 1 0 0 0,1-1 0 0 0,1 1 0 0 0,0-1 0 0 0,0 0 0 0 0,1 0 0 0 0,0 0 0 0 0,1-1 0 0 0,0 1 0 0 0,10 13 0 0 0,-9-18-210 0 0,-1 0 0 0 0,1 0 0 0 0,0 0 0 0 0,0-1 0 0 0,1 0 0 0 0,-1 0 0 0 0,1-1 0 0 0,0 0 0 0 0,0 0 0 0 0,0 0 0 0 0,0-1-1 0 0,0 0 1 0 0,1-1 0 0 0,-1 1 0 0 0,1-1 0 0 0,-1-1 0 0 0,1 0 0 0 0,-1 0 0 0 0,1 0 0 0 0,0-1 0 0 0,10-2 0 0 0,17-4-1482 0 0,0-1 1 0 0,0-2-1 0 0,38-16 1 0 0,-57 20 1105 0 0,52-20-1477 0 0,0 0 314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131 149 476 0 0,'11'-13'7858'0'0,"-13"20"-6420"0"0,-9 34-587 0 0,2 2 0 0 0,2-1 0 0 0,1 1 0 0 0,1 65 0 0 0,6-81-763 0 0,0-19-100 0 0,0 0-1 0 0,-1 0 1 0 0,0 0 0 0 0,0 0 0 0 0,-1 0 0 0 0,-2 10-1 0 0,0-17-248 0 0,-1-10 128 0 0,-2-17 0 0 0,5 22 92 0 0,-5-29-109 0 0,-6-17 73 0 0,2 0-1 0 0,3-1 0 0 0,2 0 1 0 0,3-102-1 0 0,2 149 135 0 0,0 0 0 0 0,1 0 0 0 0,-1 0 0 0 0,1 0 0 0 0,0 0-1 0 0,0 0 1 0 0,0 1 0 0 0,1-1 0 0 0,0 0 0 0 0,-1 1 0 0 0,1-1 0 0 0,0 1-1 0 0,1 0 1 0 0,-1-1 0 0 0,0 1 0 0 0,1 0 0 0 0,0 1 0 0 0,0-1 0 0 0,0 0-1 0 0,0 1 1 0 0,0-1 0 0 0,7-3 0 0 0,-5 5-34 0 0,0 0 0 0 0,0 0 0 0 0,-1 0-1 0 0,1 0 1 0 0,0 1 0 0 0,0-1 0 0 0,0 1 0 0 0,0 1 0 0 0,0-1 0 0 0,0 1-1 0 0,0-1 1 0 0,-1 1 0 0 0,1 1 0 0 0,0-1 0 0 0,0 1 0 0 0,-1 0 0 0 0,1 0-1 0 0,3 2 1 0 0,7 5-13 0 0,0 1-1 0 0,-1 0 0 0 0,0 1 0 0 0,-1 0 1 0 0,-1 1-1 0 0,1 0 0 0 0,-2 1 0 0 0,0 1 1 0 0,0 0-1 0 0,-2 0 0 0 0,1 1 0 0 0,-2 0 1 0 0,0 0-1 0 0,8 24 0 0 0,-7-16-18 0 0,-1 1 0 0 0,-2 0 0 0 0,0 0 0 0 0,-1 0 0 0 0,-2 1 0 0 0,-1-1 0 0 0,0 1 0 0 0,-2 0 0 0 0,-4 38 0 0 0,2-51-150 0 0,-1 0 0 0 0,-1 0 0 0 0,1 0 0 0 0,-2-1 0 0 0,1 0 0 0 0,-2 0 1 0 0,1 0-1 0 0,-2 0 0 0 0,1-1 0 0 0,-2 0 0 0 0,1-1 0 0 0,-1 1 0 0 0,0-1 0 0 0,-1-1 0 0 0,0 0 0 0 0,-1 0 0 0 0,1-1 0 0 0,-2 0 0 0 0,1 0 0 0 0,-1-1 0 0 0,1-1 1 0 0,-19 7-1 0 0,17-8-461 0 0,1 0 0 0 0,-1-1 1 0 0,0-1-1 0 0,0 0 1 0 0,0 0-1 0 0,0-1 1 0 0,-1-1-1 0 0,1 0 0 0 0,0 0 1 0 0,0-1-1 0 0,0-1 1 0 0,0 0-1 0 0,0-1 0 0 0,-16-5 1 0 0,2-5-850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26 574 1236 0 0,'40'91'12915'0'0,"-35"-87"-12006"0"0,-5-17-681 0 0,-7-28-427 0 0,6 34 276 0 0,-25-110-336 0 0,13 62 94 0 0,-7-57 0 0 0,18 94 181 0 0,1 1 0 0 0,1 0 0 0 0,0-1-1 0 0,1 1 1 0 0,1-1 0 0 0,1 1 0 0 0,7-27-1 0 0,-7 37 7 0 0,1-1 0 0 0,0 1 0 0 0,0 0 0 0 0,0 0 0 0 0,1 1-1 0 0,0 0 1 0 0,0 0 0 0 0,1 0 0 0 0,0 0 0 0 0,0 1 0 0 0,0 0-1 0 0,0 0 1 0 0,1 0 0 0 0,0 1 0 0 0,0 0 0 0 0,11-4 0 0 0,4-2-41 0 0,0 2 0 0 0,0 1 1 0 0,0 0-1 0 0,33-4 0 0 0,-50 10-37 0 0,86-10-975 0 0,-82 11 250 0 0,-1 0-1 0 0,1 0 1 0 0,0 1-1 0 0,-1 0 1 0 0,1 0-1 0 0,-1 1 1 0 0,1 0-1 0 0,10 5 1 0 0,-3 10-3225 0 0,-7-10 2275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1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1352 0 0,'-23'15'7752'0'0,"23"-15"-7640"0"0,0 0 1 0 0,0 1 0 0 0,0-1-1 0 0,0 0 1 0 0,0 0 0 0 0,0 1 0 0 0,0-1-1 0 0,0 0 1 0 0,0 1 0 0 0,1-1 0 0 0,-1 0-1 0 0,0 0 1 0 0,0 1 0 0 0,0-1 0 0 0,0 0-1 0 0,0 0 1 0 0,1 1 0 0 0,-1-1 0 0 0,0 0-1 0 0,0 0 1 0 0,0 0 0 0 0,1 1 0 0 0,-1-1-1 0 0,0 0 1 0 0,0 0 0 0 0,0 0-1 0 0,1 0 1 0 0,-1 1 0 0 0,0-1 0 0 0,0 0-1 0 0,1 0 1 0 0,-1 0 0 0 0,0 0 0 0 0,1 0-1 0 0,-1 0 1 0 0,0 0 0 0 0,0 0 0 0 0,1 0-1 0 0,-1 0 1 0 0,0 0 0 0 0,1 0 0 0 0,-1 0-1 0 0,58 2 3473 0 0,-37-2-3659 0 0,102 3-31 0 0,-7-1-3156 0 0,-4 6-6607 0 0,-95-5 7720 0 0,2 1 376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38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1012 0 0,'3'0'6557'0'0,"5"2"-1003"0"0,-15-2-5561 0 0,0 1 0 0 0,0 1-1 0 0,0-1 1 0 0,1 1 0 0 0,-1 0-1 0 0,1 0 1 0 0,-1 1 0 0 0,1 0-1 0 0,0 0 1 0 0,0 1 0 0 0,0 0-1 0 0,0 0 1 0 0,0 0 0 0 0,1 0-1 0 0,-5 7 1 0 0,-6 5 16 0 0,1 0 1 0 0,1 1-1 0 0,-16 26 0 0 0,16-20 77 0 0,1 0 0 0 0,1 0-1 0 0,1 1 1 0 0,1 1 0 0 0,1 0 0 0 0,1 0-1 0 0,2 1 1 0 0,0 0 0 0 0,2 0-1 0 0,1 0 1 0 0,1 0 0 0 0,1 1 0 0 0,4 36-1 0 0,-3-61-75 0 0,0 0 0 0 0,0 0 1 0 0,1 0-1 0 0,-1-1 0 0 0,1 1 0 0 0,-1 0 0 0 0,1 0 0 0 0,0 0 0 0 0,0 0 0 0 0,-1-1 0 0 0,1 1 0 0 0,1 0 0 0 0,-1-1 0 0 0,0 1 1 0 0,0-1-1 0 0,1 1 0 0 0,-1-1 0 0 0,0 0 0 0 0,1 1 0 0 0,0-1 0 0 0,-1 0 0 0 0,4 1 0 0 0,-2 0-5 0 0,0-2-1 0 0,0 1 0 0 0,1 0 1 0 0,-1-1-1 0 0,1 1 0 0 0,-1-1 1 0 0,0 0-1 0 0,1 0 1 0 0,-1 0-1 0 0,1-1 0 0 0,-1 1 1 0 0,4-2-1 0 0,10-3-9 0 0,0-1 0 0 0,0-1 0 0 0,30-16 0 0 0,-39 18 22 0 0,-4 3-40 0 0,-1 0 1 0 0,1 0 0 0 0,-1 0 0 0 0,1 0 0 0 0,0 1-1 0 0,0-1 1 0 0,0 1 0 0 0,0 0 0 0 0,0 0 0 0 0,0 0-1 0 0,0 1 1 0 0,1 0 0 0 0,-1-1 0 0 0,0 1-1 0 0,0 1 1 0 0,0-1 0 0 0,0 1 0 0 0,0 0 0 0 0,0-1-1 0 0,0 2 1 0 0,0-1 0 0 0,0 0 0 0 0,0 1 0 0 0,0 0-1 0 0,0 0 1 0 0,-1 0 0 0 0,1 0 0 0 0,-1 1 0 0 0,0-1-1 0 0,0 1 1 0 0,0 0 0 0 0,0 0 0 0 0,0 0-1 0 0,4 6 1 0 0,28 35-1033 0 0,-18-21-936 0 0,2 0 0 0 0,0-1-1 0 0,37 32 1 0 0,-35-41 130 0 0,2-7 167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3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5 208 0 0,'3'-5'6777'0'0,"3"13"-2952"0"0,5 13-1965 0 0,5 45-1152 0 0,-8-40-1114 0 0,7 54-1 0 0,1 4-2344 0 0,-11-64 602 0 0,-1 0 1 0 0,-1 0-1 0 0,2 31 0 0 0,-5-32 946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3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76 0 0,'1'-7'10128'0'0,"-1"7"-9953"0"0,19-10 3167 0 0,31-9-3618 0 0,-42 16 1080 0 0,252-87-681 0 0,-148 55-7918 0 0,-106 33 3876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16 147 1080 0 0,'-1'-1'458'0'0,"0"0"0"0"0,0 0 0 0 0,-1 0-1 0 0,1 0 1 0 0,0 0 0 0 0,0 0 0 0 0,0-1 0 0 0,0 1 0 0 0,1 0 0 0 0,-1 0-1 0 0,0-1 1 0 0,0 1 0 0 0,1 0 0 0 0,-1-1 0 0 0,1 1 0 0 0,-1-1-1 0 0,1 1 1 0 0,-1-3 0 0 0,2 3-282 0 0,-1 0 1 0 0,0 0-1 0 0,1 0 0 0 0,-1 0 1 0 0,1 1-1 0 0,-1-1 0 0 0,1 0 1 0 0,-1 0-1 0 0,1 0 0 0 0,-1 1 1 0 0,1-1-1 0 0,0 0 0 0 0,-1 1 1 0 0,1-1-1 0 0,0 1 0 0 0,0-1 1 0 0,-1 1-1 0 0,1-1 0 0 0,0 1 0 0 0,0-1 1 0 0,0 1-1 0 0,1-1 0 0 0,10-2 76 0 0,0 0 0 0 0,0 1 0 0 0,24-2 0 0 0,-5 1-45 0 0,111-34-2545 0 0,-88 21-1187 0 0,0 3 0 0 0,64-8 0 0 0,-85 18 1921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39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0 680 0 0,'-1'9'9928'0'0,"1"53"-7911"0"0,34 241-921 0 0,-33-290-1115 0 0,1-2-48 0 0,-1 0 1 0 0,0-1 0 0 0,0 1-1 0 0,-1 0 1 0 0,-1 0-1 0 0,1 0 1 0 0,-2-1-1 0 0,0 1 1 0 0,0 0-1 0 0,-1-1 1 0 0,0 0-1 0 0,-8 16 1 0 0,9-23-33 0 0,0-1-1 0 0,0 0 1 0 0,0 0 0 0 0,0 0-1 0 0,0-1 1 0 0,-1 1 0 0 0,1 0-1 0 0,-1-1 1 0 0,0 0 0 0 0,1 1-1 0 0,-1-1 1 0 0,0 0 0 0 0,1 0-1 0 0,-1-1 1 0 0,0 1 0 0 0,0-1-1 0 0,0 1 1 0 0,0-1 0 0 0,0 0-1 0 0,0 0 1 0 0,0 0 0 0 0,0 0-1 0 0,0-1 1 0 0,1 1 0 0 0,-1-1 0 0 0,0 0-1 0 0,0 0 1 0 0,0 0 0 0 0,-3-2-1 0 0,-11-3-1175 0 0,-1-1-1 0 0,2-1 0 0 0,-20-12 1 0 0,-12-8-1911 0 0,28 13 1868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0 108 492 0 0,'8'-5'1453'0'0,"0"-1"1"0"0,0 2-1 0 0,1-1 0 0 0,-1 1 0 0 0,15-4 0 0 0,49-7 2788 0 0,-24 12-3535 0 0,60 5 0 0 0,-16 0-443 0 0,-39-5-1736 0 0,57-10 1 0 0,-60 4-3784 0 0,61-20-1 0 0,-86 22 3800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1316 0 0,'0'-1'245'0'0,"0"1"-1"0"0,0-1 1 0 0,0 1-1 0 0,-1-1 1 0 0,1 1-1 0 0,0 0 1 0 0,0-1-1 0 0,-1 1 1 0 0,1 0 0 0 0,0-1-1 0 0,-1 1 1 0 0,1 0-1 0 0,0-1 1 0 0,-1 1-1 0 0,1 0 1 0 0,-1-1-1 0 0,1 1 1 0 0,0 0-1 0 0,-1 0 1 0 0,1 0-1 0 0,-1 0 1 0 0,1-1 0 0 0,-1 1-1 0 0,1 0 1 0 0,-1 0-1 0 0,1 0 1 0 0,-1 0-1 0 0,1 0 1 0 0,0 0-1 0 0,-1 0 1 0 0,1 0-1 0 0,-1 0 1 0 0,1 0-1 0 0,-1 0 1 0 0,1 0 0 0 0,-1 1-1 0 0,1-1 1 0 0,-1 0-1 0 0,0 1 1 0 0,1 20 4045 0 0,2 0-4537 0 0,12 359-1862 0 0,-8-264-2673 0 0,-5-106 3571 0 0,1 1 0 0 0,1 0 0 0 0,0-1-1 0 0,7 20 1 0 0,-1-16-315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51 748 0 0,'5'-9'676'0'0,"16"-28"5257"0"0,-20 36-5856 0 0,-1 1 0 0 0,0 0 1 0 0,0-1-1 0 0,0 1 0 0 0,0 0 1 0 0,0 0-1 0 0,1 0 0 0 0,-1-1 1 0 0,0 1-1 0 0,0 0 0 0 0,0 0 1 0 0,1 0-1 0 0,-1-1 1 0 0,0 1-1 0 0,0 0 0 0 0,0 0 1 0 0,1 0-1 0 0,-1 0 0 0 0,0 0 1 0 0,1 0-1 0 0,-1-1 0 0 0,0 1 1 0 0,0 0-1 0 0,1 0 0 0 0,-1 0 1 0 0,0 0-1 0 0,0 0 0 0 0,1 0 1 0 0,-1 0-1 0 0,0 0 0 0 0,1 0 1 0 0,-1 0-1 0 0,0 0 1 0 0,0 0-1 0 0,1 1 0 0 0,-1-1 1 0 0,0 0-1 0 0,4 21 1087 0 0,-6 283 1179 0 0,-1 2-7136 0 0,3-299 4154 0 0,0 0 0 0 0,0 1 0 0 0,1-1 0 0 0,0 0 0 0 0,0 0 0 0 0,1 0 0 0 0,0 0 0 0 0,0 0 0 0 0,5 9 0 0 0,2-6-825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4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22 196 0 0,'-14'-4'1256'0'0,"-6"1"248"0"0,1 1 132 0 0,5 0-119 0 0,-11 0-221 0 0,6 2-276 0 0,-1-2-276 0 0,-4 2-232 0 0,0-3-196 0 0,0 3-184 0 0,0 0-236 0 0,-1-2-316 0 0,6 2-448 0 0,-1-2-548 0 0,-4 2-280 0 0,10 0-97 0 0,-6 2 65 0 0,1 0 228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7:57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0 228 0 0,'4'6'7485'0'0,"-8"8"-4000"0"0,-16 25-2629 0 0,7-12 43 0 0,8-14-808 0 0,2 0 0 0 0,-1 1 0 0 0,2-1-1 0 0,-1 1 1 0 0,2-1 0 0 0,0 1 0 0 0,1 0 0 0 0,0-1-1 0 0,1 1 1 0 0,0 0 0 0 0,1-1 0 0 0,1 1 0 0 0,0-1-1 0 0,9 23 1 0 0,-9-29-84 0 0,0 0 0 0 0,0-1 1 0 0,1 1-1 0 0,0-1 0 0 0,0 0 0 0 0,1 0 0 0 0,0 0 0 0 0,0-1 0 0 0,0 1 1 0 0,0-1-1 0 0,1-1 0 0 0,0 1 0 0 0,0-1 0 0 0,0 0 0 0 0,1 0 0 0 0,-1 0 0 0 0,1-1 1 0 0,0 0-1 0 0,0-1 0 0 0,0 0 0 0 0,0 0 0 0 0,0 0 0 0 0,1-1 0 0 0,-1 0 0 0 0,1 0 1 0 0,-1-1-1 0 0,0 0 0 0 0,12-1 0 0 0,-9 0-26 0 0,1-1-1 0 0,-1-1 1 0 0,0 1 0 0 0,0-2-1 0 0,0 1 1 0 0,0-1 0 0 0,-1-1 0 0 0,0 0-1 0 0,0 0 1 0 0,0-1 0 0 0,11-8-1 0 0,-17 11-30 0 0,1 0-1 0 0,-1 0 0 0 0,1 0 1 0 0,-1 0-1 0 0,0 0 1 0 0,0-1-1 0 0,-1 1 0 0 0,1-1 1 0 0,-1 0-1 0 0,0 0 1 0 0,0 0-1 0 0,0 0 0 0 0,0 0 1 0 0,-1 0-1 0 0,1-1 0 0 0,-1 1 1 0 0,0 0-1 0 0,-1-1 1 0 0,1 1-1 0 0,-1-1 0 0 0,0 1 1 0 0,0-1-1 0 0,0 1 1 0 0,-1-1-1 0 0,1 1 0 0 0,-1-1 1 0 0,0 1-1 0 0,-3-7 1 0 0,1 2-269 0 0,-1 1 1 0 0,0-1 0 0 0,-1 1-1 0 0,1 0 1 0 0,-2 1 0 0 0,1-1 0 0 0,-1 1-1 0 0,0 0 1 0 0,0 1 0 0 0,-1-1 0 0 0,0 1-1 0 0,0 1 1 0 0,-1-1 0 0 0,1 1-1 0 0,-1 0 1 0 0,-1 1 0 0 0,1 0 0 0 0,0 0-1 0 0,-1 1 1 0 0,0 0 0 0 0,1 1 0 0 0,-1-1-1 0 0,0 2 1 0 0,-1-1 0 0 0,1 1-1 0 0,0 1 1 0 0,0 0 0 0 0,0 0 0 0 0,-1 1-1 0 0,1 0 1 0 0,0 0 0 0 0,0 1 0 0 0,0 0-1 0 0,0 1 1 0 0,-8 3 0 0 0,-13 9-851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2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9 848 0 0,'2'0'531'0'0,"-1"0"-1"0"0,1 0 1 0 0,0 0-1 0 0,-1 1 1 0 0,1-1-1 0 0,0 0 1 0 0,-1 1-1 0 0,1-1 1 0 0,-1 1-1 0 0,1 0 1 0 0,-1 0-1 0 0,1-1 1 0 0,-1 1 0 0 0,2 1-1 0 0,12 20 2324 0 0,0 40-4093 0 0,-7-23 1796 0 0,12 37-390 0 0,-14-50 269 0 0,1 0 0 0 0,14 36 1 0 0,-20-62-424 0 0,0 1 0 0 0,0 0 0 0 0,-1 0-1 0 0,1 0 1 0 0,0-1 0 0 0,0 1 0 0 0,0 0 0 0 0,0-1 0 0 0,0 1 0 0 0,0-1 0 0 0,0 1 0 0 0,0-1 0 0 0,0 0 0 0 0,0 1 0 0 0,1-1 0 0 0,-1 0-1 0 0,0 0 1 0 0,0 0 0 0 0,0 0 0 0 0,0 0 0 0 0,0 0 0 0 0,0 0 0 0 0,1 0 0 0 0,-1 0 0 0 0,0 0 0 0 0,0-1 0 0 0,0 1 0 0 0,0 0-1 0 0,0-1 1 0 0,0 1 0 0 0,0-1 0 0 0,0 1 0 0 0,1-2 0 0 0,42-20 9 0 0,-37 18 8 0 0,59-46-19 0 0,-16 11 100 0 0,-49 38-113 0 0,1 0 1 0 0,-1 1-1 0 0,1-1 0 0 0,-1 0 0 0 0,1 1 1 0 0,-1-1-1 0 0,1 1 0 0 0,-1 0 0 0 0,1-1 1 0 0,-1 1-1 0 0,1 0 0 0 0,-1 0 0 0 0,1 0 1 0 0,0 0-1 0 0,-1 0 0 0 0,1 1 0 0 0,-1-1 1 0 0,1 0-1 0 0,-1 1 0 0 0,1-1 0 0 0,-1 1 1 0 0,1-1-1 0 0,-1 1 0 0 0,0 0 0 0 0,3 1 1 0 0,35 31-103 0 0,-36-29 108 0 0,0 0 1 0 0,1-1-1 0 0,0 0 0 0 0,-1 0 1 0 0,1 0-1 0 0,1 0 0 0 0,5 3 1 0 0,-8-6-17 0 0,0 0 0 0 0,0 1 0 0 0,0-1 1 0 0,0 0-1 0 0,0 0 0 0 0,-1-1 0 0 0,1 1 1 0 0,0 0-1 0 0,0-1 0 0 0,0 1 1 0 0,0-1-1 0 0,0 1 0 0 0,0-1 0 0 0,0 0 1 0 0,-1 0-1 0 0,1 0 0 0 0,0 0 0 0 0,-1 0 1 0 0,1 0-1 0 0,-1-1 0 0 0,1 1 1 0 0,-1 0-1 0 0,1-1 0 0 0,-1 1 0 0 0,2-4 1 0 0,33-53-166 0 0,-21 30 208 0 0,-12 24-11 0 0,0 0 0 0 0,-1 0 0 0 0,2 0 0 0 0,-1 0 1 0 0,0 1-1 0 0,1-1 0 0 0,-1 1 0 0 0,1 0 0 0 0,0 0 0 0 0,0 0 0 0 0,0 1 0 0 0,1 0 1 0 0,-1-1-1 0 0,8-1 0 0 0,-3 2 5 0 0,-1 1 0 0 0,0 0 1 0 0,1 0-1 0 0,-1 1 0 0 0,0 0 0 0 0,1 0 1 0 0,15 4-1 0 0,-16-3-3 0 0,0 0-1 0 0,0 0 1 0 0,0-1 0 0 0,0 0 0 0 0,0-1-1 0 0,0 1 1 0 0,0-2 0 0 0,0 1 0 0 0,0-1-1 0 0,-1 0 1 0 0,1-1 0 0 0,13-6 0 0 0,-6 1-967 0 0,-1-2-1 0 0,0 0 1 0 0,-1 0 0 0 0,0-1 0 0 0,11-14 0 0 0,-19 21 12 0 0,0 0-1 0 0,0 0 1 0 0,1 0 0 0 0,-1 0-1 0 0,11-4 1 0 0,-5 3-585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0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0 316 0 0,'-9'9'10024'0'0,"14"5"-9705"0"0,0-1 0 0 0,-2 1 0 0 0,4 24 0 0 0,-5-22-285 0 0,1 0 0 0 0,1-1 0 0 0,5 16 0 0 0,-2-12 8 0 0,1-1-1 0 0,0-1 1 0 0,1 1-1 0 0,1-2 1 0 0,12 18-1 0 0,-18-30-23 0 0,0 0-1 0 0,0 0 0 0 0,0 0 1 0 0,0 0-1 0 0,1 0 0 0 0,0-1 1 0 0,0 0-1 0 0,-1 0 1 0 0,2-1-1 0 0,-1 1 0 0 0,0-1 1 0 0,0 0-1 0 0,1 0 1 0 0,-1-1-1 0 0,1 1 0 0 0,0-1 1 0 0,-1-1-1 0 0,1 1 1 0 0,0-1-1 0 0,-1 0 0 0 0,12-1 1 0 0,1-3 2 0 0,1 0-1 0 0,-1-1 1 0 0,0-1 0 0 0,0-1-1 0 0,-1-1 1 0 0,1 0 0 0 0,-2-1 0 0 0,17-12-1 0 0,-13 9 37 0 0,0 0-1 0 0,0 2 1 0 0,1 0-1 0 0,1 1 0 0 0,25-7 1 0 0,-40 16-62 0 0,1-1 1 0 0,-1 1-1 0 0,0 0 0 0 0,1 0 1 0 0,-1 1-1 0 0,0-1 0 0 0,0 2 1 0 0,0-1-1 0 0,0 1 0 0 0,0 0 1 0 0,0 1-1 0 0,0 0 0 0 0,0 0 1 0 0,-1 0-1 0 0,0 1 0 0 0,0 0 1 0 0,0 0-1 0 0,0 0 0 0 0,10 10 1 0 0,9 11-55 0 0,-1 0 1 0 0,38 54-1 0 0,-44-56 42 0 0,84 134-206 0 0,-59-88 237 0 0,-39-62-48 0 0,15 17 242 0 0,-19-23-200 0 0,1-1-1 0 0,-1 0 0 0 0,1 0 0 0 0,-1 1 0 0 0,1-1 0 0 0,-1 0 0 0 0,1 0 0 0 0,-1 1 0 0 0,1-1 0 0 0,-1 0 0 0 0,1 0 0 0 0,0 0 0 0 0,-1 0 0 0 0,1 0 0 0 0,-1 0 1 0 0,1 0-1 0 0,-1 0 0 0 0,1 0 0 0 0,0 0 0 0 0,-1 0 0 0 0,1 0 0 0 0,-1 0 0 0 0,1-1 0 0 0,-1 1 0 0 0,1 0 0 0 0,-1 0 0 0 0,1-1 0 0 0,-1 1 0 0 0,1 0 1 0 0,-1-1-1 0 0,1 1 0 0 0,-1 0 0 0 0,1-1 0 0 0,-1 1 0 0 0,0-1 0 0 0,1 1 0 0 0,-1-1 0 0 0,0 1 0 0 0,1-1 0 0 0,-1 1 0 0 0,0-1 0 0 0,0 1 0 0 0,1-2 1 0 0,31-44-12 0 0,2 1 1 0 0,62-64 0 0 0,92-69 261 0 0,-172 162-211 0 0,1 2 1 0 0,1 0-1 0 0,0 1 0 0 0,1 1 0 0 0,0 1 0 0 0,1 0 0 0 0,40-15 1 0 0,-13 22 108 0 0,0 8-3277 0 0,-35-2 940 0 0,1-1 1 0 0,0-1-1 0 0,24-1 0 0 0,-25-1 725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03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9 860 0 0,'8'-9'11959'0'0,"-10"19"-11686"0"0,-8 28 140 0 0,3 1 1 0 0,1 0-1 0 0,1 1 1 0 0,3 74-1 0 0,2-80-1396 0 0,8 45-1 0 0,-1-41-2747 0 0,3-4-3296 0 0,-6-29 5293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3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85 784 0 0,'3'-7'10383'0'0,"6"16"-7030"0"0,12 26-5114 0 0,-15-24 2695 0 0,10 15-864 0 0,1-1 0 0 0,2 0 1 0 0,38 40-1 0 0,-48-57-8 0 0,-1-1 0 0 0,2 1 0 0 0,-1-2-1 0 0,1 1 1 0 0,0-1 0 0 0,1-1 0 0 0,-1 1 0 0 0,1-2 0 0 0,0 0 0 0 0,1 0-1 0 0,-1-1 1 0 0,0 0 0 0 0,13 1 0 0 0,35-2-12 0 0,0-2-1 0 0,0-3 1 0 0,-1-2 0 0 0,85-19 0 0 0,-61 10-74 0 0,103-5 1 0 0,-135 18 8 0 0,1 2 0 0 0,-1 3 0 0 0,92 17-1 0 0,-108-12-46 0 0,-1 1 0 0 0,0 1-1 0 0,-1 2 1 0 0,0 1-1 0 0,-1 1 1 0 0,44 30 0 0 0,1 7-52 0 0,85 77 1 0 0,-123-86-234 0 0,-21-77-618 0 0,-4 6 1005 0 0,26-42-1 0 0,-28 54-44 0 0,1 2-1 0 0,1-1 1 0 0,0 2-1 0 0,1-1 1 0 0,0 2 0 0 0,1 0-1 0 0,0 1 1 0 0,1 0-1 0 0,1 1 1 0 0,-1 1-1 0 0,1 1 1 0 0,1 0-1 0 0,0 1 1 0 0,0 1 0 0 0,0 1-1 0 0,0 0 1 0 0,39-3-1 0 0,181-11 85 0 0,120 7 57 0 0,-313 10-129 0 0,-1-1-1 0 0,1-3 1 0 0,-1-2 0 0 0,0-2-1 0 0,-1-1 1 0 0,-1-3 0 0 0,58-26-1 0 0,-84 31-26 0 0,0-1 0 0 0,-1 0 0 0 0,-1-1 0 0 0,0-1 0 0 0,0 0 0 0 0,-1-1 0 0 0,-1-1 0 0 0,15-21 0 0 0,21-19 48 0 0,-23 23-1364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4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1 108 988 0 0,'12'-14'9871'0'0,"23"-6"-8136"0"0,-25 15-1074 0 0,17-10-221 0 0,-13 6-264 0 0,0 1 0 0 0,1 1 0 0 0,0 0 1 0 0,0 1-1 0 0,32-9 0 0 0,-44 15-184 0 0,1-1-1 0 0,0 1 1 0 0,-1 0 0 0 0,1 0-1 0 0,-1 0 1 0 0,1 0 0 0 0,0 1-1 0 0,-1 0 1 0 0,1 0 0 0 0,-1 0-1 0 0,1 0 1 0 0,-1 0 0 0 0,0 0-1 0 0,1 1 1 0 0,-1 0 0 0 0,0 0-1 0 0,0 0 1 0 0,0 0-1 0 0,0 0 1 0 0,0 0 0 0 0,-1 1-1 0 0,1-1 1 0 0,-1 1 0 0 0,0 0-1 0 0,1 0 1 0 0,-1 0 0 0 0,0 0-1 0 0,-1 0 1 0 0,1 0 0 0 0,-1 1-1 0 0,1-1 1 0 0,1 7 0 0 0,1 2-55 0 0,0 1 0 0 0,-1 0 0 0 0,0 0 0 0 0,-1 0 0 0 0,0 0 1 0 0,-1 1-1 0 0,-1-1 0 0 0,0 0 0 0 0,0 1 0 0 0,-2-1 0 0 0,-3 17 1 0 0,-1-5 27 0 0,-1-1 0 0 0,-1 0 1 0 0,-2 0-1 0 0,-23 43 1 0 0,27-56 92 0 0,2-6 98 0 0,1 0 0 0 0,0 1 0 0 0,0 0 0 0 0,1-1 0 0 0,-1 1 0 0 0,1 0 0 0 0,-2 10 0 0 0,5-15-88 0 0,-1 0 0 0 0,1 0-1 0 0,0 0 1 0 0,0 0 0 0 0,-1-1 0 0 0,1 1 0 0 0,0 0-1 0 0,0 0 1 0 0,0-1 0 0 0,0 1 0 0 0,0 0-1 0 0,0-1 1 0 0,0 1 0 0 0,0-1 0 0 0,0 1 0 0 0,0-1-1 0 0,1 0 1 0 0,-1 1 0 0 0,0-1 0 0 0,2 0-1 0 0,34 8 177 0 0,-26-5-189 0 0,34 4-1271 0 0,1-1 1 0 0,73-1-1 0 0,8 1-8739 0 0,-102-4 8059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7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1 704 0 0,'1'2'7872'0'0,"1"4"-4502"0"0,14 30-2866 0 0,-3-3-427 0 0,-1-2 121 0 0,1 0 0 0 0,1-1 1 0 0,25 39-1 0 0,-33-61-127 0 0,0 1 0 0 0,1-1 0 0 0,0 0 0 0 0,1-1-1 0 0,-1 1 1 0 0,1-2 0 0 0,1 1 0 0 0,-1-1 0 0 0,1 0 0 0 0,0-1 0 0 0,1 0 0 0 0,-1 0-1 0 0,1-1 1 0 0,0-1 0 0 0,11 4 0 0 0,1-3-29 0 0,0-1-1 0 0,-1 0 1 0 0,1-2-1 0 0,0 0 1 0 0,30-3-1 0 0,114-23 149 0 0,-112 15-84 0 0,111-6 0 0 0,-122 16-108 0 0,1 3 0 0 0,-1 1 0 0 0,1 2 0 0 0,-1 2 0 0 0,64 20 0 0 0,-84-20-25 0 0,0 2-1 0 0,0 0 0 0 0,-1 1 0 0 0,0 1 1 0 0,-1 1-1 0 0,0 1 0 0 0,-1 1 0 0 0,-1 0 0 0 0,0 2 1 0 0,-1 0-1 0 0,17 23 0 0 0,-17-19-23 0 0,-11-13-8 0 0,0 1 0 0 0,0 0 0 0 0,-1 0 1 0 0,9 17-1 0 0,-1-7-37 0 0,-12-17 94 0 0,0 0 0 0 0,-1 0 0 0 0,1 0 0 0 0,0 0 0 0 0,-1 1 0 0 0,1-1 0 0 0,-1 0 0 0 0,0 1 0 0 0,0-1 0 0 0,0 1 0 0 0,0 0 0 0 0,0-1 0 0 0,0 5 0 0 0,0-7-1 0 0,1 0 0 0 0,-1-1 0 0 0,0 1 0 0 0,1 0-1 0 0,-1 0 1 0 0,0-1 0 0 0,0 1 0 0 0,1-1 0 0 0,-1 1-1 0 0,0-1 1 0 0,0 1 0 0 0,0-1 0 0 0,0 0 0 0 0,0 0-1 0 0,1 1 1 0 0,-2-1 0 0 0,1 0 0 0 0,0 0 0 0 0,1-1-1 0 0,27-21 18 0 0,-3 2-1 0 0,0 2-1 0 0,1 1 0 0 0,1 1 1 0 0,0 1-1 0 0,1 2 0 0 0,43-15 1 0 0,-48 21-28 0 0,0 2 0 0 0,1 0 0 0 0,-1 2 0 0 0,1 0 0 0 0,0 2 0 0 0,0 1 1 0 0,0 1-1 0 0,48 6 0 0 0,-60-4-4 0 0,1 0 0 0 0,0-1 0 0 0,0-1 0 0 0,0 0-1 0 0,0 0 1 0 0,0-2 0 0 0,0 0 0 0 0,0 0 0 0 0,14-6 0 0 0,-19 5-3 0 0,0-1 0 0 0,0 0 0 0 0,-1-1-1 0 0,1 0 1 0 0,-1 0 0 0 0,0-1 0 0 0,-1 0 0 0 0,1 0 0 0 0,-1-1 0 0 0,0 0 0 0 0,-1 0 0 0 0,0-1-1 0 0,10-15 1 0 0,-1-2-147 0 0,-7 11-492 0 0,0 1 1 0 0,19-22-1 0 0,-26 33 307 0 0,0 1 0 0 0,1-1 1 0 0,-1 1-1 0 0,1 0 0 0 0,-1 0 1 0 0,1 0-1 0 0,0-1 0 0 0,0 2 1 0 0,-1-1-1 0 0,1 0 0 0 0,0 0 1 0 0,0 0-1 0 0,0 1 0 0 0,0-1 1 0 0,0 1-1 0 0,0 0 0 0 0,0-1 1 0 0,0 1-1 0 0,0 0 0 0 0,0 0 1 0 0,0 0-1 0 0,0 1 0 0 0,0-1 1 0 0,0 0-1 0 0,0 1 0 0 0,0-1 0 0 0,2 2 1 0 0,2 4-1094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2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46 560 0 0,'-11'-5'6446'0'0,"3"2"-942"0"0,18-4-3335 0 0,8 1-2024 0 0,0 0 0 0 0,0 1 0 0 0,1 1 0 0 0,-1 0 0 0 0,1 1 0 0 0,0 2 0 0 0,0 0 0 0 0,0 0 0 0 0,23 4 0 0 0,-41-3-183 0 0,0 0 0 0 0,0 0 0 0 0,0 1 0 0 0,0-1 0 0 0,0 0 0 0 0,0 1 0 0 0,0-1 0 0 0,0 1 1 0 0,0-1-1 0 0,0 1 0 0 0,0 0 0 0 0,0-1 0 0 0,0 1 0 0 0,0 0 0 0 0,0-1 0 0 0,0 1 0 0 0,-1 0 0 0 0,1 0 0 0 0,0 0 0 0 0,-1 0 0 0 0,1 0 1 0 0,0 0-1 0 0,-1 0 0 0 0,0 0 0 0 0,1 0 0 0 0,-1 0 0 0 0,1 0 0 0 0,-1 0 0 0 0,0 0 0 0 0,0 0 0 0 0,0 1 0 0 0,0-1 0 0 0,1 0 1 0 0,-1 0-1 0 0,-1 0 0 0 0,1 0 0 0 0,0 0 0 0 0,0 0 0 0 0,0 1 0 0 0,-1 1 0 0 0,-21 52-745 0 0,14-38 578 0 0,-5 10 10 0 0,11-23 189 0 0,-1 0 0 0 0,1 0 1 0 0,0 1-1 0 0,1-1 1 0 0,-1 1-1 0 0,1-1 1 0 0,-2 7-1 0 0,3-9 15 0 0,0 0-1 0 0,1 0 1 0 0,-1 1 0 0 0,0-1-1 0 0,1 0 1 0 0,-1 0 0 0 0,1 0-1 0 0,0 0 1 0 0,0 0 0 0 0,-1 0-1 0 0,1 0 1 0 0,1 0 0 0 0,-1 0-1 0 0,0 0 1 0 0,0-1 0 0 0,1 1-1 0 0,-1 0 1 0 0,1-1 0 0 0,-1 1-1 0 0,3 1 1 0 0,29 25 116 0 0,-14-12-70 0 0,0 0-1 0 0,22 27 1 0 0,-37-38-60 0 0,0 1-1 0 0,0-1 0 0 0,0 0 0 0 0,-1 1 0 0 0,0 0 0 0 0,0 0 1 0 0,0 0-1 0 0,-1 0 0 0 0,0 1 0 0 0,0-1 0 0 0,-1 0 1 0 0,1 1-1 0 0,0 12 0 0 0,-3-14-77 0 0,1-1 0 0 0,-1 1 0 0 0,0-1 0 0 0,0 1 0 0 0,0-1 0 0 0,-1 1 0 0 0,0-1 0 0 0,1 0 0 0 0,-1 0 0 0 0,-1 0 0 0 0,1 0 0 0 0,-1 0 0 0 0,1 0 0 0 0,-1-1 0 0 0,0 1 0 0 0,-1-1 0 0 0,1 0 0 0 0,0 1 0 0 0,-1-2 0 0 0,0 1 0 0 0,0 0 0 0 0,1-1 1 0 0,-2 0-1 0 0,1 0 0 0 0,0 0 0 0 0,0 0 0 0 0,-1-1 0 0 0,-4 2 0 0 0,-1 0-602 0 0,0-1 0 0 0,-1 1 0 0 0,1-2 0 0 0,0 1 0 0 0,-1-2 0 0 0,1 1 0 0 0,-1-1 0 0 0,1-1 0 0 0,-1 0 0 0 0,1-1 0 0 0,-16-3 0 0 0,-3-6-922 0 0,0 0 248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0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48 0 0,'6'0'4140'0'0,"11"0"3044"0"0,7 5-5244 0 0,-22-4-1969 0 0,-1 0 0 0 0,1 0 1 0 0,-1 0-1 0 0,1 0 0 0 0,-1 0 1 0 0,0 1-1 0 0,0-1 0 0 0,0 0 1 0 0,0 0-1 0 0,0 1 0 0 0,0-1 1 0 0,0 1-1 0 0,0-1 0 0 0,0 1 1 0 0,-1-1-1 0 0,1 1 0 0 0,0 0 1 0 0,-1-1-1 0 0,0 1 0 0 0,1 0 1 0 0,-1-1-1 0 0,0 1 0 0 0,0 0 1 0 0,0-1-1 0 0,0 1 0 0 0,0 2 1 0 0,-15 260-25 0 0,15-262 55 0 0,0 1 0 0 0,-1-1 0 0 0,1 1 0 0 0,0-1 0 0 0,1 1 0 0 0,-1-1 0 0 0,0 0 0 0 0,1 1 0 0 0,-1-1 0 0 0,1 1 0 0 0,0-1 0 0 0,-1 0 0 0 0,1 1 0 0 0,0-1 0 0 0,1 0 0 0 0,-1 0 0 0 0,0 0 0 0 0,1 0 0 0 0,-1 0 1 0 0,1 0-1 0 0,0 0 0 0 0,-1 0 0 0 0,1 0 0 0 0,0-1 0 0 0,0 1 0 0 0,0-1 0 0 0,0 0 0 0 0,0 1 0 0 0,1-1 0 0 0,-1 0 0 0 0,0 0 0 0 0,1 0 0 0 0,-1-1 0 0 0,0 1 0 0 0,3 0 0 0 0,2-1 4 0 0,1 0 1 0 0,-1-1-1 0 0,0 1 0 0 0,0-1 1 0 0,0-1-1 0 0,0 1 1 0 0,0-1-1 0 0,-1-1 0 0 0,1 1 1 0 0,0-1-1 0 0,8-5 0 0 0,4-3 21 0 0,-12 7 12 0 0,0-1 0 0 0,1 1 0 0 0,0 0 0 0 0,0 1 0 0 0,0-1 0 0 0,0 2-1 0 0,1-1 1 0 0,11-1 0 0 0,-19 4-35 0 0,3 3-19 0 0,-1 1 0 0 0,1 0 1 0 0,-1 0-1 0 0,1 0 0 0 0,-1 0 0 0 0,0 1 0 0 0,-1-1 0 0 0,1 1 0 0 0,-1-1 0 0 0,0 1 1 0 0,0 0-1 0 0,2 7 0 0 0,-4-11 16 0 0,0-1 1 0 0,0 1 0 0 0,0-1-1 0 0,0 0 1 0 0,0 1-1 0 0,0-1 1 0 0,1 0 0 0 0,-1 1-1 0 0,0-1 1 0 0,0 1 0 0 0,0-1-1 0 0,1 0 1 0 0,-1 0-1 0 0,0 1 1 0 0,1-1 0 0 0,-1 0-1 0 0,0 1 1 0 0,1-1-1 0 0,-1 0 1 0 0,0 0 0 0 0,1 0-1 0 0,-1 1 1 0 0,0-1-1 0 0,1 0 1 0 0,-1 0 0 0 0,1 0-1 0 0,-1 0 1 0 0,0 0-1 0 0,1 0 1 0 0,-1 0 0 0 0,1 0-1 0 0,-1 1 1 0 0,0-2 0 0 0,1 1-1 0 0,-1 0 1 0 0,1 0-1 0 0,-1 0 1 0 0,0 0 0 0 0,1 0-1 0 0,-1 0 1 0 0,1 0-1 0 0,-1 0 1 0 0,0-1 0 0 0,1 1-1 0 0,-1 0 1 0 0,0 0-1 0 0,1 0 1 0 0,-1-1 0 0 0,0 1-1 0 0,1 0 1 0 0,-1-1-1 0 0,0 1 1 0 0,1-1 0 0 0,29-17-27 0 0,-20 11 26 0 0,155-55-5 0 0,-161 60 3 0 0,-1 0 0 0 0,1-1 0 0 0,-1 1 1 0 0,1-1-1 0 0,-1 0 0 0 0,0 0 0 0 0,0 0 0 0 0,0 0 0 0 0,0 0 0 0 0,-1-1 0 0 0,5-6 0 0 0,-5 6-233 0 0,1 1 0 0 0,-1-1 1 0 0,1 0-1 0 0,0 1 0 0 0,0 0 0 0 0,0 0 0 0 0,4-3 0 0 0,-5 5-498 0 0,0 0-1 0 0,0 1 1 0 0,0-1-1 0 0,0 1 1 0 0,1 0-1 0 0,-1-1 1 0 0,0 1-1 0 0,0 0 1 0 0,0 0-1 0 0,0 0 1 0 0,0 1-1 0 0,3-1 1 0 0,-1 2-641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1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6 260 344 0 0,'1'0'569'0'0,"-1"0"-427"0"0,0-1 0 0 0,0 1 1 0 0,0 0-1 0 0,0 0 0 0 0,0 0 0 0 0,0-1 1 0 0,0 1-1 0 0,0 0 0 0 0,0 0 0 0 0,0 0 1 0 0,0-1-1 0 0,0 1 0 0 0,0 0 0 0 0,0 0 1 0 0,-2-4 2844 0 0,2 4-2845 0 0,0 0 0 0 0,0 0 0 0 0,0 0 0 0 0,-1 0 1 0 0,1 0-1 0 0,0 0 0 0 0,0 0 0 0 0,0 0 1 0 0,-1 0-1 0 0,1 0 0 0 0,0 0 0 0 0,0 0 1 0 0,0 0-1 0 0,-1 0 0 0 0,1 0 0 0 0,0 0 1 0 0,0 0-1 0 0,0 0 0 0 0,-1 0 0 0 0,1 0 1 0 0,0 0-1 0 0,0 0 0 0 0,0 0 0 0 0,0 0 0 0 0,-1 1 1 0 0,2-14-389 0 0,4-205-555 0 0,-1 201-879 0 0,3 12-2821 0 0,-3 7 3077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2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1148 0 0,'-3'3'7967'0'0,"-6"8"-4082"0"0,-6 7-3765 0 0,-25 39 0 0 0,28-32-63 0 0,8-19 143 0 0,0 0 0 0 0,1 1 0 0 0,0 0 0 0 0,0 0 0 0 0,0 0 0 0 0,1 0 1 0 0,0 0-1 0 0,1 0 0 0 0,-1 12 0 0 0,4-17-142 0 0,1 0 0 0 0,0 0 0 0 0,0 0 0 0 0,0 0 0 0 0,0 0 0 0 0,0 0 0 0 0,1-1 0 0 0,-1 0 1 0 0,1 1-1 0 0,-1-1 0 0 0,1-1 0 0 0,-1 1 0 0 0,5 0 0 0 0,4 1-72 0 0,0-2 1 0 0,1 1-1 0 0,-1-2 1 0 0,0 1-1 0 0,0-2 1 0 0,0 0-1 0 0,0 0 1 0 0,21-7-1 0 0,95-43-946 0 0,-109 44 681 0 0,12-7-454 0 0,30-12-3147 0 0,-20 12-3739 0 0,-35 13 6141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2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8 496 0 0,'0'0'122'0'0,"0"-1"0"0"0,0 1 0 0 0,0 0 0 0 0,0-1 1 0 0,0 1-1 0 0,0 0 0 0 0,0 0 0 0 0,0-1 0 0 0,0 1 0 0 0,-1 0 0 0 0,1-1 0 0 0,0 1 0 0 0,0 0 0 0 0,0 0 1 0 0,0-1-1 0 0,0 1 0 0 0,0 0 0 0 0,-1 0 0 0 0,1 0 0 0 0,0-1 0 0 0,0 1 0 0 0,0 0 0 0 0,-1 0 1 0 0,1 0-1 0 0,0-1 0 0 0,0 1 0 0 0,0 0 0 0 0,-1 0 0 0 0,1 0 0 0 0,0 0 0 0 0,0 0 0 0 0,-1-1 0 0 0,1 1 1 0 0,0 0-1 0 0,-1 0 0 0 0,1 0 0 0 0,0 0 0 0 0,0 0 0 0 0,-1 0 0 0 0,1 0 0 0 0,0 0 0 0 0,-1 0 0 0 0,1 0 1 0 0,0 0-1 0 0,0 0 0 0 0,-1 0 0 0 0,1 0 0 0 0,0 1 0 0 0,0-1 0 0 0,-1 0 0 0 0,1 0 0 0 0,0 0 0 0 0,0 0 1 0 0,-1 0-1 0 0,1 1 0 0 0,0-1 0 0 0,0 0 0 0 0,-1 0 0 0 0,1 1 0 0 0,-13 13 3092 0 0,2 30-2588 0 0,-8 83 0 0 0,11 48-4681 0 0,12-46-1468 0 0,-4-87 3881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39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229 351 1528 0 0,'0'-2'12411'0'0,"-29"-24"-11461"0"0,27 24-941 0 0,0 1 1 0 0,-1-1 0 0 0,1 1 0 0 0,0 0 0 0 0,-1 0-1 0 0,1 0 1 0 0,-1 0 0 0 0,1 0 0 0 0,-1 1-1 0 0,0-1 1 0 0,1 1 0 0 0,-1 0 0 0 0,0-1 0 0 0,1 1-1 0 0,-1 0 1 0 0,0 1 0 0 0,1-1 0 0 0,-1 0 0 0 0,0 1-1 0 0,1 0 1 0 0,-1-1 0 0 0,1 1 0 0 0,-1 0-1 0 0,1 0 1 0 0,-1 1 0 0 0,1-1 0 0 0,0 0 0 0 0,-1 1-1 0 0,1 0 1 0 0,0-1 0 0 0,0 1 0 0 0,0 0-1 0 0,0 0 1 0 0,1 0 0 0 0,-1 0 0 0 0,1 0 0 0 0,-1 1-1 0 0,-1 1 1 0 0,-7 13 21 0 0,0 0 0 0 0,1 0-1 0 0,1 1 1 0 0,-7 22 0 0 0,9-23-46 0 0,-4 9 15 0 0,1 1 0 0 0,1 1-1 0 0,1 0 1 0 0,1 0-1 0 0,-3 57 1 0 0,9-84 3 0 0,0 1 0 0 0,0-1 0 0 0,0 1 0 0 0,0-1 0 0 0,0 1 0 0 0,0-1 0 0 0,0 0 0 0 0,0 1 1 0 0,0-1-1 0 0,1 1 0 0 0,-1-1 0 0 0,0 1 0 0 0,1-1 0 0 0,-1 0 0 0 0,1 1 0 0 0,0-1 0 0 0,0 0 0 0 0,-1 1 0 0 0,1-1 1 0 0,0 0-1 0 0,0 0 0 0 0,0 0 0 0 0,0 0 0 0 0,0 0 0 0 0,2 1 0 0 0,-2-1-6 0 0,1-1 0 0 0,0 0-1 0 0,-1 0 1 0 0,1 0 0 0 0,-1-1 0 0 0,1 1 0 0 0,0 0-1 0 0,-1 0 1 0 0,1-1 0 0 0,-1 1 0 0 0,1-1-1 0 0,-1 1 1 0 0,1-1 0 0 0,-1 0 0 0 0,1 0 0 0 0,-1 0-1 0 0,0 0 1 0 0,3-1 0 0 0,4-5-34 0 0,0 0 0 0 0,0-1 0 0 0,0 0 0 0 0,-1 0 1 0 0,10-16-1 0 0,4-15-89 0 0,-2-1 0 0 0,-1-1 0 0 0,-3-1 0 0 0,-1 0 0 0 0,-2-1 0 0 0,11-82 0 0 0,-12 34-244 0 0,13-78 303 0 0,-19 146 538 0 0,-6 32-128 0 0,-8 42-196 0 0,5 40 17 0 0,10 136 0 0 0,1-34-441 0 0,-7-184 62 0 0,4 84-461 0 0,6-48-1552 0 0,-8-40 1410 0 0,0-1 1 0 0,-1 0-1 0 0,1 0 1 0 0,1 0-1 0 0,-1 0 1 0 0,6 7 0 0 0,3-6-2739 0 0,-2-5 2047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23 488 0 0,'12'-22'10149'0'0,"-15"38"-9374"0"0,-4 21 281 0 0,3 0 1 0 0,-1 45 0 0 0,-2 30-2388 0 0,6-109 847 0 0,0 0 0 0 0,1 1-1 0 0,-1-1 1 0 0,1 0 0 0 0,0 1 0 0 0,0-1 0 0 0,0 0-1 0 0,1 0 1 0 0,-1 1 0 0 0,1-1 0 0 0,-1 0-1 0 0,1 0 1 0 0,0 0 0 0 0,0 0 0 0 0,1 0-1 0 0,1 4 1 0 0,0-6-1482 0 0,1-5 201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15 143 828 0 0,'-5'-22'4399'0'0,"1"0"-1"0"0,-1-24 0 0 0,4 7-3986 0 0,1 38-599 0 0,1 0-1 0 0,-1 1 1 0 0,0-1-1 0 0,1 0 1 0 0,-1 0-1 0 0,0 1 1 0 0,1-1-1 0 0,-1 0 1 0 0,1 1-1 0 0,-1-1 1 0 0,1 1-1 0 0,-1-1 1 0 0,1 0-1 0 0,0 1 0 0 0,-1 0 1 0 0,1-1-1 0 0,0 1 1 0 0,-1-1-1 0 0,1 1 1 0 0,0 0-1 0 0,0-1 1 0 0,-1 1-1 0 0,1 0 1 0 0,0 0-1 0 0,0-1 1 0 0,-1 1-1 0 0,1 0 1 0 0,0 0-1 0 0,0 0 1 0 0,0 0-1 0 0,-1 0 1 0 0,1 0-1 0 0,2 1 1 0 0,27 2-4679 0 0,-20 0 3020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0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1 984 0 0,'10'9'8984'0'0,"-11"-4"-8734"0"0,-1 1 0 0 0,0-1 0 0 0,0 1 0 0 0,0-1 0 0 0,-1 0 0 0 0,1 0 0 0 0,-1 0 0 0 0,0 0 0 0 0,-1 0 0 0 0,1-1 0 0 0,-6 6 0 0 0,-12 20-99 0 0,6-6-186 0 0,10-17 98 0 0,1-1-1 0 0,0 1 1 0 0,1 0 0 0 0,0 0 0 0 0,-4 13-1 0 0,6-18-4 0 0,1 1 0 0 0,0 0-1 0 0,0 0 1 0 0,0 0 0 0 0,0 0-1 0 0,0 0 1 0 0,0 0 0 0 0,1 0-1 0 0,-1 0 1 0 0,1 0 0 0 0,0-1-1 0 0,0 1 1 0 0,0 0 0 0 0,0 0-1 0 0,1-1 1 0 0,-1 1 0 0 0,1-1-1 0 0,3 5 1 0 0,5 5 71 0 0,2 1 0 0 0,0-1 0 0 0,23 18 1 0 0,-24-22-155 0 0,0 2 0 0 0,-1-1 1 0 0,0 1-1 0 0,0 1 0 0 0,16 22 1 0 0,-23-28-88 0 0,0 1 1 0 0,-1 0 0 0 0,1-1-1 0 0,-1 1 1 0 0,0 0 0 0 0,-1 0-1 0 0,1 0 1 0 0,-1 0 0 0 0,0 0-1 0 0,-1 0 1 0 0,0 11 0 0 0,0-14-221 0 0,0 0 1 0 0,-1 1 0 0 0,1-1-1 0 0,-1 0 1 0 0,0 0-1 0 0,0 1 1 0 0,0-1-1 0 0,0 0 1 0 0,-1 0 0 0 0,1 0-1 0 0,-1-1 1 0 0,0 1-1 0 0,0 0 1 0 0,0 0-1 0 0,0-1 1 0 0,0 1 0 0 0,-1-1-1 0 0,1 0 1 0 0,-1 0-1 0 0,1 0 1 0 0,-1 0-1 0 0,0 0 1 0 0,-5 2 0 0 0,-12-1-3042 0 0,11-5 1923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1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36 1364 0 0,'3'-5'994'0'0,"0"1"-1"0"0,0 0 1 0 0,1 0 0 0 0,-1 0-1 0 0,1 0 1 0 0,7-6-1 0 0,-10 10-880 0 0,-1 0 0 0 0,1 0-1 0 0,-1 0 1 0 0,0 0 0 0 0,1-1-1 0 0,-1 1 1 0 0,0 0-1 0 0,1 0 1 0 0,-1 0 0 0 0,1 0-1 0 0,-1 0 1 0 0,1 0 0 0 0,-1 0-1 0 0,0 0 1 0 0,1 0 0 0 0,-1 0-1 0 0,1 0 1 0 0,-1 0-1 0 0,0 1 1 0 0,1-1 0 0 0,-1 0-1 0 0,0 0 1 0 0,1 0 0 0 0,-1 0-1 0 0,1 1 1 0 0,-1-1 0 0 0,0 0-1 0 0,1 0 1 0 0,-1 1-1 0 0,0-1 1 0 0,0 0 0 0 0,1 1-1 0 0,7 25 827 0 0,-4 18-382 0 0,-2-1 1 0 0,-4 53-1 0 0,-1-8-484 0 0,3-70-150 0 0,0 152-1006 0 0,0-56-2819 0 0,0-111 3514 0 0,0 0 1 0 0,1 1-1 0 0,-1-1 0 0 0,0 0 1 0 0,1 0-1 0 0,0 0 0 0 0,0 0 0 0 0,0 0 1 0 0,0 0-1 0 0,0 0 0 0 0,1 0 0 0 0,-1 0 1 0 0,1-1-1 0 0,0 1 0 0 0,0-1 0 0 0,0 1 1 0 0,4 3-1 0 0,-1-3-1171 0 0</inkml:trace>
  <inkml:trace contextRef="#ctx0" brushRef="#br0" timeOffset="1">301 431 476 0 0,'1'-1'318'0'0,"-1"0"-1"0"0,1 0 1 0 0,-1 0 0 0 0,1 0-1 0 0,-1 0 1 0 0,0 0 0 0 0,1 0-1 0 0,-1-1 1 0 0,0 1 0 0 0,0 0-1 0 0,1 0 1 0 0,-1 0 0 0 0,0 0-1 0 0,0 0 1 0 0,0 0 0 0 0,-1-1 0 0 0,1 1-1 0 0,0 0 1 0 0,0 0 0 0 0,-1 0-1 0 0,1 0 1 0 0,0 0 0 0 0,-2-2-1 0 0,1 1-62 0 0,-1 0-1 0 0,1 1 1 0 0,-1-1 0 0 0,1 1-1 0 0,-1-1 1 0 0,0 1 0 0 0,0-1-1 0 0,0 1 1 0 0,0 0-1 0 0,0 0 1 0 0,-3-1 0 0 0,-10-3-221 0 0,0 0 1 0 0,0 1-1 0 0,-18-2 1 0 0,7 2 493 0 0,9-1-1012 0 0,-1 2-1 0 0,-33-3 1 0 0,46 5-15 0 0,0 1 0 0 0,0 0 0 0 0,0 1 0 0 0,0-1 0 0 0,0 1 0 0 0,0 0 0 0 0,0 0 0 0 0,0 0-1 0 0,1 1 1 0 0,-1-1 0 0 0,0 1 0 0 0,1 0 0 0 0,-1 1 0 0 0,1-1 0 0 0,-5 5 0 0 0,2 1-989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1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6 1184 0 0,'5'-5'6823'0'0,"-19"5"-5272"0"0,-27 10-1507 0 0,30-3 44 0 0,0 2-1 0 0,0-1 0 0 0,1 1 0 0 0,0 1 1 0 0,0-1-1 0 0,1 2 0 0 0,1-1 1 0 0,-1 1-1 0 0,2 1 0 0 0,0 0 1 0 0,0 0-1 0 0,1 0 0 0 0,0 0 1 0 0,1 1-1 0 0,1 0 0 0 0,0 0 1 0 0,1 1-1 0 0,0-1 0 0 0,1 1 1 0 0,0-1-1 0 0,1 1 0 0 0,1 0 0 0 0,0-1 1 0 0,1 1-1 0 0,5 25 0 0 0,-6-37-77 0 0,0-1-1 0 0,0 1 1 0 0,1 0-1 0 0,-1 0 1 0 0,1-1-1 0 0,0 1 1 0 0,-1 0-1 0 0,1-1 1 0 0,0 1-1 0 0,0-1 1 0 0,0 1-1 0 0,0-1 1 0 0,0 1-1 0 0,0-1 1 0 0,0 1-1 0 0,1-1 1 0 0,-1 0-1 0 0,0 0 1 0 0,1 0-1 0 0,-1 0 1 0 0,1 0-1 0 0,-1 0 1 0 0,4 1-1 0 0,-3-2 10 0 0,0 0-1 0 0,-1 0 0 0 0,1-1 1 0 0,0 1-1 0 0,0-1 0 0 0,-1 1 1 0 0,1-1-1 0 0,0 0 1 0 0,-1 1-1 0 0,1-1 0 0 0,-1 0 1 0 0,1 0-1 0 0,-1 0 0 0 0,1 0 1 0 0,-1-1-1 0 0,0 1 1 0 0,1 0-1 0 0,1-3 0 0 0,6-7 74 0 0,-1-1 0 0 0,0 0 0 0 0,-1 0 0 0 0,10-22 0 0 0,36-121 109 0 0,-41 136 109 0 0,-12 19-310 0 0,0 0-1 0 0,0-1 1 0 0,0 1-1 0 0,1 0 1 0 0,-1 0-1 0 0,0 0 1 0 0,0 0-1 0 0,0 0 1 0 0,1 0 0 0 0,-1 0-1 0 0,0-1 1 0 0,0 1-1 0 0,1 0 1 0 0,-1 0-1 0 0,0 0 1 0 0,0 0-1 0 0,1 0 1 0 0,-1 0-1 0 0,0 0 1 0 0,0 0-1 0 0,1 0 1 0 0,-1 0-1 0 0,0 0 1 0 0,0 0 0 0 0,0 0-1 0 0,1 1 1 0 0,-1-1-1 0 0,0 0 1 0 0,0 0-1 0 0,1 0 1 0 0,-1 0-1 0 0,0 0 1 0 0,0 0-1 0 0,0 1 1 0 0,0-1-1 0 0,1 0 1 0 0,-1 0 0 0 0,0 0-1 0 0,0 1 1 0 0,12 33-643 0 0,-9-19 336 0 0,8 31-1011 0 0,10 36-2929 0 0,-8-32-434 0 0,-11-39 3351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26 576 0 0,'0'-1'194'0'0,"0"0"-1"0"0,0 1 1 0 0,0-1 0 0 0,0 0 0 0 0,0 0-1 0 0,0 0 1 0 0,0 1 0 0 0,0-1-1 0 0,0 0 1 0 0,0 0 0 0 0,-1 1 0 0 0,1-1-1 0 0,0 0 1 0 0,-1 1 0 0 0,1-1-1 0 0,0 0 1 0 0,-1 1 0 0 0,1-1-1 0 0,-1 0 1 0 0,1 1 0 0 0,-1-1 0 0 0,1 1-1 0 0,-1-1 1 0 0,0 1 0 0 0,1-1-1 0 0,-1 1 1 0 0,-1-1 0 0 0,2 1-106 0 0,-1 0-1 0 0,1 0 1 0 0,-1 0 0 0 0,1 0 0 0 0,-1 1-1 0 0,1-1 1 0 0,-1 0 0 0 0,1 0 0 0 0,-1 1-1 0 0,1-1 1 0 0,0 0 0 0 0,-1 1 0 0 0,1-1-1 0 0,-1 0 1 0 0,1 1 0 0 0,0-1 0 0 0,-1 1-1 0 0,1-1 1 0 0,0 1 0 0 0,-1-1 0 0 0,1 0-1 0 0,0 1 1 0 0,0-1 0 0 0,0 1 0 0 0,-1-1-1 0 0,1 1 1 0 0,0-1 0 0 0,0 1 0 0 0,0 0-1 0 0,0-1 1 0 0,0 1 0 0 0,0-1 0 0 0,0 1-1 0 0,0-1 1 0 0,0 1 0 0 0,0-1 0 0 0,0 1-1 0 0,1 0 1 0 0,-5 32 776 0 0,3-28-774 0 0,0 0 0 0 0,1 0 0 0 0,-1 0 0 0 0,1 1 0 0 0,0-1 0 0 0,0 0 0 0 0,1 0 0 0 0,1 6 0 0 0,6 11 884 0 0,2-18 59 0 0,-8-6-984 0 0,1-1 0 0 0,-1 0 0 0 0,1 1 0 0 0,-1-1-1 0 0,0 0 1 0 0,0 0 0 0 0,0 0 0 0 0,0 0 0 0 0,2-6 0 0 0,36-78 59 0 0,-40 86-113 0 0,1 1 0 0 0,-1-1 1 0 0,0 0-1 0 0,0 1 0 0 0,1-1 0 0 0,-1 1 0 0 0,0-1 0 0 0,1 0 1 0 0,-1 1-1 0 0,1-1 0 0 0,-1 1 0 0 0,1-1 0 0 0,-1 1 1 0 0,1-1-1 0 0,-1 1 0 0 0,1 0 0 0 0,-1-1 0 0 0,1 1 1 0 0,0 0-1 0 0,-1-1 0 0 0,1 1 0 0 0,-1 0 0 0 0,1 0 1 0 0,0-1-1 0 0,-1 1 0 0 0,1 0 0 0 0,0 0 0 0 0,0 0 1 0 0,-1 0-1 0 0,1 0 0 0 0,0 0 0 0 0,-1 0 0 0 0,1 0 1 0 0,0 0-1 0 0,-1 0 0 0 0,1 0 0 0 0,0 1 0 0 0,-1-1 0 0 0,1 0 1 0 0,0 0-1 0 0,-1 1 0 0 0,1-1 0 0 0,0 1 0 0 0,-1-1 1 0 0,1 0-1 0 0,-1 1 0 0 0,1-1 0 0 0,-1 1 0 0 0,1-1 1 0 0,-1 1-1 0 0,1-1 0 0 0,-1 1 0 0 0,0-1 0 0 0,1 1 1 0 0,-1 0-1 0 0,27 33-1240 0 0,-16-3-530 0 0,-9-25 954 0 0,-1 0-1 0 0,1-1 1 0 0,0 1 0 0 0,0-1 0 0 0,1 0 0 0 0,-1 1-1 0 0,1-1 1 0 0,0 0 0 0 0,1-1 0 0 0,6 9-1 0 0,-1-10-407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37 584 0 0,'13'-31'6263'0'0,"-9"25"-3194"0"0,-11 24-2682 0 0,-1 4-230 0 0,0 1 1 0 0,2-1 0 0 0,0 1-1 0 0,-2 27 1 0 0,1-8 175 0 0,7-40-291 0 0,-1-1-1 0 0,1 1 0 0 0,-1-1 1 0 0,1 0-1 0 0,0 1 1 0 0,0-1-1 0 0,-1 1 0 0 0,1-1 1 0 0,0 1-1 0 0,0-1 0 0 0,1 1 1 0 0,-1-1-1 0 0,0 1 0 0 0,0-1 1 0 0,1 0-1 0 0,-1 1 1 0 0,1-1-1 0 0,-1 0 0 0 0,1 1 1 0 0,0-1-1 0 0,-1 0 0 0 0,1 1 1 0 0,0-1-1 0 0,0 0 0 0 0,0 0 1 0 0,0 0-1 0 0,0 0 1 0 0,0 0-1 0 0,2 1 0 0 0,0-1-12 0 0,-1 0 0 0 0,1-1 0 0 0,0 1 0 0 0,0-1 0 0 0,0 0 0 0 0,-1 1 0 0 0,1-1 0 0 0,0-1 0 0 0,0 1 0 0 0,0 0 0 0 0,0-1 0 0 0,-1 1 0 0 0,6-3 0 0 0,8-2-49 0 0,0-2 0 0 0,-1 1 0 0 0,26-17 0 0 0,-32 18-169 0 0,0-1 1 0 0,0 0 0 0 0,0-1 0 0 0,-1 1 0 0 0,0-2 0 0 0,-1 1 0 0 0,1-1-1 0 0,-1 0 1 0 0,-1-1 0 0 0,0 0 0 0 0,10-16 0 0 0,-16 24 136 0 0,0 0 1 0 0,1 0-1 0 0,-1 0 0 0 0,0 0 0 0 0,1 0 1 0 0,-1 0-1 0 0,0 0 0 0 0,0 0 1 0 0,0 1-1 0 0,0-1 0 0 0,0 0 0 0 0,0 0 1 0 0,0 0-1 0 0,0 0 0 0 0,-1 0 1 0 0,1 0-1 0 0,0 0 0 0 0,0 0 0 0 0,-1 0 1 0 0,1 1-1 0 0,-1-1 0 0 0,1 0 1 0 0,0 0-1 0 0,-1 0 0 0 0,0 1 0 0 0,1-1 1 0 0,-1 0-1 0 0,1 1 0 0 0,-1-1 1 0 0,0 0-1 0 0,0 1 0 0 0,1-1 0 0 0,-1 1 1 0 0,0-1-1 0 0,0 1 0 0 0,0-1 1 0 0,1 1-1 0 0,-1 0 0 0 0,0-1 0 0 0,0 1 1 0 0,0 0-1 0 0,-1 0 0 0 0,0-1 16 0 0,0 1 1 0 0,-1 0-1 0 0,1 0 0 0 0,0 0 0 0 0,-1 0 0 0 0,1 0 0 0 0,0 0 0 0 0,-1 1 0 0 0,1-1 1 0 0,0 1-1 0 0,0 0 0 0 0,-1 0 0 0 0,1-1 0 0 0,0 2 0 0 0,0-1 0 0 0,-3 2 0 0 0,1 1 142 0 0,-1 1 0 0 0,1 0 0 0 0,0 0-1 0 0,0 0 1 0 0,0 1 0 0 0,1 0 0 0 0,0-1-1 0 0,0 1 1 0 0,1 0 0 0 0,-1 0 0 0 0,1 1-1 0 0,0-1 1 0 0,1 0 0 0 0,0 1 0 0 0,0-1-1 0 0,0 1 1 0 0,1-1 0 0 0,0 1 0 0 0,0-1-1 0 0,0 1 1 0 0,1-1 0 0 0,0 1 0 0 0,1-1-1 0 0,-1 0 1 0 0,5 12 0 0 0,-4-13-77 0 0,-1 0 0 0 0,1-1 0 0 0,0 0 0 0 0,0 1 0 0 0,0-1 0 0 0,1 0 0 0 0,0 0 0 0 0,-1 0 0 0 0,1 0 0 0 0,1 0 0 0 0,-1-1 0 0 0,0 0 0 0 0,1 1 0 0 0,0-1 0 0 0,0-1 0 0 0,0 1 1 0 0,0 0-1 0 0,0-1 0 0 0,0 0 0 0 0,1 0 0 0 0,-1 0 0 0 0,1-1 0 0 0,0 1 0 0 0,-1-1 0 0 0,1 0 0 0 0,0 0 0 0 0,0-1 0 0 0,-1 1 0 0 0,1-1 0 0 0,0 0 0 0 0,0-1 0 0 0,0 1 0 0 0,-1-1 0 0 0,1 0 0 0 0,8-2 0 0 0,71-32-2227 0 0,-5-11-4788 0 0,-68 37 5584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2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38 304 0 0,'0'-4'4216'0'0,"0"-10"1786"0"0,2 0-5040 0 0,4 8-4200 0 0,5 14-3362 0 0,-6-2 5118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3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1 476 0 0,'2'17'9244'0'0,"2"-13"-7106"0"0,0 0-4425 0 0,5 6-6052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62 188 0 0,'-5'-42'6746'0'0,"2"23"918"0"0,-2 44-6176 0 0,1 20-1261 0 0,3 1 1 0 0,9 89-1 0 0,-2-50-190 0 0,9 223-1023 0 0,-11-342 975 0 0,-2 15 22 0 0,1 0 0 0 0,6-25 0 0 0,-8 40 4 0 0,1-1-1 0 0,-1 1 1 0 0,1 0-1 0 0,0 0 1 0 0,0 0-1 0 0,0 1 1 0 0,0-1-1 0 0,1 0 1 0 0,-1 1-1 0 0,1-1 1 0 0,0 1-1 0 0,0 0 1 0 0,0 0-1 0 0,1 0 1 0 0,5-4-1 0 0,-6 6-12 0 0,0 0-1 0 0,0 0 1 0 0,0 1-1 0 0,1-1 1 0 0,-1 1-1 0 0,0-1 1 0 0,0 1-1 0 0,0 0 1 0 0,1 0-1 0 0,-1 0 1 0 0,0 1-1 0 0,0-1 0 0 0,0 1 1 0 0,0 0-1 0 0,0 0 1 0 0,0 0-1 0 0,0 0 1 0 0,0 0-1 0 0,0 1 1 0 0,0-1-1 0 0,0 1 1 0 0,-1 0-1 0 0,1 0 1 0 0,-1 0-1 0 0,1 0 0 0 0,2 3 1 0 0,3 2-7 0 0,0 1 0 0 0,0 0-1 0 0,-1 1 1 0 0,0 0 0 0 0,0 0 0 0 0,6 12 0 0 0,-8-12 4 0 0,-1 0 0 0 0,0 0 0 0 0,0 1-1 0 0,-1-1 1 0 0,0 1 0 0 0,-1 0 0 0 0,0 0 0 0 0,2 18 0 0 0,-4-25-11 0 0,-1 1 0 0 0,1-1 0 0 0,-1 1-1 0 0,1 0 1 0 0,-1-1 0 0 0,0 1 0 0 0,0-1 0 0 0,-1 1 0 0 0,1-1 0 0 0,-1 0 0 0 0,1 1-1 0 0,-1-1 1 0 0,0 0 0 0 0,0 0 0 0 0,-1 0 0 0 0,1-1 0 0 0,0 1 0 0 0,-1 0 0 0 0,0-1-1 0 0,0 0 1 0 0,0 1 0 0 0,0-1 0 0 0,0 0 0 0 0,0-1 0 0 0,0 1 0 0 0,-1-1 0 0 0,-5 3-1 0 0,-1-1-163 0 0,0 0-1 0 0,0-1 0 0 0,0 0 1 0 0,-1-1-1 0 0,1 0 0 0 0,0 0 1 0 0,-1-1-1 0 0,-10-2 0 0 0,13 1-533 0 0,1 0 0 0 0,-1 0-1 0 0,0-1 1 0 0,1 0-1 0 0,0 0 1 0 0,-13-7-1 0 0,18 9 427 0 0,1-1 0 0 0,0 0 0 0 0,-1 0 0 0 0,1 0-1 0 0,0 0 1 0 0,0 0 0 0 0,0 0 0 0 0,0-1 0 0 0,0 1 0 0 0,0 0-1 0 0,0 0 1 0 0,0-1 0 0 0,0 1 0 0 0,1 0 0 0 0,-1-1 0 0 0,0 1 0 0 0,1-1-1 0 0,-1 1 1 0 0,1-1 0 0 0,0 1 0 0 0,-1-1 0 0 0,1 0 0 0 0,0 1-1 0 0,0-1 1 0 0,0-2 0 0 0,4-7-1080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49 253 1164 0 0,'0'11'7574'0'0,"0"16"-5506"0"0,5 168 2209 0 0,-21-221-4273 0 0,15 23-7 0 0,-9-33-71 0 0,1-1 1 0 0,-6-62 0 0 0,13 90 69 0 0,2 0-1 0 0,-1 0 1 0 0,2 0-1 0 0,-1 1 1 0 0,1-1-1 0 0,0 0 1 0 0,1 0 0 0 0,0 1-1 0 0,0-1 1 0 0,1 1-1 0 0,0 0 1 0 0,0 0-1 0 0,1 0 1 0 0,0 0-1 0 0,1 0 1 0 0,0 1-1 0 0,9-12 1 0 0,-9 15 0 0 0,0 0 0 0 0,1 0-1 0 0,-1 1 1 0 0,1 0 0 0 0,0 0 0 0 0,-1 1 0 0 0,1-1-1 0 0,0 1 1 0 0,1 1 0 0 0,-1-1 0 0 0,0 1 0 0 0,0 0-1 0 0,1 0 1 0 0,-1 1 0 0 0,1 0 0 0 0,-1 0 0 0 0,0 0-1 0 0,1 1 1 0 0,9 2 0 0 0,16 4-35 0 0,0 1 0 0 0,50 20 0 0 0,-39-13 25 0 0,-26-9-94 0 0,1-2 0 0 0,0 1 0 0 0,0-2 0 0 0,0-1 0 0 0,0 0 0 0 0,35-1 0 0 0,-48-1 74 0 0,1-1 0 0 0,-1 1 1 0 0,1-1-1 0 0,-1 0 0 0 0,1 0 1 0 0,-1-1-1 0 0,0 0 0 0 0,0 0 0 0 0,0 0 1 0 0,0 0-1 0 0,0-1 0 0 0,0 0 1 0 0,-1 0-1 0 0,1 0 0 0 0,-1 0 0 0 0,0-1 1 0 0,0 0-1 0 0,0 0 0 0 0,0 0 1 0 0,-1 0-1 0 0,0-1 0 0 0,0 1 0 0 0,0-1 1 0 0,0 0-1 0 0,-1 0 0 0 0,4-8 1 0 0,-5 10-33 0 0,0 0 1 0 0,-1 0-1 0 0,1 0 1 0 0,-1 0-1 0 0,0 0 1 0 0,1 0-1 0 0,-1 0 1 0 0,-1 0-1 0 0,1 0 1 0 0,0 0-1 0 0,-1 0 1 0 0,1 0-1 0 0,-1 0 1 0 0,0 0-1 0 0,0 1 1 0 0,0-1-1 0 0,0 0 1 0 0,-1 1-1 0 0,1-1 1 0 0,-1 0-1 0 0,0 1 1 0 0,1 0-1 0 0,-1-1 1 0 0,0 1-1 0 0,-4-3 1 0 0,4 3 43 0 0,0 1 0 0 0,0 0 0 0 0,0 0 1 0 0,0-1-1 0 0,0 1 0 0 0,-1 1 0 0 0,1-1 0 0 0,0 0 0 0 0,0 0 1 0 0,-1 1-1 0 0,1 0 0 0 0,-1-1 0 0 0,1 1 0 0 0,0 0 0 0 0,-1 0 1 0 0,1 0-1 0 0,-1 0 0 0 0,1 1 0 0 0,0-1 0 0 0,-1 1 1 0 0,1-1-1 0 0,0 1 0 0 0,0 0 0 0 0,-1 0 0 0 0,1 0 0 0 0,0 0 1 0 0,0 0-1 0 0,0 0 0 0 0,0 1 0 0 0,0-1 0 0 0,0 1 0 0 0,-1 1 1 0 0,-4 5 107 0 0,0 0 0 0 0,0 0 0 0 0,1 0 0 0 0,1 0 0 0 0,-1 1 1 0 0,1 0-1 0 0,1 1 0 0 0,0-1 0 0 0,0 1 0 0 0,1-1 0 0 0,0 1 0 0 0,1 0 1 0 0,-3 20-1 0 0,3-16 42 0 0,2 0 1 0 0,-1 0-1 0 0,1 0 1 0 0,1-1 0 0 0,1 1-1 0 0,0 0 1 0 0,0 0-1 0 0,1-1 1 0 0,1 0-1 0 0,6 14 1 0 0,-8-23-116 0 0,-1 1 0 0 0,2-1 0 0 0,-1 0 1 0 0,1 0-1 0 0,-1 0 0 0 0,1 0 0 0 0,0 0 0 0 0,0 0 0 0 0,1-1 1 0 0,-1 1-1 0 0,1-1 0 0 0,0 0 0 0 0,0 0 0 0 0,0-1 0 0 0,0 1 1 0 0,7 3-1 0 0,-7-5-35 0 0,1 0 0 0 0,-1 0 0 0 0,0-1 0 0 0,1 1 0 0 0,-1-1 0 0 0,1 0 0 0 0,-1 0 0 0 0,0-1 0 0 0,1 1 0 0 0,-1-1 1 0 0,0 0-1 0 0,1 0 0 0 0,-1 0 0 0 0,0-1 0 0 0,0 1 0 0 0,0-1 0 0 0,0 0 0 0 0,7-5 0 0 0,9-6-168 0 0,0-1 0 0 0,-1-1 1 0 0,-1 0-1 0 0,0-2 0 0 0,19-23 0 0 0,-27 29 67 0 0,0-1 1 0 0,-1-1-1 0 0,-1 0 1 0 0,0 0-1 0 0,0-1 1 0 0,-2 1-1 0 0,0-2 0 0 0,0 1 1 0 0,4-19-1 0 0,-9 31 136 0 0,-1 0 0 0 0,1-1 0 0 0,-1 1 0 0 0,0 0 0 0 0,0 0 0 0 0,1-1 0 0 0,-2 1 1 0 0,1 0-1 0 0,0-1 0 0 0,0 1 0 0 0,-1 0 0 0 0,1 0 0 0 0,-1 0 0 0 0,1-1 0 0 0,-1 1 0 0 0,0 0 0 0 0,0 0 0 0 0,0 0 0 0 0,0 0 0 0 0,-1 0 0 0 0,1 0 0 0 0,0 1 0 0 0,-1-1 0 0 0,1 0 0 0 0,-1 1 0 0 0,-2-3 0 0 0,2 3 18 0 0,0 1 0 0 0,0-1 0 0 0,0 0 0 0 0,0 1 0 0 0,0-1 0 0 0,0 1 0 0 0,0 0 0 0 0,-1 0 0 0 0,1-1 0 0 0,0 1 0 0 0,0 1 0 0 0,0-1 0 0 0,0 0 0 0 0,0 0 0 0 0,0 1-1 0 0,0 0 1 0 0,0-1 0 0 0,0 1 0 0 0,0 0 0 0 0,0 0 0 0 0,0 0 0 0 0,0 0 0 0 0,0 0 0 0 0,1 0 0 0 0,-1 1 0 0 0,0-1 0 0 0,-2 3 0 0 0,-1 3 43 0 0,0 1 0 0 0,0-1 0 0 0,0 1 0 0 0,1 0 0 0 0,0 0 0 0 0,1 0 0 0 0,0 0 0 0 0,0 1 0 0 0,1-1 0 0 0,0 1 0 0 0,1 0 0 0 0,0 0 0 0 0,0-1 0 0 0,1 13 0 0 0,0-1-26 0 0,1-1 0 0 0,1 0 1 0 0,6 22-1 0 0,-6-32-2 0 0,0-1 0 0 0,0 0-1 0 0,1 0 1 0 0,0 0 0 0 0,1-1 0 0 0,0 1 0 0 0,0-1 0 0 0,0 0 0 0 0,9 11 0 0 0,-12-18-40 0 0,-1 1 1 0 0,1 0-1 0 0,-1-1 1 0 0,1 1-1 0 0,-1-1 1 0 0,1 1-1 0 0,0-1 1 0 0,-1 1-1 0 0,1-1 1 0 0,0 1-1 0 0,-1-1 1 0 0,1 0-1 0 0,0 1 1 0 0,0-1-1 0 0,-1 0 1 0 0,1 0-1 0 0,0 0 1 0 0,0 1-1 0 0,0-1 1 0 0,-1 0-1 0 0,1 0 1 0 0,0 0-1 0 0,0 0 1 0 0,0 0-1 0 0,-1-1 1 0 0,1 1-1 0 0,0 0 1 0 0,1-1 0 0 0,16-18 51 0 0,4-35-54 0 0,-21 52 5 0 0,25-126 91 0 0,-26 127-108 0 0,0 1 0 0 0,0-1 1 0 0,0 1-1 0 0,0 0 1 0 0,1-1-1 0 0,-1 1 1 0 0,0-1-1 0 0,0 1 0 0 0,1-1 1 0 0,-1 1-1 0 0,0 0 1 0 0,0-1-1 0 0,1 1 1 0 0,-1-1-1 0 0,0 1 0 0 0,1 0 1 0 0,-1-1-1 0 0,0 1 1 0 0,1 0-1 0 0,-1 0 1 0 0,1-1-1 0 0,-1 1 0 0 0,1 0 1 0 0,-1 0-1 0 0,1 0 1 0 0,-1-1-1 0 0,0 1 1 0 0,1 0-1 0 0,-1 0 1 0 0,1 0-1 0 0,-1 0 0 0 0,1 0 1 0 0,0 0-1 0 0,18 9-485 0 0,12 20-1080 0 0,-28-25 1425 0 0,30 30-3689 0 0,-32-32 3558 0 0,1-1 0 0 0,-1 0 1 0 0,1 0-1 0 0,-1 0 0 0 0,1 0 1 0 0,0 0-1 0 0,0 0 0 0 0,-1 0 1 0 0,1-1-1 0 0,0 1 0 0 0,0 0 1 0 0,0-1-1 0 0,0 0 0 0 0,0 1 1 0 0,-1-1-1 0 0,1 0 0 0 0,0 0 1 0 0,0 0-1 0 0,0 0 0 0 0,0-1 0 0 0,3 0 1 0 0,4-3-973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4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139 344 528 0 0,'48'-80'7455'0'0,"-48"80"-7436"0"0,0-1 1 0 0,1 1 0 0 0,-1-1-1 0 0,0 1 1 0 0,0 0-1 0 0,0-1 1 0 0,0 1-1 0 0,0 0 1 0 0,0-1 0 0 0,0 1-1 0 0,0-1 1 0 0,0 1-1 0 0,0 0 1 0 0,0-1 0 0 0,-1 1-1 0 0,1 0 1 0 0,0-1-1 0 0,0 1 1 0 0,0 0 0 0 0,0-1-1 0 0,-1 1 1 0 0,1 0-1 0 0,0-1 1 0 0,0 1 0 0 0,0 0-1 0 0,-1-1 1 0 0,1 1-1 0 0,0 0 1 0 0,-1 0 0 0 0,1-1-1 0 0,0 1 1 0 0,0 0-1 0 0,-1 0 1 0 0,1 0-1 0 0,-1 0 1 0 0,1-1 0 0 0,0 1-1 0 0,-1 0 1 0 0,1 0-1 0 0,0 0 1 0 0,-1 0 0 0 0,1 0-1 0 0,0 0 1 0 0,-1 0-1 0 0,1 0 1 0 0,-1 0 0 0 0,1 0-1 0 0,0 0 1 0 0,-1 0-1 0 0,1 0 1 0 0,0 0 0 0 0,-1 0-1 0 0,1 1 1 0 0,0-1-1 0 0,-1 0 1 0 0,1 0 0 0 0,0 0-1 0 0,-1 0 1 0 0,1 1-1 0 0,0-1 1 0 0,-1 0-1 0 0,-22 7 567 0 0,11 1-493 0 0,1 1 0 0 0,0-1 0 0 0,0 2 0 0 0,1-1 0 0 0,0 1 0 0 0,1 1 0 0 0,0 0 0 0 0,1 0 0 0 0,0 1 0 0 0,1 0 0 0 0,0 0 0 0 0,1 1 0 0 0,0 0 1 0 0,1 0-1 0 0,0 0 0 0 0,1 1 0 0 0,1 0 0 0 0,0-1 0 0 0,1 1 0 0 0,0 0 0 0 0,1 0 0 0 0,1 0 0 0 0,0 1 0 0 0,1-1 0 0 0,1 0 0 0 0,4 18 0 0 0,-6-30-83 0 0,0 0 0 0 0,1 0 0 0 0,-1 0 0 0 0,1 0 0 0 0,-1 0 0 0 0,1-1 1 0 0,0 1-1 0 0,0 0 0 0 0,0 0 0 0 0,0-1 0 0 0,0 1 0 0 0,1 0 0 0 0,-1-1 0 0 0,0 1 0 0 0,1-1 0 0 0,-1 0 0 0 0,1 1 0 0 0,-1-1 0 0 0,1 0 0 0 0,0 0 0 0 0,2 1 0 0 0,-2-1-6 0 0,-1-1-1 0 0,1 0 1 0 0,0 0-1 0 0,0 0 1 0 0,0 0-1 0 0,0 0 1 0 0,-1-1-1 0 0,1 1 1 0 0,0-1 0 0 0,0 1-1 0 0,0-1 1 0 0,-1 1-1 0 0,1-1 1 0 0,0 0-1 0 0,-1 0 1 0 0,1 0-1 0 0,-1 0 1 0 0,3-1-1 0 0,4-6-6 0 0,1 1 0 0 0,-2-1 0 0 0,1 0 0 0 0,-1-1 0 0 0,12-17-1 0 0,-5 1 21 0 0,0 0 0 0 0,-2 0 0 0 0,-2-2-1 0 0,0 1 1 0 0,-1-1 0 0 0,6-35-1 0 0,-2-14-1 0 0,2-78-1 0 0,-19 85-42 0 0,0 16 48 0 0,4 56-7 0 0,0 38-48 0 0,1-1-1 0 0,8 41 0 0 0,31 159-4171 0 0,-28-209 1872 0 0,-12-30 2199 0 0,1 0 0 0 0,-1 0 0 0 0,1 0 0 0 0,-1-1 0 0 0,1 1 0 0 0,0 0 0 0 0,-1 0 0 0 0,1 0 0 0 0,0-1 0 0 0,0 1 0 0 0,-1 0 0 0 0,1-1 0 0 0,0 1 0 0 0,0-1 0 0 0,0 1 0 0 0,0-1 0 0 0,0 1 0 0 0,0-1 0 0 0,0 0 0 0 0,-1 1 0 0 0,1-1 0 0 0,0 0 0 0 0,0 0 0 0 0,0 0 0 0 0,0 0 0 0 0,0 0 0 0 0,2 0 0 0 0,8-5-1254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67 988 0 0,'7'-58'5412'0'0,"-5"50"-2249"0"0,-6 27 175 0 0,-2 42-2791 0 0,3 0 0 0 0,2 0 0 0 0,8 69 0 0 0,-4-79-538 0 0,0 27-440 0 0,4 42-1174 0 0,3-42-2954 0 0,-10-77 4408 0 0,0 0 0 0 0,0-1 0 0 0,0 1 0 0 0,0 0 0 0 0,0-1 0 0 0,1 1 0 0 0,-1 0 0 0 0,0-1 0 0 0,0 1 0 0 0,1 0 0 0 0,-1-1-1 0 0,1 1 1 0 0,-1-1 0 0 0,0 1 0 0 0,1-1 0 0 0,-1 1 0 0 0,1-1 0 0 0,-1 1 0 0 0,1-1 0 0 0,0 1 0 0 0,-1-1 0 0 0,1 1 0 0 0,-1-1-1 0 0,1 0 1 0 0,0 1 0 0 0,-1-1 0 0 0,1 0 0 0 0,0 0 0 0 0,-1 0 0 0 0,1 1 0 0 0,0-1 0 0 0,-1 0 0 0 0,1 0 0 0 0,0 0 0 0 0,0 0-1 0 0,-1 0 1 0 0,2-1 0 0 0,7-2-1539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12 996 0 0,'-6'-9'7313'0'0,"6"9"-7175"0"0,0 0 0 0 0,0 0 1 0 0,0 0-1 0 0,0-1 0 0 0,0 1 0 0 0,0 0 0 0 0,0 0 1 0 0,0 0-1 0 0,0 0 0 0 0,0-1 0 0 0,0 1 0 0 0,-14 9 172 0 0,-41 19 23 0 0,-91 35-1 0 0,121-54-1613 0 0,0-1 0 0 0,-1-2 0 0 0,0 0-1 0 0,0-2 1 0 0,0-1 0 0 0,-36 1 0 0 0,29-6-241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1 808 0 0,'-11'16'7826'0'0,"-2"17"-6023"0"0,5 7-1166 0 0,2 0 1 0 0,1 0-1 0 0,2 1 0 0 0,4 55 0 0 0,24 167-345 0 0,-19-215-180 0 0,9 118-88 0 0,-15-166-23 0 0,0 1 0 0 0,0 0-1 0 0,0-1 1 0 0,0 1 0 0 0,0 0-1 0 0,0-1 1 0 0,0 1 0 0 0,0 0-1 0 0,0-1 1 0 0,0 1 0 0 0,1 0 0 0 0,-1-1-1 0 0,0 1 1 0 0,0-1 0 0 0,1 1-1 0 0,-1 0 1 0 0,0-1 0 0 0,1 1-1 0 0,-1-1 1 0 0,0 1 0 0 0,1-1-1 0 0,-1 1 1 0 0,1-1 0 0 0,-1 1-1 0 0,1-1 1 0 0,0 1 0 0 0,6-15 11 0 0,2-29 2 0 0,-7 9 14 0 0,8-51 269 0 0,-9 80-254 0 0,0 1 1 0 0,0-1-1 0 0,0 1 0 0 0,1 0 0 0 0,-1 0 1 0 0,1 0-1 0 0,0 0 0 0 0,0 0 0 0 0,1 0 1 0 0,-1 0-1 0 0,1 0 0 0 0,0 1 1 0 0,0 0-1 0 0,7-7 0 0 0,-7 9-43 0 0,-1 0-1 0 0,1 0 1 0 0,0 0 0 0 0,-1 0-1 0 0,1 1 1 0 0,0-1 0 0 0,0 1-1 0 0,0 0 1 0 0,0-1 0 0 0,0 1-1 0 0,-1 0 1 0 0,1 1 0 0 0,0-1-1 0 0,0 1 1 0 0,0-1 0 0 0,0 1-1 0 0,-1 0 1 0 0,1 0 0 0 0,0 0-1 0 0,-1 0 1 0 0,1 0 0 0 0,0 1-1 0 0,2 2 1 0 0,10 4-264 0 0,-2 2 1 0 0,23 19-1 0 0,-28-23 29 0 0,23 25-967 0 0,-25-24 241 0 0,1 0 0 0 0,0 0 0 0 0,0-1 1 0 0,0 0-1 0 0,1 0 0 0 0,-1-1 1 0 0,2 0-1 0 0,8 4 0 0 0,-7-8-883 0 0,0-3 229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7 548 0 0,'1'0'611'0'0,"1"-1"-1"0"0,-1 0 1 0 0,0 0 0 0 0,0 1-1 0 0,1-1 1 0 0,-1 1 0 0 0,0 0-1 0 0,1-1 1 0 0,-1 1 0 0 0,0 0-1 0 0,1-1 1 0 0,-1 1 0 0 0,1 0-1 0 0,-1 0 1 0 0,0 0 0 0 0,1 1-1 0 0,-1-1 1 0 0,0 0 0 0 0,3 1-1 0 0,30 3 2401 0 0,-16 0-2817 0 0,1-1-1 0 0,32 0 0 0 0,81-11-8893 0 0,-75 2 3387 0 0,-28 4 3550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179 432 376 0 0,'35'-18'1981'0'0,"-20"11"-993"0"0,-1 0 1 0 0,0-1-1 0 0,0-1 0 0 0,-1 0 0 0 0,15-13 1 0 0,-24 18-866 0 0,-1 0 0 0 0,1 0 0 0 0,-1 0 0 0 0,-1 0 0 0 0,1 0 0 0 0,0-1 0 0 0,-1 1 0 0 0,0-1 0 0 0,0 1 0 0 0,-1-1 0 0 0,1 0 0 0 0,-1 0 0 0 0,0 0 0 0 0,0 0 0 0 0,0 0 0 0 0,-1 0 0 0 0,0 0 0 0 0,0 0 0 0 0,0 0 0 0 0,-1 0 0 0 0,-1-7 0 0 0,-1-6 3 0 0,-1-1 0 0 0,-2 1 0 0 0,1 0 1 0 0,-2 0-1 0 0,-15-28 0 0 0,18 38-101 0 0,-1 0-1 0 0,0 0 1 0 0,0 0-1 0 0,-1 1 1 0 0,0 0-1 0 0,-1 0 1 0 0,1 1-1 0 0,-1-1 1 0 0,-1 1 0 0 0,1 1-1 0 0,-1 0 1 0 0,0 0-1 0 0,-15-7 1 0 0,20 11 15 0 0,0-1-1 0 0,0 1 1 0 0,0 1 0 0 0,-1-1-1 0 0,1 0 1 0 0,0 1 0 0 0,-1-1 0 0 0,1 1-1 0 0,-1 0 1 0 0,1 0 0 0 0,0 0 0 0 0,-1 1-1 0 0,1-1 1 0 0,0 1 0 0 0,-1 0 0 0 0,1 0-1 0 0,0 0 1 0 0,0 0 0 0 0,-4 3 0 0 0,2-1 38 0 0,0 0 1 0 0,1 1 0 0 0,-1 0 0 0 0,1 0 0 0 0,0 0-1 0 0,0 0 1 0 0,1 1 0 0 0,-1-1 0 0 0,1 1-1 0 0,-4 8 1 0 0,-2 5 114 0 0,1 1 1 0 0,1 0-1 0 0,1 0 0 0 0,1 0 0 0 0,-5 32 1 0 0,-2 64 235 0 0,4 150 1 0 0,4-66-1243 0 0,1-151 261 0 0,0-2-1466 0 0,4 61-1 0 0,8-69-806 0 0,-9-37 2582 0 0,1 1 1 0 0,-1 0-1 0 0,1-1 1 0 0,0 1-1 0 0,0 0 1 0 0,0-1-1 0 0,0 1 1 0 0,0-1-1 0 0,0 0 1 0 0,0 1-1 0 0,1-1 1 0 0,-1 0-1 0 0,0 0 1 0 0,1 0-1 0 0,-1 0 1 0 0,1 0-1 0 0,-1 0 1 0 0,1 0-1 0 0,3 1 1 0 0,12-1-1463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53 236 0 0,'1'-1'292'0'0,"3"-2"472"0"0,-1 0-1 0 0,0 0 1 0 0,0 0 0 0 0,0 0 0 0 0,0 0 0 0 0,0-1-1 0 0,3-5 1 0 0,-6 9-670 0 0,0 0-1 0 0,0-1 0 0 0,0 1 1 0 0,0 0-1 0 0,0-1 0 0 0,0 1 1 0 0,0 0-1 0 0,0-1 0 0 0,0 1 1 0 0,0 0-1 0 0,0-1 0 0 0,0 1 1 0 0,0-1-1 0 0,0 1 0 0 0,0 0 1 0 0,0-1-1 0 0,-1 1 0 0 0,1 0 1 0 0,0-1-1 0 0,0 1 0 0 0,0 0 1 0 0,-1-1-1 0 0,1 1 0 0 0,0 0 1 0 0,0 0-1 0 0,0-1 0 0 0,-1 1 1 0 0,1 0-1 0 0,0 0 0 0 0,-1-1 1 0 0,0 1-1 0 0,-23-6 1171 0 0,-150 1 710 0 0,148 6-2816 0 0,0 1 0 0 0,-1 1-1 0 0,1 2 1 0 0,-39 11-1 0 0,61-15 284 0 0,0 0 0 0 0,0 1 0 0 0,0 0-1 0 0,0 0 1 0 0,0 0 0 0 0,1 0 0 0 0,-1 0-1 0 0,1 1 1 0 0,-1-1 0 0 0,1 1-1 0 0,-5 5 1 0 0,4-1-833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1060 0 0,'4'3'963'0'0,"1"1"-1"0"0,-1 0 0 0 0,0 0 1 0 0,0 0-1 0 0,0 0 1 0 0,0 1-1 0 0,-1 0 1 0 0,5 8-1 0 0,-3-3-98 0 0,0 1 1 0 0,0-1-1 0 0,4 22 0 0 0,-1 3-1009 0 0,4 66-1 0 0,-10-71 39 0 0,-1-10-677 0 0,-2-16 342 0 0,1-1 0 0 0,0 1 0 0 0,0-1-1 0 0,0 1 1 0 0,0-1 0 0 0,1 1-1 0 0,-1-1 1 0 0,1 0 0 0 0,0 1-1 0 0,0-1 1 0 0,0 0 0 0 0,0 1 0 0 0,1-1-1 0 0,-1 0 1 0 0,1 0 0 0 0,2 3-1 0 0,1-4-1497 0 0,0-3 222 0 0</inkml:trace>
  <inkml:trace contextRef="#ctx0" brushRef="#br0" timeOffset="1">35 59 928 0 0,'-9'-31'5266'0'0,"8"30"-4967"0"0,1 0-1 0 0,0 0 1 0 0,-1-1-1 0 0,1 1 1 0 0,0 0 0 0 0,0 0-1 0 0,0 0 1 0 0,0-1 0 0 0,0 1-1 0 0,0 0 1 0 0,0 0 0 0 0,0 0-1 0 0,0 0 1 0 0,0-1-1 0 0,1 1 1 0 0,-1 0 0 0 0,1 0-1 0 0,-1 0 1 0 0,1 0 0 0 0,-1 0-1 0 0,2-2 1 0 0,3 6-929 0 0,-1 1-1 0 0,1 0 1 0 0,-1 0 0 0 0,0 0-1 0 0,0 0 1 0 0,0 1 0 0 0,3 5-1 0 0,-4-7-189 0 0,34 38-4632 0 0,-26-28 4095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41 411 912 0 0,'24'37'10022'0'0,"-39"-57"-9113"0"0,8 9-827 0 0,1 0 0 0 0,0-1-1 0 0,1 1 1 0 0,0-1 0 0 0,0 0 0 0 0,1-1-1 0 0,1 1 1 0 0,0-1 0 0 0,1 0 0 0 0,0 1 0 0 0,1-1-1 0 0,1 0 1 0 0,0 0 0 0 0,0 0 0 0 0,1 0-1 0 0,5-21 1 0 0,-3 24-84 0 0,-1 0 0 0 0,1 0 1 0 0,1 0-1 0 0,0 1 0 0 0,0 0 0 0 0,1 0 0 0 0,0 0 1 0 0,1 0-1 0 0,0 1 0 0 0,0 0 0 0 0,1 0 0 0 0,0 0 1 0 0,0 1-1 0 0,1 0 0 0 0,-1 0 0 0 0,2 1 0 0 0,-1 0 0 0 0,1 1 1 0 0,0 0-1 0 0,0 0 0 0 0,12-4 0 0 0,-5 4-54 0 0,0 0-1 0 0,1 1 0 0 0,24-3 1 0 0,-34 6 40 0 0,-1 0 0 0 0,0 1 1 0 0,1 0-1 0 0,-1 0 0 0 0,1 1 1 0 0,-1 0-1 0 0,0 0 0 0 0,0 0 1 0 0,1 1-1 0 0,-1 0 0 0 0,0 0 1 0 0,7 4-1 0 0,-12-5 1 0 0,0 0-1 0 0,-1 0 0 0 0,1 1 1 0 0,0-1-1 0 0,0 0 1 0 0,-1 1-1 0 0,1-1 0 0 0,0 1 1 0 0,-1-1-1 0 0,0 0 1 0 0,1 1-1 0 0,-1-1 0 0 0,0 1 1 0 0,0 0-1 0 0,1-1 1 0 0,-1 1-1 0 0,0-1 0 0 0,-1 1 1 0 0,1-1-1 0 0,0 1 1 0 0,0-1-1 0 0,-1 1 0 0 0,1-1 1 0 0,-1 1-1 0 0,1-1 1 0 0,-1 0-1 0 0,0 1 0 0 0,1-1 1 0 0,-1 0-1 0 0,0 1 1 0 0,-1 1-1 0 0,-2 3-28 0 0,1 0 0 0 0,-1-1 0 0 0,0 1-1 0 0,0-1 1 0 0,0 1 0 0 0,-7 4 0 0 0,10-9 65 0 0,-1 0 0 0 0,0 1 0 0 0,0-1-1 0 0,0 0 1 0 0,1 1 0 0 0,-1-1 0 0 0,1 1 0 0 0,-1 0-1 0 0,1-1 1 0 0,-1 1 0 0 0,1 0 0 0 0,0 0 0 0 0,0 0-1 0 0,0 0 1 0 0,0 0 0 0 0,0 0 0 0 0,1 0 0 0 0,-1 0 0 0 0,1 0-1 0 0,-1 0 1 0 0,1 1 0 0 0,0-1 0 0 0,-1 0 0 0 0,1 0-1 0 0,0 0 1 0 0,1 1 0 0 0,-1-1 0 0 0,0 0 0 0 0,1 0-1 0 0,-1 0 1 0 0,1 1 0 0 0,0-1 0 0 0,-1 0 0 0 0,1 0 0 0 0,0 0-1 0 0,0 0 1 0 0,1-1 0 0 0,1 4 0 0 0,6 6 109 0 0,2 0 1 0 0,-1-1 0 0 0,1-1-1 0 0,1 1 1 0 0,14 8 0 0 0,27 24-275 0 0,-49-36 9 0 0,-1-1-1 0 0,1 1 1 0 0,-1 0-1 0 0,0 0 1 0 0,-1 0-1 0 0,1 0 1 0 0,-1 0-1 0 0,0 1 1 0 0,-1-1-1 0 0,0 1 1 0 0,1 12-1 0 0,-1-14-212 0 0,-1-1 0 0 0,0 1 0 0 0,0-1 0 0 0,0 1 0 0 0,0 0 0 0 0,-1-1 0 0 0,0 1-1 0 0,0-1 1 0 0,0 1 0 0 0,0-1 0 0 0,-1 0 0 0 0,0 1 0 0 0,0-1 0 0 0,0 0 0 0 0,0 0-1 0 0,-1 0 1 0 0,1 0 0 0 0,-4 3 0 0 0,5-6 207 0 0,0-1-1 0 0,1 1 1 0 0,-1-1 0 0 0,0 1-1 0 0,1-1 1 0 0,-1 1 0 0 0,0-1-1 0 0,0 1 1 0 0,1-1-1 0 0,-1 1 1 0 0,0-1 0 0 0,0 0-1 0 0,0 0 1 0 0,0 0-1 0 0,0 1 1 0 0,1-1 0 0 0,-1 0-1 0 0,0 0 1 0 0,0 0 0 0 0,0 0-1 0 0,-1 0 1 0 0,-4-4-1168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90 756 0 0,'1'-3'280'0'0,"29"-56"4026"0"0,-29 57-4119 0 0,0 0 0 0 0,0 0 0 0 0,0 1 1 0 0,0-1-1 0 0,1 0 0 0 0,-1 1 0 0 0,0-1 0 0 0,1 1 0 0 0,-1 0 0 0 0,1-1 0 0 0,0 1 0 0 0,-1 0 0 0 0,1 0 0 0 0,0 0 0 0 0,0 0 1 0 0,0 0-1 0 0,-1 0 0 0 0,1 0 0 0 0,0 1 0 0 0,0-1 0 0 0,0 1 0 0 0,0 0 0 0 0,0-1 0 0 0,0 1 0 0 0,0 0 0 0 0,1 0 0 0 0,-1 0 1 0 0,3 1-1 0 0,-3 0-95 0 0,0 1 0 0 0,0-1 0 0 0,0 1 0 0 0,0-1 0 0 0,0 1 0 0 0,0 0 0 0 0,0 0 0 0 0,0 0 0 0 0,-1 0 0 0 0,1 0 0 0 0,-1 0 0 0 0,0 0 0 0 0,1 1 0 0 0,-1-1-1 0 0,0 0 1 0 0,0 1 0 0 0,-1-1 0 0 0,1 1 0 0 0,0 3 0 0 0,10 58 334 0 0,-9-45-285 0 0,18 207-1565 0 0,-10-71-6224 0 0,-5-134 5862 0 0,4-2 194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82 712 0 0,'1'-2'283'0'0,"0"0"1"0"0,0 0-1 0 0,0 0 1 0 0,-1 0-1 0 0,1 0 0 0 0,0 0 1 0 0,-1-1-1 0 0,1 1 1 0 0,-1 0-1 0 0,0 0 0 0 0,0 0 1 0 0,0 0-1 0 0,0-1 1 0 0,0 1-1 0 0,0 0 0 0 0,-1 0 1 0 0,1 0-1 0 0,-1 0 1 0 0,0 0-1 0 0,1 0 0 0 0,-1-1 1 0 0,-2-2-1 0 0,1 3-157 0 0,0 0 0 0 0,0 0 0 0 0,0 0-1 0 0,-1 0 1 0 0,1 0 0 0 0,-1 0 0 0 0,0 1 0 0 0,1-1 0 0 0,-1 1 0 0 0,0 0-1 0 0,0 0 1 0 0,0 0 0 0 0,1 0 0 0 0,-5 0 0 0 0,-10-2-220 0 0,0 1 0 0 0,0 1 0 0 0,-1 1 0 0 0,-27 2-1 0 0,7 3-1424 0 0,0 1-1 0 0,0 2 1 0 0,-36 12-1 0 0,40-9 35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 1036 0 0,'-5'5'4582'0'0,"-10"8"-2064"0"0,-2 5-1423 0 0,1 0 1 0 0,1 2-1 0 0,-17 26 1 0 0,28-39-985 0 0,0 0 1 0 0,0 1 0 0 0,1-1 0 0 0,-1 1 0 0 0,2-1-1 0 0,-1 1 1 0 0,1 0 0 0 0,0 0 0 0 0,1 0-1 0 0,0 1 1 0 0,0-1 0 0 0,1 0 0 0 0,1 16 0 0 0,0-21-115 0 0,-1-1 0 0 0,1 1 0 0 0,-1 0 1 0 0,1-1-1 0 0,0 1 0 0 0,0-1 0 0 0,0 1 1 0 0,1-1-1 0 0,-1 1 0 0 0,0-1 0 0 0,1 0 1 0 0,0 0-1 0 0,-1 1 0 0 0,1-1 0 0 0,0 0 1 0 0,0-1-1 0 0,0 1 0 0 0,1 0 1 0 0,-1-1-1 0 0,0 1 0 0 0,1-1 0 0 0,-1 1 1 0 0,0-1-1 0 0,1 0 0 0 0,0 0 0 0 0,-1 0 1 0 0,1-1-1 0 0,0 1 0 0 0,-1-1 0 0 0,1 1 1 0 0,0-1-1 0 0,0 0 0 0 0,-1 0 0 0 0,1 0 1 0 0,0 0-1 0 0,-1-1 0 0 0,1 1 0 0 0,5-2 1 0 0,0 0-89 0 0,0 0 0 0 0,0 0 1 0 0,0-1-1 0 0,0 0 0 0 0,-1-1 1 0 0,1 0-1 0 0,-1 0 0 0 0,0 0 1 0 0,0-1-1 0 0,0 0 0 0 0,11-11 1 0 0,-12 8-58 0 0,0 1 0 0 0,-1-2 0 0 0,0 1 0 0 0,0 0-1 0 0,-1-1 1 0 0,0 0 0 0 0,0 0 0 0 0,-1-1 0 0 0,0 1 0 0 0,3-17 0 0 0,-5 19-161 0 0,-1 1 0 0 0,1-1 0 0 0,-1 1 0 0 0,0-1 0 0 0,0 1 0 0 0,-1-1 1 0 0,1 1-1 0 0,-2 0 0 0 0,1-1 0 0 0,-1 1 0 0 0,0 0 0 0 0,0 0 0 0 0,0 0 0 0 0,-1 0 0 0 0,0 0 0 0 0,0 0 0 0 0,-6-6 1 0 0,7 9-156 0 0,-1 1 0 0 0,0-1 0 0 0,1 1 0 0 0,-1 0 0 0 0,0 0 0 0 0,0 0 0 0 0,-1 0 0 0 0,1 0 0 0 0,-5-1 0 0 0,-1 2-503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43 673 1260 0 0,'-4'-15'8733'0'0,"-4"-12"-5932"0"0,-14-58-2806 0 0,18 61 52 0 0,2 0 0 0 0,0 0 0 0 0,2 0 1 0 0,1 0-1 0 0,0 0 0 0 0,2 0 0 0 0,1 0 1 0 0,8-27-1 0 0,-10 44-178 0 0,1-1 0 0 0,0 1 1 0 0,0-1-1 0 0,1 1 0 0 0,0 0 0 0 0,0 1 1 0 0,1-1-1 0 0,0 1 0 0 0,0-1 0 0 0,0 1 0 0 0,1 1 1 0 0,6-6-1 0 0,-6 7-173 0 0,-1 1 0 0 0,1 0 0 0 0,0 0 0 0 0,0 0 0 0 0,0 1-1 0 0,0 0 1 0 0,1 0 0 0 0,-1 1 0 0 0,0 0 0 0 0,1 0 0 0 0,-1 0 0 0 0,1 1 0 0 0,-1 0 0 0 0,1 0 0 0 0,-1 0 0 0 0,13 3 0 0 0,51 12-3182 0 0,-46-9 3217 0 0,2-1 0 0 0,-1-1 0 0 0,30 1 0 0 0,-42-1 2359 0 0,-20 7-716 0 0,-30 13 218 0 0,29-19-1132 0 0,-9 6-19 0 0,1 1-1 0 0,1 0 0 0 0,0 1 0 0 0,1 1 0 0 0,0 1 1 0 0,-22 31-1 0 0,29-36-344 0 0,0 1 1 0 0,0 1-1 0 0,1-1 0 0 0,1 1 1 0 0,0 0-1 0 0,1 0 1 0 0,0 0-1 0 0,0 1 0 0 0,2-1 1 0 0,0 1-1 0 0,-2 21 1 0 0,4-31-85 0 0,0-1 1 0 0,-1 0 0 0 0,1 0-1 0 0,0 1 1 0 0,0-1-1 0 0,1 0 1 0 0,-1 0 0 0 0,0 0-1 0 0,1 1 1 0 0,-1-1 0 0 0,1 0-1 0 0,0 0 1 0 0,-1 0-1 0 0,1 0 1 0 0,0 0 0 0 0,0 0-1 0 0,1 0 1 0 0,-1 0 0 0 0,0 0-1 0 0,1-1 1 0 0,-1 1-1 0 0,1 0 1 0 0,-1-1 0 0 0,1 1-1 0 0,0-1 1 0 0,-1 0 0 0 0,1 1-1 0 0,0-1 1 0 0,0 0-1 0 0,0 0 1 0 0,0 0 0 0 0,0-1-1 0 0,1 1 1 0 0,-1 0 0 0 0,0-1-1 0 0,0 1 1 0 0,0-1-1 0 0,1 0 1 0 0,-1 0 0 0 0,3 0-1 0 0,1 0-13 0 0,1-1-1 0 0,-1-1 0 0 0,0 1 0 0 0,1-1 1 0 0,-1 0-1 0 0,0-1 0 0 0,0 1 1 0 0,0-1-1 0 0,-1 0 0 0 0,1-1 1 0 0,-1 1-1 0 0,10-9 0 0 0,1-3-9 0 0,-1-1 0 0 0,-1 0 0 0 0,-1-1 0 0 0,0-1 0 0 0,-1 0 0 0 0,-1 0 0 0 0,0-2 0 0 0,-2 1 0 0 0,14-40 0 0 0,-5-4-137 0 0,19-124-1 0 0,-21 91-197 0 0,-13 80 435 0 0,-1 26 146 0 0,-1 10-193 0 0,57 308-1395 0 0,-56-306 896 0 0,2 9-2057 0 0,0-1 0 0 0,15 48 0 0 0,-15-64 1092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0 325 792 0 0,'4'-2'642'0'0,"82"-38"6384"0"0,-2-10-4375 0 0,-74 43-2627 0 0,1 0 0 0 0,-2-1 0 0 0,1 0 0 0 0,-1 0 0 0 0,0-1 0 0 0,-1-1 1 0 0,0 1-1 0 0,-1-1 0 0 0,0-1 0 0 0,0 1 0 0 0,-1-1 0 0 0,-1 0 0 0 0,6-14 0 0 0,-10 22-51 0 0,0 1-1 0 0,0-1 1 0 0,0 1-1 0 0,0-1 1 0 0,-1 1 0 0 0,1-1-1 0 0,-1 0 1 0 0,0 1-1 0 0,0-1 1 0 0,0 1-1 0 0,0-1 1 0 0,0 0-1 0 0,0 1 1 0 0,-1-1-1 0 0,1 0 1 0 0,-1 1-1 0 0,0-1 1 0 0,0 1-1 0 0,0-1 1 0 0,0 1-1 0 0,0 0 1 0 0,0-1 0 0 0,-1 1-1 0 0,1 0 1 0 0,-1 0-1 0 0,0 0 1 0 0,0 0-1 0 0,1 0 1 0 0,-1 0-1 0 0,0 0 1 0 0,0 1-1 0 0,-5-3 1 0 0,3 2 10 0 0,0 0 0 0 0,-1 1 0 0 0,1 0 1 0 0,0 0-1 0 0,-1 0 0 0 0,1 1 0 0 0,-1-1 0 0 0,1 1 0 0 0,-1 0 1 0 0,1 0-1 0 0,0 1 0 0 0,-1-1 0 0 0,1 1 0 0 0,-1 0 1 0 0,1 0-1 0 0,0 1 0 0 0,0-1 0 0 0,-8 5 0 0 0,3-1 44 0 0,1 1-1 0 0,0 0 1 0 0,-1 0-1 0 0,2 1 1 0 0,-1 0-1 0 0,1 0 1 0 0,0 1-1 0 0,1 0 1 0 0,0 0-1 0 0,0 0 1 0 0,0 1-1 0 0,1 0 0 0 0,1 0 1 0 0,0 0-1 0 0,0 1 1 0 0,0 0-1 0 0,1-1 1 0 0,1 1-1 0 0,-3 15 1 0 0,4-14 36 0 0,-1 1-1 0 0,1-1 1 0 0,1 1 0 0 0,0-1-1 0 0,1 0 1 0 0,0 1 0 0 0,0-1 0 0 0,1 0-1 0 0,1 0 1 0 0,0 0 0 0 0,0 0 0 0 0,1 0-1 0 0,1 0 1 0 0,0-1 0 0 0,0 0 0 0 0,1 0-1 0 0,8 10 1 0 0,-6-13-29 0 0,0 0 1 0 0,0-1-1 0 0,1 1 0 0 0,0-2 0 0 0,0 1 1 0 0,0-1-1 0 0,1-1 0 0 0,0 0 1 0 0,0 0-1 0 0,0-1 0 0 0,0 0 0 0 0,1-1 1 0 0,-1 0-1 0 0,0-1 0 0 0,1 0 1 0 0,0 0-1 0 0,-1-1 0 0 0,1-1 0 0 0,-1 0 1 0 0,1 0-1 0 0,16-5 0 0 0,-23 5-65 0 0,-1-1 0 0 0,0 0 0 0 0,0 0 0 0 0,0 0 0 0 0,0 0 0 0 0,0 0 0 0 0,-1 0 0 0 0,1-1 0 0 0,-1 0 0 0 0,0 1 0 0 0,1-1 0 0 0,-1 0 0 0 0,0 0 0 0 0,-1 0 0 0 0,1 0 0 0 0,0 0 0 0 0,0-5 0 0 0,18-66-192 0 0,-3 10 261 0 0,-11 53-206 0 0,0 1-1 0 0,0-1 0 0 0,1 1 0 0 0,0 0 0 0 0,1 1 0 0 0,0 0 0 0 0,1 0 1 0 0,0 1-1 0 0,0 0 0 0 0,0 0 0 0 0,1 1 0 0 0,21-11 0 0 0,-2 4-1950 0 0,0 0 0 0 0,0 3 0 0 0,56-15 0 0 0,-56 18 1074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5 488 0 0,'-13'-4'12369'0'0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8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1 740 0 0,'0'16'9676'0'0,"0"-7"-9344"0"0,6 5-9346 0 0,-2-7 7356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70 428 0 0,'16'-21'5311'0'0,"-13"19"-4648"0"0,-1 0 0 0 0,0-1 0 0 0,0 1 0 0 0,0-1 1 0 0,0 0-1 0 0,0 1 0 0 0,0-1 0 0 0,-1 0 0 0 0,1 0 0 0 0,0-4 0 0 0,-3 6-597 0 0,1 0-1 0 0,-2 0 0 0 0,1 0 1 0 0,0 0-1 0 0,0 0 1 0 0,0 0-1 0 0,0 0 1 0 0,0 1-1 0 0,-1-1 0 0 0,1 1 1 0 0,0-1-1 0 0,-1 1 1 0 0,1-1-1 0 0,0 1 0 0 0,-1 0 1 0 0,1-1-1 0 0,0 1 1 0 0,-4 0-1 0 0,-27-4 252 0 0,22 5-298 0 0,0 0-1 0 0,0 1 0 0 0,0 0 0 0 0,0 1 0 0 0,0 0 0 0 0,0 0 1 0 0,1 1-1 0 0,-1 0 0 0 0,1 1 0 0 0,0 0 0 0 0,-13 10 0 0 0,16-11 34 0 0,-1 1-1 0 0,1 0 0 0 0,0 1 0 0 0,0-1 1 0 0,0 1-1 0 0,1 0 0 0 0,0 0 0 0 0,0 1 1 0 0,1 0-1 0 0,0 0 0 0 0,0 0 0 0 0,0 0 1 0 0,1 1-1 0 0,-4 13 0 0 0,6-17 6 0 0,1 0 0 0 0,0 0 0 0 0,0 0 0 0 0,0 0 0 0 0,0 0 0 0 0,1-1 0 0 0,0 1 1 0 0,0 0-1 0 0,0 0 0 0 0,0-1 0 0 0,0 1 0 0 0,1-1 0 0 0,-1 1 0 0 0,1-1 0 0 0,0 1 0 0 0,0-1 0 0 0,1 0 0 0 0,-1 0 0 0 0,4 3 0 0 0,7 8 91 0 0,1-1 0 0 0,29 21-1 0 0,11 12-331 0 0,-50-42 72 0 0,1 1 0 0 0,-2 0 0 0 0,1 0 1 0 0,0 0-1 0 0,-1 0 0 0 0,0 0 1 0 0,0 1-1 0 0,3 8 0 0 0,-6-11 5 0 0,1 0-1 0 0,-1 0 1 0 0,0 0 0 0 0,0 0 0 0 0,0 0-1 0 0,0 0 1 0 0,0 0 0 0 0,-1 0-1 0 0,1 0 1 0 0,-1 0 0 0 0,0 0-1 0 0,0 0 1 0 0,0 0 0 0 0,0 0-1 0 0,-1 0 1 0 0,1-1 0 0 0,-1 1 0 0 0,1-1-1 0 0,-4 5 1 0 0,-3 4-404 0 0,2-2-559 0 0,0 0 0 0 0,-1-1 0 0 0,1 1 0 0 0,-2-1 0 0 0,1 0 0 0 0,-1-1 0 0 0,0 0 0 0 0,-1 0 0 0 0,1-1 0 0 0,-16 9 0 0 0,13-13-301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41 176 0 0,'4'-4'328'0'0,"18"-12"5055"0"0,-18 21-2351 0 0,-6 13-1811 0 0,-41 108 2044 0 0,41-117-3115 0 0,-2 5 43 0 0,1 0 1 0 0,1 0-1 0 0,0 0 0 0 0,1 0 1 0 0,0 18-1 0 0,1-29-187 0 0,0-1 0 0 0,0 0 1 0 0,1 0-1 0 0,-1 1 0 0 0,1-1 1 0 0,-1 0-1 0 0,1 0 0 0 0,0 0 0 0 0,0 0 1 0 0,0 0-1 0 0,0 0 0 0 0,0 0 1 0 0,0 0-1 0 0,1 0 0 0 0,-1 0 0 0 0,1-1 1 0 0,-1 1-1 0 0,1 0 0 0 0,-1-1 0 0 0,1 1 1 0 0,0-1-1 0 0,0 0 0 0 0,0 0 1 0 0,0 0-1 0 0,0 0 0 0 0,0 0 0 0 0,0 0 1 0 0,0 0-1 0 0,0 0 0 0 0,1-1 1 0 0,-1 1-1 0 0,0-1 0 0 0,0 0 0 0 0,0 0 1 0 0,1 0-1 0 0,-1 0 0 0 0,0 0 1 0 0,1 0-1 0 0,-1 0 0 0 0,0-1 0 0 0,3 0 1 0 0,2 0-79 0 0,-1-1 0 0 0,1 0 0 0 0,0 0-1 0 0,0 0 1 0 0,-1-1 0 0 0,0 0 0 0 0,1 0 0 0 0,-1-1 0 0 0,0 0 0 0 0,-1 0 0 0 0,1 0 0 0 0,-1-1 0 0 0,0 1 0 0 0,0-1 0 0 0,0-1 0 0 0,0 1 0 0 0,-1-1 0 0 0,0 1 0 0 0,0-1 0 0 0,-1-1 0 0 0,5-9-1 0 0,-5 8-146 0 0,0 1-1 0 0,0-1 1 0 0,0 0-1 0 0,-1-1 1 0 0,-1 1-1 0 0,1 0 1 0 0,-1 0-1 0 0,-1-1 1 0 0,1 1-1 0 0,-2-1 1 0 0,1 1-1 0 0,-1 0 1 0 0,0-1-1 0 0,-1 1 1 0 0,0 0-1 0 0,0 0 1 0 0,-5-11-1 0 0,2 9-283 0 0,4 4-24 0 0,-2 1-1 0 0,1 0 1 0 0,-1 0 0 0 0,0 0-1 0 0,0 0 1 0 0,0 1 0 0 0,0-1-1 0 0,-1 1 1 0 0,0 0 0 0 0,-6-5-1 0 0,5 2-1531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6 603 1176 0 0,'23'23'8092'0'0,"-32"-63"-5390"0"0,9 36-2456 0 0,-9-60 56 0 0,2-2 0 0 0,4-67-1 0 0,4 107-461 0 0,1 0 0 0 0,1 1 0 0 0,2-1 1 0 0,0 1-1 0 0,2 0 0 0 0,0 0 0 0 0,2 1 0 0 0,15-29 0 0 0,-20 46 84 0 0,0 1-1 0 0,0 0 0 0 0,0 1 1 0 0,1-1-1 0 0,0 1 0 0 0,0 0 1 0 0,7-6-1 0 0,-11 10 64 0 0,0 0-1 0 0,1 0 1 0 0,-1-1-1 0 0,0 1 1 0 0,1 0-1 0 0,-1 1 1 0 0,1-1-1 0 0,0 0 1 0 0,-1 0-1 0 0,1 0 1 0 0,0 1-1 0 0,-1-1 0 0 0,1 1 1 0 0,0 0-1 0 0,0-1 1 0 0,-1 1-1 0 0,1 0 1 0 0,0 0-1 0 0,0 0 1 0 0,-1 0-1 0 0,1 0 1 0 0,0 1-1 0 0,0-1 1 0 0,-1 0-1 0 0,1 1 1 0 0,0-1-1 0 0,-1 1 1 0 0,1 0-1 0 0,0 0 1 0 0,-1-1-1 0 0,1 1 1 0 0,-1 0-1 0 0,1 0 1 0 0,1 2-1 0 0,0 1 62 0 0,-1 0 0 0 0,0-1 0 0 0,0 1-1 0 0,0 0 1 0 0,0 1 0 0 0,0-1 0 0 0,-1 0-1 0 0,0 0 1 0 0,0 1 0 0 0,0-1 0 0 0,0 0-1 0 0,0 8 1 0 0,-1 62 790 0 0,-1-45-574 0 0,-3 90 253 0 0,0-66-1890 0 0,3 0-1 0 0,6 55 1 0 0,-4-104 822 0 0,-1 1-1 0 0,1-1 1 0 0,0 1 0 0 0,0-1-1 0 0,1 0 1 0 0,0 1-1 0 0,-1-1 1 0 0,1 0 0 0 0,0 0-1 0 0,1-1 1 0 0,5 8 0 0 0,1-2-905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57 380 0 0,'0'-11'1316'0'0,"0"4"172"0"0,4 1 52 0 0,1-1-235 0 0,-5 3-309 0 0,-5 0-304 0 0,1-1-228 0 0,-1 3-140 0 0,-5-2-84 0 0,-4 2-60 0 0,-6-1-136 0 0,-4 3-220 0 0,5-2-364 0 0,-6 2-460 0 0,1 0-392 0 0,0 0-197 0 0,0 2-31 0 0,-1-2 116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52 952 0 0,'2'-1'425'0'0,"-1"0"0"0"0,0 0 1 0 0,0 0-1 0 0,-1 0 0 0 0,1-1 0 0 0,0 1 0 0 0,0 0 1 0 0,-1-1-1 0 0,1 1 0 0 0,0-1 0 0 0,-1 1 0 0 0,0-1 1 0 0,1 1-1 0 0,-1-1 0 0 0,0 1 0 0 0,0-1 0 0 0,1-1 1 0 0,-2 2-339 0 0,0 0 1 0 0,0-1 0 0 0,0 1-1 0 0,0 0 1 0 0,0 0-1 0 0,0 0 1 0 0,0 0 0 0 0,-1 0-1 0 0,1 0 1 0 0,0 0 0 0 0,0 0-1 0 0,-1 1 1 0 0,1-1 0 0 0,0 0-1 0 0,-1 1 1 0 0,1-1 0 0 0,-1 1-1 0 0,-2-1 1 0 0,-2-1-46 0 0,1 0 0 0 0,-1 1 0 0 0,0 0 1 0 0,0 0-1 0 0,0 0 0 0 0,0 1 0 0 0,0 0 0 0 0,0 0 0 0 0,0 0 0 0 0,0 1 1 0 0,0-1-1 0 0,1 2 0 0 0,-1-1 0 0 0,0 1 0 0 0,0-1 0 0 0,1 2 0 0 0,-1-1 1 0 0,1 1-1 0 0,0-1 0 0 0,0 1 0 0 0,0 1 0 0 0,0-1 0 0 0,-5 5 0 0 0,3-1 10 0 0,0 1-1 0 0,0-1 1 0 0,1 1-1 0 0,0 1 0 0 0,0-1 1 0 0,1 1-1 0 0,0 0 1 0 0,1 0-1 0 0,0 0 0 0 0,0 1 1 0 0,1-1-1 0 0,-3 17 0 0 0,2-3 365 0 0,2 0 1 0 0,0 35-1 0 0,2-58-402 0 0,-1 1 1 0 0,1 0 0 0 0,0 0-1 0 0,0 0 1 0 0,0 0 0 0 0,0 0-1 0 0,0 0 1 0 0,0-1 0 0 0,0 1-1 0 0,0 0 1 0 0,0 0 0 0 0,0 0-1 0 0,1 0 1 0 0,-1 0 0 0 0,0 0-1 0 0,1-1 1 0 0,-1 1 0 0 0,0 0-1 0 0,1 0 1 0 0,-1-1 0 0 0,1 1-1 0 0,-1 0 1 0 0,1 0 0 0 0,0-1-1 0 0,-1 1 1 0 0,1-1 0 0 0,0 1-1 0 0,-1 0 1 0 0,1-1 0 0 0,0 1-1 0 0,0-1 1 0 0,-1 0 0 0 0,1 1-1 0 0,0-1 1 0 0,0 0 0 0 0,0 1-1 0 0,-1-1 1 0 0,1 0 0 0 0,0 0-1 0 0,0 0 1 0 0,0 0 0 0 0,0 0-1 0 0,0 0 1 0 0,0 0 0 0 0,0 0-1 0 0,-1 0 1 0 0,1 0 0 0 0,0 0-1 0 0,0 0 1 0 0,0-1 0 0 0,0 1-1 0 0,0 0 1 0 0,-1-1 0 0 0,1 1-1 0 0,0-1 1 0 0,0 1 0 0 0,-1-1-1 0 0,2 0 1 0 0,3-2-32 0 0,1 0 0 0 0,-2-1 0 0 0,1 1-1 0 0,0-1 1 0 0,-1 0 0 0 0,1 0 0 0 0,5-7 0 0 0,19-44-273 0 0,-25 45 267 0 0,0 1 0 0 0,1-1 0 0 0,0 1 0 0 0,1 0 0 0 0,12-15 0 0 0,-17 23 4 0 0,-1 1 0 0 0,1 0 1 0 0,-1-1-1 0 0,1 1 0 0 0,-1 0 1 0 0,0-1-1 0 0,1 1 0 0 0,-1 0 1 0 0,1 0-1 0 0,-1-1 0 0 0,1 1 1 0 0,-1 0-1 0 0,1 0 0 0 0,0 0 0 0 0,-1 0 1 0 0,1 0-1 0 0,-1 0 0 0 0,1 0 1 0 0,-1 0-1 0 0,1 0 0 0 0,-1 0 1 0 0,1 0-1 0 0,-1 0 0 0 0,1 0 1 0 0,0 0-1 0 0,-1 0 0 0 0,1 0 1 0 0,-1 1-1 0 0,1-1 0 0 0,0 0 1 0 0,13 18-692 0 0,8 35-1321 0 0,-16-36 760 0 0,0 0-298 0 0,-6-15 1170 0 0,1 1 0 0 0,0 0-1 0 0,-1-1 1 0 0,1 1 0 0 0,0-1 0 0 0,0 0-1 0 0,1 1 1 0 0,-1-1 0 0 0,0 0-1 0 0,1 0 1 0 0,2 4 0 0 0,5-3-1069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1108 0 0,'1'-31'2395'0'0,"-1"27"-1671"0"0,0-1 1 0 0,0 1-1 0 0,0 0 0 0 0,0-1 1 0 0,1 1-1 0 0,-1 0 0 0 0,4-9 1 0 0,0 12 799 0 0,-1 10-795 0 0,-1 13-81 0 0,17 353 487 0 0,-20-320-1818 0 0,2 66-2702 0 0,10-44-1859 0 0,-3-59 3529 0 0,-3-4 216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26 402 288 0 0,'8'24'1416'0'0,"-1"0"0"0"0,-1 0 0 0 0,-1 1 0 0 0,-1 0-1 0 0,1 26 1 0 0,-2-13-444 0 0,3 44 259 0 0,-25-132-1271 0 0,7-16 116 0 0,-20-145-160 0 0,28 171 68 0 0,2 1 0 0 0,2-1 0 0 0,6-54 0 0 0,-4 82 102 0 0,0-1 1 0 0,2 1 0 0 0,-1-1-1 0 0,1 1 1 0 0,1 0-1 0 0,0 1 1 0 0,10-17 0 0 0,-14 25-74 0 0,1 0 1 0 0,0 1 0 0 0,-1-1-1 0 0,1 1 1 0 0,0-1 0 0 0,0 1 0 0 0,0 0-1 0 0,1-1 1 0 0,-1 1 0 0 0,0 0-1 0 0,1 0 1 0 0,0 1 0 0 0,-1-1-1 0 0,1 1 1 0 0,0-1 0 0 0,0 1 0 0 0,0 0-1 0 0,0 0 1 0 0,0 0 0 0 0,0 0-1 0 0,0 1 1 0 0,0-1 0 0 0,0 1-1 0 0,0-1 1 0 0,0 1 0 0 0,0 0 0 0 0,0 1-1 0 0,0-1 1 0 0,1 0 0 0 0,-1 1-1 0 0,0 0 1 0 0,0 0 0 0 0,0 0-1 0 0,0 0 1 0 0,5 3 0 0 0,-4-1-84 0 0,0 0-1 0 0,0 1 1 0 0,0-1 0 0 0,-1 1 0 0 0,1 0 0 0 0,-1 0-1 0 0,0 0 1 0 0,0 1 0 0 0,-1-1 0 0 0,1 1 0 0 0,-1 0-1 0 0,0-1 1 0 0,0 1 0 0 0,0 0 0 0 0,-1 0 0 0 0,0 1 0 0 0,2 8-1 0 0,0 10-723 0 0,0 0 1 0 0,-1 34-1 0 0,-2-35-321 0 0,0 0 0 0 0,-1 0-1 0 0,-1 0 1 0 0,-2-1 0 0 0,-9 36 0 0 0,4-31-53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32 728 0 0,'2'-3'430'0'0,"0"1"1"0"0,1-1-1 0 0,-1 0 0 0 0,1 1 1 0 0,-1-1-1 0 0,1 1 0 0 0,0 0 1 0 0,-1 0-1 0 0,1 0 0 0 0,0 0 1 0 0,0 1-1 0 0,5-3 0 0 0,-7 4-308 0 0,0 0-1 0 0,-1 0 0 0 0,1 0 0 0 0,0 0 0 0 0,0 0 0 0 0,0 0 0 0 0,-1 0 0 0 0,1 0 0 0 0,0 0 0 0 0,0 0 0 0 0,-1 0 0 0 0,1 0 0 0 0,0 0 0 0 0,0 1 0 0 0,-1-1 0 0 0,1 0 0 0 0,0 1 0 0 0,-1-1 1 0 0,1 1-1 0 0,0-1 0 0 0,-1 0 0 0 0,2 2 0 0 0,-1-1-54 0 0,0 1 0 0 0,0 0 1 0 0,0-1-1 0 0,0 1 0 0 0,0 0 0 0 0,0 0 0 0 0,0 0 1 0 0,-1 0-1 0 0,1 0 0 0 0,-1 0 0 0 0,1 0 1 0 0,-1 3-1 0 0,17 135 1588 0 0,25 140-1014 0 0,-37-238-544 0 0,-5-35-61 0 0,1-1 1 0 0,-1 1 0 0 0,1 0 0 0 0,1-1-1 0 0,-1 1 1 0 0,1-1 0 0 0,0 1 0 0 0,1-1-1 0 0,5 11 1 0 0,-2-16 17 0 0,-1-12-55 0 0,2-20-65 0 0,-6 26 54 0 0,10-80-165 0 0,-10 62 252 0 0,2-1 0 0 0,1 1 1 0 0,6-24-1 0 0,-10 46-54 0 0,1-1 0 0 0,-1 0 1 0 0,1 1-1 0 0,-1-1 0 0 0,1 1 1 0 0,0-1-1 0 0,0 1 0 0 0,-1-1 1 0 0,1 1-1 0 0,0-1 0 0 0,0 1 1 0 0,0 0-1 0 0,1-1 0 0 0,-1 1 1 0 0,0 0-1 0 0,0 0 0 0 0,1 0 1 0 0,-1 0-1 0 0,1 0 0 0 0,-1 0 1 0 0,1 0-1 0 0,-1 0 0 0 0,1 1 1 0 0,1-1-1 0 0,0 1-21 0 0,-1 0 1 0 0,0 0 0 0 0,1 0-1 0 0,-1 0 1 0 0,1 1-1 0 0,-1-1 1 0 0,0 1-1 0 0,1 0 1 0 0,-1-1 0 0 0,0 1-1 0 0,0 0 1 0 0,0 1-1 0 0,0-1 1 0 0,4 3 0 0 0,6 5-254 0 0,0 1 0 0 0,-1 1 0 0 0,-1-1 0 0 0,11 15 0 0 0,6 11-847 0 0,-18-24 50 0 0,-1 1 0 0 0,1-2 0 0 0,1 1 0 0 0,0-1 0 0 0,1-1 0 0 0,0 0 0 0 0,1-1 0 0 0,20 14 0 0 0,-17-18-221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82 500 0 0,'3'-1'246'0'0,"-1"-1"1"0"0,-1 0-1 0 0,1 0 1 0 0,0 0-1 0 0,0 0 1 0 0,-1 0-1 0 0,1 0 1 0 0,-1 0-1 0 0,1-1 0 0 0,-1 1 1 0 0,0-1-1 0 0,0 1 1 0 0,0-1-1 0 0,-1 1 1 0 0,1-1-1 0 0,0 1 1 0 0,-1-1-1 0 0,0 0 0 0 0,0 1 1 0 0,0-5-1 0 0,0 5-133 0 0,-1 0-1 0 0,0 1 1 0 0,1-1-1 0 0,-1 1 1 0 0,0-1-1 0 0,0 0 0 0 0,0 1 1 0 0,0 0-1 0 0,0-1 1 0 0,-1 1-1 0 0,1 0 1 0 0,0 0-1 0 0,-1-1 1 0 0,1 1-1 0 0,-1 0 0 0 0,1 0 1 0 0,-1 1-1 0 0,1-1 1 0 0,-1 0-1 0 0,0 0 1 0 0,1 1-1 0 0,-1-1 1 0 0,0 1-1 0 0,0-1 0 0 0,1 1 1 0 0,-1 0-1 0 0,0 0 1 0 0,0 0-1 0 0,1 0 1 0 0,-1 0-1 0 0,-3 1 1 0 0,1-1-28 0 0,0 1 1 0 0,-1 0 0 0 0,1 0 0 0 0,0 0-1 0 0,0 0 1 0 0,0 1 0 0 0,1 0 0 0 0,-1 0-1 0 0,0 0 1 0 0,0 0 0 0 0,1 0 0 0 0,0 1-1 0 0,-1 0 1 0 0,1 0 0 0 0,0 0 0 0 0,0 0-1 0 0,1 0 1 0 0,-1 0 0 0 0,0 1 0 0 0,1-1 0 0 0,-3 6-1 0 0,-2 4-19 0 0,0 1 0 0 0,0 1-1 0 0,1-1 1 0 0,-5 22-1 0 0,7-22-35 0 0,-1 2 152 0 0,0 2 0 0 0,1-1 0 0 0,-2 29 0 0 0,6-46-170 0 0,0 0-1 0 0,0 1 1 0 0,0-1-1 0 0,0 0 1 0 0,0 1-1 0 0,0-1 0 0 0,0 0 1 0 0,0 1-1 0 0,0-1 1 0 0,0 0-1 0 0,0 0 1 0 0,0 1-1 0 0,0-1 0 0 0,0 0 1 0 0,0 1-1 0 0,0-1 1 0 0,0 0-1 0 0,0 0 0 0 0,0 1 1 0 0,1-1-1 0 0,-1 0 1 0 0,0 1-1 0 0,0-1 1 0 0,0 0-1 0 0,0 0 0 0 0,1 0 1 0 0,-1 1-1 0 0,0-1 1 0 0,0 0-1 0 0,1 0 1 0 0,-1 0-1 0 0,0 1 0 0 0,0-1 1 0 0,1 0-1 0 0,-1 0 1 0 0,0 0-1 0 0,0 0 0 0 0,1 0 1 0 0,-1 0-1 0 0,0 0 1 0 0,1 0-1 0 0,-1 0 1 0 0,0 1-1 0 0,1-1 0 0 0,14-10 174 0 0,11-18-161 0 0,-9 0-76 0 0,16-21 224 0 0,-31 47-198 0 0,0-1 0 0 0,0 1 0 0 0,0 0 0 0 0,0 0 0 0 0,0 0-1 0 0,0 0 1 0 0,1 0 0 0 0,-1 1 0 0 0,1-1 0 0 0,-1 1-1 0 0,1-1 1 0 0,0 1 0 0 0,-1 0 0 0 0,1 0 0 0 0,3-1-1 0 0,-3 3-217 0 0,0-1 0 0 0,0 0 0 0 0,0 1 0 0 0,0-1-1 0 0,-1 1 1 0 0,1 0 0 0 0,0 0 0 0 0,-1 0 0 0 0,1 0 0 0 0,0 0-1 0 0,-1 1 1 0 0,1-1 0 0 0,-1 1 0 0 0,0 0 0 0 0,0 0-1 0 0,1 0 1 0 0,-1 0 0 0 0,2 3 0 0 0,38 48-4497 0 0,-28-33 3292 0 0,5 6-104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38 788 0 0,'4'-38'9404'0'0,"-3"57"-8539"0"0,9 412 1993 0 0,-11-429-2846 0 0,1-1-1 0 0,0 1 0 0 0,0-1 1 0 0,0 1-1 0 0,0 0 0 0 0,0-1 0 0 0,0 1 1 0 0,0-1-1 0 0,0 1 0 0 0,0-1 1 0 0,1 1-1 0 0,-1-1 0 0 0,1 1 1 0 0,-1-1-1 0 0,1 1 0 0 0,0-1 1 0 0,0 1-1 0 0,-1-1 0 0 0,1 0 1 0 0,0 1-1 0 0,0-1 0 0 0,0 0 0 0 0,0 0 1 0 0,0 0-1 0 0,1 0 0 0 0,-1 0 1 0 0,0 0-1 0 0,1 0 0 0 0,-1 0 1 0 0,0-1-1 0 0,3 2 0 0 0,2-1 12 0 0,-1-1 1 0 0,0 0-1 0 0,1-1 0 0 0,-1 1 0 0 0,0-1 1 0 0,0 0-1 0 0,1-1 0 0 0,4-1 0 0 0,41-7 0 0 0,-49 10-31 0 0,1 0 1 0 0,-1 0-1 0 0,0 0 0 0 0,1 1 1 0 0,-1-1-1 0 0,0 0 1 0 0,0 1-1 0 0,1 0 0 0 0,-1-1 1 0 0,0 1-1 0 0,0 0 0 0 0,0 0 1 0 0,0 0-1 0 0,0 1 1 0 0,0-1-1 0 0,0 0 0 0 0,0 1 1 0 0,2 2-1 0 0,3 5-60 0 0,0 0 1 0 0,-1 1-1 0 0,-1 0 1 0 0,1 0-1 0 0,-1 0 0 0 0,-1 1 1 0 0,0-1-1 0 0,3 14 0 0 0,-6-18-63 0 0,0 0 0 0 0,0 0-1 0 0,0 0 1 0 0,-1-1 0 0 0,0 1-1 0 0,0 0 1 0 0,-2 11 0 0 0,2-15 6 0 0,-1 1 0 0 0,0-1 0 0 0,1 1 0 0 0,-1-1 1 0 0,0 0-1 0 0,0 1 0 0 0,-1-1 0 0 0,1 0 1 0 0,0 0-1 0 0,-1 0 0 0 0,1 0 0 0 0,-1 0 0 0 0,0 0 1 0 0,0 0-1 0 0,0-1 0 0 0,0 1 0 0 0,0-1 0 0 0,-2 2 1 0 0,2-2 0 0 0,1 0 0 0 0,0 0 0 0 0,-1-1 0 0 0,1 1 0 0 0,-1-1 1 0 0,1 1-1 0 0,-1-1 0 0 0,1 0 0 0 0,0 0 0 0 0,-1 1 0 0 0,1-1 1 0 0,-1 0-1 0 0,0 0 0 0 0,1-1 0 0 0,0 1 0 0 0,-1 0 0 0 0,1 0 1 0 0,-1-1-1 0 0,1 1 0 0 0,-1-1 0 0 0,1 1 0 0 0,-3-2 1 0 0,1 0-158 0 0,0 0 1 0 0,1 0-1 0 0,-1 0 1 0 0,1-1 0 0 0,-1 1-1 0 0,1-1 1 0 0,0 0 0 0 0,0 1-1 0 0,0-1 1 0 0,-2-3 0 0 0,2 1-27 0 0,-1 0 1 0 0,1-1-1 0 0,-1 1 0 0 0,1-1 1 0 0,1 1-1 0 0,-1-1 0 0 0,1 1 1 0 0,0-1-1 0 0,0 0 0 0 0,1 0 1 0 0,0-11-1 0 0,1 14 404 0 0,0 0 1 0 0,1 0-1 0 0,-1 1 0 0 0,1-1 0 0 0,-1 0 1 0 0,1 1-1 0 0,0-1 0 0 0,0 1 0 0 0,0-1 1 0 0,0 1-1 0 0,0 0 0 0 0,1 0 1 0 0,-1 0-1 0 0,1 0 0 0 0,0 0 0 0 0,-1 1 1 0 0,1-1-1 0 0,0 1 0 0 0,0 0 0 0 0,0 0 1 0 0,0 0-1 0 0,0 0 0 0 0,3 0 1 0 0,12-3 1265 0 0,0 0 0 0 0,33 0 1 0 0,-31 2-553 0 0,8-1 202 0 0,0-1-1 0 0,49-13 1 0 0,-68 14-953 0 0,1 0 1 0 0,-1-1-1 0 0,0 0 1 0 0,0 0-1 0 0,0-1 1 0 0,0 0-1 0 0,-1 0 1 0 0,0-1-1 0 0,0 0 1 0 0,-1-1-1 0 0,10-9 1 0 0,-14 12-98 0 0,-1 1 1 0 0,1-1 0 0 0,-1 0-1 0 0,0 0 1 0 0,0 0 0 0 0,-1 0-1 0 0,1-1 1 0 0,-1 1 0 0 0,0 0-1 0 0,0-1 1 0 0,0 1 0 0 0,0 0-1 0 0,-1-1 1 0 0,0 1 0 0 0,0-1-1 0 0,0 1 1 0 0,0-1-1 0 0,-1 1 1 0 0,0-1 0 0 0,0 1-1 0 0,0 0 1 0 0,-2-5 0 0 0,2 6-11 0 0,-1 0 1 0 0,0 0 0 0 0,1 0-1 0 0,-1 0 1 0 0,0 0 0 0 0,0 0-1 0 0,-1 0 1 0 0,1 1 0 0 0,0-1-1 0 0,-1 1 1 0 0,0 0 0 0 0,0 0-1 0 0,1 0 1 0 0,-1 0 0 0 0,0 0-1 0 0,0 1 1 0 0,-1-1 0 0 0,1 1-1 0 0,0 0 1 0 0,0 0 0 0 0,-1 0 0 0 0,1 0-1 0 0,-1 0 1 0 0,1 1 0 0 0,-1 0-1 0 0,1-1 1 0 0,-1 2 0 0 0,-5-1-1 0 0,3 1 21 0 0,-1 0 0 0 0,1 1 0 0 0,0 0 0 0 0,0-1 0 0 0,0 2 0 0 0,0-1-1 0 0,1 1 1 0 0,-1 0 0 0 0,1 0 0 0 0,-1 1 0 0 0,1-1 0 0 0,0 1 0 0 0,0 0 0 0 0,-5 7 0 0 0,2-3 30 0 0,1 1-1 0 0,1 0 1 0 0,0 0 0 0 0,0 0 0 0 0,1 1 0 0 0,0 0 0 0 0,0 0 0 0 0,-3 13 0 0 0,5-14 72 0 0,0 1 0 0 0,0 0 0 0 0,1 0 0 0 0,0 0 0 0 0,1 1 0 0 0,0-1 0 0 0,0 0 0 0 0,1 0 0 0 0,1 1 0 0 0,0-1 0 0 0,0 0 0 0 0,1 0 0 0 0,0 0 0 0 0,1 0 0 0 0,0 0 0 0 0,1 0 0 0 0,0-1 0 0 0,0 0 0 0 0,8 13 0 0 0,-9-19-61 0 0,0-1-1 0 0,-1 1 1 0 0,1-1-1 0 0,0 0 1 0 0,0 1-1 0 0,1-1 1 0 0,-1-1-1 0 0,0 1 1 0 0,1 0-1 0 0,-1-1 1 0 0,1 0-1 0 0,-1 1 1 0 0,1-2-1 0 0,0 1 1 0 0,-1 0-1 0 0,1-1 1 0 0,0 1-1 0 0,0-1 1 0 0,-1 0-1 0 0,1 0 1 0 0,0-1-1 0 0,0 1 1 0 0,-1-1-1 0 0,1 0 1 0 0,0 0-1 0 0,-1 0 1 0 0,1 0-1 0 0,-1-1 1 0 0,5-2-1 0 0,7-3-19 0 0,-1 0-1 0 0,-1-1 1 0 0,1 0-1 0 0,-1-2 1 0 0,18-15-1 0 0,-7 2-12 0 0,-2-1-1 0 0,0-1 0 0 0,-2-1 0 0 0,0 0 0 0 0,-2-2 0 0 0,-1 0 0 0 0,-2-1 1 0 0,0 0-1 0 0,-2-2 0 0 0,10-35 0 0 0,-2 9-93 0 0,-12 35-5 0 0,-9 22 111 0 0,0 0 1 0 0,0 0 0 0 0,1 0 0 0 0,-1 0-1 0 0,0 0 1 0 0,0 0 0 0 0,0 0 0 0 0,0 0-1 0 0,0 0 1 0 0,0 0 0 0 0,0 0 0 0 0,0 1-1 0 0,0-1 1 0 0,1 0 0 0 0,-1 0 0 0 0,0 0-1 0 0,0 0 1 0 0,0 0 0 0 0,0 0 0 0 0,0 0-1 0 0,0 0 1 0 0,0-1 0 0 0,0 1 0 0 0,1 0-1 0 0,-11 62 72 0 0,3 0 0 0 0,2 1 0 0 0,5 68-1 0 0,3-82-917 0 0,2 0-1 0 0,15 62 0 0 0,-18-103 374 0 0,0-1-1 0 0,0 0 1 0 0,1 1 0 0 0,0-1 0 0 0,7 10 0 0 0,-9-14 258 0 0,0-1 1 0 0,1 0 0 0 0,0 0-1 0 0,0 0 1 0 0,0 1 0 0 0,0-2-1 0 0,0 1 1 0 0,0 0 0 0 0,0 0-1 0 0,0-1 1 0 0,1 1 0 0 0,-1-1-1 0 0,0 0 1 0 0,1 0 0 0 0,0 0-1 0 0,-1 0 1 0 0,1 0 0 0 0,3 1-1 0 0,10-2-954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38 812 0 0,'6'-17'3765'0'0,"-2"4"42"0"0,-4 12-3759 0 0,-1 1 1 0 0,0-1-1 0 0,0 0 1 0 0,1 1-1 0 0,-1-1 1 0 0,0 1-1 0 0,0-1 1 0 0,0 1-1 0 0,0 0 1 0 0,0-1 0 0 0,0 1-1 0 0,0 0 1 0 0,0 0-1 0 0,0 0 1 0 0,0-1-1 0 0,0 1 1 0 0,0 0-1 0 0,0 0 1 0 0,-1 1-1 0 0,-56-2 550 0 0,-94 11 0 0 0,66-2-1761 0 0,56-5 61 0 0,20-2 120 0 0,-1 1 0 0 0,0-2 0 0 0,1 1-1 0 0,-1-2 1 0 0,-12-1 0 0 0,17 0-394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1 453 124 0 0,'4'0'354'0'0,"0"0"1"0"0,0 1-1 0 0,0 0 0 0 0,0 0 0 0 0,0 0 1 0 0,-1 0-1 0 0,1 1 0 0 0,0-1 1 0 0,0 1-1 0 0,-1 0 0 0 0,1 0 0 0 0,-1 1 1 0 0,0-1-1 0 0,0 1 0 0 0,1-1 1 0 0,-2 1-1 0 0,1 0 0 0 0,0 0 0 0 0,-1 0 1 0 0,1 1-1 0 0,-1-1 0 0 0,0 0 1 0 0,0 1-1 0 0,3 7 0 0 0,4 10-156 0 0,-2 0 1 0 0,0 1-1 0 0,6 32 0 0 0,-2-9-728 0 0,14 33-5061 0 0,-19-71 3991 0 0,2-4 163 0 0</inkml:trace>
  <inkml:trace contextRef="#ctx0" brushRef="#br0" timeOffset="1">93 114 176 0 0,'-5'-24'972'0'0,"5"4"80"0"0,-5 3-76 0 0,0 2-220 0 0,5 4-240 0 0,-5 0-224 0 0,10 2-292 0 0,-5 7-428 0 0,10-2-336 0 0,0 8-180 0 0,4 2-92 0 0,6 10-44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14 512 0 0,'0'-1'189'0'0,"0"1"1"0"0,0-1-1 0 0,0 1 0 0 0,0-1 1 0 0,0 1-1 0 0,0-1 0 0 0,0 1 1 0 0,0 0-1 0 0,0-1 0 0 0,0 1 1 0 0,0-1-1 0 0,0 1 0 0 0,-1-1 1 0 0,1 1-1 0 0,0-1 0 0 0,0 1 1 0 0,-1-1-1 0 0,1 1 0 0 0,0 0 1 0 0,-1-1-1 0 0,1 1 0 0 0,0 0 1 0 0,-1-1-1 0 0,1 1 0 0 0,0 0 1 0 0,-1-1-1 0 0,1 1 0 0 0,-1 0 1 0 0,1 0-1 0 0,-1-1 0 0 0,1 1 1 0 0,-1 0-1 0 0,1 0 0 0 0,-1 0 0 0 0,0 0 1 0 0,-22 5 2830 0 0,-17 19-895 0 0,31-15-1925 0 0,0 0-1 0 0,1 0 0 0 0,0 1 1 0 0,1 0-1 0 0,0 1 1 0 0,1 0-1 0 0,0 0 0 0 0,-9 22 1 0 0,12-26-209 0 0,1-1 0 0 0,0 1 0 0 0,1 0 1 0 0,-1 0-1 0 0,1 0 0 0 0,0-1 0 0 0,1 1 0 0 0,0 0 1 0 0,0 0-1 0 0,0 0 0 0 0,1 0 0 0 0,0 0 0 0 0,0 0 1 0 0,1 0-1 0 0,0 0 0 0 0,0-1 0 0 0,5 10 0 0 0,-5-13-57 0 0,-1-1-1 0 0,2 0 1 0 0,-1 1-1 0 0,0-1 1 0 0,0 0-1 0 0,1 0 1 0 0,-1 0-1 0 0,1-1 0 0 0,0 1 1 0 0,-1-1-1 0 0,1 1 1 0 0,0-1-1 0 0,0 0 1 0 0,0 0-1 0 0,0 0 1 0 0,0 0-1 0 0,0-1 1 0 0,0 1-1 0 0,0-1 1 0 0,0 0-1 0 0,0 0 1 0 0,0 0-1 0 0,0 0 0 0 0,1-1 1 0 0,-1 1-1 0 0,0-1 1 0 0,0 0-1 0 0,3-1 1 0 0,9-2-339 0 0,0 0 1 0 0,0-2-1 0 0,-1 1 1 0 0,17-11 0 0 0,-6 1-110 0 0,-1 0 0 0 0,0-2 0 0 0,-2-1 0 0 0,0-1 0 0 0,-1-1 0 0 0,-1 0 0 0 0,-1-2 0 0 0,27-37 1 0 0,-45 57 562 0 0,0 0 1 0 0,1 0-1 0 0,-1 0 1 0 0,0 0 0 0 0,0 0-1 0 0,0 0 1 0 0,0-1 0 0 0,0 1-1 0 0,-1 0 1 0 0,1-1 0 0 0,-1 1-1 0 0,1-4 1 0 0,-1 6-6 0 0,0-1-1 0 0,0 1 1 0 0,0-1-1 0 0,-1 1 1 0 0,1-1 0 0 0,0 1-1 0 0,0-1 1 0 0,0 1-1 0 0,-1-1 1 0 0,1 1-1 0 0,0-1 1 0 0,-1 1 0 0 0,1-1-1 0 0,0 1 1 0 0,-1 0-1 0 0,1-1 1 0 0,-1 1-1 0 0,1 0 1 0 0,-1-1 0 0 0,1 1-1 0 0,0 0 1 0 0,-1 0-1 0 0,1-1 1 0 0,-1 1-1 0 0,1 0 1 0 0,-1 0 0 0 0,0 0-1 0 0,1 0 1 0 0,-1-1-1 0 0,1 1 1 0 0,-2 0-1 0 0,-2 0 161 0 0,-1 1-1 0 0,0-1 0 0 0,1 1 1 0 0,-1 0-1 0 0,0 0 0 0 0,1 1 1 0 0,-1-1-1 0 0,1 1 0 0 0,0 0 1 0 0,-7 4-1 0 0,5-1-58 0 0,-1 0 0 0 0,1 0-1 0 0,0 0 1 0 0,1 1 0 0 0,0 0 0 0 0,-1 0 0 0 0,2 0 0 0 0,-1 1 0 0 0,1 0 0 0 0,0 0-1 0 0,0 0 1 0 0,1 0 0 0 0,0 0 0 0 0,1 1 0 0 0,-1 0 0 0 0,1-1 0 0 0,-1 13-1 0 0,0-3 126 0 0,1 1-1 0 0,0 1 1 0 0,2-1-1 0 0,0 0 0 0 0,1 0 1 0 0,5 28-1 0 0,-6-45-256 0 0,0 0 1 0 0,0 0-1 0 0,1 0 1 0 0,-1 0-1 0 0,0 0 0 0 0,0-1 1 0 0,0 1-1 0 0,1 0 1 0 0,-1 0-1 0 0,0 0 0 0 0,1 0 1 0 0,-1-1-1 0 0,1 1 1 0 0,-1 0-1 0 0,1 0 0 0 0,-1-1 1 0 0,1 1-1 0 0,-1 0 1 0 0,1-1-1 0 0,0 1 0 0 0,-1 0 1 0 0,1-1-1 0 0,0 1 1 0 0,0-1-1 0 0,-1 1 0 0 0,1-1 1 0 0,0 0-1 0 0,0 1 1 0 0,0-1-1 0 0,1 1 0 0 0,0-2-17 0 0,-1 1-1 0 0,1 0 1 0 0,0-1-1 0 0,-1 0 0 0 0,1 1 1 0 0,0-1-1 0 0,-1 0 0 0 0,1 0 1 0 0,-1 0-1 0 0,1 0 0 0 0,-1 0 1 0 0,0 0-1 0 0,1 0 0 0 0,1-2 1 0 0,37-48-475 0 0,-36 44 407 0 0,0 1 0 0 0,0 0 0 0 0,0 0 0 0 0,1 0 1 0 0,0 1-1 0 0,0-1 0 0 0,6-4 0 0 0,-10 10 17 0 0,0-1 0 0 0,0 0 0 0 0,0 1 0 0 0,1-1 0 0 0,-1 1 0 0 0,0 0 0 0 0,0-1 0 0 0,0 1-1 0 0,0 0 1 0 0,0 0 0 0 0,0-1 0 0 0,1 1 0 0 0,-1 0 0 0 0,0 0 0 0 0,0 0 0 0 0,0 1 0 0 0,0-1 0 0 0,0 0-1 0 0,1 0 1 0 0,0 1 0 0 0,0 0-131 0 0,0 0 0 0 0,0 1-1 0 0,0-1 1 0 0,0 1 0 0 0,0-1 0 0 0,0 1-1 0 0,0 0 1 0 0,0 0 0 0 0,-1 0-1 0 0,1 0 1 0 0,-1 0 0 0 0,3 4 0 0 0,-2-2-308 0 0,0 0-116 0 0,0-1 0 0 0,0 1 1 0 0,1 0-1 0 0,-1-1 0 0 0,1 0 0 0 0,-1 0 0 0 0,1 0 0 0 0,0 0 0 0 0,0 0 0 0 0,1 0 0 0 0,4 3 1 0 0,1-6-771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86 388 0 0,'10'-85'7224'0'0,"-7"171"-3579"0"0,10 59-2858 0 0,1 10-1859 0 0,-14-152 994 0 0,8 73-1871 0 0,7-30-2252 0 0,-15-45 4133 0 0,1-1-1 0 0,-1 0 1 0 0,0 1-1 0 0,0-1 1 0 0,0 0-1 0 0,1 0 1 0 0,-1 1-1 0 0,0-1 1 0 0,0 0-1 0 0,1 1 0 0 0,-1-1 1 0 0,0 0-1 0 0,1 0 1 0 0,-1 0-1 0 0,0 0 1 0 0,1 1-1 0 0,-1-1 1 0 0,0 0-1 0 0,1 0 1 0 0,-1 0-1 0 0,0 0 0 0 0,1 0 1 0 0,-1 0-1 0 0,0 0 1 0 0,1 0-1 0 0,-1 0 1 0 0,1 0-1 0 0,-1 0 1 0 0,0 0-1 0 0,1 0 1 0 0,-1 0-1 0 0,0 0 0 0 0,1 0 1 0 0,-1 0-1 0 0,0 0 1 0 0,1-1-1 0 0,-1 1 1 0 0,0 0-1 0 0,1 0 1 0 0,-1 0-1 0 0,0-1 1 0 0,1 1-1 0 0,-1 0 0 0 0,0 0 1 0 0,0-1-1 0 0,1 1 1 0 0,9-13-1271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83 572 0 0,'1'-39'1879'0'0,"0"2"974"0"0,-2 31 1730 0 0,-2 29-4246 0 0,1 1 1 0 0,2-1-1 0 0,0 1 0 0 0,7 41 1 0 0,-1 2-250 0 0,-3 30-409 0 0,5 66-2315 0 0,-5-135-298 0 0,13 48-1 0 0,-12-61 1535 0 0,1-3 188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13 964 0 0,'0'0'150'0'0,"0"-1"-1"0"0,0 1 1 0 0,0-1 0 0 0,-1 1-1 0 0,1 0 1 0 0,0-1-1 0 0,0 1 1 0 0,0-1 0 0 0,0 1-1 0 0,0 0 1 0 0,0-1 0 0 0,0 1-1 0 0,1 0 1 0 0,-1-1-1 0 0,0 1 1 0 0,0-1 0 0 0,0 1-1 0 0,0 0 1 0 0,0-1 0 0 0,1 1-1 0 0,-1 0 1 0 0,0-1-1 0 0,0 1 1 0 0,0 0 0 0 0,1-1-1 0 0,-1 1 1 0 0,0 0-1 0 0,1 0 1 0 0,-1-1 0 0 0,0 1-1 0 0,1 0 1 0 0,-1 0 0 0 0,0 0-1 0 0,1-1 1 0 0,-1 1-1 0 0,0 0 1 0 0,1 0 0 0 0,-1 0-1 0 0,0 0 1 0 0,1 0 0 0 0,16 10 2008 0 0,12 22-1648 0 0,-20-19-456 0 0,0-2 1 0 0,0 0-1 0 0,1 0 1 0 0,1 0-1 0 0,19 14 0 0 0,-28-23-106 0 0,1 0 0 0 0,-1 0-1 0 0,1-1 1 0 0,0 0 0 0 0,0 1 0 0 0,-1-1-1 0 0,1 0 1 0 0,0 0 0 0 0,0 0-1 0 0,0-1 1 0 0,0 1 0 0 0,0-1-1 0 0,0 0 1 0 0,0 0 0 0 0,0 0-1 0 0,0 0 1 0 0,0 0 0 0 0,0-1-1 0 0,0 1 1 0 0,0-1 0 0 0,0 0 0 0 0,0 0-1 0 0,0 0 1 0 0,0 0 0 0 0,-1 0-1 0 0,1-1 1 0 0,0 1 0 0 0,-1-1-1 0 0,1 0 1 0 0,-1 1 0 0 0,0-1-1 0 0,1-1 1 0 0,3-3 0 0 0,2-3-219 0 0,-7 7 340 0 0,1 0 0 0 0,0 0-1 0 0,-1 0 1 0 0,1 0 0 0 0,0 0-1 0 0,0 1 1 0 0,0-1-1 0 0,0 1 1 0 0,1-1 0 0 0,-1 1-1 0 0,4-2 1 0 0,-4 3-25 0 0,0 1 0 0 0,0-1 0 0 0,0 0 0 0 0,0 1 1 0 0,0-1-1 0 0,0 1 0 0 0,0 0 0 0 0,0-1 0 0 0,-1 1 0 0 0,1 0 0 0 0,0 0 0 0 0,-1 0 0 0 0,1 1 1 0 0,0-1-1 0 0,-1 0 0 0 0,1 0 0 0 0,-1 1 0 0 0,0-1 0 0 0,2 3 0 0 0,7 9 124 0 0,0 1 0 0 0,0 1 0 0 0,-2 0 0 0 0,0 0 0 0 0,0 0 0 0 0,-1 1 0 0 0,4 18 0 0 0,-5-18-16 0 0,7 17 12 0 0,-1 1 0 0 0,-1 0 0 0 0,-3 1 0 0 0,0 0 0 0 0,-3 0 0 0 0,0 1 0 0 0,-3 0 0 0 0,-3 65 0 0 0,0-94-203 0 0,0 0 0 0 0,0 0 0 0 0,-1 0 0 0 0,0 0-1 0 0,0 0 1 0 0,-1-1 0 0 0,0 1 0 0 0,0-1-1 0 0,0 0 1 0 0,-1 1 0 0 0,0-2 0 0 0,0 1 0 0 0,-1 0-1 0 0,1-1 1 0 0,-1 0 0 0 0,0 0 0 0 0,-7 4-1 0 0,7-5-84 0 0,0-1-1 0 0,-1 0 1 0 0,1-1-1 0 0,-1 1 1 0 0,0-1-1 0 0,0 0 0 0 0,0 0 1 0 0,0-1-1 0 0,0 0 1 0 0,0 0-1 0 0,0-1 0 0 0,0 1 1 0 0,-1-1-1 0 0,1-1 1 0 0,0 1-1 0 0,0-1 1 0 0,0 0-1 0 0,0 0 0 0 0,0-1 1 0 0,-7-2-1 0 0,1-1-420 0 0,0 0-1 0 0,1 0 1 0 0,0-1 0 0 0,0-1-1 0 0,1 0 1 0 0,0 0 0 0 0,0-1-1 0 0,0-1 1 0 0,1 1-1 0 0,0-2 1 0 0,-8-10 0 0 0,0-13-1099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67 644 0 0,'3'21'9357'0'0,"6"10"-4929"0"0,56 151-4675 0 0,-65-180 241 0 0,1 1 0 0 0,0-1-1 0 0,0 1 1 0 0,1-1 0 0 0,-1 0 0 0 0,0 0 0 0 0,1 1 0 0 0,-1-1-1 0 0,1 0 1 0 0,0 0 0 0 0,-1 0 0 0 0,1 0 0 0 0,0-1-1 0 0,0 1 1 0 0,1 0 0 0 0,-1-1 0 0 0,0 1 0 0 0,0-1 0 0 0,5 2-1 0 0,-4-3-13 0 0,-1 0 0 0 0,0 0 0 0 0,1 0 0 0 0,-1 0 0 0 0,0 0 0 0 0,1-1 0 0 0,-1 1 0 0 0,0-1 0 0 0,1 1 0 0 0,-1-1 0 0 0,0 0 0 0 0,0 0 0 0 0,0 0 0 0 0,0 0 0 0 0,0-1 0 0 0,0 1 0 0 0,0 0 0 0 0,0-1 0 0 0,0 1 0 0 0,0-1 0 0 0,-1 0 0 0 0,3-2 0 0 0,5-7-70 0 0,0-1 0 0 0,-1 0 0 0 0,0-1 0 0 0,-1 1 0 0 0,0-1 0 0 0,6-19 0 0 0,23-41 23 0 0,-36 72 83 0 0,1-1 0 0 0,0 1 0 0 0,0 0 0 0 0,0 0 0 0 0,0 0 0 0 0,-1 0-1 0 0,1 0 1 0 0,1 0 0 0 0,-1 0 0 0 0,0 0 0 0 0,0 1 0 0 0,0-1 0 0 0,0 0 0 0 0,1 1 0 0 0,-1-1-1 0 0,0 0 1 0 0,0 1 0 0 0,1 0 0 0 0,-1-1 0 0 0,0 1 0 0 0,1 0 0 0 0,-1 0 0 0 0,2-1 0 0 0,0 2-8 0 0,0-1 1 0 0,-1 1 0 0 0,1 0 0 0 0,0-1 0 0 0,-1 1 0 0 0,1 0 0 0 0,-1 1 0 0 0,1-1-1 0 0,-1 0 1 0 0,0 1 0 0 0,4 2 0 0 0,6 6-15 0 0,0 1 0 0 0,-1 1 1 0 0,14 18-1 0 0,-15-19 57 0 0,-3-2-25 0 0,-4-4 0 0 0,1 0 0 0 0,0-1 1 0 0,1 1-1 0 0,-1-1 0 0 0,1 0 0 0 0,0 0 0 0 0,6 4 1 0 0,-9-8-70 0 0,0 1 0 0 0,0 0 0 0 0,0-1 0 0 0,-1 0 0 0 0,1 1 1 0 0,0-1-1 0 0,0 0 0 0 0,0 0 0 0 0,0 0 0 0 0,0 0 0 0 0,-1 0 0 0 0,1-1 1 0 0,0 1-1 0 0,0 0 0 0 0,0-1 0 0 0,-1 0 0 0 0,1 1 0 0 0,0-1 0 0 0,0 0 1 0 0,-1 0-1 0 0,1 0 0 0 0,-1 0 0 0 0,1 0 0 0 0,-1 0 0 0 0,1 0 0 0 0,-1-1 1 0 0,0 1-1 0 0,3-3 0 0 0,7-10-1022 0 0,1 0 1 0 0,-2 0-1 0 0,0-1 1 0 0,-1-1-1 0 0,14-30 1 0 0,-16 29 328 0 0,2 0 0 0 0,0 1 1 0 0,1-1-1 0 0,0 2 0 0 0,15-17 1 0 0,-24 31 865 0 0,1 0 0 0 0,-1-1 0 0 0,0 1 0 0 0,1 0 0 0 0,-1 0-1 0 0,1 0 1 0 0,-1 1 0 0 0,1-1 0 0 0,-1 0 0 0 0,1 1 0 0 0,0-1 0 0 0,-1 1 0 0 0,1-1 0 0 0,0 1 0 0 0,-1 0 0 0 0,1-1 0 0 0,0 1 0 0 0,-1 0 0 0 0,1 0 0 0 0,0 0 0 0 0,0 1-1 0 0,-1-1 1 0 0,1 0 0 0 0,0 1 0 0 0,-1-1 0 0 0,1 1 0 0 0,0-1 0 0 0,-1 1 0 0 0,1 0 0 0 0,-1 0 0 0 0,1 0 0 0 0,-1 0 0 0 0,1 0 0 0 0,-1 0 0 0 0,0 0 0 0 0,1 0 0 0 0,-1 0 0 0 0,0 1-1 0 0,0-1 1 0 0,0 0 0 0 0,1 3 0 0 0,8 8 770 0 0,-1 1-1 0 0,-1-1 1 0 0,12 24-1 0 0,-14-24-793 0 0,7 17 382 0 0,6 16-825 0 0,-3-30-3112 0 0,-15-15 3308 0 0,-1 0 0 0 0,1 0 1 0 0,-1 0-1 0 0,1 0 0 0 0,-1 0 0 0 0,1 0 1 0 0,-1 0-1 0 0,1 0 0 0 0,0 0 0 0 0,-1 0 1 0 0,1-1-1 0 0,-1 1 0 0 0,1 0 0 0 0,-1 0 1 0 0,1-1-1 0 0,-1 1 0 0 0,0 0 0 0 0,1-1 1 0 0,-1 1-1 0 0,1 0 0 0 0,-1-1 0 0 0,0 1 1 0 0,1-1-1 0 0,-1 1 0 0 0,0-1 0 0 0,1 1 0 0 0,-1-1 1 0 0,0 1-1 0 0,0-1 0 0 0,1 1 0 0 0,-1-1 1 0 0,0 1-1 0 0,0-2 0 0 0,2-2-463 0 0,7-8-926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20 0 0,'6'-30'3464'0'0,"-1"5"2603"0"0,-2 22-4185 0 0,1 11-1921 0 0,44 110-5459 0 0,17 50 3331 0 0,-37-93 2683 0 0,-16-43 46 0 0,16 57 0 0 0,-24-69-450 0 0,1 8-66 0 0,2 0 0 0 0,14 40 0 0 0,-17-68-670 0 0,1-12-565 0 0,1-4-1067 0 0,-5 12 1410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15 108 0 0,'-2'-14'9318'0'0,"-14"16"-7648"0"0,14-1-1879 0 0,-52 10 821 0 0,-86 7-1 0 0,109-17-3013 0 0,1-1-1 0 0,-39-4 0 0 0,40-3-723 0 0,19 1 1854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5 732 0 0,'1'0'138'0'0,"0"-1"0"0"0,0 1-1 0 0,0-1 1 0 0,-1 1 0 0 0,1 0-1 0 0,0-1 1 0 0,0 1 0 0 0,0 0 0 0 0,0-1-1 0 0,0 1 1 0 0,0 0 0 0 0,0 0-1 0 0,0 0 1 0 0,-1 0 0 0 0,1 0 0 0 0,0 0-1 0 0,0 0 1 0 0,0 0 0 0 0,0 0-1 0 0,0 1 1 0 0,0-1 0 0 0,0 0 0 0 0,0 0-1 0 0,0 1 1 0 0,-1-1 0 0 0,1 1-1 0 0,0-1 1 0 0,0 1 0 0 0,0-1 0 0 0,-1 1-1 0 0,1-1 1 0 0,0 1 0 0 0,-1 0-1 0 0,1-1 1 0 0,0 1 0 0 0,-1 0 0 0 0,1 0-1 0 0,-1-1 1 0 0,1 1 0 0 0,-1 0-1 0 0,0 0 1 0 0,1 0 0 0 0,-1 0 0 0 0,0 0-1 0 0,1 0 1 0 0,-1-1 0 0 0,0 1-1 0 0,0 0 1 0 0,0 2 0 0 0,9 55 2327 0 0,-8-52-2230 0 0,6 226 2739 0 0,0 1-2297 0 0,-1-143-598 0 0,-1-14 120 0 0,27 139 1 0 0,-32-214-192 0 0,1 1 0 0 0,-1 0 1 0 0,0-1-1 0 0,1 1 0 0 0,-1-1 1 0 0,1 1-1 0 0,-1-1 0 0 0,1 1 1 0 0,0-1-1 0 0,0 1 0 0 0,-1-1 1 0 0,1 1-1 0 0,0-1 0 0 0,0 0 1 0 0,0 0-1 0 0,1 0 0 0 0,-1 1 1 0 0,0-1-1 0 0,0 0 0 0 0,1 0 1 0 0,-1-1-1 0 0,2 2 0 0 0,-1-2-6 0 0,-1 0-1 0 0,0 0 0 0 0,1 0 1 0 0,-1 0-1 0 0,1 0 0 0 0,-1 0 1 0 0,1-1-1 0 0,-1 1 0 0 0,0 0 1 0 0,1-1-1 0 0,-1 1 0 0 0,0-1 1 0 0,0 0-1 0 0,1 1 1 0 0,-1-1-1 0 0,0 0 0 0 0,0 0 1 0 0,0 0-1 0 0,2-2 0 0 0,2-2-7 0 0,0 0-1 0 0,0-1 0 0 0,0 0 0 0 0,-1 0 1 0 0,0 0-1 0 0,0-1 0 0 0,-1 0 0 0 0,5-10 1 0 0,46-157 448 0 0,-53 173-433 0 0,-1 1-1 0 0,0-1 1 0 0,0 1 0 0 0,0-1 0 0 0,0 0 0 0 0,0 1 0 0 0,0-1-1 0 0,1 1 1 0 0,-1-1 0 0 0,0 1 0 0 0,1 0 0 0 0,-1-1 0 0 0,0 1 0 0 0,0-1-1 0 0,1 1 1 0 0,-1-1 0 0 0,1 1 0 0 0,-1 0 0 0 0,0-1 0 0 0,1 1 0 0 0,-1 0-1 0 0,1-1 1 0 0,-1 1 0 0 0,1 0 0 0 0,-1 0 0 0 0,1 0 0 0 0,-1-1-1 0 0,1 1 1 0 0,-1 0 0 0 0,1 0 0 0 0,-1 0 0 0 0,2 0 0 0 0,16 10-164 0 0,8 24-684 0 0,23 90-5300 0 0,-48-122 5833 0 0,-1-1 1 0 0,1 1-1 0 0,-1 0 0 0 0,1 0 0 0 0,0-1 1 0 0,-1 1-1 0 0,1 0 0 0 0,0-1 0 0 0,0 1 1 0 0,0-1-1 0 0,1 1 0 0 0,-1-1 1 0 0,0 1-1 0 0,0-1 0 0 0,1 0 0 0 0,-1 0 1 0 0,4 2-1 0 0,3-3-1273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1108 0 0,'0'0'183'0'0,"0"-1"-1"0"0,1 0 1 0 0,-1 0 0 0 0,0 0 0 0 0,0 1-1 0 0,1-1 1 0 0,-1 0 0 0 0,0 0-1 0 0,1 1 1 0 0,-1-1 0 0 0,1 0-1 0 0,-1 1 1 0 0,1-1 0 0 0,-1 0-1 0 0,1 1 1 0 0,-1-1 0 0 0,1 1-1 0 0,0-1 1 0 0,-1 1 0 0 0,1-1 0 0 0,0 1-1 0 0,-1-1 1 0 0,1 1 0 0 0,0 0-1 0 0,0 0 1 0 0,0-1 0 0 0,-1 1-1 0 0,1 0 1 0 0,0 0 0 0 0,0 0-1 0 0,0 0 1 0 0,0 0 0 0 0,1 0-22 0 0,-1 1 1 0 0,1 0-1 0 0,-1 0 0 0 0,0 0 1 0 0,1 1-1 0 0,-1-1 0 0 0,0 0 1 0 0,0 0-1 0 0,0 1 1 0 0,0-1-1 0 0,0 1 0 0 0,0-1 1 0 0,0 1-1 0 0,0 1 1 0 0,20 62 844 0 0,-20-60-1011 0 0,12 79-872 0 0,-12-77-123 0 0,-1 1 1 0 0,0 0-1 0 0,-1 0 1 0 0,-2 14-1 0 0,1-15-766 0 0,-2-6 124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2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1036 0 0,'5'-94'11741'0'0,"19"115"-17042"0"0,3 29 95 0 0,-1 1 3565 0 0,47 107 7130 0 0,-45-78-2929 0 0,-19-53-1705 0 0,0 0 0 0 0,19 35 0 0 0,-28-62-846 0 0,0 0 0 0 0,0 0-1 0 0,1 1 1 0 0,-1-1 0 0 0,0 0 0 0 0,0 0 0 0 0,1 0 0 0 0,-1 1-1 0 0,0-1 1 0 0,1 0 0 0 0,-1 0 0 0 0,0 0 0 0 0,1 0-1 0 0,-1 0 1 0 0,0 0 0 0 0,1 0 0 0 0,-1 0 0 0 0,0 0-1 0 0,1 0 1 0 0,-1 0 0 0 0,0 0 0 0 0,1 0 0 0 0,-1 0 0 0 0,0 0-1 0 0,1 0 1 0 0,-1 0 0 0 0,0 0 0 0 0,1 0 0 0 0,-1 0-1 0 0,0-1 1 0 0,1 1 0 0 0,-1 0 0 0 0,0 0 0 0 0,0 0-1 0 0,1-1 1 0 0,-1 1 0 0 0,0 0 0 0 0,0 0 0 0 0,1-1-1 0 0,-1 1 1 0 0,0 0 0 0 0,0 0 0 0 0,0-1 0 0 0,1 1 0 0 0,-1 0-1 0 0,0-1 1 0 0,0 1 0 0 0,0 0 0 0 0,0-1 0 0 0,0 1-1 0 0,0 0 1 0 0,0-1 0 0 0,0 1 0 0 0,0-1 0 0 0,10-20 108 0 0,-6 6-163 0 0,0-1 257 0 0,1 1-1 0 0,0 0 0 0 0,1 1 0 0 0,0-1 0 0 0,15-24 0 0 0,-19 37-226 0 0,0-1-1 0 0,0 1 0 0 0,0 0 1 0 0,0-1-1 0 0,0 1 0 0 0,1 0 0 0 0,-1 0 1 0 0,1 1-1 0 0,-1-1 0 0 0,1 0 1 0 0,-1 1-1 0 0,1 0 0 0 0,0-1 0 0 0,0 1 1 0 0,0 0-1 0 0,0 1 0 0 0,0-1 1 0 0,0 0-1 0 0,0 1 0 0 0,0 0 0 0 0,0 0 1 0 0,0 0-1 0 0,0 0 0 0 0,0 0 0 0 0,0 0 1 0 0,0 1-1 0 0,0-1 0 0 0,0 1 1 0 0,0 0-1 0 0,0 0 0 0 0,0 0 0 0 0,0 1 1 0 0,0-1-1 0 0,-1 0 0 0 0,1 1 1 0 0,4 3-1 0 0,8 6-852 0 0,-1 1 0 0 0,0 0-1 0 0,-1 0 1 0 0,0 2 0 0 0,-1 0 0 0 0,0 0 0 0 0,-2 1 0 0 0,1 0 0 0 0,-2 1-1 0 0,0 0 1 0 0,8 21 0 0 0,-2-8-487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 12 0 0,'-3'-16'10925'0'0,"-2"14"-7511"0"0,0 1-5592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80 321 352 0 0,'2'1'519'0'0,"0"0"-1"0"0,1 0 1 0 0,-1-1 0 0 0,0 1 0 0 0,1 0-1 0 0,-1-1 1 0 0,1 0 0 0 0,-1 1 0 0 0,1-1-1 0 0,-1 0 1 0 0,1 0 0 0 0,-1 0-1 0 0,1-1 1 0 0,-1 1 0 0 0,1-1 0 0 0,-1 1-1 0 0,1-1 1 0 0,-1 0 0 0 0,0 0 0 0 0,4-2-1 0 0,-2 1-375 0 0,0-1 0 0 0,0 0 0 0 0,0 0-1 0 0,-1-1 1 0 0,0 1 0 0 0,1-1 0 0 0,-1 0 0 0 0,0 0-1 0 0,-1 0 1 0 0,4-5 0 0 0,0-3-501 0 0,0 0 0 0 0,-1-1 0 0 0,-1 0 0 0 0,1 0 0 0 0,-2 0 0 0 0,4-26 0 0 0,-6 24-151 0 0,0-1-1 0 0,-1 0 1 0 0,-1 1 0 0 0,-4-30-1 0 0,4 42 409 0 0,0-1 0 0 0,1 1 0 0 0,-2 0 0 0 0,1 0 0 0 0,0-1 0 0 0,-1 1 0 0 0,1 0 0 0 0,-1 0 0 0 0,0 1 0 0 0,0-1 0 0 0,0 0-1 0 0,-5-4 1 0 0,6 6 77 0 0,-1 0 0 0 0,0 0-1 0 0,0 0 1 0 0,0 0-1 0 0,0 0 1 0 0,0 0-1 0 0,-1 1 1 0 0,1-1 0 0 0,0 1-1 0 0,0-1 1 0 0,0 1-1 0 0,-1 0 1 0 0,1 0-1 0 0,0 0 1 0 0,0 0-1 0 0,0 0 1 0 0,-1 0 0 0 0,1 1-1 0 0,0-1 1 0 0,0 1-1 0 0,-4 1 1 0 0,-1 1 204 0 0,0 1 0 0 0,1 0 1 0 0,-1 0-1 0 0,1 0 0 0 0,0 1 1 0 0,0 0-1 0 0,1 0 0 0 0,-1 1 0 0 0,1 0 1 0 0,0-1-1 0 0,1 2 0 0 0,0-1 0 0 0,-1 0 1 0 0,2 1-1 0 0,-1 0 0 0 0,-3 10 1 0 0,0 0 363 0 0,0 1 0 0 0,1 0 0 0 0,1 0 0 0 0,1 0-1 0 0,-3 31 1 0 0,5-31-333 0 0,2-1 0 0 0,0 1 0 0 0,1 0-1 0 0,0-1 1 0 0,2 1 0 0 0,0-1 0 0 0,1 0-1 0 0,11 30 1 0 0,-13-41-310 0 0,0-1 1 0 0,1 0-1 0 0,0 1 0 0 0,0-1 1 0 0,1 0-1 0 0,-1 0 0 0 0,1-1 1 0 0,0 1-1 0 0,0-1 0 0 0,1 0 1 0 0,-1 0-1 0 0,1 0 0 0 0,0-1 1 0 0,0 0-1 0 0,0 0 0 0 0,1 0 1 0 0,-1 0-1 0 0,1-1 0 0 0,-1 0 1 0 0,1 0-1 0 0,0 0 0 0 0,0-1 1 0 0,0 0-1 0 0,0 0 0 0 0,0 0 1 0 0,0-1-1 0 0,0 0 0 0 0,11-1 1 0 0,4-2-1400 0 0,1-1 1 0 0,-1-1-1 0 0,0 0 0 0 0,0-2 1 0 0,38-17-1 0 0,-34 11 92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16 172 0 0,'-2'-1'224'0'0,"1"-1"0"0"0,-1 1 1 0 0,0-1-1 0 0,0 1 0 0 0,1 0 0 0 0,-1 0 0 0 0,0 0 1 0 0,0 0-1 0 0,0 0 0 0 0,-1 0 0 0 0,1 1 0 0 0,0-1 0 0 0,0 1 1 0 0,0-1-1 0 0,0 1 0 0 0,-1 0 0 0 0,1 0 0 0 0,0 0 1 0 0,0 0-1 0 0,-1 0 0 0 0,1 0 0 0 0,0 1 0 0 0,0-1 0 0 0,0 1 1 0 0,0 0-1 0 0,0-1 0 0 0,0 1 0 0 0,-4 2 0 0 0,0 0 44 0 0,0-1-1 0 0,1 1 0 0 0,-1 1 1 0 0,1-1-1 0 0,0 1 0 0 0,0 0 1 0 0,0 0-1 0 0,0 0 1 0 0,-4 6-1 0 0,3-1-93 0 0,0 0 1 0 0,1 0 0 0 0,0 1-1 0 0,1-1 1 0 0,0 1-1 0 0,0 0 1 0 0,1 0-1 0 0,1 1 1 0 0,0-1-1 0 0,-2 20 1 0 0,3-12-26 0 0,1-1 0 0 0,1 1 0 0 0,1-1 0 0 0,0 0 0 0 0,9 32 0 0 0,-11-47-132 0 0,0 0 0 0 0,1 0 0 0 0,-1 0 0 0 0,1 0 1 0 0,0 0-1 0 0,-1 0 0 0 0,1-1 0 0 0,0 1 0 0 0,0 0 0 0 0,0 0 0 0 0,0-1 0 0 0,1 1 0 0 0,-1-1 0 0 0,0 1 0 0 0,1-1 1 0 0,-1 0-1 0 0,1 1 0 0 0,-1-1 0 0 0,4 2 0 0 0,-4-3-19 0 0,1 0 1 0 0,-1 1-1 0 0,0-1 1 0 0,1 0-1 0 0,-1 0 0 0 0,1-1 1 0 0,-1 1-1 0 0,0 0 1 0 0,1 0-1 0 0,-1-1 1 0 0,1 1-1 0 0,-1 0 0 0 0,0-1 1 0 0,0 0-1 0 0,1 1 1 0 0,-1-1-1 0 0,0 0 1 0 0,0 1-1 0 0,0-1 0 0 0,2-2 1 0 0,3-3-40 0 0,0 0 1 0 0,0 0 0 0 0,-1 0-1 0 0,0-1 1 0 0,-1 0-1 0 0,1 0 1 0 0,5-13-1 0 0,2-13-152 0 0,-2-1-1 0 0,-1 0 0 0 0,7-49 1 0 0,-16 81 182 0 0,0 1 1 0 0,0-1 0 0 0,0 1-1 0 0,0-1 1 0 0,1 1 0 0 0,-1 0-1 0 0,0-1 1 0 0,1 1 0 0 0,-1-1-1 0 0,1 1 1 0 0,0 0 0 0 0,-1-1-1 0 0,1 1 1 0 0,0 0 0 0 0,0-1-1 0 0,0 1 1 0 0,0 0 0 0 0,2-2-1 0 0,-2 3-26 0 0,-1 0 0 0 0,1 0 0 0 0,0 0 0 0 0,0 1 0 0 0,-1-1 0 0 0,1 0 0 0 0,0 0 0 0 0,0 1-1 0 0,-1-1 1 0 0,1 1 0 0 0,0-1 0 0 0,-1 0 0 0 0,1 1 0 0 0,0-1 0 0 0,-1 1 0 0 0,1 0 0 0 0,-1-1-1 0 0,1 1 1 0 0,-1-1 0 0 0,1 1 0 0 0,-1 0 0 0 0,0-1 0 0 0,1 1 0 0 0,0 1 0 0 0,29 66-3367 0 0,-25-54 2097 0 0,-3-9 683 0 0,0 0 0 0 0,1 0 0 0 0,0 0 1 0 0,0 0-1 0 0,0 0 0 0 0,5 5 1 0 0,1-3-520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99 174 16 0 0,'2'-3'230'0'0,"2"-4"289"0"0,0 0 0 0 0,0 0 0 0 0,-1-1 1 0 0,0 1-1 0 0,0-1 0 0 0,0 0 0 0 0,0-9 1 0 0,-3 17-469 0 0,-1-1 0 0 0,1 1 0 0 0,-1 0 0 0 0,0 0-1 0 0,1-1 1 0 0,-1 1 0 0 0,0 0 0 0 0,1 0 0 0 0,-1 0 0 0 0,0 0 0 0 0,1 0 0 0 0,-1-1 0 0 0,0 1 0 0 0,1 1 0 0 0,-1-1 0 0 0,0 0 0 0 0,1 0 0 0 0,-1 0 0 0 0,0 0 0 0 0,1 0 0 0 0,-1 1 0 0 0,0-1 0 0 0,1 0-1 0 0,-1 0 1 0 0,1 1 0 0 0,-1-1 0 0 0,0 1 0 0 0,1-1 0 0 0,-1 1 0 0 0,-23 13 910 0 0,13-2-589 0 0,1 0 1 0 0,1 1 0 0 0,0 0 0 0 0,1 0-1 0 0,0 1 1 0 0,-11 29 0 0 0,17-37-351 0 0,-1 1-1 0 0,2 0 1 0 0,-1 0-1 0 0,1 0 1 0 0,0 0 0 0 0,0 0-1 0 0,1 0 1 0 0,0 0-1 0 0,1 0 1 0 0,-1 0-1 0 0,1 0 1 0 0,0 0 0 0 0,1 0-1 0 0,0 0 1 0 0,0-1-1 0 0,0 1 1 0 0,1-1 0 0 0,5 10-1 0 0,-7-14-34 0 0,1 1 0 0 0,0 0-1 0 0,0 0 1 0 0,0-1-1 0 0,1 1 1 0 0,-1-1 0 0 0,0 1-1 0 0,1-1 1 0 0,0 0 0 0 0,-1 0-1 0 0,1 0 1 0 0,0 0 0 0 0,0-1-1 0 0,0 1 1 0 0,0-1 0 0 0,0 0-1 0 0,1 0 1 0 0,-1 0-1 0 0,0 0 1 0 0,0 0 0 0 0,1-1-1 0 0,-1 0 1 0 0,0 1 0 0 0,1-1-1 0 0,-1 0 1 0 0,1-1 0 0 0,-1 1-1 0 0,0-1 1 0 0,1 1 0 0 0,-1-1-1 0 0,0 0 1 0 0,0 0-1 0 0,0 0 1 0 0,1-1 0 0 0,-1 1-1 0 0,0-1 1 0 0,3-2 0 0 0,3-1-32 0 0,0-1 0 0 0,-1 0 1 0 0,1 0-1 0 0,-1-1 0 0 0,0 0 1 0 0,-1-1-1 0 0,0 0 0 0 0,0 0 1 0 0,-1 0-1 0 0,10-17 0 0 0,-6 2-25 0 0,0 0 0 0 0,-2-1-1 0 0,-1 0 1 0 0,-1-1-1 0 0,-1 1 1 0 0,-1-1 0 0 0,-1 0-1 0 0,-2 0 1 0 0,-1-41-1 0 0,-2 42 560 0 0,-2 36 505 0 0,1 45 137 0 0,10-4-818 0 0,3-1 1 0 0,3 0-1 0 0,33 90 0 0 0,-45-138-265 0 0,1 0 0 0 0,0 1 0 0 0,0-1-1 0 0,0 0 1 0 0,0 0 0 0 0,1 0-1 0 0,-1 0 1 0 0,6 5 0 0 0,-7-8-44 0 0,0-1 1 0 0,0 1 0 0 0,0-1-1 0 0,0 1 1 0 0,0-1-1 0 0,0 0 1 0 0,1 1-1 0 0,-1-1 1 0 0,0 0 0 0 0,0 0-1 0 0,0 0 1 0 0,1 0-1 0 0,-1 0 1 0 0,0 0-1 0 0,0 0 1 0 0,0 0 0 0 0,0-1-1 0 0,1 1 1 0 0,-1 0-1 0 0,0-1 1 0 0,0 1 0 0 0,0 0-1 0 0,0-1 1 0 0,0 0-1 0 0,0 1 1 0 0,0-1-1 0 0,0 0 1 0 0,0 1 0 0 0,0-1-1 0 0,0 0 1 0 0,0 0-1 0 0,-1 0 1 0 0,1 0 0 0 0,0 0-1 0 0,0 0 1 0 0,-1 0-1 0 0,1-1 1 0 0,26-35-39 0 0,-22 29 35 0 0,0 0 0 0 0,0 1 0 0 0,1-1 0 0 0,0 2 0 0 0,0-1 0 0 0,8-6 0 0 0,-12 12-125 0 0,0-1 0 0 0,0 1-1 0 0,0 0 1 0 0,0 0 0 0 0,1 0 0 0 0,-1 0 0 0 0,0 0 0 0 0,1 1 0 0 0,-1-1 0 0 0,0 1 0 0 0,1-1 0 0 0,-1 1 0 0 0,1 0 0 0 0,-1 0 0 0 0,1 0 0 0 0,-1 0 0 0 0,1 1-1 0 0,-1-1 1 0 0,0 1 0 0 0,1-1 0 0 0,-1 1 0 0 0,0 0 0 0 0,1 0 0 0 0,-1 0 0 0 0,0 0 0 0 0,0 0 0 0 0,3 3 0 0 0,69 48-7274 0 0,-51-33 5881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268 480 600 0 0,'-10'-15'3591'0'0,"8"12"-3342"0"0,0 0 1 0 0,1 1-1 0 0,-1-1 1 0 0,0 0-1 0 0,-1 1 1 0 0,1-1 0 0 0,0 1-1 0 0,-1 0 1 0 0,0 0-1 0 0,1 0 1 0 0,-1 0-1 0 0,0 0 1 0 0,0 1-1 0 0,0-1 1 0 0,0 1 0 0 0,0 0-1 0 0,0-1 1 0 0,-6 0-1 0 0,3 1-166 0 0,0 0 0 0 0,-1 0 0 0 0,1 1 0 0 0,-1 0 0 0 0,1 0-1 0 0,-1 1 1 0 0,1-1 0 0 0,-1 1 0 0 0,1 1 0 0 0,0-1 0 0 0,-1 1 0 0 0,1 0 0 0 0,0 0 0 0 0,0 1-1 0 0,1 0 1 0 0,-1 0 0 0 0,0 0 0 0 0,1 1 0 0 0,0 0 0 0 0,0 0 0 0 0,0 0 0 0 0,0 1 0 0 0,1 0-1 0 0,-1-1 1 0 0,1 2 0 0 0,0-1 0 0 0,-4 9 0 0 0,2-6-8 0 0,1 1-1 0 0,0-1 1 0 0,1 1 0 0 0,0 1 0 0 0,0-1-1 0 0,1 1 1 0 0,0-1 0 0 0,1 1-1 0 0,0 0 1 0 0,0 0 0 0 0,1 0 0 0 0,0 0-1 0 0,1 0 1 0 0,0 0 0 0 0,1 0-1 0 0,0 0 1 0 0,4 13 0 0 0,-5-21-76 0 0,0 0 0 0 0,1 0 0 0 0,-1-1-1 0 0,1 1 1 0 0,-1 0 0 0 0,1 0 0 0 0,0 0 0 0 0,0-1 0 0 0,0 1 0 0 0,0 0 0 0 0,0-1 0 0 0,1 1-1 0 0,-1-1 1 0 0,0 1 0 0 0,1-1 0 0 0,-1 0 0 0 0,1 1 0 0 0,-1-1 0 0 0,1 0 0 0 0,-1 0 0 0 0,1 0-1 0 0,0 0 1 0 0,0-1 0 0 0,-1 1 0 0 0,1 0 0 0 0,0-1 0 0 0,0 1 0 0 0,0-1 0 0 0,0 0 0 0 0,0 1 0 0 0,0-1-1 0 0,0 0 1 0 0,0 0 0 0 0,0 0 0 0 0,0-1 0 0 0,-1 1 0 0 0,1 0 0 0 0,0-1 0 0 0,0 1 0 0 0,0-1-1 0 0,0 1 1 0 0,0-1 0 0 0,-1 0 0 0 0,4-2 0 0 0,4-2-55 0 0,-1 0 0 0 0,0 0 0 0 0,-1-1 0 0 0,1 0-1 0 0,-1-1 1 0 0,-1 1 0 0 0,13-16 0 0 0,-6 3 16 0 0,-2-1-1 0 0,0 0 1 0 0,-1-1 0 0 0,-1 0-1 0 0,-1 0 1 0 0,0-1 0 0 0,-2 0-1 0 0,4-25 1 0 0,16-189-241 0 0,-23 191 243 0 0,2-114 614 0 0,-2 212-374 0 0,3 0 0 0 0,14 62-1 0 0,-4-25-457 0 0,-8-43-807 0 0,3 0-1 0 0,23 66 0 0 0,-33-109 687 0 0,1 1 1 0 0,0 0 0 0 0,0-1-1 0 0,0 0 1 0 0,0 1-1 0 0,1-1 1 0 0,-1 0 0 0 0,1 0-1 0 0,0 0 1 0 0,0 0-1 0 0,1-1 1 0 0,-1 1 0 0 0,1-1-1 0 0,0 0 1 0 0,0 0-1 0 0,0 0 1 0 0,5 3 0 0 0,6-5-1168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22 328 0 0,'-3'-21'6273'0'0,"-2"40"-2862"0"0,-1 43-1090 0 0,11 28-1194 0 0,-4-50-2308 0 0,2-1-1 0 0,11 58 1 0 0,-7-76-1352 0 0,-7-20 2426 0 0,0-1 1 0 0,0 0 0 0 0,0 1 0 0 0,0-1-1 0 0,0 1 1 0 0,0-1 0 0 0,0 0 0 0 0,1 1 0 0 0,-1-1-1 0 0,0 0 1 0 0,0 1 0 0 0,0-1 0 0 0,0 0-1 0 0,0 0 1 0 0,1 1 0 0 0,-1-1 0 0 0,0 0 0 0 0,0 1-1 0 0,0-1 1 0 0,1 0 0 0 0,-1 0 0 0 0,0 1-1 0 0,1-1 1 0 0,-1 0 0 0 0,0 0 0 0 0,0 0 0 0 0,1 1-1 0 0,-1-1 1 0 0,0 0 0 0 0,1 0 0 0 0,-1 0-1 0 0,0 0 1 0 0,1 0 0 0 0,-1 0 0 0 0,0 0 0 0 0,1 0-1 0 0,-1 0 1 0 0,1 0 0 0 0,-1 0 0 0 0,0 0-1 0 0,1 0 1 0 0,-1 0 0 0 0,0 0 0 0 0,1 0 0 0 0,-1 0-1 0 0,0 0 1 0 0,1 0 0 0 0,-1-1 0 0 0,1 1 0 0 0,4-8-1494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99 740 0 0,'-14'-99'11245'0'0,"44"111"-15348"0"0,23 16-1285 0 0,-29-15 3862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182 415 708 0 0,'17'-2'2592'0'0,"-27"-4"-218"0"0,-31-1 31 0 0,31 7-2180 0 0,0 0 1 0 0,0 1 0 0 0,0 0 0 0 0,0 1-1 0 0,0 0 1 0 0,-13 5 0 0 0,19-5-176 0 0,-1 0 1 0 0,1 0-1 0 0,0 0 1 0 0,-1 1-1 0 0,1 0 0 0 0,0-1 1 0 0,0 1-1 0 0,1 1 1 0 0,-1-1-1 0 0,1 0 1 0 0,0 1-1 0 0,-1 0 1 0 0,2 0-1 0 0,-1 0 1 0 0,-3 6-1 0 0,5-8-3 0 0,1 0-1 0 0,-1 1 1 0 0,1-1 0 0 0,-1 1-1 0 0,1-1 1 0 0,0 0-1 0 0,0 1 1 0 0,0-1-1 0 0,1 0 1 0 0,-1 1 0 0 0,0-1-1 0 0,1 1 1 0 0,0-1-1 0 0,-1 0 1 0 0,1 0-1 0 0,0 1 1 0 0,0-1 0 0 0,0 0-1 0 0,1 0 1 0 0,-1 0-1 0 0,0 0 1 0 0,4 3-1 0 0,40 44 613 0 0,-35-40-597 0 0,35 28 160 0 0,15 15-38 0 0,-56-49-245 0 0,-1 2 0 0 0,1-1 0 0 0,-1 0-1 0 0,0 1 1 0 0,0-1 0 0 0,-1 1 0 0 0,1 0 0 0 0,-1 0-1 0 0,0 0 1 0 0,0 0 0 0 0,2 9 0 0 0,-4-11-87 0 0,0 0 0 0 0,1 1 0 0 0,-1-1 1 0 0,0 0-1 0 0,-1 0 0 0 0,1 1 0 0 0,0-1 0 0 0,-1 0 0 0 0,0 0 1 0 0,0 0-1 0 0,0 1 0 0 0,0-1 0 0 0,0 0 0 0 0,-1 0 1 0 0,1-1-1 0 0,-1 1 0 0 0,0 0 0 0 0,0 0 0 0 0,0-1 1 0 0,0 1-1 0 0,0-1 0 0 0,-1 0 0 0 0,1 1 0 0 0,-1-1 0 0 0,1 0 1 0 0,-1-1-1 0 0,0 1 0 0 0,0 0 0 0 0,-3 1 0 0 0,0-1-268 0 0,-1 1-1 0 0,1-1 0 0 0,-1 0 0 0 0,0 0 1 0 0,0 0-1 0 0,0-1 0 0 0,0-1 0 0 0,0 1 1 0 0,0-1-1 0 0,0 0 0 0 0,0 0 0 0 0,-9-2 1 0 0,-9-5-750 0 0</inkml:trace>
  <inkml:trace contextRef="#ctx0" brushRef="#br0" timeOffset="1">289 9 868 0 0,'6'-9'10757'0'0,"-12"30"-10012"0"0,3-5-368 0 0,0 1 0 0 0,2 0 0 0 0,0 34 0 0 0,0-4-153 0 0,2 128-238 0 0,2-65-773 0 0,-2-69-959 0 0,10 76 0 0 0,-6-94-386 0 0,0-1 1 0 0,13 34-1 0 0,-9-40 467 0 0,0-5 248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62 1000 0 0,'0'-9'1240'0'0,"5"2"92"0"0,-5 1-164 0 0,0-1-223 0 0,-5 3-221 0 0,-5-1-188 0 0,-4-1-120 0 0,-1 2-80 0 0,-9 1-92 0 0,0-1-172 0 0,-5 0-244 0 0,0 1-336 0 0,0 3-368 0 0,-1 0-381 0 0,1 0-183 0 0,0 0-20 0 0,5 5 120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23 796 0 0,'1'-1'141'0'0,"-1"1"1"0"0,1 0-1 0 0,-1 0 0 0 0,1-1 0 0 0,-1 1 1 0 0,0 0-1 0 0,1-1 0 0 0,-1 1 0 0 0,0 0 1 0 0,1-1-1 0 0,-1 1 0 0 0,0 0 1 0 0,1-1-1 0 0,-1 1 0 0 0,0-1 0 0 0,0 1 1 0 0,1-1-1 0 0,-1 1 0 0 0,0-1 0 0 0,0 1 1 0 0,0-1-1 0 0,0 1 0 0 0,0-1 1 0 0,0 1-1 0 0,0-1 0 0 0,0 1 0 0 0,0-1 1 0 0,0 1-1 0 0,0-1 0 0 0,0 1 0 0 0,0-1 1 0 0,0 1-1 0 0,0-1 0 0 0,0 0 0 0 0,-18-5 1688 0 0,-25 6-753 0 0,35 1-990 0 0,1 1-1 0 0,-1 0 0 0 0,1 1 0 0 0,0 0 1 0 0,-1 0-1 0 0,1 0 0 0 0,0 1 0 0 0,1 0 0 0 0,-1 0 1 0 0,1 1-1 0 0,0 0 0 0 0,0 0 0 0 0,0 0 1 0 0,1 1-1 0 0,-1 0 0 0 0,1 0 0 0 0,-8 13 0 0 0,10-13-42 0 0,0-1-1 0 0,0 0 1 0 0,0 1-1 0 0,1 0 0 0 0,0 0 1 0 0,0-1-1 0 0,0 1 1 0 0,1 0-1 0 0,0 0 0 0 0,0 1 1 0 0,0-1-1 0 0,1 0 1 0 0,0 0-1 0 0,0 0 0 0 0,1 0 1 0 0,-1 0-1 0 0,2 1 1 0 0,-1-1-1 0 0,0 0 0 0 0,1-1 1 0 0,0 1-1 0 0,1 0 1 0 0,3 7-1 0 0,-5-11-19 0 0,0 0 0 0 0,0-1 0 0 0,0 1 0 0 0,0-1 0 0 0,0 1 0 0 0,0-1 0 0 0,0 0 0 0 0,1 1 0 0 0,-1-1 0 0 0,0 0 0 0 0,1 0 0 0 0,-1 0 0 0 0,1 0 0 0 0,-1 0 0 0 0,1 0 0 0 0,0-1 0 0 0,-1 1 0 0 0,1 0 0 0 0,0-1 0 0 0,-1 1 0 0 0,1-1 0 0 0,0 0 0 0 0,0 1 0 0 0,0-1 0 0 0,2 0 0 0 0,-1-1-14 0 0,1 0 0 0 0,-1 0 0 0 0,0 0-1 0 0,0 0 1 0 0,0-1 0 0 0,1 1 0 0 0,-1-1-1 0 0,-1 0 1 0 0,1 0 0 0 0,0 0 0 0 0,0 0-1 0 0,3-4 1 0 0,3-3-28 0 0,-1 0 1 0 0,0-1-1 0 0,0 0 0 0 0,-1-1 0 0 0,-1 0 1 0 0,7-14-1 0 0,21-42 45 0 0,-34 66-26 0 0,1 1 0 0 0,-1 0 0 0 0,0 0 0 0 0,0 0 0 0 0,0-1 0 0 0,0 1 0 0 0,0 0-1 0 0,0 0 1 0 0,0 0 0 0 0,0 0 0 0 0,0 0 0 0 0,0-1 0 0 0,1 1 0 0 0,-1 0 0 0 0,0 0-1 0 0,0 0 1 0 0,0 0 0 0 0,0 0 0 0 0,1 0 0 0 0,-1-1 0 0 0,0 1 0 0 0,0 0 0 0 0,0 0 0 0 0,0 0-1 0 0,1 0 1 0 0,-1 0 0 0 0,0 0 0 0 0,0 0 0 0 0,0 0 0 0 0,0 0 0 0 0,1 0 0 0 0,-1 0-1 0 0,0 0 1 0 0,0 0 0 0 0,0 0 0 0 0,1 0 0 0 0,-1 0 0 0 0,0 0 0 0 0,0 0 0 0 0,0 0-1 0 0,0 0 1 0 0,1 0 0 0 0,-1 1 0 0 0,0-1 0 0 0,0 0 0 0 0,0 0 0 0 0,0 0 0 0 0,1 0 0 0 0,6 12-137 0 0,1 16-327 0 0,-6-10 26 0 0,3 13-2674 0 0,10 43-1 0 0,2-48-43 0 0,-12-19 1881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67 540 0 0,'4'-15'4354'0'0,"-3"15"-4268"0"0,-1 0-1 0 0,1 0 1 0 0,-1 0 0 0 0,0 1-1 0 0,1-1 1 0 0,-1 0 0 0 0,0 0-1 0 0,0 0 1 0 0,1 1 0 0 0,-1-1-1 0 0,0 0 1 0 0,1 0 0 0 0,-1 1-1 0 0,0-1 1 0 0,0 0 0 0 0,0 1-1 0 0,1-1 1 0 0,-1 0 0 0 0,0 1-1 0 0,0-1 1 0 0,0 0-1 0 0,0 1 1 0 0,1-1 0 0 0,-1 1-1 0 0,0-1 1 0 0,0 0 0 0 0,0 1-1 0 0,0-1 1 0 0,0 0 0 0 0,0 1-1 0 0,0-1 1 0 0,0 1 0 0 0,0-1-1 0 0,-1 0 1 0 0,1 1 0 0 0,0-1-1 0 0,0 0 1 0 0,0 1 0 0 0,0-1-1 0 0,-1 1 1 0 0,1 8 167 0 0,-1 10-36 0 0,1 0 0 0 0,1-1 0 0 0,0 1 0 0 0,2 0 0 0 0,0-1 0 0 0,1 1 1 0 0,10 27-1 0 0,-14-45-168 0 0,0 0 0 0 0,1 1 0 0 0,0-1 1 0 0,-1 1-1 0 0,1-1 0 0 0,0 0 0 0 0,0 0 0 0 0,0 1 1 0 0,0-1-1 0 0,0 0 0 0 0,0 0 0 0 0,0 0 1 0 0,0 0-1 0 0,2 1 0 0 0,-2-2-40 0 0,0 0 0 0 0,-1 0 1 0 0,1 0-1 0 0,0 0 0 0 0,0-1 0 0 0,0 1 0 0 0,0 0 0 0 0,0 0 1 0 0,-1-1-1 0 0,1 1 0 0 0,0-1 0 0 0,0 1 0 0 0,0 0 1 0 0,-1-1-1 0 0,1 1 0 0 0,0-1 0 0 0,-1 0 0 0 0,1 1 0 0 0,0-1 1 0 0,-1 0-1 0 0,1 1 0 0 0,-1-1 0 0 0,1 0 0 0 0,-1 0 1 0 0,0 1-1 0 0,1-1 0 0 0,-1-1 0 0 0,9-13-10 0 0,-2 0-1 0 0,0 0 1 0 0,-1-1-1 0 0,-1 0 1 0 0,0 0-1 0 0,2-17 1 0 0,10-30 299 0 0,-16 60-299 0 0,1-4 219 0 0,1-1 0 0 0,0 1 0 0 0,0-1 0 0 0,0 1 0 0 0,7-9 0 0 0,-10 15-185 0 0,1 0-1 0 0,0 1 1 0 0,-1-1-1 0 0,1 0 1 0 0,0 1-1 0 0,-1-1 1 0 0,1 0-1 0 0,0 1 1 0 0,0-1-1 0 0,0 1 1 0 0,0-1-1 0 0,-1 1 1 0 0,1-1-1 0 0,0 1 1 0 0,0 0-1 0 0,0-1 0 0 0,0 1 1 0 0,0 0-1 0 0,0 0 1 0 0,0 0-1 0 0,1 0 1 0 0,0 0-32 0 0,-1 1-1 0 0,1-1 1 0 0,-1 1 0 0 0,1 0-1 0 0,-1-1 1 0 0,1 1 0 0 0,-1 0 0 0 0,0 0-1 0 0,1 0 1 0 0,-1 0 0 0 0,0 0 0 0 0,0 1-1 0 0,0-1 1 0 0,0 0 0 0 0,0 0-1 0 0,0 1 1 0 0,1 1 0 0 0,9 16-596 0 0,-1-1 0 0 0,-1 1 0 0 0,-1 1 1 0 0,-1 0-1 0 0,8 29 0 0 0,16 45-7142 0 0,-29-85 6257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21 296 0 0,'1'-2'328'0'0,"15"-17"6372"0"0,-13 35-3366 0 0,-3-9-3863 0 0,-1 1 541 0 0,-1 1 0 0 0,1-1 0 0 0,-1 0 0 0 0,0 0 0 0 0,-6 13 0 0 0,-6 20 21 0 0,10-20 41 0 0,0 0 1 0 0,2 1-1 0 0,-1 27 0 0 0,3-43-20 0 0,0 1 0 0 0,1 0 0 0 0,-1 0 0 0 0,1-1 0 0 0,0 1 0 0 0,1 0 0 0 0,0-1 0 0 0,0 1 0 0 0,0-1 0 0 0,1 0 0 0 0,0 0 0 0 0,0 0 0 0 0,1 0 0 0 0,6 9 0 0 0,-8-14-49 0 0,0 0 1 0 0,0 0-1 0 0,0 0 0 0 0,0 0 1 0 0,1 0-1 0 0,-1 0 1 0 0,1 0-1 0 0,-1-1 0 0 0,0 1 1 0 0,1-1-1 0 0,-1 1 0 0 0,1-1 1 0 0,-1 0-1 0 0,1 0 0 0 0,-1-1 1 0 0,1 1-1 0 0,-1 0 0 0 0,0-1 1 0 0,1 1-1 0 0,-1-1 1 0 0,0 0-1 0 0,1 0 0 0 0,-1 0 1 0 0,4-2-1 0 0,4-1-14 0 0,1-1-1 0 0,-1-1 1 0 0,18-13 0 0 0,-13 7 1 0 0,0-1 0 0 0,-1 0 0 0 0,-1-1 0 0 0,0-1 0 0 0,0 0 0 0 0,13-22 0 0 0,-20 26-171 0 0,0 0 0 0 0,0-1 0 0 0,-1 0-1 0 0,0 0 1 0 0,-1 0 0 0 0,-1-1 0 0 0,1 1 0 0 0,-2-1-1 0 0,0 0 1 0 0,0-20 0 0 0,-2 32 156 0 0,1 1-1 0 0,-1-1 1 0 0,0 0-1 0 0,0 1 1 0 0,0-1 0 0 0,0 0-1 0 0,0 1 1 0 0,-1-1 0 0 0,1 0-1 0 0,0 1 1 0 0,0-1 0 0 0,0 0-1 0 0,0 1 1 0 0,-1-1 0 0 0,1 0-1 0 0,0 1 1 0 0,-1-1 0 0 0,1 0-1 0 0,-1 1 1 0 0,1-1 0 0 0,0 1-1 0 0,-1-1 1 0 0,1 1 0 0 0,-1-1-1 0 0,1 1 1 0 0,-1-1-1 0 0,0 1 1 0 0,1 0 0 0 0,-1-1-1 0 0,1 1 1 0 0,-2-1 0 0 0,-22 7-292 0 0,-19 27 255 0 0,35-23 155 0 0,1 0 0 0 0,0 1 1 0 0,0-1-1 0 0,1 1 0 0 0,1 1 1 0 0,0-1-1 0 0,0 1 0 0 0,1 0 1 0 0,1 0-1 0 0,0 0 0 0 0,1 0 1 0 0,-2 24-1 0 0,4-31-26 0 0,-1-1 1 0 0,1 1-1 0 0,0 0 0 0 0,1-1 1 0 0,-1 1-1 0 0,1-1 0 0 0,0 1 1 0 0,0 0-1 0 0,0-1 0 0 0,1 0 1 0 0,-1 1-1 0 0,1-1 1 0 0,0 0-1 0 0,1 0 0 0 0,-1 0 1 0 0,1 0-1 0 0,-1 0 0 0 0,1 0 1 0 0,0-1-1 0 0,1 0 0 0 0,-1 1 1 0 0,0-1-1 0 0,1 0 0 0 0,0-1 1 0 0,0 1-1 0 0,0-1 0 0 0,0 1 1 0 0,0-1-1 0 0,0 0 0 0 0,1-1 1 0 0,-1 1-1 0 0,1-1 0 0 0,-1 0 1 0 0,1 0-1 0 0,-1 0 0 0 0,9 0 1 0 0,16-2-54 0 0,-1 0 1 0 0,1-2 0 0 0,-1-1-1 0 0,0-1 1 0 0,0-2-1 0 0,-1-1 1 0 0,38-15-1 0 0,45-12-7760 0 0,-95 31 5884 0 0,-5-1 130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82 841 776 0 0,'-1'6'5830'0'0,"-1"-12"-2451"0"0,-5-32-1469 0 0,-6-54-2084 0 0,-22-280 673 0 0,21 178 80 0 0,13 78 41 0 0,-3 103-1328 0 0,4 12 573 0 0,-1 1 1 0 0,1 0-1 0 0,0 0 1 0 0,-1-1-1 0 0,1 1 1 0 0,0 0-1 0 0,0-1 1 0 0,-1 1-1 0 0,1-1 1 0 0,0 1-1 0 0,0 0 1 0 0,0-1-1 0 0,-1 1 1 0 0,1-1-1 0 0,0 1 0 0 0,0 0 1 0 0,0-1-1 0 0,0 1 1 0 0,0-1-1 0 0,0 1 1 0 0,0-1-1 0 0,0 1 1 0 0,0 0-1 0 0,0-1 1 0 0,0 1-1 0 0,0-1 1 0 0,0 1-1 0 0,0-1 1 0 0,0 1-1 0 0,1 0 0 0 0,-1-1 1 0 0,0 1-1 0 0,0-1 1 0 0,0 1-1 0 0,1 0 1 0 0,-1-1-1 0 0,1 0 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37 275 104 0 0,'-7'3'1413'0'0,"6"-2"-854"0"0,0 0 0 0 0,-1 0 0 0 0,1-1 0 0 0,-1 1 0 0 0,1 0 0 0 0,0-1 0 0 0,-1 1 0 0 0,1-1 0 0 0,-1 1 0 0 0,1-1 0 0 0,-1 0 0 0 0,1 0 0 0 0,-1 0 0 0 0,0 1 0 0 0,1-2 0 0 0,-3 1 0 0 0,1-10 2353 0 0,6-15-3583 0 0,2-9 1008 0 0,1 1 1 0 0,2-1 0 0 0,2 2 0 0 0,13-33 0 0 0,-17 51-234 0 0,-5 11-88 0 0,0 0 0 0 0,0-1 1 0 0,1 1-1 0 0,-1 0 1 0 0,1 0-1 0 0,0 0 1 0 0,0 0-1 0 0,0 1 0 0 0,0-1 1 0 0,4-3-1 0 0,-5 6-15 0 0,1-1-1 0 0,-1 1 0 0 0,1 0 1 0 0,-1-1-1 0 0,1 1 0 0 0,0 0 1 0 0,-1 0-1 0 0,1 0 1 0 0,-1 0-1 0 0,1 0 0 0 0,0 1 1 0 0,-1-1-1 0 0,1 0 1 0 0,-1 1-1 0 0,1-1 0 0 0,-1 1 1 0 0,1-1-1 0 0,-1 1 1 0 0,1 0-1 0 0,-1 0 0 0 0,1 0 1 0 0,-1 0-1 0 0,0 0 1 0 0,0 0-1 0 0,1 0 0 0 0,0 1 1 0 0,13 11-2 0 0,0 1 1 0 0,0 1-1 0 0,-1 0 1 0 0,12 17-1 0 0,20 23 21 0 0,119 106 868 0 0,-164-161-900 0 0,0 1 0 0 0,0-1 0 0 0,0 1-1 0 0,-1 0 1 0 0,1-1 0 0 0,0 1 0 0 0,-1 0 0 0 0,1 0-1 0 0,0-1 1 0 0,-1 1 0 0 0,1 0 0 0 0,-1 0 0 0 0,1 0-1 0 0,-1 0 1 0 0,0-1 0 0 0,1 1 0 0 0,-1 0 0 0 0,0 0-1 0 0,0 0 1 0 0,1 0 0 0 0,-1 0 0 0 0,0 0 0 0 0,0 0-1 0 0,0 0 1 0 0,0 0 0 0 0,0 1 0 0 0,-28 6-572 0 0,5-4 548 0 0,-117 23-3478 0 0,-1-1-6093 0 0,117-20 7979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161 371 140 0 0,'4'-19'3349'0'0,"1"1"1"0"0,1 0-1 0 0,13-27 1 0 0,-32 72-2635 0 0,2 1 0 0 0,2 0 1 0 0,0 1-1 0 0,-5 33 0 0 0,-22 145-805 0 0,36-206 98 0 0,-16 117-119 0 0,-35 175-977 0 0,48-277 974 0 0,3-13 84 0 0,-1 0 1 0 0,1 0 0 0 0,-1 0-1 0 0,0 0 1 0 0,1 0 0 0 0,-1-1 0 0 0,-1 1-1 0 0,1 0 1 0 0,0 0 0 0 0,-1-1 0 0 0,1 1-1 0 0,-4 4 1 0 0,4-7 25 0 0,1 0 0 0 0,0 0 0 0 0,0 0 0 0 0,-1 0 0 0 0,1 0 0 0 0,0 0 0 0 0,-1 0 0 0 0,1 1 0 0 0,0-1 0 0 0,0 0 0 0 0,-1 0 0 0 0,1 0 0 0 0,0 0 0 0 0,-1 0 0 0 0,1 0 0 0 0,0-1 0 0 0,-1 1 0 0 0,1 0 0 0 0,0 0 1 0 0,0 0-1 0 0,-1 0 0 0 0,1 0 0 0 0,0 0 0 0 0,-1 0 0 0 0,1-1 0 0 0,0 1 0 0 0,0 0 0 0 0,-1 0 0 0 0,1 0 0 0 0,0 0 0 0 0,0-1 0 0 0,0 1 0 0 0,-1 0 0 0 0,1 0 0 0 0,0-1 0 0 0,0 1 0 0 0,0 0 0 0 0,0 0 0 0 0,-1-1 0 0 0,1 1 0 0 0,0 0 0 0 0,0-1 0 0 0,0 1 0 0 0,0 0 0 0 0,0-1 0 0 0,0 1 0 0 0,0 0 0 0 0,0 0 0 0 0,0-1 0 0 0,0 1 0 0 0,0-1 0 0 0,-4-18-60 0 0,3-44-126 0 0,2 0-1 0 0,3 0 1 0 0,15-77-1 0 0,-4 27-3 0 0,-2-8 65 0 0,-6 36 183 0 0,4 0 0 0 0,3 0 0 0 0,38-123 0 0 0,-50 203-26 0 0,0 0 1 0 0,0 0-1 0 0,0 0 0 0 0,0 0 0 0 0,1 0 1 0 0,0 0-1 0 0,0 1 0 0 0,0 0 0 0 0,1-1 1 0 0,-1 1-1 0 0,8-6 0 0 0,-10 10-22 0 0,0-1 1 0 0,0 0-1 0 0,0 1 0 0 0,0-1 0 0 0,1 1 1 0 0,-1-1-1 0 0,0 1 0 0 0,0 0 0 0 0,1-1 1 0 0,-1 1-1 0 0,0 0 0 0 0,0 0 0 0 0,1 0 1 0 0,-1 0-1 0 0,0 0 0 0 0,0 0 0 0 0,1 0 1 0 0,-1 1-1 0 0,0-1 0 0 0,2 1 0 0 0,0 0-3 0 0,-1 1-1 0 0,1-1 1 0 0,-1 1-1 0 0,0-1 1 0 0,1 1-1 0 0,-1 0 1 0 0,0 0-1 0 0,0 1 1 0 0,0-1-1 0 0,0 0 1 0 0,0 0-1 0 0,1 4 1 0 0,13 19 19 0 0,-2 1 1 0 0,-1 1-1 0 0,20 54 0 0 0,15 92 29 0 0,-11-37-27 0 0,35 158-164 0 0,-67-270 37 0 0,-5-21 123 0 0,1 5-293 0 0,1-1 0 0 0,0 0 0 0 0,0 0 0 0 0,0 0 0 0 0,1 0 0 0 0,0-1 0 0 0,4 9 0 0 0,-6-14 66 0 0,0 0 0 0 0,0 0 0 0 0,0 0 0 0 0,0 0 1 0 0,0 0-1 0 0,0 0 0 0 0,0 0 0 0 0,0 0 0 0 0,1 0 0 0 0,-1-1 1 0 0,0 1-1 0 0,0-1 0 0 0,1 1 0 0 0,-1-1 0 0 0,1 1 0 0 0,-1-1 1 0 0,3 1-1 0 0,-2-1-264 0 0,1 0 1 0 0,0-1 0 0 0,0 1 0 0 0,-1-1-1 0 0,1 1 1 0 0,0-1 0 0 0,-1 0-1 0 0,1 0 1 0 0,-1 0 0 0 0,1 0-1 0 0,-1 0 1 0 0,4-3 0 0 0,1 0-901 0 0,-5-1 201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549 19 468 0 0,'-3'-2'450'0'0,"1"0"-1"0"0,0 1 1 0 0,-1-1-1 0 0,1 0 1 0 0,-1 1-1 0 0,1-1 1 0 0,-1 1-1 0 0,0 0 1 0 0,1 0 0 0 0,-1 0-1 0 0,0 0 1 0 0,0 1-1 0 0,0-1 1 0 0,0 1-1 0 0,0-1 1 0 0,0 1-1 0 0,1 0 1 0 0,-1 0 0 0 0,0 1-1 0 0,0-1 1 0 0,0 1-1 0 0,0-1 1 0 0,-3 2-1 0 0,-14 2 427 0 0,1 2-1 0 0,-23 9 0 0 0,27-9-350 0 0,-96 31 505 0 0,-88 35-4319 0 0,194-69 2592 0 0,0 0 0 0 0,0 0 0 0 0,0 1 0 0 0,1-1-1 0 0,-1 1 1 0 0,1 0 0 0 0,0 1 0 0 0,0-1 0 0 0,0 1 0 0 0,1-1 0 0 0,-1 1 0 0 0,1 0-1 0 0,0 1 1 0 0,-3 6 0 0 0,-3 7-879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55 172 0 0,'-2'-5'905'0'0,"0"1"0"0"0,0-1 0 0 0,0 1 1 0 0,-1-1-1 0 0,1 1 0 0 0,-1 0 0 0 0,0 0 0 0 0,0 0 0 0 0,-1 1 0 0 0,1-1 1 0 0,-6-4-1 0 0,13 11-384 0 0,0 1 0 0 0,0-1 0 0 0,0 1 0 0 0,0 0 0 0 0,-1 0 0 0 0,5 8 0 0 0,9 8-289 0 0,310 311 445 0 0,479 508-318 0 0,-360-367-693 0 0,-429-460-141 0 0,-9-16-3100 0 0,-8 2 3113 0 0,0 1 0 0 0,0-1 0 0 0,0 1 0 0 0,0-1 1 0 0,0 1-1 0 0,0-1 0 0 0,-1 1 0 0 0,1-1 0 0 0,0 1 0 0 0,-1 0 1 0 0,1-1-1 0 0,-1 1 0 0 0,0-1 0 0 0,1 1 0 0 0,-1 0 0 0 0,0 0 1 0 0,0-1-1 0 0,0 1 0 0 0,-1-1 0 0 0,-3-3-1222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1044 0 0,'0'0'66'0'0,"0"0"0"0"0,0-1 0 0 0,0 1 0 0 0,0 0 0 0 0,0 0 0 0 0,0 0 0 0 0,0-1 0 0 0,0 1 0 0 0,0 0 0 0 0,0 0 0 0 0,0 0 0 0 0,0-1 0 0 0,0 1 0 0 0,0 0-1 0 0,0 0 1 0 0,0 0 0 0 0,1 0 0 0 0,-1-1 0 0 0,0 1 0 0 0,0 0 0 0 0,0 0 0 0 0,0 0 0 0 0,0 0 0 0 0,0 0 0 0 0,0-1 0 0 0,0 1 0 0 0,1 0 0 0 0,-1 0 0 0 0,0 0 0 0 0,0 0 0 0 0,0 0 0 0 0,0 0 0 0 0,1 0 0 0 0,-1-1 0 0 0,0 1 0 0 0,0 0 0 0 0,0 0-1 0 0,0 0 1 0 0,1 0 0 0 0,-1 0 0 0 0,0 0 0 0 0,0 0 0 0 0,0 0 0 0 0,1 0 0 0 0,-1 0 0 0 0,0 0 0 0 0,11 7 2435 0 0,8 12 231 0 0,-8 2-2441 0 0,-2-1 0 0 0,0 1-1 0 0,-1 1 1 0 0,-1 0 0 0 0,-1 0 0 0 0,-1 0 0 0 0,2 24 0 0 0,9 34-68 0 0,8 60-104 0 0,-64-277 212 0 0,29 90-277 0 0,1 0 0 0 0,2 0 0 0 0,3-1 0 0 0,1 1 0 0 0,5-84 0 0 0,1 110-23 0 0,2 0 0 0 0,0 1 0 0 0,0 0 1 0 0,2 0-1 0 0,1 0 0 0 0,15-33 0 0 0,-15 41-3 0 0,1-1-1 0 0,0 1 1 0 0,0 1 0 0 0,1-1-1 0 0,1 1 1 0 0,0 1 0 0 0,0 0-1 0 0,1 0 1 0 0,0 1 0 0 0,22-13-1 0 0,-27 19-25 0 0,0-1 0 0 0,0 2 0 0 0,0-1 0 0 0,1 1 0 0 0,-1 0 0 0 0,1 0 0 0 0,-1 0 0 0 0,1 1-1 0 0,0 0 1 0 0,0 1 0 0 0,-1-1 0 0 0,1 1 0 0 0,12 2 0 0 0,-16-2-7 0 0,1 1 1 0 0,-1 0-1 0 0,1 0 1 0 0,-1 0-1 0 0,1 1 0 0 0,-1-1 1 0 0,0 1-1 0 0,0 0 1 0 0,1-1-1 0 0,-1 1 0 0 0,-1 1 1 0 0,1-1-1 0 0,0 0 1 0 0,0 1-1 0 0,-1 0 0 0 0,1-1 1 0 0,-1 1-1 0 0,0 0 1 0 0,0 0-1 0 0,0 0 0 0 0,0 0 1 0 0,-1 1-1 0 0,1-1 1 0 0,-1 0-1 0 0,0 1 0 0 0,0-1 1 0 0,1 5-1 0 0,-1 6-22 0 0,1 0 0 0 0,-2 1 0 0 0,0-1 0 0 0,-1 0 0 0 0,0 0 0 0 0,-1 1 0 0 0,-1-1 0 0 0,0 0 0 0 0,-1 0 0 0 0,0-1 0 0 0,-1 1 0 0 0,-1-1 0 0 0,0 0 0 0 0,-1 0 0 0 0,-15 21 0 0 0,-3 2-240 0 0,-2-2-1 0 0,-1-1 1 0 0,-63 58 0 0 0,74-71 300 0 0,17-19-22 0 0,-1-1-1 0 0,1 0 1 0 0,0 0-1 0 0,0 1 1 0 0,0-1-1 0 0,0 0 1 0 0,0 1-1 0 0,0-1 0 0 0,0 0 1 0 0,0 0-1 0 0,0 1 1 0 0,0-1-1 0 0,0 0 1 0 0,0 1-1 0 0,0-1 0 0 0,0 0 1 0 0,0 1-1 0 0,0-1 1 0 0,0 0-1 0 0,0 0 1 0 0,0 1-1 0 0,0-1 1 0 0,1 0-1 0 0,-1 1 0 0 0,0-1 1 0 0,0 0-1 0 0,0 0 1 0 0,0 0-1 0 0,1 1 1 0 0,-1-1-1 0 0,0 0 0 0 0,0 0 1 0 0,1 1-1 0 0,-1-1 1 0 0,0 0-1 0 0,1 0 1 0 0,39 3 926 0 0,-23-3-818 0 0,-3 0-9 0 0,0 0 0 0 0,-1 1 1 0 0,1 1-1 0 0,0 1 0 0 0,0 0 1 0 0,-1 0-1 0 0,1 1 0 0 0,-1 1 1 0 0,15 7-1 0 0,-20-7-100 0 0,0 0 1 0 0,0 0-1 0 0,-1 1 0 0 0,0 0 1 0 0,0 0-1 0 0,0 0 0 0 0,-1 1 1 0 0,1 0-1 0 0,-2 0 0 0 0,1 1 1 0 0,-1 0-1 0 0,0 0 0 0 0,-1 0 1 0 0,7 16-1 0 0,-7-12-10 0 0,0 0 1 0 0,0 0-1 0 0,-1 0 1 0 0,0 1-1 0 0,-1 0 0 0 0,-1-1 1 0 0,0 1-1 0 0,-1 0 1 0 0,-1 16-1 0 0,0-24-45 0 0,0 0-1 0 0,0 0 1 0 0,0 0 0 0 0,0 0-1 0 0,-1 0 1 0 0,0 0 0 0 0,0 0-1 0 0,-1-1 1 0 0,1 1 0 0 0,-1-1 0 0 0,0 0-1 0 0,0 0 1 0 0,0 0 0 0 0,-1 0-1 0 0,1 0 1 0 0,-1-1 0 0 0,0 0-1 0 0,0 1 1 0 0,0-1 0 0 0,-1-1-1 0 0,1 1 1 0 0,-1-1 0 0 0,1 0-1 0 0,-1 0 1 0 0,0 0 0 0 0,-6 1 0 0 0,-7 1-856 0 0,0-1 0 0 0,-1-1 0 0 0,1 0 0 0 0,-1-2 0 0 0,1 0 0 0 0,-1-1 0 0 0,-19-4 0 0 0,-36-1-3390 0 0,44 6 2851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1703 697 584 0 0,'19'-3'2745'0'0,"-1"-2"1701"0"0,-18 4-4375 0 0,0 0-1 0 0,0 0 1 0 0,0 1-1 0 0,-1-1 0 0 0,1 0 1 0 0,0 0-1 0 0,-1 0 1 0 0,1 0-1 0 0,0 0 1 0 0,-1 0-1 0 0,1 1 1 0 0,-1-1-1 0 0,0 0 0 0 0,1 0 1 0 0,-1 1-1 0 0,0-1 1 0 0,1 0-1 0 0,-1 1 1 0 0,0-1-1 0 0,0 1 0 0 0,1-1 1 0 0,-1 1-1 0 0,0-1 1 0 0,-1 0-1 0 0,-44-33 802 0 0,-2 1-1 0 0,-84-43 0 0 0,-112-38-6 0 0,-278-76-444 0 0,-14 38-316 0 0,480 137-54 0 0,18 7-442 0 0,-22-6 1603 0 0,35 4-4182 0 0,8-4-5001 0 0,16 10 6197 0 0,1-2 280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16 1012 0 0,'-1'-16'9319'0'0,"-3"30"-5275"0"0,0 3-4333 0 0,-12 65 775 0 0,-9 138 1 0 0,-3 20-483 0 0,23-210 366 0 0,-4 60 1 0 0,9-89-326 0 0,1-1 0 0 0,-1 1 0 0 0,1 0 0 0 0,0 0-1 0 0,-1 0 1 0 0,1-1 0 0 0,0 1 0 0 0,0 0 0 0 0,-1-1 0 0 0,1 1-1 0 0,0 0 1 0 0,0-1 0 0 0,0 1 0 0 0,0-1 0 0 0,0 1 0 0 0,0-1 0 0 0,0 0-1 0 0,0 0 1 0 0,0 1 0 0 0,0-1 0 0 0,0 0 0 0 0,0 0 0 0 0,0 0-1 0 0,0 0 1 0 0,1 0 0 0 0,36 2 366 0 0,-31-1-290 0 0,79 1 655 0 0,159-16-1 0 0,-29-26-3835 0 0,-216 39 3049 0 0,33-9-4261 0 0,-32 10 4085 0 0,-1 0 1 0 0,1 0-1 0 0,-1 0 0 0 0,1-1 1 0 0,-1 1-1 0 0,1 0 1 0 0,-1 0-1 0 0,1 0 1 0 0,0 0-1 0 0,-1 0 1 0 0,0-1-1 0 0,1 1 1 0 0,-1 0-1 0 0,1 0 1 0 0,-1-1-1 0 0,1 1 0 0 0,-1 0 1 0 0,1-1-1 0 0,-1 1 1 0 0,0 0-1 0 0,1-1 1 0 0,-1 1-1 0 0,0-1 1 0 0,1 1-1 0 0,-1-1 1 0 0,0 1-1 0 0,0-1 1 0 0,1 1-1 0 0,-1-1 0 0 0,0 1 1 0 0,0-1-1 0 0,0 1 1 0 0,0-1-1 0 0,0 1 1 0 0,0-1-1 0 0,0 1 1 0 0,0-1-1 0 0,0 1 1 0 0,0-1-1 0 0,0 1 1 0 0,0-1-1 0 0,0 1 1 0 0,0-1-1 0 0,0 1 0 0 0,0-1 1 0 0,-1 1-1 0 0,1-1 1 0 0,0 1-1 0 0,0-1 1 0 0,-1 0-1 0 0,-4-3-1521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2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82 220 0 0,'31'-11'10312'0'0,"2"4"-4823"0"0,9 2-3274 0 0,24 3-3458 0 0,14-2 1685 0 0,70-17-1322 0 0,-87 9-2333 0 0,-15 4-2315 0 0,-32 1 1077 0 0,-12 3 2500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3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1108 0 0,'12'-3'10379'0'0,"17"-3"-7111"0"0,254-36-942 0 0,-122 14-4748 0 0,-149 26 1146 0 0,0 0 1 0 0,0 0-1 0 0,1 2 0 0 0,-1 0 1 0 0,0 0-1 0 0,1 1 1 0 0,-1 0-1 0 0,0 1 0 0 0,23 7 1 0 0,-15-1-444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0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1280 230 408 0 0,'38'1'6550'0'0,"-4"0"-3544"0"0,-33-1-2900 0 0,-26 0 126 0 0,-7-5 22 0 0,-1-1 0 0 0,1-2 1 0 0,-49-17-1 0 0,36 10-73 0 0,-55-17 67 0 0,-209-60 285 0 0,243 77-262 0 0,0 2 0 0 0,-120-7-1 0 0,144 21-138 0 0,0 1 0 0 0,-42 9 0 0 0,15-2 109 0 0,33-8-478 0 0,-20 3 879 0 0,33 7-3249 0 0,6 10-4030 0 0,13-16 4676 0 0,-1-3 187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0 304 0 0,'0'0'3278'0'0,"11"0"1557"0"0,11 1-4221 0 0,103 18 443 0 0,-1 5 0 0 0,129 44-1 0 0,-222-60-988 0 0,-1-1 0 0 0,47 5 1 0 0,-33-6-663 0 0,-39-5-254 0 0,0 0 1 0 0,0 0-1 0 0,0 1 1 0 0,0 0-1 0 0,0 0 1 0 0,-1 0-1 0 0,1 1 0 0 0,-1-1 1 0 0,1 1-1 0 0,6 6 1 0 0,-1 0-662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30 324 776 0 0,'10'9'7059'0'0,"3"26"-5345"0"0,-1 1-1 0 0,8 46 0 0 0,6 18-1061 0 0,3 2-416 0 0,-40-112-313 0 0,-6-17 69 0 0,-4-20 16 0 0,2-1 0 0 0,2 0 0 0 0,3-2 1 0 0,1 0-1 0 0,3 0 0 0 0,2-1 0 0 0,-2-61 0 0 0,11 107 2 0 0,-1-1-1 0 0,0 1 1 0 0,1-1-1 0 0,0 0 1 0 0,0 1 0 0 0,1 0-1 0 0,0-1 1 0 0,0 1-1 0 0,0 0 1 0 0,0 0-1 0 0,1 0 1 0 0,0 0-1 0 0,0 0 1 0 0,6-7-1 0 0,-2 5 13 0 0,0 0 0 0 0,0 1-1 0 0,1 0 1 0 0,0 0-1 0 0,0 1 1 0 0,0 0-1 0 0,18-8 1 0 0,5 2-247 0 0,0 0-1 0 0,1 3 1 0 0,0 0-1 0 0,33-2 1 0 0,1 5-2386 0 0,-63 5 2178 0 0,0 0 0 0 0,0 0 0 0 0,0 1 0 0 0,0-1 0 0 0,0 1 0 0 0,0-1 0 0 0,0 1 0 0 0,0 0 0 0 0,0 0 0 0 0,-1 1 0 0 0,1-1 0 0 0,0 0 0 0 0,-1 1 0 0 0,1 0 0 0 0,-1-1 0 0 0,1 1 0 0 0,-1 0 0 0 0,0 0 0 0 0,4 5 0 0 0,-5 1-848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98 56 0 0,'-18'-10'11968'0'0,"25"8"-8707"0"0,9-2-3714 0 0,131-30 1588 0 0,15-4-3131 0 0,-134 34-2125 0 0,52-2 0 0 0,-46 10 5 0 0,-20 2 2539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25 720 0 0,'1'-1'601'0'0,"-1"-1"-1"0"0,0 0 1 0 0,0 0 0 0 0,1 1-1 0 0,-1-1 1 0 0,1 0-1 0 0,-1 1 1 0 0,1-1 0 0 0,0 1-1 0 0,-1-1 1 0 0,1 1-1 0 0,0-1 1 0 0,2-1 0 0 0,4 2 4021 0 0,-4 19-3492 0 0,-36 873-820 0 0,29-812-311 0 0,-2 20 0 0 0,-38 449 99 0 0,44-517-134 0 0,1-31 33 0 0,-1 0-1 0 0,0 1 1 0 0,0-1 0 0 0,0 0 0 0 0,1 0 0 0 0,-1 0 0 0 0,0 0 0 0 0,0 1 0 0 0,1-1 0 0 0,-1 0 0 0 0,0 0 0 0 0,0 0 0 0 0,1 0 0 0 0,-1 0-1 0 0,0 0 1 0 0,0 0 0 0 0,1 0 0 0 0,-1 0 0 0 0,0 0 0 0 0,0 0 0 0 0,1 0 0 0 0,-1 0 0 0 0,0 0 0 0 0,0 0 0 0 0,1 0 0 0 0,-1 0-1 0 0,0 0 1 0 0,1 0 0 0 0,-1 0 0 0 0,0-1 0 0 0,0 1 0 0 0,0 0 0 0 0,1 0 0 0 0,-1 0 0 0 0,0 0 0 0 0,0-1 0 0 0,1 1 0 0 0,-1 0 0 0 0,0 0-1 0 0,0 0 1 0 0,0-1 0 0 0,0 1 0 0 0,0 0 0 0 0,1 0 0 0 0,-1-1 0 0 0,0 1 0 0 0,32-47-3899 0 0,-22 30-1103 0 0,-5 11 1100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1513 35 164 0 0,'9'-6'1230'0'0,"-1"1"0"0"0,1 0-1 0 0,0 1 1 0 0,0-1 0 0 0,0 2 0 0 0,11-4 0 0 0,-61 67 2047 0 0,-443 444-106 0 0,126-138-2758 0 0,-76 137-107 0 0,369-426-274 0 0,-61 65-810 0 0,68-86-7440 0 0,44-50 4000 0 0,9-1 2432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09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62 864 0 0,'5'-14'3498'0'0,"-5"14"-3392"0"0,1-1 1 0 0,-1 1-1 0 0,1-1 1 0 0,-1 1-1 0 0,1-1 1 0 0,-1 0-1 0 0,0 1 0 0 0,1-1 1 0 0,-1 0-1 0 0,0 1 1 0 0,0-1-1 0 0,1 0 0 0 0,-1 1 1 0 0,0-1-1 0 0,0 0 1 0 0,0 0-1 0 0,0 1 1 0 0,0-1-1 0 0,0 0 0 0 0,0 1 1 0 0,0-1-1 0 0,0 0 1 0 0,0 0-1 0 0,-1 1 0 0 0,1-1 1 0 0,0 0-1 0 0,0 1 1 0 0,-1-1-1 0 0,1 0 1 0 0,0 1-1 0 0,-1-1 0 0 0,1 1 1 0 0,-1-1-1 0 0,1 0 1 0 0,-1 1-1 0 0,1-1 0 0 0,-1 1 1 0 0,1-1-1 0 0,-1 1 1 0 0,1 0-1 0 0,-1-1 1 0 0,0 1-1 0 0,1 0 0 0 0,-2-1 1 0 0,-3-2 79 0 0,1 0 1 0 0,-1 1-1 0 0,0-1 1 0 0,-1 1-1 0 0,1 0 1 0 0,0 1-1 0 0,0-1 1 0 0,-1 1-1 0 0,1 0 0 0 0,-1 1 1 0 0,1-1-1 0 0,-1 1 1 0 0,1 0-1 0 0,-1 0 1 0 0,1 1-1 0 0,-9 1 1 0 0,7 1-123 0 0,0-1 0 0 0,1 1 0 0 0,-1 0 0 0 0,1 0 0 0 0,0 1 0 0 0,0 0 0 0 0,0 0 0 0 0,0 0 0 0 0,1 1 0 0 0,-1 0 0 0 0,1 0 0 0 0,-7 10 0 0 0,-1 2 3 0 0,1 1 0 0 0,1 1 1 0 0,1-1-1 0 0,0 2 1 0 0,2-1-1 0 0,0 1 1 0 0,1 1-1 0 0,-8 39 1 0 0,9-24-10 0 0,2 1 0 0 0,0 1 0 0 0,3-1 0 0 0,4 47 0 0 0,-3-76-32 0 0,1 0 0 0 0,1 0 0 0 0,-1 0 1 0 0,1 0-1 0 0,0 0 0 0 0,1 0 0 0 0,0-1 0 0 0,5 10 0 0 0,-7-15-19 0 0,1 1 0 0 0,-1-1 0 0 0,1 0 0 0 0,0 0 0 0 0,-1 0 0 0 0,1 0 0 0 0,0 0 0 0 0,0 0 0 0 0,0-1 0 0 0,0 1 0 0 0,1-1 0 0 0,-1 1 0 0 0,0-1 0 0 0,1 0 0 0 0,-1 0 0 0 0,1 0 0 0 0,-1 0 0 0 0,1 0 0 0 0,0 0 0 0 0,-1-1 0 0 0,1 0 0 0 0,-1 1 0 0 0,1-1 0 0 0,0 0 0 0 0,0 0 0 0 0,-1 0 0 0 0,1-1 0 0 0,4 0 0 0 0,2-1-12 0 0,0-1 0 0 0,0 0 0 0 0,0-1 0 0 0,-1 0 0 0 0,1 0 0 0 0,-1-1 0 0 0,0 0 0 0 0,0 0 0 0 0,0-1 0 0 0,-1 0 0 0 0,0 0 0 0 0,0-1 1 0 0,11-14-1 0 0,3-8-7 0 0,-1-2 0 0 0,23-44 1 0 0,10-15 32 0 0,-48 81-9 0 0,9-10 47 0 0,-13 19-58 0 0,-1 0 0 0 0,1 0 0 0 0,-1 0 0 0 0,1 0 0 0 0,-1 0 0 0 0,1 0 0 0 0,-1 0 0 0 0,1 0 0 0 0,-1 0 0 0 0,1 0 0 0 0,-1 0-1 0 0,1 0 1 0 0,-1 0 0 0 0,1 0 0 0 0,-1 1 0 0 0,0-1 0 0 0,1 0 0 0 0,-1 0 0 0 0,1 0 0 0 0,-1 1 0 0 0,1-1 0 0 0,-1 0 0 0 0,0 1 0 0 0,1-1 0 0 0,-1 0 0 0 0,0 1 0 0 0,1-1-1 0 0,-1 1 1 0 0,0-1 0 0 0,0 0 0 0 0,1 1 0 0 0,-1-1 0 0 0,0 1 0 0 0,0-1 0 0 0,0 1 0 0 0,1-1 0 0 0,-1 1 0 0 0,0-1 0 0 0,0 1 0 0 0,0-1 0 0 0,0 1 0 0 0,0-1 0 0 0,0 1-1 0 0,0-1 1 0 0,0 1 0 0 0,39 160-159 0 0,-1-5-2519 0 0,2-37-6554 0 0,-31-100 7562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5965 27 204 0 0,'-17'-12'3335'0'0,"16"10"-3030"0"0,-1 1-1 0 0,1 0 1 0 0,-1 0-1 0 0,1-1 0 0 0,-1 1 1 0 0,1 0-1 0 0,-1 0 1 0 0,0 1-1 0 0,0-1 1 0 0,1 0-1 0 0,-1 1 1 0 0,0-1-1 0 0,0 1 0 0 0,0-1 1 0 0,0 1-1 0 0,-2 0 1 0 0,-40 49-148 0 0,-6-2-383 0 0,-2-2 0 0 0,-2-2-1 0 0,-1-3 1 0 0,-2-2 0 0 0,-2-3 0 0 0,-1-3-1 0 0,-91 36 1 0 0,52-32 218 0 0,-1-4 0 0 0,-168 31 0 0 0,-212 5 26 0 0,389-57-9 0 0,-111 8 51 0 0,-102-2-25 0 0,-59 4-39 0 0,122 6-2 0 0,-296 18 314 0 0,178-46 211 0 0,-263-42-145 0 0,45 1-103 0 0,501 38-225 0 0,0 4-1 0 0,-1 2 1 0 0,1 4-1 0 0,-107 23 0 0 0,147-18-30 0 0,1 2 0 0 0,1 2 0 0 0,0 0 0 0 0,0 3 0 0 0,2 1 0 0 0,-43 32-1 0 0,32-16 14 0 0,-62 67 0 0 0,72-68-12 0 0,20-19 13 0 0,0 1-1 0 0,1 1 0 0 0,-11 21 0 0 0,-12 15 152 0 0,-4 13 821 0 0,31-52-973 0 0,8-13-326 0 0,0 0 1 0 0,0 1-1 0 0,0-1 0 0 0,0 1 1 0 0,0-1-1 0 0,1 0 1 0 0,-1 1-1 0 0,0-1 1 0 0,1 0-1 0 0,-1 1 1 0 0,1-1-1 0 0,-1 0 1 0 0,1 0-1 0 0,-1 1 1 0 0,1-1-1 0 0,0 0 1 0 0,0 0-1 0 0,0 0 1 0 0,0 0-1 0 0,-1 0 1 0 0,2 0-1 0 0,-1 0 0 0 0,0 0 1 0 0,0 0-1 0 0,2 0 1 0 0,6 8-1338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11 552 0 0,'16'-10'6475'0'0,"-8"13"-2640"0"0,-7 28-1382 0 0,-2-11-2699 0 0,1-10 285 0 0,9 578 758 0 0,-3-260-1005 0 0,-5-333-93 0 0,8 21-12399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18 248 0 0,'7'-18'9218'0'0,"-12"25"-4867"0"0,2 6-4918 0 0,-5 72 1131 0 0,4 0 0 0 0,4-1 0 0 0,11 91 0 0 0,-8-131-715 0 0,-1-5-302 0 0,9 79-4289 0 0,-12-118 4624 0 0,1 1-1 0 0,0-1 0 0 0,0 1 1 0 0,0 0-1 0 0,0-1 0 0 0,0 1 1 0 0,0 0-1 0 0,0-1 0 0 0,0 1 1 0 0,1-1-1 0 0,-1 1 1 0 0,0-1-1 0 0,0 1 0 0 0,0 0 1 0 0,1-1-1 0 0,-1 1 0 0 0,0-1 1 0 0,1 1-1 0 0,-1-1 0 0 0,0 1 1 0 0,1-1-1 0 0,-1 1 0 0 0,1-1 1 0 0,-1 0-1 0 0,0 1 0 0 0,1-1 1 0 0,-1 1-1 0 0,1-1 1 0 0,-1 0-1 0 0,1 0 0 0 0,0 1 1 0 0,-1-1-1 0 0,1 0 0 0 0,-1 0 1 0 0,1 0-1 0 0,-1 1 0 0 0,1-1 1 0 0,0 0-1 0 0,-1 0 0 0 0,1 0 1 0 0,-1 0-1 0 0,1 0 1 0 0,0 0-1 0 0,-1 0 0 0 0,1 0 1 0 0,-1-1-1 0 0,1 1 0 0 0,0 0 1 0 0,-1 0-1 0 0,1 0 0 0 0,-1-1 1 0 0,1 1-1 0 0,-1 0 0 0 0,1-1 1 0 0,-1 1-1 0 0,1 0 0 0 0,-1-1 1 0 0,1 1-1 0 0,-1 0 1 0 0,1-1-1 0 0,0 0 0 0 0,8-11-1493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59 768 0 0,'10'-19'1801'0'0,"-8"14"-585"0"0,0-1-1 0 0,1 1 1 0 0,0 0 0 0 0,0 0-1 0 0,7-8 1 0 0,-9 13-1176 0 0,-1 0 0 0 0,0-1 0 0 0,1 1 1 0 0,-1 0-1 0 0,0 0 0 0 0,0 0 0 0 0,1 0 0 0 0,-1 1 0 0 0,0-1 1 0 0,1 0-1 0 0,-1 0 0 0 0,0 0 0 0 0,0 0 0 0 0,1 0 0 0 0,-1 0 1 0 0,0 0-1 0 0,1 0 0 0 0,-1 1 0 0 0,0-1 0 0 0,0 0 0 0 0,0 0 1 0 0,1 0-1 0 0,-1 0 0 0 0,0 1 0 0 0,0-1 0 0 0,0 0 0 0 0,1 0 1 0 0,-1 1-1 0 0,0-1 0 0 0,0 0 0 0 0,0 0 0 0 0,0 1 0 0 0,0-1 1 0 0,1 0-1 0 0,-1 1 0 0 0,0-1 0 0 0,0 0 0 0 0,0 0 0 0 0,0 1 1 0 0,0-1-1 0 0,0 0 0 0 0,0 1 0 0 0,0-1 0 0 0,0 0 0 0 0,0 0 1 0 0,-1 1-1 0 0,4 15 298 0 0,4 250 1775 0 0,0-1-4127 0 0,-1-214-313 0 0,4-29-486 0 0,-10-21 2671 0 0,0-1 0 0 0,1 1 0 0 0,-1-1 0 0 0,1 0 1 0 0,-1 1-1 0 0,1-1 0 0 0,-1 1 0 0 0,1-1 0 0 0,-1 0 0 0 0,1 0 1 0 0,0 1-1 0 0,-1-1 0 0 0,1 0 0 0 0,-1 0 0 0 0,1 0 0 0 0,0 0 1 0 0,-1 1-1 0 0,1-1 0 0 0,-1 0 0 0 0,1 0 0 0 0,0 0 0 0 0,-1 0 1 0 0,1-1-1 0 0,-1 1 0 0 0,1 0 0 0 0,0 0 0 0 0,-1 0 0 0 0,1 0 1 0 0,-1-1-1 0 0,2 1 0 0 0,3-4-1405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4:2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64 872 0 0,'-3'-5'541'0'0,"-1"0"-1"0"0,1 1 1 0 0,-1 0-1 0 0,-1 0 1 0 0,1 0-1 0 0,0 0 1 0 0,-1 1 0 0 0,0 0-1 0 0,1-1 1 0 0,-2 2-1 0 0,1-1 1 0 0,0 1-1 0 0,0-1 1 0 0,-1 1-1 0 0,1 1 1 0 0,-1-1 0 0 0,1 1-1 0 0,-9-1 1 0 0,-14-1 213 0 0,-1 0 0 0 0,-40 3 1 0 0,42 0-386 0 0,10 0-958 0 0,1 1 1 0 0,0 0-1 0 0,-27 7 1 0 0,36-7-219 0 0,1 1-1 0 0,0 0 1 0 0,-1 1-1 0 0,1 0 0 0 0,0 0 1 0 0,0 0-1 0 0,0 0 1 0 0,1 1-1 0 0,-1 0 1 0 0,1 0-1 0 0,-7 8 1 0 0,2 2-724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573 16 580 0 0,'4'-15'8488'0'0,"-5"25"-8465"0"0,-1 0 1 0 0,-1 0-1 0 0,0 0 0 0 0,0 0 0 0 0,-1-1 0 0 0,-9 17 1 0 0,-2 7-19 0 0,-176 391 70 0 0,-9 23 18 0 0,174-379-70 0 0,5-9 28 0 0,-44 85 1 0 0,63-142-45 0 0,0 1 6 0 0,0 0-1 0 0,1 0 0 0 0,-1 1 1 0 0,1-1-1 0 0,0 0 0 0 0,0 0 1 0 0,0 1-1 0 0,-1 5 0 0 0,-8 31-7889 0 0,6-30 6538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5 408 0 0,'-1'-4'7677'0'0,"-3"11"-3207"0"0,-10 30-1884 0 0,-11 55-2730 0 0,19-64 137 0 0,-51 243 495 0 0,9-91-3604 0 0,48-177 2689 0 0,-9 28-1521 0 0,8-22-867 0 0,6-19-4241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53 604 0 0,'19'29'3537'0'0,"-16"-26"-3012"0"0,0 0-1 0 0,-1 1 0 0 0,0-1 0 0 0,1 1 0 0 0,-1-1 0 0 0,-1 1 0 0 0,1 0 0 0 0,0-1 0 0 0,0 6 0 0 0,-2-8-447 0 0,0-1 0 0 0,0 1-1 0 0,0 0 1 0 0,0-1 0 0 0,0 1-1 0 0,0 0 1 0 0,0 0 0 0 0,0-1-1 0 0,-1 1 1 0 0,1 0-1 0 0,0-1 1 0 0,0 1 0 0 0,-1-1-1 0 0,1 1 1 0 0,-1 0 0 0 0,1-1-1 0 0,0 1 1 0 0,-1-1 0 0 0,1 1-1 0 0,-1-1 1 0 0,1 1-1 0 0,-2 0 1 0 0,-28 8 499 0 0,10-7-361 0 0,0-1 0 0 0,0-1 1 0 0,0-1-1 0 0,0-1 0 0 0,0-1 0 0 0,0 0 0 0 0,-21-8 1 0 0,-136-53-1092 0 0,27 8-7422 0 0,136 52 6655 0 0,4 0 161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650 217 84 0 0,'13'-2'1190'0'0,"16"-6"4496"0"0,-28 0-3319 0 0,-16-3-1804 0 0,-47-21 472 0 0,-2 3 0 0 0,-79-25 0 0 0,68 32-2017 0 0,-138-23 1 0 0,206 43 303 0 0,-1 1 1 0 0,1 0 0 0 0,0 0 0 0 0,0 1 0 0 0,0 0-1 0 0,0 0 1 0 0,-1 1 0 0 0,1-1 0 0 0,0 2 0 0 0,0-1-1 0 0,0 1 1 0 0,0 0 0 0 0,-7 4 0 0 0,0 2-690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31 776 0 0,'2'-15'3301'0'0,"-3"1"2883"0"0,0 13-6077 0 0,0 1-1 0 0,0 0 1 0 0,0 0 0 0 0,0 0 0 0 0,0 0 0 0 0,0-1 0 0 0,0 1 0 0 0,0 0 0 0 0,0 1 0 0 0,0-1-1 0 0,0 0 1 0 0,0 0 0 0 0,0 0 0 0 0,0 1 0 0 0,0-1 0 0 0,0 0 0 0 0,0 1 0 0 0,0-1 0 0 0,-1 1-1 0 0,-18 8 143 0 0,1 1-1 0 0,0 0 1 0 0,0 1-1 0 0,1 2 1 0 0,0-1-1 0 0,1 2 1 0 0,1 0-1 0 0,0 2 1 0 0,1-1-1 0 0,1 2 0 0 0,0 0 1 0 0,1 0-1 0 0,1 1 1 0 0,1 1-1 0 0,-10 21 1 0 0,7-12-140 0 0,1 1 1 0 0,2 1 0 0 0,1-1 0 0 0,1 2 0 0 0,2-1-1 0 0,1 1 1 0 0,1 0 0 0 0,2 1 0 0 0,1 58 0 0 0,2-81-118 0 0,1 0 0 0 0,0 0 1 0 0,1 0-1 0 0,0 0 1 0 0,0 0-1 0 0,1-1 1 0 0,0 1-1 0 0,0-1 0 0 0,1 0 1 0 0,0 0-1 0 0,1 0 1 0 0,0 0-1 0 0,0-1 1 0 0,0 0-1 0 0,1 0 1 0 0,0 0-1 0 0,1-1 0 0 0,-1 0 1 0 0,1 0-1 0 0,0-1 1 0 0,1 1-1 0 0,-1-2 1 0 0,1 1-1 0 0,0-1 0 0 0,0 0 1 0 0,1-1-1 0 0,-1 0 1 0 0,1 0-1 0 0,-1-1 1 0 0,1 0-1 0 0,0 0 0 0 0,0-1 1 0 0,0 0-1 0 0,0-1 1 0 0,0 0-1 0 0,12-1 1 0 0,15-3-600 0 0,-1-1 1 0 0,0-2-1 0 0,61-19 1 0 0,98-50-6660 0 0,-135 51 3074 0 0,-30 14 2228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0 516 0 0,'0'0'128'0'0,"0"0"1"0"0,0 1-1 0 0,0-1 1 0 0,0 0-1 0 0,0 0 0 0 0,1 0 1 0 0,-1 1-1 0 0,0-1 0 0 0,0 0 1 0 0,0 0-1 0 0,1 1 771 0 0,-1-1-771 0 0,0 0 1 0 0,0 0-1 0 0,0 1 0 0 0,1-1 1 0 0,-1 0-1 0 0,0 0 0 0 0,0 0 1 0 0,0 0-1 0 0,0 0 1 0 0,1 0-1 0 0,-1 0 0 0 0,0 0 1 0 0,0 0-1 0 0,0 0 0 0 0,1 0 1 0 0,-1 0-1 0 0,0 0 1 0 0,0 0-1 0 0,0 0 0 0 0,1 0 1 0 0,-1 0-1 0 0,0 0 0 0 0,0 0 1 0 0,0 0-1 0 0,0 0 1 0 0,1 0-1 0 0,-1 0 0 0 0,0 0 1 0 0,1-1 769 0 0,-1 1-769 0 0,0-1-1 0 0,0 1 1 0 0,0 0-1 0 0,1 0 0 0 0,-1 0 1 0 0,0 0-1 0 0,0-1 0 0 0,0 1 1 0 0,0 0-1 0 0,0 0 1 0 0,0 0-1 0 0,0-1 0 0 0,7 9 3051 0 0,-3-2-4038 0 0,24 68 1508 0 0,304 599 115 0 0,-169-365-657 0 0,-81-140-73 0 0,40 77-343 0 0,-117-235 280 0 0,7 9-1487 0 0,6-1-3426 0 0,-5-3 1497 0 0,-8-6 1883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4 520 0 0,'0'0'335'0'0,"1"-1"0"0"0,-1 1 0 0 0,1 0-1 0 0,-1-1 1 0 0,1 1 0 0 0,-1 0 0 0 0,1-1 0 0 0,0 1-1 0 0,-1 0 1 0 0,1 0 0 0 0,-1 0 0 0 0,1 0 0 0 0,0 0 0 0 0,-1 0-1 0 0,1 0 1 0 0,0 0 0 0 0,-1 0 0 0 0,1 0 0 0 0,0 0 0 0 0,-1 0-1 0 0,1 0 1 0 0,-1 0 0 0 0,1 0 0 0 0,0 1 0 0 0,0-1 0 0 0,3 8 2360 0 0,-1 6-3360 0 0,14 64 1115 0 0,-4-24-222 0 0,7 76 0 0 0,-17-97-175 0 0,0-14-53 0 0,-1 1 0 0 0,-1 0 0 0 0,-1 0 0 0 0,-1 0 1 0 0,-4 24-1 0 0,5-40 1 0 0,-1 0 0 0 0,0 0 0 0 0,-1 0-1 0 0,1-1 1 0 0,-1 1 0 0 0,1 0 0 0 0,-1 0 0 0 0,0-1 0 0 0,-1 1 0 0 0,1-1 0 0 0,0 0 0 0 0,-1 0 0 0 0,0 0 0 0 0,0 0 0 0 0,0 0 0 0 0,0 0 0 0 0,0-1 0 0 0,-1 0 0 0 0,1 1 0 0 0,-1-1-1 0 0,1-1 1 0 0,-1 1 0 0 0,0 0 0 0 0,0-1 0 0 0,1 0 0 0 0,-1 0 0 0 0,0 0 0 0 0,0 0 0 0 0,-1-1 0 0 0,1 1 0 0 0,-5-1 0 0 0,-2 0-15 0 0,-1-1 0 0 0,0 0 0 0 0,1-1 0 0 0,0 0 0 0 0,-1-1 0 0 0,1 0 0 0 0,0-1 0 0 0,0 0 0 0 0,1-1 0 0 0,-1 0 0 0 0,-10-8 0 0 0,-17-11-1246 0 0,-53-46 0 0 0,45 33-1296 0 0,6 2-3003 0 0,36 30 4448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5:4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1 187 984 0 0,'6'-6'8021'0'0,"10"2"-4834"0"0,23 3-3125 0 0,-26 1 693 0 0,25-3-512 0 0,-1-2 1 0 0,1-1-1 0 0,58-19 1 0 0,104-47-371 0 0,-63 20-1531 0 0,-92 41-2019 0 0,-43 10 3356 0 0,1 1 0 0 0,-1 0 0 0 0,0 0 0 0 0,1 0 0 0 0,-1 0 0 0 0,1 1 0 0 0,-1-1 0 0 0,0 1 0 0 0,1-1 0 0 0,-1 1 0 0 0,0 0 0 0 0,0 0-1 0 0,0 0 1 0 0,0 0 0 0 0,1 0 0 0 0,-1 0 0 0 0,2 2 0 0 0,6 7-1485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0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 0 0,'29'18'3673'0'0,"15"5"-199"0"0,10 6-2044 0 0,226 154-542 0 0,189 175-403 0 0,-429-326-461 0 0,320 279 106 0 0,-294-251-116 0 0,182 186 204 0 0,-159-151-210 0 0,122 146 22 0 0,-176-193-47 0 0,256 370-15 0 0,-232-312 47 0 0,71 180 0 0 0,-111-240-26 0 0,14 33-5 0 0,-4 1 0 0 0,26 109 0 0 0,-38-118-42 0 0,-10-46 39 0 0,-1 0 0 0 0,-1 0 0 0 0,3 52 0 0 0,-6-49 20 0 0,8 51 0 0 0,-5-50-9 0 0,3 51 0 0 0,1 130-8 0 0,-10-171-3 0 0,-3 1 1 0 0,-1-1 0 0 0,-20 75-1 0 0,-50 109 22 0 0,58-179-10 0 0,-1-1 0 0 0,-3 0 0 0 0,-1-2 0 0 0,-2 0 0 0 0,-2-2-1 0 0,-1-1 1 0 0,-46 50 0 0 0,40-56 10 0 0,-10 12 3 0 0,-2-1 0 0 0,-96 69 0 0 0,43-43 119 0 0,-90 84 0 0 0,76-60-47 0 0,-50 64 115 0 0,159-155-189 0 0,-138 164 237 0 0,37-41-189 0 0,49-60-45 0 0,22-22 23 0 0,20-26-23 0 0,0 0 0 0 0,-25 24-1 0 0,-49 43-4 0 0,24-18 1 0 0,-1-2 17 0 0,-3-10-51 0 0,66-52 34 0 0,-24 14-50 0 0,22-15 41 0 0,2-1 5 0 0,0 0-1 0 0,0 0 1 0 0,0 0 0 0 0,0 1 0 0 0,0-1 0 0 0,0 0-1 0 0,0 1 1 0 0,0-1 0 0 0,0 0 0 0 0,0 1 0 0 0,0-1 0 0 0,0 1-1 0 0,0 0 1 0 0,1-1 0 0 0,-1 1 0 0 0,0 0 0 0 0,0 0-1 0 0,1-1 1 0 0,-1 1 0 0 0,0 0 0 0 0,1 0 0 0 0,-2 2-1 0 0,-22 8-4 0 0,16-5-2 0 0,6-5-47 0 0,1-1 0 0 0,0 1 0 0 0,-1 0 0 0 0,1-1 0 0 0,0 1 1 0 0,-1 0-1 0 0,1 0 0 0 0,0 0 0 0 0,0 0 0 0 0,0 0 0 0 0,0 0 0 0 0,0 0 1 0 0,0 1-1 0 0,0-1 0 0 0,0 0 0 0 0,1 1 0 0 0,-2 1 0 0 0,3 3-863 0 0,0-1-1 0 0,1 1 1 0 0,-1 0 0 0 0,1 0-1 0 0,0-1 1 0 0,1 1 0 0 0,0-1-1 0 0,3 6 1 0 0,7 3-511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8034 1792 540 0 0,'19'-4'9287'0'0,"-20"7"-9257"0"0,0 1 1 0 0,0-1 0 0 0,-1 0-1 0 0,1 1 1 0 0,-1-1-1 0 0,0 0 1 0 0,0 0 0 0 0,0 0-1 0 0,-1 0 1 0 0,1 0-1 0 0,-1-1 1 0 0,-5 6-1 0 0,-39 31 299 0 0,-16 10-364 0 0,10-8-131 0 0,-80 48-1 0 0,113-78 137 0 0,-1 0 0 0 0,0-2 0 0 0,-1 0 0 0 0,0-2 0 0 0,0 0 0 0 0,-1-1 1 0 0,-43 4-1 0 0,25-6 39 0 0,0-2 1 0 0,0-2-1 0 0,0-1 1 0 0,0-3-1 0 0,0-1 1 0 0,0-2-1 0 0,1-2 1 0 0,0-1-1 0 0,0-2 1 0 0,2-2 0 0 0,-1-2-1 0 0,-49-28 1 0 0,-355-191-44 0 0,-1-1 35 0 0,5-57 34 0 0,271 174-54 0 0,-20-7 6 0 0,-108-43 15 0 0,239 144-24 0 0,-103-31 1 0 0,44 18 54 0 0,-311-106-36 0 0,67 55 23 0 0,122 45-45 0 0,181 36 25 0 0,-155-27-5 0 0,-99-14 34 0 0,150 21-5 0 0,-78-34-46 0 0,114 28-10 0 0,-49-14 54 0 0,-243-55-45 0 0,44 51 45 0 0,121 41 19 0 0,140 17-76 0 0,-223 40 0 0 0,253-32 30 0 0,32-4 4 0 0,1 2 0 0 0,1 3-1 0 0,-76 33 1 0 0,104-38 6 0 0,0 1-1 0 0,2 1 0 0 0,-1 1 0 0 0,2 1 1 0 0,-1 0-1 0 0,2 2 0 0 0,0-1 0 0 0,1 2 1 0 0,1 0-1 0 0,0 1 0 0 0,-17 30 1 0 0,24-36-10 0 0,-19 29 20 0 0,2 2 0 0 0,-36 88 0 0 0,-3 22 3 0 0,45-96 3 0 0,0 1 28 0 0,-13 74 0 0 0,22-49 70 0 0,3 137 0 0 0,6-189-112 0 0,14 137-33 0 0,-13-143 28 0 0,2 0 0 0 0,5 27 0 0 0,-3-27 7 0 0,-2 0-1 0 0,1 28 1 0 0,6 96-9 0 0,-9-114 44 0 0,2 0 0 0 0,12 58 0 0 0,-6-14-3 0 0,-4-50 0 0 0,-2 0 0 0 0,0 45 0 0 0,7 65 21 0 0,4 18 2 0 0,1-33-6 0 0,4 38-40 0 0,-9-3-22 0 0,-5 97 22 0 0,-4-206-3 0 0,18 99 0 0 0,8 71-40 0 0,-7-39-2 0 0,-16-106 18 0 0,1 3 58 0 0,10 73 99 0 0,-1 11-68 0 0,-4-27-29 0 0,5 57 53 0 0,-9-91 36 0 0,-5-72-38 0 0,6 51 1 0 0,8 76 121 0 0,-6-94-217 0 0,2 121 1 0 0,3-3 187 0 0,-4 25-176 0 0,-5 94-1 0 0,5-183 86 0 0,-10-102-435 0 0,0 0 1 0 0,2 0-1 0 0,5 27 0 0 0,-5-34-487 0 0,0 0-1 0 0,1 0 0 0 0,0-1 1 0 0,0 1-1 0 0,0 0 1 0 0,1-1-1 0 0,0 0 0 0 0,0 0 1 0 0,6 7-1 0 0,1 0-949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5292 80 0 0,'0'0'198'0'0,"1"0"0"0"0,-1 1 0 0 0,1-1 0 0 0,-1 0 0 0 0,0 0 0 0 0,1 0 0 0 0,-1 1 0 0 0,1-1 0 0 0,-1 0 0 0 0,0 0 1 0 0,1 1-1 0 0,-1-1 0 0 0,0 0 0 0 0,1 1 0 0 0,-1-1 0 0 0,0 0 0 0 0,0 1 0 0 0,1-1 0 0 0,-1 0 0 0 0,0 1 0 0 0,0-1 0 0 0,0 1 0 0 0,1-1 0 0 0,-1 1 0 0 0,0-1 0 0 0,0 0 0 0 0,0 1 0 0 0,0-1 0 0 0,0 1 0 0 0,0-1 0 0 0,0 1 1 0 0,0-1-1 0 0,0 1 0 0 0,0-1 0 0 0,0 0 0 0 0,0 1 0 0 0,0-1 0 0 0,-1 1 0 0 0,1 0 0 0 0,-1 33 132 0 0,0-20 448 0 0,2-1-668 0 0,0-1 0 0 0,1 0 1 0 0,1 0-1 0 0,0 0 0 0 0,1 0 0 0 0,0 0 0 0 0,1-1 0 0 0,0 1 0 0 0,1-1 0 0 0,0-1 1 0 0,0 1-1 0 0,1-1 0 0 0,1 0 0 0 0,0-1 0 0 0,0 1 0 0 0,1-2 0 0 0,0 1 1 0 0,0-1-1 0 0,1 0 0 0 0,0-1 0 0 0,15 8 0 0 0,-22-14-116 0 0,0 0 0 0 0,0 0 0 0 0,0 0-1 0 0,0 0 1 0 0,0-1 0 0 0,1 1 0 0 0,-1-1 0 0 0,0 1 0 0 0,0-1-1 0 0,0 0 1 0 0,0-1 0 0 0,1 1 0 0 0,-1-1 0 0 0,0 1 0 0 0,0-1-1 0 0,0 0 1 0 0,0 0 0 0 0,0 0 0 0 0,0 0 0 0 0,0-1 0 0 0,-1 1-1 0 0,1-1 1 0 0,0 0 0 0 0,-1 1 0 0 0,1-1 0 0 0,-1-1 0 0 0,0 1-1 0 0,1 0 1 0 0,-1 0 0 0 0,0-1 0 0 0,0 1 0 0 0,-1-1 0 0 0,1 0 0 0 0,0 0-1 0 0,-1 1 1 0 0,1-4 0 0 0,6-9-96 0 0,-2 0 1 0 0,0 0-1 0 0,-1-1 1 0 0,0 0-1 0 0,3-23 1 0 0,-2-16-184 0 0,-3 1 1 0 0,-2-1 0 0 0,-11-95 0 0 0,0-30 235 0 0,10 166 52 0 0,1-42-72 0 0,-2-1-1 0 0,-2 1 0 0 0,-3 1 1 0 0,-14-56-1 0 0,-28-68-272 0 0,-5-31 253 0 0,39 125 348 0 0,-3-105-1 0 0,4 33 44 0 0,7-66-105 0 0,7 154 87 0 0,1 33-163 0 0,1 0 0 0 0,2 0 0 0 0,2 1 0 0 0,15-50 0 0 0,29-113-146 0 0,-30 108 16 0 0,52-216-1 0 0,-64 256 15 0 0,-3-1 0 0 0,0-96 0 0 0,1-15 3 0 0,3-28-10 0 0,-7-91-16 0 0,-5 147-12 0 0,2-333-72 0 0,-3 363 23 0 0,0 51 84 0 0,8-91-1 0 0,2 82 17 0 0,26-100 0 0 0,-28 140 18 0 0,1 1 0 0 0,1-1 0 0 0,1 1 0 0 0,1 0 0 0 0,1 1 0 0 0,22-34 1 0 0,-7 20 59 0 0,1 1 1 0 0,2 1-1 0 0,1 1 1 0 0,52-42 0 0 0,-42 48 28 0 0,1 2 1 0 0,2 2 0 0 0,0 2 0 0 0,72-23 0 0 0,-36 13 18 0 0,-8 6-81 0 0,0 4-1 0 0,104-15 1 0 0,-102 22-18 0 0,1 4 1 0 0,0 2 0 0 0,0 4-1 0 0,0 4 1 0 0,0 2-1 0 0,135 26 1 0 0,-90-7-23 0 0,75 20-50 0 0,-27 12 10 0 0,162 79 0 0 0,65 20-6 0 0,-253-102 4 0 0,97 39 32 0 0,109 69-48 0 0,-295-129 3 0 0,62 48 1 0 0,-65-42-42 0 0,74 41-1 0 0,263 104-59 0 0,-253-124 102 0 0,268 96-553 0 0,-77-34 578 0 0,105 60-9 0 0,-167-66-452 0 0,-170-72 428 0 0,-57-27-33 0 0,-1 2 1 0 0,0 2-1 0 0,34 26 1 0 0,-62-39 54 0 0,0 1 1 0 0,-1 0-1 0 0,0 0 1 0 0,0 0 0 0 0,-1 0-1 0 0,0 1 1 0 0,0 0-1 0 0,0-1 1 0 0,-1 1 0 0 0,2 16-1 0 0,4 6 13 0 0,0-2-10 0 0,0 0-1 0 0,-2 0 1 0 0,-1 0-1 0 0,-1 0 1 0 0,-2 1 0 0 0,0 0-1 0 0,-2-1 1 0 0,-6 43-1 0 0,-2-6 8 0 0,7-45 0 0 0,0 1 0 0 0,-2-1 0 0 0,-1 0-1 0 0,0-1 1 0 0,-2 1 0 0 0,0-1 0 0 0,-1 0 0 0 0,-1 0 0 0 0,-17 30 0 0 0,-54 50-40 0 0,49-64 52 0 0,-27 40 0 0 0,-4 12-13 0 0,30-45 6 0 0,-36 65 0 0 0,56-89 9 0 0,-1 0 1 0 0,-16 19-1 0 0,-14 21 7 0 0,15-19 20 0 0,-1-2-1 0 0,-44 44 1 0 0,-13 17 40 0 0,62-69-4 0 0,-96 134 223 0 0,88-113-206 0 0,1-3 83 0 0,-35 72 1 0 0,23-29-124 0 0,11-24 31 0 0,-26 78-1 0 0,49-117-75 0 0,2 0 1 0 0,0 0 0 0 0,2 0-1 0 0,0 1 1 0 0,3 0-1 0 0,0-1 1 0 0,1 1 0 0 0,2 0-1 0 0,1 0 1 0 0,1-1-1 0 0,1 0 1 0 0,2 1 0 0 0,1-2-1 0 0,0 1 1 0 0,2-1-1 0 0,2-1 1 0 0,0 0 0 0 0,1-1-1 0 0,25 35 1 0 0,-9-21-18 0 0,2-2-1 0 0,68 61 1 0 0,-87-86 6 0 0,1-2-1 0 0,-1 1 1 0 0,1-2-1 0 0,1 0 1 0 0,0 0-1 0 0,0-2 1 0 0,0 1-1 0 0,1-2 1 0 0,0 0 0 0 0,0-1-1 0 0,0 0 1 0 0,29 3-1 0 0,86-7-223 0 0,224-28 0 0 0,-322 23 216 0 0,0 0-1 0 0,0-2 1 0 0,0-1-1 0 0,-1-2 1 0 0,0-1-1 0 0,35-18 1 0 0,-47 19 11 0 0,0-1 1 0 0,-1-1 0 0 0,0-1-1 0 0,-1 0 1 0 0,0-1-1 0 0,-1-1 1 0 0,-1-1-1 0 0,-1 0 1 0 0,0-1-1 0 0,14-23 1 0 0,-3-2-6 0 0,-3-2-1 0 0,-1 0 0 0 0,-2-2 1 0 0,-2 0-1 0 0,10-49 1 0 0,40-245-31 0 0,-66 333 36 0 0,68-482 97 0 0,-37 228-83 0 0,-1-30 15 0 0,12 59-133 0 0,-28 159 84 0 0,-10 55 11 0 0,0 1-1 0 0,2 0 1 0 0,0 0 0 0 0,0 0-1 0 0,2 1 1 0 0,0 0 0 0 0,1 1 0 0 0,0 0-1 0 0,1 1 1 0 0,1 0 0 0 0,0 0-1 0 0,25-20 1 0 0,-34 31-12 0 0,1 0 1 0 0,-1 0-1 0 0,1 1 0 0 0,0-1 1 0 0,0 1-1 0 0,0-1 1 0 0,0 1-1 0 0,1 0 0 0 0,-1 1 1 0 0,0-1-1 0 0,1 1 0 0 0,-1 0 1 0 0,1 0-1 0 0,0 0 1 0 0,-1 1-1 0 0,1-1 0 0 0,0 1 1 0 0,-1 0-1 0 0,1 1 0 0 0,7 0 1 0 0,-7 1-4 0 0,1 0 0 0 0,-1 0 0 0 0,1 0 0 0 0,-1 1 0 0 0,0 0 0 0 0,0 0 0 0 0,0 0 1 0 0,0 0-1 0 0,-1 1 0 0 0,1 0 0 0 0,-1 0 0 0 0,0 0 0 0 0,0 0 0 0 0,0 1 0 0 0,5 9 0 0 0,29 40 30 0 0,57 62-1 0 0,-39-50-4 0 0,-27-30 0 0 0,-1 1 1 0 0,-1 1-1 0 0,-3 2 1 0 0,33 69-1 0 0,-40-67-14 0 0,-2 1 0 0 0,-2 0 0 0 0,-1 1 0 0 0,5 49 1 0 0,-16-74 17 0 0,0 0 0 0 0,-1 1 0 0 0,-4 26 0 0 0,0 21 10 0 0,14 170 27 0 0,-8-214-32 0 0,2 0-1 0 0,0 0 1 0 0,1 0-1 0 0,2-1 1 0 0,0 0 0 0 0,2 0-1 0 0,13 26 1 0 0,-4-6 0 0 0,-3-13 15 0 0,1 0 0 0 0,1-1 0 0 0,2-2-1 0 0,0 0 1 0 0,36 36 0 0 0,2 5 44 0 0,-33-40-54 0 0,1-2 0 0 0,32 26 0 0 0,12 11-20 0 0,-17-24 50 0 0,-32-25-14 0 0,29 16 47 0 0,2-2-1 0 0,0-3 0 0 0,2-1 0 0 0,107 29 1 0 0,-144-48-63 0 0,0-1 1 0 0,1-1-1 0 0,-1 0 0 0 0,1-1 1 0 0,-1-1-1 0 0,1-1 1 0 0,-1 0-1 0 0,0-1 1 0 0,32-8-1 0 0,-13 0 15 0 0,-1-1-1 0 0,0-2 1 0 0,45-23-1 0 0,-58 24-35 0 0,0-1 0 0 0,-1-1 0 0 0,-1 0 0 0 0,-1-2 0 0 0,0 0 0 0 0,-1-1 0 0 0,0-1 1 0 0,-2 0-1 0 0,0-1 0 0 0,-1-1 0 0 0,-1 0 0 0 0,17-35 0 0 0,-20 32-1 0 0,0 0 0 0 0,-1-1 1 0 0,-1 0-1 0 0,-2 0 1 0 0,0-1-1 0 0,-2 0 1 0 0,0 0-1 0 0,-2 0 0 0 0,-1 0 1 0 0,-1 0-1 0 0,-1 0 1 0 0,-4-26-1 0 0,-9-44-20 0 0,7 42 25 0 0,-2 0 1 0 0,-28-89-1 0 0,5 50-12 0 0,-53-132-23 0 0,67 187 31 0 0,-119-224-32 0 0,7 44 60 0 0,-79-120-955 0 0,199 321-395 0 0,0-1 1 0 0,1 0-1 0 0,0-1 0 0 0,2 0 0 0 0,-7-23 1 0 0,9 24-23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7382 68 0 0,'29'-13'5054'0'0,"-27"11"-5038"0"0,-1 0 0 0 0,0 0 0 0 0,0 1 0 0 0,0-1 0 0 0,1 0-1 0 0,-2 0 1 0 0,1 0 0 0 0,0 0 0 0 0,0 0 0 0 0,-1-1 0 0 0,1 1-1 0 0,-1 0 1 0 0,1 0 0 0 0,-1 0 0 0 0,0 0 0 0 0,0-1-1 0 0,0 1 1 0 0,-1-4 0 0 0,-9-46 41 0 0,4 25 132 0 0,-49-294 3054 0 0,31 111-2801 0 0,10 113 8 0 0,7 60-219 0 0,1 0 0 0 0,3 0 0 0 0,0 0 0 0 0,3-1 0 0 0,4-37 0 0 0,-2 53-127 0 0,2-1-1 0 0,1 2 1 0 0,0-1-1 0 0,1 0 0 0 0,2 1 1 0 0,0 0-1 0 0,18-31 1 0 0,50-88-27 0 0,-47 82 63 0 0,3 1 1 0 0,73-98-1 0 0,22 11 61 0 0,43-53-200 0 0,42-64-38 0 0,-194 239 31 0 0,0 2 1 0 0,2 0-1 0 0,41-32 0 0 0,-48 42-1 0 0,1 1-1 0 0,0 0 0 0 0,0 1 0 0 0,0 1 1 0 0,1 0-1 0 0,0 1 0 0 0,30-8 0 0 0,-35 13-6 0 0,-1 0-1 0 0,1 1 0 0 0,0 0 0 0 0,0 0 1 0 0,-1 1-1 0 0,1 0 0 0 0,-1 1 0 0 0,1 0 1 0 0,-1 0-1 0 0,1 1 0 0 0,-1 0 0 0 0,0 1 1 0 0,0 0-1 0 0,-1 1 0 0 0,1-1 0 0 0,-1 2 1 0 0,0-1-1 0 0,-1 1 0 0 0,12 10 0 0 0,-2 2-5 0 0,0 0 0 0 0,0 0 0 0 0,-2 2 0 0 0,-1 0 0 0 0,0 0 0 0 0,15 33-1 0 0,5 21 48 0 0,-3 0 0 0 0,23 86 0 0 0,28 161-20 0 0,-48-182-17 0 0,62 184-51 0 0,-63-221 64 0 0,-21-61 12 0 0,3-1-1 0 0,1 0 1 0 0,34 59 0 0 0,29 45 44 0 0,-44-76-58 0 0,50 72 0 0 0,156 165 135 0 0,-208-268-117 0 0,2-2-1 0 0,1-2 1 0 0,2-1-1 0 0,41 26 1 0 0,-58-44-6 0 0,2-1 1 0 0,0-2 0 0 0,0 0-1 0 0,1-1 1 0 0,0-1-1 0 0,0-2 1 0 0,1 0-1 0 0,0-2 1 0 0,37 4-1 0 0,-32-8-2 0 0,1-1 0 0 0,0-1-1 0 0,-1-2 1 0 0,1-1 0 0 0,-1-1-1 0 0,0-1 1 0 0,0-2 0 0 0,-1-1 0 0 0,0-2-1 0 0,-1-1 1 0 0,0 0 0 0 0,42-28-1 0 0,-58 31-18 0 0,0-1-1 0 0,0 0 1 0 0,-2 0 0 0 0,1-1-1 0 0,-1-1 1 0 0,-1 0-1 0 0,0 0 1 0 0,0-1 0 0 0,-2 0-1 0 0,9-19 1 0 0,6-16-19 0 0,24-80 0 0 0,-37 104-15 0 0,-2 0-1 0 0,0-1 1 0 0,-2 1 0 0 0,0-1-1 0 0,-2 0 1 0 0,-1 0-1 0 0,-1-1 1 0 0,-1 1 0 0 0,-6-47-1 0 0,-11 1-66 0 0,-4 1 0 0 0,-3 0 1 0 0,-43-85-1 0 0,16 36 135 0 0,-63-116-64 0 0,-4-11 16 0 0,-134-463 1 0 0,188 516 15 0 0,47 140 12 0 0,-149-404-53 0 0,123 351 11 0 0,1 0 0 0 0,-4 2 0 0 0,-90-148 0 0 0,-17 6-27 0 0,-106-150 39 0 0,202 318 5 0 0,-79-102-33 0 0,-305-355 4 0 0,248 296 14 0 0,-185-216-49 0 0,52 83 110 0 0,122 160 17 0 0,-83-97-16 0 0,-119-168-158 0 0,179 229 243 0 0,191 204 152 0 0,-15-15 355 0 0,31 32-40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58 314 632 0 0,'6'12'962'0'0,"0"-1"1"0"0,-1 1-1 0 0,0 0 0 0 0,-1 0 1 0 0,-1 1-1 0 0,0-1 0 0 0,0 1 1 0 0,-1-1-1 0 0,-1 1 0 0 0,0 22 1 0 0,-24-69 54 0 0,10 8-959 0 0,1 0-1 0 0,2-1 1 0 0,1 0-1 0 0,1-1 1 0 0,1 0-1 0 0,2 0 1 0 0,0 0-1 0 0,2 0 1 0 0,1-49 0 0 0,3 67-10 0 0,1 0 0 0 0,0 0 0 0 0,0 0 1 0 0,1 0-1 0 0,1 1 0 0 0,-1 0 1 0 0,2-1-1 0 0,6-11 0 0 0,-11 20-32 0 0,1 0 0 0 0,-1 0 0 0 0,1 0 1 0 0,-1 1-1 0 0,1-1 0 0 0,-1 0 0 0 0,1 0 0 0 0,0 0 0 0 0,-1 1 0 0 0,1-1 0 0 0,0 0 0 0 0,0 1 0 0 0,-1-1 0 0 0,1 1 0 0 0,0-1 0 0 0,0 0 0 0 0,0 1 1 0 0,0 0-1 0 0,0-1 0 0 0,1 1 0 0 0,23 5 100 0 0,12 12-75 0 0,0 1 0 0 0,-1 2 0 0 0,41 29 0 0 0,21 11-20 0 0,-18-18-344 0 0,2 1-2027 0 0,-7 5-4300 0 0,-60-35 4800 0 0,-1 1 175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37 416 0 0,'0'0'213'0'0,"0"0"-1"0"0,0-1 1 0 0,0 1 0 0 0,0 0-1 0 0,0-1 1 0 0,0 1 0 0 0,0 0-1 0 0,0-1 1 0 0,0 1 0 0 0,0 0-1 0 0,0-1 1 0 0,0 1 0 0 0,0 0-1 0 0,0-1 1 0 0,1 1 0 0 0,-1 0-1 0 0,1-2 1277 0 0,-1 2-1276 0 0,1 0-1 0 0,-1 0 1 0 0,0-1 0 0 0,1 1-1 0 0,-1 0 1 0 0,0 0 0 0 0,0 0-1 0 0,1 0 1 0 0,-1 0 0 0 0,0 0-1 0 0,1 0 1 0 0,-1-1 0 0 0,1 1-1 0 0,15 5 2726 0 0,20 16-3005 0 0,-31-18 515 0 0,20 15-231 0 0,45 43 0 0 0,-10-9-25 0 0,-26-24-52 0 0,-8-6 39 0 0,0-1 0 0 0,2-1 0 0 0,57 30 1 0 0,-84-49-164 0 0,0-1 0 0 0,1 1 0 0 0,-1-1 0 0 0,1 0 0 0 0,-1 0 0 0 0,1 1 0 0 0,-1-1 0 0 0,1 0 0 0 0,-1-1 0 0 0,1 1 0 0 0,-1 0 0 0 0,0 0 0 0 0,1-1 0 0 0,-1 1 0 0 0,1 0 0 0 0,-1-1 0 0 0,0 1 0 0 0,1-1 0 0 0,-1 0-1 0 0,0 0 1 0 0,1 1 0 0 0,-1-1 0 0 0,0 0 0 0 0,0 0 0 0 0,0 0 0 0 0,0 0 0 0 0,0 0 0 0 0,0 0 0 0 0,0-1 0 0 0,0 1 0 0 0,0 0 0 0 0,-1 0 0 0 0,1-1 0 0 0,1-1 0 0 0,21-57 104 0 0,-19 47-65 0 0,9-20-247 0 0,0 0 0 0 0,25-39 0 0 0,-12 28-3260 0 0,2 1-4181 0 0,-20 32 5945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22 740 0 0,'48'-22'11252'0'0,"-52"26"-11082"0"0,0 0 0 0 0,0 0 0 0 0,1 0 1 0 0,-1 0-1 0 0,1 1 0 0 0,0-1 0 0 0,-4 9 0 0 0,-4 4-33 0 0,-9 15-61 0 0,1 0-1 0 0,1 1 1 0 0,-18 47 0 0 0,-2 5 9 0 0,37-84-41 0 0,-1 1-1 0 0,1-1 1 0 0,1 1 0 0 0,-1 0-1 0 0,0 0 1 0 0,0-1 0 0 0,1 1-1 0 0,-1 0 1 0 0,1 0 0 0 0,-1 0-1 0 0,1 0 1 0 0,0 0 0 0 0,-1 0-1 0 0,1 0 1 0 0,0 0 0 0 0,1-1 0 0 0,-1 1-1 0 0,0 0 1 0 0,0 0 0 0 0,1 0-1 0 0,-1 0 1 0 0,2 2 0 0 0,0-2 40 0 0,0 0 0 0 0,1 0 0 0 0,0 0 0 0 0,-1 0 1 0 0,1 0-1 0 0,0 0 0 0 0,0-1 0 0 0,0 1 1 0 0,0-1-1 0 0,5 2 0 0 0,10 4-274 0 0,82 41 115 0 0,61 25-173 0 0,-52-35-3886 0 0,-106-37 3541 0 0,1 0 1 0 0,-1 0-1 0 0,1 0 1 0 0,-1-1-1 0 0,1 1 1 0 0,-1-1 0 0 0,1 0-1 0 0,0 0 1 0 0,-1 0-1 0 0,1-1 1 0 0,-1 1-1 0 0,1-1 1 0 0,-1 0-1 0 0,5-1 1 0 0,-2-4-1207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1 692 0 0,'15'13'6473'0'0,"16"37"-2458"0"0,28 23-2345 0 0,-32-42-1061 0 0,319 331 1368 0 0,-165-182-1730 0 0,-17-14-354 0 0,105 110 65 0 0,-101-85-5465 0 0,-162-183 4087 0 0,-1 1 0 0 0,0-1 0 0 0,0 1-1 0 0,-1 0 1 0 0,6 14 0 0 0,-6-10-78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0 304 0 0,'6'1'794'0'0,"0"0"1"0"0,0 0-1 0 0,0 0 0 0 0,0 1 1 0 0,0-1-1 0 0,0 1 0 0 0,0 1 0 0 0,-1-1 1 0 0,1 1-1 0 0,-1 0 0 0 0,8 6 1 0 0,-13-9-779 0 0,0 1 0 0 0,0-1 0 0 0,0 1 0 0 0,0-1-1 0 0,0 1 1 0 0,0-1 0 0 0,0 1 0 0 0,0-1 0 0 0,0 1 0 0 0,0-1 0 0 0,0 1 0 0 0,0-1 0 0 0,0 1 0 0 0,0-1 0 0 0,0 1 0 0 0,0-1 0 0 0,-1 1 0 0 0,1-1 0 0 0,0 1 0 0 0,0-1 0 0 0,-1 1 0 0 0,1-1 0 0 0,0 0 0 0 0,-1 1 0 0 0,1-1 0 0 0,0 1 0 0 0,-1-1 0 0 0,1 0 0 0 0,-1 1 0 0 0,1-1 0 0 0,0 0 0 0 0,-1 0 0 0 0,1 1 0 0 0,-1-1 0 0 0,1 0 0 0 0,-1 0 0 0 0,1 0 0 0 0,-1 0 0 0 0,1 1 0 0 0,-1-1 0 0 0,1 0 0 0 0,-1 0 0 0 0,1 0 0 0 0,-2 0 0 0 0,-23 8 322 0 0,-174 44 680 0 0,169-42-851 0 0,-1 2-1 0 0,1 0 1 0 0,1 2 0 0 0,-35 23 0 0 0,50-26 684 0 0,22-10 362 0 0,23 1-879 0 0,-11 5-319 0 0,0 0 1 0 0,0 2-1 0 0,-1 1 1 0 0,0 0-1 0 0,-1 1 1 0 0,0 1-1 0 0,25 22 1 0 0,109 111-1504 0 0,-124-116 660 0 0,3 5-964 0 0,-19-20 191 0 0,0-2 0 0 0,0 1 0 0 0,1-1 0 0 0,0-1 0 0 0,21 13 0 0 0,-15-15 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4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0 182 180 0 0,'1'0'323'0'0,"0"-1"1"0"0,0 1-1 0 0,-1 0 0 0 0,1 0 1 0 0,0 0-1 0 0,0 0 0 0 0,0 0 1 0 0,-1 0-1 0 0,1 0 1 0 0,0 0-1 0 0,0 0 0 0 0,0 0 1 0 0,0 0-1 0 0,-1 0 0 0 0,1 0 1 0 0,0 1-1 0 0,0-1 0 0 0,-1 0 1 0 0,1 1-1 0 0,0-1 0 0 0,0 0 1 0 0,-1 1-1 0 0,1-1 1 0 0,0 1-1 0 0,18 22 2691 0 0,13 48-4009 0 0,-15-30 1550 0 0,24 46-529 0 0,-30-62 49 0 0,0 0 1 0 0,1-1-1 0 0,18 26 1 0 0,-29-50-61 0 0,-1 1 1 0 0,0-1-1 0 0,0 0 0 0 0,0 0 1 0 0,0 0-1 0 0,0 1 1 0 0,1-1-1 0 0,-1 0 1 0 0,0 0-1 0 0,0 0 0 0 0,1 1 1 0 0,-1-1-1 0 0,0 0 1 0 0,0 0-1 0 0,0 0 0 0 0,1 0 1 0 0,-1 0-1 0 0,0 0 1 0 0,0 0-1 0 0,1 0 1 0 0,-1 1-1 0 0,0-1 0 0 0,1 0 1 0 0,-1 0-1 0 0,0 0 1 0 0,0 0-1 0 0,1 0 1 0 0,-1 0-1 0 0,0 0 0 0 0,0-1 1 0 0,1 1-1 0 0,-1 0 1 0 0,0 0-1 0 0,0 0 1 0 0,1 0-1 0 0,-1 0 0 0 0,0 0 1 0 0,0 0-1 0 0,1-1 1 0 0,8-12 225 0 0,6-24-204 0 0,-13 30 26 0 0,33-83 392 0 0,36-90-3310 0 0,-51 136 193 0 0,2 2 0 0 0,28-42 0 0 0,-26 49 1172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2 134 280 0 0,'-1'12'3857'0'0,"3"2"3365"0"0,21-15-5811 0 0,38-13-915 0 0,0-3 1 0 0,-1-2-1 0 0,112-54 0 0 0,-164 68-468 0 0,0 1-5 0 0,0-1 1 0 0,0 1-1 0 0,1 0 0 0 0,0 1 0 0 0,-1 0 0 0 0,1 0 1 0 0,16-2-1 0 0,-23 6-23 0 0,-1-1 1 0 0,1 1-1 0 0,-1-1 1 0 0,1 1-1 0 0,-1 0 1 0 0,1-1 0 0 0,-1 1-1 0 0,0 0 1 0 0,1 0-1 0 0,-1 0 1 0 0,0 0-1 0 0,0 0 1 0 0,0 0-1 0 0,1 1 1 0 0,-1-1 0 0 0,-1 0-1 0 0,1 1 1 0 0,0-1-1 0 0,0 0 1 0 0,0 1-1 0 0,-1-1 1 0 0,1 1-1 0 0,0 1 1 0 0,14 42-5 0 0,-13-37 5 0 0,13 49 107 0 0,54 197-2946 0 0,-18 4-6326 0 0,-42-208 7359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0 140 0 0,'19'4'9709'0'0,"-13"-1"-9003"0"0,-20 224-520 0 0,9-185-104 0 0,-5 108 1236 0 0,10-148-1250 0 0,1 0-1 0 0,-1 0 1 0 0,1 0 0 0 0,0 0-1 0 0,0-1 1 0 0,0 1 0 0 0,0 0-1 0 0,0 0 1 0 0,1-1 0 0 0,-1 1-1 0 0,1-1 1 0 0,-1 1 0 0 0,1-1-1 0 0,-1 1 1 0 0,1-1-1 0 0,-1 0 1 0 0,1 0 0 0 0,0 0-1 0 0,0 0 1 0 0,0 0 0 0 0,0 0-1 0 0,0 0 1 0 0,0-1 0 0 0,0 1-1 0 0,0-1 1 0 0,0 1 0 0 0,0-1-1 0 0,2 0 1 0 0,5 2 41 0 0,1 0 0 0 0,-1-1 0 0 0,1-1 1 0 0,18 0-1 0 0,-17-2-137 0 0,-1 0 1 0 0,0-1 0 0 0,0 0 0 0 0,0 0 0 0 0,0-1-1 0 0,0-1 1 0 0,-1 0 0 0 0,18-11 0 0 0,5-8-1665 0 0,32-30 0 0 0,9-8-4691 0 0,-49 45 4384 0 0,-4 1 237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1 154 916 0 0,'4'0'5684'0'0,"4"1"-807"0"0,10-12-3638 0 0,18-18-497 0 0,69-43 1 0 0,-47 34-245 0 0,-57 37-504 0 0,0 1 1 0 0,-1-1 0 0 0,1 1-1 0 0,0 0 1 0 0,0-1 0 0 0,-1 1-1 0 0,1 0 1 0 0,0-1 0 0 0,0 1-1 0 0,0 0 1 0 0,-1 0 0 0 0,1-1-1 0 0,0 1 1 0 0,0 0 0 0 0,0 0-1 0 0,0 0 1 0 0,-1 0 0 0 0,1 0-1 0 0,0 0 1 0 0,0 1 0 0 0,0-1 0 0 0,0 0-1 0 0,-1 0 1 0 0,1 1 0 0 0,0-1-1 0 0,0 0 1 0 0,0 1 0 0 0,-1-1-1 0 0,1 1 1 0 0,0-1 0 0 0,-1 1-1 0 0,1-1 1 0 0,0 1 0 0 0,-1-1-1 0 0,1 1 1 0 0,-1 0 0 0 0,1-1-1 0 0,-1 1 1 0 0,1 0 0 0 0,0 1-1 0 0,12 33-209 0 0,-11-28 151 0 0,13 34-1004 0 0,2 0-1 0 0,26 45 1 0 0,-25-55-1185 0 0,1-1 0 0 0,1-1 0 0 0,28 31 0 0 0,-28-38 693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1 217 596 0 0,'13'7'10445'0'0,"41"25"-9301"0"0,-35-19-844 0 0,1 0 1 0 0,1-2-1 0 0,30 13 1 0 0,-41-19-167 0 0,0-2 1 0 0,0 1-1 0 0,1-1 1 0 0,-1-1 0 0 0,1 0-1 0 0,-1-1 1 0 0,1 0-1 0 0,0 0 1 0 0,18-2 0 0 0,-27 1-143 0 0,1-1 1 0 0,0 0 0 0 0,-1 1 0 0 0,1-1 0 0 0,-1 0 0 0 0,1-1-1 0 0,-1 1 1 0 0,1 0 0 0 0,-1-1 0 0 0,0 1 0 0 0,0-1 0 0 0,1 0-1 0 0,-1 0 1 0 0,0 1 0 0 0,-1-1 0 0 0,1-1 0 0 0,0 1-1 0 0,-1 0 1 0 0,1 0 0 0 0,-1-1 0 0 0,1 1 0 0 0,-1-1 0 0 0,0 1-1 0 0,0-1 1 0 0,0 1 0 0 0,-1-1 0 0 0,1 0 0 0 0,0-3-1 0 0,1-9-337 0 0,-1 0-1 0 0,0-1 0 0 0,-1 1 0 0 0,-2-17 0 0 0,0-1-1111 0 0,2 4-1588 0 0,2 0 0 0 0,7-45-1 0 0,-1 50 1444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2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15 305 588 0 0,'-11'22'8591'0'0,"7"-17"-5315"0"0,9-19-2216 0 0,0 1-951 0 0,-1 0 0 0 0,-1-1 0 0 0,0 1 0 0 0,1-18 0 0 0,7-33 17 0 0,-3 34-50 0 0,-5 16 26 0 0,1 1-1 0 0,0-1 1 0 0,0 1-1 0 0,1 0 1 0 0,1 0-1 0 0,0 1 1 0 0,12-18-1 0 0,-16 28-100 0 0,0 0 0 0 0,0 1-1 0 0,0-1 1 0 0,0 1 0 0 0,0-1 0 0 0,0 1-1 0 0,1 0 1 0 0,-1 0 0 0 0,0 0 0 0 0,0 0-1 0 0,1 0 1 0 0,-1 1 0 0 0,1-1 0 0 0,-1 1-1 0 0,1-1 1 0 0,-1 1 0 0 0,1 0 0 0 0,-1 0-1 0 0,1 0 1 0 0,-1 0 0 0 0,1 1 0 0 0,-1-1-1 0 0,1 1 1 0 0,-1-1 0 0 0,0 1 0 0 0,1 0-1 0 0,2 1 1 0 0,9 4-61 0 0,0 1 1 0 0,0 0-1 0 0,17 12 0 0 0,-12-7-57 0 0,23 15-1036 0 0,41 35 0 0 0,14 10-4377 0 0,-49-40 1503 0 0,-27-20 2267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3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1 140 392 0 0,'3'-3'6781'0'0,"6"8"-4058"0"0,12 14-2648 0 0,-15-13 470 0 0,91 86 746 0 0,-25-21-480 0 0,-59-58-681 0 0,-10-10-52 0 0,-1 0 1 0 0,1-1-1 0 0,0 1 1 0 0,0-1-1 0 0,0 1 0 0 0,0-1 1 0 0,0 0-1 0 0,4 2 1 0 0,5-8 150 0 0,-3-18-313 0 0,15-77-1655 0 0,-16 74 266 0 0,1 1 1 0 0,0 0-1 0 0,2 0 1 0 0,1 1-1 0 0,1 1 1 0 0,31-42-1 0 0,-15 28 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6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25 386 480 0 0,'0'18'3367'0'0,"0"-1"1374"0"0,-10-33-3193 0 0,7 8-1435 0 0,0 0-1 0 0,1-1 1 0 0,0 1-1 0 0,0-1 0 0 0,1 1 1 0 0,0-1-1 0 0,1 1 1 0 0,0-1-1 0 0,1-9 0 0 0,14-80 271 0 0,-7 61-251 0 0,-6 23-85 0 0,1 0 0 0 0,1 1 0 0 0,0-1 0 0 0,1 1 0 0 0,0 0 0 0 0,1 0-1 0 0,1 0 1 0 0,0 1 0 0 0,0 0 0 0 0,15-17 0 0 0,-19 27-45 0 0,-1 0 1 0 0,1 1-1 0 0,-1-1 0 0 0,1 1 0 0 0,0-1 1 0 0,0 1-1 0 0,0 0 0 0 0,0 0 0 0 0,0 0 0 0 0,0 1 1 0 0,0-1-1 0 0,0 1 0 0 0,0-1 0 0 0,0 1 1 0 0,0 0-1 0 0,0 0 0 0 0,0 1 0 0 0,0-1 1 0 0,0 1-1 0 0,0-1 0 0 0,0 1 0 0 0,0 0 1 0 0,0 0-1 0 0,0 0 0 0 0,0 0 0 0 0,-1 1 1 0 0,1-1-1 0 0,4 4 0 0 0,9 5-9 0 0,-1 0 0 0 0,0 1 0 0 0,17 17 0 0 0,89 66-1359 0 0,-21-18-6914 0 0,-84-61 6618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297 251 1288 0 0,'22'24'11988'0'0,"-39"-33"-11664"0"0,10 5-326 0 0,1 0 1 0 0,-1 1-1 0 0,0 0 0 0 0,0 0 1 0 0,0 0-1 0 0,0 1 0 0 0,-1 0 1 0 0,1 1-1 0 0,-1 0 1 0 0,-9-1-1 0 0,12 3-5 0 0,0-1-1 0 0,0 1 1 0 0,0 0 0 0 0,1 0 0 0 0,-1 1 0 0 0,0 0-1 0 0,0 0 1 0 0,1 0 0 0 0,-1 0 0 0 0,1 0 0 0 0,0 1-1 0 0,0 0 1 0 0,0 0 0 0 0,0 0 0 0 0,0 1-1 0 0,-6 6 1 0 0,-3 6 40 0 0,1 0 0 0 0,0 1 0 0 0,1 1 0 0 0,1-1 0 0 0,0 2 0 0 0,2-1-1 0 0,0 1 1 0 0,1 1 0 0 0,-4 20 0 0 0,2-3 254 0 0,2 0-1 0 0,1 1 1 0 0,-1 74-1 0 0,7-109-265 0 0,0 0 1 0 0,0 0-1 0 0,0 0 1 0 0,0 0-1 0 0,0 0 1 0 0,1 0-1 0 0,0 0 0 0 0,-1 0 1 0 0,1 0-1 0 0,0 0 1 0 0,0 0-1 0 0,1-1 1 0 0,-1 1-1 0 0,0 0 0 0 0,1-1 1 0 0,0 1-1 0 0,-1-1 1 0 0,1 1-1 0 0,3 2 0 0 0,-3-4-20 0 0,0-1-1 0 0,0 1 0 0 0,0 0 0 0 0,0-1 0 0 0,0 1 1 0 0,0-1-1 0 0,0 0 0 0 0,0 0 0 0 0,1 1 0 0 0,-1-1 1 0 0,0-1-1 0 0,0 1 0 0 0,0 0 0 0 0,0 0 0 0 0,0-1 1 0 0,0 1-1 0 0,0-1 0 0 0,0 0 0 0 0,0 0 0 0 0,0 0 1 0 0,0 0-1 0 0,0 0 0 0 0,0 0 0 0 0,-1 0 0 0 0,1 0 1 0 0,0-1-1 0 0,1-1 0 0 0,12-9-53 0 0,0-2 0 0 0,0 0 0 0 0,-1 0 0 0 0,-1-2 0 0 0,-1 1 1 0 0,0-2-1 0 0,12-22 0 0 0,59-129-265 0 0,-49 76 86 0 0,-3-2 1 0 0,21-110 0 0 0,-51 198 209 0 0,0 2-3 0 0,1 1 0 0 0,-1-1 0 0 0,-1 0 0 0 0,1 0 0 0 0,-1 1 0 0 0,1-1-1 0 0,-1 0 1 0 0,0 0 0 0 0,0 0 0 0 0,-1-4 0 0 0,-10 28-23 0 0,4 9 163 0 0,1 2 1 0 0,1-1 0 0 0,2 1 0 0 0,1-1 0 0 0,2 32-1 0 0,18 155 388 0 0,-18-213-500 0 0,2 16 23 0 0,1 0 1 0 0,1-1-1 0 0,0 1 0 0 0,2-1 0 0 0,13 33 0 0 0,-18-48-26 0 0,1-1 0 0 0,-1 1 1 0 0,1-1-1 0 0,0 0 0 0 0,0 0 0 0 0,0 0 0 0 0,1 0 1 0 0,-1 0-1 0 0,1-1 0 0 0,-1 1 0 0 0,1-1 0 0 0,0 1 0 0 0,0-1 1 0 0,0 0-1 0 0,0 0 0 0 0,0 0 0 0 0,1-1 0 0 0,-1 1 1 0 0,0-1-1 0 0,1 0 0 0 0,-1 0 0 0 0,1 0 0 0 0,0 0 1 0 0,-1 0-1 0 0,1-1 0 0 0,0 0 0 0 0,-1 0 0 0 0,1 0 0 0 0,0 0 1 0 0,-1 0-1 0 0,1-1 0 0 0,0 0 0 0 0,-1 0 0 0 0,1 0 1 0 0,-1 0-1 0 0,1 0 0 0 0,-1-1 0 0 0,4-1 0 0 0,6-4-55 0 0,-1-1 1 0 0,0 0-1 0 0,-1 0 0 0 0,0-1 0 0 0,0-1 0 0 0,-1 0 0 0 0,0 0 0 0 0,-1-1 0 0 0,0 0 1 0 0,0 0-1 0 0,-1-1 0 0 0,-1-1 0 0 0,0 1 0 0 0,-1-1 0 0 0,0 0 0 0 0,-1 0 0 0 0,-1-1 0 0 0,5-21 1 0 0,-8 34 40 0 0,-1 0 0 0 0,0 0 1 0 0,1 0-1 0 0,-1 0 0 0 0,0 0 1 0 0,1 0-1 0 0,-1 0 1 0 0,0-1-1 0 0,0 1 0 0 0,0 0 1 0 0,0 0-1 0 0,0 0 0 0 0,0 0 1 0 0,0 0-1 0 0,0 0 0 0 0,-1 0 1 0 0,1 0-1 0 0,0 0 0 0 0,-1-1 1 0 0,1 1-1 0 0,-1 0 1 0 0,1 0-1 0 0,-1 1 0 0 0,1-1 1 0 0,-1 0-1 0 0,0 0 0 0 0,1 0 1 0 0,-1 0-1 0 0,0 0 0 0 0,0 1 1 0 0,1-1-1 0 0,-1 0 1 0 0,0 1-1 0 0,0-1 0 0 0,0 0 1 0 0,0 1-1 0 0,0-1 0 0 0,0 1 1 0 0,0 0-1 0 0,0-1 0 0 0,0 1 1 0 0,0 0-1 0 0,-1 0 1 0 0,1-1-1 0 0,0 1 0 0 0,0 0 1 0 0,0 0-1 0 0,0 0 0 0 0,0 1 1 0 0,0-1-1 0 0,0 0 0 0 0,0 0 1 0 0,-1 0-1 0 0,1 1 1 0 0,-1 0-1 0 0,-5 1 10 0 0,1 0 0 0 0,0 0 0 0 0,0 1 0 0 0,0 0 1 0 0,0 0-1 0 0,0 1 0 0 0,-9 8 0 0 0,9-6 48 0 0,0 0 0 0 0,1 1 0 0 0,0 0 1 0 0,1 0-1 0 0,0 1 0 0 0,0 0 0 0 0,0-1 0 0 0,1 1 0 0 0,0 0 1 0 0,-3 12-1 0 0,5-16-30 0 0,0 0 0 0 0,0 0 0 0 0,0 0-1 0 0,0 0 1 0 0,1 0 0 0 0,-1 0 0 0 0,1 0 0 0 0,0 0 0 0 0,1 0 0 0 0,-1 0 0 0 0,1 0 0 0 0,-1 0 0 0 0,1 0 0 0 0,0 0 0 0 0,1 0 0 0 0,-1 0-1 0 0,1 0 1 0 0,-1-1 0 0 0,1 1 0 0 0,0-1 0 0 0,1 1 0 0 0,-1-1 0 0 0,6 6 0 0 0,-6-8-40 0 0,1 1-1 0 0,0-1 1 0 0,0 0-1 0 0,0 0 1 0 0,0 0-1 0 0,0 0 1 0 0,0 0 0 0 0,0-1-1 0 0,0 0 1 0 0,0 1-1 0 0,0-1 1 0 0,0 0-1 0 0,1 0 1 0 0,-1-1-1 0 0,0 1 1 0 0,0-1 0 0 0,0 1-1 0 0,0-1 1 0 0,0 0-1 0 0,0 0 1 0 0,0-1-1 0 0,4-2 1 0 0,6-2-144 0 0,-1-1 1 0 0,0 0-1 0 0,18-15 0 0 0,20-26-382 0 0,-37 34 333 0 0,1 1-1 0 0,26-20 1 0 0,-40 33 214 0 0,0-1 1 0 0,1 1-1 0 0,-1 0 0 0 0,0 0 0 0 0,1-1 1 0 0,-1 1-1 0 0,0 0 0 0 0,1 0 0 0 0,-1 0 1 0 0,1 0-1 0 0,-1 0 0 0 0,0 0 0 0 0,1-1 0 0 0,-1 1 1 0 0,1 0-1 0 0,-1 0 0 0 0,0 0 0 0 0,1 0 1 0 0,-1 0-1 0 0,1 1 0 0 0,-1-1 0 0 0,0 0 1 0 0,1 0-1 0 0,-1 0 0 0 0,1 0 0 0 0,-1 0 1 0 0,0 0-1 0 0,1 1 0 0 0,-1-1 0 0 0,0 0 1 0 0,1 0-1 0 0,-1 1 0 0 0,1-1 0 0 0,7 18-50 0 0,-2 29 95 0 0,-5-40-31 0 0,7 72 352 0 0,4-2 0 0 0,4 1 1 0 0,34 104-1 0 0,15-4 697 0 0,-59-168-988 0 0,-4-21-60 0 0,-6-23-25 0 0,-13-34-28 0 0,-86-395-840 0 0,101 449 947 0 0,1-1-1 0 0,0 1 1 0 0,1-1-1 0 0,0 0 0 0 0,1 1 1 0 0,1-1-1 0 0,0 1 1 0 0,1-1-1 0 0,9-24 1 0 0,-11 35-32 0 0,1-1 1 0 0,1 0 0 0 0,-1 1-1 0 0,1-1 1 0 0,-1 1 0 0 0,1 0-1 0 0,1 0 1 0 0,-1 0 0 0 0,0 1-1 0 0,1-1 1 0 0,0 1 0 0 0,0-1-1 0 0,0 1 1 0 0,0 1 0 0 0,0-1-1 0 0,1 0 1 0 0,-1 1 0 0 0,1 0 0 0 0,0 0-1 0 0,0 0 1 0 0,-1 1 0 0 0,1 0-1 0 0,0 0 1 0 0,0 0 0 0 0,0 0-1 0 0,1 1 1 0 0,-1 0 0 0 0,0 0-1 0 0,0 0 1 0 0,0 1 0 0 0,5 0-1 0 0,-2 0-44 0 0,0 1-1 0 0,0 0 1 0 0,-1 0-1 0 0,1 0 1 0 0,-1 1 0 0 0,1 0-1 0 0,-1 0 1 0 0,0 1-1 0 0,0 0 1 0 0,0 0-1 0 0,-1 1 1 0 0,1 0-1 0 0,-1 0 1 0 0,0 0-1 0 0,-1 1 1 0 0,1 0 0 0 0,-1 0-1 0 0,0 0 1 0 0,-1 1-1 0 0,1 0 1 0 0,-1 0-1 0 0,5 12 1 0 0,-7-12-259 0 0,0 0 0 0 0,0 0 1 0 0,-1 0-1 0 0,1 0 0 0 0,-2 1 0 0 0,1-1 1 0 0,-1 0-1 0 0,0 1 0 0 0,0-1 0 0 0,-1 0 1 0 0,0 1-1 0 0,0-1 0 0 0,-1 0 0 0 0,0 0 1 0 0,0 0-1 0 0,-4 8 0 0 0,5-14 93 0 0,1 0-1 0 0,-1 1 0 0 0,1-1 1 0 0,-1 1-1 0 0,0-1 0 0 0,1 0 1 0 0,-1 1-1 0 0,0-1 0 0 0,0 0 1 0 0,0 0-1 0 0,0 0 1 0 0,0 1-1 0 0,0-1 0 0 0,0 0 1 0 0,0 0-1 0 0,0-1 0 0 0,-1 1 1 0 0,1 0-1 0 0,0 0 0 0 0,-1 0 1 0 0,1-1-1 0 0,0 1 0 0 0,-1-1 1 0 0,1 1-1 0 0,-1-1 1 0 0,1 0-1 0 0,-1 1 0 0 0,1-1 1 0 0,-1 0-1 0 0,1 0 0 0 0,-1 0 1 0 0,1 0-1 0 0,-1 0 0 0 0,1-1 1 0 0,-1 1-1 0 0,1 0 1 0 0,-1-1-1 0 0,1 1 0 0 0,-1-1 1 0 0,1 1-1 0 0,0-1 0 0 0,-1 0 1 0 0,1 0-1 0 0,0 1 0 0 0,-1-1 1 0 0,-1-2-1 0 0,-10-11-1051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4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1 116 0 0,'3'108'9398'0'0,"6"4"-4684"0"0,4 0-4399 0 0,6-1-1 0 0,57 193 0 0 0,-51-203-426 0 0,-19-92-39 0 0,-6-21 41 0 0,-5-20-11 0 0,-126-408-395 0 0,127 424 531 0 0,0 0 0 0 0,0-1 0 0 0,2 1 0 0 0,0-1 0 0 0,1 0 0 0 0,1 1 0 0 0,0-1 0 0 0,1 0 0 0 0,6-29 0 0 0,-6 40 3 0 0,1 0 1 0 0,-1 0-1 0 0,1 1 0 0 0,0-1 1 0 0,1 1-1 0 0,-1-1 1 0 0,1 1-1 0 0,0 0 1 0 0,1 0-1 0 0,-1 0 1 0 0,1 1-1 0 0,0-1 1 0 0,0 1-1 0 0,0 0 1 0 0,1 0-1 0 0,-1 0 0 0 0,1 1 1 0 0,0-1-1 0 0,0 1 1 0 0,0 0-1 0 0,0 1 1 0 0,1-1-1 0 0,-1 1 1 0 0,1 0-1 0 0,0 1 1 0 0,-1-1-1 0 0,1 1 1 0 0,0 0-1 0 0,0 0 0 0 0,0 1 1 0 0,7 0-1 0 0,-2 0-3 0 0,-1 1-1 0 0,1 1 1 0 0,-1-1-1 0 0,1 2 1 0 0,-1-1-1 0 0,0 1 0 0 0,0 1 1 0 0,0 0-1 0 0,0 0 1 0 0,-1 1-1 0 0,0 0 1 0 0,0 1-1 0 0,0 0 1 0 0,0 1-1 0 0,-1-1 0 0 0,0 1 1 0 0,-1 1-1 0 0,1 0 1 0 0,-2 0-1 0 0,1 0 1 0 0,-1 1-1 0 0,9 15 1 0 0,-2 1-20 0 0,-1 1 0 0 0,-1 0 1 0 0,-1 1-1 0 0,-1 0 1 0 0,-1 1-1 0 0,-2-1 0 0 0,5 41 1 0 0,-10-47-24 0 0,0-1 1 0 0,-2 1-1 0 0,0 0 1 0 0,-1 0 0 0 0,-1-1-1 0 0,-1 1 1 0 0,-1-1-1 0 0,-1 0 1 0 0,-1 0-1 0 0,0-1 1 0 0,-1 0 0 0 0,-2 0-1 0 0,0-1 1 0 0,-23 33-1 0 0,25-42-31 0 0,0 1-1 0 0,0-1 1 0 0,-1-1-1 0 0,0 1 0 0 0,0-1 1 0 0,-1-1-1 0 0,0 0 1 0 0,-1-1-1 0 0,0 1 0 0 0,0-2 1 0 0,0 0-1 0 0,0 0 1 0 0,-1-1-1 0 0,0 0 0 0 0,0-1 1 0 0,-16 2-1 0 0,12-4-462 0 0,1 0 0 0 0,-1-1 1 0 0,1-1-1 0 0,-1 0 0 0 0,1-1 0 0 0,0 0 0 0 0,-1-2 0 0 0,1 0 0 0 0,1 0 1 0 0,-1-2-1 0 0,1 0 0 0 0,-21-11 0 0 0,-28-18-3393 0 0,33 17 2150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40 104 0 0,'1'-3'351'0'0,"0"0"1"0"0,0 1-1 0 0,1 0 0 0 0,-1-1 1 0 0,1 1-1 0 0,-1 0 1 0 0,1 0-1 0 0,0 0 0 0 0,0 0 1 0 0,0 0-1 0 0,0 0 0 0 0,0 0 1 0 0,1 1-1 0 0,-1-1 0 0 0,0 1 1 0 0,1 0-1 0 0,-1-1 0 0 0,1 1 1 0 0,4-1-1 0 0,-6 2-174 0 0,1 0 0 0 0,-1 0 0 0 0,0 0 0 0 0,0 0 0 0 0,0 1 0 0 0,0-1 1 0 0,0 0-1 0 0,0 1 0 0 0,0-1 0 0 0,0 1 0 0 0,0-1 0 0 0,-1 1 0 0 0,1-1 0 0 0,0 1 0 0 0,0 0 0 0 0,0-1 0 0 0,0 1 0 0 0,-1 0 0 0 0,2 1 0 0 0,0 1-92 0 0,0 0 0 0 0,0 0 1 0 0,-1 0-1 0 0,1 0 0 0 0,-1 1 0 0 0,1-1 0 0 0,-1 0 0 0 0,1 5 0 0 0,3 28 233 0 0,-1-1-1 0 0,-1 1 0 0 0,-2 0 0 0 0,-6 53 0 0 0,1 13-551 0 0,-2-19-497 0 0,2-54-563 0 0,1 50-1 0 0,4-70 438 0 0,0-1-1 0 0,0 1 1 0 0,0 0 0 0 0,1-1-1 0 0,5 15 1 0 0,-1-15-893 0 0,3-4 142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19 748 0 0,'0'-1'166'0'0,"1"1"-1"0"0,-1 0 1 0 0,1 0 0 0 0,-1-1-1 0 0,0 1 1 0 0,1 0 0 0 0,-1-1-1 0 0,0 1 1 0 0,1 0 0 0 0,-1-1-1 0 0,0 1 1 0 0,0 0 0 0 0,1-1-1 0 0,-1 1 1 0 0,0-1 0 0 0,0 1-1 0 0,1-1 1 0 0,-1 1 0 0 0,0 0-1 0 0,0-1 1 0 0,0 1-1 0 0,0-1 1 0 0,0 1 0 0 0,0-1-1 0 0,0 1 1 0 0,0-1 0 0 0,0 1-1 0 0,0-1 1 0 0,0 1 0 0 0,0-1-1 0 0,0 1 1 0 0,0-1 0 0 0,-1 1-1 0 0,1-1 1 0 0,0 1 0 0 0,0 0-1 0 0,0-1 1 0 0,-1 1 0 0 0,1-1-1 0 0,0 1 1 0 0,-1 0 0 0 0,1-1-1 0 0,0 1 1 0 0,-1-1 0 0 0,-28 2 2625 0 0,-47 22-2383 0 0,67-20 7 0 0,-63 24-541 0 0,-23 8-2084 0 0,79-30 692 0 0,0-1 1 0 0,-1 0-1 0 0,-27 2 0 0 0,28-7-125 0 0,2-4 228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40 268 0 0,'3'-4'490'0'0,"-1"0"-1"0"0,1 1 1 0 0,0-1 0 0 0,0 1-1 0 0,0 0 1 0 0,1 0 0 0 0,-1 0-1 0 0,1 0 1 0 0,-1 1-1 0 0,8-5 1 0 0,-10 7-347 0 0,0 0 0 0 0,-1 0 0 0 0,1 0 0 0 0,0 0 0 0 0,0-1 0 0 0,0 1 0 0 0,0 0 1 0 0,-1 0-1 0 0,1 0 0 0 0,0 1 0 0 0,0-1 0 0 0,0 0 0 0 0,-1 0 0 0 0,1 0 0 0 0,0 1 0 0 0,0-1 0 0 0,-1 0 0 0 0,1 1 0 0 0,0-1 0 0 0,0 0 0 0 0,-1 1 0 0 0,1-1 0 0 0,0 2 0 0 0,1 0-23 0 0,0 0-1 0 0,-1 0 0 0 0,1 0 0 0 0,-1 0 1 0 0,0 1-1 0 0,0-1 0 0 0,0 0 0 0 0,0 1 0 0 0,0-1 1 0 0,1 6-1 0 0,1 11 327 0 0,0 0 0 0 0,-1 0 0 0 0,-2 21-1 0 0,3 24 83 0 0,13 104 61 0 0,-6-54-363 0 0,36 173 0 0 0,-42-264-137 0 0,-4-20-70 0 0,0 0 0 0 0,0 0 0 0 0,0 1 0 0 0,0-1 0 0 0,1 0 0 0 0,0 0 0 0 0,-1 1 0 0 0,1-1-1 0 0,1 0 1 0 0,-1 0 0 0 0,0 0 0 0 0,1 0 0 0 0,-1 0 0 0 0,1-1 0 0 0,0 1 0 0 0,0 0 0 0 0,3 3 0 0 0,-4-6-18 0 0,1-1 1 0 0,-1 1 0 0 0,0 0 0 0 0,0-1 0 0 0,0 1 0 0 0,0-1 0 0 0,0 1 0 0 0,0-1-1 0 0,0 0 1 0 0,0 1 0 0 0,0-1 0 0 0,0 0 0 0 0,0 0 0 0 0,0 1 0 0 0,0-1-1 0 0,-1 0 1 0 0,1 0 0 0 0,0 0 0 0 0,0 0 0 0 0,-1 0 0 0 0,1 0 0 0 0,-1 0-1 0 0,1 0 1 0 0,-1-1 0 0 0,1 0 0 0 0,14-32-8 0 0,-15 33 7 0 0,8-21-69 0 0,-4 11 98 0 0,-1 1-1 0 0,2-1 1 0 0,-1 1 0 0 0,1 0-1 0 0,10-14 1 0 0,-14 22-67 0 0,1 1-1 0 0,-1-1 1 0 0,0 1 0 0 0,1 0-1 0 0,-1-1 1 0 0,1 1 0 0 0,-1 0-1 0 0,1 0 1 0 0,0 0-1 0 0,0 0 1 0 0,-1 0 0 0 0,1 0-1 0 0,0 0 1 0 0,0 1 0 0 0,0-1-1 0 0,0 1 1 0 0,0-1-1 0 0,0 1 1 0 0,0 0 0 0 0,0 0-1 0 0,0 0 1 0 0,0 0 0 0 0,0 0-1 0 0,0 0 1 0 0,0 1-1 0 0,-1-1 1 0 0,1 0 0 0 0,0 1-1 0 0,0 0 1 0 0,0-1-1 0 0,0 1 1 0 0,0 0 0 0 0,-1 0-1 0 0,1 0 1 0 0,0 0 0 0 0,-1 0-1 0 0,3 2 1 0 0,9 7-1067 0 0,-1 1 1 0 0,0 0-1 0 0,12 13 1 0 0,32 28-5720 0 0,-42-44 5434 0 0</inkml:trace>
  <inkml:trace contextRef="#ctx0" brushRef="#br0" timeOffset="1">572 710 700 0 0,'6'-5'1237'0'0,"-1"1"0"0"0,1 0-1 0 0,0 0 1 0 0,0 0 0 0 0,1 1 0 0 0,-1 0-1 0 0,12-4 1 0 0,-7 4-372 0 0,0 0 0 0 0,0 1-1 0 0,1 0 1 0 0,13 0 0 0 0,11 3-1039 0 0,1 1-1 0 0,40 7 1 0 0,2 0-1261 0 0,-51-8 3 0 0,-1-1 1 0 0,1-1-1 0 0,0-2 1 0 0,-1-1 0 0 0,0-1-1 0 0,0-1 1 0 0,27-10-1 0 0,-9-1 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216 273 1004 0 0,'10'-1'902'0'0,"-2"0"-46"0"0,-1 1 1 0 0,1-1-1 0 0,0 0 0 0 0,-1-1 0 0 0,0 1 1 0 0,1-2-1 0 0,8-3 0 0 0,-14 5-758 0 0,0 0-1 0 0,-1-1 0 0 0,1 1 0 0 0,0-1 0 0 0,-1 1 0 0 0,1-1 1 0 0,-1 0-1 0 0,0 1 0 0 0,0-1 0 0 0,0 0 0 0 0,0 0 0 0 0,0 0 0 0 0,0 0 1 0 0,0 0-1 0 0,0 0 0 0 0,-1 0 0 0 0,1 0 0 0 0,-1-1 0 0 0,0 1 1 0 0,1 0-1 0 0,-1 0 0 0 0,0 0 0 0 0,0 0 0 0 0,0-1 0 0 0,-1 1 1 0 0,1 0-1 0 0,-1 0 0 0 0,1 0 0 0 0,-1 0 0 0 0,-1-3 0 0 0,-1-8-23 0 0,-2 0-1 0 0,0 1 1 0 0,0-1-1 0 0,-1 1 1 0 0,0 0-1 0 0,-1 1 1 0 0,-14-17-1 0 0,15 20-75 0 0,0 0-1 0 0,-1 1 0 0 0,0 0 0 0 0,0 0 0 0 0,0 1 0 0 0,-1 0 0 0 0,0 0 0 0 0,-1 1 0 0 0,1 0 0 0 0,-1 0 0 0 0,-10-3 0 0 0,16 7 19 0 0,0 1 1 0 0,0-1-1 0 0,0 1 0 0 0,0 0 1 0 0,0-1-1 0 0,0 2 0 0 0,0-1 0 0 0,0 0 1 0 0,0 1-1 0 0,1-1 0 0 0,-1 1 1 0 0,0 0-1 0 0,0 0 0 0 0,0 0 0 0 0,0 0 1 0 0,1 0-1 0 0,-1 1 0 0 0,0-1 1 0 0,1 1-1 0 0,0 0 0 0 0,-1 0 0 0 0,1 0 1 0 0,0 0-1 0 0,0 0 0 0 0,0 0 1 0 0,0 0-1 0 0,0 1 0 0 0,0-1 0 0 0,1 1 1 0 0,-1 0-1 0 0,1-1 0 0 0,-2 5 1 0 0,-4 9 184 0 0,0 1 1 0 0,1 0 0 0 0,-8 33 0 0 0,14-50-202 0 0,-13 63 426 0 0,3 1-1 0 0,-3 93 1 0 0,13 136-814 0 0,2-134-1322 0 0,-2-126 855 0 0,-1-7-1209 0 0,1 1-1 0 0,2-1 1 0 0,7 43-1 0 0,-4-53 235 0 0,4-5 284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17 332 0 0,'1'0'182'0'0,"-1"-1"1"0"0,0 1-1 0 0,1 0 0 0 0,-1 0 0 0 0,0-1 1 0 0,0 1-1 0 0,0 0 0 0 0,1 0 0 0 0,-1-1 1 0 0,0 1-1 0 0,0 0 0 0 0,0-1 0 0 0,0 1 1 0 0,1 0-1 0 0,-1-1 0 0 0,0 1 0 0 0,0 0 1 0 0,0-1-1 0 0,0 1 0 0 0,0 0 0 0 0,0-1 1 0 0,0 1-1 0 0,0 0 0 0 0,0-1 0 0 0,0 1 1 0 0,0 0-1 0 0,0-1 0 0 0,0 1 0 0 0,0 0 1 0 0,-1-1-1 0 0,1 1 0 0 0,0 0 0 0 0,0-1 1 0 0,0 1-1 0 0,0 0 0 0 0,-1 0 0 0 0,1-1 1 0 0,0 1-1 0 0,0 0 0 0 0,0 0 0 0 0,-1-1 1 0 0,1 1-1 0 0,0 0 0 0 0,-1-1 0 0 0,-23-2 2871 0 0,-46 12-3367 0 0,48-6 918 0 0,9-1-621 0 0,-97 14-1886 0 0,99-14 909 0 0,-1 1 0 0 0,1 0 1 0 0,0 1-1 0 0,0 1 0 0 0,0-1 0 0 0,0 2 0 0 0,-10 6 0 0 0,10-3-447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1236 0 0,'1'0'373'0'0,"1"-1"0"0"0,-1 1 0 0 0,1 0-1 0 0,-1 0 1 0 0,1 0 0 0 0,-1 0 0 0 0,0 0 0 0 0,1 0 0 0 0,-1 0-1 0 0,1 0 1 0 0,-1 1 0 0 0,0-1 0 0 0,1 0 0 0 0,-1 1 0 0 0,1-1 0 0 0,-1 1-1 0 0,0 0 1 0 0,0-1 0 0 0,1 1 0 0 0,0 1 0 0 0,0-1-39 0 0,-1 1 0 0 0,1 0 0 0 0,-1 0 0 0 0,1 0 1 0 0,-1 0-1 0 0,0 0 0 0 0,0 0 0 0 0,1 0 0 0 0,-2 1 0 0 0,1-1 1 0 0,1 3-1 0 0,1 9 194 0 0,-1-1-1 0 0,-1 1 1 0 0,0 23 0 0 0,0-11 0 0 0,14 159-3332 0 0,-8-158-452 0 0,-7-26 3145 0 0,0-1 1 0 0,0 1-1 0 0,0-1 1 0 0,0 0-1 0 0,0 1 1 0 0,0-1-1 0 0,0 0 1 0 0,1 1-1 0 0,-1-1 1 0 0,0 0 0 0 0,0 1-1 0 0,0-1 1 0 0,0 0-1 0 0,0 1 1 0 0,1-1-1 0 0,-1 0 1 0 0,0 1-1 0 0,0-1 1 0 0,0 0-1 0 0,1 0 1 0 0,-1 1 0 0 0,0-1-1 0 0,0 0 1 0 0,1 0-1 0 0,-1 0 1 0 0,0 1-1 0 0,1-1 1 0 0,-1 0-1 0 0,0 0 1 0 0,1 0-1 0 0,-1 0 1 0 0,0 0 0 0 0,1 1-1 0 0,-1-1 1 0 0,0 0-1 0 0,1 0 1 0 0,-1 0-1 0 0,0 0 1 0 0,1 0-1 0 0,-1 0 1 0 0,0 0 0 0 0,1 0-1 0 0,-1 0 1 0 0,0 0-1 0 0,1-1 1 0 0,-1 1-1 0 0,0 0 1 0 0,1 0-1 0 0,-1 0 1 0 0,0 0-1 0 0,1 0 1 0 0,-1-1 0 0 0,0 1-1 0 0,1 0 1 0 0,-1 0-1 0 0,0 0 1 0 0,0-1-1 0 0,1 1 1 0 0,-1 0-1 0 0,0-1 1 0 0,0 1-1 0 0,0 0 1 0 0,1 0 0 0 0,-1-1-1 0 0,0 1 1 0 0,0-1-1 0 0,5-9-1639 0 0</inkml:trace>
  <inkml:trace contextRef="#ctx0" brushRef="#br0" timeOffset="1">44 76 416 0 0,'0'-8'1410'0'0,"0"1"0"0"0,0-1 0 0 0,1 1 0 0 0,0 0 0 0 0,4-11 1 0 0,-5 17-1190 0 0,0 0 1 0 0,1-1-1 0 0,-1 1 1 0 0,1 0-1 0 0,0 0 1 0 0,-1 0-1 0 0,1 0 1 0 0,0 0-1 0 0,-1 0 1 0 0,1 0-1 0 0,0 0 1 0 0,0 0-1 0 0,0 0 1 0 0,0 0 0 0 0,0 0-1 0 0,0 1 1 0 0,0-1-1 0 0,0 0 1 0 0,1 1-1 0 0,0-1 1 0 0,20 4-1400 0 0,-16 1 116 0 0,-1 0 0 0 0,0 1 0 0 0,-1-1-1 0 0,1 1 1 0 0,-1 0 0 0 0,0 0 0 0 0,0 0 0 0 0,0 1 0 0 0,5 10-1 0 0,0 3-418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21 392 452 0 0,'9'26'3445'0'0,"-2"-5"3313"0"0,-9-44-4030 0 0,-27-113-1503 0 0,27 121-1217 0 0,0-1-1 0 0,1 1 1 0 0,1-1-1 0 0,0 0 1 0 0,1 0-1 0 0,0 1 1 0 0,2-1-1 0 0,0 1 1 0 0,0-1-1 0 0,7-15 1 0 0,-8 26-66 0 0,0-1 0 0 0,1 1 0 0 0,-1-1 1 0 0,1 1-1 0 0,1 0 0 0 0,-1 0 0 0 0,1 1 0 0 0,-1-1 0 0 0,1 1 0 0 0,1 0 1 0 0,-1-1-1 0 0,1 2 0 0 0,-1-1 0 0 0,1 1 0 0 0,0-1 0 0 0,0 1 0 0 0,1 1 1 0 0,-1-1-1 0 0,0 1 0 0 0,1 0 0 0 0,0 0 0 0 0,-1 0 0 0 0,1 1 0 0 0,0 0 0 0 0,0 0 1 0 0,0 1-1 0 0,0 0 0 0 0,0 0 0 0 0,11 1 0 0 0,25 9-408 0 0,-41-10 449 0 0,0 1 0 0 0,0-1 0 0 0,-1 0 0 0 0,1 0 0 0 0,0 1 0 0 0,0-1 0 0 0,-1 1 0 0 0,1-1 0 0 0,0 1 0 0 0,0-1 0 0 0,-1 1 0 0 0,1-1 0 0 0,-1 1 0 0 0,1 0 0 0 0,0-1 0 0 0,-1 1 0 0 0,1 0 0 0 0,-1-1 0 0 0,0 1 0 0 0,1 0 0 0 0,-1 0 0 0 0,0 0 0 0 0,1-1 0 0 0,-1 1 0 0 0,0 0 0 0 0,0 0 0 0 0,1 0 0 0 0,-1 0 0 0 0,0 0 0 0 0,0-1 0 0 0,0 1 0 0 0,0 0 0 0 0,0 0 0 0 0,-1 0 0 0 0,1 0 0 0 0,0 0 0 0 0,0-1 0 0 0,0 1 0 0 0,-1 0-1 0 0,1 0 1 0 0,-1 0 0 0 0,1-1 0 0 0,-1 2 0 0 0,-37 74-129 0 0,37-74 182 0 0,1-1 0 0 0,0 1 0 0 0,0-1 0 0 0,0 0 0 0 0,0 1 0 0 0,0-1 0 0 0,1 0 0 0 0,-1 1 0 0 0,0-1 0 0 0,0 0 0 0 0,1 1 0 0 0,-1-1 0 0 0,1 0 0 0 0,0 1 0 0 0,-1-1 0 0 0,1 0 0 0 0,0 0 0 0 0,-1 0 0 0 0,1 0 0 0 0,0 0 0 0 0,0 0 0 0 0,0 0-1 0 0,0 0 1 0 0,2 1 0 0 0,32 25 465 0 0,-21-17-350 0 0,-7-5-176 0 0,-1 1 0 0 0,0 0 0 0 0,0 1 0 0 0,0 0 0 0 0,-1 0-1 0 0,0 0 1 0 0,0 0 0 0 0,-1 1 0 0 0,0 0 0 0 0,0 0 0 0 0,4 15 0 0 0,-6-16-284 0 0,0 0 0 0 0,-1 0 1 0 0,0 0-1 0 0,0 0 1 0 0,-1 0-1 0 0,0 11 1 0 0,-1-12-300 0 0,0-1 0 0 0,0 1 1 0 0,0-1-1 0 0,-1 0 0 0 0,0 1 1 0 0,0-1-1 0 0,0 0 0 0 0,-6 9 0 0 0,8-13 474 0 0,0-1-1 0 0,-1 1 0 0 0,1-1 0 0 0,-1 1 0 0 0,1-1 0 0 0,-1 1 0 0 0,1-1 0 0 0,0 0 0 0 0,-1 1 0 0 0,0-1 0 0 0,1 0 0 0 0,-1 1 0 0 0,1-1 0 0 0,-1 0 0 0 0,1 0 0 0 0,-1 1 0 0 0,1-1 0 0 0,-1 0 1 0 0,0 0-1 0 0,1 0 0 0 0,-1 0 0 0 0,1 0 0 0 0,-1 0 0 0 0,0 0 0 0 0,-5-3-1258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59 732 0 0,'4'-7'800'0'0,"1"0"0"0"0,0 1 1 0 0,0 0-1 0 0,1 0 0 0 0,0 0 0 0 0,9-8 0 0 0,-14 13-695 0 0,1 1 1 0 0,-1-1-1 0 0,0 0 0 0 0,1 0 1 0 0,-1 1-1 0 0,0-1 0 0 0,1 1 0 0 0,-1-1 1 0 0,1 1-1 0 0,-1 0 0 0 0,1 0 1 0 0,-1-1-1 0 0,1 1 0 0 0,-1 0 0 0 0,1 0 1 0 0,-1 0-1 0 0,1 1 0 0 0,-1-1 1 0 0,1 0-1 0 0,-1 0 0 0 0,0 1 0 0 0,1-1 1 0 0,-1 1-1 0 0,1-1 0 0 0,-1 1 1 0 0,0 0-1 0 0,1 0 0 0 0,-1 0 0 0 0,0-1 1 0 0,0 1-1 0 0,0 0 0 0 0,1 0 1 0 0,-1 0-1 0 0,0 1 0 0 0,-1-1 0 0 0,1 0 1 0 0,0 0-1 0 0,0 1 0 0 0,0-1 1 0 0,-1 0-1 0 0,1 1 0 0 0,0-1 0 0 0,-1 0 1 0 0,1 3-1 0 0,4 7 85 0 0,0 2 0 0 0,-1-1 0 0 0,-1 0 0 0 0,0 1 0 0 0,0 0 0 0 0,1 19-1 0 0,-1 82-355 0 0,-3-89-37 0 0,0-22 183 0 0,5 113-2674 0 0,-4-105 1862 0 0,0 0-1 0 0,2 0 0 0 0,-1 0 0 0 0,2 0 0 0 0,-1 0 0 0 0,1 0 0 0 0,1-1 0 0 0,5 11 0 0 0,0-8-672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56 324 0 0,'1'-1'177'0'0,"0"0"0"0"0,0-1 0 0 0,-1 1 1 0 0,1 0-1 0 0,-1-1 0 0 0,1 1 0 0 0,-1 0 0 0 0,1-1 0 0 0,-1 1 1 0 0,0 0-1 0 0,1-1 0 0 0,-1 1 0 0 0,0-1 0 0 0,0 1 0 0 0,0-1 1 0 0,0 1-1 0 0,-1-1 0 0 0,1 1 0 0 0,0 0 0 0 0,-1-1 0 0 0,1 1 0 0 0,0-1 1 0 0,-1 1-1 0 0,0 0 0 0 0,1 0 0 0 0,-1-1 0 0 0,0 1 0 0 0,0 0 1 0 0,1 0-1 0 0,-1 0 0 0 0,0-1 0 0 0,0 1 0 0 0,0 0 0 0 0,0 1 0 0 0,-1-1 1 0 0,1 0-1 0 0,-2-1 0 0 0,-4 0 57 0 0,0 0 0 0 0,1 1 0 0 0,-1 0 0 0 0,0 1 1 0 0,0-1-1 0 0,-13 2 0 0 0,3-1-340 0 0,-93 5-1663 0 0,0 10-3566 0 0,85-8 3990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22 124 0 0,'-5'5'1381'0'0,"1"1"-1"0"0,-1 0 1 0 0,1 1 0 0 0,0-1 0 0 0,-3 8-1 0 0,-13 21 26 0 0,-15 7-416 0 0,25-31-773 0 0,1-1 0 0 0,-1 2 1 0 0,2 0-1 0 0,-1 0 0 0 0,2 0 0 0 0,0 1 0 0 0,0 0 0 0 0,1 0 1 0 0,-6 19-1 0 0,12-29-197 0 0,-1-1 0 0 0,1 0 0 0 0,0 1 0 0 0,0-1 0 0 0,0 0 0 0 0,0 1 1 0 0,0-1-1 0 0,1 0 0 0 0,-1 1 0 0 0,1-1 0 0 0,-1 0 0 0 0,1 1 0 0 0,0-1 0 0 0,0 0 0 0 0,0 0 0 0 0,0 0 1 0 0,0 0-1 0 0,0 0 0 0 0,1 0 0 0 0,-1 0 0 0 0,3 2 0 0 0,-1-1-14 0 0,1-1 0 0 0,-1 1 0 0 0,1-1 1 0 0,0 0-1 0 0,-1 0 0 0 0,1 0 0 0 0,0 0 0 0 0,0-1 0 0 0,0 0 0 0 0,1 0 1 0 0,3 1-1 0 0,3 0-28 0 0,-1-1 0 0 0,1 0 0 0 0,0-1 0 0 0,-1 0 0 0 0,1-1 0 0 0,-1 0 0 0 0,1 0 0 0 0,18-6 1 0 0,-22 4-61 0 0,-1 1 0 0 0,1-1 0 0 0,-1 0 1 0 0,1-1-1 0 0,-1 1 0 0 0,0-1 0 0 0,-1 0 1 0 0,1-1-1 0 0,-1 0 0 0 0,1 0 0 0 0,-1 0 1 0 0,-1 0-1 0 0,1-1 0 0 0,-1 1 0 0 0,0-1 1 0 0,0 0-1 0 0,-1-1 0 0 0,0 1 0 0 0,0-1 1 0 0,0 1-1 0 0,-1-1 0 0 0,0 0 1 0 0,0 0-1 0 0,-1 0 0 0 0,0 0 0 0 0,0 0 1 0 0,0 0-1 0 0,-1 0 0 0 0,0 0 0 0 0,-1-1 1 0 0,1 1-1 0 0,-1 0 0 0 0,-1 0 0 0 0,0 0 1 0 0,0 0-1 0 0,0 1 0 0 0,0-1 0 0 0,-1 0 1 0 0,-6-9-1 0 0,-39-52-2603 0 0,11 28-3502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3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2092 380 0 0,'-43'37'7611'0'0,"51"-41"-2785"0"0,22-20-3870 0 0,38-36-1137 0 0,497-585 355 0 0,23-23-330 0 0,-380 458 154 0 0,220-209-600 0 0,-398 389 509 0 0,-21 20-37 0 0,0 0-1 0 0,1 1 0 0 0,0 1 1 0 0,1-1-1 0 0,21-12 0 0 0,-30 21 99 0 0,0-1 0 0 0,-1 1 0 0 0,1 0-1 0 0,0 0 1 0 0,0 0 0 0 0,-1 0 0 0 0,1 0 0 0 0,0 0-1 0 0,0 0 1 0 0,-1 0 0 0 0,1 1 0 0 0,0-1 0 0 0,-1 1 0 0 0,1-1-1 0 0,0 1 1 0 0,-1 0 0 0 0,1-1 0 0 0,-1 1 0 0 0,1 0-1 0 0,-1 0 1 0 0,1 0 0 0 0,-1 0 0 0 0,0 1 0 0 0,1-1 0 0 0,-1 0-1 0 0,0 1 1 0 0,1 1 0 0 0,0-2-670 0 0,-1 1 0 0 0,1 0 0 0 0,-1 0 0 0 0,0 0 0 0 0,0-1 0 0 0,0 1 0 0 0,0 0 0 0 0,-1 0 0 0 0,1 1 0 0 0,0-1 0 0 0,-1 0 0 0 0,1 4 0 0 0,-1-2-828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10 538 980 0 0,'15'12'9167'0'0,"-20"-30"-7171"0"0,-1-6-1840 0 0,1-2-1 0 0,2 1 1 0 0,0 0 0 0 0,1-1-1 0 0,2 1 1 0 0,1-1-1 0 0,0 1 1 0 0,2-1 0 0 0,7-28-1 0 0,-7 40-229 0 0,1 0 1 0 0,1 0-1 0 0,0 0 0 0 0,0 1 0 0 0,2 0 0 0 0,-1 0 0 0 0,2 1 0 0 0,0-1 0 0 0,0 2 1 0 0,1-1-1 0 0,0 1 0 0 0,1 0 0 0 0,1 1 0 0 0,17-13 0 0 0,-21 17-207 0 0,1 0 0 0 0,1 1 0 0 0,-1 0 0 0 0,1 0 0 0 0,0 1 1 0 0,0 0-1 0 0,0 0 0 0 0,1 1 0 0 0,-1 1 0 0 0,1 0 0 0 0,-1 0 0 0 0,1 0 0 0 0,0 2 0 0 0,0-1 0 0 0,0 1 0 0 0,0 0 0 0 0,-1 1 0 0 0,1 0 0 0 0,0 1 0 0 0,0 0 0 0 0,-1 1 0 0 0,10 3 0 0 0,58 35-5171 0 0,-67-36 4871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317 213 144 0 0,'-90'54'3740'0'0,"51"-33"-1607"0"0,-49 38 1 0 0,78-52-1850 0 0,0 2 1 0 0,0-1 0 0 0,1 1 0 0 0,1 0 0 0 0,0 1 0 0 0,0 0-1 0 0,0 1 1 0 0,1-1 0 0 0,-7 17 0 0 0,13-25-254 0 0,0 1-1 0 0,0-1 1 0 0,0 0-1 0 0,0 1 1 0 0,0-1-1 0 0,1 0 1 0 0,-1 1-1 0 0,1-1 1 0 0,0 1-1 0 0,0-1 1 0 0,0 1-1 0 0,0-1 1 0 0,0 0-1 0 0,0 1 1 0 0,1-1-1 0 0,0 4 1 0 0,0-4-19 0 0,0-1-1 0 0,-1 1 1 0 0,1-1 0 0 0,0 0 0 0 0,0 1 0 0 0,1-1-1 0 0,-1 0 1 0 0,0 0 0 0 0,0 1 0 0 0,1-1-1 0 0,-1 0 1 0 0,0 0 0 0 0,1 0 0 0 0,-1-1-1 0 0,1 1 1 0 0,-1 0 0 0 0,1-1 0 0 0,1 2-1 0 0,3-1-13 0 0,0 0 0 0 0,0 0 1 0 0,0 0-1 0 0,-1-1 0 0 0,1 0 0 0 0,0 0 0 0 0,0-1 0 0 0,0 1 0 0 0,0-1 0 0 0,-1 0 0 0 0,1-1 0 0 0,7-2 0 0 0,1-2-12 0 0,0-2 0 0 0,0 1-1 0 0,-1-2 1 0 0,0 1-1 0 0,0-2 1 0 0,-1 0 0 0 0,0 0-1 0 0,-1-1 1 0 0,0-1 0 0 0,-1 0-1 0 0,0 0 1 0 0,-1-1-1 0 0,0 0 1 0 0,12-25 0 0 0,2-13-58 0 0,-1-1 1 0 0,25-95-1 0 0,-45 141 7 0 0,0 0 0 0 0,0 0-1 0 0,-1 0 1 0 0,0 0 0 0 0,0 0-1 0 0,-1 0 1 0 0,1-1 0 0 0,-1 1-1 0 0,-1 0 1 0 0,1 0 0 0 0,-1-1-1 0 0,-2-6 1 0 0,3 13 61 0 0,-1-1 1 0 0,0 1-1 0 0,1 0 0 0 0,-1 0 1 0 0,0 0-1 0 0,1 0 1 0 0,-1 0-1 0 0,0 0 0 0 0,1 0 1 0 0,-1 0-1 0 0,0 0 1 0 0,1 0-1 0 0,-1 0 0 0 0,1 0 1 0 0,-1 0-1 0 0,0 0 1 0 0,1 1-1 0 0,-1-1 0 0 0,0 0 1 0 0,1 0-1 0 0,-1 1 0 0 0,1-1 1 0 0,-1 0-1 0 0,1 1 1 0 0,-1-1-1 0 0,1 1 0 0 0,-1-1 1 0 0,1 1-1 0 0,-1-1 1 0 0,1 1-1 0 0,0-1 0 0 0,-1 1 1 0 0,-17 17 75 0 0,12-7-28 0 0,0-1 0 0 0,0 1 0 0 0,1 0 0 0 0,0 0 0 0 0,1 0 0 0 0,1 1 0 0 0,0-1-1 0 0,0 1 1 0 0,0 13 0 0 0,-1 4 28 0 0,3 1-1 0 0,2 45 1 0 0,0-53-27 0 0,1-1 0 0 0,1 1 0 0 0,0-1 1 0 0,2 1-1 0 0,1-2 0 0 0,1 1 0 0 0,14 30 0 0 0,-19-46-37 0 0,1 1-1 0 0,0-1 1 0 0,0 0-1 0 0,1 0 1 0 0,-1-1-1 0 0,1 1 0 0 0,0-1 1 0 0,1 0-1 0 0,-1 0 1 0 0,1 0-1 0 0,0 0 1 0 0,0-1-1 0 0,0 0 0 0 0,0 0 1 0 0,0 0-1 0 0,1-1 1 0 0,-1 0-1 0 0,1 0 1 0 0,0 0-1 0 0,-1 0 0 0 0,1-1 1 0 0,0 0-1 0 0,0 0 1 0 0,0-1-1 0 0,0 0 1 0 0,0 0-1 0 0,0 0 0 0 0,0-1 1 0 0,0 0-1 0 0,0 0 1 0 0,10-3-1 0 0,3-2-4 0 0,0 0 0 0 0,0-2 0 0 0,0 0 0 0 0,-1-1 0 0 0,28-18 0 0 0,-36 20-44 0 0,0-1 0 0 0,0 1 0 0 0,-1-1-1 0 0,0-1 1 0 0,-1 0 0 0 0,0 0 0 0 0,0 0-1 0 0,-1-1 1 0 0,0-1 0 0 0,8-15 0 0 0,-15 25 18 0 0,1 0 0 0 0,0 0 1 0 0,-1-1-1 0 0,1 1 1 0 0,0 0-1 0 0,-1-1 0 0 0,0 1 1 0 0,1-1-1 0 0,-1 1 0 0 0,0 0 1 0 0,0-1-1 0 0,0 1 0 0 0,0-1 1 0 0,0 1-1 0 0,0-1 1 0 0,0 1-1 0 0,0 0 0 0 0,0-1 1 0 0,-1 1-1 0 0,1-1 0 0 0,-1 1 1 0 0,1 0-1 0 0,-1 0 1 0 0,1-1-1 0 0,-1 1 0 0 0,0 0 1 0 0,0 0-1 0 0,0-1 0 0 0,1 1 1 0 0,-1 0-1 0 0,0 0 0 0 0,0 0 1 0 0,-1 0-1 0 0,1 0 1 0 0,0 1-1 0 0,0-1 0 0 0,0 0 1 0 0,0 0-1 0 0,-1 1 0 0 0,1-1 1 0 0,0 1-1 0 0,-1-1 1 0 0,1 1-1 0 0,-1 0 0 0 0,1-1 1 0 0,0 1-1 0 0,-3 0 0 0 0,-1-1 12 0 0,0 1 0 0 0,0-1 1 0 0,0 1-1 0 0,0 1 0 0 0,0-1 0 0 0,0 0 0 0 0,0 1 0 0 0,0 0 0 0 0,0 1 0 0 0,0-1 0 0 0,1 1 0 0 0,-1 0 0 0 0,-5 3 0 0 0,3-1 51 0 0,0 1 0 0 0,1 0 0 0 0,0 1-1 0 0,0 0 1 0 0,0 0 0 0 0,1 0 0 0 0,0 1-1 0 0,0-1 1 0 0,0 1 0 0 0,1 0 0 0 0,0 1 0 0 0,0-1-1 0 0,1 1 1 0 0,0-1 0 0 0,1 1 0 0 0,-1 0-1 0 0,1 0 1 0 0,1 0 0 0 0,-2 17 0 0 0,3-18-4 0 0,0-1 1 0 0,1 1 0 0 0,-1 0 0 0 0,1-1-1 0 0,1 1 1 0 0,-1-1 0 0 0,1 1 0 0 0,0-1-1 0 0,0 0 1 0 0,1 1 0 0 0,0-1 0 0 0,0 0-1 0 0,1-1 1 0 0,-1 1 0 0 0,1-1 0 0 0,0 1-1 0 0,1-1 1 0 0,-1 0 0 0 0,1-1 0 0 0,0 1-1 0 0,0-1 1 0 0,0 0 0 0 0,1 0 0 0 0,11 5-1 0 0,-7-4 30 0 0,1 0-1 0 0,0-1 1 0 0,0 0-1 0 0,0-1 0 0 0,0 0 1 0 0,1-1-1 0 0,-1 0 1 0 0,1 0-1 0 0,-1-2 1 0 0,19 0-1 0 0,-26 0-85 0 0,1-1 0 0 0,0 0 0 0 0,0 0 0 0 0,0 0 0 0 0,-1 0 0 0 0,1-1 0 0 0,-1 0 0 0 0,1 0 0 0 0,-1 0 0 0 0,0 0 0 0 0,1-1 0 0 0,-1 0 0 0 0,0 0 0 0 0,-1 0 0 0 0,1 0 0 0 0,-1-1 0 0 0,1 1 0 0 0,-1-1 0 0 0,0 0 0 0 0,0 0 0 0 0,0 0 0 0 0,-1 0 0 0 0,0 0 0 0 0,0-1 0 0 0,0 1 0 0 0,0-1 0 0 0,1-4 0 0 0,11-66-478 0 0,-12 59 501 0 0,1-1 0 0 0,0 2 0 0 0,7-21 0 0 0,-7 30-41 0 0,-1 1 1 0 0,1-1-1 0 0,0 1 0 0 0,0 0 0 0 0,1 0 1 0 0,0 0-1 0 0,-1 0 0 0 0,2 0 0 0 0,-1 1 0 0 0,0 0 1 0 0,1 0-1 0 0,7-5 0 0 0,4-1-785 0 0,-1 1 1 0 0,2 1-1 0 0,-1 1 0 0 0,1 0 0 0 0,0 2 1 0 0,0-1-1 0 0,1 2 0 0 0,0 0 0 0 0,-1 2 1 0 0,29-2-1 0 0,-17 2-400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2 792 0 0,'-5'-2'10109'0'0,"10"4"-12365"0"0,-5 0 628 0 0,5 3-185 0 0,5 1-27 0 0,-5-1 132 0 0,-1 3 320 0 0</inkml:trace>
  <inkml:trace contextRef="#ctx0" brushRef="#br0" timeOffset="1">10 192 344 0 0,'-5'7'1488'0'0,"0"-3"256"0"0,5 1 177 0 0,0-1-153 0 0,0 0 1776 0 0,5-4-3944 0 0,0 0-600 0 0,0 0-568 0 0,5-2-296 0 0,-1 0-85 0 0,1 0 97 0 0,5-3 256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197 182 968 0 0,'-15'-6'7845'0'0,"4"15"-4586"0"0,-4 26-2378 0 0,11-26-257 0 0,-31 104 272 0 0,-35 196-1 0 0,46-192-836 0 0,19-77-74 0 0,5-32-25 0 0,-1 1 0 0 0,0-1 0 0 0,-1 0-1 0 0,0 0 1 0 0,0 0 0 0 0,-5 12 0 0 0,5-35-267 0 0,4-15 212 0 0,105-581-1436 0 0,-97 566 1639 0 0,-8 29 18 0 0,0 0 0 0 0,2 0 1 0 0,0 1-1 0 0,1-1 0 0 0,1 1 1 0 0,0 0-1 0 0,1 0 0 0 0,10-17 1 0 0,-16 31-109 0 0,0-1 1 0 0,0 1 0 0 0,0 0-1 0 0,0-1 1 0 0,1 1 0 0 0,-1 0-1 0 0,0 0 1 0 0,1 0 0 0 0,-1 0 0 0 0,0 0-1 0 0,1 0 1 0 0,-1 0 0 0 0,1 0-1 0 0,-1 1 1 0 0,1-1 0 0 0,-1 1-1 0 0,1-1 1 0 0,0 1 0 0 0,-1-1-1 0 0,1 1 1 0 0,0 0 0 0 0,-1 0-1 0 0,4 0 1 0 0,-3 1 4 0 0,1 0 1 0 0,-1-1-1 0 0,0 1 0 0 0,0 1 0 0 0,1-1 1 0 0,-1 0-1 0 0,0 0 0 0 0,0 1 1 0 0,0 0-1 0 0,0-1 0 0 0,-1 1 0 0 0,1 0 1 0 0,0 0-1 0 0,1 2 0 0 0,6 10 86 0 0,0-1-1 0 0,-1 2 0 0 0,11 28 1 0 0,-15-35-73 0 0,23 66 74 0 0,33 140-1 0 0,-3-5-2570 0 0,-55-204 2345 0 0,3 11-1159 0 0,1-1 0 0 0,14 28-1 0 0,-18-39 795 0 0,0 0-1 0 0,1 0 0 0 0,0 0 0 0 0,0 0 0 0 0,0-1 1 0 0,0 0-1 0 0,1 1 0 0 0,-1-1 0 0 0,1 0 1 0 0,0 0-1 0 0,0-1 0 0 0,0 1 0 0 0,0-1 0 0 0,9 4 1 0 0,6-3-1211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14 992 0 0,'-5'-4'1648'0'0,"-5"-1"216"0"0,0 1 85 0 0,-4 4-269 0 0,-5 0-412 0 0,-6 2-408 0 0,1 3-284 0 0,-5-1-200 0 0,-5 0-188 0 0,-5 3-192 0 0,5-1-248 0 0,-4 1-368 0 0,-1 2-496 0 0,5-1-528 0 0,5 1-240 0 0,0-2-57 0 0,0-3 109 0 0,9 0 296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09:5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34 340 1212 0 0,'-1'25'4472'0'0,"-9"45"-1"0"0,1-15-2262 0 0,0 38-213 0 0,5-54-1187 0 0,4-30-315 0 0,0-10 110 0 0,5-34-567 0 0,-3 1-1 0 0,-1-51 0 0 0,-2 47 96 0 0,8-69 0 0 0,-5 91-104 0 0,1-1 0 0 0,1 2 0 0 0,0-1 0 0 0,1 0 1 0 0,1 1-1 0 0,0 0 0 0 0,1 0 0 0 0,1 0 1 0 0,0 1-1 0 0,1 0 0 0 0,1 1 0 0 0,0 0 1 0 0,0 1-1 0 0,2 0 0 0 0,-1 0 0 0 0,1 1 1 0 0,1 1-1 0 0,0 0 0 0 0,1 1 0 0 0,-1 0 1 0 0,2 1-1 0 0,-1 0 0 0 0,1 2 0 0 0,0-1 1 0 0,1 2-1 0 0,-1 0 0 0 0,25-4 0 0 0,-33 8-95 0 0,0 0 0 0 0,-1 0 0 0 0,1 1 0 0 0,0 0 0 0 0,0 0 0 0 0,0 1 0 0 0,-1-1 0 0 0,1 1 0 0 0,0 1 0 0 0,8 2 0 0 0,-13-3 28 0 0,0 1-1 0 0,0-1 1 0 0,0 1 0 0 0,0-1-1 0 0,0 1 1 0 0,0 0 0 0 0,0 0-1 0 0,-1 0 1 0 0,1 0 0 0 0,-1 0-1 0 0,1 0 1 0 0,-1 0 0 0 0,0 0-1 0 0,0 1 1 0 0,0-1 0 0 0,0 0-1 0 0,0 1 1 0 0,0-1 0 0 0,-1 1-1 0 0,1-1 1 0 0,-1 1 0 0 0,0-1-1 0 0,1 1 1 0 0,-1-1-1 0 0,0 1 1 0 0,-1-1 0 0 0,1 1-1 0 0,0-1 1 0 0,-2 5 0 0 0,-2 10-118 0 0,0-1 1 0 0,-1 1 0 0 0,0-1 0 0 0,-2 0-1 0 0,0-1 1 0 0,-14 23 0 0 0,11-21 153 0 0,1 0-1 0 0,1 0 1 0 0,1 1 0 0 0,-8 27 0 0 0,15-40 58 0 0,-1 0 1 0 0,1 0-1 0 0,0 1 1 0 0,1-1-1 0 0,-1 0 1 0 0,1 0-1 0 0,0 0 1 0 0,0 1-1 0 0,1-1 1 0 0,-1 0-1 0 0,1-1 1 0 0,0 1 0 0 0,1 0-1 0 0,5 8 1 0 0,7 10 85 0 0,31 36 1 0 0,-11-16-44 0 0,-29-34-137 0 0,0 0 0 0 0,-1 0-1 0 0,0 0 1 0 0,0 1 0 0 0,-1 0-1 0 0,0-1 1 0 0,-1 2-1 0 0,0-1 1 0 0,3 15 0 0 0,-6-21-127 0 0,0 0 0 0 0,0 0 0 0 0,0 0 0 0 0,-1 0 0 0 0,1 0 0 0 0,-1-1 0 0 0,0 1 0 0 0,0 0 0 0 0,0 0 0 0 0,-1 0 0 0 0,1-1 0 0 0,-1 1 1 0 0,0-1-1 0 0,0 1 0 0 0,0-1 0 0 0,0 0 0 0 0,-1 0 0 0 0,1 0 0 0 0,-1 0 0 0 0,0 0 0 0 0,0-1 0 0 0,0 1 0 0 0,0-1 0 0 0,0 0 0 0 0,0 0 0 0 0,-1 0 0 0 0,1 0 1 0 0,-8 2-1 0 0,5-1-349 0 0,-1-1 0 0 0,1-1 0 0 0,-1 1 0 0 0,0-1 0 0 0,0 0 0 0 0,1-1 0 0 0,-1 1 0 0 0,0-1 1 0 0,0-1-1 0 0,0 1 0 0 0,1-1 0 0 0,-1 0 0 0 0,0-1 0 0 0,-10-3 0 0 0,-12-4-1157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8 560 0 0,'-1'-8'8860'0'0,"-5"10"-8631"0"0,-7 2 62 0 0,0 1 1 0 0,0 1-1 0 0,1 0 1 0 0,-1 1-1 0 0,2 0 0 0 0,-1 1 1 0 0,1 0-1 0 0,0 1 1 0 0,1 0-1 0 0,0 1 1 0 0,-9 11-1 0 0,3-2-100 0 0,0 2-1 0 0,1-1 1 0 0,2 2-1 0 0,0 0 1 0 0,-12 29-1 0 0,21-43-112 0 0,1 0 0 0 0,0 1 0 0 0,1-1 0 0 0,0 1 0 0 0,0-1 0 0 0,0 1 0 0 0,1 0 1 0 0,1 0-1 0 0,-1 0 0 0 0,2 0 0 0 0,-1-1 0 0 0,1 1 0 0 0,3 13 0 0 0,-2-16-79 0 0,0 0 0 0 0,1 0 0 0 0,-1-1 0 0 0,1 1 0 0 0,0-1 0 0 0,1 0 1 0 0,-1 0-1 0 0,1 0 0 0 0,0 0 0 0 0,1 0 0 0 0,-1-1 0 0 0,1 0 0 0 0,0 0 1 0 0,0 0-1 0 0,0-1 0 0 0,0 1 0 0 0,1-1 0 0 0,-1 0 0 0 0,1-1 0 0 0,6 3 0 0 0,2-1-253 0 0,1 0-1 0 0,0 0 0 0 0,-1-2 1 0 0,1 0-1 0 0,0 0 0 0 0,0-2 1 0 0,0 0-1 0 0,0 0 1 0 0,28-6-1 0 0,10-4-3062 0 0,73-26 0 0 0,-45 12-488 0 0,-33 12 2067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 1128 0 0,'-2'-1'8098'0'0,"-3"7"-5575"0"0,-2 10-1520 0 0,-3 16-679 0 0,2 1 0 0 0,2 0 0 0 0,1 1 1 0 0,1-1-1 0 0,2 1 0 0 0,2 0 0 0 0,1-1 0 0 0,8 58 0 0 0,-7-79-241 0 0,0 1 0 0 0,1-1 0 0 0,1 0 0 0 0,0 0 0 0 0,0 0 0 0 0,1 0-1 0 0,1-1 1 0 0,0 1 0 0 0,0-1 0 0 0,9 10 0 0 0,-9-14-52 0 0,0-1 1 0 0,1 1 0 0 0,0-1 0 0 0,0 0-1 0 0,1 0 1 0 0,-1-1 0 0 0,1 0-1 0 0,1-1 1 0 0,-1 0 0 0 0,0 0-1 0 0,1 0 1 0 0,0-1 0 0 0,0-1 0 0 0,11 3-1 0 0,0-1-202 0 0,-8-1-327 0 0,0 0-1 0 0,1-1 0 0 0,-1 0 0 0 0,1-1 0 0 0,-1 0 1 0 0,23-2-1 0 0,-34 0 285 0 0,0 1 0 0 0,0-1 0 0 0,0 1 1 0 0,0-1-1 0 0,0 0 0 0 0,0 1 0 0 0,0-1 0 0 0,0 0 1 0 0,0 0-1 0 0,0 1 0 0 0,-1-1 0 0 0,1 0 0 0 0,0 0 0 0 0,-1 0 1 0 0,1 0-1 0 0,0 0 0 0 0,-1 0 0 0 0,1-1 0 0 0,-1 1 1 0 0,0 0-1 0 0,1 0 0 0 0,-1 0 0 0 0,0 0 0 0 0,0 0 1 0 0,1-1-1 0 0,-1 1 0 0 0,0 0 0 0 0,0 0 0 0 0,-1 0 0 0 0,1-1 1 0 0,0 1-1 0 0,0 0 0 0 0,0 0 0 0 0,-1 0 0 0 0,0-2 1 0 0,-13-38-3966 0 0,5 19 2769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23 328 612 0 0,'-2'-1'412'0'0,"1"-1"1"0"0,-1 0-1 0 0,0 1 0 0 0,0-1 1 0 0,1 0-1 0 0,-1 0 0 0 0,1 0 1 0 0,-1-1-1 0 0,1 1 0 0 0,0 0 1 0 0,0 0-1 0 0,0-1 1 0 0,0 1-1 0 0,1 0 0 0 0,-1-1 1 0 0,1 1-1 0 0,-1-1 0 0 0,1-2 1 0 0,0 2-112 0 0,0 0 1 0 0,1 0 0 0 0,0 0 0 0 0,-1 0 0 0 0,1 0 0 0 0,0 0 0 0 0,1 1 0 0 0,-1-1-1 0 0,0 0 1 0 0,1 1 0 0 0,-1-1 0 0 0,1 1 0 0 0,3-4 0 0 0,7-6 161 0 0,0 1 0 0 0,1 0 0 0 0,1 0 0 0 0,23-13 0 0 0,-9 6-383 0 0,49-39 40 0 0,45-32-3603 0 0,-101 80-369 0 0,-21 9 3696 0 0,1 0 1 0 0,-1 0 0 0 0,1 0-1 0 0,-1-1 1 0 0,1 1-1 0 0,-1 0 1 0 0,1 0 0 0 0,0 0-1 0 0,-1 0 1 0 0,1 0-1 0 0,-1 1 1 0 0,1-1 0 0 0,-1 0-1 0 0,1 0 1 0 0,0 0-1 0 0,-1 0 1 0 0,1 1-1 0 0,-1-1 1 0 0,1 0 0 0 0,-1 0-1 0 0,1 1 1 0 0,-1-1-1 0 0,0 0 1 0 0,1 1 0 0 0,-1-1-1 0 0,1 1 1 0 0,-1-1-1 0 0,0 1 1 0 0,1-1 0 0 0,-1 0-1 0 0,0 1 1 0 0,1-1-1 0 0,-1 1 1 0 0,0 0 0 0 0,0-1-1 0 0,1 1 1 0 0,-1 9-1440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6T16:10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50 760 0 0,'-11'11'11980'0'0,"35"-7"-8524"0"0,44-8-3386 0 0,-66 4 232 0 0,220-29-2341 0 0,-78 0-8331 0 0,-126 26 8359 0 0,5 3 327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A1C5-68ED-48DC-BE05-5A5F6B96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EA444-CC19-442A-8536-7412E1AC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4796-DC76-44F1-8100-DFCB3393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1384-5A24-426B-9D3E-86F1B5ED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A958-8B3F-4B10-8873-5BF869D9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F0E6-AF16-445B-91E4-625AAFF1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FE1F3-A3F7-4F65-A7E6-1D136C4A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483D-E813-4EEF-8598-C4DA4B2A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640-7843-4D8D-91C9-DCFE77D2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7F15-28B8-47E3-A2A7-29A6282F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661B1-090B-45BC-A47C-A4AD6164C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151CE-B4C2-4C37-9488-DF7C2447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6EF1-7B85-4C5D-A918-716E001B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875F-FE66-4174-B289-E3BC6F90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CF81-2472-4AE8-997D-BAEC9A78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7337-57D6-4BB1-8BBF-46F38B67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1E35-B478-4B97-BC89-02AC85D2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6B54-B588-4BA8-8750-1D59F64E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33D9-2943-4ECB-B713-1BB4526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24C8-9ACB-491B-AC72-2DAE78D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E9D-AD00-41D2-80D1-72339856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FAE9-9C69-4F4D-86A1-49A9413C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B64-11B4-44B8-B030-B354C66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CB63-3DF1-4A8D-8338-340B502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C426-F976-4525-B355-7437A259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F6E-7404-400C-9F2D-364C850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FEF0-A198-4DE2-9F69-1D4FFFC3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50C4-F96B-42FE-9639-DB16589A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8B972-77B2-4BB3-95FE-A82631F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564F-3C9A-4751-9015-8AEED43E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4F4F-A3AD-41ED-8BE0-977A01C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A67A-DA56-49C6-806F-45BF859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1C77-9906-4726-A821-2DD0556B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99139-94E3-420F-A3F3-45E5EEFBB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58EB2-F7C1-454E-80D7-BB65B4E0A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9DD69-26A4-4620-BD1C-FA655026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C4B82-093C-47D7-B582-C7894705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FFD32-E680-4727-ADF2-0AA9B549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4CA5-8E4E-4003-8630-3508F635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5923-F849-4F5F-92B9-2ABE6C2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3270-070E-44F1-B926-669A9684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5FD08-FD48-4807-8ABC-A5078A58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2DC8-75FA-4A0E-A339-23826BB4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3D85E-488D-4E93-AD87-B992062B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90793-52B2-4576-BD7C-F06D0DF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9803-FEE0-4790-8F67-41E9E26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6DF-E87B-46A7-BE36-5DC4DB52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193B-F48C-493C-8FA3-D5DF2A5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623B-9BCF-4496-80FE-D80379EA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BD04-C486-418A-AD8B-64347FE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D23C0-6E7F-43E7-A071-CFF2050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804C-7BD2-446C-BD57-2E254872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8FC3-E706-4785-A499-9F81A715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0460A-66DC-49DA-92C8-B6B7E387C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9278-7622-4FA3-88B2-03432EFD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88D9-46FA-428B-BC01-EC49375B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3559-FE60-45DE-8F8E-7AB7A75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AD43-1CDF-4823-AEFA-2E4B355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67618-D66E-4D52-8B83-62AB718D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105E-1D44-4FA0-8915-C98CA947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7102-8C1D-4A1D-AF7B-51283EB7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F5F8-3648-4A68-8865-878F7DE2DE7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D525-6602-4678-B873-CC61437D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14B5-CAAD-4574-AE8B-E018AA15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4A9C-021B-44B4-BCE1-7BBE1D7C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117" Type="http://schemas.openxmlformats.org/officeDocument/2006/relationships/image" Target="../media/image65.png"/><Relationship Id="rId21" Type="http://schemas.openxmlformats.org/officeDocument/2006/relationships/image" Target="../media/image10.png"/><Relationship Id="rId42" Type="http://schemas.openxmlformats.org/officeDocument/2006/relationships/customXml" Target="../ink/ink52.xml"/><Relationship Id="rId47" Type="http://schemas.openxmlformats.org/officeDocument/2006/relationships/image" Target="../media/image23.png"/><Relationship Id="rId63" Type="http://schemas.openxmlformats.org/officeDocument/2006/relationships/image" Target="../media/image38.png"/><Relationship Id="rId68" Type="http://schemas.openxmlformats.org/officeDocument/2006/relationships/customXml" Target="../ink/ink65.xml"/><Relationship Id="rId84" Type="http://schemas.openxmlformats.org/officeDocument/2006/relationships/customXml" Target="../ink/ink73.xml"/><Relationship Id="rId89" Type="http://schemas.openxmlformats.org/officeDocument/2006/relationships/image" Target="../media/image51.png"/><Relationship Id="rId112" Type="http://schemas.openxmlformats.org/officeDocument/2006/relationships/customXml" Target="../ink/ink87.xml"/><Relationship Id="rId133" Type="http://schemas.openxmlformats.org/officeDocument/2006/relationships/image" Target="../media/image73.png"/><Relationship Id="rId138" Type="http://schemas.openxmlformats.org/officeDocument/2006/relationships/customXml" Target="../ink/ink100.xml"/><Relationship Id="rId154" Type="http://schemas.openxmlformats.org/officeDocument/2006/relationships/customXml" Target="../ink/ink108.xml"/><Relationship Id="rId159" Type="http://schemas.openxmlformats.org/officeDocument/2006/relationships/image" Target="../media/image86.png"/><Relationship Id="rId16" Type="http://schemas.openxmlformats.org/officeDocument/2006/relationships/customXml" Target="../ink/ink39.xml"/><Relationship Id="rId107" Type="http://schemas.openxmlformats.org/officeDocument/2006/relationships/image" Target="../media/image60.png"/><Relationship Id="rId11" Type="http://schemas.openxmlformats.org/officeDocument/2006/relationships/image" Target="../media/image5.png"/><Relationship Id="rId32" Type="http://schemas.openxmlformats.org/officeDocument/2006/relationships/customXml" Target="../ink/ink47.xml"/><Relationship Id="rId37" Type="http://schemas.openxmlformats.org/officeDocument/2006/relationships/image" Target="../media/image18.png"/><Relationship Id="rId53" Type="http://schemas.openxmlformats.org/officeDocument/2006/relationships/image" Target="../media/image33.png"/><Relationship Id="rId58" Type="http://schemas.openxmlformats.org/officeDocument/2006/relationships/customXml" Target="../ink/ink60.xml"/><Relationship Id="rId74" Type="http://schemas.openxmlformats.org/officeDocument/2006/relationships/customXml" Target="../ink/ink68.xml"/><Relationship Id="rId79" Type="http://schemas.openxmlformats.org/officeDocument/2006/relationships/image" Target="../media/image46.png"/><Relationship Id="rId102" Type="http://schemas.openxmlformats.org/officeDocument/2006/relationships/customXml" Target="../ink/ink82.xml"/><Relationship Id="rId123" Type="http://schemas.openxmlformats.org/officeDocument/2006/relationships/image" Target="../media/image68.png"/><Relationship Id="rId128" Type="http://schemas.openxmlformats.org/officeDocument/2006/relationships/customXml" Target="../ink/ink95.xml"/><Relationship Id="rId144" Type="http://schemas.openxmlformats.org/officeDocument/2006/relationships/customXml" Target="../ink/ink103.xml"/><Relationship Id="rId149" Type="http://schemas.openxmlformats.org/officeDocument/2006/relationships/image" Target="../media/image81.png"/><Relationship Id="rId5" Type="http://schemas.openxmlformats.org/officeDocument/2006/relationships/image" Target="../media/image2.png"/><Relationship Id="rId90" Type="http://schemas.openxmlformats.org/officeDocument/2006/relationships/customXml" Target="../ink/ink76.xml"/><Relationship Id="rId95" Type="http://schemas.openxmlformats.org/officeDocument/2006/relationships/image" Target="../media/image54.png"/><Relationship Id="rId160" Type="http://schemas.openxmlformats.org/officeDocument/2006/relationships/customXml" Target="../ink/ink111.xml"/><Relationship Id="rId22" Type="http://schemas.openxmlformats.org/officeDocument/2006/relationships/customXml" Target="../ink/ink42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55.xml"/><Relationship Id="rId64" Type="http://schemas.openxmlformats.org/officeDocument/2006/relationships/customXml" Target="../ink/ink63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18" Type="http://schemas.openxmlformats.org/officeDocument/2006/relationships/customXml" Target="../ink/ink90.xml"/><Relationship Id="rId134" Type="http://schemas.openxmlformats.org/officeDocument/2006/relationships/customXml" Target="../ink/ink98.xml"/><Relationship Id="rId139" Type="http://schemas.openxmlformats.org/officeDocument/2006/relationships/image" Target="../media/image76.png"/><Relationship Id="rId80" Type="http://schemas.openxmlformats.org/officeDocument/2006/relationships/customXml" Target="../ink/ink71.xml"/><Relationship Id="rId85" Type="http://schemas.openxmlformats.org/officeDocument/2006/relationships/image" Target="../media/image49.png"/><Relationship Id="rId150" Type="http://schemas.openxmlformats.org/officeDocument/2006/relationships/customXml" Target="../ink/ink106.xml"/><Relationship Id="rId155" Type="http://schemas.openxmlformats.org/officeDocument/2006/relationships/image" Target="../media/image84.png"/><Relationship Id="rId12" Type="http://schemas.openxmlformats.org/officeDocument/2006/relationships/customXml" Target="../ink/ink37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50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08" Type="http://schemas.openxmlformats.org/officeDocument/2006/relationships/customXml" Target="../ink/ink85.xml"/><Relationship Id="rId124" Type="http://schemas.openxmlformats.org/officeDocument/2006/relationships/customXml" Target="../ink/ink93.xml"/><Relationship Id="rId129" Type="http://schemas.openxmlformats.org/officeDocument/2006/relationships/image" Target="../media/image71.png"/><Relationship Id="rId20" Type="http://schemas.openxmlformats.org/officeDocument/2006/relationships/customXml" Target="../ink/ink41.xml"/><Relationship Id="rId41" Type="http://schemas.openxmlformats.org/officeDocument/2006/relationships/image" Target="../media/image20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70" Type="http://schemas.openxmlformats.org/officeDocument/2006/relationships/customXml" Target="../ink/ink66.xml"/><Relationship Id="rId75" Type="http://schemas.openxmlformats.org/officeDocument/2006/relationships/image" Target="../media/image44.png"/><Relationship Id="rId83" Type="http://schemas.openxmlformats.org/officeDocument/2006/relationships/image" Target="../media/image48.png"/><Relationship Id="rId88" Type="http://schemas.openxmlformats.org/officeDocument/2006/relationships/customXml" Target="../ink/ink75.xml"/><Relationship Id="rId91" Type="http://schemas.openxmlformats.org/officeDocument/2006/relationships/image" Target="../media/image52.png"/><Relationship Id="rId96" Type="http://schemas.openxmlformats.org/officeDocument/2006/relationships/customXml" Target="../ink/ink79.xml"/><Relationship Id="rId111" Type="http://schemas.openxmlformats.org/officeDocument/2006/relationships/image" Target="../media/image62.png"/><Relationship Id="rId132" Type="http://schemas.openxmlformats.org/officeDocument/2006/relationships/customXml" Target="../ink/ink97.xml"/><Relationship Id="rId140" Type="http://schemas.openxmlformats.org/officeDocument/2006/relationships/customXml" Target="../ink/ink101.xml"/><Relationship Id="rId145" Type="http://schemas.openxmlformats.org/officeDocument/2006/relationships/image" Target="../media/image79.png"/><Relationship Id="rId153" Type="http://schemas.openxmlformats.org/officeDocument/2006/relationships/image" Target="../media/image83.png"/><Relationship Id="rId16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24.png"/><Relationship Id="rId57" Type="http://schemas.openxmlformats.org/officeDocument/2006/relationships/image" Target="../media/image35.png"/><Relationship Id="rId106" Type="http://schemas.openxmlformats.org/officeDocument/2006/relationships/customXml" Target="../ink/ink84.xml"/><Relationship Id="rId114" Type="http://schemas.openxmlformats.org/officeDocument/2006/relationships/customXml" Target="../ink/ink88.xml"/><Relationship Id="rId119" Type="http://schemas.openxmlformats.org/officeDocument/2006/relationships/image" Target="../media/image66.png"/><Relationship Id="rId127" Type="http://schemas.openxmlformats.org/officeDocument/2006/relationships/image" Target="../media/image70.png"/><Relationship Id="rId10" Type="http://schemas.openxmlformats.org/officeDocument/2006/relationships/customXml" Target="../ink/ink36.xml"/><Relationship Id="rId31" Type="http://schemas.openxmlformats.org/officeDocument/2006/relationships/image" Target="../media/image15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70.xml"/><Relationship Id="rId81" Type="http://schemas.openxmlformats.org/officeDocument/2006/relationships/image" Target="../media/image47.png"/><Relationship Id="rId86" Type="http://schemas.openxmlformats.org/officeDocument/2006/relationships/customXml" Target="../ink/ink74.xml"/><Relationship Id="rId94" Type="http://schemas.openxmlformats.org/officeDocument/2006/relationships/customXml" Target="../ink/ink78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92.xml"/><Relationship Id="rId130" Type="http://schemas.openxmlformats.org/officeDocument/2006/relationships/customXml" Target="../ink/ink96.xml"/><Relationship Id="rId135" Type="http://schemas.openxmlformats.org/officeDocument/2006/relationships/image" Target="../media/image74.png"/><Relationship Id="rId143" Type="http://schemas.openxmlformats.org/officeDocument/2006/relationships/image" Target="../media/image78.png"/><Relationship Id="rId148" Type="http://schemas.openxmlformats.org/officeDocument/2006/relationships/customXml" Target="../ink/ink105.xml"/><Relationship Id="rId151" Type="http://schemas.openxmlformats.org/officeDocument/2006/relationships/image" Target="../media/image82.png"/><Relationship Id="rId156" Type="http://schemas.openxmlformats.org/officeDocument/2006/relationships/customXml" Target="../ink/ink109.xml"/><Relationship Id="rId4" Type="http://schemas.openxmlformats.org/officeDocument/2006/relationships/customXml" Target="../ink/ink33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40.xml"/><Relationship Id="rId39" Type="http://schemas.openxmlformats.org/officeDocument/2006/relationships/image" Target="../media/image19.png"/><Relationship Id="rId109" Type="http://schemas.openxmlformats.org/officeDocument/2006/relationships/image" Target="../media/image61.png"/><Relationship Id="rId34" Type="http://schemas.openxmlformats.org/officeDocument/2006/relationships/customXml" Target="../ink/ink48.xml"/><Relationship Id="rId50" Type="http://schemas.openxmlformats.org/officeDocument/2006/relationships/customXml" Target="../ink/ink56.xml"/><Relationship Id="rId55" Type="http://schemas.openxmlformats.org/officeDocument/2006/relationships/image" Target="../media/image34.png"/><Relationship Id="rId76" Type="http://schemas.openxmlformats.org/officeDocument/2006/relationships/customXml" Target="../ink/ink69.xml"/><Relationship Id="rId97" Type="http://schemas.openxmlformats.org/officeDocument/2006/relationships/image" Target="../media/image55.png"/><Relationship Id="rId104" Type="http://schemas.openxmlformats.org/officeDocument/2006/relationships/customXml" Target="../ink/ink83.xml"/><Relationship Id="rId120" Type="http://schemas.openxmlformats.org/officeDocument/2006/relationships/customXml" Target="../ink/ink91.xml"/><Relationship Id="rId125" Type="http://schemas.openxmlformats.org/officeDocument/2006/relationships/image" Target="../media/image69.png"/><Relationship Id="rId141" Type="http://schemas.openxmlformats.org/officeDocument/2006/relationships/image" Target="../media/image77.png"/><Relationship Id="rId146" Type="http://schemas.openxmlformats.org/officeDocument/2006/relationships/customXml" Target="../ink/ink104.xml"/><Relationship Id="rId7" Type="http://schemas.openxmlformats.org/officeDocument/2006/relationships/image" Target="../media/image3.png"/><Relationship Id="rId71" Type="http://schemas.openxmlformats.org/officeDocument/2006/relationships/image" Target="../media/image42.png"/><Relationship Id="rId92" Type="http://schemas.openxmlformats.org/officeDocument/2006/relationships/customXml" Target="../ink/ink77.xml"/><Relationship Id="rId2" Type="http://schemas.openxmlformats.org/officeDocument/2006/relationships/customXml" Target="../ink/ink32.xml"/><Relationship Id="rId29" Type="http://schemas.openxmlformats.org/officeDocument/2006/relationships/image" Target="../media/image14.png"/><Relationship Id="rId24" Type="http://schemas.openxmlformats.org/officeDocument/2006/relationships/customXml" Target="../ink/ink43.xml"/><Relationship Id="rId40" Type="http://schemas.openxmlformats.org/officeDocument/2006/relationships/customXml" Target="../ink/ink51.xml"/><Relationship Id="rId45" Type="http://schemas.openxmlformats.org/officeDocument/2006/relationships/image" Target="../media/image22.png"/><Relationship Id="rId66" Type="http://schemas.openxmlformats.org/officeDocument/2006/relationships/customXml" Target="../ink/ink64.xml"/><Relationship Id="rId87" Type="http://schemas.openxmlformats.org/officeDocument/2006/relationships/image" Target="../media/image50.png"/><Relationship Id="rId110" Type="http://schemas.openxmlformats.org/officeDocument/2006/relationships/customXml" Target="../ink/ink86.xml"/><Relationship Id="rId115" Type="http://schemas.openxmlformats.org/officeDocument/2006/relationships/image" Target="../media/image64.png"/><Relationship Id="rId131" Type="http://schemas.openxmlformats.org/officeDocument/2006/relationships/image" Target="../media/image72.png"/><Relationship Id="rId136" Type="http://schemas.openxmlformats.org/officeDocument/2006/relationships/customXml" Target="../ink/ink99.xml"/><Relationship Id="rId157" Type="http://schemas.openxmlformats.org/officeDocument/2006/relationships/image" Target="../media/image85.png"/><Relationship Id="rId61" Type="http://schemas.openxmlformats.org/officeDocument/2006/relationships/image" Target="../media/image37.png"/><Relationship Id="rId82" Type="http://schemas.openxmlformats.org/officeDocument/2006/relationships/customXml" Target="../ink/ink72.xml"/><Relationship Id="rId152" Type="http://schemas.openxmlformats.org/officeDocument/2006/relationships/customXml" Target="../ink/ink107.xml"/><Relationship Id="rId19" Type="http://schemas.openxmlformats.org/officeDocument/2006/relationships/image" Target="../media/image9.png"/><Relationship Id="rId14" Type="http://schemas.openxmlformats.org/officeDocument/2006/relationships/customXml" Target="../ink/ink38.xml"/><Relationship Id="rId30" Type="http://schemas.openxmlformats.org/officeDocument/2006/relationships/customXml" Target="../ink/ink46.xml"/><Relationship Id="rId35" Type="http://schemas.openxmlformats.org/officeDocument/2006/relationships/image" Target="../media/image17.png"/><Relationship Id="rId56" Type="http://schemas.openxmlformats.org/officeDocument/2006/relationships/customXml" Target="../ink/ink59.xml"/><Relationship Id="rId77" Type="http://schemas.openxmlformats.org/officeDocument/2006/relationships/image" Target="../media/image45.png"/><Relationship Id="rId100" Type="http://schemas.openxmlformats.org/officeDocument/2006/relationships/customXml" Target="../ink/ink81.xml"/><Relationship Id="rId105" Type="http://schemas.openxmlformats.org/officeDocument/2006/relationships/image" Target="../media/image59.png"/><Relationship Id="rId126" Type="http://schemas.openxmlformats.org/officeDocument/2006/relationships/customXml" Target="../ink/ink94.xml"/><Relationship Id="rId147" Type="http://schemas.openxmlformats.org/officeDocument/2006/relationships/image" Target="../media/image80.png"/><Relationship Id="rId8" Type="http://schemas.openxmlformats.org/officeDocument/2006/relationships/customXml" Target="../ink/ink35.xml"/><Relationship Id="rId51" Type="http://schemas.openxmlformats.org/officeDocument/2006/relationships/image" Target="../media/image32.png"/><Relationship Id="rId72" Type="http://schemas.openxmlformats.org/officeDocument/2006/relationships/customXml" Target="../ink/ink67.xml"/><Relationship Id="rId93" Type="http://schemas.openxmlformats.org/officeDocument/2006/relationships/image" Target="../media/image53.png"/><Relationship Id="rId98" Type="http://schemas.openxmlformats.org/officeDocument/2006/relationships/customXml" Target="../ink/ink80.xml"/><Relationship Id="rId121" Type="http://schemas.openxmlformats.org/officeDocument/2006/relationships/image" Target="../media/image67.png"/><Relationship Id="rId142" Type="http://schemas.openxmlformats.org/officeDocument/2006/relationships/customXml" Target="../ink/ink10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54.xml"/><Relationship Id="rId67" Type="http://schemas.openxmlformats.org/officeDocument/2006/relationships/image" Target="../media/image40.png"/><Relationship Id="rId116" Type="http://schemas.openxmlformats.org/officeDocument/2006/relationships/customXml" Target="../ink/ink89.xml"/><Relationship Id="rId137" Type="http://schemas.openxmlformats.org/officeDocument/2006/relationships/image" Target="../media/image75.png"/><Relationship Id="rId158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28.xml"/><Relationship Id="rId42" Type="http://schemas.openxmlformats.org/officeDocument/2006/relationships/customXml" Target="../ink/ink132.xml"/><Relationship Id="rId47" Type="http://schemas.openxmlformats.org/officeDocument/2006/relationships/image" Target="../media/image23.png"/><Relationship Id="rId50" Type="http://schemas.openxmlformats.org/officeDocument/2006/relationships/customXml" Target="../ink/ink136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138.xml"/><Relationship Id="rId6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5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18.png"/><Relationship Id="rId40" Type="http://schemas.openxmlformats.org/officeDocument/2006/relationships/customXml" Target="../ink/ink13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14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116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133.xml"/><Relationship Id="rId52" Type="http://schemas.openxmlformats.org/officeDocument/2006/relationships/customXml" Target="../ink/ink137.xml"/><Relationship Id="rId60" Type="http://schemas.openxmlformats.org/officeDocument/2006/relationships/customXml" Target="../ink/ink141.xml"/><Relationship Id="rId4" Type="http://schemas.openxmlformats.org/officeDocument/2006/relationships/customXml" Target="../ink/ink113.xml"/><Relationship Id="rId9" Type="http://schemas.openxmlformats.org/officeDocument/2006/relationships/image" Target="../media/image4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3.png"/><Relationship Id="rId30" Type="http://schemas.openxmlformats.org/officeDocument/2006/relationships/customXml" Target="../ink/ink12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35.xml"/><Relationship Id="rId56" Type="http://schemas.openxmlformats.org/officeDocument/2006/relationships/customXml" Target="../ink/ink139.xml"/><Relationship Id="rId8" Type="http://schemas.openxmlformats.org/officeDocument/2006/relationships/customXml" Target="../ink/ink115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11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5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.png"/><Relationship Id="rId21" Type="http://schemas.openxmlformats.org/officeDocument/2006/relationships/image" Target="../media/image10.png"/><Relationship Id="rId42" Type="http://schemas.openxmlformats.org/officeDocument/2006/relationships/customXml" Target="../ink/ink163.xml"/><Relationship Id="rId63" Type="http://schemas.openxmlformats.org/officeDocument/2006/relationships/image" Target="../media/image31.png"/><Relationship Id="rId84" Type="http://schemas.openxmlformats.org/officeDocument/2006/relationships/customXml" Target="../ink/ink184.xml"/><Relationship Id="rId138" Type="http://schemas.openxmlformats.org/officeDocument/2006/relationships/customXml" Target="../ink/ink211.xml"/><Relationship Id="rId159" Type="http://schemas.openxmlformats.org/officeDocument/2006/relationships/image" Target="../media/image135.png"/><Relationship Id="rId170" Type="http://schemas.openxmlformats.org/officeDocument/2006/relationships/customXml" Target="../ink/ink227.xml"/><Relationship Id="rId191" Type="http://schemas.openxmlformats.org/officeDocument/2006/relationships/image" Target="../media/image151.png"/><Relationship Id="rId205" Type="http://schemas.openxmlformats.org/officeDocument/2006/relationships/image" Target="../media/image158.png"/><Relationship Id="rId226" Type="http://schemas.openxmlformats.org/officeDocument/2006/relationships/customXml" Target="../ink/ink255.xml"/><Relationship Id="rId247" Type="http://schemas.openxmlformats.org/officeDocument/2006/relationships/image" Target="../media/image179.png"/><Relationship Id="rId107" Type="http://schemas.openxmlformats.org/officeDocument/2006/relationships/image" Target="../media/image109.png"/><Relationship Id="rId268" Type="http://schemas.openxmlformats.org/officeDocument/2006/relationships/customXml" Target="../ink/ink276.xml"/><Relationship Id="rId11" Type="http://schemas.openxmlformats.org/officeDocument/2006/relationships/image" Target="../media/image5.png"/><Relationship Id="rId32" Type="http://schemas.openxmlformats.org/officeDocument/2006/relationships/customXml" Target="../ink/ink158.xml"/><Relationship Id="rId53" Type="http://schemas.openxmlformats.org/officeDocument/2006/relationships/image" Target="../media/image26.png"/><Relationship Id="rId74" Type="http://schemas.openxmlformats.org/officeDocument/2006/relationships/customXml" Target="../ink/ink179.xml"/><Relationship Id="rId128" Type="http://schemas.openxmlformats.org/officeDocument/2006/relationships/customXml" Target="../ink/ink206.xml"/><Relationship Id="rId149" Type="http://schemas.openxmlformats.org/officeDocument/2006/relationships/image" Target="../media/image130.png"/><Relationship Id="rId5" Type="http://schemas.openxmlformats.org/officeDocument/2006/relationships/image" Target="../media/image2.png"/><Relationship Id="rId95" Type="http://schemas.openxmlformats.org/officeDocument/2006/relationships/image" Target="../media/image103.png"/><Relationship Id="rId160" Type="http://schemas.openxmlformats.org/officeDocument/2006/relationships/customXml" Target="../ink/ink222.xml"/><Relationship Id="rId181" Type="http://schemas.openxmlformats.org/officeDocument/2006/relationships/image" Target="../media/image146.png"/><Relationship Id="rId216" Type="http://schemas.openxmlformats.org/officeDocument/2006/relationships/customXml" Target="../ink/ink250.xml"/><Relationship Id="rId237" Type="http://schemas.openxmlformats.org/officeDocument/2006/relationships/image" Target="../media/image174.png"/><Relationship Id="rId258" Type="http://schemas.openxmlformats.org/officeDocument/2006/relationships/customXml" Target="../ink/ink271.xml"/><Relationship Id="rId22" Type="http://schemas.openxmlformats.org/officeDocument/2006/relationships/customXml" Target="../ink/ink153.xml"/><Relationship Id="rId43" Type="http://schemas.openxmlformats.org/officeDocument/2006/relationships/image" Target="../media/image21.png"/><Relationship Id="rId64" Type="http://schemas.openxmlformats.org/officeDocument/2006/relationships/customXml" Target="../ink/ink174.xml"/><Relationship Id="rId118" Type="http://schemas.openxmlformats.org/officeDocument/2006/relationships/customXml" Target="../ink/ink201.xml"/><Relationship Id="rId139" Type="http://schemas.openxmlformats.org/officeDocument/2006/relationships/image" Target="../media/image125.png"/><Relationship Id="rId85" Type="http://schemas.openxmlformats.org/officeDocument/2006/relationships/image" Target="../media/image98.png"/><Relationship Id="rId150" Type="http://schemas.openxmlformats.org/officeDocument/2006/relationships/customXml" Target="../ink/ink217.xml"/><Relationship Id="rId171" Type="http://schemas.openxmlformats.org/officeDocument/2006/relationships/image" Target="../media/image141.png"/><Relationship Id="rId192" Type="http://schemas.openxmlformats.org/officeDocument/2006/relationships/customXml" Target="../ink/ink238.xml"/><Relationship Id="rId206" Type="http://schemas.openxmlformats.org/officeDocument/2006/relationships/customXml" Target="../ink/ink245.xml"/><Relationship Id="rId227" Type="http://schemas.openxmlformats.org/officeDocument/2006/relationships/image" Target="../media/image169.png"/><Relationship Id="rId248" Type="http://schemas.openxmlformats.org/officeDocument/2006/relationships/customXml" Target="../ink/ink266.xml"/><Relationship Id="rId269" Type="http://schemas.openxmlformats.org/officeDocument/2006/relationships/image" Target="../media/image190.png"/><Relationship Id="rId12" Type="http://schemas.openxmlformats.org/officeDocument/2006/relationships/customXml" Target="../ink/ink148.xml"/><Relationship Id="rId33" Type="http://schemas.openxmlformats.org/officeDocument/2006/relationships/image" Target="../media/image16.png"/><Relationship Id="rId108" Type="http://schemas.openxmlformats.org/officeDocument/2006/relationships/customXml" Target="../ink/ink196.xml"/><Relationship Id="rId129" Type="http://schemas.openxmlformats.org/officeDocument/2006/relationships/image" Target="../media/image120.png"/><Relationship Id="rId54" Type="http://schemas.openxmlformats.org/officeDocument/2006/relationships/customXml" Target="../ink/ink169.xml"/><Relationship Id="rId75" Type="http://schemas.openxmlformats.org/officeDocument/2006/relationships/image" Target="../media/image93.png"/><Relationship Id="rId96" Type="http://schemas.openxmlformats.org/officeDocument/2006/relationships/customXml" Target="../ink/ink190.xml"/><Relationship Id="rId140" Type="http://schemas.openxmlformats.org/officeDocument/2006/relationships/customXml" Target="../ink/ink212.xml"/><Relationship Id="rId161" Type="http://schemas.openxmlformats.org/officeDocument/2006/relationships/image" Target="../media/image136.png"/><Relationship Id="rId182" Type="http://schemas.openxmlformats.org/officeDocument/2006/relationships/customXml" Target="../ink/ink233.xml"/><Relationship Id="rId217" Type="http://schemas.openxmlformats.org/officeDocument/2006/relationships/image" Target="../media/image164.png"/><Relationship Id="rId6" Type="http://schemas.openxmlformats.org/officeDocument/2006/relationships/customXml" Target="../ink/ink145.xml"/><Relationship Id="rId238" Type="http://schemas.openxmlformats.org/officeDocument/2006/relationships/customXml" Target="../ink/ink261.xml"/><Relationship Id="rId259" Type="http://schemas.openxmlformats.org/officeDocument/2006/relationships/image" Target="../media/image185.png"/><Relationship Id="rId23" Type="http://schemas.openxmlformats.org/officeDocument/2006/relationships/image" Target="../media/image11.png"/><Relationship Id="rId119" Type="http://schemas.openxmlformats.org/officeDocument/2006/relationships/image" Target="../media/image115.png"/><Relationship Id="rId270" Type="http://schemas.openxmlformats.org/officeDocument/2006/relationships/customXml" Target="../ink/ink277.xml"/><Relationship Id="rId44" Type="http://schemas.openxmlformats.org/officeDocument/2006/relationships/customXml" Target="../ink/ink164.xml"/><Relationship Id="rId60" Type="http://schemas.openxmlformats.org/officeDocument/2006/relationships/customXml" Target="../ink/ink172.xml"/><Relationship Id="rId65" Type="http://schemas.openxmlformats.org/officeDocument/2006/relationships/image" Target="../media/image88.png"/><Relationship Id="rId81" Type="http://schemas.openxmlformats.org/officeDocument/2006/relationships/image" Target="../media/image96.png"/><Relationship Id="rId86" Type="http://schemas.openxmlformats.org/officeDocument/2006/relationships/customXml" Target="../ink/ink185.xml"/><Relationship Id="rId130" Type="http://schemas.openxmlformats.org/officeDocument/2006/relationships/customXml" Target="../ink/ink207.xml"/><Relationship Id="rId135" Type="http://schemas.openxmlformats.org/officeDocument/2006/relationships/image" Target="../media/image123.png"/><Relationship Id="rId151" Type="http://schemas.openxmlformats.org/officeDocument/2006/relationships/image" Target="../media/image131.png"/><Relationship Id="rId156" Type="http://schemas.openxmlformats.org/officeDocument/2006/relationships/customXml" Target="../ink/ink220.xml"/><Relationship Id="rId177" Type="http://schemas.openxmlformats.org/officeDocument/2006/relationships/image" Target="../media/image144.png"/><Relationship Id="rId198" Type="http://schemas.openxmlformats.org/officeDocument/2006/relationships/customXml" Target="../ink/ink241.xml"/><Relationship Id="rId172" Type="http://schemas.openxmlformats.org/officeDocument/2006/relationships/customXml" Target="../ink/ink228.xml"/><Relationship Id="rId193" Type="http://schemas.openxmlformats.org/officeDocument/2006/relationships/image" Target="../media/image152.png"/><Relationship Id="rId202" Type="http://schemas.openxmlformats.org/officeDocument/2006/relationships/customXml" Target="../ink/ink243.xml"/><Relationship Id="rId207" Type="http://schemas.openxmlformats.org/officeDocument/2006/relationships/image" Target="../media/image159.png"/><Relationship Id="rId223" Type="http://schemas.openxmlformats.org/officeDocument/2006/relationships/image" Target="../media/image167.png"/><Relationship Id="rId228" Type="http://schemas.openxmlformats.org/officeDocument/2006/relationships/customXml" Target="../ink/ink256.xml"/><Relationship Id="rId244" Type="http://schemas.openxmlformats.org/officeDocument/2006/relationships/customXml" Target="../ink/ink264.xml"/><Relationship Id="rId249" Type="http://schemas.openxmlformats.org/officeDocument/2006/relationships/image" Target="../media/image180.png"/><Relationship Id="rId13" Type="http://schemas.openxmlformats.org/officeDocument/2006/relationships/image" Target="../media/image6.png"/><Relationship Id="rId18" Type="http://schemas.openxmlformats.org/officeDocument/2006/relationships/customXml" Target="../ink/ink151.xml"/><Relationship Id="rId39" Type="http://schemas.openxmlformats.org/officeDocument/2006/relationships/image" Target="../media/image19.png"/><Relationship Id="rId109" Type="http://schemas.openxmlformats.org/officeDocument/2006/relationships/image" Target="../media/image110.png"/><Relationship Id="rId260" Type="http://schemas.openxmlformats.org/officeDocument/2006/relationships/customXml" Target="../ink/ink272.xml"/><Relationship Id="rId265" Type="http://schemas.openxmlformats.org/officeDocument/2006/relationships/image" Target="../media/image188.png"/><Relationship Id="rId34" Type="http://schemas.openxmlformats.org/officeDocument/2006/relationships/customXml" Target="../ink/ink159.xml"/><Relationship Id="rId50" Type="http://schemas.openxmlformats.org/officeDocument/2006/relationships/customXml" Target="../ink/ink167.xml"/><Relationship Id="rId55" Type="http://schemas.openxmlformats.org/officeDocument/2006/relationships/image" Target="../media/image27.png"/><Relationship Id="rId76" Type="http://schemas.openxmlformats.org/officeDocument/2006/relationships/customXml" Target="../ink/ink180.xml"/><Relationship Id="rId97" Type="http://schemas.openxmlformats.org/officeDocument/2006/relationships/image" Target="../media/image104.png"/><Relationship Id="rId104" Type="http://schemas.openxmlformats.org/officeDocument/2006/relationships/customXml" Target="../ink/ink194.xml"/><Relationship Id="rId120" Type="http://schemas.openxmlformats.org/officeDocument/2006/relationships/customXml" Target="../ink/ink202.xml"/><Relationship Id="rId125" Type="http://schemas.openxmlformats.org/officeDocument/2006/relationships/image" Target="../media/image118.png"/><Relationship Id="rId141" Type="http://schemas.openxmlformats.org/officeDocument/2006/relationships/image" Target="../media/image126.png"/><Relationship Id="rId146" Type="http://schemas.openxmlformats.org/officeDocument/2006/relationships/customXml" Target="../ink/ink215.xml"/><Relationship Id="rId167" Type="http://schemas.openxmlformats.org/officeDocument/2006/relationships/image" Target="../media/image139.png"/><Relationship Id="rId188" Type="http://schemas.openxmlformats.org/officeDocument/2006/relationships/customXml" Target="../ink/ink236.xml"/><Relationship Id="rId7" Type="http://schemas.openxmlformats.org/officeDocument/2006/relationships/image" Target="../media/image3.png"/><Relationship Id="rId71" Type="http://schemas.openxmlformats.org/officeDocument/2006/relationships/image" Target="../media/image91.png"/><Relationship Id="rId92" Type="http://schemas.openxmlformats.org/officeDocument/2006/relationships/customXml" Target="../ink/ink188.xml"/><Relationship Id="rId162" Type="http://schemas.openxmlformats.org/officeDocument/2006/relationships/customXml" Target="../ink/ink223.xml"/><Relationship Id="rId183" Type="http://schemas.openxmlformats.org/officeDocument/2006/relationships/image" Target="../media/image147.png"/><Relationship Id="rId213" Type="http://schemas.openxmlformats.org/officeDocument/2006/relationships/image" Target="../media/image162.png"/><Relationship Id="rId218" Type="http://schemas.openxmlformats.org/officeDocument/2006/relationships/customXml" Target="../ink/ink251.xml"/><Relationship Id="rId234" Type="http://schemas.openxmlformats.org/officeDocument/2006/relationships/customXml" Target="../ink/ink259.xml"/><Relationship Id="rId239" Type="http://schemas.openxmlformats.org/officeDocument/2006/relationships/image" Target="../media/image175.png"/><Relationship Id="rId2" Type="http://schemas.openxmlformats.org/officeDocument/2006/relationships/customXml" Target="../ink/ink143.xml"/><Relationship Id="rId29" Type="http://schemas.openxmlformats.org/officeDocument/2006/relationships/image" Target="../media/image14.png"/><Relationship Id="rId250" Type="http://schemas.openxmlformats.org/officeDocument/2006/relationships/customXml" Target="../ink/ink267.xml"/><Relationship Id="rId255" Type="http://schemas.openxmlformats.org/officeDocument/2006/relationships/image" Target="../media/image183.png"/><Relationship Id="rId271" Type="http://schemas.openxmlformats.org/officeDocument/2006/relationships/image" Target="../media/image191.png"/><Relationship Id="rId24" Type="http://schemas.openxmlformats.org/officeDocument/2006/relationships/customXml" Target="../ink/ink154.xml"/><Relationship Id="rId40" Type="http://schemas.openxmlformats.org/officeDocument/2006/relationships/customXml" Target="../ink/ink162.xml"/><Relationship Id="rId45" Type="http://schemas.openxmlformats.org/officeDocument/2006/relationships/image" Target="../media/image22.png"/><Relationship Id="rId66" Type="http://schemas.openxmlformats.org/officeDocument/2006/relationships/customXml" Target="../ink/ink175.xml"/><Relationship Id="rId87" Type="http://schemas.openxmlformats.org/officeDocument/2006/relationships/image" Target="../media/image99.png"/><Relationship Id="rId110" Type="http://schemas.openxmlformats.org/officeDocument/2006/relationships/customXml" Target="../ink/ink197.xml"/><Relationship Id="rId115" Type="http://schemas.openxmlformats.org/officeDocument/2006/relationships/image" Target="../media/image113.png"/><Relationship Id="rId131" Type="http://schemas.openxmlformats.org/officeDocument/2006/relationships/image" Target="../media/image121.png"/><Relationship Id="rId136" Type="http://schemas.openxmlformats.org/officeDocument/2006/relationships/customXml" Target="../ink/ink210.xml"/><Relationship Id="rId157" Type="http://schemas.openxmlformats.org/officeDocument/2006/relationships/image" Target="../media/image134.png"/><Relationship Id="rId178" Type="http://schemas.openxmlformats.org/officeDocument/2006/relationships/customXml" Target="../ink/ink231.xml"/><Relationship Id="rId61" Type="http://schemas.openxmlformats.org/officeDocument/2006/relationships/image" Target="../media/image30.png"/><Relationship Id="rId82" Type="http://schemas.openxmlformats.org/officeDocument/2006/relationships/customXml" Target="../ink/ink183.xml"/><Relationship Id="rId152" Type="http://schemas.openxmlformats.org/officeDocument/2006/relationships/customXml" Target="../ink/ink218.xml"/><Relationship Id="rId173" Type="http://schemas.openxmlformats.org/officeDocument/2006/relationships/image" Target="../media/image142.png"/><Relationship Id="rId194" Type="http://schemas.openxmlformats.org/officeDocument/2006/relationships/customXml" Target="../ink/ink239.xml"/><Relationship Id="rId199" Type="http://schemas.openxmlformats.org/officeDocument/2006/relationships/image" Target="../media/image155.png"/><Relationship Id="rId203" Type="http://schemas.openxmlformats.org/officeDocument/2006/relationships/image" Target="../media/image157.png"/><Relationship Id="rId208" Type="http://schemas.openxmlformats.org/officeDocument/2006/relationships/customXml" Target="../ink/ink246.xml"/><Relationship Id="rId229" Type="http://schemas.openxmlformats.org/officeDocument/2006/relationships/image" Target="../media/image170.png"/><Relationship Id="rId19" Type="http://schemas.openxmlformats.org/officeDocument/2006/relationships/image" Target="../media/image9.png"/><Relationship Id="rId224" Type="http://schemas.openxmlformats.org/officeDocument/2006/relationships/customXml" Target="../ink/ink254.xml"/><Relationship Id="rId240" Type="http://schemas.openxmlformats.org/officeDocument/2006/relationships/customXml" Target="../ink/ink262.xml"/><Relationship Id="rId245" Type="http://schemas.openxmlformats.org/officeDocument/2006/relationships/image" Target="../media/image178.png"/><Relationship Id="rId261" Type="http://schemas.openxmlformats.org/officeDocument/2006/relationships/image" Target="../media/image186.png"/><Relationship Id="rId266" Type="http://schemas.openxmlformats.org/officeDocument/2006/relationships/customXml" Target="../ink/ink275.xml"/><Relationship Id="rId14" Type="http://schemas.openxmlformats.org/officeDocument/2006/relationships/customXml" Target="../ink/ink149.xml"/><Relationship Id="rId30" Type="http://schemas.openxmlformats.org/officeDocument/2006/relationships/customXml" Target="../ink/ink157.xml"/><Relationship Id="rId35" Type="http://schemas.openxmlformats.org/officeDocument/2006/relationships/image" Target="../media/image17.png"/><Relationship Id="rId56" Type="http://schemas.openxmlformats.org/officeDocument/2006/relationships/customXml" Target="../ink/ink170.xml"/><Relationship Id="rId77" Type="http://schemas.openxmlformats.org/officeDocument/2006/relationships/image" Target="../media/image94.png"/><Relationship Id="rId100" Type="http://schemas.openxmlformats.org/officeDocument/2006/relationships/customXml" Target="../ink/ink192.xml"/><Relationship Id="rId105" Type="http://schemas.openxmlformats.org/officeDocument/2006/relationships/image" Target="../media/image108.png"/><Relationship Id="rId126" Type="http://schemas.openxmlformats.org/officeDocument/2006/relationships/customXml" Target="../ink/ink205.xml"/><Relationship Id="rId147" Type="http://schemas.openxmlformats.org/officeDocument/2006/relationships/image" Target="../media/image129.png"/><Relationship Id="rId168" Type="http://schemas.openxmlformats.org/officeDocument/2006/relationships/customXml" Target="../ink/ink226.xml"/><Relationship Id="rId8" Type="http://schemas.openxmlformats.org/officeDocument/2006/relationships/customXml" Target="../ink/ink146.xml"/><Relationship Id="rId51" Type="http://schemas.openxmlformats.org/officeDocument/2006/relationships/image" Target="../media/image25.png"/><Relationship Id="rId72" Type="http://schemas.openxmlformats.org/officeDocument/2006/relationships/customXml" Target="../ink/ink178.xml"/><Relationship Id="rId93" Type="http://schemas.openxmlformats.org/officeDocument/2006/relationships/image" Target="../media/image102.png"/><Relationship Id="rId98" Type="http://schemas.openxmlformats.org/officeDocument/2006/relationships/customXml" Target="../ink/ink191.xml"/><Relationship Id="rId121" Type="http://schemas.openxmlformats.org/officeDocument/2006/relationships/image" Target="../media/image116.png"/><Relationship Id="rId142" Type="http://schemas.openxmlformats.org/officeDocument/2006/relationships/customXml" Target="../ink/ink213.xml"/><Relationship Id="rId163" Type="http://schemas.openxmlformats.org/officeDocument/2006/relationships/image" Target="../media/image137.png"/><Relationship Id="rId184" Type="http://schemas.openxmlformats.org/officeDocument/2006/relationships/customXml" Target="../ink/ink234.xml"/><Relationship Id="rId189" Type="http://schemas.openxmlformats.org/officeDocument/2006/relationships/image" Target="../media/image150.png"/><Relationship Id="rId219" Type="http://schemas.openxmlformats.org/officeDocument/2006/relationships/image" Target="../media/image165.png"/><Relationship Id="rId3" Type="http://schemas.openxmlformats.org/officeDocument/2006/relationships/image" Target="../media/image1.png"/><Relationship Id="rId214" Type="http://schemas.openxmlformats.org/officeDocument/2006/relationships/customXml" Target="../ink/ink249.xml"/><Relationship Id="rId230" Type="http://schemas.openxmlformats.org/officeDocument/2006/relationships/customXml" Target="../ink/ink257.xml"/><Relationship Id="rId235" Type="http://schemas.openxmlformats.org/officeDocument/2006/relationships/image" Target="../media/image173.png"/><Relationship Id="rId251" Type="http://schemas.openxmlformats.org/officeDocument/2006/relationships/image" Target="../media/image181.png"/><Relationship Id="rId256" Type="http://schemas.openxmlformats.org/officeDocument/2006/relationships/customXml" Target="../ink/ink270.xml"/><Relationship Id="rId25" Type="http://schemas.openxmlformats.org/officeDocument/2006/relationships/image" Target="../media/image12.png"/><Relationship Id="rId46" Type="http://schemas.openxmlformats.org/officeDocument/2006/relationships/customXml" Target="../ink/ink165.xml"/><Relationship Id="rId67" Type="http://schemas.openxmlformats.org/officeDocument/2006/relationships/image" Target="../media/image89.png"/><Relationship Id="rId116" Type="http://schemas.openxmlformats.org/officeDocument/2006/relationships/customXml" Target="../ink/ink200.xml"/><Relationship Id="rId137" Type="http://schemas.openxmlformats.org/officeDocument/2006/relationships/image" Target="../media/image124.png"/><Relationship Id="rId158" Type="http://schemas.openxmlformats.org/officeDocument/2006/relationships/customXml" Target="../ink/ink221.xml"/><Relationship Id="rId272" Type="http://schemas.openxmlformats.org/officeDocument/2006/relationships/customXml" Target="../ink/ink278.xml"/><Relationship Id="rId20" Type="http://schemas.openxmlformats.org/officeDocument/2006/relationships/customXml" Target="../ink/ink152.xml"/><Relationship Id="rId41" Type="http://schemas.openxmlformats.org/officeDocument/2006/relationships/image" Target="../media/image20.png"/><Relationship Id="rId62" Type="http://schemas.openxmlformats.org/officeDocument/2006/relationships/customXml" Target="../ink/ink173.xml"/><Relationship Id="rId83" Type="http://schemas.openxmlformats.org/officeDocument/2006/relationships/image" Target="../media/image97.png"/><Relationship Id="rId88" Type="http://schemas.openxmlformats.org/officeDocument/2006/relationships/customXml" Target="../ink/ink186.xml"/><Relationship Id="rId111" Type="http://schemas.openxmlformats.org/officeDocument/2006/relationships/image" Target="../media/image111.png"/><Relationship Id="rId132" Type="http://schemas.openxmlformats.org/officeDocument/2006/relationships/customXml" Target="../ink/ink208.xml"/><Relationship Id="rId153" Type="http://schemas.openxmlformats.org/officeDocument/2006/relationships/image" Target="../media/image132.png"/><Relationship Id="rId174" Type="http://schemas.openxmlformats.org/officeDocument/2006/relationships/customXml" Target="../ink/ink229.xml"/><Relationship Id="rId179" Type="http://schemas.openxmlformats.org/officeDocument/2006/relationships/image" Target="../media/image145.png"/><Relationship Id="rId195" Type="http://schemas.openxmlformats.org/officeDocument/2006/relationships/image" Target="../media/image153.png"/><Relationship Id="rId209" Type="http://schemas.openxmlformats.org/officeDocument/2006/relationships/image" Target="../media/image160.png"/><Relationship Id="rId190" Type="http://schemas.openxmlformats.org/officeDocument/2006/relationships/customXml" Target="../ink/ink237.xml"/><Relationship Id="rId204" Type="http://schemas.openxmlformats.org/officeDocument/2006/relationships/customXml" Target="../ink/ink244.xml"/><Relationship Id="rId220" Type="http://schemas.openxmlformats.org/officeDocument/2006/relationships/customXml" Target="../ink/ink252.xml"/><Relationship Id="rId225" Type="http://schemas.openxmlformats.org/officeDocument/2006/relationships/image" Target="../media/image168.png"/><Relationship Id="rId241" Type="http://schemas.openxmlformats.org/officeDocument/2006/relationships/image" Target="../media/image176.png"/><Relationship Id="rId246" Type="http://schemas.openxmlformats.org/officeDocument/2006/relationships/customXml" Target="../ink/ink265.xml"/><Relationship Id="rId267" Type="http://schemas.openxmlformats.org/officeDocument/2006/relationships/image" Target="../media/image189.png"/><Relationship Id="rId15" Type="http://schemas.openxmlformats.org/officeDocument/2006/relationships/image" Target="../media/image7.png"/><Relationship Id="rId36" Type="http://schemas.openxmlformats.org/officeDocument/2006/relationships/customXml" Target="../ink/ink160.xml"/><Relationship Id="rId57" Type="http://schemas.openxmlformats.org/officeDocument/2006/relationships/image" Target="../media/image28.png"/><Relationship Id="rId106" Type="http://schemas.openxmlformats.org/officeDocument/2006/relationships/customXml" Target="../ink/ink195.xml"/><Relationship Id="rId127" Type="http://schemas.openxmlformats.org/officeDocument/2006/relationships/image" Target="../media/image119.png"/><Relationship Id="rId262" Type="http://schemas.openxmlformats.org/officeDocument/2006/relationships/customXml" Target="../ink/ink273.xml"/><Relationship Id="rId10" Type="http://schemas.openxmlformats.org/officeDocument/2006/relationships/customXml" Target="../ink/ink147.xml"/><Relationship Id="rId31" Type="http://schemas.openxmlformats.org/officeDocument/2006/relationships/image" Target="../media/image15.png"/><Relationship Id="rId52" Type="http://schemas.openxmlformats.org/officeDocument/2006/relationships/customXml" Target="../ink/ink168.xml"/><Relationship Id="rId73" Type="http://schemas.openxmlformats.org/officeDocument/2006/relationships/image" Target="../media/image92.png"/><Relationship Id="rId78" Type="http://schemas.openxmlformats.org/officeDocument/2006/relationships/customXml" Target="../ink/ink181.xml"/><Relationship Id="rId94" Type="http://schemas.openxmlformats.org/officeDocument/2006/relationships/customXml" Target="../ink/ink189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Relationship Id="rId122" Type="http://schemas.openxmlformats.org/officeDocument/2006/relationships/customXml" Target="../ink/ink203.xml"/><Relationship Id="rId143" Type="http://schemas.openxmlformats.org/officeDocument/2006/relationships/image" Target="../media/image127.png"/><Relationship Id="rId148" Type="http://schemas.openxmlformats.org/officeDocument/2006/relationships/customXml" Target="../ink/ink216.xml"/><Relationship Id="rId164" Type="http://schemas.openxmlformats.org/officeDocument/2006/relationships/customXml" Target="../ink/ink224.xml"/><Relationship Id="rId169" Type="http://schemas.openxmlformats.org/officeDocument/2006/relationships/image" Target="../media/image140.png"/><Relationship Id="rId185" Type="http://schemas.openxmlformats.org/officeDocument/2006/relationships/image" Target="../media/image148.png"/><Relationship Id="rId4" Type="http://schemas.openxmlformats.org/officeDocument/2006/relationships/customXml" Target="../ink/ink144.xml"/><Relationship Id="rId9" Type="http://schemas.openxmlformats.org/officeDocument/2006/relationships/image" Target="../media/image4.png"/><Relationship Id="rId180" Type="http://schemas.openxmlformats.org/officeDocument/2006/relationships/customXml" Target="../ink/ink232.xml"/><Relationship Id="rId210" Type="http://schemas.openxmlformats.org/officeDocument/2006/relationships/customXml" Target="../ink/ink247.xml"/><Relationship Id="rId215" Type="http://schemas.openxmlformats.org/officeDocument/2006/relationships/image" Target="../media/image163.png"/><Relationship Id="rId236" Type="http://schemas.openxmlformats.org/officeDocument/2006/relationships/customXml" Target="../ink/ink260.xml"/><Relationship Id="rId257" Type="http://schemas.openxmlformats.org/officeDocument/2006/relationships/image" Target="../media/image184.png"/><Relationship Id="rId26" Type="http://schemas.openxmlformats.org/officeDocument/2006/relationships/customXml" Target="../ink/ink155.xml"/><Relationship Id="rId231" Type="http://schemas.openxmlformats.org/officeDocument/2006/relationships/image" Target="../media/image171.png"/><Relationship Id="rId252" Type="http://schemas.openxmlformats.org/officeDocument/2006/relationships/customXml" Target="../ink/ink268.xml"/><Relationship Id="rId273" Type="http://schemas.openxmlformats.org/officeDocument/2006/relationships/image" Target="../media/image192.png"/><Relationship Id="rId47" Type="http://schemas.openxmlformats.org/officeDocument/2006/relationships/image" Target="../media/image23.png"/><Relationship Id="rId68" Type="http://schemas.openxmlformats.org/officeDocument/2006/relationships/customXml" Target="../ink/ink176.xml"/><Relationship Id="rId89" Type="http://schemas.openxmlformats.org/officeDocument/2006/relationships/image" Target="../media/image100.png"/><Relationship Id="rId112" Type="http://schemas.openxmlformats.org/officeDocument/2006/relationships/customXml" Target="../ink/ink198.xml"/><Relationship Id="rId133" Type="http://schemas.openxmlformats.org/officeDocument/2006/relationships/image" Target="../media/image122.png"/><Relationship Id="rId154" Type="http://schemas.openxmlformats.org/officeDocument/2006/relationships/customXml" Target="../ink/ink219.xml"/><Relationship Id="rId175" Type="http://schemas.openxmlformats.org/officeDocument/2006/relationships/image" Target="../media/image143.png"/><Relationship Id="rId196" Type="http://schemas.openxmlformats.org/officeDocument/2006/relationships/customXml" Target="../ink/ink240.xml"/><Relationship Id="rId200" Type="http://schemas.openxmlformats.org/officeDocument/2006/relationships/customXml" Target="../ink/ink242.xml"/><Relationship Id="rId16" Type="http://schemas.openxmlformats.org/officeDocument/2006/relationships/customXml" Target="../ink/ink150.xml"/><Relationship Id="rId221" Type="http://schemas.openxmlformats.org/officeDocument/2006/relationships/image" Target="../media/image166.png"/><Relationship Id="rId242" Type="http://schemas.openxmlformats.org/officeDocument/2006/relationships/customXml" Target="../ink/ink263.xml"/><Relationship Id="rId263" Type="http://schemas.openxmlformats.org/officeDocument/2006/relationships/image" Target="../media/image187.png"/><Relationship Id="rId37" Type="http://schemas.openxmlformats.org/officeDocument/2006/relationships/image" Target="../media/image18.png"/><Relationship Id="rId58" Type="http://schemas.openxmlformats.org/officeDocument/2006/relationships/customXml" Target="../ink/ink171.xml"/><Relationship Id="rId79" Type="http://schemas.openxmlformats.org/officeDocument/2006/relationships/image" Target="../media/image95.png"/><Relationship Id="rId102" Type="http://schemas.openxmlformats.org/officeDocument/2006/relationships/customXml" Target="../ink/ink193.xml"/><Relationship Id="rId123" Type="http://schemas.openxmlformats.org/officeDocument/2006/relationships/image" Target="../media/image117.png"/><Relationship Id="rId144" Type="http://schemas.openxmlformats.org/officeDocument/2006/relationships/customXml" Target="../ink/ink214.xml"/><Relationship Id="rId90" Type="http://schemas.openxmlformats.org/officeDocument/2006/relationships/customXml" Target="../ink/ink187.xml"/><Relationship Id="rId165" Type="http://schemas.openxmlformats.org/officeDocument/2006/relationships/image" Target="../media/image138.png"/><Relationship Id="rId186" Type="http://schemas.openxmlformats.org/officeDocument/2006/relationships/customXml" Target="../ink/ink235.xml"/><Relationship Id="rId211" Type="http://schemas.openxmlformats.org/officeDocument/2006/relationships/image" Target="../media/image161.png"/><Relationship Id="rId232" Type="http://schemas.openxmlformats.org/officeDocument/2006/relationships/customXml" Target="../ink/ink258.xml"/><Relationship Id="rId253" Type="http://schemas.openxmlformats.org/officeDocument/2006/relationships/image" Target="../media/image182.png"/><Relationship Id="rId274" Type="http://schemas.openxmlformats.org/officeDocument/2006/relationships/customXml" Target="../ink/ink279.xml"/><Relationship Id="rId27" Type="http://schemas.openxmlformats.org/officeDocument/2006/relationships/image" Target="../media/image13.png"/><Relationship Id="rId48" Type="http://schemas.openxmlformats.org/officeDocument/2006/relationships/customXml" Target="../ink/ink166.xml"/><Relationship Id="rId69" Type="http://schemas.openxmlformats.org/officeDocument/2006/relationships/image" Target="../media/image90.png"/><Relationship Id="rId113" Type="http://schemas.openxmlformats.org/officeDocument/2006/relationships/image" Target="../media/image112.png"/><Relationship Id="rId134" Type="http://schemas.openxmlformats.org/officeDocument/2006/relationships/customXml" Target="../ink/ink209.xml"/><Relationship Id="rId80" Type="http://schemas.openxmlformats.org/officeDocument/2006/relationships/customXml" Target="../ink/ink182.xml"/><Relationship Id="rId155" Type="http://schemas.openxmlformats.org/officeDocument/2006/relationships/image" Target="../media/image133.png"/><Relationship Id="rId176" Type="http://schemas.openxmlformats.org/officeDocument/2006/relationships/customXml" Target="../ink/ink230.xml"/><Relationship Id="rId197" Type="http://schemas.openxmlformats.org/officeDocument/2006/relationships/image" Target="../media/image154.png"/><Relationship Id="rId201" Type="http://schemas.openxmlformats.org/officeDocument/2006/relationships/image" Target="../media/image156.png"/><Relationship Id="rId222" Type="http://schemas.openxmlformats.org/officeDocument/2006/relationships/customXml" Target="../ink/ink253.xml"/><Relationship Id="rId243" Type="http://schemas.openxmlformats.org/officeDocument/2006/relationships/image" Target="../media/image177.png"/><Relationship Id="rId264" Type="http://schemas.openxmlformats.org/officeDocument/2006/relationships/customXml" Target="../ink/ink274.xml"/><Relationship Id="rId17" Type="http://schemas.openxmlformats.org/officeDocument/2006/relationships/image" Target="../media/image8.png"/><Relationship Id="rId38" Type="http://schemas.openxmlformats.org/officeDocument/2006/relationships/customXml" Target="../ink/ink161.xml"/><Relationship Id="rId59" Type="http://schemas.openxmlformats.org/officeDocument/2006/relationships/image" Target="../media/image29.png"/><Relationship Id="rId103" Type="http://schemas.openxmlformats.org/officeDocument/2006/relationships/image" Target="../media/image107.png"/><Relationship Id="rId124" Type="http://schemas.openxmlformats.org/officeDocument/2006/relationships/customXml" Target="../ink/ink204.xml"/><Relationship Id="rId70" Type="http://schemas.openxmlformats.org/officeDocument/2006/relationships/customXml" Target="../ink/ink177.xml"/><Relationship Id="rId91" Type="http://schemas.openxmlformats.org/officeDocument/2006/relationships/image" Target="../media/image101.png"/><Relationship Id="rId145" Type="http://schemas.openxmlformats.org/officeDocument/2006/relationships/image" Target="../media/image128.png"/><Relationship Id="rId166" Type="http://schemas.openxmlformats.org/officeDocument/2006/relationships/customXml" Target="../ink/ink225.xml"/><Relationship Id="rId187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8.xml"/><Relationship Id="rId233" Type="http://schemas.openxmlformats.org/officeDocument/2006/relationships/image" Target="../media/image172.png"/><Relationship Id="rId254" Type="http://schemas.openxmlformats.org/officeDocument/2006/relationships/customXml" Target="../ink/ink269.xml"/><Relationship Id="rId28" Type="http://schemas.openxmlformats.org/officeDocument/2006/relationships/customXml" Target="../ink/ink156.xml"/><Relationship Id="rId49" Type="http://schemas.openxmlformats.org/officeDocument/2006/relationships/image" Target="../media/image24.png"/><Relationship Id="rId114" Type="http://schemas.openxmlformats.org/officeDocument/2006/relationships/customXml" Target="../ink/ink199.xml"/><Relationship Id="rId275" Type="http://schemas.openxmlformats.org/officeDocument/2006/relationships/image" Target="../media/image1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CEBC-6D7E-47BA-BE22-92E353FF3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24291" cy="2147310"/>
          </a:xfrm>
        </p:spPr>
        <p:txBody>
          <a:bodyPr>
            <a:normAutofit fontScale="90000"/>
          </a:bodyPr>
          <a:lstStyle/>
          <a:p>
            <a:r>
              <a:rPr lang="en-US" dirty="0"/>
              <a:t>Intuitive versions of depth-first and breadth-first graph traversals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84E1D-AD79-4CE4-A9A5-B3F672CD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F08C9-127C-404D-AAF2-9F7D1F5BD09C}"/>
              </a:ext>
            </a:extLst>
          </p:cNvPr>
          <p:cNvSpPr txBox="1"/>
          <p:nvPr/>
        </p:nvSpPr>
        <p:spPr>
          <a:xfrm>
            <a:off x="8201891" y="642850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23676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617-0155-4373-9ED8-90CF90B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90" y="69073"/>
            <a:ext cx="10515600" cy="1325563"/>
          </a:xfrm>
        </p:spPr>
        <p:txBody>
          <a:bodyPr/>
          <a:lstStyle/>
          <a:p>
            <a:r>
              <a:rPr lang="en-US" dirty="0"/>
              <a:t>Intuitive version of depth-first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5402914-19F1-49AB-A173-8F94238FDAD6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Treat it like a maze with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options, choose the option that is earliest in dictionary/numerical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56708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617-0155-4373-9ED8-90CF90BA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90" y="69073"/>
            <a:ext cx="10515600" cy="1325563"/>
          </a:xfrm>
        </p:spPr>
        <p:txBody>
          <a:bodyPr/>
          <a:lstStyle/>
          <a:p>
            <a:r>
              <a:rPr lang="en-US" dirty="0"/>
              <a:t>Intuitive version of depth-first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505" y="5201469"/>
                  <a:ext cx="2257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9385" y="5771349"/>
                  <a:ext cx="77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3185" y="599310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4149"/>
                  <a:ext cx="267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6145" y="576306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8345" y="569790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62464C-092B-4484-A08B-1749118DB4F7}"/>
                  </a:ext>
                </a:extLst>
              </p14:cNvPr>
              <p14:cNvContentPartPr/>
              <p14:nvPr/>
            </p14:nvContentPartPr>
            <p14:xfrm>
              <a:off x="3611785" y="2739429"/>
              <a:ext cx="942840" cy="2130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62464C-092B-4484-A08B-1749118DB4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02785" y="2730429"/>
                <a:ext cx="960480" cy="21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6AF71BB-AE7D-492F-87EE-AA0694850C70}"/>
                  </a:ext>
                </a:extLst>
              </p14:cNvPr>
              <p14:cNvContentPartPr/>
              <p14:nvPr/>
            </p14:nvContentPartPr>
            <p14:xfrm>
              <a:off x="984865" y="4180149"/>
              <a:ext cx="2899440" cy="222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6AF71BB-AE7D-492F-87EE-AA0694850C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6225" y="4171509"/>
                <a:ext cx="2917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851F48-C237-4B9B-8033-7A3CFCED8E5D}"/>
                  </a:ext>
                </a:extLst>
              </p14:cNvPr>
              <p14:cNvContentPartPr/>
              <p14:nvPr/>
            </p14:nvContentPartPr>
            <p14:xfrm>
              <a:off x="1129585" y="4433229"/>
              <a:ext cx="3405960" cy="2014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851F48-C237-4B9B-8033-7A3CFCED8E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0945" y="4424229"/>
                <a:ext cx="3423600" cy="20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2EFBBA3-61FF-477A-9EEF-0674A314A789}"/>
              </a:ext>
            </a:extLst>
          </p:cNvPr>
          <p:cNvGrpSpPr/>
          <p:nvPr/>
        </p:nvGrpSpPr>
        <p:grpSpPr>
          <a:xfrm>
            <a:off x="3866665" y="2596149"/>
            <a:ext cx="1643040" cy="2718000"/>
            <a:chOff x="3866665" y="2596149"/>
            <a:chExt cx="1643040" cy="27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5F6BEA-581E-4955-8263-9FA05EC03D86}"/>
                    </a:ext>
                  </a:extLst>
                </p14:cNvPr>
                <p14:cNvContentPartPr/>
                <p14:nvPr/>
              </p14:nvContentPartPr>
              <p14:xfrm>
                <a:off x="3940465" y="2596149"/>
                <a:ext cx="1569240" cy="271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5F6BEA-581E-4955-8263-9FA05EC03D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31465" y="2587149"/>
                  <a:ext cx="1586880" cy="27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B76080-A171-4AEB-9109-C09B98146F19}"/>
                    </a:ext>
                  </a:extLst>
                </p14:cNvPr>
                <p14:cNvContentPartPr/>
                <p14:nvPr/>
              </p14:nvContentPartPr>
              <p14:xfrm>
                <a:off x="3946945" y="2600469"/>
                <a:ext cx="225360" cy="169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B76080-A171-4AEB-9109-C09B98146F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37945" y="2591829"/>
                  <a:ext cx="243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9A319-5B6D-4242-A49B-EEB8EC4151D8}"/>
                    </a:ext>
                  </a:extLst>
                </p14:cNvPr>
                <p14:cNvContentPartPr/>
                <p14:nvPr/>
              </p14:nvContentPartPr>
              <p14:xfrm>
                <a:off x="4363825" y="3521709"/>
                <a:ext cx="222120" cy="11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9A319-5B6D-4242-A49B-EEB8EC415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55185" y="3512709"/>
                  <a:ext cx="239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728357-FFD2-46F3-BDB3-EF33D03E0741}"/>
                    </a:ext>
                  </a:extLst>
                </p14:cNvPr>
                <p14:cNvContentPartPr/>
                <p14:nvPr/>
              </p14:nvContentPartPr>
              <p14:xfrm>
                <a:off x="3866665" y="4668669"/>
                <a:ext cx="176400" cy="200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728357-FFD2-46F3-BDB3-EF33D03E0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7665" y="4659669"/>
                  <a:ext cx="194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FA4E2F-6D79-455D-ADDD-3D2E1CE9A29C}"/>
                  </a:ext>
                </a:extLst>
              </p14:cNvPr>
              <p14:cNvContentPartPr/>
              <p14:nvPr/>
            </p14:nvContentPartPr>
            <p14:xfrm>
              <a:off x="1632865" y="4134789"/>
              <a:ext cx="195480" cy="218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FA4E2F-6D79-455D-ADDD-3D2E1CE9A2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3865" y="4125789"/>
                <a:ext cx="21312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18AD8-1372-4AD3-8076-73C145983853}"/>
              </a:ext>
            </a:extLst>
          </p:cNvPr>
          <p:cNvGrpSpPr/>
          <p:nvPr/>
        </p:nvGrpSpPr>
        <p:grpSpPr>
          <a:xfrm>
            <a:off x="976225" y="4674069"/>
            <a:ext cx="415440" cy="669600"/>
            <a:chOff x="976225" y="4674069"/>
            <a:chExt cx="415440" cy="6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954A6E-A7C6-492B-B9D9-FB2848D80DA6}"/>
                    </a:ext>
                  </a:extLst>
                </p14:cNvPr>
                <p14:cNvContentPartPr/>
                <p14:nvPr/>
              </p14:nvContentPartPr>
              <p14:xfrm>
                <a:off x="976225" y="5151069"/>
                <a:ext cx="162720" cy="192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954A6E-A7C6-492B-B9D9-FB2848D80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225" y="5142429"/>
                  <a:ext cx="180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102126-67B2-46DA-8702-E65305506C49}"/>
                    </a:ext>
                  </a:extLst>
                </p14:cNvPr>
                <p14:cNvContentPartPr/>
                <p14:nvPr/>
              </p14:nvContentPartPr>
              <p14:xfrm>
                <a:off x="1153705" y="4674069"/>
                <a:ext cx="237960" cy="25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102126-67B2-46DA-8702-E65305506C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5065" y="4665069"/>
                  <a:ext cx="2556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BB7018-33A2-43DC-A948-1AA3070139E2}"/>
              </a:ext>
            </a:extLst>
          </p:cNvPr>
          <p:cNvGrpSpPr/>
          <p:nvPr/>
        </p:nvGrpSpPr>
        <p:grpSpPr>
          <a:xfrm>
            <a:off x="3215425" y="5444469"/>
            <a:ext cx="1380960" cy="499680"/>
            <a:chOff x="3215425" y="5444469"/>
            <a:chExt cx="138096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F1DC06-26A3-4474-B676-97E813987A70}"/>
                    </a:ext>
                  </a:extLst>
                </p14:cNvPr>
                <p14:cNvContentPartPr/>
                <p14:nvPr/>
              </p14:nvContentPartPr>
              <p14:xfrm>
                <a:off x="3215425" y="5444469"/>
                <a:ext cx="155520" cy="16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F1DC06-26A3-4474-B676-97E813987A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06785" y="5435469"/>
                  <a:ext cx="17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A1133E-EFD1-4DF6-B66A-A8E1FE124619}"/>
                    </a:ext>
                  </a:extLst>
                </p14:cNvPr>
                <p14:cNvContentPartPr/>
                <p14:nvPr/>
              </p14:nvContentPartPr>
              <p14:xfrm>
                <a:off x="3557425" y="5708349"/>
                <a:ext cx="171360" cy="14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A1133E-EFD1-4DF6-B66A-A8E1FE1246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48785" y="5699349"/>
                  <a:ext cx="189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8BE524-7893-41B7-9A96-39CDDBFC81C4}"/>
                    </a:ext>
                  </a:extLst>
                </p14:cNvPr>
                <p14:cNvContentPartPr/>
                <p14:nvPr/>
              </p14:nvContentPartPr>
              <p14:xfrm>
                <a:off x="3958825" y="5821749"/>
                <a:ext cx="134640" cy="122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8BE524-7893-41B7-9A96-39CDDBFC81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50185" y="5812749"/>
                  <a:ext cx="152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6D5B4A-7D43-417C-A426-3FF3A47E9BB5}"/>
                    </a:ext>
                  </a:extLst>
                </p14:cNvPr>
                <p14:cNvContentPartPr/>
                <p14:nvPr/>
              </p14:nvContentPartPr>
              <p14:xfrm>
                <a:off x="4400545" y="5506029"/>
                <a:ext cx="195840" cy="11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6D5B4A-7D43-417C-A426-3FF3A47E9B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45" y="5497029"/>
                  <a:ext cx="21348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B409CC2-6099-4A2C-86D8-659BD61C5B8D}"/>
                  </a:ext>
                </a:extLst>
              </p14:cNvPr>
              <p14:cNvContentPartPr/>
              <p14:nvPr/>
            </p14:nvContentPartPr>
            <p14:xfrm>
              <a:off x="4826425" y="4781709"/>
              <a:ext cx="155520" cy="132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B409CC2-6099-4A2C-86D8-659BD61C5B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17785" y="4772709"/>
                <a:ext cx="173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5A6E0C-6E71-4E64-B74B-2090E6210EA2}"/>
                  </a:ext>
                </a:extLst>
              </p14:cNvPr>
              <p14:cNvContentPartPr/>
              <p14:nvPr/>
            </p14:nvContentPartPr>
            <p14:xfrm>
              <a:off x="5231425" y="4396869"/>
              <a:ext cx="180000" cy="151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5A6E0C-6E71-4E64-B74B-2090E6210E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22785" y="4387869"/>
                <a:ext cx="1976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4AA306A-80DE-4286-8FBE-0BBCD125BA8E}"/>
              </a:ext>
            </a:extLst>
          </p:cNvPr>
          <p:cNvGrpSpPr/>
          <p:nvPr/>
        </p:nvGrpSpPr>
        <p:grpSpPr>
          <a:xfrm>
            <a:off x="6945025" y="3228669"/>
            <a:ext cx="1430640" cy="580320"/>
            <a:chOff x="6945025" y="3228669"/>
            <a:chExt cx="143064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CAFA6A-46F7-4970-83C6-C43B5963CAE2}"/>
                    </a:ext>
                  </a:extLst>
                </p14:cNvPr>
                <p14:cNvContentPartPr/>
                <p14:nvPr/>
              </p14:nvContentPartPr>
              <p14:xfrm>
                <a:off x="6945025" y="3400749"/>
                <a:ext cx="442080" cy="408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CAFA6A-46F7-4970-83C6-C43B5963CA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36385" y="3392109"/>
                  <a:ext cx="4597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4F94D4-6826-4F09-99B9-3D40BD2C2D8F}"/>
                    </a:ext>
                  </a:extLst>
                </p14:cNvPr>
                <p14:cNvContentPartPr/>
                <p14:nvPr/>
              </p14:nvContentPartPr>
              <p14:xfrm>
                <a:off x="7374505" y="3351069"/>
                <a:ext cx="35280" cy="23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4F94D4-6826-4F09-99B9-3D40BD2C2D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5865" y="3342429"/>
                  <a:ext cx="52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FCFB20-2ECB-42DF-8548-FFEE82203932}"/>
                    </a:ext>
                  </a:extLst>
                </p14:cNvPr>
                <p14:cNvContentPartPr/>
                <p14:nvPr/>
              </p14:nvContentPartPr>
              <p14:xfrm>
                <a:off x="7322305" y="3474909"/>
                <a:ext cx="147600" cy="3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FCFB20-2ECB-42DF-8548-FFEE822039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13665" y="3465909"/>
                  <a:ext cx="16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D64381-F4A1-4E55-9FC8-DC4EEBB7CDE2}"/>
                    </a:ext>
                  </a:extLst>
                </p14:cNvPr>
                <p14:cNvContentPartPr/>
                <p14:nvPr/>
              </p14:nvContentPartPr>
              <p14:xfrm>
                <a:off x="7407985" y="3299949"/>
                <a:ext cx="440280" cy="304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D64381-F4A1-4E55-9FC8-DC4EEBB7CD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8985" y="3290949"/>
                  <a:ext cx="4579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5E887A-3395-48BC-818D-BC1F1F9B8B15}"/>
                    </a:ext>
                  </a:extLst>
                </p14:cNvPr>
                <p14:cNvContentPartPr/>
                <p14:nvPr/>
              </p14:nvContentPartPr>
              <p14:xfrm>
                <a:off x="7935745" y="3228669"/>
                <a:ext cx="114480" cy="393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5E887A-3395-48BC-818D-BC1F1F9B8B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27105" y="3219669"/>
                  <a:ext cx="132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949AEA-1ABA-46EE-8AEF-366B4BB338C6}"/>
                    </a:ext>
                  </a:extLst>
                </p14:cNvPr>
                <p14:cNvContentPartPr/>
                <p14:nvPr/>
              </p14:nvContentPartPr>
              <p14:xfrm>
                <a:off x="7887865" y="3506229"/>
                <a:ext cx="127440" cy="2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949AEA-1ABA-46EE-8AEF-366B4BB338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78865" y="3497229"/>
                  <a:ext cx="14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941CA1-A4F5-42F4-8344-02E840B2AABD}"/>
                    </a:ext>
                  </a:extLst>
                </p14:cNvPr>
                <p14:cNvContentPartPr/>
                <p14:nvPr/>
              </p14:nvContentPartPr>
              <p14:xfrm>
                <a:off x="8029345" y="3377349"/>
                <a:ext cx="54360" cy="217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941CA1-A4F5-42F4-8344-02E840B2AA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0345" y="3368709"/>
                  <a:ext cx="7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736E80-A078-4C25-807F-F9507B47926F}"/>
                    </a:ext>
                  </a:extLst>
                </p14:cNvPr>
                <p14:cNvContentPartPr/>
                <p14:nvPr/>
              </p14:nvContentPartPr>
              <p14:xfrm>
                <a:off x="8136985" y="3411909"/>
                <a:ext cx="115920" cy="15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736E80-A078-4C25-807F-F9507B4792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28345" y="3403269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740CE2-3806-4016-879E-CF5D23A4F63D}"/>
                    </a:ext>
                  </a:extLst>
                </p14:cNvPr>
                <p14:cNvContentPartPr/>
                <p14:nvPr/>
              </p14:nvContentPartPr>
              <p14:xfrm>
                <a:off x="8250745" y="3351069"/>
                <a:ext cx="64800" cy="18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740CE2-3806-4016-879E-CF5D23A4F6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42105" y="3342069"/>
                  <a:ext cx="82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D9FE09-1BFE-49B5-9600-9F05EA1D03C8}"/>
                    </a:ext>
                  </a:extLst>
                </p14:cNvPr>
                <p14:cNvContentPartPr/>
                <p14:nvPr/>
              </p14:nvContentPartPr>
              <p14:xfrm>
                <a:off x="8252545" y="3445749"/>
                <a:ext cx="123120" cy="20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D9FE09-1BFE-49B5-9600-9F05EA1D03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3905" y="3436749"/>
                  <a:ext cx="140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DCA47-A719-4143-977C-D431C66571A8}"/>
              </a:ext>
            </a:extLst>
          </p:cNvPr>
          <p:cNvGrpSpPr/>
          <p:nvPr/>
        </p:nvGrpSpPr>
        <p:grpSpPr>
          <a:xfrm>
            <a:off x="8610025" y="3359349"/>
            <a:ext cx="749520" cy="282960"/>
            <a:chOff x="8610025" y="3359349"/>
            <a:chExt cx="74952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CA0B2E-5D28-425B-9D9A-B312CD445853}"/>
                    </a:ext>
                  </a:extLst>
                </p14:cNvPr>
                <p14:cNvContentPartPr/>
                <p14:nvPr/>
              </p14:nvContentPartPr>
              <p14:xfrm>
                <a:off x="8610025" y="3512349"/>
                <a:ext cx="106560" cy="12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CA0B2E-5D28-425B-9D9A-B312CD4458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01385" y="350370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5FDB8B-25B9-4CE3-AD27-1F5AC9A1F235}"/>
                    </a:ext>
                  </a:extLst>
                </p14:cNvPr>
                <p14:cNvContentPartPr/>
                <p14:nvPr/>
              </p14:nvContentPartPr>
              <p14:xfrm>
                <a:off x="8779585" y="3404349"/>
                <a:ext cx="162720" cy="19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5FDB8B-25B9-4CE3-AD27-1F5AC9A1F2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0945" y="3395709"/>
                  <a:ext cx="180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64F-5FC4-46C4-804D-C201A1C4836A}"/>
                    </a:ext>
                  </a:extLst>
                </p14:cNvPr>
                <p14:cNvContentPartPr/>
                <p14:nvPr/>
              </p14:nvContentPartPr>
              <p14:xfrm>
                <a:off x="8831425" y="3359349"/>
                <a:ext cx="446040" cy="24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64F-5FC4-46C4-804D-C201A1C483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22785" y="3350709"/>
                  <a:ext cx="463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499A8E-C474-4AF2-A325-562E17014645}"/>
                    </a:ext>
                  </a:extLst>
                </p14:cNvPr>
                <p14:cNvContentPartPr/>
                <p14:nvPr/>
              </p14:nvContentPartPr>
              <p14:xfrm>
                <a:off x="9336505" y="3483189"/>
                <a:ext cx="23040" cy="78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499A8E-C474-4AF2-A325-562E170146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27505" y="3474189"/>
                  <a:ext cx="40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448241-DA61-4FC8-B5DD-19E4FADF03ED}"/>
              </a:ext>
            </a:extLst>
          </p:cNvPr>
          <p:cNvGrpSpPr/>
          <p:nvPr/>
        </p:nvGrpSpPr>
        <p:grpSpPr>
          <a:xfrm>
            <a:off x="7293505" y="4270509"/>
            <a:ext cx="210960" cy="316080"/>
            <a:chOff x="7293505" y="4270509"/>
            <a:chExt cx="2109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212C1A-CDAD-4FCA-ABC1-C96E10606FB4}"/>
                    </a:ext>
                  </a:extLst>
                </p14:cNvPr>
                <p14:cNvContentPartPr/>
                <p14:nvPr/>
              </p14:nvContentPartPr>
              <p14:xfrm>
                <a:off x="7293505" y="4270509"/>
                <a:ext cx="196560" cy="316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212C1A-CDAD-4FCA-ABC1-C96E10606F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84865" y="4261869"/>
                  <a:ext cx="214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27E4F7-6EED-4AF9-AD9B-978C5F950272}"/>
                    </a:ext>
                  </a:extLst>
                </p14:cNvPr>
                <p14:cNvContentPartPr/>
                <p14:nvPr/>
              </p14:nvContentPartPr>
              <p14:xfrm>
                <a:off x="7338145" y="4441149"/>
                <a:ext cx="166320" cy="2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27E4F7-6EED-4AF9-AD9B-978C5F9502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29145" y="4432509"/>
                  <a:ext cx="1839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0AB41EF-1DB4-4AA5-A683-5BD8F01115DC}"/>
                  </a:ext>
                </a:extLst>
              </p14:cNvPr>
              <p14:cNvContentPartPr/>
              <p14:nvPr/>
            </p14:nvContentPartPr>
            <p14:xfrm>
              <a:off x="7748185" y="4301829"/>
              <a:ext cx="179280" cy="270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0AB41EF-1DB4-4AA5-A683-5BD8F01115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39545" y="4293189"/>
                <a:ext cx="196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A44E4F-AF74-44FD-8BD4-0A53E7BF28DF}"/>
                  </a:ext>
                </a:extLst>
              </p14:cNvPr>
              <p14:cNvContentPartPr/>
              <p14:nvPr/>
            </p14:nvContentPartPr>
            <p14:xfrm>
              <a:off x="8208625" y="4348989"/>
              <a:ext cx="210240" cy="181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A44E4F-AF74-44FD-8BD4-0A53E7BF28D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99625" y="4339989"/>
                <a:ext cx="22788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540D599E-0FF8-42A5-B4BC-B1F61BDB55B9}"/>
              </a:ext>
            </a:extLst>
          </p:cNvPr>
          <p:cNvGrpSpPr/>
          <p:nvPr/>
        </p:nvGrpSpPr>
        <p:grpSpPr>
          <a:xfrm>
            <a:off x="8613265" y="4239189"/>
            <a:ext cx="180720" cy="290520"/>
            <a:chOff x="8613265" y="4239189"/>
            <a:chExt cx="18072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FE9C6B-ABD7-47A1-A60C-D92768D8A3E8}"/>
                    </a:ext>
                  </a:extLst>
                </p14:cNvPr>
                <p14:cNvContentPartPr/>
                <p14:nvPr/>
              </p14:nvContentPartPr>
              <p14:xfrm>
                <a:off x="8643145" y="4310109"/>
                <a:ext cx="123480" cy="21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FE9C6B-ABD7-47A1-A60C-D92768D8A3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34505" y="4301469"/>
                  <a:ext cx="141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D38A8D-2ED7-448D-98F9-4B9B7436A509}"/>
                    </a:ext>
                  </a:extLst>
                </p14:cNvPr>
                <p14:cNvContentPartPr/>
                <p14:nvPr/>
              </p14:nvContentPartPr>
              <p14:xfrm>
                <a:off x="8626585" y="4239189"/>
                <a:ext cx="134280" cy="118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D38A8D-2ED7-448D-98F9-4B9B7436A5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17945" y="4230189"/>
                  <a:ext cx="15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7685CE-32E3-4846-94CC-7F5A4DC6E7A9}"/>
                    </a:ext>
                  </a:extLst>
                </p14:cNvPr>
                <p14:cNvContentPartPr/>
                <p14:nvPr/>
              </p14:nvContentPartPr>
              <p14:xfrm>
                <a:off x="8613265" y="4369149"/>
                <a:ext cx="180720" cy="23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7685CE-32E3-4846-94CC-7F5A4DC6E7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04625" y="4360149"/>
                  <a:ext cx="1983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C31881-E1E8-47CB-B42F-46C2E033DD63}"/>
              </a:ext>
            </a:extLst>
          </p:cNvPr>
          <p:cNvGrpSpPr/>
          <p:nvPr/>
        </p:nvGrpSpPr>
        <p:grpSpPr>
          <a:xfrm>
            <a:off x="9051745" y="4194909"/>
            <a:ext cx="813960" cy="299160"/>
            <a:chOff x="9051745" y="4194909"/>
            <a:chExt cx="81396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8AC55C-D98D-477B-9A01-2BB3554F03EE}"/>
                    </a:ext>
                  </a:extLst>
                </p14:cNvPr>
                <p14:cNvContentPartPr/>
                <p14:nvPr/>
              </p14:nvContentPartPr>
              <p14:xfrm>
                <a:off x="9051745" y="4194909"/>
                <a:ext cx="141840" cy="28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8AC55C-D98D-477B-9A01-2BB3554F03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43105" y="4186269"/>
                  <a:ext cx="159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258791-6684-42D2-908A-B41A9FE7AF34}"/>
                    </a:ext>
                  </a:extLst>
                </p14:cNvPr>
                <p14:cNvContentPartPr/>
                <p14:nvPr/>
              </p14:nvContentPartPr>
              <p14:xfrm>
                <a:off x="9098545" y="4318749"/>
                <a:ext cx="180720" cy="21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258791-6684-42D2-908A-B41A9FE7AF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89545" y="4310109"/>
                  <a:ext cx="198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1B4478-DC5E-44A9-AC6C-9B0454AF0162}"/>
                    </a:ext>
                  </a:extLst>
                </p14:cNvPr>
                <p14:cNvContentPartPr/>
                <p14:nvPr/>
              </p14:nvContentPartPr>
              <p14:xfrm>
                <a:off x="9358825" y="4271589"/>
                <a:ext cx="182160" cy="222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1B4478-DC5E-44A9-AC6C-9B0454AF01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50185" y="4262949"/>
                  <a:ext cx="199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D022592-B018-4FCF-83D4-1CC6D5246659}"/>
                    </a:ext>
                  </a:extLst>
                </p14:cNvPr>
                <p14:cNvContentPartPr/>
                <p14:nvPr/>
              </p14:nvContentPartPr>
              <p14:xfrm>
                <a:off x="9730345" y="4305069"/>
                <a:ext cx="33840" cy="168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D022592-B018-4FCF-83D4-1CC6D52466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21705" y="4296069"/>
                  <a:ext cx="51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5CBE33-FCCD-41DC-88C3-190580D71E5A}"/>
                    </a:ext>
                  </a:extLst>
                </p14:cNvPr>
                <p14:cNvContentPartPr/>
                <p14:nvPr/>
              </p14:nvContentPartPr>
              <p14:xfrm>
                <a:off x="9682105" y="4225509"/>
                <a:ext cx="183600" cy="19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5CBE33-FCCD-41DC-88C3-190580D71E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73105" y="4216509"/>
                  <a:ext cx="201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74112C4-0DB2-4876-B815-5DEE6AC47401}"/>
              </a:ext>
            </a:extLst>
          </p:cNvPr>
          <p:cNvGrpSpPr/>
          <p:nvPr/>
        </p:nvGrpSpPr>
        <p:grpSpPr>
          <a:xfrm>
            <a:off x="10140385" y="4150629"/>
            <a:ext cx="241920" cy="309960"/>
            <a:chOff x="10140385" y="4150629"/>
            <a:chExt cx="24192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CDC2E1-142A-424E-95E8-1BE8EC70D91F}"/>
                    </a:ext>
                  </a:extLst>
                </p14:cNvPr>
                <p14:cNvContentPartPr/>
                <p14:nvPr/>
              </p14:nvContentPartPr>
              <p14:xfrm>
                <a:off x="10212745" y="4259709"/>
                <a:ext cx="14040" cy="150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CDC2E1-142A-424E-95E8-1BE8EC70D9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03745" y="4251069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53AB45-97D8-48DD-9D1D-22AD6687523A}"/>
                    </a:ext>
                  </a:extLst>
                </p14:cNvPr>
                <p14:cNvContentPartPr/>
                <p14:nvPr/>
              </p14:nvContentPartPr>
              <p14:xfrm>
                <a:off x="10168105" y="4398309"/>
                <a:ext cx="165240" cy="62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53AB45-97D8-48DD-9D1D-22AD668752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59465" y="4389669"/>
                  <a:ext cx="182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65BFE5-F133-428A-9D22-C106104BCBB5}"/>
                    </a:ext>
                  </a:extLst>
                </p14:cNvPr>
                <p14:cNvContentPartPr/>
                <p14:nvPr/>
              </p14:nvContentPartPr>
              <p14:xfrm>
                <a:off x="10140385" y="4150629"/>
                <a:ext cx="241920" cy="11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65BFE5-F133-428A-9D22-C106104BCB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31745" y="4141989"/>
                  <a:ext cx="259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766F0A-5308-4FA8-A8D0-18B3321D8D48}"/>
              </a:ext>
            </a:extLst>
          </p:cNvPr>
          <p:cNvGrpSpPr/>
          <p:nvPr/>
        </p:nvGrpSpPr>
        <p:grpSpPr>
          <a:xfrm>
            <a:off x="10626385" y="4151349"/>
            <a:ext cx="270720" cy="280800"/>
            <a:chOff x="10626385" y="4151349"/>
            <a:chExt cx="27072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C4BD64-4400-485A-BF5A-5EDE0DAE8841}"/>
                    </a:ext>
                  </a:extLst>
                </p14:cNvPr>
                <p14:cNvContentPartPr/>
                <p14:nvPr/>
              </p14:nvContentPartPr>
              <p14:xfrm>
                <a:off x="10626385" y="4220469"/>
                <a:ext cx="134640" cy="211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C4BD64-4400-485A-BF5A-5EDE0DAE88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7385" y="4211469"/>
                  <a:ext cx="15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904878-FF6A-4B05-BDF1-A130BD52824D}"/>
                    </a:ext>
                  </a:extLst>
                </p14:cNvPr>
                <p14:cNvContentPartPr/>
                <p14:nvPr/>
              </p14:nvContentPartPr>
              <p14:xfrm>
                <a:off x="10666345" y="4151349"/>
                <a:ext cx="230760" cy="27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904878-FF6A-4B05-BDF1-A130BD5282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57705" y="4142709"/>
                  <a:ext cx="2484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EA48730-CF79-49B6-A378-9281571A4B2A}"/>
              </a:ext>
            </a:extLst>
          </p:cNvPr>
          <p:cNvGrpSpPr/>
          <p:nvPr/>
        </p:nvGrpSpPr>
        <p:grpSpPr>
          <a:xfrm>
            <a:off x="11177545" y="4139109"/>
            <a:ext cx="186480" cy="274320"/>
            <a:chOff x="11177545" y="4139109"/>
            <a:chExt cx="1864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91D30D-084A-4A6A-B352-E412D670B06A}"/>
                    </a:ext>
                  </a:extLst>
                </p14:cNvPr>
                <p14:cNvContentPartPr/>
                <p14:nvPr/>
              </p14:nvContentPartPr>
              <p14:xfrm>
                <a:off x="11256025" y="4170069"/>
                <a:ext cx="9720" cy="243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91D30D-084A-4A6A-B352-E412D670B0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47025" y="4161429"/>
                  <a:ext cx="2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D5A16D-4DDF-4AF7-B03E-3A38A70214C0}"/>
                    </a:ext>
                  </a:extLst>
                </p14:cNvPr>
                <p14:cNvContentPartPr/>
                <p14:nvPr/>
              </p14:nvContentPartPr>
              <p14:xfrm>
                <a:off x="11177545" y="4139109"/>
                <a:ext cx="186480" cy="27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D5A16D-4DDF-4AF7-B03E-3A38A70214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8545" y="4130109"/>
                  <a:ext cx="204120" cy="29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5402914-19F1-49AB-A173-8F94238FDAD6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Treat it like a maze with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options, choose the option that is earliest in dictionary/numerical order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D262BF-E853-4EF7-9931-80B71D89F7AF}"/>
              </a:ext>
            </a:extLst>
          </p:cNvPr>
          <p:cNvSpPr txBox="1"/>
          <p:nvPr/>
        </p:nvSpPr>
        <p:spPr>
          <a:xfrm>
            <a:off x="6473286" y="5735086"/>
            <a:ext cx="415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code this up, use </a:t>
            </a:r>
            <a:r>
              <a:rPr lang="en-US" b="1" dirty="0">
                <a:solidFill>
                  <a:srgbClr val="7030A0"/>
                </a:solidFill>
              </a:rPr>
              <a:t>recursion</a:t>
            </a:r>
            <a:r>
              <a:rPr lang="en-US" dirty="0">
                <a:solidFill>
                  <a:srgbClr val="7030A0"/>
                </a:solidFill>
              </a:rPr>
              <a:t>, which is equivalent to using a </a:t>
            </a:r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dirty="0">
                <a:solidFill>
                  <a:srgbClr val="7030A0"/>
                </a:solidFill>
              </a:rPr>
              <a:t> of nodes in progress.</a:t>
            </a:r>
          </a:p>
        </p:txBody>
      </p:sp>
    </p:spTree>
    <p:extLst>
      <p:ext uri="{BB962C8B-B14F-4D97-AF65-F5344CB8AC3E}">
        <p14:creationId xmlns:p14="http://schemas.microsoft.com/office/powerpoint/2010/main" val="30003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A6A48A0F-4F9E-4526-8CF9-6A70759AC510}"/>
              </a:ext>
            </a:extLst>
          </p:cNvPr>
          <p:cNvSpPr txBox="1">
            <a:spLocks/>
          </p:cNvSpPr>
          <p:nvPr/>
        </p:nvSpPr>
        <p:spPr>
          <a:xfrm>
            <a:off x="400090" y="69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Intuitive version of breadth-first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201A85-1331-4650-BEC7-D8F4DABFC3D7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from the starting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vertices in order of distance, breaking ties by dictionary/numerical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26484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1CBC1-5A94-46C6-9210-373586502597}"/>
              </a:ext>
            </a:extLst>
          </p:cNvPr>
          <p:cNvGrpSpPr/>
          <p:nvPr/>
        </p:nvGrpSpPr>
        <p:grpSpPr>
          <a:xfrm>
            <a:off x="3213625" y="2689389"/>
            <a:ext cx="2065320" cy="2496600"/>
            <a:chOff x="3213625" y="2689389"/>
            <a:chExt cx="2065320" cy="24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14:cNvPr>
                <p14:cNvContentPartPr/>
                <p14:nvPr/>
              </p14:nvContentPartPr>
              <p14:xfrm>
                <a:off x="3229105" y="2689389"/>
                <a:ext cx="203040" cy="40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61E75-13B0-444C-BDE8-38A68B0F2B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0105" y="2680389"/>
                  <a:ext cx="22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14:cNvPr>
                <p14:cNvContentPartPr/>
                <p14:nvPr/>
              </p14:nvContentPartPr>
              <p14:xfrm>
                <a:off x="3213625" y="2925189"/>
                <a:ext cx="19764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064FA-438C-4DC0-8199-F321ACEFA7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625" y="2916189"/>
                  <a:ext cx="215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14:cNvPr>
                <p14:cNvContentPartPr/>
                <p14:nvPr/>
              </p14:nvContentPartPr>
              <p14:xfrm>
                <a:off x="3604945" y="3091509"/>
                <a:ext cx="595080" cy="61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333C8-7C81-4C23-B5CF-B5679823C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5945" y="3082509"/>
                  <a:ext cx="61272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14:cNvPr>
                <p14:cNvContentPartPr/>
                <p14:nvPr/>
              </p14:nvContentPartPr>
              <p14:xfrm>
                <a:off x="4379665" y="3715749"/>
                <a:ext cx="177840" cy="33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15EC85-0D7D-49BB-BBC9-106796701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0665" y="3706749"/>
                  <a:ext cx="195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14:cNvPr>
                <p14:cNvContentPartPr/>
                <p14:nvPr/>
              </p14:nvContentPartPr>
              <p14:xfrm>
                <a:off x="3777385" y="4133349"/>
                <a:ext cx="570960" cy="61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B9EEFB-8894-445B-BB19-CE5A66C7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385" y="4124354"/>
                  <a:ext cx="588600" cy="63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14:cNvPr>
                <p14:cNvContentPartPr/>
                <p14:nvPr/>
              </p14:nvContentPartPr>
              <p14:xfrm>
                <a:off x="3557785" y="4818069"/>
                <a:ext cx="258480" cy="29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BA593-B667-4ECD-B740-B9E7F9A8F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72" y="4809069"/>
                  <a:ext cx="276145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14:cNvPr>
                <p14:cNvContentPartPr/>
                <p14:nvPr/>
              </p14:nvContentPartPr>
              <p14:xfrm>
                <a:off x="4671265" y="4118949"/>
                <a:ext cx="468000" cy="51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EBA7C-FFF5-4655-8E6D-6B44031383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2265" y="4109943"/>
                  <a:ext cx="485640" cy="529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14:cNvPr>
                <p14:cNvContentPartPr/>
                <p14:nvPr/>
              </p14:nvContentPartPr>
              <p14:xfrm>
                <a:off x="5063665" y="4863429"/>
                <a:ext cx="215280" cy="32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91442-293D-4351-AAC2-C07BAAFF5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665" y="4854419"/>
                  <a:ext cx="232920" cy="3402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14:cNvPr>
              <p14:cNvContentPartPr/>
              <p14:nvPr/>
            </p14:nvContentPartPr>
            <p14:xfrm>
              <a:off x="2395345" y="3341709"/>
              <a:ext cx="743760" cy="76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51C259-0975-4C47-BA8A-465FE4B67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341" y="3332709"/>
                <a:ext cx="761409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8E27B-AFC3-4ED4-A3E4-7BC379892CED}"/>
              </a:ext>
            </a:extLst>
          </p:cNvPr>
          <p:cNvGrpSpPr/>
          <p:nvPr/>
        </p:nvGrpSpPr>
        <p:grpSpPr>
          <a:xfrm>
            <a:off x="773185" y="4368789"/>
            <a:ext cx="2523960" cy="1371600"/>
            <a:chOff x="773185" y="4368789"/>
            <a:chExt cx="2523960" cy="13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14:cNvPr>
                <p14:cNvContentPartPr/>
                <p14:nvPr/>
              </p14:nvContentPartPr>
              <p14:xfrm>
                <a:off x="2670745" y="4657509"/>
                <a:ext cx="626400" cy="25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E8AEB7-C437-4819-B3FB-D0BC93915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745" y="4648509"/>
                  <a:ext cx="64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14:cNvPr>
                <p14:cNvContentPartPr/>
                <p14:nvPr/>
              </p14:nvContentPartPr>
              <p14:xfrm>
                <a:off x="2155945" y="4435029"/>
                <a:ext cx="238680" cy="25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72CC11-A2F3-4782-A906-5061ABCA6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931" y="4426029"/>
                  <a:ext cx="256347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14:cNvPr>
                <p14:cNvContentPartPr/>
                <p14:nvPr/>
              </p14:nvContentPartPr>
              <p14:xfrm>
                <a:off x="2163145" y="4530069"/>
                <a:ext cx="192240" cy="2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5DB50-70B9-464F-A9F1-584404F9ED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145" y="4521069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14:cNvPr>
                <p14:cNvContentPartPr/>
                <p14:nvPr/>
              </p14:nvContentPartPr>
              <p14:xfrm>
                <a:off x="2163145" y="4391829"/>
                <a:ext cx="23436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53F9-F7F6-46BE-915C-AED73405A1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4145" y="4382829"/>
                  <a:ext cx="25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14:cNvPr>
                <p14:cNvContentPartPr/>
                <p14:nvPr/>
              </p14:nvContentPartPr>
              <p14:xfrm>
                <a:off x="1250185" y="4464909"/>
                <a:ext cx="48744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5CB48B-CA96-4C06-ABCA-CBDB1B63EB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1185" y="4455909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14:cNvPr>
                <p14:cNvContentPartPr/>
                <p14:nvPr/>
              </p14:nvContentPartPr>
              <p14:xfrm>
                <a:off x="1677865" y="4519989"/>
                <a:ext cx="282960" cy="6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2336-BB8D-40B8-BD28-D6B6BC0F9B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8876" y="4511038"/>
                  <a:ext cx="300578" cy="8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14:cNvPr>
                <p14:cNvContentPartPr/>
                <p14:nvPr/>
              </p14:nvContentPartPr>
              <p14:xfrm>
                <a:off x="801625" y="4368789"/>
                <a:ext cx="154080" cy="24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3B701-7621-49FF-B0E6-81652BAD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625" y="4359789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14:cNvPr>
                <p14:cNvContentPartPr/>
                <p14:nvPr/>
              </p14:nvContentPartPr>
              <p14:xfrm>
                <a:off x="836905" y="4439349"/>
                <a:ext cx="176040" cy="3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DBC3C1-47C9-4290-8883-F9975D6FD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905" y="4430349"/>
                  <a:ext cx="193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14:cNvPr>
                <p14:cNvContentPartPr/>
                <p14:nvPr/>
              </p14:nvContentPartPr>
              <p14:xfrm>
                <a:off x="835105" y="4724829"/>
                <a:ext cx="31680" cy="60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06FC0-2B08-4985-99E7-D523155F5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105" y="4715829"/>
                  <a:ext cx="49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14:cNvPr>
                <p14:cNvContentPartPr/>
                <p14:nvPr/>
              </p14:nvContentPartPr>
              <p14:xfrm>
                <a:off x="773185" y="5469309"/>
                <a:ext cx="18612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7C1CD4-05E6-49FB-A6B0-EE7954463D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185" y="5460309"/>
                  <a:ext cx="203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14:cNvPr>
                <p14:cNvContentPartPr/>
                <p14:nvPr/>
              </p14:nvContentPartPr>
              <p14:xfrm>
                <a:off x="1115185" y="5064669"/>
                <a:ext cx="2147760" cy="45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469C9-B556-4FAA-BD27-D28F660EA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6185" y="5055662"/>
                  <a:ext cx="2165400" cy="4701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74234-93F8-475A-BB2C-BFB95A72BC2B}"/>
              </a:ext>
            </a:extLst>
          </p:cNvPr>
          <p:cNvGrpSpPr/>
          <p:nvPr/>
        </p:nvGrpSpPr>
        <p:grpSpPr>
          <a:xfrm>
            <a:off x="902785" y="5799069"/>
            <a:ext cx="155520" cy="706320"/>
            <a:chOff x="902785" y="5799069"/>
            <a:chExt cx="1555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14:cNvPr>
                <p14:cNvContentPartPr/>
                <p14:nvPr/>
              </p14:nvContentPartPr>
              <p14:xfrm>
                <a:off x="943105" y="5799069"/>
                <a:ext cx="1764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04B34-14B1-4777-B0F6-6785B730A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285" y="5790069"/>
                  <a:ext cx="34927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14:cNvPr>
                <p14:cNvContentPartPr/>
                <p14:nvPr/>
              </p14:nvContentPartPr>
              <p14:xfrm>
                <a:off x="918985" y="6265269"/>
                <a:ext cx="2268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353938-1E30-4E4F-B68F-3225239AE1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840" y="6256282"/>
                  <a:ext cx="40605" cy="257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14:cNvPr>
                <p14:cNvContentPartPr/>
                <p14:nvPr/>
              </p14:nvContentPartPr>
              <p14:xfrm>
                <a:off x="1011145" y="6243309"/>
                <a:ext cx="35280" cy="22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F98A13-87EC-42C1-8535-5236467606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145" y="6234323"/>
                  <a:ext cx="52920" cy="24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14:cNvPr>
                <p14:cNvContentPartPr/>
                <p14:nvPr/>
              </p14:nvContentPartPr>
              <p14:xfrm>
                <a:off x="902785" y="6364989"/>
                <a:ext cx="155520" cy="2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65C6E-F23B-4BF5-A29D-320CF9A69A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3785" y="6355989"/>
                  <a:ext cx="173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A2BFE5-6AC6-4A38-B249-B6AA2FCF82A7}"/>
              </a:ext>
            </a:extLst>
          </p:cNvPr>
          <p:cNvGrpSpPr/>
          <p:nvPr/>
        </p:nvGrpSpPr>
        <p:grpSpPr>
          <a:xfrm>
            <a:off x="3211825" y="5210109"/>
            <a:ext cx="419400" cy="845280"/>
            <a:chOff x="3211825" y="5210109"/>
            <a:chExt cx="41940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14:cNvPr>
                <p14:cNvContentPartPr/>
                <p14:nvPr/>
              </p14:nvContentPartPr>
              <p14:xfrm>
                <a:off x="3423145" y="5210109"/>
                <a:ext cx="208080" cy="48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19F245-8AB9-4250-8B2D-7245844500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4129" y="5201109"/>
                  <a:ext cx="225751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14:cNvPr>
                <p14:cNvContentPartPr/>
                <p14:nvPr/>
              </p14:nvContentPartPr>
              <p14:xfrm>
                <a:off x="3318025" y="5779989"/>
                <a:ext cx="60120" cy="23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D2F1D-EC77-4241-8E11-AA4E9D923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8971" y="5770989"/>
                  <a:ext cx="77866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14:cNvPr>
                <p14:cNvContentPartPr/>
                <p14:nvPr/>
              </p14:nvContentPartPr>
              <p14:xfrm>
                <a:off x="3211825" y="6001749"/>
                <a:ext cx="20520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C53D4-78A4-444C-B19C-62839BBED4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825" y="5992749"/>
                  <a:ext cx="22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14:cNvPr>
                <p14:cNvContentPartPr/>
                <p14:nvPr/>
              </p14:nvContentPartPr>
              <p14:xfrm>
                <a:off x="3266185" y="5772789"/>
                <a:ext cx="249840" cy="7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CC5A10-0404-4288-AFE0-AC4DB07FBC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7185" y="5763748"/>
                  <a:ext cx="267480" cy="96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B9B3E5-F6FC-4864-847D-0F6DB586CD8B}"/>
              </a:ext>
            </a:extLst>
          </p:cNvPr>
          <p:cNvGrpSpPr/>
          <p:nvPr/>
        </p:nvGrpSpPr>
        <p:grpSpPr>
          <a:xfrm>
            <a:off x="3852625" y="5139549"/>
            <a:ext cx="583200" cy="826920"/>
            <a:chOff x="3852625" y="5139549"/>
            <a:chExt cx="58320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14:cNvPr>
                <p14:cNvContentPartPr/>
                <p14:nvPr/>
              </p14:nvContentPartPr>
              <p14:xfrm>
                <a:off x="3852625" y="5139549"/>
                <a:ext cx="288360" cy="55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2EBBDD-2BC3-46F7-8EFE-EA7C6F5A9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3625" y="5130549"/>
                  <a:ext cx="306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14:cNvPr>
                <p14:cNvContentPartPr/>
                <p14:nvPr/>
              </p14:nvContentPartPr>
              <p14:xfrm>
                <a:off x="4124785" y="5771709"/>
                <a:ext cx="1677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0E54C-82D4-4F09-B82E-365B161584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5785" y="5762709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14:cNvPr>
                <p14:cNvContentPartPr/>
                <p14:nvPr/>
              </p14:nvContentPartPr>
              <p14:xfrm>
                <a:off x="4176985" y="5706549"/>
                <a:ext cx="258840" cy="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BE859-D8E7-4DA3-A252-15014668E5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7985" y="5697549"/>
                  <a:ext cx="276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CD5F98-2BFF-4F0F-AF2B-CF8EB1259C38}"/>
                  </a:ext>
                </a:extLst>
              </p14:cNvPr>
              <p14:cNvContentPartPr/>
              <p14:nvPr/>
            </p14:nvContentPartPr>
            <p14:xfrm>
              <a:off x="3504865" y="2577429"/>
              <a:ext cx="158400" cy="201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CD5F98-2BFF-4F0F-AF2B-CF8EB1259C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5844" y="2568445"/>
                <a:ext cx="1760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446EEB-EBB2-4662-A885-D844B5ABB5CC}"/>
                  </a:ext>
                </a:extLst>
              </p14:cNvPr>
              <p14:cNvContentPartPr/>
              <p14:nvPr/>
            </p14:nvContentPartPr>
            <p14:xfrm>
              <a:off x="4630945" y="3580389"/>
              <a:ext cx="19800" cy="211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446EEB-EBB2-4662-A885-D844B5ABB5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21945" y="3571389"/>
                <a:ext cx="37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D1D0DD-0992-4038-8FE3-61B762F66075}"/>
                  </a:ext>
                </a:extLst>
              </p14:cNvPr>
              <p14:cNvContentPartPr/>
              <p14:nvPr/>
            </p14:nvContentPartPr>
            <p14:xfrm>
              <a:off x="1948225" y="3972789"/>
              <a:ext cx="23040" cy="273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D1D0DD-0992-4038-8FE3-61B762F660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39225" y="3963789"/>
                <a:ext cx="40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7C4BFA-C6FB-473C-B886-8ACFB72CA5DD}"/>
                  </a:ext>
                </a:extLst>
              </p14:cNvPr>
              <p14:cNvContentPartPr/>
              <p14:nvPr/>
            </p14:nvContentPartPr>
            <p14:xfrm>
              <a:off x="3889705" y="4727709"/>
              <a:ext cx="294840" cy="142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7C4BFA-C6FB-473C-B886-8ACFB72CA5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80705" y="4718709"/>
                <a:ext cx="312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F9C38E-9A2F-4ED6-80FF-B22433EAC6C9}"/>
                  </a:ext>
                </a:extLst>
              </p14:cNvPr>
              <p14:cNvContentPartPr/>
              <p14:nvPr/>
            </p14:nvContentPartPr>
            <p14:xfrm>
              <a:off x="5392705" y="4742469"/>
              <a:ext cx="255960" cy="165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F9C38E-9A2F-4ED6-80FF-B22433EAC6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3705" y="4733449"/>
                <a:ext cx="273600" cy="183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6E4F50-72C6-4081-88ED-A8D628B85D35}"/>
                  </a:ext>
                </a:extLst>
              </p14:cNvPr>
              <p14:cNvContentPartPr/>
              <p14:nvPr/>
            </p14:nvContentPartPr>
            <p14:xfrm>
              <a:off x="986665" y="3962709"/>
              <a:ext cx="360000" cy="15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6E4F50-72C6-4081-88ED-A8D628B85D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665" y="3953709"/>
                <a:ext cx="377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7309DD-280E-40E2-B1AB-4F23C0400D4A}"/>
                  </a:ext>
                </a:extLst>
              </p14:cNvPr>
              <p14:cNvContentPartPr/>
              <p14:nvPr/>
            </p14:nvContentPartPr>
            <p14:xfrm>
              <a:off x="328945" y="5191029"/>
              <a:ext cx="131760" cy="199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7309DD-280E-40E2-B1AB-4F23C0400D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9945" y="5182029"/>
                <a:ext cx="149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99E8D9-D18F-40DE-98EA-286744C9B5F9}"/>
                  </a:ext>
                </a:extLst>
              </p14:cNvPr>
              <p14:cNvContentPartPr/>
              <p14:nvPr/>
            </p14:nvContentPartPr>
            <p14:xfrm>
              <a:off x="2897905" y="5873589"/>
              <a:ext cx="140760" cy="203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99E8D9-D18F-40DE-98EA-286744C9B5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88905" y="5864589"/>
                <a:ext cx="158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4B36D9-7FDF-4762-A159-32C647A3E5D6}"/>
                  </a:ext>
                </a:extLst>
              </p14:cNvPr>
              <p14:cNvContentPartPr/>
              <p14:nvPr/>
            </p14:nvContentPartPr>
            <p14:xfrm>
              <a:off x="4513585" y="5889069"/>
              <a:ext cx="157680" cy="194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4B36D9-7FDF-4762-A159-32C647A3E5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04585" y="5880052"/>
                <a:ext cx="175320" cy="211713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8D2BDE3-00DC-4DC3-8073-AAC00036E380}"/>
              </a:ext>
            </a:extLst>
          </p:cNvPr>
          <p:cNvGrpSpPr/>
          <p:nvPr/>
        </p:nvGrpSpPr>
        <p:grpSpPr>
          <a:xfrm>
            <a:off x="569065" y="6315309"/>
            <a:ext cx="212040" cy="223560"/>
            <a:chOff x="569065" y="6315309"/>
            <a:chExt cx="2120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3F856B-4EDA-41F3-BE49-B45E6DAA5C0D}"/>
                    </a:ext>
                  </a:extLst>
                </p14:cNvPr>
                <p14:cNvContentPartPr/>
                <p14:nvPr/>
              </p14:nvContentPartPr>
              <p14:xfrm>
                <a:off x="569065" y="6338349"/>
                <a:ext cx="212040" cy="10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3F856B-4EDA-41F3-BE49-B45E6DAA5C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050" y="6329349"/>
                  <a:ext cx="22971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144AE-F8E0-4C2C-8649-2193A3214EF5}"/>
                    </a:ext>
                  </a:extLst>
                </p14:cNvPr>
                <p14:cNvContentPartPr/>
                <p14:nvPr/>
              </p14:nvContentPartPr>
              <p14:xfrm>
                <a:off x="682825" y="6315309"/>
                <a:ext cx="57960" cy="22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144AE-F8E0-4C2C-8649-2193A3214E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825" y="6306309"/>
                  <a:ext cx="756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21C4E9-1412-44A5-BEC1-910C12B70BC1}"/>
              </a:ext>
            </a:extLst>
          </p:cNvPr>
          <p:cNvGrpSpPr/>
          <p:nvPr/>
        </p:nvGrpSpPr>
        <p:grpSpPr>
          <a:xfrm>
            <a:off x="7128625" y="4120029"/>
            <a:ext cx="234360" cy="269640"/>
            <a:chOff x="7128625" y="4120029"/>
            <a:chExt cx="23436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76151E-ABF5-404A-BB6C-E0C10A4D5186}"/>
                    </a:ext>
                  </a:extLst>
                </p14:cNvPr>
                <p14:cNvContentPartPr/>
                <p14:nvPr/>
              </p14:nvContentPartPr>
              <p14:xfrm>
                <a:off x="7128625" y="4120029"/>
                <a:ext cx="234360" cy="26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76151E-ABF5-404A-BB6C-E0C10A4D51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9625" y="4111029"/>
                  <a:ext cx="252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A02D71-8801-4564-88F0-C05AA42C59F6}"/>
                    </a:ext>
                  </a:extLst>
                </p14:cNvPr>
                <p14:cNvContentPartPr/>
                <p14:nvPr/>
              </p14:nvContentPartPr>
              <p14:xfrm>
                <a:off x="7189825" y="4291029"/>
                <a:ext cx="171360" cy="1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A02D71-8801-4564-88F0-C05AA42C59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80825" y="4282029"/>
                  <a:ext cx="189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291AF30-2DFB-4BB7-89CF-1E79CB040A39}"/>
                  </a:ext>
                </a:extLst>
              </p14:cNvPr>
              <p14:cNvContentPartPr/>
              <p14:nvPr/>
            </p14:nvContentPartPr>
            <p14:xfrm>
              <a:off x="7677625" y="3976029"/>
              <a:ext cx="196920" cy="312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291AF30-2DFB-4BB7-89CF-1E79CB040A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68609" y="3967029"/>
                <a:ext cx="214592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1F6F999-2F07-4524-A7E4-79C10C0ED5B5}"/>
              </a:ext>
            </a:extLst>
          </p:cNvPr>
          <p:cNvGrpSpPr/>
          <p:nvPr/>
        </p:nvGrpSpPr>
        <p:grpSpPr>
          <a:xfrm>
            <a:off x="8117905" y="3940029"/>
            <a:ext cx="231120" cy="363240"/>
            <a:chOff x="8117905" y="3940029"/>
            <a:chExt cx="23112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893FFE-D3D1-4368-8A3A-53528465FE85}"/>
                    </a:ext>
                  </a:extLst>
                </p14:cNvPr>
                <p14:cNvContentPartPr/>
                <p14:nvPr/>
              </p14:nvContentPartPr>
              <p14:xfrm>
                <a:off x="8126545" y="4015989"/>
                <a:ext cx="222480" cy="28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893FFE-D3D1-4368-8A3A-53528465FE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17545" y="4006989"/>
                  <a:ext cx="240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128025-0180-4BA3-8CE0-32EC67BBCF85}"/>
                    </a:ext>
                  </a:extLst>
                </p14:cNvPr>
                <p14:cNvContentPartPr/>
                <p14:nvPr/>
              </p14:nvContentPartPr>
              <p14:xfrm>
                <a:off x="8149585" y="3940029"/>
                <a:ext cx="194040" cy="5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128025-0180-4BA3-8CE0-32EC67BBCF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40585" y="3931029"/>
                  <a:ext cx="211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2D38E0-921E-4858-9969-3D83FAEB7A01}"/>
                    </a:ext>
                  </a:extLst>
                </p14:cNvPr>
                <p14:cNvContentPartPr/>
                <p14:nvPr/>
              </p14:nvContentPartPr>
              <p14:xfrm>
                <a:off x="8117905" y="4135509"/>
                <a:ext cx="222120" cy="3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2D38E0-921E-4858-9969-3D83FAEB7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8905" y="4126426"/>
                  <a:ext cx="239760" cy="574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B9EE61A-31A6-451A-B7CF-6482ABCDA8E3}"/>
                  </a:ext>
                </a:extLst>
              </p14:cNvPr>
              <p14:cNvContentPartPr/>
              <p14:nvPr/>
            </p14:nvContentPartPr>
            <p14:xfrm>
              <a:off x="8799745" y="3972429"/>
              <a:ext cx="194760" cy="266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B9EE61A-31A6-451A-B7CF-6482ABCDA8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90745" y="3963417"/>
                <a:ext cx="212400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FBFE9B-6D2A-414F-8C98-DA84266FD861}"/>
                  </a:ext>
                </a:extLst>
              </p14:cNvPr>
              <p14:cNvContentPartPr/>
              <p14:nvPr/>
            </p14:nvContentPartPr>
            <p14:xfrm>
              <a:off x="9408145" y="3978189"/>
              <a:ext cx="147960" cy="269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FBFE9B-6D2A-414F-8C98-DA84266FD8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99145" y="3969189"/>
                <a:ext cx="16560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0DE935F-74EB-4F7D-A6AD-B5446BFD8F4D}"/>
              </a:ext>
            </a:extLst>
          </p:cNvPr>
          <p:cNvGrpSpPr/>
          <p:nvPr/>
        </p:nvGrpSpPr>
        <p:grpSpPr>
          <a:xfrm>
            <a:off x="9918985" y="3939309"/>
            <a:ext cx="192960" cy="240840"/>
            <a:chOff x="9918985" y="3939309"/>
            <a:chExt cx="19296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7B9D7E-1E1F-44F6-90A6-F369C0695241}"/>
                    </a:ext>
                  </a:extLst>
                </p14:cNvPr>
                <p14:cNvContentPartPr/>
                <p14:nvPr/>
              </p14:nvContentPartPr>
              <p14:xfrm>
                <a:off x="9918985" y="3939309"/>
                <a:ext cx="169920" cy="24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7B9D7E-1E1F-44F6-90A6-F369C06952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09985" y="3930309"/>
                  <a:ext cx="187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E9832-07C3-4325-B283-112348B536C8}"/>
                    </a:ext>
                  </a:extLst>
                </p14:cNvPr>
                <p14:cNvContentPartPr/>
                <p14:nvPr/>
              </p14:nvContentPartPr>
              <p14:xfrm>
                <a:off x="9940945" y="4073229"/>
                <a:ext cx="171000" cy="1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E9832-07C3-4325-B283-112348B536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1945" y="4064229"/>
                  <a:ext cx="1886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A8A56F-1F70-4323-A06C-348F14846038}"/>
              </a:ext>
            </a:extLst>
          </p:cNvPr>
          <p:cNvGrpSpPr/>
          <p:nvPr/>
        </p:nvGrpSpPr>
        <p:grpSpPr>
          <a:xfrm>
            <a:off x="10412905" y="3899709"/>
            <a:ext cx="934560" cy="313200"/>
            <a:chOff x="10412905" y="3899709"/>
            <a:chExt cx="93456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84A0C7-03C4-4CC8-902B-050526F7EE0A}"/>
                    </a:ext>
                  </a:extLst>
                </p14:cNvPr>
                <p14:cNvContentPartPr/>
                <p14:nvPr/>
              </p14:nvContentPartPr>
              <p14:xfrm>
                <a:off x="10412905" y="3947589"/>
                <a:ext cx="182520" cy="265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84A0C7-03C4-4CC8-902B-050526F7EE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03905" y="3938589"/>
                  <a:ext cx="200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CD77F2-25B4-4FD4-A7A1-412193F73747}"/>
                    </a:ext>
                  </a:extLst>
                </p14:cNvPr>
                <p14:cNvContentPartPr/>
                <p14:nvPr/>
              </p14:nvContentPartPr>
              <p14:xfrm>
                <a:off x="10779745" y="3968109"/>
                <a:ext cx="33480" cy="149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CD77F2-25B4-4FD4-A7A1-412193F737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70745" y="3959109"/>
                  <a:ext cx="5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DFF9F8-A218-4E88-89D5-7042F5D5BA39}"/>
                    </a:ext>
                  </a:extLst>
                </p14:cNvPr>
                <p14:cNvContentPartPr/>
                <p14:nvPr/>
              </p14:nvContentPartPr>
              <p14:xfrm>
                <a:off x="10732585" y="4130109"/>
                <a:ext cx="164520" cy="6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DFF9F8-A218-4E88-89D5-7042F5D5BA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23585" y="4121109"/>
                  <a:ext cx="182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A1AD3EC-2180-453A-9629-C2F9DC9F673F}"/>
                    </a:ext>
                  </a:extLst>
                </p14:cNvPr>
                <p14:cNvContentPartPr/>
                <p14:nvPr/>
              </p14:nvContentPartPr>
              <p14:xfrm>
                <a:off x="10678225" y="3899709"/>
                <a:ext cx="187560" cy="52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A1AD3EC-2180-453A-9629-C2F9DC9F67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69225" y="3890770"/>
                  <a:ext cx="205200" cy="70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55AC59-0C98-462E-B248-FFA82CAEAD2F}"/>
                    </a:ext>
                  </a:extLst>
                </p14:cNvPr>
                <p14:cNvContentPartPr/>
                <p14:nvPr/>
              </p14:nvContentPartPr>
              <p14:xfrm>
                <a:off x="11113105" y="3954789"/>
                <a:ext cx="94680" cy="20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55AC59-0C98-462E-B248-FFA82CAEAD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04105" y="3945789"/>
                  <a:ext cx="112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C13A0C-5412-40EC-AB63-742365642097}"/>
                    </a:ext>
                  </a:extLst>
                </p14:cNvPr>
                <p14:cNvContentPartPr/>
                <p14:nvPr/>
              </p14:nvContentPartPr>
              <p14:xfrm>
                <a:off x="11083585" y="3923109"/>
                <a:ext cx="263880" cy="3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C13A0C-5412-40EC-AB63-7423656420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74597" y="3914109"/>
                  <a:ext cx="281496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429E33-9367-4B23-A78D-442A2E56241C}"/>
              </a:ext>
            </a:extLst>
          </p:cNvPr>
          <p:cNvGrpSpPr/>
          <p:nvPr/>
        </p:nvGrpSpPr>
        <p:grpSpPr>
          <a:xfrm>
            <a:off x="11561665" y="3902589"/>
            <a:ext cx="154080" cy="285120"/>
            <a:chOff x="11561665" y="3902589"/>
            <a:chExt cx="15408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010A8F-70DA-4CFD-AD15-2756A08F2366}"/>
                    </a:ext>
                  </a:extLst>
                </p14:cNvPr>
                <p14:cNvContentPartPr/>
                <p14:nvPr/>
              </p14:nvContentPartPr>
              <p14:xfrm>
                <a:off x="11575345" y="3961989"/>
                <a:ext cx="18360" cy="22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010A8F-70DA-4CFD-AD15-2756A08F23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66345" y="3952989"/>
                  <a:ext cx="3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BC97C5-F7D5-487D-84E4-491A4AFD8212}"/>
                    </a:ext>
                  </a:extLst>
                </p14:cNvPr>
                <p14:cNvContentPartPr/>
                <p14:nvPr/>
              </p14:nvContentPartPr>
              <p14:xfrm>
                <a:off x="11694505" y="3902589"/>
                <a:ext cx="21240" cy="260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BC97C5-F7D5-487D-84E4-491A4AFD82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85655" y="3893589"/>
                  <a:ext cx="38586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D77AD8-5EF2-4AE1-9EE5-CC9B20875546}"/>
                    </a:ext>
                  </a:extLst>
                </p14:cNvPr>
                <p14:cNvContentPartPr/>
                <p14:nvPr/>
              </p14:nvContentPartPr>
              <p14:xfrm>
                <a:off x="11561665" y="4069629"/>
                <a:ext cx="132840" cy="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D77AD8-5EF2-4AE1-9EE5-CC9B208755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52665" y="4060629"/>
                  <a:ext cx="1504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0EBB6D-192C-4779-85E3-054A993E0542}"/>
                  </a:ext>
                </a:extLst>
              </p14:cNvPr>
              <p14:cNvContentPartPr/>
              <p14:nvPr/>
            </p14:nvContentPartPr>
            <p14:xfrm>
              <a:off x="7182985" y="4666149"/>
              <a:ext cx="135360" cy="151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0EBB6D-192C-4779-85E3-054A993E05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73961" y="4657149"/>
                <a:ext cx="153047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AB4310-6C39-456E-92E8-5029B56A1C23}"/>
                  </a:ext>
                </a:extLst>
              </p14:cNvPr>
              <p14:cNvContentPartPr/>
              <p14:nvPr/>
            </p14:nvContentPartPr>
            <p14:xfrm>
              <a:off x="7062385" y="4420989"/>
              <a:ext cx="339120" cy="122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AB4310-6C39-456E-92E8-5029B56A1C2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53385" y="4411989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028CEF1-90EB-41DD-A012-45F867F11F56}"/>
              </a:ext>
            </a:extLst>
          </p:cNvPr>
          <p:cNvGrpSpPr/>
          <p:nvPr/>
        </p:nvGrpSpPr>
        <p:grpSpPr>
          <a:xfrm>
            <a:off x="7654225" y="4430349"/>
            <a:ext cx="623160" cy="482400"/>
            <a:chOff x="7654225" y="4430349"/>
            <a:chExt cx="62316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AEE91C-57DE-47F5-A9B2-F20DBB35ED47}"/>
                    </a:ext>
                  </a:extLst>
                </p14:cNvPr>
                <p14:cNvContentPartPr/>
                <p14:nvPr/>
              </p14:nvContentPartPr>
              <p14:xfrm>
                <a:off x="7654225" y="4430349"/>
                <a:ext cx="623160" cy="236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AEE91C-57DE-47F5-A9B2-F20DBB35ED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45230" y="4421349"/>
                  <a:ext cx="64079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CB2176-41CE-416C-A383-7E9290D37DC7}"/>
                    </a:ext>
                  </a:extLst>
                </p14:cNvPr>
                <p14:cNvContentPartPr/>
                <p14:nvPr/>
              </p14:nvContentPartPr>
              <p14:xfrm>
                <a:off x="7985425" y="4743189"/>
                <a:ext cx="11880" cy="16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CB2176-41CE-416C-A383-7E9290D37D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76425" y="4734189"/>
                  <a:ext cx="295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B9FD9F0-F179-40FD-A1EE-FDFA80CD0FF4}"/>
                  </a:ext>
                </a:extLst>
              </p14:cNvPr>
              <p14:cNvContentPartPr/>
              <p14:nvPr/>
            </p14:nvContentPartPr>
            <p14:xfrm>
              <a:off x="8742865" y="4303269"/>
              <a:ext cx="1222200" cy="235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B9FD9F0-F179-40FD-A1EE-FDFA80CD0FF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33865" y="4294269"/>
                <a:ext cx="12398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923DF47-9000-4250-928E-AB9355AFCA1C}"/>
                  </a:ext>
                </a:extLst>
              </p14:cNvPr>
              <p14:cNvContentPartPr/>
              <p14:nvPr/>
            </p14:nvContentPartPr>
            <p14:xfrm>
              <a:off x="9306625" y="4660389"/>
              <a:ext cx="234360" cy="186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923DF47-9000-4250-928E-AB9355AFCA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97625" y="4651389"/>
                <a:ext cx="252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8139A6E-C50F-4013-A88B-F0F9CC5FDEE2}"/>
                  </a:ext>
                </a:extLst>
              </p14:cNvPr>
              <p14:cNvContentPartPr/>
              <p14:nvPr/>
            </p14:nvContentPartPr>
            <p14:xfrm>
              <a:off x="10392385" y="4256469"/>
              <a:ext cx="874800" cy="240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8139A6E-C50F-4013-A88B-F0F9CC5FDEE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83385" y="4247469"/>
                <a:ext cx="892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4F5D266-DD1A-40CC-91AE-42123ECCFBD7}"/>
                  </a:ext>
                </a:extLst>
              </p14:cNvPr>
              <p14:cNvContentPartPr/>
              <p14:nvPr/>
            </p14:nvContentPartPr>
            <p14:xfrm>
              <a:off x="10841305" y="4610349"/>
              <a:ext cx="127440" cy="191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4F5D266-DD1A-40CC-91AE-42123ECCFBD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32330" y="4601366"/>
                <a:ext cx="145030" cy="208767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2526A3-F560-4BE7-AD1D-9195F4A05147}"/>
              </a:ext>
            </a:extLst>
          </p:cNvPr>
          <p:cNvGrpSpPr/>
          <p:nvPr/>
        </p:nvGrpSpPr>
        <p:grpSpPr>
          <a:xfrm>
            <a:off x="11560225" y="4302189"/>
            <a:ext cx="237600" cy="144000"/>
            <a:chOff x="11560225" y="4302189"/>
            <a:chExt cx="23760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85DB22-8D41-4680-A9B9-2D80BE2014EF}"/>
                    </a:ext>
                  </a:extLst>
                </p14:cNvPr>
                <p14:cNvContentPartPr/>
                <p14:nvPr/>
              </p14:nvContentPartPr>
              <p14:xfrm>
                <a:off x="11560225" y="4308309"/>
                <a:ext cx="237600" cy="137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85DB22-8D41-4680-A9B9-2D80BE2014E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51225" y="4299309"/>
                  <a:ext cx="255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B56C73-2C6D-4D2C-90A2-17DEF055EF3F}"/>
                    </a:ext>
                  </a:extLst>
                </p14:cNvPr>
                <p14:cNvContentPartPr/>
                <p14:nvPr/>
              </p14:nvContentPartPr>
              <p14:xfrm>
                <a:off x="11788465" y="4302189"/>
                <a:ext cx="7560" cy="9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B56C73-2C6D-4D2C-90A2-17DEF055EF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79874" y="4293189"/>
                  <a:ext cx="24398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DB2335-9EDB-4EFD-B4B2-941E960A24DB}"/>
              </a:ext>
            </a:extLst>
          </p:cNvPr>
          <p:cNvGrpSpPr/>
          <p:nvPr/>
        </p:nvGrpSpPr>
        <p:grpSpPr>
          <a:xfrm>
            <a:off x="11635105" y="4596669"/>
            <a:ext cx="167760" cy="192600"/>
            <a:chOff x="11635105" y="4596669"/>
            <a:chExt cx="16776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4DB200-74AB-44CA-950A-3E861B2CF3C0}"/>
                    </a:ext>
                  </a:extLst>
                </p14:cNvPr>
                <p14:cNvContentPartPr/>
                <p14:nvPr/>
              </p14:nvContentPartPr>
              <p14:xfrm>
                <a:off x="11635105" y="4645629"/>
                <a:ext cx="167760" cy="78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4DB200-74AB-44CA-950A-3E861B2CF3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26105" y="4636629"/>
                  <a:ext cx="185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4DA05A-521B-4CB5-841F-6ED1BEF4D481}"/>
                    </a:ext>
                  </a:extLst>
                </p14:cNvPr>
                <p14:cNvContentPartPr/>
                <p14:nvPr/>
              </p14:nvContentPartPr>
              <p14:xfrm>
                <a:off x="11715385" y="4596669"/>
                <a:ext cx="23040" cy="19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4DA05A-521B-4CB5-841F-6ED1BEF4D4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706385" y="4587669"/>
                  <a:ext cx="406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0F30D1B-4955-468D-8DE2-85904091ADCD}"/>
              </a:ext>
            </a:extLst>
          </p:cNvPr>
          <p:cNvGrpSpPr/>
          <p:nvPr/>
        </p:nvGrpSpPr>
        <p:grpSpPr>
          <a:xfrm>
            <a:off x="6161305" y="4543749"/>
            <a:ext cx="785880" cy="279000"/>
            <a:chOff x="6161305" y="4543749"/>
            <a:chExt cx="78588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018E91-3CDE-45C6-B5B6-C3E583751AA2}"/>
                    </a:ext>
                  </a:extLst>
                </p14:cNvPr>
                <p14:cNvContentPartPr/>
                <p14:nvPr/>
              </p14:nvContentPartPr>
              <p14:xfrm>
                <a:off x="6161305" y="4543749"/>
                <a:ext cx="114120" cy="273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018E91-3CDE-45C6-B5B6-C3E583751A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52305" y="4534749"/>
                  <a:ext cx="131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4E31EB-55B0-4881-BC44-CDCEB2C4F552}"/>
                    </a:ext>
                  </a:extLst>
                </p14:cNvPr>
                <p14:cNvContentPartPr/>
                <p14:nvPr/>
              </p14:nvContentPartPr>
              <p14:xfrm>
                <a:off x="6314665" y="4691709"/>
                <a:ext cx="10800" cy="123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4E31EB-55B0-4881-BC44-CDCEB2C4F5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05665" y="4682709"/>
                  <a:ext cx="2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2543A3-9F1E-4967-B7A3-04371F3849BA}"/>
                    </a:ext>
                  </a:extLst>
                </p14:cNvPr>
                <p14:cNvContentPartPr/>
                <p14:nvPr/>
              </p14:nvContentPartPr>
              <p14:xfrm>
                <a:off x="6292705" y="4577229"/>
                <a:ext cx="23040" cy="51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2543A3-9F1E-4967-B7A3-04371F3849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3705" y="4568229"/>
                  <a:ext cx="40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7864D6C-C05C-42B7-B3A3-87CDE1245A82}"/>
                    </a:ext>
                  </a:extLst>
                </p14:cNvPr>
                <p14:cNvContentPartPr/>
                <p14:nvPr/>
              </p14:nvContentPartPr>
              <p14:xfrm>
                <a:off x="6373705" y="4598469"/>
                <a:ext cx="66600" cy="194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7864D6C-C05C-42B7-B3A3-87CDE1245A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64656" y="4589469"/>
                  <a:ext cx="84336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D621F6-0DD6-40A0-805E-B77D6DFB42FA}"/>
                    </a:ext>
                  </a:extLst>
                </p14:cNvPr>
                <p14:cNvContentPartPr/>
                <p14:nvPr/>
              </p14:nvContentPartPr>
              <p14:xfrm>
                <a:off x="6426985" y="4559949"/>
                <a:ext cx="110160" cy="238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D621F6-0DD6-40A0-805E-B77D6DFB42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18014" y="4550949"/>
                  <a:ext cx="127743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E8D297B-3616-4611-BD75-55F6B68E3758}"/>
                    </a:ext>
                  </a:extLst>
                </p14:cNvPr>
                <p14:cNvContentPartPr/>
                <p14:nvPr/>
              </p14:nvContentPartPr>
              <p14:xfrm>
                <a:off x="6513385" y="4687029"/>
                <a:ext cx="90000" cy="135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E8D297B-3616-4611-BD75-55F6B68E37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04385" y="4678029"/>
                  <a:ext cx="107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71A2AC2-5C2D-41AD-931B-BAA920FD89C8}"/>
                    </a:ext>
                  </a:extLst>
                </p14:cNvPr>
                <p14:cNvContentPartPr/>
                <p14:nvPr/>
              </p14:nvContentPartPr>
              <p14:xfrm>
                <a:off x="6604105" y="4735629"/>
                <a:ext cx="70920" cy="51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71A2AC2-5C2D-41AD-931B-BAA920FD89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95105" y="4726629"/>
                  <a:ext cx="88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A7A884-C5B2-4D8C-A027-0B719CB3383C}"/>
                    </a:ext>
                  </a:extLst>
                </p14:cNvPr>
                <p14:cNvContentPartPr/>
                <p14:nvPr/>
              </p14:nvContentPartPr>
              <p14:xfrm>
                <a:off x="6703825" y="4686669"/>
                <a:ext cx="170280" cy="116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A7A884-C5B2-4D8C-A027-0B719CB338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94844" y="4677697"/>
                  <a:ext cx="187883" cy="133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A9F4DC-E7A3-4554-B374-43A7D96D5D0D}"/>
                    </a:ext>
                  </a:extLst>
                </p14:cNvPr>
                <p14:cNvContentPartPr/>
                <p14:nvPr/>
              </p14:nvContentPartPr>
              <p14:xfrm>
                <a:off x="6927745" y="4656429"/>
                <a:ext cx="9000" cy="14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A9F4DC-E7A3-4554-B374-43A7D96D5D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8745" y="4647429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A0AFB1-3744-40EB-8962-6624771E1C0A}"/>
                    </a:ext>
                  </a:extLst>
                </p14:cNvPr>
                <p14:cNvContentPartPr/>
                <p14:nvPr/>
              </p14:nvContentPartPr>
              <p14:xfrm>
                <a:off x="6939985" y="4718709"/>
                <a:ext cx="7200" cy="12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A0AFB1-3744-40EB-8962-6624771E1C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30985" y="4709709"/>
                  <a:ext cx="24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F7E0F25-81D1-46A1-BE00-1815B4688C06}"/>
              </a:ext>
            </a:extLst>
          </p:cNvPr>
          <p:cNvGrpSpPr/>
          <p:nvPr/>
        </p:nvGrpSpPr>
        <p:grpSpPr>
          <a:xfrm>
            <a:off x="6615985" y="3275109"/>
            <a:ext cx="1580040" cy="398880"/>
            <a:chOff x="6615985" y="3275109"/>
            <a:chExt cx="158004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153C24-8FBA-4929-9877-D41AE5CE8514}"/>
                    </a:ext>
                  </a:extLst>
                </p14:cNvPr>
                <p14:cNvContentPartPr/>
                <p14:nvPr/>
              </p14:nvContentPartPr>
              <p14:xfrm>
                <a:off x="6615985" y="3401829"/>
                <a:ext cx="95040" cy="27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153C24-8FBA-4929-9877-D41AE5CE85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06985" y="3392829"/>
                  <a:ext cx="11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C2FDDDF-A991-49DA-8E47-6FA84317F728}"/>
                    </a:ext>
                  </a:extLst>
                </p14:cNvPr>
                <p14:cNvContentPartPr/>
                <p14:nvPr/>
              </p14:nvContentPartPr>
              <p14:xfrm>
                <a:off x="6742705" y="3496509"/>
                <a:ext cx="374040" cy="174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C2FDDDF-A991-49DA-8E47-6FA84317F7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33705" y="3487509"/>
                  <a:ext cx="391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A08ABC9-5370-4915-8F1F-12C2DCE4C487}"/>
                    </a:ext>
                  </a:extLst>
                </p14:cNvPr>
                <p14:cNvContentPartPr/>
                <p14:nvPr/>
              </p14:nvContentPartPr>
              <p14:xfrm>
                <a:off x="7111705" y="3411909"/>
                <a:ext cx="118800" cy="232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A08ABC9-5370-4915-8F1F-12C2DCE4C4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02705" y="3402923"/>
                  <a:ext cx="136440" cy="249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CC2431-8DFA-4598-A3DD-41FA40951F50}"/>
                    </a:ext>
                  </a:extLst>
                </p14:cNvPr>
                <p14:cNvContentPartPr/>
                <p14:nvPr/>
              </p14:nvContentPartPr>
              <p14:xfrm>
                <a:off x="7285585" y="3377349"/>
                <a:ext cx="21240" cy="243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CC2431-8DFA-4598-A3DD-41FA40951F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76585" y="3368349"/>
                  <a:ext cx="38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1C9DF4F-038B-4D2D-8DAF-1687263BEB20}"/>
                    </a:ext>
                  </a:extLst>
                </p14:cNvPr>
                <p14:cNvContentPartPr/>
                <p14:nvPr/>
              </p14:nvContentPartPr>
              <p14:xfrm>
                <a:off x="7203505" y="3508749"/>
                <a:ext cx="169560" cy="5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1C9DF4F-038B-4D2D-8DAF-1687263BEB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94505" y="3499749"/>
                  <a:ext cx="187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0C0C7E-2E65-442E-99CF-6D43D44C41C3}"/>
                    </a:ext>
                  </a:extLst>
                </p14:cNvPr>
                <p14:cNvContentPartPr/>
                <p14:nvPr/>
              </p14:nvContentPartPr>
              <p14:xfrm>
                <a:off x="7366945" y="3340629"/>
                <a:ext cx="138960" cy="288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0C0C7E-2E65-442E-99CF-6D43D44C41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57968" y="3331629"/>
                  <a:ext cx="156554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B04E7B-C55F-447E-8FBF-44BA229918DF}"/>
                    </a:ext>
                  </a:extLst>
                </p14:cNvPr>
                <p14:cNvContentPartPr/>
                <p14:nvPr/>
              </p14:nvContentPartPr>
              <p14:xfrm>
                <a:off x="7544065" y="3545829"/>
                <a:ext cx="132840" cy="6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B04E7B-C55F-447E-8FBF-44BA229918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35089" y="3536829"/>
                  <a:ext cx="150432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18DA4C2-BFB5-4D3E-9661-A3F775F4CCDF}"/>
                    </a:ext>
                  </a:extLst>
                </p14:cNvPr>
                <p14:cNvContentPartPr/>
                <p14:nvPr/>
              </p14:nvContentPartPr>
              <p14:xfrm>
                <a:off x="7741345" y="3275109"/>
                <a:ext cx="125280" cy="379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18DA4C2-BFB5-4D3E-9661-A3F775F4CC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32345" y="3266109"/>
                  <a:ext cx="142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485FC71-4195-4D06-836A-9E6F05B932E1}"/>
                    </a:ext>
                  </a:extLst>
                </p14:cNvPr>
                <p14:cNvContentPartPr/>
                <p14:nvPr/>
              </p14:nvContentPartPr>
              <p14:xfrm>
                <a:off x="7713265" y="3553749"/>
                <a:ext cx="154080" cy="23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485FC71-4195-4D06-836A-9E6F05B932E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04244" y="3544749"/>
                  <a:ext cx="171761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2FE399-C1A7-4C55-8514-6C2C3D4A4FEB}"/>
                    </a:ext>
                  </a:extLst>
                </p14:cNvPr>
                <p14:cNvContentPartPr/>
                <p14:nvPr/>
              </p14:nvContentPartPr>
              <p14:xfrm>
                <a:off x="7861585" y="3458709"/>
                <a:ext cx="42120" cy="204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2FE399-C1A7-4C55-8514-6C2C3D4A4F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52585" y="3449693"/>
                  <a:ext cx="59760" cy="222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CCD1B5-CEAC-49E6-8F4D-2390896620A3}"/>
                    </a:ext>
                  </a:extLst>
                </p14:cNvPr>
                <p14:cNvContentPartPr/>
                <p14:nvPr/>
              </p14:nvContentPartPr>
              <p14:xfrm>
                <a:off x="7950145" y="3446109"/>
                <a:ext cx="162360" cy="171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CCD1B5-CEAC-49E6-8F4D-2390896620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41125" y="3437109"/>
                  <a:ext cx="180039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96921C-1B45-4BEA-9B02-51258FF8B094}"/>
                    </a:ext>
                  </a:extLst>
                </p14:cNvPr>
                <p14:cNvContentPartPr/>
                <p14:nvPr/>
              </p14:nvContentPartPr>
              <p14:xfrm>
                <a:off x="8083345" y="3391029"/>
                <a:ext cx="61560" cy="198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96921C-1B45-4BEA-9B02-51258FF8B0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74345" y="3382029"/>
                  <a:ext cx="79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A713EB-281A-44AB-A874-9755866BE6B0}"/>
                    </a:ext>
                  </a:extLst>
                </p14:cNvPr>
                <p14:cNvContentPartPr/>
                <p14:nvPr/>
              </p14:nvContentPartPr>
              <p14:xfrm>
                <a:off x="8057065" y="3499389"/>
                <a:ext cx="138960" cy="29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A713EB-281A-44AB-A874-9755866BE6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48065" y="3490389"/>
                  <a:ext cx="156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94FBF1E-0141-42FB-BBA1-C22008228822}"/>
              </a:ext>
            </a:extLst>
          </p:cNvPr>
          <p:cNvGrpSpPr/>
          <p:nvPr/>
        </p:nvGrpSpPr>
        <p:grpSpPr>
          <a:xfrm>
            <a:off x="8427145" y="3393549"/>
            <a:ext cx="799560" cy="265680"/>
            <a:chOff x="8427145" y="3393549"/>
            <a:chExt cx="79956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ACC88B-1B8B-4719-993D-933E7781167F}"/>
                    </a:ext>
                  </a:extLst>
                </p14:cNvPr>
                <p14:cNvContentPartPr/>
                <p14:nvPr/>
              </p14:nvContentPartPr>
              <p14:xfrm>
                <a:off x="8427145" y="3546549"/>
                <a:ext cx="86040" cy="112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ACC88B-1B8B-4719-993D-933E778116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18145" y="3537549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06EF14-B8A7-4895-A6A8-C1543F8C69DE}"/>
                    </a:ext>
                  </a:extLst>
                </p14:cNvPr>
                <p14:cNvContentPartPr/>
                <p14:nvPr/>
              </p14:nvContentPartPr>
              <p14:xfrm>
                <a:off x="8570785" y="3393549"/>
                <a:ext cx="225000" cy="242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06EF14-B8A7-4895-A6A8-C1543F8C69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61771" y="3384562"/>
                  <a:ext cx="242668" cy="259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8E1D1B-4D7B-4041-8222-A367D6415498}"/>
                    </a:ext>
                  </a:extLst>
                </p14:cNvPr>
                <p14:cNvContentPartPr/>
                <p14:nvPr/>
              </p14:nvContentPartPr>
              <p14:xfrm>
                <a:off x="8833945" y="3437109"/>
                <a:ext cx="269280" cy="167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8E1D1B-4D7B-4041-8222-A367D64154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24945" y="3428109"/>
                  <a:ext cx="286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AF3652-BACE-46DD-9C02-7708C0C1E753}"/>
                    </a:ext>
                  </a:extLst>
                </p14:cNvPr>
                <p14:cNvContentPartPr/>
                <p14:nvPr/>
              </p14:nvContentPartPr>
              <p14:xfrm>
                <a:off x="9222025" y="3405789"/>
                <a:ext cx="4680" cy="2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AF3652-BACE-46DD-9C02-7708C0C1E75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13668" y="3394989"/>
                  <a:ext cx="2106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F9EAF1-9DC6-4AB2-9A02-4A0BFA48CA1C}"/>
                    </a:ext>
                  </a:extLst>
                </p14:cNvPr>
                <p14:cNvContentPartPr/>
                <p14:nvPr/>
              </p14:nvContentPartPr>
              <p14:xfrm>
                <a:off x="9210505" y="3481389"/>
                <a:ext cx="3960" cy="16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F9EAF1-9DC6-4AB2-9A02-4A0BFA48CA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01505" y="3472389"/>
                  <a:ext cx="21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493694E-894B-4B57-A6CE-ACEE24770B9A}"/>
              </a:ext>
            </a:extLst>
          </p:cNvPr>
          <p:cNvGrpSpPr/>
          <p:nvPr/>
        </p:nvGrpSpPr>
        <p:grpSpPr>
          <a:xfrm>
            <a:off x="8538745" y="5449869"/>
            <a:ext cx="2930760" cy="891360"/>
            <a:chOff x="8538745" y="5449869"/>
            <a:chExt cx="293076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EBA968-CACF-4211-BE9E-6B06D95D655E}"/>
                    </a:ext>
                  </a:extLst>
                </p14:cNvPr>
                <p14:cNvContentPartPr/>
                <p14:nvPr/>
              </p14:nvContentPartPr>
              <p14:xfrm>
                <a:off x="8538745" y="5688909"/>
                <a:ext cx="96480" cy="201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EBA968-CACF-4211-BE9E-6B06D95D65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29711" y="5679909"/>
                  <a:ext cx="11418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23A39D-4315-4627-8AB8-54396158F4EE}"/>
                    </a:ext>
                  </a:extLst>
                </p14:cNvPr>
                <p14:cNvContentPartPr/>
                <p14:nvPr/>
              </p14:nvContentPartPr>
              <p14:xfrm>
                <a:off x="8632705" y="5745789"/>
                <a:ext cx="76320" cy="120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23A39D-4315-4627-8AB8-54396158F4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3705" y="5736789"/>
                  <a:ext cx="93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2D55611-2367-49F1-881F-47927FEDDE6C}"/>
                    </a:ext>
                  </a:extLst>
                </p14:cNvPr>
                <p14:cNvContentPartPr/>
                <p14:nvPr/>
              </p14:nvContentPartPr>
              <p14:xfrm>
                <a:off x="8777785" y="5635629"/>
                <a:ext cx="77400" cy="225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2D55611-2367-49F1-881F-47927FEDDE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68743" y="5626629"/>
                  <a:ext cx="95122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A17F4E-3B46-4B21-99F3-A52ADE2AB388}"/>
                    </a:ext>
                  </a:extLst>
                </p14:cNvPr>
                <p14:cNvContentPartPr/>
                <p14:nvPr/>
              </p14:nvContentPartPr>
              <p14:xfrm>
                <a:off x="8819905" y="5760549"/>
                <a:ext cx="80640" cy="20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A17F4E-3B46-4B21-99F3-A52ADE2AB3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0905" y="5751549"/>
                  <a:ext cx="98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E7E400-AD30-407A-9948-6E052E99D6EA}"/>
                    </a:ext>
                  </a:extLst>
                </p14:cNvPr>
                <p14:cNvContentPartPr/>
                <p14:nvPr/>
              </p14:nvContentPartPr>
              <p14:xfrm>
                <a:off x="9067225" y="5725989"/>
                <a:ext cx="88560" cy="106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E7E400-AD30-407A-9948-6E052E99D6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58225" y="5716958"/>
                  <a:ext cx="106200" cy="123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A2B896-922D-4A46-866D-99D22C7C372A}"/>
                    </a:ext>
                  </a:extLst>
                </p14:cNvPr>
                <p14:cNvContentPartPr/>
                <p14:nvPr/>
              </p14:nvContentPartPr>
              <p14:xfrm>
                <a:off x="9191425" y="5561109"/>
                <a:ext cx="21240" cy="249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A2B896-922D-4A46-866D-99D22C7C37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82425" y="5552109"/>
                  <a:ext cx="38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F4D7C-B286-4027-9477-A91FD081598B}"/>
                    </a:ext>
                  </a:extLst>
                </p14:cNvPr>
                <p14:cNvContentPartPr/>
                <p14:nvPr/>
              </p14:nvContentPartPr>
              <p14:xfrm>
                <a:off x="9259105" y="5682069"/>
                <a:ext cx="74520" cy="250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F4D7C-B286-4027-9477-A91FD08159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50061" y="5673069"/>
                  <a:ext cx="92246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EAB020D-718F-44F0-BAF8-F8EF1DAF91F2}"/>
                    </a:ext>
                  </a:extLst>
                </p14:cNvPr>
                <p14:cNvContentPartPr/>
                <p14:nvPr/>
              </p14:nvContentPartPr>
              <p14:xfrm>
                <a:off x="9336505" y="5595669"/>
                <a:ext cx="174960" cy="205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EAB020D-718F-44F0-BAF8-F8EF1DAF91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27505" y="5586669"/>
                  <a:ext cx="192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47C2033-EA52-4025-A11C-DDC298A6FCA4}"/>
                    </a:ext>
                  </a:extLst>
                </p14:cNvPr>
                <p14:cNvContentPartPr/>
                <p14:nvPr/>
              </p14:nvContentPartPr>
              <p14:xfrm>
                <a:off x="9518305" y="5719149"/>
                <a:ext cx="96120" cy="96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47C2033-EA52-4025-A11C-DDC298A6FC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09271" y="5710149"/>
                  <a:ext cx="1138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F02907-2B17-4508-AE05-BAD43D4CE55B}"/>
                    </a:ext>
                  </a:extLst>
                </p14:cNvPr>
                <p14:cNvContentPartPr/>
                <p14:nvPr/>
              </p14:nvContentPartPr>
              <p14:xfrm>
                <a:off x="9638545" y="5558949"/>
                <a:ext cx="316440" cy="283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F02907-2B17-4508-AE05-BAD43D4CE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9545" y="5549949"/>
                  <a:ext cx="334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CFDA85-5FA8-4C55-BB93-169D020AD81B}"/>
                    </a:ext>
                  </a:extLst>
                </p14:cNvPr>
                <p14:cNvContentPartPr/>
                <p14:nvPr/>
              </p14:nvContentPartPr>
              <p14:xfrm>
                <a:off x="9863545" y="5739669"/>
                <a:ext cx="154440" cy="14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CFDA85-5FA8-4C55-BB93-169D020AD81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54524" y="5730432"/>
                  <a:ext cx="172121" cy="3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00ED099-F99C-4A70-A3D3-33B9E7722E01}"/>
                    </a:ext>
                  </a:extLst>
                </p14:cNvPr>
                <p14:cNvContentPartPr/>
                <p14:nvPr/>
              </p14:nvContentPartPr>
              <p14:xfrm>
                <a:off x="9976945" y="5539509"/>
                <a:ext cx="61560" cy="275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00ED099-F99C-4A70-A3D3-33B9E7722E0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67892" y="5530509"/>
                  <a:ext cx="79304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20BD031-D7A5-4D63-A7F0-D3D1460C1E7E}"/>
                    </a:ext>
                  </a:extLst>
                </p14:cNvPr>
                <p14:cNvContentPartPr/>
                <p14:nvPr/>
              </p14:nvContentPartPr>
              <p14:xfrm>
                <a:off x="10084945" y="5669109"/>
                <a:ext cx="180360" cy="122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20BD031-D7A5-4D63-A7F0-D3D1460C1E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75945" y="5660109"/>
                  <a:ext cx="19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957479-A133-49E9-B00A-4ECD30EEF08B}"/>
                    </a:ext>
                  </a:extLst>
                </p14:cNvPr>
                <p14:cNvContentPartPr/>
                <p14:nvPr/>
              </p14:nvContentPartPr>
              <p14:xfrm>
                <a:off x="10293025" y="5582709"/>
                <a:ext cx="31680" cy="186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957479-A133-49E9-B00A-4ECD30EEF08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84126" y="5573709"/>
                  <a:ext cx="49122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A98139-F209-4A8A-BCE6-1DE3FAA824EA}"/>
                    </a:ext>
                  </a:extLst>
                </p14:cNvPr>
                <p14:cNvContentPartPr/>
                <p14:nvPr/>
              </p14:nvContentPartPr>
              <p14:xfrm>
                <a:off x="10341985" y="5523309"/>
                <a:ext cx="19440" cy="222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A98139-F209-4A8A-BCE6-1DE3FAA824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32815" y="5514309"/>
                  <a:ext cx="37413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9C9F9F8-CA36-4D48-BCA0-1670D5A97CD8}"/>
                    </a:ext>
                  </a:extLst>
                </p14:cNvPr>
                <p14:cNvContentPartPr/>
                <p14:nvPr/>
              </p14:nvContentPartPr>
              <p14:xfrm>
                <a:off x="10386985" y="5699349"/>
                <a:ext cx="159840" cy="279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9C9F9F8-CA36-4D48-BCA0-1670D5A97C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7985" y="5690349"/>
                  <a:ext cx="177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98C3CB1-25E8-4076-9272-32DDD1ACAF89}"/>
                    </a:ext>
                  </a:extLst>
                </p14:cNvPr>
                <p14:cNvContentPartPr/>
                <p14:nvPr/>
              </p14:nvContentPartPr>
              <p14:xfrm>
                <a:off x="10732585" y="5664069"/>
                <a:ext cx="298800" cy="123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98C3CB1-25E8-4076-9272-32DDD1ACAF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23585" y="5655069"/>
                  <a:ext cx="31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39FF6C-8F6D-4F8D-9051-FA5C7EC99104}"/>
                    </a:ext>
                  </a:extLst>
                </p14:cNvPr>
                <p14:cNvContentPartPr/>
                <p14:nvPr/>
              </p14:nvContentPartPr>
              <p14:xfrm>
                <a:off x="11034625" y="5555709"/>
                <a:ext cx="91080" cy="228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39FF6C-8F6D-4F8D-9051-FA5C7EC991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25625" y="5546709"/>
                  <a:ext cx="108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B99332B-D08A-44DB-9D25-3024648C46F3}"/>
                    </a:ext>
                  </a:extLst>
                </p14:cNvPr>
                <p14:cNvContentPartPr/>
                <p14:nvPr/>
              </p14:nvContentPartPr>
              <p14:xfrm>
                <a:off x="11011945" y="5684589"/>
                <a:ext cx="138240" cy="12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B99332B-D08A-44DB-9D25-3024648C46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02945" y="5675324"/>
                  <a:ext cx="1558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D3E6444-D6AF-4520-9672-119B12AD208F}"/>
                    </a:ext>
                  </a:extLst>
                </p14:cNvPr>
                <p14:cNvContentPartPr/>
                <p14:nvPr/>
              </p14:nvContentPartPr>
              <p14:xfrm>
                <a:off x="11095825" y="5455989"/>
                <a:ext cx="138240" cy="347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D3E6444-D6AF-4520-9672-119B12AD208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86825" y="5446980"/>
                  <a:ext cx="155880" cy="36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F4BAA2-34FF-4DD8-97D4-17743D850898}"/>
                    </a:ext>
                  </a:extLst>
                </p14:cNvPr>
                <p14:cNvContentPartPr/>
                <p14:nvPr/>
              </p14:nvContentPartPr>
              <p14:xfrm>
                <a:off x="11259985" y="5674149"/>
                <a:ext cx="26640" cy="84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F4BAA2-34FF-4DD8-97D4-17743D8508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50985" y="5665149"/>
                  <a:ext cx="44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F87C65-88E8-467B-9B4A-107B5A49127A}"/>
                    </a:ext>
                  </a:extLst>
                </p14:cNvPr>
                <p14:cNvContentPartPr/>
                <p14:nvPr/>
              </p14:nvContentPartPr>
              <p14:xfrm>
                <a:off x="11263225" y="5594589"/>
                <a:ext cx="206280" cy="188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F87C65-88E8-467B-9B4A-107B5A4912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4225" y="5585589"/>
                  <a:ext cx="223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CE70C2C-FD9E-449A-993D-1D5432F60733}"/>
                    </a:ext>
                  </a:extLst>
                </p14:cNvPr>
                <p14:cNvContentPartPr/>
                <p14:nvPr/>
              </p14:nvContentPartPr>
              <p14:xfrm>
                <a:off x="10972705" y="5449869"/>
                <a:ext cx="5040" cy="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CE70C2C-FD9E-449A-993D-1D5432F607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63705" y="5440869"/>
                  <a:ext cx="2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5400508-DB3D-4A52-BECC-EF3551560A01}"/>
                    </a:ext>
                  </a:extLst>
                </p14:cNvPr>
                <p14:cNvContentPartPr/>
                <p14:nvPr/>
              </p14:nvContentPartPr>
              <p14:xfrm>
                <a:off x="8684905" y="6134949"/>
                <a:ext cx="131760" cy="18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5400508-DB3D-4A52-BECC-EF3551560A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75905" y="6125949"/>
                  <a:ext cx="14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5ED6588-6006-40A5-A31A-501AC93D8B13}"/>
                    </a:ext>
                  </a:extLst>
                </p14:cNvPr>
                <p14:cNvContentPartPr/>
                <p14:nvPr/>
              </p14:nvContentPartPr>
              <p14:xfrm>
                <a:off x="8821345" y="6208389"/>
                <a:ext cx="93240" cy="125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5ED6588-6006-40A5-A31A-501AC93D8B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12345" y="6199389"/>
                  <a:ext cx="110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3722C4-1706-421B-BC88-652A85E7D7AB}"/>
                    </a:ext>
                  </a:extLst>
                </p14:cNvPr>
                <p14:cNvContentPartPr/>
                <p14:nvPr/>
              </p14:nvContentPartPr>
              <p14:xfrm>
                <a:off x="8944825" y="6137469"/>
                <a:ext cx="235080" cy="150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3722C4-1706-421B-BC88-652A85E7D7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35825" y="6128469"/>
                  <a:ext cx="25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360933-9C58-4C61-B18B-E840D9C19002}"/>
                    </a:ext>
                  </a:extLst>
                </p14:cNvPr>
                <p14:cNvContentPartPr/>
                <p14:nvPr/>
              </p14:nvContentPartPr>
              <p14:xfrm>
                <a:off x="9425065" y="6080589"/>
                <a:ext cx="158040" cy="260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360933-9C58-4C61-B18B-E840D9C190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16065" y="6071589"/>
                  <a:ext cx="175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3E7D79-AD28-4EB0-AD4E-5D3EE3FC5E9B}"/>
                    </a:ext>
                  </a:extLst>
                </p14:cNvPr>
                <p14:cNvContentPartPr/>
                <p14:nvPr/>
              </p14:nvContentPartPr>
              <p14:xfrm>
                <a:off x="9605425" y="6155109"/>
                <a:ext cx="17640" cy="13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3E7D79-AD28-4EB0-AD4E-5D3EE3FC5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96425" y="6146085"/>
                  <a:ext cx="3528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88F383-EA63-4E5B-9390-8F1D757492F2}"/>
                    </a:ext>
                  </a:extLst>
                </p14:cNvPr>
                <p14:cNvContentPartPr/>
                <p14:nvPr/>
              </p14:nvContentPartPr>
              <p14:xfrm>
                <a:off x="9594625" y="6086709"/>
                <a:ext cx="38880" cy="35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88F383-EA63-4E5B-9390-8F1D757492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85625" y="6077799"/>
                  <a:ext cx="56520" cy="53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33ECA2-5192-4BA2-A059-A3C2B4A12E7A}"/>
                    </a:ext>
                  </a:extLst>
                </p14:cNvPr>
                <p14:cNvContentPartPr/>
                <p14:nvPr/>
              </p14:nvContentPartPr>
              <p14:xfrm>
                <a:off x="9686425" y="5991669"/>
                <a:ext cx="123480" cy="299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33ECA2-5192-4BA2-A059-A3C2B4A12E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77425" y="5982669"/>
                  <a:ext cx="141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A0FF14-107C-4784-B37C-92E55CDDDD02}"/>
                    </a:ext>
                  </a:extLst>
                </p14:cNvPr>
                <p14:cNvContentPartPr/>
                <p14:nvPr/>
              </p14:nvContentPartPr>
              <p14:xfrm>
                <a:off x="9765985" y="6168429"/>
                <a:ext cx="105120" cy="22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A0FF14-107C-4784-B37C-92E55CDDDD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56985" y="6159572"/>
                  <a:ext cx="122760" cy="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912897A-10B4-46A0-AF07-39BB38B1CBFB}"/>
                    </a:ext>
                  </a:extLst>
                </p14:cNvPr>
                <p14:cNvContentPartPr/>
                <p14:nvPr/>
              </p14:nvContentPartPr>
              <p14:xfrm>
                <a:off x="9839065" y="6131349"/>
                <a:ext cx="94680" cy="100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912897A-10B4-46A0-AF07-39BB38B1CBF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30031" y="6122349"/>
                  <a:ext cx="112387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35E1F6-A1D5-4FD7-A9E1-AFA9A586AE89}"/>
                    </a:ext>
                  </a:extLst>
                </p14:cNvPr>
                <p14:cNvContentPartPr/>
                <p14:nvPr/>
              </p14:nvContentPartPr>
              <p14:xfrm>
                <a:off x="9966505" y="6138909"/>
                <a:ext cx="105120" cy="97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35E1F6-A1D5-4FD7-A9E1-AFA9A586AE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957505" y="6129909"/>
                  <a:ext cx="122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C2F93E-FDF0-41FB-9D00-E864C0AB934E}"/>
                    </a:ext>
                  </a:extLst>
                </p14:cNvPr>
                <p14:cNvContentPartPr/>
                <p14:nvPr/>
              </p14:nvContentPartPr>
              <p14:xfrm>
                <a:off x="10124185" y="6149349"/>
                <a:ext cx="240840" cy="127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C2F93E-FDF0-41FB-9D00-E864C0AB93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15185" y="6140349"/>
                  <a:ext cx="2584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0F9C498-B284-4EDF-BC37-B744AB989AA2}"/>
              </a:ext>
            </a:extLst>
          </p:cNvPr>
          <p:cNvGrpSpPr/>
          <p:nvPr/>
        </p:nvGrpSpPr>
        <p:grpSpPr>
          <a:xfrm>
            <a:off x="9438385" y="5141349"/>
            <a:ext cx="155880" cy="334800"/>
            <a:chOff x="9438385" y="5141349"/>
            <a:chExt cx="1558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F83B5A-4333-4BB4-B77D-F97EBA6773A3}"/>
                    </a:ext>
                  </a:extLst>
                </p14:cNvPr>
                <p14:cNvContentPartPr/>
                <p14:nvPr/>
              </p14:nvContentPartPr>
              <p14:xfrm>
                <a:off x="9506065" y="5170869"/>
                <a:ext cx="29520" cy="305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F83B5A-4333-4BB4-B77D-F97EBA6773A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97065" y="5161869"/>
                  <a:ext cx="47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C95CF76-1F44-4DCF-A571-DEF4FC0471C8}"/>
                    </a:ext>
                  </a:extLst>
                </p14:cNvPr>
                <p14:cNvContentPartPr/>
                <p14:nvPr/>
              </p14:nvContentPartPr>
              <p14:xfrm>
                <a:off x="9438385" y="5141349"/>
                <a:ext cx="155880" cy="148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C95CF76-1F44-4DCF-A571-DEF4FC0471C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429385" y="5132349"/>
                  <a:ext cx="173520" cy="16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A6A48A0F-4F9E-4526-8CF9-6A70759AC510}"/>
              </a:ext>
            </a:extLst>
          </p:cNvPr>
          <p:cNvSpPr txBox="1">
            <a:spLocks/>
          </p:cNvSpPr>
          <p:nvPr/>
        </p:nvSpPr>
        <p:spPr>
          <a:xfrm>
            <a:off x="400090" y="69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Intuitive version of breadth-first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201A85-1331-4650-BEC7-D8F4DABFC3D7}"/>
              </a:ext>
            </a:extLst>
          </p:cNvPr>
          <p:cNvSpPr txBox="1"/>
          <p:nvPr/>
        </p:nvSpPr>
        <p:spPr>
          <a:xfrm>
            <a:off x="1138945" y="1145163"/>
            <a:ext cx="982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from the starting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vertices in order of distance, breaking ties by dictionary/numerical order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71A7D0E-F234-4EA2-B93A-287F7914D3EA}"/>
              </a:ext>
            </a:extLst>
          </p:cNvPr>
          <p:cNvSpPr txBox="1"/>
          <p:nvPr/>
        </p:nvSpPr>
        <p:spPr>
          <a:xfrm>
            <a:off x="5016522" y="6066380"/>
            <a:ext cx="36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 code this up, use a </a:t>
            </a:r>
            <a:r>
              <a:rPr lang="en-US" b="1" dirty="0">
                <a:solidFill>
                  <a:srgbClr val="7030A0"/>
                </a:solidFill>
              </a:rPr>
              <a:t>queue</a:t>
            </a:r>
            <a:r>
              <a:rPr lang="en-US" dirty="0">
                <a:solidFill>
                  <a:srgbClr val="7030A0"/>
                </a:solidFill>
              </a:rPr>
              <a:t> of nodes that need to be visited.</a:t>
            </a:r>
          </a:p>
        </p:txBody>
      </p:sp>
    </p:spTree>
    <p:extLst>
      <p:ext uri="{BB962C8B-B14F-4D97-AF65-F5344CB8AC3E}">
        <p14:creationId xmlns:p14="http://schemas.microsoft.com/office/powerpoint/2010/main" val="25402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Intuitive versions of depth-first and breadth-first graph traversals</vt:lpstr>
      <vt:lpstr>Intuitive version of depth-first</vt:lpstr>
      <vt:lpstr>Intuitive version of depth-first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2021-12-06T16:02:35Z</dcterms:created>
  <dcterms:modified xsi:type="dcterms:W3CDTF">2021-12-06T16:20:04Z</dcterms:modified>
</cp:coreProperties>
</file>