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7.702"/>
    </inkml:context>
    <inkml:brush xml:id="br0">
      <inkml:brushProperty name="width" value="0.05" units="cm"/>
      <inkml:brushProperty name="height" value="0.05" units="cm"/>
      <inkml:brushProperty name="color" value="#004F8B"/>
    </inkml:brush>
  </inkml:definitions>
  <inkml:trace contextRef="#ctx0" brushRef="#br0">161 38 24575,'0'-2'0,"0"0"0,0 0 0,0 0 0,-1 0 0,1 0 0,-1 0 0,1 0 0,-1 0 0,0 0 0,0 1 0,0-1 0,0 0 0,0 0 0,0 1 0,0-1 0,0 1 0,-3-3 0,4 4 0,0 0 0,-1-1 0,1 1 0,-1 0 0,1 0 0,-1-1 0,1 1 0,-1 0 0,1 0 0,-1 0 0,1 0 0,-1-1 0,1 1 0,-1 0 0,1 0 0,-1 0 0,1 0 0,-1 0 0,1 0 0,-1 1 0,1-1 0,-1 0 0,1 0 0,-1 0 0,0 1 0,-10 17 0,6-2 0,2 1 0,1 0 0,0 0 0,1 0 0,1 28 0,-2 36 0,-8 28-455,-6 0 0,-58 210 0,67-298-6371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2.405"/>
    </inkml:context>
    <inkml:brush xml:id="br0">
      <inkml:brushProperty name="width" value="0.05" units="cm"/>
      <inkml:brushProperty name="height" value="0.05" units="cm"/>
      <inkml:brushProperty name="color" value="#004F8B"/>
    </inkml:brush>
  </inkml:definitions>
  <inkml:trace contextRef="#ctx0" brushRef="#br0">510 85 24575,'0'-3'0,"-1"-1"0,0 1 0,0-1 0,0 1 0,0 0 0,0-1 0,0 1 0,-1 0 0,0 0 0,0 0 0,0 0 0,0 1 0,0-1 0,0 0 0,-1 1 0,1-1 0,-1 1 0,0 0 0,1 0 0,-1 0 0,0 0 0,0 1 0,0-1 0,-1 1 0,1 0 0,0-1 0,-7 0 0,-4-2 0,1 1 0,-1 1 0,0-1 0,0 2 0,-23 0 0,16 2 0,0 1 0,1 1 0,-1 0 0,1 2 0,0 0 0,0 2 0,1 0 0,-1 1 0,-22 13 0,33-16 0,1 0 0,1 1 0,-1-1 0,1 1 0,0 1 0,0-1 0,1 1 0,0 0 0,0 1 0,1-1 0,0 1 0,0 1 0,0-1 0,1 0 0,1 1 0,-1 0 0,2 0 0,-1 0 0,1 0 0,0 0 0,1 1 0,0 17 0,1-20 0,1 0 0,0 0 0,1 0 0,-1 0 0,1 0 0,1 0 0,-1-1 0,1 1 0,1-1 0,-1 0 0,1 0 0,0 0 0,0 0 0,1 0 0,-1-1 0,1 0 0,0 0 0,1 0 0,-1-1 0,1 0 0,0 0 0,7 3 0,17 9 0,1-1 0,0-1 0,48 12 0,-24-7 0,-41-14 0,0 1 0,-1 0 0,1 1 0,-1 0 0,-1 1 0,21 16 0,-30-21 0,0-1 0,-1 1 0,1-1 0,-1 1 0,1 0 0,-1 0 0,0 0 0,0 1 0,-1-1 0,1 0 0,0 1 0,-1-1 0,0 1 0,0-1 0,0 1 0,-1-1 0,1 1 0,-1 0 0,1 0 0,-1-1 0,-1 1 0,1 0 0,0-1 0,-1 1 0,0 0 0,0-1 0,0 1 0,0-1 0,0 1 0,-1-1 0,1 1 0,-4 3 0,3-3 0,-1 0 0,1 0 0,-1-1 0,0 1 0,0-1 0,0 0 0,0 0 0,-1 0 0,1 0 0,-1-1 0,1 1 0,-1-1 0,0 0 0,0 0 0,0 0 0,0-1 0,-1 1 0,1-1 0,0 0 0,-1 0 0,1-1 0,-1 1 0,1-1 0,0 0 0,-8-1 0,7 0 0,-1 0 0,1 0 0,-1-1 0,1 0 0,0 0 0,0 0 0,0-1 0,0 1 0,0-1 0,0 0 0,1-1 0,0 1 0,-1-1 0,1 0 0,1 0 0,-1 0 0,0-1 0,1 1 0,-5-10 0,3 2 7,0 0 0,1 0-1,0 0 1,1 0 0,0 0-1,1-1 1,1 1-1,0-1 1,0 0 0,1 1-1,1-1 1,0 1 0,1-1-1,0 1 1,1-1 0,1 1-1,9-23 1,-4 14-172,1 0 0,1 1 0,1 0 0,1 1 0,0 0 0,2 1 0,0 1 0,33-30 0,-11 17-6661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8.659"/>
    </inkml:context>
    <inkml:brush xml:id="br0">
      <inkml:brushProperty name="width" value="0.05" units="cm"/>
      <inkml:brushProperty name="height" value="0.05" units="cm"/>
      <inkml:brushProperty name="color" value="#004F8B"/>
    </inkml:brush>
  </inkml:definitions>
  <inkml:trace contextRef="#ctx0" brushRef="#br0">2 9 24575,'0'0'0,"0"0"0,0 0 0,0-1 0,-1 1 0,1 0 0,0 0 0,0 0 0,0-1 0,0 1 0,0 0 0,0 0 0,0-1 0,0 1 0,0 0 0,0 0 0,0-1 0,0 1 0,0 0 0,0 0 0,0-1 0,0 1 0,0 0 0,0 0 0,0-1 0,1 1 0,-1 0 0,0 0 0,0 0 0,0-1 0,0 1 0,0 0 0,1 0 0,-1 0 0,0 0 0,0-1 0,0 1 0,1 0 0,-1 0 0,0 0 0,0 0 0,1 0 0,-1 0 0,0-1 0,0 1 0,0 0 0,1 0 0,-1 0 0,0 0 0,0 0 0,1 0 0,-1 0 0,0 0 0,0 0 0,1 0 0,-1 0 0,0 0 0,0 1 0,1-1 0,-1 0 0,0 0 0,0 0 0,1 0 0,-1 0 0,0 1 0,11 14 0,-9-6 0,35 121 0,-31-115 0,0-1 0,0-1 0,1 1 0,1-1 0,0 0 0,20 21 0,-27-32 0,0-1 0,0 0 0,0 0 0,0 0 0,0 1 0,1-1 0,-1-1 0,0 1 0,1 0 0,-1 0 0,1 0 0,-1-1 0,1 1 0,0-1 0,-1 1 0,1-1 0,-1 0 0,1 1 0,0-1 0,-1 0 0,1 0 0,0 0 0,-1 0 0,1-1 0,-1 1 0,1 0 0,1-1 0,1-1 0,-1 0 0,1 0 0,-1 0 0,1-1 0,-1 1 0,0-1 0,0 0 0,0 0 0,-1 0 0,5-6 0,3-5 0,-2 0 0,0-1 0,0 0 0,7-24 0,-6 9 0,-6 18 0,1-1 0,0 1 0,1 0 0,10-19 0,-14 30 0,-1 1 0,0-1 0,0 1 0,1-1 0,-1 0 0,0 1 0,1-1 0,-1 1 0,0 0 0,1-1 0,-1 1 0,1-1 0,-1 1 0,1 0 0,-1-1 0,1 1 0,-1 0 0,1-1 0,0 1 0,-1 0 0,1 0 0,-1 0 0,1-1 0,-1 1 0,1 0 0,0 0 0,-1 0 0,1 0 0,0 0 0,-1 0 0,2 0 0,10 16 0,0 31 0,-11-45 0,10 39-1365,-6-24-5461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9.019"/>
    </inkml:context>
    <inkml:brush xml:id="br0">
      <inkml:brushProperty name="width" value="0.05" units="cm"/>
      <inkml:brushProperty name="height" value="0.05" units="cm"/>
      <inkml:brushProperty name="color" value="#004F8B"/>
    </inkml:brush>
  </inkml:definitions>
  <inkml:trace contextRef="#ctx0" brushRef="#br0">96 4 24575,'0'0'0,"0"-1"0,0 1 0,0 0 0,1 0 0,-1-1 0,0 1 0,0 0 0,0 0 0,1 0 0,-1-1 0,0 1 0,0 0 0,1 0 0,-1 0 0,0 0 0,1 0 0,-1-1 0,0 1 0,1 0 0,-1 0 0,0 0 0,0 0 0,1 0 0,-1 0 0,0 0 0,1 0 0,-1 0 0,0 0 0,1 0 0,-1 0 0,0 0 0,1 1 0,-1-1 0,0 0 0,0 0 0,1 0 0,-1 0 0,0 0 0,0 1 0,1-1 0,-1 0 0,0 0 0,0 0 0,1 1 0,-1-1 0,0 0 0,0 1 0,8 21 0,-4 25 0,10 108 0,-4-60 0,-8-72-341,1 1 0,0-1-1,13 41 1,-8-45-6485</inkml:trace>
  <inkml:trace contextRef="#ctx0" brushRef="#br0" timeOffset="1">313 318 24575,'0'-4'0,"-4"-5"0,-5-6 0,-6 0 0,-4 2 0,-3 0 0,-2 2 0,-5 2 0,-2 4 0,1 2 0,0 5 0,3 3 0,0 5 0,2 4 0,4 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9.353"/>
    </inkml:context>
    <inkml:brush xml:id="br0">
      <inkml:brushProperty name="width" value="0.05" units="cm"/>
      <inkml:brushProperty name="height" value="0.05" units="cm"/>
      <inkml:brushProperty name="color" value="#004F8B"/>
    </inkml:brush>
  </inkml:definitions>
  <inkml:trace contextRef="#ctx0" brushRef="#br0">0 281 24575,'31'-11'0,"0"-2"0,-1-1 0,-1-1 0,0-2 0,-1-1 0,-1-1 0,0-1 0,31-31 0,-23 5 0,-34 45 0,0-1 0,0 1 0,0-1 0,0 1 0,0-1 0,0 0 0,-1 1 0,1-1 0,-1 0 0,1 1 0,-1-1 0,0 0 0,1 0 0,-1 0 0,0 1 0,0-1 0,0 0 0,0 0 0,-1 0 0,1 1 0,-1-1 0,1 0 0,-1 0 0,1 1 0,-1-1 0,0 0 0,0 1 0,-1-3 0,0 3 0,0 0 0,0 1 0,0-1 0,0 0 0,0 1 0,0-1 0,0 1 0,-1 0 0,1-1 0,0 1 0,0 0 0,0 1 0,-1-1 0,1 0 0,0 0 0,0 1 0,0 0 0,0-1 0,0 1 0,0 0 0,0 0 0,0 0 0,0 0 0,-2 2 0,-47 29 0,40-23 0,0 1 0,0 0 0,1 1 0,1 0 0,-1 1 0,2 0 0,0 1 0,0-1 0,1 1 0,1 1 0,0-1 0,1 1 0,0 0 0,-3 16 0,7-23 0,-1 0 0,1 0 0,0 0 0,1 0 0,0 0 0,0 0 0,0 0 0,1 0 0,0 0 0,0 0 0,1-1 0,0 1 0,0 0 0,0-1 0,1 1 0,0-1 0,0 0 0,1 0 0,0 0 0,0 0 0,0-1 0,1 1 0,0-1 0,0-1 0,0 1 0,0 0 0,1-1 0,0 0 0,0-1 0,0 1 0,11 4 0,-10-6 7,0 1-1,0-1 0,0 0 0,1-1 1,-1 0-1,1 0 0,-1-1 1,1 1-1,-1-2 0,1 1 1,-1-1-1,0 0 0,1-1 0,-1 1 1,0-2-1,0 1 0,0-1 1,12-6-1,-5 1-192,0-1 1,-1 0-1,0-1 0,0-1 1,-1 0-1,-1-1 1,15-18-1,-5 3-6640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0.616"/>
    </inkml:context>
    <inkml:brush xml:id="br0">
      <inkml:brushProperty name="width" value="0.05" units="cm"/>
      <inkml:brushProperty name="height" value="0.05" units="cm"/>
      <inkml:brushProperty name="color" value="#004F8B"/>
    </inkml:brush>
  </inkml:definitions>
  <inkml:trace contextRef="#ctx0" brushRef="#br0">3 40 24575,'-2'94'0,"4"103"0,-1-188 0,1 0 0,-1-1 0,2 1 0,-1 0 0,8 15 0,6-63 0,4-58 0,-16 67 0,2 1 0,1 0 0,1 1 0,1-1 0,2 1 0,16-30 0,-26 56 0,0 0 0,0 0 0,0 0 0,1 0 0,-1 0 0,1 0 0,-1 0 0,1 1 0,0-1 0,0 0 0,-1 1 0,1 0 0,0-1 0,0 1 0,1 0 0,-1 0 0,0 0 0,0 0 0,0 0 0,4 0 0,-4 1 0,0 0 0,1 1 0,-1-1 0,0 1 0,0-1 0,0 1 0,1 0 0,-1 0 0,0-1 0,0 2 0,0-1 0,0 0 0,-1 0 0,1 1 0,0-1 0,0 1 0,1 1 0,5 6 0,-2 0 0,1 0 0,-1 0 0,0 1 0,-1 0 0,0 0 0,5 14 0,17 85 114,-19-72-854,14 41 1,-14-57-6087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0.969"/>
    </inkml:context>
    <inkml:brush xml:id="br0">
      <inkml:brushProperty name="width" value="0.05" units="cm"/>
      <inkml:brushProperty name="height" value="0.05" units="cm"/>
      <inkml:brushProperty name="color" value="#004F8B"/>
    </inkml:brush>
  </inkml:definitions>
  <inkml:trace contextRef="#ctx0" brushRef="#br0">1 90 24575,'0'-4'0,"4"-1"0,1-5 0,4 1 0,5-4 0,4 2 0,3 2 0,2 2 0,1 3 0,-3-2 0,-2 0 0,1 0 0,-3 7 0,-1 2 0,-3 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1.304"/>
    </inkml:context>
    <inkml:brush xml:id="br0">
      <inkml:brushProperty name="width" value="0.05" units="cm"/>
      <inkml:brushProperty name="height" value="0.05" units="cm"/>
      <inkml:brushProperty name="color" value="#004F8B"/>
    </inkml:brush>
  </inkml:definitions>
  <inkml:trace contextRef="#ctx0" brushRef="#br0">1 59 24575,'4'0'0,"6"0"0,4 0 0,1-4 0,2-1 0,2 0 0,1 1 0,3-3 0,0-1 0,1 2 0,0 1 0,-3-2 0,-6 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1.658"/>
    </inkml:context>
    <inkml:brush xml:id="br0">
      <inkml:brushProperty name="width" value="0.05" units="cm"/>
      <inkml:brushProperty name="height" value="0.05" units="cm"/>
      <inkml:brushProperty name="color" value="#004F8B"/>
    </inkml:brush>
  </inkml:definitions>
  <inkml:trace contextRef="#ctx0" brushRef="#br0">1 125 24575,'0'-5'0,"0"0"0,1 1 0,0-1 0,0 0 0,1 0 0,-1 1 0,1-1 0,0 1 0,0 0 0,0-1 0,1 1 0,-1 0 0,1 0 0,0 0 0,0 1 0,1-1 0,-1 1 0,1 0 0,7-6 0,-4 4 0,0 1 0,0 0 0,0 0 0,1 1 0,-1 0 0,1 0 0,0 1 0,0 0 0,0 0 0,16-1 0,-12 2 0,0 1 0,0 1 0,1-1 0,-1 2 0,0 0 0,0 0 0,0 1 0,19 8 0,-27-9 0,1 0 0,-1 1 0,1 0 0,-1 0 0,0 0 0,0 0 0,0 1 0,-1 0 0,1-1 0,-1 1 0,0 1 0,0-1 0,0 0 0,-1 1 0,1-1 0,-1 1 0,0 0 0,-1 0 0,1-1 0,-1 1 0,0 1 0,0-1 0,0 6 0,1 10 0,-2-1 0,0 0 0,-2 1 0,0-1 0,-1 0 0,-1 0 0,-1 0 0,-11 28 0,-7 7 0,-48 80 0,22-46 0,47-86 0,0 1 0,1 0 0,-1 0 0,1 0 0,0 0 0,-1 0 0,2 0 0,-1 0 0,1 0 0,-1 1 0,1-1 0,0 0 0,2 8 0,-2-10 0,1 0 0,0-1 0,-1 1 0,1 0 0,0-1 0,0 1 0,0-1 0,0 1 0,1-1 0,-1 0 0,0 1 0,1-1 0,-1 0 0,1 0 0,-1 0 0,1 0 0,-1 0 0,1 0 0,0-1 0,-1 1 0,1-1 0,0 1 0,-1-1 0,1 1 0,0-1 0,0 0 0,0 0 0,0 0 0,-1 0 0,1 0 0,0 0 0,0 0 0,0-1 0,1 0 0,36-6-38,-1-2 0,0-2 0,-1-2 0,65-31-1,-37 16-1135,-35 15-5652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2.037"/>
    </inkml:context>
    <inkml:brush xml:id="br0">
      <inkml:brushProperty name="width" value="0.05" units="cm"/>
      <inkml:brushProperty name="height" value="0.05" units="cm"/>
      <inkml:brushProperty name="color" value="#004F8B"/>
    </inkml:brush>
  </inkml:definitions>
  <inkml:trace contextRef="#ctx0" brushRef="#br0">1 11 24575,'7'-7'0,"-4"3"0,-4 7 0,-5 27 0,4 27-273,2 1 0,3-1 0,2 0 0,25 106 0,-25-142-6553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2.370"/>
    </inkml:context>
    <inkml:brush xml:id="br0">
      <inkml:brushProperty name="width" value="0.05" units="cm"/>
      <inkml:brushProperty name="height" value="0.05" units="cm"/>
      <inkml:brushProperty name="color" value="#004F8B"/>
    </inkml:brush>
  </inkml:definitions>
  <inkml:trace contextRef="#ctx0" brushRef="#br0">87 4 24575,'0'-1'0,"0"1"0,0 0 0,0 0 0,0 0 0,-1 0 0,1-1 0,0 1 0,0 0 0,0 0 0,0 0 0,0 0 0,0 0 0,0 0 0,0-1 0,-1 1 0,1 0 0,0 0 0,0 0 0,0 0 0,0 0 0,0 0 0,-1 0 0,1 0 0,0 0 0,0 0 0,0 0 0,0 0 0,-1 0 0,1 0 0,0 0 0,0 0 0,0 0 0,0 0 0,0 0 0,-1 0 0,1 0 0,0 0 0,0 0 0,0 0 0,0 0 0,-1 0 0,1 0 0,0 0 0,0 0 0,0 0 0,0 1 0,0-1 0,0 0 0,-1 0 0,1 0 0,0 0 0,0 0 0,0 0 0,0 1 0,-16 10 0,-11 16 0,22-21 0,1 0 0,0 0 0,1 1 0,-1 0 0,1 0 0,1-1 0,-1 2 0,1-1 0,0 0 0,1 0 0,-1 1 0,1 9 0,1-11 0,1-1 0,0 1 0,0 0 0,0-1 0,0 1 0,1-1 0,0 1 0,0-1 0,1 0 0,-1 0 0,1 0 0,1 0 0,-1 0 0,0 0 0,1-1 0,8 8 0,4 0-139,1 0 0,0-1 0,1 0 1,1-2-1,-1 0 0,2-1 0,35 10 0,-49-16-115,15 5-6572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2.972"/>
    </inkml:context>
    <inkml:brush xml:id="br0">
      <inkml:brushProperty name="width" value="0.05" units="cm"/>
      <inkml:brushProperty name="height" value="0.05" units="cm"/>
      <inkml:brushProperty name="color" value="#004F8B"/>
    </inkml:brush>
  </inkml:definitions>
  <inkml:trace contextRef="#ctx0" brushRef="#br0">43 0 24575,'4'1'0,"0"-1"0,0 1 0,0 0 0,0 0 0,0 0 0,0 0 0,-1 1 0,1-1 0,-1 1 0,1 0 0,-1 0 0,0 0 0,1 1 0,-1-1 0,0 1 0,-1 0 0,1 0 0,0 0 0,-1 0 0,0 0 0,1 0 0,-1 1 0,-1-1 0,1 1 0,0 0 0,-1-1 0,0 1 0,1 4 0,1 2 0,-1-1 0,0 1 0,0 0 0,-1 0 0,0 0 0,-1 0 0,0 0 0,-1 0 0,0 0 0,-3 12 0,-5 8-227,-2-1-1,-2-1 1,0 0-1,-2-1 1,-35 49-1,30-46-6598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2.778"/>
    </inkml:context>
    <inkml:brush xml:id="br0">
      <inkml:brushProperty name="width" value="0.05" units="cm"/>
      <inkml:brushProperty name="height" value="0.05" units="cm"/>
      <inkml:brushProperty name="color" value="#004F8B"/>
    </inkml:brush>
  </inkml:definitions>
  <inkml:trace contextRef="#ctx0" brushRef="#br0">0 0 24575,'4'4'0,"2"6"0,-1 5 0,0 4 0,-2 3 0,-1 1 0,-1 2 0,-1 1 0,0-1 0,0 0 0,0 0 0,-1-1 0,1 1 0,0-1 0,0-4-8191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5.210"/>
    </inkml:context>
    <inkml:brush xml:id="br0">
      <inkml:brushProperty name="width" value="0.05" units="cm"/>
      <inkml:brushProperty name="height" value="0.05" units="cm"/>
      <inkml:brushProperty name="color" value="#004F8B"/>
    </inkml:brush>
  </inkml:definitions>
  <inkml:trace contextRef="#ctx0" brushRef="#br0">186 120 24575,'-1'-1'0,"1"-1"0,-1 0 0,1 1 0,-1-1 0,0 0 0,0 1 0,0-1 0,0 1 0,0 0 0,0-1 0,-1 1 0,1 0 0,0 0 0,-1-1 0,1 1 0,0 0 0,-1 0 0,0 1 0,1-1 0,-1 0 0,-3-1 0,-35-10 0,37 11 0,1 1 0,-1 0 0,0-1 0,1 1 0,-1 1 0,0-1 0,1 0 0,-1 1 0,1-1 0,-1 1 0,0 0 0,1 0 0,0 0 0,-1 0 0,1 0 0,-1 0 0,1 1 0,0-1 0,0 1 0,0 0 0,0-1 0,0 1 0,0 0 0,1 0 0,-1 0 0,0 1 0,1-1 0,0 0 0,-1 0 0,1 1 0,-1 2 0,2-2 0,-1-1 0,1 0 0,-1 0 0,1 0 0,0 1 0,0-1 0,0 0 0,0 0 0,0 1 0,1-1 0,-1 0 0,1 0 0,-1 0 0,1 0 0,0 1 0,0-1 0,0 0 0,0 0 0,0 0 0,0-1 0,0 1 0,1 0 0,-1 0 0,1-1 0,-1 1 0,1-1 0,0 1 0,0-1 0,0 0 0,0 0 0,0 1 0,0-1 0,0-1 0,0 1 0,4 1 0,-4-1 0,1 0 0,-1-1 0,1 1 0,-1-1 0,1 1 0,0-1 0,-1 0 0,1 0 0,-1 0 0,1 0 0,-1-1 0,1 1 0,-1-1 0,1 1 0,-1-1 0,1 0 0,-1 0 0,1 0 0,-1 0 0,0-1 0,3-1 0,-1 0 0,-1-1 0,1 0 0,0 0 0,-1 0 0,0 0 0,0-1 0,0 1 0,-1-1 0,4-8 0,2-9 0,-1 1 0,-2-1 0,6-37 0,-11 57 0,-1 68 0,13 106 0,3 39 0,-13-163 0,-2 86 0,0-123 0,-2 1 0,1 0 0,-2-1 0,1 1 0,-2-1 0,0 0 0,0 0 0,-11 19 0,14-27 4,-1 0-1,1 0 1,-1 0-1,0 0 1,-1-1-1,1 1 1,0-1-1,-1 0 1,1 1-1,-1-1 1,0 0 0,1 0-1,-1-1 1,0 1-1,0-1 1,0 1-1,-1-1 1,1 0-1,0 0 1,0 0-1,-1-1 1,1 1-1,0-1 1,-1 0-1,1 0 1,0 0-1,-1 0 1,1 0-1,0-1 1,-1 0-1,1 1 1,0-1-1,-6-3 1,1 0-118,1 0 0,-1 0-1,1-1 1,1 0 0,-1-1 0,1 1-1,0-1 1,0 0 0,0-1 0,1 0-1,0 0 1,-6-10 0,0-5-6712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5.737"/>
    </inkml:context>
    <inkml:brush xml:id="br0">
      <inkml:brushProperty name="width" value="0.05" units="cm"/>
      <inkml:brushProperty name="height" value="0.05" units="cm"/>
      <inkml:brushProperty name="color" value="#004F8B"/>
    </inkml:brush>
  </inkml:definitions>
  <inkml:trace contextRef="#ctx0" brushRef="#br0">0 429 24575,'71'-27'0,"-1"-2"0,126-76 0,-180 95 0,0-1 0,-1-1 0,-1 0 0,0-1 0,0-1 0,11-16 0,-21 26 0,0 0 0,-1-1 0,0 1 0,1-1 0,-2 0 0,1 0 0,-1 0 0,1 0 0,-2 0 0,1-1 0,0 1 0,-1-1 0,0 1 0,0-1 0,-1 0 0,0 1 0,0-1 0,0 1 0,0-1 0,-1 0 0,0 1 0,0-1 0,-1 1 0,-3-9 0,5 13 0,-1-1 0,0 1 0,0-1 0,0 1 0,-1 0 0,1 0 0,0-1 0,0 1 0,-1 0 0,1 0 0,0 0 0,-1 0 0,1 1 0,-1-1 0,0 0 0,1 1 0,-1-1 0,1 1 0,-1-1 0,0 1 0,0 0 0,1-1 0,-1 1 0,0 0 0,1 0 0,-1 0 0,0 1 0,0-1 0,1 0 0,-1 1 0,0-1 0,1 1 0,-1-1 0,1 1 0,-1 0 0,1 0 0,-1 0 0,1 0 0,-3 2 0,-6 3 0,1 1 0,-1 0 0,1 0 0,-10 12 0,-3 4 0,1 1 0,0 1 0,2 1 0,-30 54 0,43-69 0,0 0 0,2 0 0,-1 0 0,1 1 0,1 0 0,0 0 0,1 0 0,0 0 0,1 0 0,1 1 0,-1-1 0,2 0 0,0 0 0,0 1 0,1-1 0,4 13 0,-4-20 0,0 0 0,0 1 0,0-1 0,1 0 0,-1 0 0,1 0 0,1-1 0,-1 1 0,1-1 0,-1 1 0,1-1 0,0-1 0,1 1 0,-1 0 0,1-1 0,0 0 0,-1 0 0,1 0 0,1-1 0,-1 0 0,0 0 0,1 0 0,-1 0 0,1-1 0,-1 0 0,1 0 0,-1-1 0,1 1 0,0-1 0,-1 0 0,7-2 0,2 1 0,-1-1 0,1-1 0,-1-1 0,0 1 0,0-2 0,0 0 0,-1-1 0,0 0 0,0 0 0,0-2 0,20-15 0,-15 6 0,0 0 0,-1-1 0,-1-1 0,-1 0 0,-1-1 0,0 0 0,-1-1 0,-2-1 0,10-24 0,-4 0 0,-3 0 0,-1 0 0,9-74 0,-22 155 0,1 0 0,2 0 0,7 35 0,3 59 0,-11-114-76,-2 13-85,2 1 0,1-1 0,1 0-1,2-1 1,1 1 0,0-1 0,15 36 0,-10-42-6665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6.107"/>
    </inkml:context>
    <inkml:brush xml:id="br0">
      <inkml:brushProperty name="width" value="0.05" units="cm"/>
      <inkml:brushProperty name="height" value="0.05" units="cm"/>
      <inkml:brushProperty name="color" value="#004F8B"/>
    </inkml:brush>
  </inkml:definitions>
  <inkml:trace contextRef="#ctx0" brushRef="#br0">433 124 24575,'0'-4'0,"0"0"0,0 0 0,0 1 0,-1-1 0,0 0 0,1 1 0,-1-1 0,0 0 0,-1 1 0,1-1 0,-1 1 0,1 0 0,-1-1 0,0 1 0,0 0 0,-1 0 0,1 0 0,-5-4 0,2 3 0,-1 1 0,1-1 0,-1 1 0,0 1 0,0-1 0,0 1 0,0 0 0,0 0 0,0 1 0,-9-2 0,-66-8-682,-133-2-1,177 13-6143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1.643"/>
    </inkml:context>
    <inkml:brush xml:id="br0">
      <inkml:brushProperty name="width" value="0.05" units="cm"/>
      <inkml:brushProperty name="height" value="0.05" units="cm"/>
      <inkml:brushProperty name="color" value="#004F8B"/>
    </inkml:brush>
  </inkml:definitions>
  <inkml:trace contextRef="#ctx0" brushRef="#br0">112 99 24575,'-4'0'0,"0"1"0,1 1 0,-1-1 0,0 0 0,1 1 0,-1-1 0,1 1 0,0 0 0,0 0 0,-4 3 0,-26 14 0,31-18 0,1-1 0,0 0 0,0 1 0,0-1 0,-1 0 0,1 0 0,0 0 0,-1 0 0,1 0 0,0 0 0,0 0 0,-1 0 0,1 0 0,0-1 0,0 1 0,-1 0 0,1-1 0,0 1 0,0-1 0,0 1 0,0-1 0,0 0 0,0 0 0,-2 0 0,3 0 0,-1-1 0,0 1 0,1 0 0,-1 0 0,1-1 0,-1 1 0,1 0 0,0 0 0,-1-1 0,1 1 0,0-1 0,0 1 0,0 0 0,0-1 0,0 1 0,0 0 0,1-1 0,-1 1 0,0 0 0,1-1 0,-1 1 0,1 0 0,-1 0 0,1-1 0,-1 1 0,1 0 0,0 0 0,0 0 0,0 0 0,-1 0 0,1 0 0,0 0 0,0 0 0,1 0 0,-1 0 0,1 0 0,41-35 0,-42 36 0,8-7 0,1 1 0,0 1 0,0-1 0,0 1 0,1 1 0,-1 0 0,1 1 0,0 0 0,0 0 0,19-1 0,-25 4 0,0 0 0,0 0 0,0 0 0,0 1 0,0 0 0,0 0 0,-1 0 0,1 1 0,0-1 0,-1 1 0,1 0 0,-1 1 0,1-1 0,-1 1 0,0-1 0,0 1 0,0 1 0,-1-1 0,1 0 0,-1 1 0,0 0 0,0 0 0,0 0 0,0 0 0,0 0 0,2 8 0,0 1 0,-1-1 0,-1 1 0,0 0 0,0 0 0,-1 0 0,-1 0 0,-1 1 0,1-1 0,-2 0 0,0 0 0,-3 16 0,-7 24 0,-22 69 0,29-108 0,-108 282 0,67-187 0,-34 121 0,77-226 0,1 0 0,0 0 0,1-1 0,-1 1 0,0 0 0,1 0 0,0 0 0,0 0 0,0 0 0,1 0 0,-1 0 0,1 0 0,0-1 0,0 1 0,0 0 0,0 0 0,4 5 0,-3-7 0,0 1 0,1-1 0,-1 0 0,1 0 0,-1 0 0,1 0 0,0 0 0,0-1 0,-1 1 0,1-1 0,0 0 0,1 0 0,-1 0 0,0 0 0,0-1 0,0 1 0,0-1 0,1 0 0,-1 0 0,0 0 0,6-1 0,16-1 0,0-2 0,1 0 0,-2-2 0,1-1 0,32-13 0,-17 3 0,-2-1 0,51-33 0,-58 30-1365,-5 2-5461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2.293"/>
    </inkml:context>
    <inkml:brush xml:id="br0">
      <inkml:brushProperty name="width" value="0.05" units="cm"/>
      <inkml:brushProperty name="height" value="0.05" units="cm"/>
      <inkml:brushProperty name="color" value="#004F8B"/>
    </inkml:brush>
  </inkml:definitions>
  <inkml:trace contextRef="#ctx0" brushRef="#br0">29 0 24575,'-3'41'12,"-8"46"-1,6-58-209,1 0-1,1 0 1,1 1 0,2-1 0,1 0-1,5 33 1,-1-41-6628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2.657"/>
    </inkml:context>
    <inkml:brush xml:id="br0">
      <inkml:brushProperty name="width" value="0.05" units="cm"/>
      <inkml:brushProperty name="height" value="0.05" units="cm"/>
      <inkml:brushProperty name="color" value="#004F8B"/>
    </inkml:brush>
  </inkml:definitions>
  <inkml:trace contextRef="#ctx0" brushRef="#br0">51 4 24575,'0'0'0,"0"0"0,0 0 0,0 0 0,0-1 0,0 1 0,0 0 0,0 0 0,0 0 0,0 0 0,0 0 0,0 0 0,0 0 0,0 0 0,0-1 0,0 1 0,0 0 0,0 0 0,0 0 0,0 0 0,0 0 0,0 0 0,0 0 0,0 0 0,0-1 0,0 1 0,0 0 0,0 0 0,0 0 0,0 0 0,0 0 0,0 0 0,-1 0 0,1 0 0,0 0 0,0 0 0,0 0 0,0 0 0,0 0 0,0 0 0,0 0 0,0 0 0,-1 0 0,1 0 0,0 0 0,0 0 0,0 0 0,0 0 0,0 0 0,0 0 0,0 0 0,0 0 0,-1 0 0,1 0 0,0 0 0,0 0 0,0 0 0,0 0 0,0 0 0,0 0 0,0 0 0,0 0 0,-1 0 0,1 0 0,-9 9 0,-6 13 0,11-13 0,0 0 0,1 1 0,0 0 0,0 0 0,1 0 0,1 0 0,0 0 0,0 0 0,1 1 0,0-1 0,0 0 0,1 0 0,1 1 0,4 16 0,-4-23 0,-1 1 0,1-1 0,-1 0 0,1 0 0,0 0 0,0-1 0,1 1 0,-1 0 0,1-1 0,0 0 0,0 1 0,0-1 0,0 0 0,1-1 0,-1 1 0,1-1 0,-1 1 0,1-1 0,0 0 0,0 0 0,0-1 0,0 1 0,1-1 0,-1 0 0,0 0 0,0 0 0,1-1 0,-1 1 0,0-1 0,1 0 0,-1-1 0,1 1 0,-1-1 0,0 1 0,1-1 0,4-2 0,72-26-1365,-62 21-5461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3.013"/>
    </inkml:context>
    <inkml:brush xml:id="br0">
      <inkml:brushProperty name="width" value="0.05" units="cm"/>
      <inkml:brushProperty name="height" value="0.05" units="cm"/>
      <inkml:brushProperty name="color" value="#004F8B"/>
    </inkml:brush>
  </inkml:definitions>
  <inkml:trace contextRef="#ctx0" brushRef="#br0">120 6 24575,'0'-4'0,"0"2"0,0 7 0,0 6 0,0 4 0,0 6 0,0 1 0,0 3 0,0 0 0,-5-4 0,0-1 0,4 0 0,2 1 0,1 0 0,1 2 0,3-4 0,1-1 0,-1-3-8191</inkml:trace>
  <inkml:trace contextRef="#ctx0" brushRef="#br0" timeOffset="1">313 248 24575,'0'-4'0,"-4"-6"0,-6 0 0,-5 0 0,1-1 0,-3 0 0,-1 3 0,-3 3 0,-5 5 0,-3 4 0,-1 1 0,2 3 0,0 1 0,1 3 0,2-1 0,4-2-8191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3.359"/>
    </inkml:context>
    <inkml:brush xml:id="br0">
      <inkml:brushProperty name="width" value="0.05" units="cm"/>
      <inkml:brushProperty name="height" value="0.05" units="cm"/>
      <inkml:brushProperty name="color" value="#004F8B"/>
    </inkml:brush>
  </inkml:definitions>
  <inkml:trace contextRef="#ctx0" brushRef="#br0">1 0 24575,'0'5'0,"0"4"0,0 6 0,0 4 0,0 3 0,0 2 0,0 5 0,0 2 0,0 3 0,0 1 0,0 2 0,0 3 0,0 0 0,0 0 0,4-3 0,2-6-8191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3.805"/>
    </inkml:context>
    <inkml:brush xml:id="br0">
      <inkml:brushProperty name="width" value="0.05" units="cm"/>
      <inkml:brushProperty name="height" value="0.05" units="cm"/>
      <inkml:brushProperty name="color" value="#004F8B"/>
    </inkml:brush>
  </inkml:definitions>
  <inkml:trace contextRef="#ctx0" brushRef="#br0">1 95 24575,'0'-2'0,"1"1"0,-1 0 0,1 0 0,0 0 0,0 0 0,-1 0 0,1 0 0,0 0 0,0 0 0,0 0 0,0 0 0,0 0 0,0 0 0,1 1 0,-1-1 0,0 0 0,0 1 0,0-1 0,1 1 0,-1-1 0,2 1 0,35-12 0,-29 10 0,40-11 0,0 2 0,75-6 0,-28-1-1365,-75 15-5461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4.199"/>
    </inkml:context>
    <inkml:brush xml:id="br0">
      <inkml:brushProperty name="width" value="0.05" units="cm"/>
      <inkml:brushProperty name="height" value="0.05" units="cm"/>
      <inkml:brushProperty name="color" value="#004F8B"/>
    </inkml:brush>
  </inkml:definitions>
  <inkml:trace contextRef="#ctx0" brushRef="#br0">1 1 24575,'3'46'0,"-6"413"0,18-337-1365,-11-89-5461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3.127"/>
    </inkml:context>
    <inkml:brush xml:id="br0">
      <inkml:brushProperty name="width" value="0.05" units="cm"/>
      <inkml:brushProperty name="height" value="0.05" units="cm"/>
      <inkml:brushProperty name="color" value="#004F8B"/>
    </inkml:brush>
  </inkml:definitions>
  <inkml:trace contextRef="#ctx0" brushRef="#br0">313 73 24575,'0'-4'0,"0"-6"0,-5-1 0,-4 2 0,-6-2 0,-4 1 0,-3 2 0,-2 2 0,-1 3 0,0 5 0,-4 3 0,-2 0 0,1 0 0,1-2 0,2 3 0,5 1-8191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4.546"/>
    </inkml:context>
    <inkml:brush xml:id="br0">
      <inkml:brushProperty name="width" value="0.05" units="cm"/>
      <inkml:brushProperty name="height" value="0.05" units="cm"/>
      <inkml:brushProperty name="color" value="#004F8B"/>
    </inkml:brush>
  </inkml:definitions>
  <inkml:trace contextRef="#ctx0" brushRef="#br0">1 51 24575,'0'-4'0,"4"-1"0,1-5 0,5 1 0,3 0 0,5 3 0,3 2 0,2 2 0,1 1 0,1 1 0,0 0 0,-4 4 0,-6 2-8191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4.896"/>
    </inkml:context>
    <inkml:brush xml:id="br0">
      <inkml:brushProperty name="width" value="0.05" units="cm"/>
      <inkml:brushProperty name="height" value="0.05" units="cm"/>
      <inkml:brushProperty name="color" value="#004F8B"/>
    </inkml:brush>
  </inkml:definitions>
  <inkml:trace contextRef="#ctx0" brushRef="#br0">6 0 24575,'-4'0'0,"3"0"0,5 0 0,7 0 0,5 0 0,0 4 0,1 2 0,2-1 0,6-1 0,3-1 0,1-1 0,-1-1 0,4-1 0,-5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5.608"/>
    </inkml:context>
    <inkml:brush xml:id="br0">
      <inkml:brushProperty name="width" value="0.05" units="cm"/>
      <inkml:brushProperty name="height" value="0.05" units="cm"/>
      <inkml:brushProperty name="color" value="#004F8B"/>
    </inkml:brush>
  </inkml:definitions>
  <inkml:trace contextRef="#ctx0" brushRef="#br0">6 186 24575,'-2'-33'0,"1"30"0,0-1 0,0 1 0,1 0 0,0 0 0,0-1 0,0 1 0,0-1 0,0 1 0,1 0 0,-1-1 0,1 1 0,0 0 0,0 0 0,0 0 0,0 0 0,1 0 0,-1 0 0,1 0 0,0 0 0,0 0 0,0 0 0,0 1 0,0-1 0,1 1 0,2-2 0,6-5 0,0 1 0,0 1 0,1 0 0,0 1 0,0 0 0,0 0 0,1 2 0,0-1 0,0 2 0,0 0 0,0 0 0,0 1 0,19 0 0,-26 1 0,0 1 0,-1 0 0,1 0 0,0 1 0,0 0 0,-1 0 0,1 0 0,0 0 0,-1 1 0,1 0 0,-1 0 0,0 1 0,0-1 0,0 1 0,0 0 0,0 0 0,0 1 0,-1 0 0,0 0 0,1 0 0,-2 0 0,1 0 0,0 1 0,-1 0 0,0 0 0,0 0 0,0 0 0,-1 0 0,0 0 0,0 1 0,0-1 0,2 12 0,-2 0 0,0 0 0,-2 0 0,0 1 0,-1-1 0,0 0 0,-2 0 0,0 0 0,-1 0 0,0-1 0,-2 1 0,0-1 0,-10 20 0,-13 19 0,-3-1 0,-41 52 0,15-23 0,56-80 0,0 0 0,0 0 0,1 0 0,-1 0 0,0 0 0,1 1 0,0-1 0,0 0 0,0 1 0,0-1 0,0 0 0,1 1 0,0-1 0,0 1 0,-1 0 0,2-1 0,-1 4 0,1-5 0,0 0 0,0 0 0,1 0 0,-1 0 0,0 0 0,1 0 0,-1 0 0,1-1 0,0 1 0,-1-1 0,1 1 0,0-1 0,0 0 0,0 1 0,0-1 0,0 0 0,0 0 0,0 0 0,0-1 0,1 1 0,-1-1 0,0 1 0,0-1 0,1 0 0,-1 1 0,4-1 0,26 0 0,-1-1 0,1-1 0,-1-1 0,55-14 0,12-2 0,9 0-1365,-77 13-5461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6.195"/>
    </inkml:context>
    <inkml:brush xml:id="br0">
      <inkml:brushProperty name="width" value="0.05" units="cm"/>
      <inkml:brushProperty name="height" value="0.05" units="cm"/>
      <inkml:brushProperty name="color" value="#004F8B"/>
    </inkml:brush>
  </inkml:definitions>
  <inkml:trace contextRef="#ctx0" brushRef="#br0">1 0 24575,'0'5'0,"4"0"0,5 5 0,6-1 0,0-1-8191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6.727"/>
    </inkml:context>
    <inkml:brush xml:id="br0">
      <inkml:brushProperty name="width" value="0.05" units="cm"/>
      <inkml:brushProperty name="height" value="0.05" units="cm"/>
      <inkml:brushProperty name="color" value="#004F8B"/>
    </inkml:brush>
  </inkml:definitions>
  <inkml:trace contextRef="#ctx0" brushRef="#br0">1 82 24575,'0'-3'0,"1"1"0,0-1 0,-1 1 0,1 0 0,0-1 0,0 1 0,0 0 0,1 0 0,-1 0 0,1 0 0,-1 0 0,1 0 0,-1 0 0,1 0 0,0 1 0,0-1 0,0 0 0,0 1 0,0 0 0,0-1 0,4 0 0,49-22 0,-52 23 0,4-1 0,0-1 0,0 1 0,0 0 0,1 1 0,-1 0 0,1 0 0,-1 0 0,1 1 0,13 1 0,-17 0 0,0 1 0,0-1 0,0 0 0,0 1 0,0 0 0,-1 0 0,1 0 0,0 1 0,-1-1 0,0 1 0,1-1 0,-1 1 0,0 0 0,-1 1 0,1-1 0,0 0 0,-1 1 0,4 7 0,-2-2 0,0 0 0,-1 1 0,0-1 0,-1 1 0,0 0 0,-1 0 0,0 0 0,0 0 0,-1 0 0,0 0 0,-1 0 0,0 0 0,0 0 0,-1 0 0,-5 14 0,-6 17 0,-2-1 0,-23 45 0,36-81 0,-14 28 0,8-18 0,1-1 0,0 1 0,1 0 0,1 1 0,-6 25 0,10-37 0,1-1 0,0 1 0,0 0 0,0 0 0,0-1 0,0 1 0,1 0 0,-1 0 0,1-1 0,0 1 0,0-1 0,0 1 0,0 0 0,0-1 0,0 1 0,1-1 0,-1 0 0,1 0 0,-1 1 0,1-1 0,0 0 0,0 0 0,0-1 0,0 1 0,1 0 0,-1-1 0,0 1 0,1-1 0,-1 0 0,1 1 0,-1-1 0,1-1 0,0 1 0,-1 0 0,1-1 0,0 1 0,4-1 0,16 4-97,0-2-1,1 0 1,-1-2-1,0-1 1,1 0-1,-1-2 1,0 0-1,0-2 1,0-1-1,-1 0 1,0-2-1,0-1 0,25-13 1,-26 8-6729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7.098"/>
    </inkml:context>
    <inkml:brush xml:id="br0">
      <inkml:brushProperty name="width" value="0.05" units="cm"/>
      <inkml:brushProperty name="height" value="0.05" units="cm"/>
      <inkml:brushProperty name="color" value="#004F8B"/>
    </inkml:brush>
  </inkml:definitions>
  <inkml:trace contextRef="#ctx0" brushRef="#br0">1 0 24575,'0'389'-1365,"0"-369"-5461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7.435"/>
    </inkml:context>
    <inkml:brush xml:id="br0">
      <inkml:brushProperty name="width" value="0.05" units="cm"/>
      <inkml:brushProperty name="height" value="0.05" units="cm"/>
      <inkml:brushProperty name="color" value="#004F8B"/>
    </inkml:brush>
  </inkml:definitions>
  <inkml:trace contextRef="#ctx0" brushRef="#br0">59 16 24575,'-2'-16'0,"-5"29"0,2-4 0,-2 7 0,0 0 0,1 0 0,0 0 0,1 0 0,1 1 0,1 0 0,0 0 0,0 20 0,3-31 0,0 0 0,1 0 0,-1 0 0,1 0 0,1 0 0,-1 0 0,1 0 0,0 0 0,0 0 0,1-1 0,-1 0 0,1 1 0,1-1 0,-1 0 0,1 0 0,0-1 0,0 1 0,0-1 0,0 1 0,1-2 0,0 1 0,0 0 0,0-1 0,0 0 0,0 0 0,9 3 0,50 21-1365,-44-17-5461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7.781"/>
    </inkml:context>
    <inkml:brush xml:id="br0">
      <inkml:brushProperty name="width" value="0.05" units="cm"/>
      <inkml:brushProperty name="height" value="0.05" units="cm"/>
      <inkml:brushProperty name="color" value="#004F8B"/>
    </inkml:brush>
  </inkml:definitions>
  <inkml:trace contextRef="#ctx0" brushRef="#br0">1 363 24575,'4'-4'0,"2"-5"0,3-2 0,5 1 0,4-1 0,2 1 0,3 2 0,2 3 0,0-3 0,0 1 0,0 1 0,4 2 0,1 1 0,-1 2 0,0 0 0,2 1 0,-3 0-8191</inkml:trace>
  <inkml:trace contextRef="#ctx0" brushRef="#br0" timeOffset="1">703 0 24575,'-3'4'0,"0"0"0,1 0 0,-1 0 0,1 0 0,0 0 0,0 0 0,1 0 0,-1 1 0,1-1 0,-2 10 0,-4 55 0,3-29 0,0 10 0,2 0 0,2 0 0,8 58 0,0 28 0,-7-43-1365,-1-56-5461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8.440"/>
    </inkml:context>
    <inkml:brush xml:id="br0">
      <inkml:brushProperty name="width" value="0.05" units="cm"/>
      <inkml:brushProperty name="height" value="0.05" units="cm"/>
      <inkml:brushProperty name="color" value="#004F8B"/>
    </inkml:brush>
  </inkml:definitions>
  <inkml:trace contextRef="#ctx0" brushRef="#br0">0 16 24575,'0'-4'0,"4"-2"0,6 1 0,1 5 0,2 2 0,4 2 0,3-1 0,1 0 0,3-1 0,0-1 0,1-1 0,-1 1 0,1-1 0,0 0 0,-5-1-8191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8.816"/>
    </inkml:context>
    <inkml:brush xml:id="br0">
      <inkml:brushProperty name="width" value="0.05" units="cm"/>
      <inkml:brushProperty name="height" value="0.05" units="cm"/>
      <inkml:brushProperty name="color" value="#004F8B"/>
    </inkml:brush>
  </inkml:definitions>
  <inkml:trace contextRef="#ctx0" brushRef="#br0">1 70 24575,'0'-4'0,"0"-5"0,4-2 0,2-2 0,3 0 0,5 3 0,4 7 0,3 4 0,6 2 0,3 1 0,0-1 0,-1-1 0,3-4 0,0-3 0,-1 0 0,-2 1 0,-6 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3.471"/>
    </inkml:context>
    <inkml:brush xml:id="br0">
      <inkml:brushProperty name="width" value="0.05" units="cm"/>
      <inkml:brushProperty name="height" value="0.05" units="cm"/>
      <inkml:brushProperty name="color" value="#004F8B"/>
    </inkml:brush>
  </inkml:definitions>
  <inkml:trace contextRef="#ctx0" brushRef="#br0">26 0 24575,'-1'16'0,"0"-1"0,-8 29 0,-1 19 0,6 280 25,5-196-1415,-1-122-5436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9.450"/>
    </inkml:context>
    <inkml:brush xml:id="br0">
      <inkml:brushProperty name="width" value="0.05" units="cm"/>
      <inkml:brushProperty name="height" value="0.05" units="cm"/>
      <inkml:brushProperty name="color" value="#004F8B"/>
    </inkml:brush>
  </inkml:definitions>
  <inkml:trace contextRef="#ctx0" brushRef="#br0">35 129 24575,'-1'0'0,"-1"0"0,1 0 0,-1-1 0,1 1 0,0 0 0,-1-1 0,1 1 0,-1-1 0,1 1 0,0-1 0,-1 1 0,1-1 0,0 0 0,0 0 0,-1 0 0,1 0 0,0 0 0,0 0 0,0 0 0,0 0 0,0 0 0,1 0 0,-1 0 0,0-1 0,0 1 0,1 0 0,-1-1 0,1 1 0,-1-1 0,1 1 0,-1 0 0,1-1 0,0 1 0,0-1 0,0-1 0,0 0 0,0 0 0,0 0 0,0 0 0,0 0 0,1 0 0,-1 1 0,1-1 0,0 0 0,-1 0 0,1 1 0,1-1 0,-1 1 0,0-1 0,1 1 0,-1-1 0,1 1 0,2-3 0,2 0 0,0 0 0,0 1 0,1 0 0,0 0 0,-1 1 0,1 0 0,0 0 0,1 0 0,-1 1 0,0 0 0,1 1 0,-1 0 0,1 0 0,0 0 0,-1 1 0,1 0 0,0 0 0,-1 1 0,1 0 0,-1 1 0,1-1 0,-1 1 0,0 1 0,13 5 0,-12-4 0,0 0 0,-1 0 0,0 0 0,0 1 0,0 0 0,0 1 0,-1-1 0,0 1 0,0 0 0,-1 1 0,1 0 0,-1-1 0,-1 2 0,1-1 0,-1 0 0,-1 1 0,1 0 0,-1 0 0,-1 0 0,1 0 0,-1 0 0,0 11 0,-1-4 0,-1 1 0,-1 0 0,-1 0 0,0 0 0,-1-1 0,0 1 0,-1-1 0,-8 18 0,-10 16 0,-29 51 0,-3 7 0,51-99 0,0-1 0,0 1 0,0 0 0,1 0 0,0 0 0,1 0 0,0 0 0,0 14 0,1-19 0,0 0 0,1 0 0,-1 0 0,1 0 0,0 0 0,0 0 0,0 0 0,0 0 0,0-1 0,1 1 0,0 0 0,-1-1 0,1 0 0,0 1 0,0-1 0,0 0 0,0 0 0,1 0 0,-1 0 0,0 0 0,1 0 0,0-1 0,-1 1 0,1-1 0,5 2 0,6 1 10,-1 0 0,1-1 0,0-1 0,1 0 0,-1-1 0,0-1 0,0 0 0,0-1 0,1 0 0,-1-1 0,17-5 0,16-5-753,86-35 1,-112 38-6084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9.895"/>
    </inkml:context>
    <inkml:brush xml:id="br0">
      <inkml:brushProperty name="width" value="0.05" units="cm"/>
      <inkml:brushProperty name="height" value="0.05" units="cm"/>
      <inkml:brushProperty name="color" value="#004F8B"/>
    </inkml:brush>
  </inkml:definitions>
  <inkml:trace contextRef="#ctx0" brushRef="#br0">6 0 24575,'-2'40'0,"-1"50"0,3-82 0,0 1 0,1 0 0,0 0 0,1-1 0,0 1 0,0-1 0,4 11 0,-6-19 0,0 0 0,1 0 0,-1 1 0,0-1 0,0 0 0,0 0 0,0 0 0,0 0 0,0 0 0,0 1 0,0-1 0,1 0 0,-1 0 0,0 0 0,0 0 0,0 0 0,0 0 0,0 0 0,1 1 0,-1-1 0,0 0 0,0 0 0,0 0 0,1 0 0,-1 0 0,0 0 0,0 0 0,0 0 0,0 0 0,1 0 0,-1 0 0,0 0 0,0 0 0,0 0 0,0 0 0,1 0 0,-1 0 0,0-1 0,0 1 0,0 0 0,0 0 0,1 0 0,-1 0 0,0 0 0,0 0 0,0 0 0,0 0 0,0-1 0,1 1 0,-1 0 0,0 0 0,0 0 0,0 0 0,0-1 0,0 1 0,0 0 0,10-18 0,2-20 0,-11 32 0,1-1 0,0 1 0,0 0 0,0-1 0,0 1 0,1 0 0,5-8 0,-7 13 0,0 0 0,0 0 0,0 0 0,0 0 0,0 0 0,0 0 0,1 1 0,-1-1 0,0 0 0,0 1 0,1-1 0,-1 1 0,0-1 0,1 1 0,-1-1 0,1 1 0,-1 0 0,0 0 0,1 0 0,-1 0 0,1 0 0,-1 0 0,0 0 0,1 0 0,-1 1 0,1-1 0,-1 0 0,0 1 0,1-1 0,-1 1 0,0 0 0,1-1 0,-1 1 0,0 0 0,0 0 0,0 0 0,0-1 0,0 1 0,0 0 0,2 3 0,12 10 0,-1 1 0,0 0 0,20 31 0,21 24 0,-38-51-1365,-3-2-5461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0.451"/>
    </inkml:context>
    <inkml:brush xml:id="br0">
      <inkml:brushProperty name="width" value="0.05" units="cm"/>
      <inkml:brushProperty name="height" value="0.05" units="cm"/>
      <inkml:brushProperty name="color" value="#004F8B"/>
    </inkml:brush>
  </inkml:definitions>
  <inkml:trace contextRef="#ctx0" brushRef="#br0">1 60 24575,'4'0'0,"6"0"0,4 0 0,5 0 0,3 0 0,2 0 0,1 0 0,0-4 0,1-2 0,-1 1 0,0-3 0,-1-1 0,1 2 0,-1 2 0,0 1 0,0-1 0,-4-2-8191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0.783"/>
    </inkml:context>
    <inkml:brush xml:id="br0">
      <inkml:brushProperty name="width" value="0.05" units="cm"/>
      <inkml:brushProperty name="height" value="0.05" units="cm"/>
      <inkml:brushProperty name="color" value="#004F8B"/>
    </inkml:brush>
  </inkml:definitions>
  <inkml:trace contextRef="#ctx0" brushRef="#br0">24 0 24575,'-23'229'0,"22"203"-1365,1-394-5461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3.107"/>
    </inkml:context>
    <inkml:brush xml:id="br0">
      <inkml:brushProperty name="width" value="0.05" units="cm"/>
      <inkml:brushProperty name="height" value="0.05" units="cm"/>
      <inkml:brushProperty name="color" value="#004F8B"/>
    </inkml:brush>
  </inkml:definitions>
  <inkml:trace contextRef="#ctx0" brushRef="#br0">1 22 24575,'50'-18'0,"-32"16"0,0 1 0,-1 1 0,1 0 0,0 2 0,-1 0 0,1 1 0,-1 0 0,22 8 0,-16-4 0,0-2 0,0-1 0,41 3 0,-16-14-1365,-27 2-5461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2.352"/>
    </inkml:context>
    <inkml:brush xml:id="br0">
      <inkml:brushProperty name="width" value="0.05" units="cm"/>
      <inkml:brushProperty name="height" value="0.05" units="cm"/>
      <inkml:brushProperty name="color" value="#004F8B"/>
    </inkml:brush>
  </inkml:definitions>
  <inkml:trace contextRef="#ctx0" brushRef="#br0">1 25 24575,'4'0'0,"6"0"0,4 0 0,5 0 0,4-4 0,0-2 0,6 1 0,2 1 0,-1 1 0,0 1 0,-2 1 0,2 5 0,1 1 0,-5 1-8191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3.610"/>
    </inkml:context>
    <inkml:brush xml:id="br0">
      <inkml:brushProperty name="width" value="0.05" units="cm"/>
      <inkml:brushProperty name="height" value="0.05" units="cm"/>
      <inkml:brushProperty name="color" value="#004F8B"/>
    </inkml:brush>
  </inkml:definitions>
  <inkml:trace contextRef="#ctx0" brushRef="#br0">1 1 24575,'4'0'0,"1"4"0,5 1 0,3 1 0,5-2 0,3-1 0,2-1 0,5-1 0,3-1 0,-1 0 0,3 0 0,1 0 0,-3 0 0,3 0 0,-1-1 0,3 1 0,-6 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54.001"/>
    </inkml:context>
    <inkml:brush xml:id="br0">
      <inkml:brushProperty name="width" value="0.05" units="cm"/>
      <inkml:brushProperty name="height" value="0.05" units="cm"/>
      <inkml:brushProperty name="color" value="#004F8B"/>
    </inkml:brush>
  </inkml:definitions>
  <inkml:trace contextRef="#ctx0" brushRef="#br0">50 30 24575,'0'-4'0,"0"-6"0,-4 0 0,-1 4 0,0 9 0,-4 3 0,1 4 0,1-2 0,1 0 0,3 4 0,1-1-8191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4.855"/>
    </inkml:context>
    <inkml:brush xml:id="br0">
      <inkml:brushProperty name="width" value="0.05" units="cm"/>
      <inkml:brushProperty name="height" value="0.05" units="cm"/>
      <inkml:brushProperty name="color" value="#004F8B"/>
    </inkml:brush>
  </inkml:definitions>
  <inkml:trace contextRef="#ctx0" brushRef="#br0">309 64 24575,'1'0'0,"0"0"0,0 0 0,-1 0 0,1 0 0,0 0 0,-1 0 0,1-1 0,0 1 0,-1 0 0,1 0 0,0-1 0,-1 1 0,1-1 0,0 1 0,-1-1 0,1 1 0,-1-1 0,1 1 0,-1-1 0,1 1 0,-1-1 0,1 1 0,-1-1 0,0 0 0,1 1 0,-1-1 0,0 0 0,0 0 0,1 1 0,-1-1 0,0 0 0,0 1 0,0-1 0,0 0 0,0 0 0,0 1 0,0-1 0,0 0 0,0 0 0,0 1 0,0-1 0,-1 0 0,1 1 0,0-1 0,0 0 0,-1 1 0,1-1 0,-1-1 0,0 0 0,0-1 0,0 1 0,0-1 0,0 1 0,0 0 0,-1-1 0,1 1 0,-1 0 0,1 0 0,-1 0 0,0 0 0,-3-3 0,1 4 0,0 0 0,0 0 0,0 1 0,0-1 0,0 1 0,0 0 0,0 0 0,0 0 0,0 1 0,1-1 0,-1 1 0,0 0 0,0 0 0,0 0 0,1 1 0,-1-1 0,0 1 0,1 0 0,0 0 0,-1 0 0,-4 5 0,-5 2 0,1 1 0,1 0 0,-1 1 0,-10 14 0,4-2 0,2 1 0,0 1 0,2 1 0,0 0 0,2 0 0,1 2 0,1-1 0,2 1 0,0 1 0,2-1 0,-2 32 0,7-48 0,0-1 0,1 1 0,0 0 0,1 0 0,1-1 0,0 1 0,0-1 0,2 1 0,-1-1 0,1 0 0,10 19 0,-11-24 0,1-1 0,0 1 0,0-1 0,0 0 0,1 0 0,-1 0 0,1-1 0,0 0 0,1 0 0,-1 0 0,1 0 0,0-1 0,0 0 0,0 0 0,0-1 0,0 0 0,1 0 0,-1 0 0,0-1 0,1 0 0,12 1 0,-1-2-136,-1-1-1,1-1 1,0 0-1,-1-1 1,0-1-1,1-1 1,-2-1-1,1 0 0,23-12 1,-19 7-6690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5.252"/>
    </inkml:context>
    <inkml:brush xml:id="br0">
      <inkml:brushProperty name="width" value="0.05" units="cm"/>
      <inkml:brushProperty name="height" value="0.05" units="cm"/>
      <inkml:brushProperty name="color" value="#004F8B"/>
    </inkml:brush>
  </inkml:definitions>
  <inkml:trace contextRef="#ctx0" brushRef="#br0">360 26 24575,'-4'0'0,"-1"-4"0,-5-2 0,-3 1 0,-5 1 0,-3 1 0,-2 1 0,-1 1 0,-1 0 0,0 1 0,0 1 0,0 3 0,0 2 0,1-1 0,0 4 0,-1-1 0,1 4 0,4-2-8191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3.804"/>
    </inkml:context>
    <inkml:brush xml:id="br0">
      <inkml:brushProperty name="width" value="0.05" units="cm"/>
      <inkml:brushProperty name="height" value="0.05" units="cm"/>
      <inkml:brushProperty name="color" value="#004F8B"/>
    </inkml:brush>
  </inkml:definitions>
  <inkml:trace contextRef="#ctx0" brushRef="#br0">69 0 24575,'-4'5'0,"0"1"0,1-1 0,-1 0 0,1 1 0,1 0 0,-1 0 0,1 0 0,0 0 0,-2 11 0,-9 58 0,4-10 0,2-21 0,2 0 0,2 1 0,2 48 0,2-82 0,0 1 0,1-1 0,0 0 0,0 1 0,1-1 0,1 0 0,0 0 0,0-1 0,1 1 0,1-1 0,-1 0 0,2 0 0,-1-1 0,1 0 0,1 0 0,16 15 0,-19-20 0,0-1 0,1 1 0,-1-1 0,1-1 0,-1 1 0,1-1 0,0 0 0,0 0 0,0 0 0,0-1 0,0 0 0,1 0 0,-1-1 0,0 0 0,0 0 0,0 0 0,10-2 0,-13 1 0,0 1 0,0-1 0,0 0 0,0 0 0,0 0 0,-1-1 0,1 1 0,0-1 0,-1 1 0,1-1 0,-1 0 0,0 0 0,1 0 0,-1 0 0,0 0 0,0-1 0,0 1 0,-1-1 0,1 1 0,-1-1 0,1 0 0,-1 1 0,0-1 0,0 0 0,0 0 0,0 0 0,0 0 0,-1 0 0,0 0 0,1 0 0,-1 0 0,0 0 0,0 0 0,-1 0 0,1 0 0,-2-6 0,1 5 7,0 0 0,-1 0 0,1-1 0,-1 1 0,0 1 1,0-1-1,0 0 0,-1 0 0,1 1 0,-1-1 0,0 1 0,0 0 0,0 0 0,0 0 0,-1 0 0,-4-2 0,-2-1-255,1 0 1,-1 1-1,-1 0 1,1 1-1,-12-4 1,0 2-6579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5.747"/>
    </inkml:context>
    <inkml:brush xml:id="br0">
      <inkml:brushProperty name="width" value="0.05" units="cm"/>
      <inkml:brushProperty name="height" value="0.05" units="cm"/>
      <inkml:brushProperty name="color" value="#004F8B"/>
    </inkml:brush>
  </inkml:definitions>
  <inkml:trace contextRef="#ctx0" brushRef="#br0">101 124 24575,'0'0'0,"0"0"0,0 0 0,0 0 0,0 0 0,0 0 0,0 0 0,0 0 0,0 0 0,0-1 0,0 1 0,0 0 0,0 0 0,0 0 0,0 0 0,0 0 0,0 0 0,0 0 0,0 0 0,0-1 0,0 1 0,0 0 0,0 0 0,0 0 0,0 0 0,0 0 0,0 0 0,0 0 0,-1 0 0,1 0 0,0 0 0,0-1 0,0 1 0,0 0 0,0 0 0,0 0 0,0 0 0,0 0 0,0 0 0,-1 0 0,1 0 0,0 0 0,0 0 0,0 0 0,0 0 0,0 0 0,0 0 0,0 0 0,0 0 0,-1 0 0,1 0 0,0 0 0,0 0 0,0 0 0,0 0 0,0 0 0,0 0 0,0 0 0,0 0 0,-1 0 0,1 0 0,0 1 0,0-1 0,0 0 0,-9 8 0,-6 14 0,2 3 0,2 1 0,1 1 0,1 0 0,1 0 0,1 0 0,-5 49 0,11-64 0,0 0 0,1 0 0,0 0 0,1 0 0,0 0 0,1 0 0,0 0 0,1-1 0,1 1 0,0-1 0,0 0 0,1 0 0,0 0 0,1-1 0,0 0 0,1 0 0,0 0 0,12 11 0,-5-8 0,1-1 0,0-1 0,1-1 0,1 0 0,-1-1 0,2 0 0,-1-2 0,1 0 0,0-1 0,0-1 0,1 0 0,0-2 0,-1 0 0,1-1 0,0-1 0,0-1 0,1 0 0,-1-1 0,30-7 0,-35 5 0,1-1 0,-1 0 0,0-1 0,0 0 0,-1-1 0,1-1 0,-2 0 0,1-1 0,-1 0 0,0-1 0,14-14 0,-17 14 0,-1 0 0,0-1 0,-1 0 0,0-1 0,0 1 0,-1-1 0,-1-1 0,0 1 0,-1-1 0,0 0 0,0 0 0,-1 0 0,-1 0 0,2-22 0,-3 10 0,-1 1 0,0 0 0,-2 0 0,-1 0 0,-1 0 0,0 0 0,-2 1 0,-1-1 0,-1 1 0,-19-39 0,21 51 0,0-1 0,0 1 0,-1 1 0,0-1 0,-1 1 0,0 1 0,-1 0 0,1 0 0,-2 0 0,1 1 0,-1 0 0,0 1 0,0 0 0,-1 1 0,0 0 0,0 0 0,0 2 0,0-1 0,-1 1 0,1 1 0,-1 0 0,0 0 0,-12 1 0,9 1-124,0 1 0,0 1 0,1 0 0,-1 1 0,1 1 0,0 0-1,-1 1 1,2 0 0,-1 1 0,-23 14 0,9-2-6702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6.539"/>
    </inkml:context>
    <inkml:brush xml:id="br0">
      <inkml:brushProperty name="width" value="0.05" units="cm"/>
      <inkml:brushProperty name="height" value="0.05" units="cm"/>
      <inkml:brushProperty name="color" value="#004F8B"/>
    </inkml:brush>
  </inkml:definitions>
  <inkml:trace contextRef="#ctx0" brushRef="#br0">22 1 24575,'-1'0'0,"-17"3"0,18-2 0,-1 0 0,1 0 0,-1 1 0,1-1 0,0 0 0,0 0 0,0 1 0,-1-1 0,1 0 0,0 0 0,1 1 0,-1-1 0,0 0 0,0 0 0,0 1 0,2 1 0,-1 3 0,-1 0 0,1 0 0,0 0 0,0 0 0,1 0 0,-1 0 0,1 0 0,1 0 0,-1-1 0,1 1 0,0-1 0,0 0 0,1 0 0,6 8 0,-9-13 0,0 1 0,0-1 0,0 0 0,0 0 0,0 0 0,0 0 0,0 1 0,0-1 0,0-1 0,0 1 0,1 0 0,-1 0 0,0 0 0,0 0 0,0-1 0,0 1 0,0-1 0,0 1 0,0-1 0,-1 1 0,1-1 0,0 1 0,0-1 0,0 0 0,0 1 0,-1-1 0,1 0 0,0 0 0,1-1 0,23-32 0,-19 25 0,-4 4 0,1 1 0,0 0 0,1 0 0,-1 0 0,0 0 0,1 1 0,0 0 0,0-1 0,0 2 0,0-1 0,8-4 0,-9 7 0,-1-1 0,1 1 0,-1 0 0,1 0 0,-1 0 0,1 1 0,-1-1 0,1 0 0,-1 1 0,1 0 0,-1-1 0,0 1 0,1 0 0,-1 0 0,0 1 0,0-1 0,1 0 0,-1 1 0,0-1 0,0 1 0,-1 0 0,1-1 0,0 1 0,0 0 0,1 3 0,34 40-1365,-20-23-5461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6.905"/>
    </inkml:context>
    <inkml:brush xml:id="br0">
      <inkml:brushProperty name="width" value="0.05" units="cm"/>
      <inkml:brushProperty name="height" value="0.05" units="cm"/>
      <inkml:brushProperty name="color" value="#004F8B"/>
    </inkml:brush>
  </inkml:definitions>
  <inkml:trace contextRef="#ctx0" brushRef="#br0">0 18 24575,'6'-3'0,"-1"0"0,1 1 0,-1 0 0,1 0 0,0 0 0,0 1 0,0 0 0,0 0 0,0 0 0,0 1 0,0 0 0,0 0 0,0 1 0,0-1 0,0 1 0,0 1 0,8 2 0,-6-1 0,-1 1 0,0 0 0,0 0 0,-1 1 0,1 0 0,-1 0 0,0 0 0,-1 1 0,1 0 0,-1 0 0,8 11 0,-1 4 0,0 0 0,-2 0 0,-1 1 0,0 0 0,-2 0 0,0 1 0,6 46 0,-11-52 15,0-1 0,-2 1 0,0 0 0,0-1 0,-2 1 0,0 0 0,-9 31 0,7-37-129,0 0 0,-1 0-1,0 0 1,0-1 0,-1 0 0,0 0-1,-1-1 1,0 0 0,-1 0 0,0 0-1,0-1 1,-11 8 0,-3 0-6712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7.264"/>
    </inkml:context>
    <inkml:brush xml:id="br0">
      <inkml:brushProperty name="width" value="0.05" units="cm"/>
      <inkml:brushProperty name="height" value="0.05" units="cm"/>
      <inkml:brushProperty name="color" value="#004F8B"/>
    </inkml:brush>
  </inkml:definitions>
  <inkml:trace contextRef="#ctx0" brushRef="#br0">114 1 24575,'-1'5'0,"-1"-1"0,1 1 0,-1-1 0,0 1 0,-1-1 0,1 0 0,-1 1 0,1-1 0,-5 4 0,-9 16 0,3 4 0,1 1 0,2 1 0,0 0 0,2 0 0,2 1 0,0 0 0,2 0 0,0 44 0,4-52 0,1 0 0,1 1 0,2-1 0,0 0 0,1 0 0,1-1 0,1 1 0,1-1 0,1-1 0,1 0 0,23 38 0,-27-51-97,1 1-1,-1-2 1,1 1-1,0-1 1,1 0-1,-1 0 1,2-1-1,-1 0 1,1 0-1,-1-1 1,1-1-1,1 1 0,14 4 1,12 1-6729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7.596"/>
    </inkml:context>
    <inkml:brush xml:id="br0">
      <inkml:brushProperty name="width" value="0.05" units="cm"/>
      <inkml:brushProperty name="height" value="0.05" units="cm"/>
      <inkml:brushProperty name="color" value="#004F8B"/>
    </inkml:brush>
  </inkml:definitions>
  <inkml:trace contextRef="#ctx0" brushRef="#br0">1 78 24575,'4'0'0,"1"-4"0,5-1 0,3-1 0,5 2 0,3 1 0,2-3 0,1 0 0,1 0 0,4-2 0,6 0 0,4-3 0,-3 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7.992"/>
    </inkml:context>
    <inkml:brush xml:id="br0">
      <inkml:brushProperty name="width" value="0.05" units="cm"/>
      <inkml:brushProperty name="height" value="0.05" units="cm"/>
      <inkml:brushProperty name="color" value="#004F8B"/>
    </inkml:brush>
  </inkml:definitions>
  <inkml:trace contextRef="#ctx0" brushRef="#br0">1 38 24575,'0'-3'0,"0"0"0,0 0 0,1 0 0,-1 1 0,1-1 0,0 0 0,0 0 0,0 0 0,1 1 0,1-5 0,5 4 0,-3 22 0,0 140 0,5 63 0,-5-162-63,-5-42-123,1 1 0,1 0 0,1 0 0,0-1 0,2 1 0,10 27 0,-7-31-6640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8.354"/>
    </inkml:context>
    <inkml:brush xml:id="br0">
      <inkml:brushProperty name="width" value="0.05" units="cm"/>
      <inkml:brushProperty name="height" value="0.05" units="cm"/>
      <inkml:brushProperty name="color" value="#004F8B"/>
    </inkml:brush>
  </inkml:definitions>
  <inkml:trace contextRef="#ctx0" brushRef="#br0">0 538 24575,'0'-4'0,"5"-1"0,0 4 0,1 6 0,-2 7 0,-1 5 0,-1 4 0,-1 3 0,3-4 0,2-4-8191</inkml:trace>
  <inkml:trace contextRef="#ctx0" brushRef="#br0" timeOffset="1">25 6 24575,'0'-4'0,"0"3"0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8.699"/>
    </inkml:context>
    <inkml:brush xml:id="br0">
      <inkml:brushProperty name="width" value="0.05" units="cm"/>
      <inkml:brushProperty name="height" value="0.05" units="cm"/>
      <inkml:brushProperty name="color" value="#004F8B"/>
    </inkml:brush>
  </inkml:definitions>
  <inkml:trace contextRef="#ctx0" brushRef="#br0">0 1 24575,'5'6'0,"-1"0"0,0 1 0,-1 0 0,1 0 0,-2 0 0,1 1 0,-1-1 0,0 1 0,2 14 0,4 10 0,45 141 0,-53-171 0,0 0 0,1 0 0,-1 0 0,0-1 0,1 1 0,0 0 0,-1 0 0,1-1 0,0 1 0,0 0 0,-1-1 0,1 1 0,1-1 0,-1 1 0,0-1 0,0 0 0,0 1 0,1-1 0,-1 0 0,1 0 0,-1 0 0,4 2 0,-4-3 0,1-1 0,-1 1 0,1 0 0,-1-1 0,0 1 0,1-1 0,-1 0 0,0 1 0,1-1 0,-1 0 0,0 0 0,0 0 0,0 0 0,0 0 0,0 0 0,0 0 0,0 0 0,0 0 0,0-1 0,1-1 0,8-13 0,-1-1 0,12-34 0,-20 49 0,1-4 0,1-1 0,0 1 0,0 0 0,0 0 0,1 0 0,-1 0 0,1 1 0,1-1 0,-1 1 0,10-8 0,-12 12 0,0-1 0,1 1 0,-1 0 0,1 0 0,-1 0 0,1 0 0,-1 0 0,1 1 0,0-1 0,-1 1 0,1 0 0,0-1 0,-1 1 0,1 1 0,0-1 0,-1 0 0,1 1 0,0-1 0,-1 1 0,1 0 0,-1 0 0,1 0 0,-1 0 0,1 0 0,-1 0 0,0 1 0,1-1 0,-1 1 0,0 0 0,2 2 0,4 4-76,0 0 0,0 1 0,-1 0 0,0 0 0,-1 1 0,0 0 0,0 0 0,-1 1 0,-1-1 0,5 14 0,-5-14-453,5 12-6297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9.471"/>
    </inkml:context>
    <inkml:brush xml:id="br0">
      <inkml:brushProperty name="width" value="0.05" units="cm"/>
      <inkml:brushProperty name="height" value="0.05" units="cm"/>
      <inkml:brushProperty name="color" value="#004F8B"/>
    </inkml:brush>
  </inkml:definitions>
  <inkml:trace contextRef="#ctx0" brushRef="#br0">46 456 24575,'17'-16'0,"1"1"0,21-14 0,-23 19 0,-1-1 0,-1-1 0,1 0 0,22-27 0,-33 34 0,-1 0 0,0 1 0,-1-1 0,1 0 0,-1 0 0,0 0 0,0-1 0,0 1 0,-1 0 0,0-1 0,0 1 0,0-1 0,-1 1 0,0-1 0,0 1 0,0-1 0,0 0 0,-1 1 0,0-1 0,-1 1 0,-1-6 0,2 8 0,1 0 0,-1 0 0,0 0 0,0 0 0,-1 0 0,1 0 0,-1 0 0,1 1 0,-1-1 0,0 0 0,0 1 0,0-1 0,0 1 0,-1 0 0,1 0 0,-1 0 0,1 0 0,-1 0 0,0 1 0,0-1 0,1 1 0,-1-1 0,0 1 0,0 0 0,0 0 0,-1 1 0,1-1 0,0 1 0,0-1 0,0 1 0,0 0 0,-1 0 0,1 0 0,0 1 0,0-1 0,0 1 0,-5 1 0,1 1 0,-1-1 0,1 1 0,0 1 0,1-1 0,-1 1 0,1 0 0,0 1 0,0-1 0,0 1 0,0 0 0,1 1 0,0 0 0,0-1 0,-8 14 0,7-7 0,0 0 0,0 0 0,2 1 0,-1 0 0,2 0 0,0 0 0,0 0 0,1 0 0,0 25 0,2-33 0,0-1 0,0 1 0,1 0 0,-1-1 0,1 1 0,0 0 0,1-1 0,-1 1 0,1-1 0,0 0 0,0 0 0,0 1 0,0-1 0,1 0 0,0-1 0,0 1 0,0 0 0,0-1 0,0 0 0,1 0 0,-1 0 0,1 0 0,0 0 0,0-1 0,0 0 0,0 0 0,1 0 0,-1 0 0,0 0 0,1-1 0,6 1 0,-2-1 0,1 0 0,0-1 0,-1-1 0,1 1 0,-1-2 0,1 1 0,-1-1 0,1-1 0,-1 0 0,0 0 0,0-1 0,0 0 0,0 0 0,8-7 0,4-2 0,0-1 0,-1-1 0,0 0 0,22-25 0,-38 36 0,0-1 0,-1 1 0,1-1 0,-1 0 0,0 0 0,0 0 0,-1 0 0,1 0 0,-1-1 0,-1 1 0,3-9 0,-4 12 0,0 0 0,1 0 0,-1 0 0,0 0 0,-1 0 0,1 0 0,0 0 0,-1 0 0,1 0 0,-1 0 0,1 0 0,-1 0 0,0 1 0,0-1 0,0 0 0,0 0 0,0 1 0,0-1 0,0 0 0,-1 1 0,1 0 0,0-1 0,-1 1 0,0 0 0,1-1 0,-1 1 0,0 0 0,1 0 0,-1 0 0,0 1 0,0-1 0,0 0 0,0 1 0,0-1 0,0 1 0,-3-1 0,0 0 0,0 1 0,-1-1 0,1 1 0,-1 0 0,1 1 0,-1-1 0,1 1 0,-1 0 0,1 0 0,0 1 0,0-1 0,-1 1 0,1 1 0,1-1 0,-1 0 0,0 1 0,0 0 0,1 1 0,0-1 0,0 0 0,0 1 0,0 0 0,0 0 0,1 1 0,-1-1 0,1 0 0,0 1 0,-3 8 0,1-5 0,1 0 0,1 0 0,-1 1 0,1-1 0,1 1 0,-1 0 0,1 0 0,1 0 0,0 0 0,0 0 0,1 0 0,0 0 0,0 0 0,1 0 0,1 0 0,3 14 0,-4-20 0,0 1 0,0 0 0,1-1 0,0 1 0,-1-1 0,1 0 0,0 0 0,1 1 0,-1-1 0,0-1 0,1 1 0,0 0 0,0 0 0,0-1 0,0 0 0,0 0 0,0 0 0,0 0 0,1 0 0,-1 0 0,7 1 0,-6-3 0,0 1 0,1-1 0,-1 0 0,1-1 0,-1 1 0,0-1 0,1 0 0,-1 0 0,0 0 0,0 0 0,0-1 0,0 0 0,0 0 0,0 0 0,0 0 0,-1-1 0,1 1 0,5-6 0,-9 8 0,9-8 0,0 1 0,0 1 0,17-10 0,-23 14 0,0 1 0,0 0 0,0 0 0,0 0 0,0 0 0,0 1 0,0-1 0,0 1 0,0 0 0,0 0 0,0 0 0,0 0 0,0 0 0,0 1 0,1-1 0,-1 1 0,0 0 0,3 1 0,-5-1 0,1 0 0,-1 0 0,1 0 0,-1-1 0,0 1 0,1-1 0,0 1 0,-1-1 0,1 1 0,-1-1 0,1 0 0,-1 0 0,1 0 0,0 0 0,-1 0 0,1 0 0,-1 0 0,1 0 0,0-1 0,-1 1 0,1 0 0,-1-1 0,1 0 0,1 0 0,-1-2 0,0 0 0,-1 0 0,1 0 0,-1 0 0,0 0 0,0 0 0,0 0 0,0 0 0,0 0 0,-1 0 0,1-6 0,3-22 20,2 1 0,1 0 0,1 0 0,2 1 0,16-34 0,-17 44-185,2 1 0,0 0 0,1 0 0,0 2 0,1-1 0,1 2 0,1-1 0,24-18 0,-4 8-6661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9.911"/>
    </inkml:context>
    <inkml:brush xml:id="br0">
      <inkml:brushProperty name="width" value="0.05" units="cm"/>
      <inkml:brushProperty name="height" value="0.05" units="cm"/>
      <inkml:brushProperty name="color" value="#004F8B"/>
    </inkml:brush>
  </inkml:definitions>
  <inkml:trace contextRef="#ctx0" brushRef="#br0">28 1 24575,'-19'74'0,"11"24"0,8 162 0,3-110 0,-3-10-1365,0-103-5461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4.482"/>
    </inkml:context>
    <inkml:brush xml:id="br0">
      <inkml:brushProperty name="width" value="0.05" units="cm"/>
      <inkml:brushProperty name="height" value="0.05" units="cm"/>
      <inkml:brushProperty name="color" value="#004F8B"/>
    </inkml:brush>
  </inkml:definitions>
  <inkml:trace contextRef="#ctx0" brushRef="#br0">0 1 24575,'0'4'0,"4"1"0,2 5 0,-1 3 0,-1 5 0,-1 3 0,-1 2 0,-1 1 0,-1 1 0,0 0 0,0 0 0,0 4 0,-1 1 0,6 0 0,0-2 0,0-1 0,3 0 0,1-6-8191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0.242"/>
    </inkml:context>
    <inkml:brush xml:id="br0">
      <inkml:brushProperty name="width" value="0.05" units="cm"/>
      <inkml:brushProperty name="height" value="0.05" units="cm"/>
      <inkml:brushProperty name="color" value="#004F8B"/>
    </inkml:brush>
  </inkml:definitions>
  <inkml:trace contextRef="#ctx0" brushRef="#br0">1 1 24575,'0'4'0,"0"6"0,4 0 0,1-4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0.594"/>
    </inkml:context>
    <inkml:brush xml:id="br0">
      <inkml:brushProperty name="width" value="0.05" units="cm"/>
      <inkml:brushProperty name="height" value="0.05" units="cm"/>
      <inkml:brushProperty name="color" value="#004F8B"/>
    </inkml:brush>
  </inkml:definitions>
  <inkml:trace contextRef="#ctx0" brushRef="#br0">27 6 24575,'0'-4'0,"-4"2"0,-2 7 0,1 5 0,0 11 0,2 4 0,1 3 0,1 5 0,1 4 0,0 6 0,0 2 0,0-2 0,1 0 0,-1 1 0,0 1 0,0 2 0,0-4 0,0-9-8191</inkml:trace>
  <inkml:trace contextRef="#ctx0" brushRef="#br0" timeOffset="1">74 876 24575,'5'0'0,"0"5"0,4 0 0,1 5 0,-2 3 0,-2 5 0,-2-1-8191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1.533"/>
    </inkml:context>
    <inkml:brush xml:id="br0">
      <inkml:brushProperty name="width" value="0.05" units="cm"/>
      <inkml:brushProperty name="height" value="0.05" units="cm"/>
      <inkml:brushProperty name="color" value="#004F8B"/>
    </inkml:brush>
  </inkml:definitions>
  <inkml:trace contextRef="#ctx0" brushRef="#br0">0 19 24575,'1'19'0,"0"0"0,1 1 0,1-1 0,1 0 0,0-1 0,2 1 0,14 32 0,-20-50 0,0-1 0,0 1 0,1 0 0,-1-1 0,1 1 0,-1-1 0,0 1 0,1 0 0,-1-1 0,1 1 0,-1-1 0,1 0 0,0 1 0,-1-1 0,1 1 0,-1-1 0,1 0 0,0 0 0,-1 1 0,1-1 0,0 0 0,-1 0 0,1 0 0,0 0 0,0 1 0,-1-1 0,1 0 0,0 0 0,-1-1 0,2 1 0,21-15 0,14-34 0,-36 46 0,20-34 0,18-27 0,-37 60 0,1 0 0,0 0 0,0 0 0,0 1 0,1 0 0,0-1 0,-1 1 0,1 0 0,0 1 0,0-1 0,8-3 0,-10 6 4,0-1-1,0 1 1,1 0-1,-1-1 0,0 1 1,0 0-1,1 0 1,-1 1-1,0-1 1,1 0-1,-1 1 0,0-1 1,0 1-1,0 0 1,0 0-1,0 0 1,0 0-1,0 0 1,2 1-1,34 31-476,-26-22-488,4 4-5865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1.885"/>
    </inkml:context>
    <inkml:brush xml:id="br0">
      <inkml:brushProperty name="width" value="0.05" units="cm"/>
      <inkml:brushProperty name="height" value="0.05" units="cm"/>
      <inkml:brushProperty name="color" value="#004F8B"/>
    </inkml:brush>
  </inkml:definitions>
  <inkml:trace contextRef="#ctx0" brushRef="#br0">30 1 24575,'-1'5'0,"0"1"0,-1-1 0,0 1 0,0-1 0,0 0 0,-3 6 0,-5 13 0,9-21 0,0-1 0,0 1 0,1 0 0,-1-1 0,1 1 0,-1 0 0,1-1 0,0 1 0,0 0 0,0-1 0,1 1 0,-1 0 0,1-1 0,-1 1 0,1 0 0,0-1 0,2 4 0,-2-4 0,0-1 0,0 1 0,1-1 0,-1 1 0,0-1 0,1 0 0,0 1 0,-1-1 0,1 0 0,0 0 0,-1 0 0,1 0 0,0-1 0,0 1 0,0 0 0,0-1 0,0 1 0,3-1 0,-1 1 0,1-1 0,0 0 0,0 0 0,-1-1 0,1 1 0,0-1 0,0 0 0,-1-1 0,1 1 0,-1-1 0,1 0 0,-1 0 0,0 0 0,0 0 0,1-1 0,-2 0 0,1 0 0,5-5 0,-6 6 9,-1-1-1,1 0 1,-1 0-1,0 0 1,0 0 0,0 0-1,0-1 1,-1 1-1,1 0 1,-1-1-1,0 1 1,0-1-1,1-4 1,-2 6-68,0 0-1,0 0 1,-1 0-1,1 0 1,0 0 0,-1 0-1,1 0 1,-1 0-1,0 0 1,0 0 0,0 1-1,0-1 1,0 0-1,0 0 1,0 1 0,0-1-1,-1 1 1,1-1-1,0 1 1,-1-1 0,0 1-1,1 0 1,-1 0-1,-3-2 1,-12-6-6767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2.237"/>
    </inkml:context>
    <inkml:brush xml:id="br0">
      <inkml:brushProperty name="width" value="0.05" units="cm"/>
      <inkml:brushProperty name="height" value="0.05" units="cm"/>
      <inkml:brushProperty name="color" value="#004F8B"/>
    </inkml:brush>
  </inkml:definitions>
  <inkml:trace contextRef="#ctx0" brushRef="#br0">70 0 24575,'2'0'0,"-1"1"0,0-1 0,0 1 0,0-1 0,0 1 0,0 0 0,0-1 0,0 1 0,0 0 0,0 0 0,0-1 0,-1 1 0,1 0 0,0 0 0,0 0 0,-1 0 0,1 0 0,-1 0 0,1 0 0,-1 1 0,1-1 0,-1 0 0,0 0 0,1 0 0,-1 0 0,0 1 0,0 1 0,4 39 0,-3-37 0,-2 173 0,3 30 0,-2-203-114,0-1 1,1 1-1,0-1 0,0 1 0,0-1 1,1 1-1,-1-1 0,1 0 0,0 0 1,0 0-1,3 4 0,5 3-6712</inkml:trace>
  <inkml:trace contextRef="#ctx0" brushRef="#br0" timeOffset="1">337 411 24575,'0'-4'0,"0"-5"0,-5-2 0,-4-3 0,-6 2 0,-4 1 0,-2 0 0,-7 1 0,-3 3 0,1 2 0,0 2 0,2 2 0,1-4 0,2 0 0,0 0 0,1 6 0,4 2-8191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2.615"/>
    </inkml:context>
    <inkml:brush xml:id="br0">
      <inkml:brushProperty name="width" value="0.05" units="cm"/>
      <inkml:brushProperty name="height" value="0.05" units="cm"/>
      <inkml:brushProperty name="color" value="#004F8B"/>
    </inkml:brush>
  </inkml:definitions>
  <inkml:trace contextRef="#ctx0" brushRef="#br0">0 158 24575,'4'0'0,"6"0"0,5 0 0,-1-4 0,3-1 0,2-5 0,1-3 0,-1-5 0,-6-3 0,1 2 0,-3 0 0,-4 0 0,-6 2 0,-3 5-8191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2.975"/>
    </inkml:context>
    <inkml:brush xml:id="br0">
      <inkml:brushProperty name="width" value="0.05" units="cm"/>
      <inkml:brushProperty name="height" value="0.05" units="cm"/>
      <inkml:brushProperty name="color" value="#004F8B"/>
    </inkml:brush>
  </inkml:definitions>
  <inkml:trace contextRef="#ctx0" brushRef="#br0">123 1 24575,'-14'14'0,"0"1"0,2 1 0,0 0 0,-19 34 0,25-39 0,0 1 0,1 0 0,0 0 0,1 0 0,1 0 0,0 1 0,0-1 0,-1 23 0,4-32 0,0 1 0,0-1 0,0 0 0,0 0 0,1 0 0,-1 1 0,1-1 0,0 0 0,0 0 0,0 0 0,0 0 0,1 0 0,-1 0 0,1-1 0,0 1 0,-1 0 0,4 3 0,-2-5 0,-1 1 0,0-1 0,0 1 0,1-1 0,-1 0 0,1 0 0,-1 0 0,1 0 0,-1 0 0,1-1 0,-1 1 0,1-1 0,0 0 0,-1 0 0,1 0 0,4 0 0,3-2 0,0 0 0,-1 0 0,1-1 0,-1 0 0,0-1 0,0 0 0,0 0 0,0-1 0,13-10 0,6-9 0,-22 18 0,0 0 0,1 0 0,0 1 0,13-8 0,-18 12 0,0 0 0,1 0 0,-1 0 0,1 1 0,0-1 0,-1 1 0,1-1 0,-1 1 0,1 0 0,0 0 0,-1 0 0,1 0 0,0 0 0,-1 1 0,1-1 0,-1 1 0,1 0 0,-1 0 0,5 2 0,51 33 4,-51-30-118,1 0 0,0-1 0,0 0 0,0 0-1,0-1 1,1 0 0,0 0 0,0-1 0,0 0 0,0-1 0,14 2 0,-7-4-6712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3.315"/>
    </inkml:context>
    <inkml:brush xml:id="br0">
      <inkml:brushProperty name="width" value="0.05" units="cm"/>
      <inkml:brushProperty name="height" value="0.05" units="cm"/>
      <inkml:brushProperty name="color" value="#004F8B"/>
    </inkml:brush>
  </inkml:definitions>
  <inkml:trace contextRef="#ctx0" brushRef="#br0">213 1 24575,'-4'0'0,"-6"4"0,-5 6 0,-4 4 0,-3 5 0,-2 3 0,-1 2 0,4 1 0,1 0 0,5 1 0,4-1 0,0 0 0,2-1 0,2 1 0,7-1 0,3-4-8191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3.649"/>
    </inkml:context>
    <inkml:brush xml:id="br0">
      <inkml:brushProperty name="width" value="0.05" units="cm"/>
      <inkml:brushProperty name="height" value="0.05" units="cm"/>
      <inkml:brushProperty name="color" value="#004F8B"/>
    </inkml:brush>
  </inkml:definitions>
  <inkml:trace contextRef="#ctx0" brushRef="#br0">3 603 24575,'2'6'0,"-1"-1"0,1 0 0,0 0 0,0 0 0,0 0 0,1-1 0,0 1 0,0-1 0,4 6 0,4 6 0,-19-32 0,2-2 0,0 1 0,0-1 0,2 0 0,0 0 0,1 0 0,0-34 0,5-142 0,-1 173 0,2 0 0,0 0 0,1 0 0,1 1 0,15-39 0,-15 48 0,0 0 0,1 0 0,0 1 0,0 0 0,1 0 0,1 1 0,0-1 0,0 2 0,0-1 0,1 1 0,20-13 0,-28 19 0,0 1 0,0 0 0,1 0 0,-1 0 0,1 0 0,-1 1 0,1-1 0,-1 0 0,1 0 0,-1 1 0,1-1 0,0 1 0,-1 0 0,1-1 0,0 1 0,-1 0 0,1 0 0,0 0 0,-1 0 0,1 0 0,0 0 0,-1 1 0,1-1 0,0 0 0,-1 1 0,1-1 0,-1 1 0,1 0 0,-1 0 0,1 0 0,-1-1 0,1 1 0,-1 0 0,0 1 0,1-1 0,-1 0 0,0 0 0,0 0 0,0 1 0,0-1 0,0 1 0,0-1 0,0 1 0,-1-1 0,1 1 0,-1-1 0,2 3 0,0 3 0,-1 1 0,1-1 0,-1 1 0,0-1 0,-1 1 0,1-1 0,-2 1 0,1-1 0,-3 11 0,0-4-136,-1 1-1,-1-1 1,0-1-1,-1 1 1,0-1-1,-1 0 1,-1 0-1,0-1 0,-10 12 1,8-11-6690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3.996"/>
    </inkml:context>
    <inkml:brush xml:id="br0">
      <inkml:brushProperty name="width" value="0.05" units="cm"/>
      <inkml:brushProperty name="height" value="0.05" units="cm"/>
      <inkml:brushProperty name="color" value="#004F8B"/>
    </inkml:brush>
  </inkml:definitions>
  <inkml:trace contextRef="#ctx0" brushRef="#br0">1 53 24575,'0'0'0,"1"1"0,-1-1 0,1 0 0,-1 0 0,0 0 0,1 1 0,-1-1 0,1 0 0,-1 1 0,1-1 0,-1 0 0,0 1 0,1-1 0,-1 0 0,0 1 0,1-1 0,-1 1 0,0-1 0,0 0 0,1 1 0,-1-1 0,0 1 0,0-1 0,0 1 0,0-1 0,1 1 0,-1-1 0,0 1 0,0-1 0,0 1 0,0-1 0,0 1 0,-1 0 0,1 27 0,-1-2 0,2-24 0,0 1 0,-1 0 0,1-1 0,0 1 0,0-1 0,0 1 0,1-1 0,-1 0 0,0 1 0,1-1 0,0 0 0,-1 0 0,1 0 0,0 0 0,0 0 0,0-1 0,1 1 0,-1-1 0,0 1 0,0-1 0,1 0 0,-1 0 0,1 1 0,-1-2 0,1 1 0,0 0 0,-1-1 0,1 1 0,5-1 0,-3 0 0,0-1 0,1 0 0,-1 0 0,0 0 0,0-1 0,0 1 0,0-2 0,0 1 0,0 0 0,-1-1 0,1 0 0,-1 0 0,0 0 0,5-5 0,-5 5 0,-1 0 0,0 0 0,0 0 0,0-1 0,0 1 0,-1-1 0,1 0 0,-1 1 0,0-1 0,0 0 0,0-1 0,-1 1 0,1 0 0,-1 0 0,0-1 0,0-6 0,-1 8 0,-1 0 0,1 0 0,-1 1 0,0-1 0,0 0 0,0 1 0,0-1 0,0 0 0,-1 1 0,1 0 0,-1-1 0,0 1 0,1 0 0,-1 0 0,0 0 0,0 0 0,-1 0 0,1 0 0,0 0 0,-1 1 0,1-1 0,-1 1 0,1 0 0,-1 0 0,0 0 0,1 0 0,-1 0 0,0 0 0,-4 0 0,-41-6-1365,26 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4.827"/>
    </inkml:context>
    <inkml:brush xml:id="br0">
      <inkml:brushProperty name="width" value="0.05" units="cm"/>
      <inkml:brushProperty name="height" value="0.05" units="cm"/>
      <inkml:brushProperty name="color" value="#004F8B"/>
    </inkml:brush>
  </inkml:definitions>
  <inkml:trace contextRef="#ctx0" brushRef="#br0">314 47 24575,'0'-4'0,"-4"-1"0,-6 0 0,0-4 0,-4 1 0,-3 1 0,-3 2 0,-1 1 0,-3 6 0,0 3 0,-1 0 0,-4 0 0,3 2 0,2 1 0,1 3 0,-1-1 0,5-2-8191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4.757"/>
    </inkml:context>
    <inkml:brush xml:id="br0">
      <inkml:brushProperty name="width" value="0.05" units="cm"/>
      <inkml:brushProperty name="height" value="0.05" units="cm"/>
      <inkml:brushProperty name="color" value="#004F8B"/>
    </inkml:brush>
  </inkml:definitions>
  <inkml:trace contextRef="#ctx0" brushRef="#br0">3 74 24575,'-1'42'0,"0"-18"0,1 0 0,1-1 0,0 1 0,2 0 0,9 33 0,-12-57 0,0 1 0,0 0 0,0 0 0,0 0 0,0-1 0,0 1 0,1 0 0,-1 0 0,0 0 0,0-1 0,1 1 0,-1 0 0,1-1 0,-1 1 0,1 0 0,-1-1 0,1 1 0,-1 0 0,1-1 0,-1 1 0,1-1 0,0 1 0,-1-1 0,1 1 0,0-1 0,-1 0 0,1 1 0,0-1 0,0 0 0,1 1 0,-1-2 0,0 0 0,0 0 0,0 0 0,0 0 0,0 0 0,0 0 0,0 0 0,0 0 0,0 0 0,0-1 0,-1 1 0,1 0 0,-1-1 0,1 1 0,0-2 0,18-65 0,-18 62 0,3-10 0,17-62 0,-19 73 0,-1 1 0,1-1 0,0 0 0,1 1 0,-1-1 0,1 1 0,0 0 0,0 0 0,0 0 0,1 0 0,0 0 0,5-4 0,-7 7 0,1 0 0,-1 0 0,0 1 0,1-1 0,-1 1 0,1-1 0,-1 1 0,1 0 0,-1 0 0,1 0 0,-1 0 0,0 0 0,1 1 0,-1-1 0,1 1 0,-1-1 0,0 1 0,1 0 0,-1 0 0,0 0 0,0 0 0,1 0 0,-1 1 0,0-1 0,0 1 0,-1-1 0,3 3 0,9 7 0,-2 1 0,21 25 0,-23-26 0,-4-4 0,1-1 0,-1 0 0,2 0 0,-1-1 0,0 1 0,1-1 0,0-1 0,0 0 0,1 0 0,-1 0 0,1-1 0,0 0 0,8 2 0,-10-3 0,0-1 0,1-1 0,-1 1 0,0-1 0,1 0 0,-1-1 0,0 0 0,0 0 0,1 0 0,-1 0 0,0-1 0,0 0 0,-1-1 0,1 1 0,0-1 0,-1 0 0,11-8 0,-9 5 0,0 0 0,-1-1 0,1 1 0,-2-2 0,1 1 0,-1-1 0,0 1 0,0-2 0,-1 1 0,6-16 0,-9 21 0,0 1 0,0-1 0,0 1 0,0-1 0,0 1 0,-1-1 0,1 0 0,-1 1 0,0-1 0,0 1 0,0-1 0,0 0 0,0 1 0,-1-1 0,1 0 0,-1 1 0,1-1 0,-1 1 0,0-1 0,0 1 0,0-1 0,-1 1 0,1 0 0,0 0 0,-1-1 0,0 1 0,1 0 0,-1 0 0,0 1 0,0-1 0,0 0 0,0 0 0,0 1 0,-1 0 0,1-1 0,0 1 0,-1 0 0,1 0 0,-1 0 0,1 0 0,-4 0 0,2 0 0,-1 0 0,1 1 0,0-1 0,-1 1 0,1 0 0,-1 0 0,1 1 0,0-1 0,-1 1 0,1 0 0,0 0 0,0 0 0,-1 1 0,1-1 0,0 1 0,0 0 0,1 0 0,-1 1 0,0-1 0,1 1 0,-1 0 0,1 0 0,0 0 0,0 0 0,0 0 0,0 1 0,-2 3 0,1-1 0,0 1 0,1-1 0,0 1 0,0 0 0,0 0 0,1 0 0,0 0 0,0 0 0,1 0 0,0 1 0,0-1 0,1 1 0,-1-1 0,2 0 0,1 11 0,-1-10 0,1 0 0,1 0 0,-1-1 0,2 1 0,-1 0 0,1-1 0,0 0 0,0 0 0,1 0 0,0 0 0,0-1 0,1 0 0,-1 0 0,2 0 0,-1-1 0,0 0 0,1 0 0,0 0 0,0-1 0,10 4 0,-12-6 0,1 0 0,0 0 0,-1 0 0,1-1 0,0 0 0,0 0 0,0 0 0,0-1 0,0 0 0,0 0 0,0-1 0,0 0 0,0 0 0,0 0 0,-1-1 0,1 1 0,0-1 0,-1-1 0,1 1 0,-1-1 0,0 0 0,0 0 0,0 0 0,0-1 0,0 0 0,-1 0 0,0 0 0,7-8 0,-1-2-52,-1 0-1,0-1 1,-1 0-1,-1-1 1,8-20-1,-5 12-997,-4 8-5776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5.182"/>
    </inkml:context>
    <inkml:brush xml:id="br0">
      <inkml:brushProperty name="width" value="0.05" units="cm"/>
      <inkml:brushProperty name="height" value="0.05" units="cm"/>
      <inkml:brushProperty name="color" value="#004F8B"/>
    </inkml:brush>
  </inkml:definitions>
  <inkml:trace contextRef="#ctx0" brushRef="#br0">29 39 24575,'0'0'0,"0"0"0,0 0 0,0-1 0,1 1 0,-1 0 0,0 0 0,0-1 0,0 1 0,0 0 0,0 0 0,0-1 0,0 1 0,0 0 0,0 0 0,0-1 0,0 1 0,0 0 0,0 0 0,0-1 0,0 1 0,0 0 0,0 0 0,-1-1 0,1 1 0,0 0 0,0 0 0,0 0 0,0-1 0,0 1 0,-1 0 0,1 0 0,0 0 0,0-1 0,0 1 0,-1 0 0,1 0 0,0 0 0,0 0 0,0 0 0,-1-1 0,1 1 0,0 0 0,0 0 0,-1 0 0,1 0 0,0 0 0,0 0 0,-1 0 0,1 0 0,0 0 0,0 0 0,-1 0 0,1 0 0,0 0 0,0 0 0,-1 0 0,1 0 0,0 1 0,0-1 0,-1 0 0,1 0 0,0 0 0,0 0 0,-1 0 0,-9 16 0,6 6 0,1 0 0,1 0 0,1 1 0,2-1 0,2 28 0,-3-49 0,0 1 0,0-1 0,0 0 0,0 1 0,0-1 0,0 1 0,1-1 0,-1 0 0,0 1 0,1-1 0,-1 0 0,1 0 0,0 1 0,-1-1 0,1 0 0,0 0 0,0 0 0,-1 0 0,1 0 0,0 0 0,0 0 0,0 0 0,2 1 0,-2-2 0,0 0 0,1 0 0,-1 0 0,0 0 0,0 0 0,0-1 0,1 1 0,-1 0 0,0-1 0,0 1 0,0-1 0,0 1 0,0-1 0,0 0 0,0 1 0,0-1 0,0 0 0,0 0 0,0 0 0,1-1 0,4-5 0,1-1 0,-2 0 0,1 0 0,-1-1 0,5-10 0,9-37 0,-16 45 0,0 0 0,0 1 0,1-1 0,0 1 0,1-1 0,1 1 0,-1 1 0,8-10 0,-12 18 0,-1 0 0,1 1 0,0-1 0,-1 0 0,1 1 0,0-1 0,-1 1 0,1-1 0,0 1 0,0-1 0,-1 1 0,1-1 0,0 1 0,0 0 0,0 0 0,0-1 0,0 1 0,0 0 0,-1 0 0,1 0 0,0 0 0,0 0 0,0 0 0,0 0 0,0 0 0,0 0 0,0 1 0,1 0 0,0 0 0,0 0 0,0 0 0,0 1 0,-1-1 0,1 1 0,0 0 0,-1-1 0,1 1 0,-1 0 0,0 0 0,2 3 0,2 4 0,-1 1 0,0 0 0,6 19 0,14 82-1365,-20-94-5461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5.547"/>
    </inkml:context>
    <inkml:brush xml:id="br0">
      <inkml:brushProperty name="width" value="0.05" units="cm"/>
      <inkml:brushProperty name="height" value="0.05" units="cm"/>
      <inkml:brushProperty name="color" value="#004F8B"/>
    </inkml:brush>
  </inkml:definitions>
  <inkml:trace contextRef="#ctx0" brushRef="#br0">0 24 24575,'7'-21'0,"0"18"0,-2 13 0,9 56 0,-4 0 0,2 71 0,-2-24 0,-6-70-108,-3-18-143,2 1-1,0-1 1,2-1-1,14 46 1,-12-55-6575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5.893"/>
    </inkml:context>
    <inkml:brush xml:id="br0">
      <inkml:brushProperty name="width" value="0.05" units="cm"/>
      <inkml:brushProperty name="height" value="0.05" units="cm"/>
      <inkml:brushProperty name="color" value="#004F8B"/>
    </inkml:brush>
  </inkml:definitions>
  <inkml:trace contextRef="#ctx0" brushRef="#br0">377 26 24575,'0'-4'0,"-4"-1"0,-6-1 0,-5 2 0,-3 1 0,-9 1 0,-2 1 0,-1 1 0,1 4 0,-4 2 0,1-1 0,1 0 0,2 2 0,1 0 0,2 0 0,5 1 0,7 1-8191</inkml:trace>
  <inkml:trace contextRef="#ctx0" brushRef="#br0" timeOffset="1">305 2 24575,'0'4'0,"0"6"0,4 4 0,1 6 0,0 2 0,-1 1 0,-1 2 0,-1 1 0,-1-5-8191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6.256"/>
    </inkml:context>
    <inkml:brush xml:id="br0">
      <inkml:brushProperty name="width" value="0.05" units="cm"/>
      <inkml:brushProperty name="height" value="0.05" units="cm"/>
      <inkml:brushProperty name="color" value="#004F8B"/>
    </inkml:brush>
  </inkml:definitions>
  <inkml:trace contextRef="#ctx0" brushRef="#br0">0 47 24575,'0'-4'0,"0"-6"0,0-5 0,0 5 0,5 3 0,0 7 0,5 8 0,-1 2-8191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6.586"/>
    </inkml:context>
    <inkml:brush xml:id="br0">
      <inkml:brushProperty name="width" value="0.05" units="cm"/>
      <inkml:brushProperty name="height" value="0.05" units="cm"/>
      <inkml:brushProperty name="color" value="#004F8B"/>
    </inkml:brush>
  </inkml:definitions>
  <inkml:trace contextRef="#ctx0" brushRef="#br0">198 315 24575,'-11'2'0,"1"0"0,-1 1 0,1 0 0,0 1 0,0 0 0,1 1 0,-1 0 0,1 0 0,0 1 0,1 0 0,-1 1 0,-12 12 0,14-12 0,1 0 0,0 0 0,0 1 0,1 0 0,0 0 0,0 0 0,-5 16 0,8-19 0,0 0 0,0 0 0,1 0 0,0 1 0,0-1 0,0 0 0,1 1 0,-1-1 0,1 1 0,0-1 0,1 1 0,0-1 0,0 0 0,2 9 0,-3-12 0,1-1 0,-1 0 0,0 0 0,1 0 0,-1 1 0,1-1 0,-1 0 0,1 0 0,0 0 0,-1 0 0,1 0 0,0 0 0,0 0 0,0 0 0,0 0 0,0-1 0,0 1 0,0 0 0,0-1 0,0 1 0,0 0 0,0-1 0,0 1 0,0-1 0,0 0 0,1 1 0,1-1 0,-1 0 0,0-1 0,0 1 0,0-1 0,0 0 0,0 0 0,0 0 0,-1 0 0,1 0 0,0 0 0,-1 0 0,1 0 0,-1-1 0,1 1 0,2-4 0,5-6 0,-1 0 0,0-1 0,8-19 0,-6 8 0,9-21 0,-19 42 0,1 1 0,0-1 0,0 0 0,0 1 0,0-1 0,0 1 0,0 0 0,0-1 0,1 1 0,-1 0 0,0-1 0,1 1 0,-1 0 0,1 0 0,0 0 0,-1 1 0,1-1 0,2-1 0,-3 2 0,0 1 0,0-1 0,0 0 0,0 1 0,1-1 0,-1 1 0,0-1 0,0 1 0,0 0 0,0-1 0,0 1 0,0 0 0,-1 0 0,1-1 0,0 1 0,0 0 0,0 0 0,-1 0 0,1 0 0,0 0 0,-1 0 0,1 0 0,-1 0 0,1 0 0,-1 2 0,11 29 0,3 43-1365,-8-52-5461</inkml:trace>
  <inkml:trace contextRef="#ctx0" brushRef="#br0" timeOffset="1">318 0 24575,'23'171'0,"-21"-46"-39,-2-77-226,1-1 0,2 0-1,2 0 1,14 53 0,-13-79-6561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6.938"/>
    </inkml:context>
    <inkml:brush xml:id="br0">
      <inkml:brushProperty name="width" value="0.05" units="cm"/>
      <inkml:brushProperty name="height" value="0.05" units="cm"/>
      <inkml:brushProperty name="color" value="#004F8B"/>
    </inkml:brush>
  </inkml:definitions>
  <inkml:trace contextRef="#ctx0" brushRef="#br0">1 5 24575,'0'-4'0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4.830"/>
    </inkml:context>
    <inkml:brush xml:id="br0">
      <inkml:brushProperty name="width" value="0.05" units="cm"/>
      <inkml:brushProperty name="height" value="0.05" units="cm"/>
      <inkml:brushProperty name="color" value="#004F8B"/>
    </inkml:brush>
  </inkml:definitions>
  <inkml:trace contextRef="#ctx0" brushRef="#br0">146 145 24575,'1'-1'0,"-1"0"0,0 0 0,0 0 0,0 0 0,0 0 0,0 0 0,0-1 0,0 1 0,-1 0 0,1 0 0,0 0 0,-1 0 0,1 0 0,0 0 0,-1 0 0,0 0 0,1 0 0,-1 1 0,1-1 0,-1 0 0,0 0 0,1 0 0,-1 1 0,0-1 0,0 0 0,0 1 0,0-1 0,0 0 0,0 1 0,0-1 0,0 1 0,0 0 0,0-1 0,0 1 0,0 0 0,0 0 0,0-1 0,0 1 0,0 0 0,0 0 0,0 0 0,0 0 0,0 1 0,0-1 0,-2 1 0,-1-1 0,1 1 0,0 0 0,0 0 0,0 1 0,1-1 0,-1 0 0,0 1 0,0 0 0,1 0 0,-1 0 0,1 0 0,0 0 0,-1 0 0,-2 4 0,0 4 0,1 0 0,0 0 0,0 0 0,1 1 0,1-1 0,-1 1 0,2-1 0,-1 1 0,1 20 0,2 1 0,0-1 0,8 36 0,-6-53 0,0 1 0,1-1 0,1 0 0,0 0 0,1 0 0,1 0 0,0-1 0,1-1 0,0 1 0,20 22 0,-23-30 0,0 0 0,0 0 0,0 0 0,1 0 0,-1-1 0,1 0 0,0-1 0,1 1 0,-1-1 0,1 0 0,-1 0 0,1-1 0,0 0 0,0 0 0,0-1 0,0 0 0,0 0 0,0 0 0,0-1 0,1 0 0,-1-1 0,0 0 0,0 0 0,13-3 0,-13 1 0,-1-1 0,1 1 0,-1-1 0,0 0 0,0-1 0,0 0 0,0 1 0,-1-2 0,0 1 0,0-1 0,0 1 0,-1-1 0,0-1 0,0 1 0,-1-1 0,1 1 0,-1-1 0,3-10 0,0-2 0,0 0 0,-1-1 0,-1 0 0,-1 0 0,1-34 0,-4 33 0,-1 0 0,-1-1 0,-1 1 0,0 0 0,-2 0 0,-1 1 0,-12-30 0,14 38 0,-2 1 0,1 0 0,-2 0 0,1 0 0,-2 1 0,1 0 0,-1 1 0,-1-1 0,0 2 0,0-1 0,0 1 0,-1 1 0,-1-1 0,-12-6 0,18 12 0,1 0 0,-1 0 0,1 1 0,-1-1 0,0 1 0,1 0 0,-1 0 0,0 1 0,0-1 0,0 1 0,0 0 0,1 0 0,-1 1 0,0-1 0,0 1 0,-8 3 0,6-1 0,0 0 0,0 1 0,0-1 0,1 1 0,0 1 0,0-1 0,0 1 0,1 0 0,-1 1 0,-4 5 0,-2 5 0,1 1 0,0 0 0,1 0 0,0 1 0,2 0 0,0 1 0,-6 25 0,7-16-682,-5 47-1,9-48-6143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5.260"/>
    </inkml:context>
    <inkml:brush xml:id="br0">
      <inkml:brushProperty name="width" value="0.05" units="cm"/>
      <inkml:brushProperty name="height" value="0.05" units="cm"/>
      <inkml:brushProperty name="color" value="#004F8B"/>
    </inkml:brush>
  </inkml:definitions>
  <inkml:trace contextRef="#ctx0" brushRef="#br0">0 111 24575,'1'6'0,"0"-1"0,0 1 0,1-1 0,0 1 0,0-1 0,0 1 0,4 6 0,-5-10 0,0 1 0,1-1 0,-1 1 0,1-1 0,-1 1 0,1-1 0,0 0 0,0 0 0,0 0 0,0 0 0,0-1 0,1 1 0,-1 0 0,0-1 0,1 0 0,0 1 0,-1-1 0,1 0 0,-1 0 0,6 1 0,-7-3 0,0 1 0,1 0 0,-1 0 0,1-1 0,-1 1 0,0 0 0,1-1 0,-1 0 0,0 1 0,1-1 0,-1 0 0,0 0 0,0 1 0,0-1 0,0 0 0,0 0 0,0 0 0,0 0 0,0 0 0,0-1 0,0 1 0,-1 0 0,1 0 0,0-1 0,-1 1 0,1 0 0,-1-1 0,1 1 0,-1 0 0,0-1 0,0 1 0,1-3 0,3-55 0,-3 42 0,-1 9 0,1 0 0,0 0 0,1 0 0,-1 1 0,2-1 0,-1 0 0,5-9 0,-6 16 0,0-1 0,-1 1 0,1 0 0,0 0 0,0 0 0,0 0 0,0-1 0,0 1 0,0 0 0,0 1 0,0-1 0,1 0 0,-1 0 0,0 0 0,0 1 0,1-1 0,-1 0 0,0 1 0,1 0 0,-1-1 0,1 1 0,-1 0 0,1-1 0,-1 1 0,0 0 0,1 0 0,-1 0 0,1 0 0,-1 1 0,1-1 0,-1 0 0,1 1 0,-1-1 0,0 1 0,1-1 0,-1 1 0,0 0 0,1-1 0,-1 1 0,0 0 0,0 0 0,0 0 0,0 0 0,0 0 0,0 0 0,2 2 0,21 20 31,0 1 0,34 45 0,-41-47-323,1 0 1,0-2-1,2 0 0,40 32 1,-31-33-6535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5.837"/>
    </inkml:context>
    <inkml:brush xml:id="br0">
      <inkml:brushProperty name="width" value="0.05" units="cm"/>
      <inkml:brushProperty name="height" value="0.05" units="cm"/>
      <inkml:brushProperty name="color" value="#004F8B"/>
    </inkml:brush>
  </inkml:definitions>
  <inkml:trace contextRef="#ctx0" brushRef="#br0">221 71 24575,'0'-3'0,"-1"0"0,1-1 0,-1 1 0,0 0 0,0 0 0,0 0 0,0 0 0,0 0 0,-1 1 0,1-1 0,-1 0 0,0 0 0,1 1 0,-1-1 0,-1 1 0,1 0 0,0 0 0,0 0 0,-1 0 0,0 0 0,1 0 0,-1 0 0,0 1 0,0-1 0,1 1 0,-1 0 0,0 0 0,-1 0 0,1 0 0,0 1 0,0-1 0,0 1 0,-3 0 0,0-1 0,0 0 0,0 1 0,0 0 0,0 0 0,0 1 0,0-1 0,0 1 0,0 1 0,0-1 0,0 1 0,0 0 0,1 0 0,-1 1 0,1-1 0,0 1 0,-9 7 0,9-5 0,1 1 0,0-1 0,0 1 0,1 0 0,0 0 0,0 1 0,0-1 0,0 1 0,1 0 0,0-1 0,1 1 0,0 0 0,0 0 0,0 0 0,1 0 0,0 0 0,0 0 0,1 0 0,0 0 0,0 0 0,0 0 0,1 0 0,0-1 0,1 1 0,-1-1 0,1 1 0,1-1 0,-1 0 0,8 9 0,-11-13 0,1-1 0,0 0 0,0 0 0,0 1 0,0-1 0,0 0 0,0 0 0,0 0 0,0 0 0,0 0 0,0 0 0,1 0 0,-1-1 0,0 1 0,1 0 0,-1-1 0,1 1 0,-1-1 0,0 1 0,1-1 0,-1 0 0,1 0 0,-1 0 0,1 1 0,-1-1 0,3-1 0,-1 0 0,-1 0 0,1 0 0,-1 0 0,1 0 0,-1-1 0,1 1 0,-1-1 0,1 0 0,-1 0 0,0 0 0,0 0 0,3-4 0,3-5 0,0-1 0,0 0 0,-1-1 0,8-19 0,-13 25 0,1 0 0,0 0 0,1 1 0,0-1 0,0 1 0,6-7 0,-10 12 0,1 1 0,-1-1 0,1 0 0,0 1 0,-1-1 0,1 1 0,-1 0 0,1-1 0,0 1 0,-1-1 0,1 1 0,0 0 0,-1 0 0,1-1 0,0 1 0,0 0 0,-1 0 0,1 0 0,0 0 0,0 0 0,-1 0 0,1 0 0,0 0 0,0 0 0,-1 0 0,2 1 0,0 0 0,-1 0 0,1 0 0,-1 1 0,1-1 0,-1 0 0,0 1 0,0 0 0,0-1 0,0 1 0,0 0 0,0-1 0,0 1 0,0 0 0,-1 0 0,2 3 0,34 106-1365,-29-94-5461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5.223"/>
    </inkml:context>
    <inkml:brush xml:id="br0">
      <inkml:brushProperty name="width" value="0.05" units="cm"/>
      <inkml:brushProperty name="height" value="0.05" units="cm"/>
      <inkml:brushProperty name="color" value="#004F8B"/>
    </inkml:brush>
  </inkml:definitions>
  <inkml:trace contextRef="#ctx0" brushRef="#br0">1 12 24575,'4'-4'0,"5"-2"0,2 5 0,3 2 0,-1 1-8191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6.234"/>
    </inkml:context>
    <inkml:brush xml:id="br0">
      <inkml:brushProperty name="width" value="0.05" units="cm"/>
      <inkml:brushProperty name="height" value="0.05" units="cm"/>
      <inkml:brushProperty name="color" value="#004F8B"/>
    </inkml:brush>
  </inkml:definitions>
  <inkml:trace contextRef="#ctx0" brushRef="#br0">0 96 24575,'3'-3'0,"5"11"0,5 14 0,-2 1 0,1 0 0,23 32 0,-29-47 0,0-1 0,0 1 0,1-1 0,-1 0 0,2-1 0,-1 0 0,1 0 0,0 0 0,17 8 0,-23-13 0,1 0 0,0 0 0,0 0 0,0 0 0,0 0 0,-1-1 0,1 1 0,0-1 0,0 0 0,0 0 0,0 0 0,0 0 0,0-1 0,0 1 0,0-1 0,0 1 0,0-1 0,-1 0 0,1 0 0,0-1 0,0 1 0,-1 0 0,1-1 0,-1 0 0,1 0 0,-1 1 0,0-1 0,0 0 0,0-1 0,0 1 0,0 0 0,0-1 0,-1 1 0,1-1 0,-1 1 0,0-1 0,2-3 0,4-11 0,-1 0 0,0 0 0,-2-1 0,5-31 0,-6 34 0,12-90-1365,-14 84-5461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6.629"/>
    </inkml:context>
    <inkml:brush xml:id="br0">
      <inkml:brushProperty name="width" value="0.05" units="cm"/>
      <inkml:brushProperty name="height" value="0.05" units="cm"/>
      <inkml:brushProperty name="color" value="#004F8B"/>
    </inkml:brush>
  </inkml:definitions>
  <inkml:trace contextRef="#ctx0" brushRef="#br0">1 242 24575,'16'16'0,"1"0"0,1-2 0,1 0 0,0-1 0,0-1 0,34 15 0,-48-25 0,1 1 0,0-1 0,0 0 0,0 0 0,0-1 0,0 0 0,0 0 0,0 0 0,0-1 0,0 0 0,0 0 0,0-1 0,0 1 0,0-1 0,0-1 0,0 1 0,0-1 0,0 0 0,0 0 0,-1-1 0,1 1 0,-1-1 0,1-1 0,-1 1 0,0-1 0,-1 0 0,1 0 0,-1 0 0,6-7 0,-7 7 0,0 0 0,0 0 0,-1 0 0,0 0 0,1-1 0,-1 1 0,-1-1 0,1 0 0,-1 1 0,0-1 0,0 0 0,0 0 0,-1 1 0,1-1 0,-1 0 0,0 0 0,-1 0 0,1 0 0,-1 0 0,0 1 0,0-1 0,-1 0 0,1 1 0,-1-1 0,-4-7 0,4 8 0,0 1 0,-1 0 0,1 0 0,-1 0 0,1 0 0,-1 0 0,0 0 0,0 1 0,-1-1 0,1 1 0,0 0 0,-1 0 0,1 0 0,-1 1 0,0-1 0,1 1 0,-1 0 0,0 0 0,0 0 0,0 0 0,0 1 0,0 0 0,0-1 0,0 2 0,0-1 0,0 0 0,1 1 0,-1-1 0,0 1 0,0 0 0,-7 3 0,7-2 0,0 0 0,0 0 0,0 0 0,1 0 0,-1 0 0,1 1 0,-1 0 0,1 0 0,0 0 0,0 0 0,0 0 0,0 0 0,1 1 0,-1 0 0,1-1 0,0 1 0,0 0 0,0 0 0,1 0 0,-1 0 0,1 0 0,0 1 0,0-1 0,0 0 0,1 0 0,0 1 0,0-1 0,0 1 0,0-1 0,0 0 0,1 0 0,0 1 0,2 7 0,0-1 0,0 0 0,1 0 0,0-1 0,1 1 0,0-1 0,1 0 0,0 0 0,1 0 0,-1-1 0,2 0 0,15 15 0,-16-19 0,-1 0 0,1 0 0,1-1 0,-1 0 0,1 0 0,-1 0 0,1-1 0,0 0 0,0-1 0,1 0 0,-1 0 0,0-1 0,1 0 0,-1 0 0,14-1 0,-18-1 0,1 0 0,-1 1 0,1-1 0,-1-1 0,0 1 0,1-1 0,-1 0 0,0 0 0,0 0 0,0 0 0,0-1 0,-1 1 0,1-1 0,-1 0 0,1 0 0,-1-1 0,0 1 0,0-1 0,0 1 0,-1-1 0,1 0 0,-1 0 0,0 0 0,0 0 0,-1 0 0,1-1 0,-1 1 0,0 0 0,0-1 0,0-4 0,2-13 0,-2-1 0,0 1 0,-5-36 0,2 39 0,1 0 0,1 0 0,0 0 0,1 1 0,7-34 0,-6 47 4,-1 0 1,1 0-1,0 0 0,1 0 0,-1 0 0,1 0 0,0 1 0,0-1 0,1 1 1,-1 0-1,1 0 0,0 0 0,0 1 0,0-1 0,0 1 0,1 0 0,0 0 1,-1 0-1,1 1 0,0 0 0,0 0 0,0 0 0,1 0 0,-1 1 0,0 0 1,1 0-1,-1 1 0,9-1 0,4 1-190,-1 1 1,1 0-1,0 1 0,-1 1 1,1 1-1,-1 1 1,23 8-1,-19-5-6640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7.069"/>
    </inkml:context>
    <inkml:brush xml:id="br0">
      <inkml:brushProperty name="width" value="0.05" units="cm"/>
      <inkml:brushProperty name="height" value="0.05" units="cm"/>
      <inkml:brushProperty name="color" value="#004F8B"/>
    </inkml:brush>
  </inkml:definitions>
  <inkml:trace contextRef="#ctx0" brushRef="#br0">272 59 24575,'0'-1'0,"0"-1"0,0 0 0,0 0 0,0 1 0,-1-1 0,1 0 0,0 1 0,-1-1 0,1 0 0,-1 1 0,0-1 0,0 1 0,1-1 0,-1 1 0,0-1 0,0 1 0,0 0 0,0-1 0,-1 1 0,1 0 0,0 0 0,-1 0 0,1 0 0,-3-2 0,0 2 0,1-1 0,-1 1 0,0 0 0,0 0 0,0 1 0,0-1 0,0 1 0,0 0 0,0 0 0,-6 0 0,-5 2 0,1 1 0,-1 0 0,1 1 0,-26 11 0,32-11 0,0 0 0,1 0 0,0 0 0,0 1 0,0 0 0,1 1 0,-1-1 0,1 1 0,1 1 0,-1-1 0,-8 14 0,12-16 0,0-1 0,0 1 0,0 0 0,0 1 0,1-1 0,0 0 0,0 0 0,0 1 0,0-1 0,1 1 0,-1-1 0,1 0 0,1 1 0,-1-1 0,0 1 0,1-1 0,0 0 0,0 1 0,0-1 0,1 0 0,-1 0 0,1 0 0,0 0 0,3 5 0,-4-8 0,0 1 0,0 0 0,0 0 0,0 0 0,1 0 0,-1-1 0,1 1 0,-1-1 0,1 1 0,-1-1 0,1 0 0,0 1 0,0-1 0,0 0 0,0 0 0,-1 0 0,1 0 0,1-1 0,-1 1 0,0-1 0,0 1 0,0-1 0,4 1 0,-3-2 0,0 1 0,0-1 0,0 0 0,0 0 0,0-1 0,0 1 0,0-1 0,0 1 0,0-1 0,-1 0 0,1 0 0,-1 0 0,1 0 0,2-3 0,4-5 0,0-1 0,-1 0 0,0-1 0,-1 0 0,0 0 0,6-15 0,24-94 0,-37 120 0,0 0 0,0 1 0,0-1 0,0 0 0,1 1 0,-1-1 0,0 0 0,0 1 0,1-1 0,-1 1 0,0-1 0,1 0 0,-1 1 0,1-1 0,-1 1 0,1-1 0,-1 1 0,1 0 0,-1-1 0,1 1 0,-1-1 0,1 1 0,0 0 0,-1-1 0,1 1 0,0 0 0,-1 0 0,1 0 0,0-1 0,-1 1 0,1 0 0,0 0 0,-1 0 0,2 0 0,0 1 0,0 0 0,-1 0 0,1 1 0,-1-1 0,0 0 0,1 0 0,-1 1 0,0-1 0,0 1 0,0-1 0,0 1 0,2 2 0,20 53 0,-22-56 0,40 125-1365,-34-105-5461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7.488"/>
    </inkml:context>
    <inkml:brush xml:id="br0">
      <inkml:brushProperty name="width" value="0.05" units="cm"/>
      <inkml:brushProperty name="height" value="0.05" units="cm"/>
      <inkml:brushProperty name="color" value="#004F8B"/>
    </inkml:brush>
  </inkml:definitions>
  <inkml:trace contextRef="#ctx0" brushRef="#br0">24 53 24575,'2'-3'0,"-1"1"0,1-1 0,-1 0 0,0 0 0,1-1 0,-1 1 0,-1 0 0,2-6 0,-3-7 0,1 16 0,-1 0 0,1-1 0,0 1 0,0 0 0,-1 0 0,1-1 0,0 1 0,0 0 0,-1 0 0,1 0 0,0 0 0,0-1 0,-1 1 0,1 0 0,0 0 0,-1 0 0,1 0 0,0 0 0,0 0 0,-1 0 0,1 0 0,0 0 0,-1 0 0,1 0 0,0 0 0,-1 0 0,1 0 0,0 0 0,-1 0 0,1 0 0,0 0 0,0 1 0,-1-1 0,1 0 0,0 0 0,-1 0 0,1 0 0,0 1 0,-3 1 0,2 0 0,-1 0 0,0 0 0,0 0 0,1 0 0,-1 0 0,1 0 0,-1 1 0,1-1 0,0 1 0,0-1 0,0 1 0,0-1 0,1 1 0,-1-1 0,1 1 0,-1 0 0,1-1 0,0 1 0,0 5 0,7 56 0,7-21 0,-14-43 0,1 1 0,-1-1 0,0 1 0,0-1 0,0 0 0,1 1 0,-1-1 0,0 1 0,0-1 0,1 0 0,-1 1 0,0-1 0,1 0 0,-1 1 0,1-1 0,-1 0 0,0 1 0,1-1 0,-1 0 0,1 0 0,-1 0 0,0 1 0,1-1 0,-1 0 0,1 0 0,-1 0 0,1 0 0,0 0 0,0-1 0,0 0 0,0 0 0,0 0 0,-1 0 0,1 0 0,0 0 0,0 0 0,-1 0 0,1 0 0,-1-1 0,1 1 0,-1 0 0,0 0 0,1-1 0,-1 1 0,0-3 0,5-51 0,0-4 0,-5 58 0,0 1 0,0-1 0,0 1 0,0-1 0,0 1 0,0-1 0,1 1 0,-1 0 0,0-1 0,0 1 0,0-1 0,0 1 0,0-1 0,1 1 0,-1 0 0,0-1 0,0 1 0,1 0 0,-1-1 0,0 1 0,0 0 0,1-1 0,-1 1 0,0 0 0,1-1 0,-1 1 0,1 0 0,-1 0 0,0 0 0,1-1 0,-1 1 0,1 0 0,-1 0 0,1 0 0,-1 0 0,0 0 0,1 0 0,-1 0 0,1 0 0,-1 0 0,1 0 0,0 0 0,15 19 0,6 31 0,7 54 0,21 137 0,-48-225 0,4 21 0,2 45 0,-8-74 0,0 0 0,0 1 0,-1-1 0,0 0 0,0 0 0,-1 0 0,0 1 0,0-1 0,-1-1 0,0 1 0,-6 11 0,8-18 4,0 1-1,0-1 1,0 0-1,0 0 1,0 1-1,0-1 1,0 0-1,-1 0 1,1 0-1,0 0 1,-1-1 0,1 1-1,-1 0 1,1 0-1,-1-1 1,1 1-1,-1-1 1,1 0-1,-1 1 1,0-1-1,1 0 1,-1 0-1,0 0 1,1 0-1,-1 0 1,1 0-1,-1 0 1,0-1-1,1 1 1,-1-1-1,1 1 1,-1-1-1,-1 0 1,-1-1-118,1 0 0,-1 0-1,1-1 1,-1 1 0,1-1 0,0 0-1,0 1 1,1-1 0,-1-1 0,0 1-1,1 0 1,-3-5 0,-3-9-6712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7.849"/>
    </inkml:context>
    <inkml:brush xml:id="br0">
      <inkml:brushProperty name="width" value="0.05" units="cm"/>
      <inkml:brushProperty name="height" value="0.05" units="cm"/>
      <inkml:brushProperty name="color" value="#004F8B"/>
    </inkml:brush>
  </inkml:definitions>
  <inkml:trace contextRef="#ctx0" brushRef="#br0">1 382 24575,'79'-73'0,"-39"38"0,35-40 0,-64 63 0,-1-1 0,0 0 0,-1-1 0,0 0 0,-2 0 0,1-1 0,7-23 0,-14 35 0,0 1 0,0 0 0,-1 0 0,1-1 0,-1 1 0,1 0 0,-1-1 0,0 1 0,0 0 0,0-1 0,0 1 0,-1 0 0,1-1 0,-1 1 0,1 0 0,-1-1 0,0 1 0,-2-4 0,2 4 0,0 1 0,0-1 0,-1 1 0,1 0 0,-1 0 0,0-1 0,1 1 0,-1 0 0,0 0 0,0 1 0,1-1 0,-1 0 0,0 0 0,0 1 0,0-1 0,0 1 0,-4 0 0,0-1 0,0 1 0,-1 1 0,1-1 0,-1 1 0,1 0 0,0 0 0,0 1 0,0 0 0,0 0 0,0 1 0,0-1 0,-9 7 0,6-2 0,-1 1 0,1 0 0,1 1 0,0-1 0,0 2 0,1-1 0,0 1 0,1 0 0,0 1 0,0-1 0,1 1 0,-6 20 0,8-24 0,1 0 0,1-1 0,-1 1 0,1 0 0,0 0 0,1 0 0,0 0 0,0 0 0,0 0 0,1 0 0,0 0 0,1 0 0,-1 0 0,1 0 0,0-1 0,1 1 0,0-1 0,0 1 0,0-1 0,1 0 0,0 0 0,9 10 0,-10-13 3,1 1-1,0-1 0,0 0 1,0 0-1,1-1 0,-1 1 1,0-1-1,1 0 1,0 0-1,-1 0 0,1-1 1,0 0-1,0 0 0,0 0 1,0 0-1,0-1 0,0 0 1,10-1-1,4-2-62,1 0 1,-1-2-1,29-10 0,4 0-1111,-22 8-5655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8.206"/>
    </inkml:context>
    <inkml:brush xml:id="br0">
      <inkml:brushProperty name="width" value="0.05" units="cm"/>
      <inkml:brushProperty name="height" value="0.05" units="cm"/>
      <inkml:brushProperty name="color" value="#004F8B"/>
    </inkml:brush>
  </inkml:definitions>
  <inkml:trace contextRef="#ctx0" brushRef="#br0">140 0 24575,'0'4'0,"4"2"0,1 3 0,1 5 0,-2 4 0,-1 3 0,-6-3 0,-1 1 0,-5 1 0,-1 1 0,-2 1 0,-4-3 0,-3-1 0,-2 1 0,-2-3 0,-1-5 0,3-3-8191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9.013"/>
    </inkml:context>
    <inkml:brush xml:id="br0">
      <inkml:brushProperty name="width" value="0.05" units="cm"/>
      <inkml:brushProperty name="height" value="0.05" units="cm"/>
      <inkml:brushProperty name="color" value="#004F8B"/>
    </inkml:brush>
  </inkml:definitions>
  <inkml:trace contextRef="#ctx0" brushRef="#br0">6 198 24575,'0'2'0,"0"-1"0,0 1 0,0-1 0,0 1 0,1-1 0,-1 1 0,0-1 0,1 1 0,0-1 0,-1 0 0,1 1 0,0-1 0,-1 0 0,1 1 0,0-1 0,0 0 0,0 0 0,0 0 0,0 0 0,0 0 0,0 0 0,1 0 0,-1 0 0,0-1 0,0 1 0,1 0 0,-1-1 0,1 1 0,-1-1 0,0 1 0,1-1 0,-1 0 0,1 1 0,-1-1 0,1 0 0,-1 0 0,3 0 0,1 0 0,1-1 0,0 1 0,0-1 0,0 0 0,0 0 0,0-1 0,10-3 0,-7 0 0,1-1 0,-1 0 0,0 0 0,0-1 0,-1 0 0,0-1 0,0 0 0,-1 0 0,7-9 0,-11 13 0,1-1 0,-1 0 0,0 1 0,0-1 0,0 0 0,-1-1 0,0 1 0,0 0 0,0-1 0,-1 1 0,1-1 0,-1 1 0,-1-1 0,1 0 0,-1 1 0,0-1 0,0 0 0,-2-10 0,1 14 0,1 0 0,-1 0 0,0 0 0,0 0 0,0 1 0,0-1 0,0 0 0,-1 1 0,1-1 0,0 1 0,-1-1 0,1 1 0,-1 0 0,0-1 0,1 1 0,-1 0 0,0 0 0,0 0 0,0 0 0,1 1 0,-1-1 0,0 0 0,0 1 0,0-1 0,0 1 0,0 0 0,0 0 0,0 0 0,0 0 0,0 0 0,0 0 0,0 0 0,0 1 0,0-1 0,0 1 0,0-1 0,0 1 0,-4 2 0,-3 0 0,1 1 0,-1 0 0,1 0 0,-1 1 0,1 0 0,-14 13 0,14-10 0,0 2 0,1-1 0,0 1 0,0 0 0,1 0 0,0 1 0,1 0 0,0 0 0,1 0 0,0 0 0,-4 23 0,6-27 0,1 0 0,0 0 0,0 0 0,1 0 0,-1 0 0,2 0 0,-1 0 0,1-1 0,0 1 0,0 0 0,1 0 0,0-1 0,0 1 0,1-1 0,-1 1 0,2-1 0,-1 0 0,1 0 0,-1 0 0,2-1 0,8 11 0,-10-14 0,1 1 0,-1 0 0,0-1 0,1 0 0,0 0 0,0 0 0,0-1 0,-1 1 0,1-1 0,1 0 0,-1 0 0,0 0 0,0 0 0,0-1 0,0 0 0,8 0 0,-4-1 0,-1 0 0,0-1 0,0 0 0,0 0 0,0-1 0,0 0 0,0 0 0,-1 0 0,8-6 0,-3 2 0,0-1 0,-1-1 0,0 0 0,0 0 0,-1-1 0,-1 0 0,1-1 0,-1 0 0,-1 0 0,8-16 0,-10 11 0,15-29 0,-19 44 0,-1 0 0,0 1 0,1-1 0,-1 0 0,1 0 0,0 1 0,-1-1 0,1 1 0,0-1 0,-1 0 0,1 1 0,0-1 0,-1 1 0,1-1 0,0 1 0,0 0 0,0-1 0,0 1 0,-1 0 0,1 0 0,0 0 0,0-1 0,0 1 0,0 0 0,0 0 0,0 0 0,0 0 0,-1 0 0,1 1 0,0-1 0,0 0 0,0 0 0,0 1 0,0-1 0,-1 0 0,1 1 0,0-1 0,0 1 0,0-1 0,-1 1 0,1-1 0,0 1 0,-1-1 0,2 2 0,48 53 0,9 11 0,-55-62 0,1 0 0,0 0 0,0 0 0,0-1 0,0 0 0,1 0 0,-1 0 0,1 0 0,-1-1 0,1 0 0,7 1 0,-9-2 4,0-1 1,0 0-1,-1 0 0,1 0 0,0-1 0,0 1 0,-1-1 0,1 0 0,0 0 1,-1 0-1,1 0 0,-1-1 0,1 1 0,-1-1 0,0 0 0,1 0 0,-1 0 1,0-1-1,0 1 0,-1-1 0,1 0 0,0 1 0,-1-1 0,0 0 0,0 0 1,0-1-1,0 1 0,2-6 0,1 0-169,-1-2 0,0 1 0,-1 0 0,0-1 0,-1 1 0,0-1 0,0 0 0,-1-18 0,-1 8-6661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9.826"/>
    </inkml:context>
    <inkml:brush xml:id="br0">
      <inkml:brushProperty name="width" value="0.05" units="cm"/>
      <inkml:brushProperty name="height" value="0.05" units="cm"/>
      <inkml:brushProperty name="color" value="#004F8B"/>
    </inkml:brush>
  </inkml:definitions>
  <inkml:trace contextRef="#ctx0" brushRef="#br0">0 111 24575,'9'6'0,"0"-1"0,0 0 0,1-1 0,-1 0 0,1-1 0,0 0 0,11 2 0,-8-2 0,-2 0 0,0-1 0,0-1 0,1 0 0,-1 0 0,0-1 0,0-1 0,1 0 0,-1 0 0,11-4 0,-18 4 0,1 0 0,-1-1 0,0 1 0,0-1 0,0 0 0,0 0 0,0-1 0,0 1 0,-1-1 0,1 0 0,4-4 0,-7 5 0,1-1 0,0 1 0,-1 0 0,0-1 0,1 1 0,-1-1 0,0 1 0,0-1 0,-1 0 0,1 1 0,-1-1 0,1 0 0,-1 0 0,0 0 0,0 1 0,0-1 0,0 0 0,0 0 0,-2-4 0,2 3 0,-1 1 0,0 0 0,0 0 0,0 0 0,0 0 0,-1 0 0,1 0 0,-1 0 0,0 1 0,1-1 0,-1 1 0,-1-1 0,1 1 0,0-1 0,0 1 0,-1 0 0,0 0 0,1 0 0,-1 1 0,0-1 0,0 1 0,0-1 0,0 1 0,0 0 0,0 0 0,0 0 0,0 1 0,0-1 0,0 1 0,-1-1 0,1 1 0,0 0 0,0 0 0,-5 1 0,4 0 0,0 0 0,1-1 0,-1 1 0,1 0 0,-1 1 0,1-1 0,0 1 0,0-1 0,-1 1 0,1 0 0,0 0 0,0 0 0,1 1 0,-1-1 0,0 1 0,1 0 0,0-1 0,-1 1 0,1 0 0,0 0 0,1 0 0,-1 1 0,0-1 0,1 0 0,0 1 0,0-1 0,0 1 0,0-1 0,0 1 0,1 6 0,0 2 0,1 0 0,1-1 0,0 1 0,0-1 0,1 0 0,1 0 0,0 0 0,0 0 0,1 0 0,0-1 0,1 0 0,9 12 0,-10-15 0,0 0 0,1 0 0,-1-1 0,1 1 0,1-1 0,-1-1 0,1 1 0,0-1 0,1 0 0,-1-1 0,1 1 0,0-1 0,0-1 0,0 0 0,0 0 0,17 3 0,-21-5 0,-1-1 0,1 0 0,0 0 0,0 0 0,0 0 0,0-1 0,-1 1 0,1-1 0,0 0 0,0 0 0,-1 0 0,1-1 0,-1 1 0,1-1 0,-1 0 0,1 0 0,-1 0 0,0 0 0,0-1 0,0 1 0,-1-1 0,1 0 0,0 0 0,-1 0 0,0 0 0,0 0 0,0 0 0,0-1 0,2-4 0,2-9 0,0 0 0,-2 0 0,0-1 0,-1 1 0,1-21 0,1 1 0,-5 33 0,1 1 0,0-1 0,0 0 0,0 1 0,0-1 0,0 1 0,1-1 0,0 1 0,0 0 0,0-1 0,0 1 0,0 0 0,0 0 0,1 0 0,0 1 0,-1-1 0,1 1 0,0-1 0,5-2 0,-5 4 0,0 0 0,0 0 0,1 0 0,-1 0 0,0 0 0,0 1 0,0 0 0,1-1 0,-1 1 0,0 0 0,0 1 0,1-1 0,-1 1 0,0-1 0,0 1 0,0 0 0,0 0 0,0 0 0,0 0 0,0 1 0,0-1 0,0 1 0,3 3 0,2 2 0,-1 0 0,-1 0 0,1 1 0,-1 0 0,0 1 0,-1-1 0,0 1 0,0 0 0,4 13 0,-2-6 0,1-1 0,16 24 0,-21-36 0,-1 1 0,1-1 0,0-1 0,-1 1 0,1 0 0,0-1 0,1 1 0,-1-1 0,0 0 0,1 0 0,-1 0 0,1 0 0,0-1 0,-1 0 0,1 1 0,4-1 0,-5 0 0,0-1 0,-1 1 0,1-1 0,0 0 0,-1 0 0,1 0 0,0-1 0,-1 1 0,1-1 0,0 1 0,-1-1 0,1 0 0,-1 0 0,1 0 0,-1 0 0,0 0 0,1-1 0,-1 1 0,0-1 0,0 0 0,0 1 0,0-1 0,0 0 0,0 0 0,-1 0 0,4-5 0,0-2 0,-1-1 0,0 0 0,0-1 0,-1 1 0,3-14 0,4-12 0,-10 35 0,0 1 0,1-1 0,-1 0 0,0 0 0,0 1 0,0-1 0,1 1 0,-1-1 0,0 0 0,0 1 0,1-1 0,-1 0 0,1 1 0,-1-1 0,1 1 0,-1-1 0,1 1 0,-1-1 0,1 1 0,-1 0 0,1-1 0,-1 1 0,1 0 0,0-1 0,-1 1 0,1 0 0,0 0 0,-1-1 0,1 1 0,0 0 0,14 15 0,7 40 0,-20-49 0,0 0 0,23 61 0,24 108 0,-44-155 0,-2 1 0,0 0 0,-2 0 0,0 0 0,-1 0 0,-1 0 0,-2 0 0,0 0 0,-11 39 0,12-52 5,-1 0 0,-1 0 0,0-1 0,0 1 0,0-1 0,-1 0 0,0-1 0,0 1 0,-1-1 0,0 0 0,0 0 0,0 0 0,-1-1 0,0 0 0,0-1 0,0 1 0,0-1 0,-1-1 0,1 1 0,-1-1 0,0-1 0,0 0 0,-11 2 0,2-1-140,-1-1 0,1-1 0,-1-1 0,1-1 0,-1 0 0,1-1 0,0-1 0,0 0 0,0-2 0,-19-6 0,-2-4-6691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0.737"/>
    </inkml:context>
    <inkml:brush xml:id="br0">
      <inkml:brushProperty name="width" value="0.05" units="cm"/>
      <inkml:brushProperty name="height" value="0.05" units="cm"/>
      <inkml:brushProperty name="color" value="#004F8B"/>
    </inkml:brush>
  </inkml:definitions>
  <inkml:trace contextRef="#ctx0" brushRef="#br0">298 412 24575,'0'-1'0,"-1"0"0,1-1 0,0 1 0,-1 0 0,0 0 0,1 0 0,-1 0 0,0 0 0,1 1 0,-1-1 0,0 0 0,0 0 0,0 0 0,0 1 0,0-1 0,0 0 0,0 1 0,0-1 0,0 1 0,0-1 0,0 1 0,0-1 0,0 1 0,0 0 0,0 0 0,0 0 0,-3-1 0,-36-3 0,36 4 0,-6 0 0,1 0 0,-1 1 0,0 1 0,1 0 0,-1 0 0,1 1 0,0 0 0,-1 0 0,2 1 0,-1 1 0,0-1 0,1 1 0,0 1 0,0-1 0,-13 14 0,15-14 0,-1 1 0,1 0 0,1 1 0,-1-1 0,1 1 0,1 0 0,-1 0 0,1 1 0,0 0 0,1-1 0,0 1 0,0 0 0,0 1 0,1-1 0,1 0 0,-1 1 0,1-1 0,1 13 0,-1-19 0,1 1 0,1 0 0,-1 0 0,0-1 0,1 1 0,-1 0 0,1-1 0,0 1 0,0 0 0,0-1 0,0 1 0,1-1 0,-1 1 0,1-1 0,-1 0 0,1 0 0,0 0 0,0 0 0,-1 0 0,2 0 0,-1 0 0,0 0 0,0-1 0,1 1 0,-1-1 0,0 0 0,1 0 0,-1 0 0,1 0 0,0 0 0,-1 0 0,1-1 0,0 1 0,3-1 0,-1 0 0,0 0 0,0-1 0,0 1 0,0-1 0,0 0 0,-1-1 0,1 1 0,0-1 0,0 0 0,-1-1 0,0 1 0,1-1 0,-1 1 0,0-1 0,0 0 0,0-1 0,-1 1 0,5-6 0,7-11 0,-2 0 0,-1-1 0,0 0 0,-1-1 0,-2 0 0,0 0 0,10-45 0,22-169 0,-41 236 0,14-178 0,-15 201 0,4 134 0,4-100-120,-1 5-191,2-1 0,3-1-1,25 79 1,-27-116-6515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1.118"/>
    </inkml:context>
    <inkml:brush xml:id="br0">
      <inkml:brushProperty name="width" value="0.05" units="cm"/>
      <inkml:brushProperty name="height" value="0.05" units="cm"/>
      <inkml:brushProperty name="color" value="#004F8B"/>
    </inkml:brush>
  </inkml:definitions>
  <inkml:trace contextRef="#ctx0" brushRef="#br0">138 55 24575,'0'-3'0,"-1"1"0,1 0 0,-1 0 0,0-1 0,1 1 0,-1 0 0,0 0 0,-1 0 0,1 0 0,0 0 0,-1 0 0,1 0 0,-1 0 0,1 1 0,-1-1 0,0 0 0,0 1 0,1 0 0,-1-1 0,0 1 0,-1 0 0,1 0 0,-3-1 0,2 0 0,-1 0 0,0 1 0,1 0 0,-1 0 0,0 0 0,0 0 0,0 0 0,0 1 0,0 0 0,0-1 0,0 2 0,-7 0 0,9-1 0,-1 1 0,1 0 0,0 0 0,0 0 0,-1 0 0,1 0 0,0 1 0,0-1 0,0 1 0,0-1 0,0 1 0,1 0 0,-1-1 0,0 1 0,1 0 0,0 0 0,-1 0 0,1 1 0,0-1 0,0 0 0,-1 3 0,1 0 0,0 0 0,0 0 0,0 1 0,0-1 0,1 0 0,0 1 0,1-1 0,-1 0 0,2 8 0,2 3 0,0-1 0,1 0 0,0 0 0,1-1 0,16 27 0,-22-40 0,1 1 0,0 0 0,1-1 0,-1 1 0,0-1 0,0 1 0,1-1 0,-1 0 0,1 0 0,-1 1 0,1-1 0,-1 0 0,1 0 0,2 1 0,-3-2 0,0 0 0,0 0 0,0 0 0,0 0 0,0 0 0,0 0 0,0 0 0,-1 0 0,1 0 0,0 0 0,0 0 0,0-1 0,0 1 0,0 0 0,-1-1 0,1 1 0,0-1 0,0 1 0,0-1 0,-1 1 0,2-2 0,1-1 0,-1 0 0,0 0 0,0 0 0,0 0 0,0-1 0,0 1 0,-1 0 0,1-1 0,-1 0 0,0 1 0,0-1 0,-1 0 0,1-3 0,2-41 0,-4-55 0,0 91 0,4 42-195,1 0 0,2 0 0,0 0 0,2-1 0,2 1 0,20 44 0,-19-58-6631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5.584"/>
    </inkml:context>
    <inkml:brush xml:id="br0">
      <inkml:brushProperty name="width" value="0.05" units="cm"/>
      <inkml:brushProperty name="height" value="0.05" units="cm"/>
      <inkml:brushProperty name="color" value="#004F8B"/>
    </inkml:brush>
  </inkml:definitions>
  <inkml:trace contextRef="#ctx0" brushRef="#br0">0 1 24575,'4'0'0,"6"0"0,1 4 0,2 1 0,4 0 0,-2-1-8191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1.514"/>
    </inkml:context>
    <inkml:brush xml:id="br0">
      <inkml:brushProperty name="width" value="0.05" units="cm"/>
      <inkml:brushProperty name="height" value="0.05" units="cm"/>
      <inkml:brushProperty name="color" value="#004F8B"/>
    </inkml:brush>
  </inkml:definitions>
  <inkml:trace contextRef="#ctx0" brushRef="#br0">79 12 24575,'-3'-11'0,"8"27"0,14 19 0,2 0 0,1-2 0,1 0 0,2-2 0,30 29 0,-32-46 0,-22-14 0,-1 0 0,1 1 0,0-1 0,0 0 0,-1-1 0,1 1 0,0 0 0,0 0 0,-1 0 0,1 0 0,0-1 0,-1 1 0,1 0 0,0 0 0,-1-1 0,1 1 0,-1-1 0,1 1 0,0 0 0,-1-1 0,1 1 0,0-2 0,2-2 0,-1-1 0,1 0 0,-1 0 0,0 0 0,0 0 0,0-1 0,1-5 0,-3 7 0,1 0 0,0 0 0,1 0 0,-1 0 0,0 0 0,1 0 0,0 0 0,0 1 0,0-1 0,1 1 0,4-6 0,-6 9 0,0-1 0,-1 1 0,1 0 0,0 0 0,0 0 0,0-1 0,0 1 0,0 0 0,0 0 0,0 1 0,0-1 0,0 0 0,0 0 0,0 0 0,0 1 0,0-1 0,0 0 0,0 1 0,-1-1 0,1 1 0,0-1 0,0 1 0,0-1 0,-1 1 0,1-1 0,0 1 0,-1 0 0,1 0 0,0-1 0,-1 1 0,1 0 0,-1 0 0,1 0 0,0 1 0,17 33 0,-4-2 0,-2 1 0,-2 1 0,0 0 0,-3 1 0,-1-1 0,-1 1 0,-2 0 0,-2 1 0,-1-1 0,-9 64 0,8-93 0,0-1 0,-1 1 0,0-1 0,0 0 0,0 0 0,-1 0 0,0 0 0,0 0 0,0-1 0,-1 1 0,0-1 0,0 0 0,0 0 0,-1 0 0,1-1 0,-1 1 0,0-1 0,-1 0 0,-8 5 0,4-5 0,1 0 0,-1-1 0,0 0 0,0-1 0,0 0 0,-1 0 0,1-1 0,0 0 0,-1-1 0,1 0 0,-19-3 0,5-2-227,1 0-1,-1-1 1,1-2-1,1 0 1,-29-16-1,1 0-6598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2.611"/>
    </inkml:context>
    <inkml:brush xml:id="br0">
      <inkml:brushProperty name="width" value="0.05" units="cm"/>
      <inkml:brushProperty name="height" value="0.05" units="cm"/>
      <inkml:brushProperty name="color" value="#004F8B"/>
    </inkml:brush>
  </inkml:definitions>
  <inkml:trace contextRef="#ctx0" brushRef="#br0">19 17 24575,'1'-1'0,"-1"1"0,0 0 0,0 0 0,0-1 0,0 1 0,0 0 0,0 0 0,0-1 0,0 1 0,0 0 0,0 0 0,0-1 0,0 1 0,0 0 0,0 0 0,0-1 0,0 1 0,0 0 0,0-1 0,0 1 0,0 0 0,-1 0 0,1-1 0,0 1 0,0 0 0,0 0 0,0 0 0,-1-1 0,1 1 0,0 0 0,0 0 0,0 0 0,-1 0 0,1-1 0,0 1 0,0 0 0,-1 0 0,1 0 0,0 0 0,0 0 0,-1 0 0,1 0 0,0 0 0,0-1 0,-1 1 0,1 0 0,0 0 0,0 0 0,-1 0 0,1 0 0,0 1 0,-1-1 0,1 0 0,0 0 0,0 0 0,-1 0 0,1 0 0,0 0 0,-10 16 0,11 2 0,1 0 0,0 0 0,2-1 0,0 1 0,1-1 0,1 0 0,14 32 0,-14-35 0,-3-8 0,-1-1 0,1 0 0,0 0 0,0 0 0,0 0 0,1 0 0,-1-1 0,1 1 0,0-1 0,1 0 0,5 4 0,-9-7 0,0 0 0,0 0 0,1-1 0,-1 1 0,0-1 0,0 1 0,1-1 0,-1 0 0,0 1 0,1-1 0,-1 0 0,0 0 0,1 0 0,-1 0 0,1 0 0,-1 0 0,0 0 0,1-1 0,-1 1 0,2-1 0,-1-1 0,0 1 0,1 0 0,-2-1 0,1 0 0,0 1 0,0-1 0,0 0 0,-1 0 0,1 0 0,-1 0 0,0 0 0,1-1 0,-1 1 0,0 0 0,1-4 0,15-55 0,-16 51 0,1 1 0,0 0 0,1-1 0,0 1 0,0 0 0,1 0 0,0 1 0,1-1 0,0 1 0,6-9 0,-9 16 0,0-1 0,-1 1 0,1 0 0,0 0 0,0-1 0,-1 1 0,1 1 0,0-1 0,0 0 0,0 0 0,0 1 0,0-1 0,0 1 0,1 0 0,-1-1 0,0 1 0,0 0 0,0 0 0,0 0 0,0 1 0,0-1 0,0 0 0,0 1 0,0 0 0,0-1 0,3 2 0,7 4 0,0 0 0,-1 0 0,16 13 0,-19-13 0,-1-1 0,1 0 0,0-1 0,16 7 0,-2-6 0,-1-2 0,1 0 0,31-1 0,43 5 0,-91-6 0,1 0 0,0-1 0,-1 0 0,1 0 0,-1 0 0,1 0 0,0-1 0,-1 0 0,1-1 0,-1 1 0,0-1 0,1 0 0,-1 0 0,0 0 0,0-1 0,0 0 0,-1 0 0,6-4 0,-8 5 0,1 0 0,-1-1 0,0 0 0,0 1 0,0-1 0,0 0 0,0 0 0,0 0 0,-1-1 0,1 1 0,-1 0 0,0 0 0,0-1 0,0 1 0,-1-1 0,1 1 0,-1-1 0,0 1 0,0-1 0,0 1 0,0-1 0,-1 1 0,1-1 0,-1 1 0,0 0 0,0-1 0,0 1 0,-1 0 0,-2-7 0,3 9 0,1 0 0,-1-1 0,0 1 0,0 0 0,1-1 0,-1 1 0,0 0 0,0 0 0,0 0 0,0 0 0,0 0 0,-1 0 0,1 0 0,0 0 0,0 0 0,-1 0 0,1 1 0,0-1 0,-1 1 0,1-1 0,-1 1 0,1-1 0,-1 1 0,-1-1 0,0 2 0,0-1 0,1 0 0,-1 1 0,1 0 0,-1-1 0,1 1 0,-1 0 0,1 0 0,-1 1 0,1-1 0,0 0 0,0 1 0,-3 1 0,0 1 0,0 0 0,1 1 0,-1 0 0,1 0 0,0 0 0,0 0 0,0 0 0,1 1 0,0 0 0,-5 11 0,7-12 0,0 0 0,0-1 0,0 1 0,1 0 0,0 0 0,0-1 0,0 1 0,0 0 0,1 0 0,0 0 0,0-1 0,0 1 0,0-1 0,1 1 0,0-1 0,0 1 0,0-1 0,0 0 0,1 0 0,0 0 0,0 0 0,0-1 0,0 1 0,0-1 0,1 1 0,0-1 0,-1 0 0,1-1 0,0 1 0,7 3 0,-4-3 0,0 0 0,0 0 0,1-1 0,-1 0 0,1 0 0,0 0 0,-1-1 0,1 0 0,0-1 0,0 0 0,0 0 0,-1 0 0,1-1 0,0-1 0,-1 1 0,1-1 0,-1 0 0,10-4 0,18-14-306,-2 0-1,0-2 1,46-40-1,-76 59 168,23-18-6687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3.819"/>
    </inkml:context>
    <inkml:brush xml:id="br0">
      <inkml:brushProperty name="width" value="0.05" units="cm"/>
      <inkml:brushProperty name="height" value="0.05" units="cm"/>
      <inkml:brushProperty name="color" value="#004F8B"/>
    </inkml:brush>
  </inkml:definitions>
  <inkml:trace contextRef="#ctx0" brushRef="#br0">54 218 24575,'18'79'0,"17"205"0,-35-279 0,0-1 0,0 0 0,0 0 0,-1 0 0,1 0 0,-1 0 0,0 0 0,0 0 0,-3 6 0,4-10 0,0 1 0,0 0 0,-1-1 0,1 1 0,0-1 0,-1 1 0,1-1 0,-1 1 0,1-1 0,0 1 0,-1-1 0,1 1 0,-1-1 0,0 0 0,1 1 0,-1-1 0,1 0 0,-1 1 0,1-1 0,-1 0 0,0 0 0,1 1 0,-1-1 0,-1 0 0,1 0 0,0-1 0,0 1 0,-1-1 0,1 1 0,0-1 0,0 0 0,0 1 0,0-1 0,0 0 0,0 0 0,0 0 0,0 0 0,0 0 0,0 0 0,0 0 0,0 0 0,-1-2 0,-7-13 0,1 1 0,0-1 0,1-1 0,1 0 0,0 0 0,1 0 0,1 0 0,1-1 0,-2-20 0,2-2 0,1 0 0,3 0 0,5-41 0,-3 62 0,0 1 0,1 0 0,1 0 0,1 0 0,14-30 0,-18 42 0,2 0 0,-1 0 0,0 0 0,1 0 0,0 1 0,0-1 0,1 1 0,0 0 0,0 0 0,0 1 0,0-1 0,1 1 0,-1 0 0,1 1 0,0-1 0,1 1 0,-1 1 0,10-4 0,-13 5 0,-1 1 0,0-1 0,0 1 0,0 0 0,0 0 0,1 0 0,-1 0 0,0 0 0,0 0 0,0 1 0,0-1 0,1 1 0,-1 0 0,0-1 0,0 1 0,0 0 0,0 0 0,0 0 0,-1 1 0,1-1 0,0 0 0,0 1 0,1 1 0,0 1 0,0 0 0,-1 0 0,0 0 0,0 0 0,0 0 0,0 1 0,0-1 0,-1 0 0,0 1 0,1 7 0,0 2 0,-1-1 0,-1 1 0,0 0 0,-1-1 0,0 1 0,-6 23 0,1-22-153,0 0 0,-1-1 0,-1 0 0,0 0-1,-1-1 1,-12 15 0,18-24-140,-8 11-6533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4.202"/>
    </inkml:context>
    <inkml:brush xml:id="br0">
      <inkml:brushProperty name="width" value="0.05" units="cm"/>
      <inkml:brushProperty name="height" value="0.05" units="cm"/>
      <inkml:brushProperty name="color" value="#004F8B"/>
    </inkml:brush>
  </inkml:definitions>
  <inkml:trace contextRef="#ctx0" brushRef="#br0">128 52 24575,'0'-2'0,"0"0"0,0 0 0,0 0 0,0 0 0,0 0 0,0 0 0,-1 0 0,1 0 0,-1 1 0,1-1 0,-1 0 0,0 0 0,1 0 0,-1 0 0,0 1 0,0-1 0,-1 1 0,1-1 0,0 0 0,0 1 0,-1 0 0,1-1 0,-1 1 0,1 0 0,-1 0 0,0 0 0,0 0 0,1 0 0,-1 0 0,0 0 0,0 1 0,0-1 0,0 0 0,0 1 0,0 0 0,1 0 0,-1-1 0,0 1 0,0 0 0,0 0 0,-2 1 0,0-1 0,1 1 0,0 0 0,-1-1 0,1 1 0,0 1 0,0-1 0,0 0 0,0 1 0,0-1 0,0 1 0,0 0 0,1 0 0,-1 0 0,1 1 0,-1-1 0,1 0 0,0 1 0,0 0 0,0-1 0,0 1 0,0 0 0,1 0 0,-1 0 0,0 4 0,-1 7 0,0-1 0,1 1 0,1-1 0,0 17 0,1-24 0,0 0 0,0 0 0,1 0 0,-1 0 0,1 0 0,1-1 0,-1 1 0,1 0 0,0-1 0,1 1 0,5 9 0,-8-14 0,1 0 0,0 0 0,0 0 0,0 0 0,0 0 0,-1 0 0,1 0 0,0-1 0,0 1 0,1 0 0,-1-1 0,0 1 0,0 0 0,0-1 0,0 0 0,0 1 0,1-1 0,-1 0 0,0 1 0,0-1 0,1 0 0,-1 0 0,0 0 0,1 0 0,-1 0 0,0 0 0,0-1 0,1 1 0,-1 0 0,0-1 0,0 1 0,0-1 0,0 1 0,1-1 0,-1 1 0,0-1 0,0 0 0,0 1 0,0-1 0,0 0 0,0 0 0,-1 0 0,1 0 0,0 0 0,0 0 0,-1 0 0,1 0 0,0 0 0,-1 0 0,1-2 0,4-5 0,-1 1 0,0-1 0,-1 1 0,0-1 0,0-1 0,2-8 0,-1-12 0,-3 21 0,0 0 0,0-1 0,1 1 0,0 0 0,0 1 0,1-1 0,7-14 0,-10 21 0,0 1 0,1-1 0,-1 1 0,0 0 0,0-1 0,1 1 0,-1 0 0,0-1 0,1 1 0,-1 0 0,0-1 0,1 1 0,-1 0 0,1 0 0,-1 0 0,0-1 0,1 1 0,-1 0 0,1 0 0,-1 0 0,1 0 0,-1 0 0,1 0 0,-1 0 0,0 0 0,1 0 0,-1 0 0,1 0 0,-1 0 0,1 0 0,-1 0 0,1 0 0,-1 0 0,0 0 0,1 1 0,-1-1 0,1 0 0,-1 0 0,0 0 0,1 1 0,-1-1 0,1 0 0,-1 1 0,0-1 0,0 0 0,1 1 0,-1-1 0,0 0 0,1 1 0,-1-1 0,0 1 0,0-1 0,0 1 0,0-1 0,1 0 0,-1 1 0,0-1 0,0 1 0,0-1 0,0 1 0,0-1 0,0 1 0,0 0 0,10 38 0,-8-32 0,25 97-1365,-21-82-5461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4.632"/>
    </inkml:context>
    <inkml:brush xml:id="br0">
      <inkml:brushProperty name="width" value="0.05" units="cm"/>
      <inkml:brushProperty name="height" value="0.05" units="cm"/>
      <inkml:brushProperty name="color" value="#004F8B"/>
    </inkml:brush>
  </inkml:definitions>
  <inkml:trace contextRef="#ctx0" brushRef="#br0">3 73 24575,'-1'-2'0,"0"9"0,0 17 0,5-9 0,0 0 0,0 1 0,2-2 0,12 27 0,-14-35 0,-1 1 0,1-1 0,0 1 0,1-1 0,0 0 0,0-1 0,0 1 0,0-1 0,1 0 0,0 0 0,0-1 0,7 5 0,-11-9 0,-1 1 0,1-1 0,-1 1 0,1-1 0,-1 0 0,1 1 0,-1-1 0,1 0 0,-1 0 0,1 0 0,0 0 0,-1-1 0,1 1 0,-1 0 0,1-1 0,-1 1 0,1-1 0,-1 1 0,1-1 0,-1 0 0,0 1 0,1-1 0,-1 0 0,0 0 0,0 0 0,1 0 0,-1 0 0,0 0 0,0 0 0,0-1 0,0 1 0,0 0 0,-1-1 0,1 1 0,0 0 0,-1-1 0,1 1 0,-1-1 0,1 1 0,0-3 0,3-11 0,0 1 0,0-1 0,2-21 0,-3 17 0,16-126 0,-19 145 0,0 0 0,0-1 0,0 1 0,0 0 0,0 0 0,0-1 0,0 1 0,0 0 0,0 0 0,0 0 0,0-1 0,0 1 0,0 0 0,0 0 0,0-1 0,0 1 0,0 0 0,0 0 0,0-1 0,0 1 0,1 0 0,-1 0 0,0 0 0,0-1 0,0 1 0,0 0 0,0 0 0,1 0 0,-1 0 0,0-1 0,0 1 0,0 0 0,1 0 0,-1 0 0,0 0 0,0 0 0,1 0 0,-1 0 0,0 0 0,0 0 0,1 0 0,-1 0 0,0 0 0,0 0 0,1 0 0,-1 0 0,0 0 0,1 0 0,8 13 0,5 21 0,-13-34 0,13 41 0,69 221 0,-76-233 0,-2 0 0,-1 1 0,-1-1 0,-1 1 0,-2 0 0,-1 0 0,-6 35 0,6-57 6,-1 0 0,0 0-1,-1 0 1,1 0 0,-2-1-1,1 1 1,-1-1 0,0 0 0,0 0-1,-1 0 1,0-1 0,0 1-1,-1-1 1,0-1 0,0 1-1,0-1 1,-1 0 0,1 0 0,-1 0-1,-13 5 1,2-3-192,0 0 1,-1-1-1,0-1 0,0-1 1,0-1-1,-1 0 1,-29-1-1,2-1-6640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6.761"/>
    </inkml:context>
    <inkml:brush xml:id="br0">
      <inkml:brushProperty name="width" value="0.05" units="cm"/>
      <inkml:brushProperty name="height" value="0.05" units="cm"/>
      <inkml:brushProperty name="color" value="#004F8B"/>
    </inkml:brush>
  </inkml:definitions>
  <inkml:trace contextRef="#ctx0" brushRef="#br0">237 47 24575,'-7'0'0,"1"1"0,0 1 0,0-1 0,-1 1 0,1 1 0,0-1 0,1 1 0,-1 0 0,0 0 0,1 0 0,0 1 0,-1 0 0,2 0 0,-1 0 0,-8 10 0,0 1 0,0 1 0,0 1 0,-17 30 0,19-26 0,1 1 0,1 0 0,1 1 0,0 0 0,2 0 0,1 1 0,0-1 0,2 1 0,1 0 0,1 0 0,1 0 0,1 1 0,1-1 0,1-1 0,1 1 0,1 0 0,14 37 0,-14-50 0,0 0 0,1-1 0,1 1 0,0-1 0,0-1 0,1 1 0,0-1 0,0-1 0,1 0 0,0 0 0,1 0 0,-1-1 0,1-1 0,1 0 0,0 0 0,-1-1 0,1 0 0,1-1 0,-1 0 0,1-1 0,0 0 0,-1-1 0,20 1 0,-17-2 0,-1-1 0,0 0 0,0-1 0,0 0 0,0-1 0,0-1 0,0 0 0,0-1 0,-1 0 0,1-1 0,-1-1 0,-1 0 0,1 0 0,-1-1 0,0 0 0,0-1 0,-1-1 0,0 1 0,-1-2 0,0 1 0,10-14 0,-8 6 0,-1-1 0,0 1 0,-2-2 0,0 1 0,-1-1 0,-1 0 0,0-1 0,-2 1 0,0-1 0,-2 0 0,1-35 0,-3 27 0,-1 0 0,-2 0 0,0 1 0,-2-1 0,-1 0 0,-2 1 0,-20-49 0,23 64 0,-1 1 0,0-1 0,-1 1 0,0 0 0,-1 1 0,0 0 0,-1 0 0,0 1 0,0 0 0,-1 1 0,0 0 0,-1 0 0,-15-8 0,18 12 0,0 0 0,0 1 0,-1 0 0,1 1 0,0 0 0,-1 0 0,0 1 0,1 0 0,-1 0 0,0 1 0,0 0 0,1 1 0,-1 0 0,0 0 0,1 1 0,-1 0 0,1 1 0,0-1 0,0 2 0,-14 6 0,7-1-170,0 1-1,1 0 0,0 1 1,0 0-1,2 1 0,-1 1 1,-19 26-1,17-17-6655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7.338"/>
    </inkml:context>
    <inkml:brush xml:id="br0">
      <inkml:brushProperty name="width" value="0.05" units="cm"/>
      <inkml:brushProperty name="height" value="0.05" units="cm"/>
      <inkml:brushProperty name="color" value="#004F8B"/>
    </inkml:brush>
  </inkml:definitions>
  <inkml:trace contextRef="#ctx0" brushRef="#br0">20 0 24575,'-1'0'0,"0"0"0,0 1 0,0-1 0,0 1 0,0-1 0,0 0 0,0 1 0,0-1 0,0 1 0,1 0 0,-1-1 0,0 1 0,0 0 0,1-1 0,-1 1 0,0 0 0,1 0 0,-1 0 0,1 0 0,-1-1 0,1 1 0,-1 0 0,1 0 0,0 0 0,-1 0 0,1 0 0,0 0 0,0 0 0,0 0 0,0 0 0,0 0 0,0 0 0,0 0 0,0 2 0,4 38 0,-4-40 0,4 25 0,-4-20 0,0 1 0,0-1 0,1 0 0,0 0 0,1 0 0,-1 0 0,1 0 0,0 0 0,1-1 0,0 1 0,-1-1 0,5 7 0,-6-12 0,-1 1 0,1-1 0,0 1 0,-1-1 0,1 1 0,-1-1 0,1 1 0,0-1 0,-1 0 0,1 1 0,0-1 0,0 0 0,-1 0 0,1 1 0,0-1 0,0 0 0,-1 0 0,1 0 0,0 0 0,0 0 0,-1 0 0,1 0 0,0 0 0,0 0 0,-1-1 0,1 1 0,1 0 0,17-19 0,7-35 0,-23 46 0,-1 2 0,1-1 0,0 1 0,0 0 0,1 0 0,-1 0 0,1 1 0,1-1 0,8-8 0,-12 13 0,1 0 0,0 0 0,0-1 0,0 1 0,0 1 0,0-1 0,0 0 0,0 0 0,0 1 0,0-1 0,0 1 0,0 0 0,0 0 0,0-1 0,0 1 0,1 1 0,-1-1 0,0 0 0,0 0 0,0 1 0,0-1 0,0 1 0,0 0 0,0 0 0,0 0 0,0 0 0,0 0 0,0 0 0,-1 0 0,1 0 0,2 3 0,3 2 14,-1 0 1,0 0-1,0 1 0,-1-1 0,0 1 1,0 0-1,5 11 0,17 23-1493,-17-30-5347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7.685"/>
    </inkml:context>
    <inkml:brush xml:id="br0">
      <inkml:brushProperty name="width" value="0.05" units="cm"/>
      <inkml:brushProperty name="height" value="0.05" units="cm"/>
      <inkml:brushProperty name="color" value="#004F8B"/>
    </inkml:brush>
  </inkml:definitions>
  <inkml:trace contextRef="#ctx0" brushRef="#br0">1 0 24575,'6'1'0,"-1"0"0,1 0 0,-1 0 0,0 1 0,1 0 0,-1 0 0,0 0 0,0 1 0,0-1 0,0 1 0,-1 1 0,1-1 0,-1 0 0,0 1 0,0 0 0,0 0 0,0 0 0,-1 1 0,1-1 0,-1 1 0,2 5 0,6 8 0,-1 1 0,-1 0 0,-1 0 0,7 27 0,-11-33-91,-2 0 0,0 1 0,0-1 0,-1 1 0,-1-1 0,0 1 0,-1-1 0,0 1 0,-1-1 0,-1 1 0,0-1 0,-1 0 0,0 0 0,-11 22 0,3-14-6735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8.037"/>
    </inkml:context>
    <inkml:brush xml:id="br0">
      <inkml:brushProperty name="width" value="0.05" units="cm"/>
      <inkml:brushProperty name="height" value="0.05" units="cm"/>
      <inkml:brushProperty name="color" value="#004F8B"/>
    </inkml:brush>
  </inkml:definitions>
  <inkml:trace contextRef="#ctx0" brushRef="#br0">93 1 24575,'-2'1'0,"0"-1"0,0 1 0,0 0 0,0 0 0,0 1 0,0-1 0,1 0 0,-1 1 0,0-1 0,1 1 0,-1-1 0,1 1 0,-1 0 0,1 0 0,0-1 0,0 1 0,0 0 0,-2 4 0,-17 37 0,11-16 0,1 1 0,1 0 0,1 0 0,1 0 0,2 1 0,1 0 0,1-1 0,2 1 0,0 0 0,2 0 0,1-1 0,2 0 0,1 0 0,0 0 0,18 39 0,-18-55 12,0 0 0,0-1 0,1 0 0,0 0 0,1-1 0,1 0 0,-1 0 0,2-1 0,16 11 0,-6-5-309,1-2 0,0-1 0,1-1 0,27 9 0,-21-9-6529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8.376"/>
    </inkml:context>
    <inkml:brush xml:id="br0">
      <inkml:brushProperty name="width" value="0.05" units="cm"/>
      <inkml:brushProperty name="height" value="0.05" units="cm"/>
      <inkml:brushProperty name="color" value="#004F8B"/>
    </inkml:brush>
  </inkml:definitions>
  <inkml:trace contextRef="#ctx0" brushRef="#br0">1687 2 24575,'-468'-2'0,"-497"5"0,784 10-1365,109-2-5461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5.932"/>
    </inkml:context>
    <inkml:brush xml:id="br0">
      <inkml:brushProperty name="width" value="0.05" units="cm"/>
      <inkml:brushProperty name="height" value="0.05" units="cm"/>
      <inkml:brushProperty name="color" value="#004F8B"/>
    </inkml:brush>
  </inkml:definitions>
  <inkml:trace contextRef="#ctx0" brushRef="#br0">0 1 24575,'4'0'0,"6"0"0,4 0 0,5 0 0,3 0 0,-2 4 0,0 1 0,0 1 0,-4-2-8191</inkml:trace>
  <inkml:trace contextRef="#ctx0" brushRef="#br0" timeOffset="1">411 74 24575,'4'0'0,"6"0"0,5 0 0,0 4 0,1 1 0,3 4 0,2 1 0,-3 2 0,-4 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9.005"/>
    </inkml:context>
    <inkml:brush xml:id="br0">
      <inkml:brushProperty name="width" value="0.05" units="cm"/>
      <inkml:brushProperty name="height" value="0.05" units="cm"/>
      <inkml:brushProperty name="color" value="#004F8B"/>
    </inkml:brush>
  </inkml:definitions>
  <inkml:trace contextRef="#ctx0" brushRef="#br0">0 11 24575,'1'13'0,"1"0"0,0 0 0,1 0 0,0 0 0,1 0 0,0-1 0,1 1 0,1-1 0,0 0 0,1-1 0,11 17 0,-17-27 0,-1-1 0,1 1 0,0 0 0,0 0 0,-1-1 0,1 1 0,0-1 0,0 1 0,0-1 0,0 1 0,-1-1 0,1 1 0,0-1 0,0 0 0,0 1 0,0-1 0,0 0 0,0 0 0,0 0 0,0 0 0,0 0 0,0 0 0,0 0 0,0 0 0,0 0 0,2-1 0,-1 0 0,0 0 0,0 0 0,0 0 0,-1-1 0,1 1 0,-1-1 0,1 1 0,-1-1 0,1 1 0,-1-1 0,0 0 0,2-2 0,3-8 0,0-1 0,-1 0 0,5-16 0,-7 21 0,-1 0 0,1-1 0,1 1 0,-1 0 0,1 0 0,1 0 0,0 1 0,6-9 0,-9 14 0,-1 1 0,0-1 0,1 1 0,0 0 0,-1 0 0,1 0 0,0 0 0,-1 0 0,1 0 0,0 0 0,0 0 0,0 1 0,0-1 0,0 1 0,0-1 0,0 1 0,0 0 0,0 0 0,0 0 0,0 0 0,0 0 0,0 0 0,0 0 0,-1 1 0,1-1 0,0 1 0,0 0 0,0-1 0,0 1 0,0 0 0,-1 0 0,1 0 0,0 0 0,-1 0 0,1 1 0,-1-1 0,2 2 0,15 13 0,-1 1 0,-1 0 0,21 30 0,18 20 0,-42-53-341,0 0 0,1-1-1,22 15 1,-10-12-6485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0.624"/>
    </inkml:context>
    <inkml:brush xml:id="br0">
      <inkml:brushProperty name="width" value="0.05" units="cm"/>
      <inkml:brushProperty name="height" value="0.05" units="cm"/>
      <inkml:brushProperty name="color" value="#004F8B"/>
    </inkml:brush>
  </inkml:definitions>
  <inkml:trace contextRef="#ctx0" brushRef="#br0">0 25 24575,'4'0'0,"6"0"0,5 0 0,4 0 0,2-4 0,3-2 0,1 1 0,0 1 0,1 0 0,-5 3-8191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0.957"/>
    </inkml:context>
    <inkml:brush xml:id="br0">
      <inkml:brushProperty name="width" value="0.05" units="cm"/>
      <inkml:brushProperty name="height" value="0.05" units="cm"/>
      <inkml:brushProperty name="color" value="#004F8B"/>
    </inkml:brush>
  </inkml:definitions>
  <inkml:trace contextRef="#ctx0" brushRef="#br0">1 11 24575,'0'-4'0,"4"-2"0,5 5 0,6 2 0,4 2 0,3-1 0,2 0 0,1 0 0,4-1 0,2-1 0,-5 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1.693"/>
    </inkml:context>
    <inkml:brush xml:id="br0">
      <inkml:brushProperty name="width" value="0.05" units="cm"/>
      <inkml:brushProperty name="height" value="0.05" units="cm"/>
      <inkml:brushProperty name="color" value="#004F8B"/>
    </inkml:brush>
  </inkml:definitions>
  <inkml:trace contextRef="#ctx0" brushRef="#br0">265 100 24575,'0'-1'0,"0"0"0,0 1 0,-1-1 0,1 0 0,0 0 0,-1 0 0,1 1 0,-1-1 0,1 0 0,-1 0 0,1 1 0,-1-1 0,1 1 0,-1-1 0,0 0 0,1 1 0,-1-1 0,0 1 0,0-1 0,1 1 0,-1 0 0,0-1 0,0 1 0,0 0 0,1-1 0,-1 1 0,0 0 0,0 0 0,0 0 0,0 0 0,0 0 0,0 0 0,1 0 0,-1 0 0,0 0 0,0 0 0,0 1 0,0-1 0,-1 1 0,-35 9 0,25-2 0,0 1 0,0 0 0,1 1 0,0 0 0,0 0 0,2 1 0,-1 1 0,1 0 0,-11 20 0,6-8 0,2 0 0,0 1 0,2 0 0,-9 35 0,14-44 0,2 0 0,0 1 0,0-1 0,2 1 0,0 0 0,1 0 0,1 0 0,0-1 0,1 1 0,1 0 0,6 18 0,-6-26 0,0 0 0,1 0 0,1 0 0,-1-1 0,1 1 0,1-1 0,0-1 0,0 1 0,0-1 0,1 0 0,0 0 0,0-1 0,1 0 0,-1 0 0,1 0 0,1-1 0,-1-1 0,1 1 0,0-2 0,16 6 0,-10-5 0,0 0 0,0-2 0,0 1 0,0-2 0,1 0 0,-1-1 0,1-1 0,-1 0 0,0-1 0,1 0 0,-1-1 0,0-1 0,-1-1 0,23-9 0,-18 5 0,-1-1 0,0-1 0,0 0 0,-1-1 0,-1-1 0,0-1 0,0 0 0,-2-1 0,0-1 0,15-21 0,-18 21 0,0 0 0,-2-1 0,0 0 0,0-1 0,-2 0 0,0 0 0,-2-1 0,1 0 0,-2 0 0,3-38 0,-6 42 0,-1 1 0,-1 0 0,0-1 0,-1 1 0,-1 0 0,0 0 0,-1 0 0,-1 0 0,0 1 0,0 0 0,-1 0 0,-1 0 0,-1 0 0,1 1 0,-17-19 0,15 22-62,-1 0 0,1 1 0,-2 0 0,1 1 0,-1 0 0,0 0 0,0 1 0,-1 1 0,0 0 0,0 0 0,0 1 0,0 1-1,-1 0 1,1 1 0,-1 0 0,0 1 0,0 0 0,1 1 0,-1 0 0,0 1 0,-18 4 0,-4 1-6764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2.221"/>
    </inkml:context>
    <inkml:brush xml:id="br0">
      <inkml:brushProperty name="width" value="0.05" units="cm"/>
      <inkml:brushProperty name="height" value="0.05" units="cm"/>
      <inkml:brushProperty name="color" value="#004F8B"/>
    </inkml:brush>
  </inkml:definitions>
  <inkml:trace contextRef="#ctx0" brushRef="#br0">74 0 24575,'-4'0'0,"-2"5"0,1 4 0,1 6 0,-3 4 0,0 3 0,0 2 0,3 1 0,1 0 0,-3 1 0,0-1 0,0-1 0,2 1 0,1-1 0,2 1 0,0-1 0,5-4 0,2-6-8191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2.830"/>
    </inkml:context>
    <inkml:brush xml:id="br0">
      <inkml:brushProperty name="width" value="0.05" units="cm"/>
      <inkml:brushProperty name="height" value="0.05" units="cm"/>
      <inkml:brushProperty name="color" value="#004F8B"/>
    </inkml:brush>
  </inkml:definitions>
  <inkml:trace contextRef="#ctx0" brushRef="#br0">1 47 24575,'4'0'0,"6"0"0,5 0 0,4 0 0,2-4 0,3-1 0,1 0 0,0 1 0,1-3 0,-1 0 0,0 0 0,-1 3 0,-3 1-8191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3.178"/>
    </inkml:context>
    <inkml:brush xml:id="br0">
      <inkml:brushProperty name="width" value="0.05" units="cm"/>
      <inkml:brushProperty name="height" value="0.05" units="cm"/>
      <inkml:brushProperty name="color" value="#004F8B"/>
    </inkml:brush>
  </inkml:definitions>
  <inkml:trace contextRef="#ctx0" brushRef="#br0">0 64 24575,'4'0'0,"6"0"0,5 0 0,3 0 0,4 0 0,2 0 0,1-4 0,4-1 0,2-4 0,-1-1 0,4 2 0,-1-2 0,-2 0 0,-5 3-8191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3.529"/>
    </inkml:context>
    <inkml:brush xml:id="br0">
      <inkml:brushProperty name="width" value="0.05" units="cm"/>
      <inkml:brushProperty name="height" value="0.05" units="cm"/>
      <inkml:brushProperty name="color" value="#004F8B"/>
    </inkml:brush>
  </inkml:definitions>
  <inkml:trace contextRef="#ctx0" brushRef="#br0">68 1 24575,'1'3'0,"0"0"0,1 0 0,-1-1 0,1 1 0,0 0 0,-1-1 0,1 1 0,0-1 0,1 0 0,-1 1 0,0-1 0,4 2 0,10 13 0,2 9 0,-2 1 0,-1 1 0,-1 0 0,-1 1 0,-2 1 0,-1 0 0,-1 0 0,-1 1 0,-2 0 0,-2 0 0,0 0 0,-2 1 0,-2 36 0,-2-37 0,-1 1 0,-1-1 0,-1-1 0,-2 1 0,-1-1 0,-2 0 0,0-1 0,-2 0 0,-2-1 0,0 0 0,-2-1 0,-1-1 0,-26 33 0,4-18-1365,3-5-5461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3.946"/>
    </inkml:context>
    <inkml:brush xml:id="br0">
      <inkml:brushProperty name="width" value="0.05" units="cm"/>
      <inkml:brushProperty name="height" value="0.05" units="cm"/>
      <inkml:brushProperty name="color" value="#004F8B"/>
    </inkml:brush>
  </inkml:definitions>
  <inkml:trace contextRef="#ctx0" brushRef="#br0">295 0 24575,'-79'119'0,"68"-100"0,-121 233 0,118-219 0,1 0 0,2 1 0,2 0 0,1 1 0,1 0 0,-1 36 0,6-45 15,2 0 0,0 0 0,2 0 0,1 0 0,1 0 0,1-1 0,14 42 0,-15-56-89,0-1-1,1 1 1,1-1 0,0 0 0,0 0-1,1-1 1,0 0 0,0 0 0,1 0-1,1-1 1,-1 0 0,1-1 0,0 0-1,1 0 1,0-1 0,0 0 0,0-1-1,1 0 1,15 5 0,9-1-6752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4.498"/>
    </inkml:context>
    <inkml:brush xml:id="br0">
      <inkml:brushProperty name="width" value="0.05" units="cm"/>
      <inkml:brushProperty name="height" value="0.05" units="cm"/>
      <inkml:brushProperty name="color" value="#004F8B"/>
    </inkml:brush>
  </inkml:definitions>
  <inkml:trace contextRef="#ctx0" brushRef="#br0">27 1 24575,'0'4'0,"-5"5"0,0 6 0,-1 4 0,2 3 0,1 2 0,1 1 0,1 0 0,1 0 0,0 0 0,4-4 0,2-6-8191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8.338"/>
    </inkml:context>
    <inkml:brush xml:id="br0">
      <inkml:brushProperty name="width" value="0.05" units="cm"/>
      <inkml:brushProperty name="height" value="0.05" units="cm"/>
      <inkml:brushProperty name="color" value="#004F8B"/>
    </inkml:brush>
  </inkml:definitions>
  <inkml:trace contextRef="#ctx0" brushRef="#br0">20 1 24575,'0'50'0,"-14"94"0,12-131-124,0 0 0,1 0 0,1 0 0,0 0 0,1 0 0,0 0-1,1 0 1,0 0 0,1 0 0,9 22 0,-5-19-6702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6.566"/>
    </inkml:context>
    <inkml:brush xml:id="br0">
      <inkml:brushProperty name="width" value="0.05" units="cm"/>
      <inkml:brushProperty name="height" value="0.05" units="cm"/>
      <inkml:brushProperty name="color" value="#004F8B"/>
    </inkml:brush>
  </inkml:definitions>
  <inkml:trace contextRef="#ctx0" brushRef="#br0">2 1 24575,'1'0'0,"0"0"0,0 1 0,0-1 0,0 1 0,0-1 0,0 1 0,0 0 0,0-1 0,0 1 0,0 0 0,0 0 0,0 0 0,-1-1 0,1 1 0,0 0 0,-1 0 0,1 0 0,-1 0 0,1 0 0,-1 0 0,1 0 0,-1 1 0,0-1 0,1 0 0,-1 0 0,0 0 0,0 2 0,5 37 0,-5-35 0,0 20 0,-1 0 0,-1 1 0,-7 31 0,4-26 0,-3 51 0,8-34-1365,0-28-5461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4.846"/>
    </inkml:context>
    <inkml:brush xml:id="br0">
      <inkml:brushProperty name="width" value="0.05" units="cm"/>
      <inkml:brushProperty name="height" value="0.05" units="cm"/>
      <inkml:brushProperty name="color" value="#004F8B"/>
    </inkml:brush>
  </inkml:definitions>
  <inkml:trace contextRef="#ctx0" brushRef="#br0">7 61 24575,'0'-4'0,"0"-6"0,0-5 0,-5 1 0,4 1 0,1 8 0,1 9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5.191"/>
    </inkml:context>
    <inkml:brush xml:id="br0">
      <inkml:brushProperty name="width" value="0.05" units="cm"/>
      <inkml:brushProperty name="height" value="0.05" units="cm"/>
      <inkml:brushProperty name="color" value="#004F8B"/>
    </inkml:brush>
  </inkml:definitions>
  <inkml:trace contextRef="#ctx0" brushRef="#br0">1 242 24575,'5'4'0,"-1"1"0,1-1 0,0 0 0,1-1 0,-1 1 0,1-1 0,0 0 0,-1-1 0,1 1 0,1-1 0,-1 0 0,0-1 0,0 1 0,1-1 0,-1 0 0,0-1 0,1 0 0,-1 0 0,1 0 0,-1-1 0,1 0 0,-1 0 0,0 0 0,0-1 0,1 0 0,-1 0 0,-1-1 0,1 1 0,0-2 0,0 1 0,-1 0 0,0-1 0,0 0 0,0 0 0,5-6 0,-1 1 0,7-8 0,-1 0 0,-1-1 0,14-22 0,-25 36 0,0-1 0,-1 0 0,1 1 0,-1-1 0,0-1 0,-1 1 0,1 0 0,-1 0 0,0-1 0,0 1 0,-1 0 0,1-1 0,-1 1 0,0-1 0,-1 1 0,0 0 0,1-1 0,-4-9 0,3 13 0,1 1 0,-1-1 0,0 0 0,0 1 0,1-1 0,-1 1 0,0-1 0,0 1 0,-1 0 0,1-1 0,0 1 0,0 0 0,-1 0 0,1 0 0,0 0 0,-1 0 0,1 0 0,-1 0 0,0 0 0,1 1 0,-1-1 0,1 0 0,-1 1 0,-2-1 0,0 1 0,0 0 0,0 0 0,0 1 0,0-1 0,1 1 0,-1 0 0,0 0 0,0 0 0,1 0 0,-7 4 0,0 0 0,1 0 0,0 1 0,1 0 0,-1 1 0,1 0 0,0 0 0,-10 13 0,14-14 0,0 0 0,0 0 0,0 1 0,1-1 0,0 1 0,0 0 0,1 0 0,0 0 0,0 0 0,1 0 0,0 1 0,0-1 0,0 1 0,1-1 0,0 0 0,1 1 0,0-1 0,0 0 0,0 1 0,1-1 0,0 0 0,1 0 0,-1 0 0,1 0 0,1-1 0,-1 1 0,1-1 0,0 0 0,1 0 0,-1 0 0,1-1 0,0 1 0,1-1 0,-1 0 0,1-1 0,0 1 0,0-1 0,0 0 0,9 3 0,-1-1-105,1-1 0,-1 0 0,1-1 0,0-1 0,0 0 0,0-1 0,0-1 0,0 0 0,0-1 0,0-1 0,0 0 0,16-4 0,-6 0-6721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5.511"/>
    </inkml:context>
    <inkml:brush xml:id="br0">
      <inkml:brushProperty name="width" value="0.05" units="cm"/>
      <inkml:brushProperty name="height" value="0.05" units="cm"/>
      <inkml:brushProperty name="color" value="#004F8B"/>
    </inkml:brush>
  </inkml:definitions>
  <inkml:trace contextRef="#ctx0" brushRef="#br0">1 1 24575,'4'0'0,"5"0"0,2 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6.265"/>
    </inkml:context>
    <inkml:brush xml:id="br0">
      <inkml:brushProperty name="width" value="0.05" units="cm"/>
      <inkml:brushProperty name="height" value="0.05" units="cm"/>
      <inkml:brushProperty name="color" value="#004F8B"/>
    </inkml:brush>
  </inkml:definitions>
  <inkml:trace contextRef="#ctx0" brushRef="#br0">72 0 24575,'-9'12'0,"1"0"0,0 0 0,1 1 0,1 0 0,-10 28 0,13-33 0,0 0 0,0 0 0,1 1 0,0-1 0,0 1 0,1 0 0,0-1 0,1 1 0,0 0 0,0 0 0,1-1 0,0 1 0,3 9 0,-3-15 0,1 0 0,-1 0 0,1-1 0,0 1 0,0-1 0,0 0 0,0 0 0,0 1 0,1-1 0,-1-1 0,1 1 0,-1 0 0,1-1 0,0 1 0,-1-1 0,1 0 0,0 1 0,0-1 0,0-1 0,0 1 0,0 0 0,0-1 0,0 0 0,0 1 0,0-1 0,0 0 0,0-1 0,0 1 0,0-1 0,0 1 0,6-3 0,2 1 0,0-2 0,0 1 0,0-2 0,0 1 0,-1-2 0,1 1 0,9-8 0,-17 10 0,0 1 0,0 0 0,0 0 0,0 0 0,1 0 0,-1 1 0,1-1 0,-1 1 0,1 0 0,0 0 0,4-1 0,-6 2 0,-1 1 0,1-1 0,-1 1 0,1-1 0,-1 1 0,0-1 0,1 1 0,-1 0 0,0 0 0,1-1 0,-1 1 0,0 0 0,0 0 0,0 0 0,0 0 0,0 1 0,0-1 0,0 0 0,0 0 0,0 1 0,-1-1 0,1 0 0,0 1 0,-1-1 0,1 1 0,-1-1 0,0 1 0,1-1 0,-1 1 0,0 1 0,1 1 0,0 0 0,0 0 0,0 0 0,1-1 0,0 1 0,0 0 0,0-1 0,0 1 0,0-1 0,1 1 0,-1-1 0,1 0 0,0 0 0,0-1 0,0 1 0,0 0 0,1-1 0,-1 0 0,1 0 0,-1 0 0,1 0 0,0 0 0,0-1 0,0 0 0,0 0 0,0 0 0,0 0 0,0 0 0,0-1 0,0 0 0,0 0 0,0 0 0,0 0 0,0-1 0,0 1 0,0-1 0,0 0 0,0-1 0,0 1 0,0 0 0,0-1 0,-1 0 0,1 0 0,-1 0 0,1-1 0,-1 1 0,0-1 0,0 1 0,0-1 0,0 0 0,0-1 0,-1 1 0,0 0 0,4-6 0,-4 6 0,0 0 0,-1 0 0,1 0 0,-1-1 0,0 1 0,0 0 0,0 0 0,0-1 0,0 1 0,-1-1 0,0 1 0,1-1 0,-1 1 0,0 0 0,-1-1 0,1 1 0,-1-1 0,1 1 0,-1-1 0,0 1 0,0 0 0,-1 0 0,1 0 0,-1-1 0,0 1 0,1 1 0,-5-6 0,3 5 0,-1 0 0,1 1 0,-1-1 0,0 1 0,0-1 0,0 1 0,0 0 0,0 1 0,0-1 0,-1 1 0,1 0 0,0 0 0,-1 0 0,1 1 0,-1-1 0,1 1 0,-1 0 0,1 0 0,-1 1 0,1-1 0,-5 2 0,0 0-195,0 1 0,0 0 0,0 0 0,0 0 0,1 1 0,-15 9 0,2 2-6631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6.595"/>
    </inkml:context>
    <inkml:brush xml:id="br0">
      <inkml:brushProperty name="width" value="0.05" units="cm"/>
      <inkml:brushProperty name="height" value="0.05" units="cm"/>
      <inkml:brushProperty name="color" value="#004F8B"/>
    </inkml:brush>
  </inkml:definitions>
  <inkml:trace contextRef="#ctx0" brushRef="#br0">1 1 24575,'1'1'0,"1"-1"0,-1 1 0,1 0 0,-1 0 0,1 0 0,-1 0 0,1 0 0,-1 0 0,0 1 0,0-1 0,1 0 0,-1 1 0,0-1 0,0 1 0,0-1 0,-1 1 0,1-1 0,0 1 0,0 0 0,0 2 0,12 36 0,-11-33 0,0 1 0,0 1 0,1-1 0,0 0 0,0 0 0,7 12 0,-9-19 0,-1 0 0,1 0 0,0 0 0,0 0 0,0 0 0,0 0 0,0 0 0,0 0 0,0 0 0,0-1 0,0 1 0,1 0 0,-1-1 0,0 1 0,0-1 0,1 1 0,-1-1 0,0 1 0,1-1 0,-1 0 0,0 0 0,1 0 0,-1 0 0,0 0 0,1 0 0,-1 0 0,0 0 0,1 0 0,-1-1 0,0 1 0,1-1 0,-1 1 0,0-1 0,0 1 0,1-1 0,-1 0 0,0 1 0,0-1 0,0 0 0,0 0 0,0 0 0,2-2 0,9-7 0,-8 6 0,-1 1 0,1 0 0,0 0 0,0 0 0,0 1 0,1-1 0,8-2 0,-11 4 0,0 1 0,0 0 0,1 0 0,-1 0 0,0 0 0,0 0 0,0 0 0,1 1 0,-1-1 0,0 1 0,0 0 0,0 0 0,0-1 0,0 1 0,0 1 0,0-1 0,0 0 0,0 0 0,0 1 0,-1-1 0,3 3 0,73 65-1365,-58-54-5461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6.942"/>
    </inkml:context>
    <inkml:brush xml:id="br0">
      <inkml:brushProperty name="width" value="0.05" units="cm"/>
      <inkml:brushProperty name="height" value="0.05" units="cm"/>
      <inkml:brushProperty name="color" value="#004F8B"/>
    </inkml:brush>
  </inkml:definitions>
  <inkml:trace contextRef="#ctx0" brushRef="#br0">43 15 24575,'0'-1'0,"0"1"0,0-1 0,0 1 0,0-1 0,0 1 0,0-1 0,-1 0 0,1 1 0,0-1 0,0 1 0,0-1 0,0 1 0,-1-1 0,1 1 0,0-1 0,-1 1 0,1-1 0,0 1 0,-1-1 0,1 1 0,0 0 0,-1-1 0,1 1 0,-1 0 0,1-1 0,-1 1 0,1 0 0,-1-1 0,1 1 0,-1 0 0,1 0 0,-1 0 0,1-1 0,-1 1 0,0 0 0,1 0 0,-1 0 0,1 0 0,-1 0 0,1 0 0,-1 0 0,0 0 0,1 0 0,-1 1 0,1-1 0,-2 0 0,1 1 0,0-1 0,-1 0 0,1 1 0,0-1 0,0 1 0,0 0 0,0-1 0,-1 1 0,1 0 0,0 0 0,0 0 0,0 0 0,0 0 0,1 0 0,-1 0 0,0 0 0,0 0 0,1 0 0,-1 0 0,0 2 0,0 2 0,0-1 0,1 1 0,0-1 0,0 1 0,0-1 0,0 1 0,1 0 0,0-1 0,0 0 0,0 1 0,0-1 0,1 1 0,-1-1 0,1 0 0,4 7 0,6 7 0,1 0 0,17 19 0,16 25 0,-45-59-32,1 0 1,0 0-1,-1 0 0,0 0 0,0 1 1,0-1-1,0 0 0,0 1 0,-1-1 1,1 0-1,-1 1 0,0-1 0,0 1 1,-1-1-1,1 1 0,0-1 0,-1 0 1,0 1-1,0-1 0,0 0 0,0 1 1,-1-1-1,1 0 0,-1 0 0,0 0 1,0 0-1,0-1 0,0 1 0,0 0 1,-1-1-1,1 0 0,-1 1 0,1-1 1,-1 0-1,0 0 0,0 0 0,0-1 1,0 1-1,0-1 0,0 0 0,-1 0 1,-3 1-1,-12 2-6794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7.320"/>
    </inkml:context>
    <inkml:brush xml:id="br0">
      <inkml:brushProperty name="width" value="0.05" units="cm"/>
      <inkml:brushProperty name="height" value="0.05" units="cm"/>
      <inkml:brushProperty name="color" value="#004F8B"/>
    </inkml:brush>
  </inkml:definitions>
  <inkml:trace contextRef="#ctx0" brushRef="#br0">21 0 24575,'1'1'0,"0"-1"0,0 0 0,0 1 0,0-1 0,0 1 0,0-1 0,0 1 0,0-1 0,0 1 0,-1-1 0,1 1 0,0 0 0,0-1 0,-1 1 0,1 0 0,-1 0 0,1 0 0,0-1 0,-1 1 0,0 0 0,1 0 0,-1 0 0,1 0 0,-1 0 0,0 0 0,0 0 0,1 0 0,-1 0 0,0 0 0,0 0 0,0 0 0,0 0 0,0 0 0,-1 2 0,-2 37 0,2-39 0,-28 229 0,26-210-124,1 0 0,2 0 0,0 0 0,1 1 0,0-1 0,2 0-1,1 0 1,0-1 0,1 1 0,15 33 0,-9-35-6702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7.663"/>
    </inkml:context>
    <inkml:brush xml:id="br0">
      <inkml:brushProperty name="width" value="0.05" units="cm"/>
      <inkml:brushProperty name="height" value="0.05" units="cm"/>
      <inkml:brushProperty name="color" value="#004F8B"/>
    </inkml:brush>
  </inkml:definitions>
  <inkml:trace contextRef="#ctx0" brushRef="#br0">425 50 24575,'0'-4'0,"-4"-1"0,-6-5 0,-4 1 0,-9 0 0,-5 3 0,-1 3 0,0 0 0,-4 2 0,1 1 0,0 0 0,-1 1 0,0 3 0,2 2 0,1 3 0,3 1 0,5 3 0,7-2-8191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8.003"/>
    </inkml:context>
    <inkml:brush xml:id="br0">
      <inkml:brushProperty name="width" value="0.05" units="cm"/>
      <inkml:brushProperty name="height" value="0.05" units="cm"/>
      <inkml:brushProperty name="color" value="#004F8B"/>
    </inkml:brush>
  </inkml:definitions>
  <inkml:trace contextRef="#ctx0" brushRef="#br0">221 25 24575,'0'-1'0,"-1"0"0,1 0 0,-1 0 0,1 0 0,-1 0 0,1 0 0,-1 0 0,0 0 0,1 0 0,-1 0 0,0 0 0,0 0 0,0 1 0,1-1 0,-1 0 0,0 1 0,0-1 0,0 1 0,0-1 0,-1 1 0,1-1 0,0 1 0,0 0 0,0-1 0,0 1 0,0 0 0,-2 0 0,-37-5 0,35 5 0,-3-1 0,-1 1 0,1 0 0,-1 1 0,1 0 0,0 0 0,-1 1 0,1 0 0,0 0 0,0 1 0,0 0 0,-9 5 0,14-6 0,0 0 0,0 0 0,1 0 0,-1 0 0,0 1 0,1-1 0,-1 1 0,1 0 0,0 0 0,0-1 0,0 1 0,0 1 0,0-1 0,1 0 0,-1 0 0,1 1 0,0-1 0,0 1 0,0-1 0,1 1 0,-1-1 0,1 1 0,0-1 0,0 1 0,0-1 0,0 1 0,1 0 0,-1-1 0,2 5 0,-1-5 0,-1 0 0,1 0 0,0-1 0,0 1 0,0 0 0,0 0 0,0-1 0,1 1 0,-1 0 0,1-1 0,0 0 0,-1 1 0,1-1 0,0 0 0,0 0 0,1 0 0,-1 0 0,0 0 0,1 0 0,-1-1 0,1 1 0,0-1 0,-1 0 0,1 0 0,0 0 0,4 1 0,-3-2 0,-1 0 0,1 0 0,0 0 0,-1 0 0,1-1 0,0 1 0,-1-1 0,1 0 0,0 0 0,-1-1 0,0 1 0,1-1 0,-1 1 0,0-1 0,0 0 0,0 0 0,0-1 0,0 1 0,0-1 0,4-5 0,59-86 0,-66 93 0,0 1 0,0-1 0,0 1 0,1 0 0,-1-1 0,0 1 0,0 0 0,1-1 0,-1 1 0,0 0 0,0-1 0,1 1 0,-1 0 0,0-1 0,1 1 0,-1 0 0,0 0 0,1 0 0,-1-1 0,0 1 0,1 0 0,-1 0 0,1 0 0,-1 0 0,0 0 0,1-1 0,-1 1 0,1 0 0,-1 0 0,1 0 0,-1 0 0,0 0 0,1 0 0,-1 1 0,1-1 0,-1 0 0,0 0 0,1 0 0,-1 0 0,1 1 0,6 18 0,-4 30 0,-3-47 0,0 23-1365,0-3-5461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8.354"/>
    </inkml:context>
    <inkml:brush xml:id="br0">
      <inkml:brushProperty name="width" value="0.05" units="cm"/>
      <inkml:brushProperty name="height" value="0.05" units="cm"/>
      <inkml:brushProperty name="color" value="#004F8B"/>
    </inkml:brush>
  </inkml:definitions>
  <inkml:trace contextRef="#ctx0" brushRef="#br0">1 20 24575,'0'0'0,"1"0"0,0 0 0,0-1 0,0 1 0,0 0 0,-1-1 0,1 1 0,0-1 0,0 1 0,-1-1 0,1 1 0,0-1 0,-1 0 0,1 1 0,0-1 0,-1 0 0,1 0 0,0-1 0,-1 2 0,0-1 0,0 1 0,0 0 0,0-1 0,0 1 0,1-1 0,-1 1 0,0 0 0,0-1 0,0 1 0,1 0 0,-1-1 0,0 1 0,1 0 0,-1-1 0,0 1 0,1 0 0,-1-1 0,0 1 0,1 0 0,-1 0 0,0 0 0,1-1 0,-1 1 0,1 0 0,-1 0 0,0 0 0,1 0 0,-1 0 0,1 0 0,-1 0 0,0 0 0,1 0 0,-1 0 0,1 0 0,-1 0 0,1 0 0,-1 0 0,0 0 0,1 0 0,-1 0 0,1 1 0,-1-1 0,0 0 0,1 0 0,-1 0 0,0 1 0,1-1 0,-1 0 0,0 1 0,1-1 0,-1 0 0,0 0 0,0 1 0,1-1 0,-1 1 0,0-1 0,0 0 0,1 1 0,-1-1 0,0 0 0,0 1 0,0 0 0,4 7 0,-1 0 0,1 0 0,-2 0 0,4 13 0,-6-16 0,1 1 0,0-1 0,0 0 0,1 0 0,-1 0 0,1 0 0,0 0 0,1-1 0,-1 1 0,1 0 0,0-1 0,0 0 0,0 0 0,1 0 0,-1 0 0,8 6 0,-10-10 0,0 1 0,0-1 0,0 1 0,0-1 0,1 0 0,-1 1 0,0-1 0,0 0 0,0 0 0,0 0 0,0 0 0,0 0 0,1 0 0,-1 0 0,0 0 0,0-1 0,0 1 0,0 0 0,0-1 0,0 1 0,0 0 0,0-1 0,0 0 0,0 1 0,0-1 0,1 0 0,22-27 0,-22 25 0,-1 0 0,1 0 0,0 1 0,0-1 0,0 1 0,0-1 0,0 1 0,1 0 0,-1 0 0,1 0 0,0 0 0,-1 0 0,1 1 0,0-1 0,6-1 0,-4 3-105,-1 0 0,1 0 0,0 1 0,-1 0 0,1 0 0,0 0 0,-1 0 0,1 1 0,-1 0 0,0 0 0,0 0 0,5 3 0,5 3-6721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6.906"/>
    </inkml:context>
    <inkml:brush xml:id="br0">
      <inkml:brushProperty name="width" value="0.05" units="cm"/>
      <inkml:brushProperty name="height" value="0.05" units="cm"/>
      <inkml:brushProperty name="color" value="#004F8B"/>
    </inkml:brush>
  </inkml:definitions>
  <inkml:trace contextRef="#ctx0" brushRef="#br0">359 70 24575,'0'-4'0,"0"-6"0,-4 0 0,-5 0 0,-6 3 0,-4-2 0,-3 0 0,-2 3 0,-5 1 0,-2 6 0,1 3 0,1 1 0,-3 0 0,0 2 0,1 1 0,2 2 0,6 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8.753"/>
    </inkml:context>
    <inkml:brush xml:id="br0">
      <inkml:brushProperty name="width" value="0.05" units="cm"/>
      <inkml:brushProperty name="height" value="0.05" units="cm"/>
      <inkml:brushProperty name="color" value="#004F8B"/>
    </inkml:brush>
  </inkml:definitions>
  <inkml:trace contextRef="#ctx0" brushRef="#br0">587 0 24575,'-22'97'0,"15"60"120,8-141-306,0 0 1,1 0-1,0 0 0,2 0 1,0 0-1,0-1 1,11 24-1,-7-23-6640</inkml:trace>
  <inkml:trace contextRef="#ctx0" brushRef="#br0" timeOffset="1">877 218 24575,'0'-2'0,"-1"0"0,1 0 0,0 0 0,-1 0 0,1 0 0,-1 0 0,0 0 0,0 0 0,0 0 0,0 0 0,0 0 0,0 0 0,0 1 0,-1-1 0,1 0 0,0 1 0,-1-1 0,1 1 0,-1 0 0,0-1 0,0 1 0,1 0 0,-1 0 0,0 0 0,0 0 0,0 1 0,0-1 0,0 0 0,0 1 0,0-1 0,-4 1 0,-9-3 0,1 2 0,-1 0 0,-23 1 0,18 1 0,-79 0-273,1 5 0,-1 5 0,2 3 0,-180 52 0,218-47-6553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9.316"/>
    </inkml:context>
    <inkml:brush xml:id="br0">
      <inkml:brushProperty name="width" value="0.05" units="cm"/>
      <inkml:brushProperty name="height" value="0.05" units="cm"/>
      <inkml:brushProperty name="color" value="#004F8B"/>
    </inkml:brush>
  </inkml:definitions>
  <inkml:trace contextRef="#ctx0" brushRef="#br0">36 0 24575,'-28'0'0,"20"0"0,19 0 0,314 13 0,-120-2 0,-163-9 0,954 21 0,-746-23-1365,-184 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30.171"/>
    </inkml:context>
    <inkml:brush xml:id="br0">
      <inkml:brushProperty name="width" value="0.05" units="cm"/>
      <inkml:brushProperty name="height" value="0.05" units="cm"/>
      <inkml:brushProperty name="color" value="#004F8B"/>
    </inkml:brush>
  </inkml:definitions>
  <inkml:trace contextRef="#ctx0" brushRef="#br0">54 26 24575,'0'-2'0,"0"1"0,0 0 0,0-1 0,0 1 0,0-1 0,0 1 0,-1-1 0,1 1 0,0 0 0,-1-1 0,1 1 0,-1-1 0,1 1 0,-1 0 0,-1-2 0,2 2 0,-1 1 0,1 0 0,-1 0 0,1 0 0,-1 0 0,1 0 0,0-1 0,-1 1 0,1 0 0,-1 0 0,1 0 0,-1 0 0,1 0 0,0 0 0,-1 1 0,1-1 0,-1 0 0,1 0 0,-1 0 0,1 0 0,0 0 0,-1 1 0,1-1 0,0 0 0,-1 0 0,1 0 0,-1 1 0,1-1 0,0 0 0,0 1 0,-1-1 0,-2 3 0,1 0 0,-1 0 0,1 0 0,0 1 0,0-1 0,0 0 0,0 1 0,0-1 0,1 1 0,-2 5 0,-2 24 0,1 1 0,2 1 0,4 65 0,1-28 0,7 53-1365,-5-87-5461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30.504"/>
    </inkml:context>
    <inkml:brush xml:id="br0">
      <inkml:brushProperty name="width" value="0.05" units="cm"/>
      <inkml:brushProperty name="height" value="0.05" units="cm"/>
      <inkml:brushProperty name="color" value="#004F8B"/>
    </inkml:brush>
  </inkml:definitions>
  <inkml:trace contextRef="#ctx0" brushRef="#br0">5 1 24575,'-4'0'0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7.565"/>
    </inkml:context>
    <inkml:brush xml:id="br0">
      <inkml:brushProperty name="width" value="0.05" units="cm"/>
      <inkml:brushProperty name="height" value="0.05" units="cm"/>
      <inkml:brushProperty name="color" value="#004F8B"/>
    </inkml:brush>
  </inkml:definitions>
  <inkml:trace contextRef="#ctx0" brushRef="#br0">281 38 24575,'0'-1'0,"0"-1"0,0 1 0,0-1 0,0 1 0,0 0 0,0-1 0,0 1 0,0-1 0,-1 1 0,1 0 0,0-1 0,-1 1 0,1 0 0,-1-1 0,0 1 0,1 0 0,-1 0 0,0-1 0,0 1 0,0 0 0,0 0 0,0 0 0,0 0 0,0 0 0,0 0 0,0 1 0,0-1 0,-3-1 0,1 2 0,0-1 0,0 1 0,0 0 0,0 0 0,0 0 0,0 0 0,0 1 0,1-1 0,-1 1 0,0 0 0,0 0 0,0 0 0,-3 1 0,-6 4 0,0 1 0,0 0 0,0 0 0,1 1 0,-11 10 0,9-3 0,0 0 0,1 1 0,0 1 0,2 0 0,0 0 0,1 1 0,0 0 0,2 1 0,0-1 0,1 1 0,-5 29 0,4-8 0,2-1 0,2 1 0,1 0 0,6 69 0,-1-78 0,1 0 0,10 35 0,-11-56 0,0 0 0,1 0 0,0-1 0,0 1 0,1-1 0,0 0 0,1 0 0,0 0 0,0-1 0,8 9 0,-12-15 0,0 0 0,1 0 0,-1 0 0,0 0 0,1-1 0,-1 1 0,1 0 0,0-1 0,0 0 0,-1 0 0,1 0 0,0 0 0,0 0 0,0-1 0,0 1 0,0-1 0,0 0 0,0 1 0,0-1 0,0-1 0,4 0 0,-3 0 0,1-1 0,0 0 0,-1 0 0,1 0 0,-1 0 0,1-1 0,-1 0 0,0 0 0,0 0 0,-1 0 0,7-7 0,2-6 0,0 0 0,0 0 0,-2-1 0,0-1 0,9-22 0,-14 26 0,6-10 0,-5 23 0,1 15 0,-5-6 0,1 0 0,1 1 0,-1-1 0,2-1 0,-1 1 0,1-1 0,0 1 0,0-1 0,1-1 0,-1 1 0,2-1 0,-1 0 0,11 8 0,-13-12 0,-1 0 0,1 0 0,0 0 0,0-1 0,0 1 0,0-1 0,1 0 0,-1 0 0,0-1 0,0 1 0,1-1 0,-1 0 0,0 0 0,1 0 0,-1 0 0,0-1 0,0 0 0,0 0 0,1 0 0,-1 0 0,0-1 0,0 0 0,0 1 0,-1-1 0,1-1 0,0 1 0,-1-1 0,0 1 0,6-7 0,-3 4 0,-1-1 0,0 1 0,0-1 0,0-1 0,-1 1 0,0-1 0,0 0 0,0 0 0,-1 0 0,0 0 0,-1 0 0,0-1 0,0 1 0,1-10 0,-2 14 0,-1 0 0,0 0 0,0 0 0,0 0 0,0 0 0,0 0 0,-1 0 0,1 0 0,-1 0 0,0 0 0,0 0 0,0 0 0,0 1 0,-1-1 0,1 0 0,-1 1 0,1-1 0,-1 1 0,0 0 0,0-1 0,0 1 0,0 0 0,-1 0 0,1 0 0,0 0 0,-1 1 0,1-1 0,-1 1 0,0-1 0,1 1 0,-1 0 0,0 0 0,0 0 0,0 1 0,0-1 0,0 1 0,0-1 0,-5 1 0,-7-1-114,0 0 1,0 1-1,1 1 0,-1 0 0,0 1 1,0 1-1,1 0 0,0 1 0,-1 0 1,1 2-1,-21 10 0,14-3-6712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7.938"/>
    </inkml:context>
    <inkml:brush xml:id="br0">
      <inkml:brushProperty name="width" value="0.05" units="cm"/>
      <inkml:brushProperty name="height" value="0.05" units="cm"/>
      <inkml:brushProperty name="color" value="#004F8B"/>
    </inkml:brush>
  </inkml:definitions>
  <inkml:trace contextRef="#ctx0" brushRef="#br0">76 1 24575,'-1'0'0,"0"0"0,0 0 0,-1 0 0,1 0 0,0 1 0,0-1 0,0 0 0,0 1 0,0-1 0,0 0 0,0 1 0,0 0 0,0-1 0,0 1 0,0-1 0,0 1 0,0 0 0,0 0 0,1 0 0,-1-1 0,0 1 0,0 2 0,-28 25 0,26-25 0,0 1 0,1-1 0,0 1 0,0 0 0,0 0 0,0 0 0,1 0 0,-1 0 0,1 0 0,0 1 0,0-1 0,0 8 0,1-9 0,1 0 0,-1 0 0,1 0 0,-1 0 0,1 0 0,0 0 0,0 0 0,0-1 0,1 1 0,-1 0 0,1-1 0,-1 1 0,1-1 0,3 4 0,6 4 0,0-1 0,1-1 0,0 0 0,0 0 0,0-2 0,19 9 0,26 14 0,-55-28 3,0 0 0,-1 1 0,1-1-1,0 0 1,0 0 0,-1 1 0,1-1-1,-1 1 1,1-1 0,-1 1 0,0 0 0,0 0-1,0 0 1,0-1 0,0 1 0,0 0-1,0 0 1,-1 0 0,1 0 0,0 0 0,-1 1-1,0-1 1,0 0 0,0 0 0,1 0-1,-2 0 1,1 0 0,0 0 0,0 0 0,-1 1-1,1-1 1,-1 0 0,0 0 0,1 0-1,-1 0 1,0-1 0,-2 3 0,-3 6-182,-1-1 1,0 0-1,-1 0 0,0-1 1,-14 11-1,16-14-220,-10 10-6427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8.279"/>
    </inkml:context>
    <inkml:brush xml:id="br0">
      <inkml:brushProperty name="width" value="0.05" units="cm"/>
      <inkml:brushProperty name="height" value="0.05" units="cm"/>
      <inkml:brushProperty name="color" value="#004F8B"/>
    </inkml:brush>
  </inkml:definitions>
  <inkml:trace contextRef="#ctx0" brushRef="#br0">0 155 24575,'5'-13'0,"0"0"0,1 0 0,0 0 0,1 0 0,1 1 0,0 1 0,0-1 0,1 1 0,1 0 0,18-15 0,-28 25 0,1 0 0,0 1 0,0-1 0,0 1 0,0-1 0,0 1 0,0-1 0,0 1 0,0 0 0,0-1 0,0 1 0,0 0 0,0 0 0,0 0 0,0 0 0,0 0 0,0 0 0,0 0 0,1 0 0,-1 0 0,0 0 0,0 1 0,0-1 0,0 0 0,0 1 0,1 0 0,0 1 0,-1-1 0,1 1 0,-1-1 0,0 1 0,0 0 0,0-1 0,0 1 0,0 0 0,0 0 0,0 0 0,-1 0 0,1 0 0,0 2 0,1 9 0,0 1 0,-1-1 0,0 18 0,-1-27 0,3 64-455,4-1 0,19 86 0,-21-129-6371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8.614"/>
    </inkml:context>
    <inkml:brush xml:id="br0">
      <inkml:brushProperty name="width" value="0.05" units="cm"/>
      <inkml:brushProperty name="height" value="0.05" units="cm"/>
      <inkml:brushProperty name="color" value="#004F8B"/>
    </inkml:brush>
  </inkml:definitions>
  <inkml:trace contextRef="#ctx0" brushRef="#br0">352 47 24575,'0'-4'0,"0"-6"0,-4-1 0,-5 2 0,-6 2 0,-4 2 0,-3 6 0,-2 3 0,-5 1 0,-2 4 0,-4 0 0,1 2 0,1 0 0,-2-2 0,1 2 0,6-2-8191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9.599"/>
    </inkml:context>
    <inkml:brush xml:id="br0">
      <inkml:brushProperty name="width" value="0.05" units="cm"/>
      <inkml:brushProperty name="height" value="0.05" units="cm"/>
      <inkml:brushProperty name="color" value="#004F8B"/>
    </inkml:brush>
  </inkml:definitions>
  <inkml:trace contextRef="#ctx0" brushRef="#br0">15 51 24575,'-7'22'0,"6"-20"0,0 1 0,0-1 0,0 0 0,0 1 0,0-1 0,1 0 0,-1 1 0,1-1 0,0 1 0,-1 2 0,2 0 0,0-1 0,0 0 0,0 0 0,0 1 0,0-1 0,1 0 0,0 0 0,0 0 0,0 0 0,0-1 0,1 1 0,0-1 0,-1 1 0,1-1 0,0 0 0,1 0 0,-1 0 0,0 0 0,1-1 0,0 1 0,-1-1 0,1 0 0,0 0 0,0 0 0,0-1 0,1 0 0,-1 1 0,6 0 0,-6-1 0,1-1 0,-1 1 0,0 0 0,1-1 0,-1 0 0,1 0 0,-1-1 0,0 1 0,1-1 0,-1 0 0,0 0 0,0 0 0,0-1 0,1 1 0,-1-1 0,-1 0 0,1 0 0,0 0 0,0-1 0,-1 0 0,0 1 0,1-1 0,-1 0 0,0 0 0,0-1 0,-1 1 0,1-1 0,3-6 0,-5 7 4,1 0 1,-1 0-1,-1 0 0,1-1 0,0 1 0,-1 0 0,1 0 0,-1 0 0,0-1 1,0 1-1,-1 0 0,1 0 0,0-1 0,-1 1 0,0 0 0,0 0 0,0 0 1,0 0-1,0 0 0,-1 0 0,1 0 0,-1 0 0,0 1 0,0-1 0,0 1 1,0-1-1,0 1 0,-4-3 0,0-1-153,-1 1 1,0 0-1,0 0 1,0 0-1,0 1 1,-1 0-1,1 1 1,-1-1-1,-15-3 1,0 3-6678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9.970"/>
    </inkml:context>
    <inkml:brush xml:id="br0">
      <inkml:brushProperty name="width" value="0.05" units="cm"/>
      <inkml:brushProperty name="height" value="0.05" units="cm"/>
      <inkml:brushProperty name="color" value="#004F8B"/>
    </inkml:brush>
  </inkml:definitions>
  <inkml:trace contextRef="#ctx0" brushRef="#br0">199 114 24575,'2'-2'0,"-1"0"0,1 0 0,-1 1 0,0-1 0,0-1 0,0 1 0,0 0 0,0 0 0,-1 0 0,1 0 0,0-1 0,-1 1 0,0 0 0,1 0 0,-1-1 0,0 1 0,0 0 0,-1-1 0,1 1 0,0 0 0,-1 0 0,1-1 0,-1 1 0,0 0 0,0 0 0,0 0 0,0 0 0,0 0 0,0 0 0,0 0 0,-1 0 0,-2-2 0,2 0 0,-1 1 0,0-1 0,0 1 0,0 0 0,-1 0 0,1 1 0,-1-1 0,0 1 0,1-1 0,-1 1 0,0 1 0,0-1 0,0 0 0,-1 1 0,1 0 0,-6-1 0,6 1 0,-1 1 0,1 0 0,-1 1 0,1-1 0,-1 1 0,1 0 0,-1 0 0,1 0 0,0 0 0,-1 1 0,1 0 0,0 0 0,0 0 0,0 0 0,0 1 0,-5 4 0,4-2 0,1 0 0,0 0 0,1 0 0,-1 0 0,1 0 0,0 1 0,0-1 0,1 1 0,-1 0 0,-2 11 0,0 11 0,2 0 0,0 0 0,2 0 0,3 40 0,-1-37 0,-2 18-195,4 0 0,1-1 0,2 0 0,2 0 0,3 0 0,22 61 0,-27-92-6631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47.253"/>
    </inkml:context>
    <inkml:brush xml:id="br0">
      <inkml:brushProperty name="width" value="0.05" units="cm"/>
      <inkml:brushProperty name="height" value="0.05" units="cm"/>
      <inkml:brushProperty name="color" value="#004F8B"/>
    </inkml:brush>
  </inkml:definitions>
  <inkml:trace contextRef="#ctx0" brushRef="#br0">27 162 24575,'-5'-11'0,"1"-15"0,5 20 0,1 0 0,0 1 0,1-1 0,-1 0 0,1 1 0,0 0 0,1-1 0,-1 1 0,1 1 0,0-1 0,0 0 0,0 1 0,1 0 0,0 0 0,-1 0 0,2 1 0,-1-1 0,0 1 0,0 0 0,10-3 0,-5 2 0,-1 0 0,1 0 0,-1 1 0,1 0 0,0 1 0,0 0 0,0 0 0,1 1 0,-1 1 0,0-1 0,20 3 0,-24 0 0,0-1 0,0 1 0,0 0 0,-1 0 0,1 1 0,0-1 0,-1 1 0,0 1 0,0-1 0,0 1 0,0 0 0,0 0 0,-1 0 0,1 1 0,-1-1 0,6 11 0,-5-7 0,-1 0 0,-1 0 0,0 1 0,0-1 0,0 1 0,-1 0 0,-1-1 0,1 1 0,-1 0 0,-1 15 0,-1-2 0,-1 1 0,-1 0 0,-1 0 0,-2-1 0,0 0 0,-1 0 0,-1-1 0,-13 27 0,-2-9 0,-2 0 0,-1-1 0,-2-2 0,-1-1 0,-2-1 0,-1-2 0,-38 29 0,58-51 0,8-7 0,0-1 0,0 2 0,1-1 0,-1 0 0,1 1 0,0-1 0,-5 8 0,8-10 0,1-1 0,-1 1 0,0-1 0,0 1 0,1-1 0,-1 1 0,0-1 0,0 1 0,1-1 0,-1 1 0,1-1 0,-1 0 0,0 1 0,1-1 0,-1 0 0,1 1 0,-1-1 0,1 0 0,-1 1 0,1-1 0,-1 0 0,1 0 0,0 0 0,-1 1 0,1-1 0,-1 0 0,1 0 0,-1 0 0,1 0 0,0 0 0,-1 0 0,1 0 0,-1 0 0,2-1 0,26 2 0,-26-1 0,290-20 0,-166-1-1365,-106 17-5461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0.307"/>
    </inkml:context>
    <inkml:brush xml:id="br0">
      <inkml:brushProperty name="width" value="0.05" units="cm"/>
      <inkml:brushProperty name="height" value="0.05" units="cm"/>
      <inkml:brushProperty name="color" value="#004F8B"/>
    </inkml:brush>
  </inkml:definitions>
  <inkml:trace contextRef="#ctx0" brushRef="#br0">377 69 24575,'0'-4'0,"-4"-6"0,-6-1 0,-5-2 0,-4 0 0,-3 3 0,-2 3 0,-5 6 0,-1 5 0,-1 0 0,2 5 0,1-1 0,2 0 0,0 2 0,-2-1 0,-2 3 0,5-1-8191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5.658"/>
    </inkml:context>
    <inkml:brush xml:id="br0">
      <inkml:brushProperty name="width" value="0.05" units="cm"/>
      <inkml:brushProperty name="height" value="0.05" units="cm"/>
      <inkml:brushProperty name="color" value="#004F8B"/>
    </inkml:brush>
  </inkml:definitions>
  <inkml:trace contextRef="#ctx0" brushRef="#br0">1 0 24575,'0'4'0,"4"2"0,1 3 0,0 5 0,-1 4 0,-1 2 0,-1 3 0,3 2 0,1-1 0,-1 1 0,-1 0 0,-1 0 0,-2 0 0,0 0 0,-1-1 0,0 0 0,-4-4 0,-2-5-8191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6.001"/>
    </inkml:context>
    <inkml:brush xml:id="br0">
      <inkml:brushProperty name="width" value="0.05" units="cm"/>
      <inkml:brushProperty name="height" value="0.05" units="cm"/>
      <inkml:brushProperty name="color" value="#004F8B"/>
    </inkml:brush>
  </inkml:definitions>
  <inkml:trace contextRef="#ctx0" brushRef="#br0">0 71 24575,'0'-4'0,"4"-6"0,2-4 0,-1-5 0,-1 5 0,3 5 0,0 8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6.352"/>
    </inkml:context>
    <inkml:brush xml:id="br0">
      <inkml:brushProperty name="width" value="0.05" units="cm"/>
      <inkml:brushProperty name="height" value="0.05" units="cm"/>
      <inkml:brushProperty name="color" value="#004F8B"/>
    </inkml:brush>
  </inkml:definitions>
  <inkml:trace contextRef="#ctx0" brushRef="#br0">0 0 24575,'2'6'0,"-1"1"0,1-1 0,1 0 0,-1 0 0,1 0 0,6 9 0,1 5 0,5 17 0,-12-26 0,1-1 0,1 1 0,0-1 0,0 1 0,1-1 0,12 16 0,-17-25 0,-1-1 0,0 1 0,1-1 0,-1 0 0,1 1 0,-1-1 0,1 1 0,-1-1 0,1 0 0,-1 0 0,1 1 0,-1-1 0,1 0 0,-1 0 0,1 0 0,0 1 0,-1-1 0,1 0 0,-1 0 0,1 0 0,0 0 0,-1 0 0,1 0 0,-1 0 0,1 0 0,0 0 0,-1-1 0,1 1 0,0 0 0,14-17 0,4-34 0,-17 44 0,1-3 0,1 0 0,0 1 0,0 0 0,0 0 0,1 0 0,8-10 0,-12 18 0,0 0 0,0 0 0,0-1 0,1 1 0,-1 0 0,0 0 0,0 0 0,1 1 0,-1-1 0,1 0 0,-1 0 0,1 1 0,-1-1 0,1 1 0,-1-1 0,1 1 0,-1 0 0,4 0 0,-3 0 0,0 0 0,1 1 0,-1 0 0,0 0 0,0 0 0,1 0 0,-1 0 0,0 0 0,0 0 0,0 0 0,0 1 0,-1-1 0,1 1 0,0 0 0,-1 0 0,3 3 0,58 85-1365,-51-72-5461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6.679"/>
    </inkml:context>
    <inkml:brush xml:id="br0">
      <inkml:brushProperty name="width" value="0.05" units="cm"/>
      <inkml:brushProperty name="height" value="0.05" units="cm"/>
      <inkml:brushProperty name="color" value="#004F8B"/>
    </inkml:brush>
  </inkml:definitions>
  <inkml:trace contextRef="#ctx0" brushRef="#br0">47 1 24575,'-2'0'0,"0"1"0,0-1 0,0 1 0,0 0 0,0 0 0,0 0 0,0 0 0,0 0 0,0 0 0,0 1 0,1-1 0,-1 1 0,0-1 0,1 1 0,-1-1 0,1 1 0,0 0 0,-1 0 0,1 0 0,0 0 0,0 0 0,0 0 0,1 0 0,-1 0 0,0 0 0,1 0 0,-1 0 0,1 5 0,-2 2 0,0 0 0,1 0 0,1 0 0,-1 0 0,3 16 0,1-11-7,1 0 0,1-1 0,0 0 0,12 21 0,-11-23 25,0 1-1,-1 1 1,0-1-1,0 1 1,-2-1-1,4 16 1,-7-24-72,0 0 0,0 0 0,0 0 0,-1-1 1,1 1-1,-1 0 0,0 0 0,0-1 0,0 1 1,-1 0-1,1-1 0,-1 1 0,0-1 0,0 0 1,0 0-1,0 1 0,-1-1 0,1-1 0,-1 1 1,0 0-1,0-1 0,0 1 0,0-1 0,0 0 1,0 0-1,-4 2 0,-10 5-6772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7.164"/>
    </inkml:context>
    <inkml:brush xml:id="br0">
      <inkml:brushProperty name="width" value="0.05" units="cm"/>
      <inkml:brushProperty name="height" value="0.05" units="cm"/>
      <inkml:brushProperty name="color" value="#004F8B"/>
    </inkml:brush>
  </inkml:definitions>
  <inkml:trace contextRef="#ctx0" brushRef="#br0">1 451 24575,'26'-13'0,"-1"-1"0,36-26 0,-54 35 0,0 0 0,-1 0 0,0-1 0,0 0 0,0 0 0,-1 0 0,0-1 0,0 0 0,-1 0 0,1 0 0,-2 0 0,1-1 0,3-11 0,-6 16 0,0 1 0,-1-1 0,1 0 0,-1 0 0,0 1 0,0-1 0,0 0 0,0 0 0,0 0 0,-1 0 0,1 1 0,-1-1 0,0 0 0,0 1 0,0-1 0,0 0 0,0 1 0,0-1 0,-1 1 0,1-1 0,-1 1 0,0 0 0,0 0 0,0 0 0,0 0 0,0 0 0,0 0 0,0 1 0,-1-1 0,1 0 0,0 1 0,-1 0 0,0 0 0,1 0 0,-1 0 0,0 0 0,-3-1 0,2 2 0,1 0 0,0-1 0,0 1 0,-1 0 0,1 1 0,0-1 0,0 0 0,0 1 0,-1 0 0,1 0 0,0 0 0,0 0 0,0 0 0,0 1 0,0-1 0,1 1 0,-1 0 0,0-1 0,1 1 0,-1 1 0,1-1 0,0 0 0,0 1 0,0-1 0,0 1 0,0-1 0,0 1 0,1 0 0,-1 0 0,1 0 0,0 0 0,0 0 0,-1 4 0,0 1 0,1 0 0,0 0 0,1 0 0,0 0 0,0 1 0,1-1 0,0 0 0,0 0 0,1 0 0,0-1 0,1 1 0,-1 0 0,2-1 0,-1 1 0,1-1 0,6 9 0,-2-3 0,0-1 0,2 0 0,-1-1 0,1 1 0,1-2 0,0 0 0,24 17 0,-28-23 0,0 0 0,-1-1 0,2 0 0,-1-1 0,0 1 0,0-1 0,1-1 0,-1 1 0,1-1 0,0-1 0,-1 1 0,1-1 0,12-2 0,-14 1 0,0 1 0,-1-2 0,1 1 0,0-1 0,-1 1 0,1-2 0,-1 1 0,0 0 0,1-1 0,-1 0 0,0 0 0,-1-1 0,1 0 0,-1 1 0,1-1 0,-1-1 0,-1 1 0,5-6 0,0-5 0,-1-1 0,-1 0 0,0 0 0,-1-1 0,-1 0 0,0 0 0,-1 0 0,-1 0 0,0-23 0,-2 22 0,1 1 0,1 0 0,0 0 0,1 0 0,1 0 0,1 0 0,1 1 0,0-1 0,16-28 0,-15 34 0,27-37 0,-32 46 0,0-1 0,0 1 0,0 0 0,0 0 0,1 0 0,-1 0 0,0 1 0,1-1 0,-1 0 0,1 1 0,0 0 0,-1 0 0,1 0 0,0 0 0,5-1 0,-6 2 0,-1 0 0,0 1 0,0-1 0,1 0 0,-1 1 0,0-1 0,0 1 0,0-1 0,0 1 0,0 0 0,0 0 0,0-1 0,0 1 0,0 0 0,0 0 0,0 0 0,0 0 0,0 0 0,-1 0 0,1 0 0,0 0 0,-1 0 0,1 0 0,-1 0 0,1 1 0,-1-1 0,0 0 0,1 0 0,-1 1 0,0-1 0,0 2 0,3 45 0,-3-43 0,-3 97-70,0 47 247,4-131-387,1 0 0,0-1-1,1 1 1,1-1 0,1 0-1,7 18 1,-5-20-6616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7.491"/>
    </inkml:context>
    <inkml:brush xml:id="br0">
      <inkml:brushProperty name="width" value="0.05" units="cm"/>
      <inkml:brushProperty name="height" value="0.05" units="cm"/>
      <inkml:brushProperty name="color" value="#004F8B"/>
    </inkml:brush>
  </inkml:definitions>
  <inkml:trace contextRef="#ctx0" brushRef="#br0">411 23 24575,'0'-4'0,"-5"-2"0,-4 1 0,-6 1 0,-4 0 0,-3 7 0,-2 1 0,-5 1 0,-2 0 0,-3 2 0,-1 0 0,2 4 0,2-1 0,3-1 0,1 1 0,2-1 0,1-2 0,4-2-8191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7.833"/>
    </inkml:context>
    <inkml:brush xml:id="br0">
      <inkml:brushProperty name="width" value="0.05" units="cm"/>
      <inkml:brushProperty name="height" value="0.05" units="cm"/>
      <inkml:brushProperty name="color" value="#004F8B"/>
    </inkml:brush>
  </inkml:definitions>
  <inkml:trace contextRef="#ctx0" brushRef="#br0">0 270 24575,'4'4'0,"6"1"0,1 5 0,2 3 0,0 5 0,1 3 0,-2 6 0,2 3 0,-2 0 0,-3-1 0,-3-1 0,2-5 0,-1-3 0,-6-4 0,-2-6-8191</inkml:trace>
  <inkml:trace contextRef="#ctx0" brushRef="#br0" timeOffset="1">25 76 24575,'0'-4'0,"0"-5"0,0-6 0,0-4 0,4 1 0,1 8 0,0 9 0,4 10 0,-1 3-8191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8.514"/>
    </inkml:context>
    <inkml:brush xml:id="br0">
      <inkml:brushProperty name="width" value="0.05" units="cm"/>
      <inkml:brushProperty name="height" value="0.05" units="cm"/>
      <inkml:brushProperty name="color" value="#004F8B"/>
    </inkml:brush>
  </inkml:definitions>
  <inkml:trace contextRef="#ctx0" brushRef="#br0">0 4 24575,'3'-4'0,"3"13"0,5 13 0,42 119 0,-52-140 0,-1 0 0,0 0 0,1 0 0,-1 0 0,1 0 0,-1 0 0,1 0 0,-1 0 0,1-1 0,-1 1 0,1 0 0,0 0 0,0 0 0,-1-1 0,1 1 0,0 0 0,0-1 0,0 1 0,0-1 0,0 1 0,0-1 0,0 0 0,0 1 0,-1-1 0,2 0 0,-1 0 0,0 1 0,0-1 0,0 0 0,0 0 0,0 0 0,0 0 0,0 0 0,0-1 0,0 1 0,0 0 0,0 0 0,0-1 0,0 1 0,0 0 0,0-1 0,0 1 0,-1-1 0,1 0 0,2 0 0,4-5 0,1-1 0,-1 1 0,0-1 0,8-10 0,2-1 0,-5 6 0,-7 7 0,-1 0 0,1 0 0,0 0 0,0 1 0,0 0 0,0 0 0,1 1 0,0 0 0,0-1 0,0 2 0,0-1 0,10-2 0,-15 5 0,-1 0 0,1 0 0,-1 0 0,1 0 0,0 1 0,-1-1 0,1 0 0,-1 0 0,0 1 0,1-1 0,-1 0 0,1 1 0,-1-1 0,1 0 0,-1 1 0,0-1 0,1 0 0,-1 1 0,0-1 0,1 1 0,-1-1 0,0 1 0,0-1 0,1 1 0,-1-1 0,0 1 0,0-1 0,0 1 0,0-1 0,0 1 0,0 0 0,1-1 0,-1 1 0,-1 0 0,1 27 0,0-12 0,1-7 0,1-1 0,0 1 0,1-1 0,0 0 0,0 0 0,1 0 0,5 9 0,-8-16 0,0 1 0,-1-1 0,1 0 0,0 0 0,0 1 0,-1-1 0,1 0 0,0 0 0,0 0 0,1 0 0,-1 0 0,0 0 0,0 0 0,0-1 0,1 1 0,-1 0 0,0-1 0,1 1 0,-1-1 0,0 1 0,1-1 0,-1 1 0,1-1 0,-1 0 0,1 0 0,-1 0 0,0 0 0,1 0 0,-1 0 0,1 0 0,-1 0 0,1-1 0,-1 1 0,1-1 0,-1 1 0,0-1 0,1 1 0,-1-1 0,0 0 0,0 0 0,1 1 0,-1-1 0,0 0 0,0 0 0,0 0 0,0 0 0,0 0 0,0-1 0,0 1 0,0-2 0,11-22 0,-11 23 0,0-1 0,-1 1 0,1-1 0,0 1 0,0-1 0,0 1 0,1 0 0,-1 0 0,1 0 0,-1 0 0,1 0 0,0 0 0,-1 0 0,5-3 0,-4 7 0,1-1 0,-1 0 0,0 1 0,0 0 0,0 0 0,0 0 0,0-1 0,0 2 0,-1-1 0,1 0 0,-1 0 0,1 0 0,-1 1 0,0-1 0,2 6 0,-1-4 0,23 42 0,0-3 0,30 75 0,-51-106 0,1 1 0,-2-1 0,0 1 0,0 0 0,-1 0 0,-1 0 0,0 0 0,-1 0 0,0 0 0,-1 0 0,-3 16 0,2-20 6,-1-1-1,0 1 1,-1-1-1,0 0 0,0 0 1,-1-1-1,0 1 1,0-1-1,-1 0 1,0-1-1,0 1 1,0-1-1,-1 0 0,0-1 1,0 0-1,-1 0 1,1 0-1,-1-1 1,0 0-1,0 0 1,-10 2-1,-5 1-217,0 0 0,0-2 0,0 0-1,-1-2 1,0-1 0,-39-1 0,13-3-6614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2.334"/>
    </inkml:context>
    <inkml:brush xml:id="br0">
      <inkml:brushProperty name="width" value="0.05" units="cm"/>
      <inkml:brushProperty name="height" value="0.05" units="cm"/>
      <inkml:brushProperty name="color" value="#004F8B"/>
    </inkml:brush>
  </inkml:definitions>
  <inkml:trace contextRef="#ctx0" brushRef="#br0">0 429 24575,'1'2'0,"-1"-1"0,1 1 0,0 0 0,-1-1 0,1 1 0,0-1 0,0 1 0,0-1 0,0 0 0,0 1 0,1-1 0,-1 0 0,0 0 0,1 1 0,-1-1 0,0 0 0,1 0 0,-1-1 0,1 1 0,0 0 0,-1 0 0,3 0 0,37 12 0,-34-12 0,0 0 0,0 0 0,-1-1 0,1 0 0,0-1 0,0 1 0,-1-1 0,1-1 0,-1 1 0,1-1 0,-1 0 0,1 0 0,-1-1 0,0 0 0,0 0 0,0-1 0,-1 1 0,1-1 0,-1-1 0,0 1 0,0-1 0,7-8 0,-7 7 0,0 1 0,-1-1 0,0 0 0,0-1 0,0 1 0,-1-1 0,0 1 0,-1-1 0,1 0 0,-1 0 0,0 0 0,-1 0 0,0-1 0,0 1 0,0 0 0,-1 0 0,0-1 0,-1 1 0,0 0 0,-3-14 0,4 19 0,-1-1 0,0 1 0,1-1 0,-1 1 0,-1 0 0,1-1 0,0 1 0,0 0 0,-1 0 0,1 0 0,-1 0 0,0 0 0,1 1 0,-1-1 0,-3-2 0,4 4 0,0-1 0,-1 0 0,1 1 0,-1 0 0,1-1 0,0 1 0,-1 0 0,1 0 0,-1 0 0,1 0 0,0 0 0,-1 0 0,1 0 0,-1 0 0,1 0 0,-1 1 0,1-1 0,0 1 0,-3 0 0,-1 2 0,0 0 0,0 1 0,1-1 0,-1 1 0,1 0 0,0 0 0,0 0 0,0 1 0,1-1 0,-1 1 0,-3 7 0,0 3 0,0 0 0,1 0 0,1 1 0,0-1 0,1 1 0,1 0 0,0 0 0,0 18 0,3-25 0,-1 0 0,1 0 0,1-1 0,0 1 0,0 0 0,0 0 0,1-1 0,1 1 0,-1-1 0,1 1 0,1-1 0,0 0 0,0 0 0,0-1 0,1 1 0,8 9 0,-11-15 0,0 0 0,0 0 0,0 0 0,0 0 0,0-1 0,0 1 0,0-1 0,1 0 0,-1 1 0,1-1 0,-1 0 0,1 0 0,-1-1 0,1 1 0,-1 0 0,1-1 0,0 0 0,-1 0 0,1 1 0,5-2 0,-4 0 0,0 0 0,0 0 0,0-1 0,0 0 0,0 1 0,-1-2 0,1 1 0,-1 0 0,1-1 0,-1 1 0,0-1 0,3-3 0,5-6 0,0-1 0,-1 0 0,-1-1 0,-1 0 0,13-26 0,4-26 0,-2-2 0,-3 0 0,10-74 0,-1 10 0,-25 234 0,12 116 0,-9-150 0,-2-35-1365,1-5-5461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48.485"/>
    </inkml:context>
    <inkml:brush xml:id="br0">
      <inkml:brushProperty name="width" value="0.05" units="cm"/>
      <inkml:brushProperty name="height" value="0.05" units="cm"/>
      <inkml:brushProperty name="color" value="#004F8B"/>
    </inkml:brush>
  </inkml:definitions>
  <inkml:trace contextRef="#ctx0" brushRef="#br0">84 19 24575,'0'-1'0,"0"1"0,0-1 0,0 0 0,1 1 0,-1-1 0,0 0 0,0 1 0,0-1 0,0 0 0,0 1 0,0-1 0,0 0 0,-1 1 0,1-1 0,0 0 0,0 1 0,0-1 0,-1 1 0,1-1 0,0 0 0,-1 1 0,1-1 0,0 1 0,-1-1 0,1 1 0,-1-1 0,1 1 0,-1-1 0,0 0 0,-11 16 0,-9 32 0,11 4 0,2 0 0,2 0 0,1 66 0,-1 6 0,-3-68-1365,10-45-5461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2.672"/>
    </inkml:context>
    <inkml:brush xml:id="br0">
      <inkml:brushProperty name="width" value="0.05" units="cm"/>
      <inkml:brushProperty name="height" value="0.05" units="cm"/>
      <inkml:brushProperty name="color" value="#004F8B"/>
    </inkml:brush>
  </inkml:definitions>
  <inkml:trace contextRef="#ctx0" brushRef="#br0">21 295 24575,'18'-9'0,"-1"-1"0,0 0 0,-1-1 0,0-1 0,-1-1 0,23-23 0,-34 32 0,0-1 0,0 1 0,0-1 0,-1 0 0,0 0 0,0 0 0,-1 0 0,1-1 0,-1 1 0,0-1 0,-1 1 0,1-1 0,-1 0 0,0 0 0,0 0 0,-1 1 0,0-1 0,0 0 0,0 0 0,-1 0 0,0 0 0,0 1 0,0-1 0,-1 0 0,0 1 0,-4-10 0,5 12 0,-1 1 0,1 0 0,0 0 0,0-1 0,-1 1 0,0 0 0,1 0 0,-1 0 0,0 1 0,0-1 0,0 0 0,0 1 0,0-1 0,0 1 0,0 0 0,-1 0 0,1-1 0,0 2 0,-1-1 0,1 0 0,-1 0 0,1 1 0,-1-1 0,1 1 0,-1 0 0,0 0 0,1 0 0,-1 0 0,1 0 0,-1 1 0,1-1 0,-1 1 0,1-1 0,-1 1 0,1 0 0,-1 0 0,1 0 0,0 0 0,0 1 0,-1-1 0,-2 3 0,-2 1 0,-1 0 0,1 1 0,0 0 0,0 0 0,1 1 0,-1 0 0,1 0 0,1 0 0,0 1 0,-6 11 0,8-10 0,0-1 0,1 1 0,0 0 0,1-1 0,0 1 0,0 0 0,1 0 0,0 0 0,0 0 0,1 0 0,1 0 0,-1-1 0,1 1 0,1 0 0,0-1 0,0 1 0,0-1 0,1 0 0,1 0 0,-1-1 0,1 1 0,0-1 0,1 0 0,0 0 0,9 8 0,-11-10 0,1-1 0,-1 0 0,1 0 0,0 0 0,0-1 0,0 0 0,0 1 0,1-2 0,-1 1 0,1-1 0,0 0 0,0 0 0,0 0 0,0-1 0,0 0 0,0 0 0,0-1 0,0 1 0,0-1 0,1-1 0,-1 1 0,0-1 0,0 0 0,0-1 0,0 1 0,0-1 0,-1 0 0,1-1 0,0 1 0,-1-1 0,0 0 0,1 0 0,-1-1 0,-1 0 0,1 0 0,8-8 0,-7 5-124,-1 1 0,1-1 0,-1 0 0,0-1 0,-1 1 0,0-1-1,0 0 1,-1 0 0,0 0 0,4-17 0,-3 4-6702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3.644"/>
    </inkml:context>
    <inkml:brush xml:id="br0">
      <inkml:brushProperty name="width" value="0.05" units="cm"/>
      <inkml:brushProperty name="height" value="0.05" units="cm"/>
      <inkml:brushProperty name="color" value="#004F8B"/>
    </inkml:brush>
  </inkml:definitions>
  <inkml:trace contextRef="#ctx0" brushRef="#br0">1 22 24575,'19'50'0,"17"60"0,-31-96 0,1 0 0,1-1 0,0 0 0,1 0 0,15 20 0,-23-32 0,1-1 0,-1 1 0,0-1 0,1 1 0,-1-1 0,1 0 0,-1 1 0,1-1 0,-1 1 0,1-1 0,-1 0 0,1 1 0,-1-1 0,1 0 0,-1 0 0,1 1 0,-1-1 0,1 0 0,-1 0 0,1 0 0,0 0 0,-1 0 0,1 0 0,-1 0 0,1 0 0,0 0 0,-1 0 0,1 0 0,-1 0 0,1 0 0,0 0 0,-1 0 0,1-1 0,-1 1 0,1 0 0,-1-1 0,1 1 0,-1 0 0,1-1 0,-1 1 0,1 0 0,-1-1 0,1 1 0,-1-1 0,0 1 0,1-1 0,-1 1 0,0-1 0,1 1 0,-1-1 0,0 1 0,0-1 0,0 1 0,1-1 0,-1 1 0,0-1 0,0-1 0,11-43 0,-9 35 0,3-16 0,-3 10 0,1 0 0,1 0 0,8-21 0,-12 35 0,1 0 0,-1 0 0,1 1 0,0-1 0,0 0 0,-1 1 0,1-1 0,0 0 0,0 1 0,1-1 0,-1 1 0,0 0 0,0-1 0,1 1 0,-1 0 0,1 0 0,-1 0 0,1 0 0,0 0 0,-1 0 0,1 0 0,0 0 0,-1 1 0,1-1 0,0 1 0,0-1 0,0 1 0,0 0 0,-1-1 0,1 1 0,0 0 0,0 0 0,0 1 0,0-1 0,0 0 0,2 1 0,2 3 0,0 0 0,-1 0 0,0 0 0,0 1 0,0-1 0,0 1 0,-1 0 0,0 1 0,0-1 0,0 1 0,-1 0 0,0 0 0,0 0 0,3 7 0,6 11 0,3-98 0,-15 73 0,1-1 0,-1 0 0,1 0 0,0 0 0,0 1 0,0-1 0,0 0 0,0 1 0,0-1 0,0 1 0,0-1 0,1 1 0,-1 0 0,0-1 0,1 1 0,-1 0 0,1 0 0,0 0 0,-1 0 0,1 0 0,0 1 0,0-1 0,-1 0 0,1 1 0,0-1 0,0 1 0,0 0 0,0 0 0,0-1 0,-1 1 0,1 0 0,0 1 0,0-1 0,3 1 0,6 2 0,-1 0 0,0 1 0,0 1 0,-1-1 0,12 9 0,22 9 0,-41-22 0,0 0 0,-1 1 0,1-1 0,0 0 0,0 0 0,-1 0 0,1 0 0,0 0 0,-1 0 0,1-1 0,0 1 0,-1 0 0,1-1 0,0 1 0,-1-1 0,1 0 0,-1 0 0,1 1 0,-1-1 0,1 0 0,-1 0 0,0 0 0,1-1 0,-1 1 0,0 0 0,0 0 0,0-1 0,1-1 0,1-1 0,-1 0 0,0 0 0,0 0 0,0 0 0,-1-1 0,1 1 0,-1 0 0,0-1 0,-1 1 0,1-1 0,-1-5 0,1 7 0,-1 1 0,0-1 0,-1 0 0,1 0 0,0 1 0,-1-1 0,0 0 0,1 0 0,-1 1 0,0-1 0,0 1 0,0-1 0,-1 1 0,1-1 0,-1 1 0,1 0 0,-4-3 0,4 4 0,-1 0 0,0 0 0,0 0 0,0 0 0,1 1 0,-1-1 0,0 0 0,0 1 0,0 0 0,0-1 0,0 1 0,0 0 0,0 0 0,0 0 0,0 1 0,0-1 0,0 0 0,0 1 0,0-1 0,0 1 0,0 0 0,0-1 0,0 1 0,0 0 0,1 0 0,-1 0 0,-3 3 0,1 0 0,-1-1 0,1 1 0,0 1 0,0-1 0,0 1 0,1-1 0,0 1 0,0 0 0,0 1 0,0-1 0,1 0 0,0 1 0,0-1 0,0 1 0,1 0 0,0-1 0,0 1 0,0 0 0,1 0 0,0 0 0,0 0 0,0 0 0,1-1 0,0 1 0,0 0 0,3 8 0,-3-8 0,1 0 0,0 0 0,0-1 0,1 1 0,0 0 0,0-1 0,0 0 0,0 1 0,1-1 0,0-1 0,6 7 0,-7-8 0,0-1 0,0 1 0,1-1 0,-1 0 0,0 0 0,1-1 0,-1 1 0,1-1 0,-1 0 0,1 1 0,0-2 0,0 1 0,-1 0 0,1-1 0,0 1 0,0-1 0,0 0 0,0-1 0,4 0 0,-4 1 0,0-1 0,1-1 0,-1 1 0,0 0 0,0-1 0,0 0 0,0 0 0,0 0 0,-1-1 0,1 1 0,-1-1 0,1 0 0,-1 0 0,0 0 0,0 0 0,3-5 0,2-4 0,0-1 0,-1 0 0,8-22 0,-11 24 0,1 1 0,0-1 0,0 1 0,1 0 0,11-14 0,-17 24 0,0-1 0,1 1 0,-1-1 0,1 1 0,-1-1 0,1 1 0,-1-1 0,1 1 0,-1 0 0,1-1 0,0 1 0,-1 0 0,1 0 0,-1-1 0,1 1 0,0 0 0,-1 0 0,1 0 0,0 0 0,-1 0 0,1 0 0,0 0 0,-1 0 0,1 0 0,0 0 0,-1 0 0,1 0 0,0 0 0,0 1 0,16 16 0,7 30 0,-23-45 0,-1 0 0,19 35 0,-19-37 0,0 1 0,1-1 0,-1 0 0,0 0 0,0 1 0,0-1 0,1 0 0,-1 0 0,0 0 0,0 1 0,1-1 0,-1 0 0,0 0 0,1 0 0,-1 0 0,0 0 0,0 0 0,1 1 0,-1-1 0,0 0 0,1 0 0,-1 0 0,0 0 0,1 0 0,-1 0 0,0 0 0,1 0 0,-1 0 0,0 0 0,1-1 0,-1 1 0,0 0 0,1 0 0,-1 0 0,10-21 0,-10 18 0,1 1 0,-1 0 0,0-1 0,1 1 0,-1 0 0,1 0 0,0-1 0,0 1 0,0 0 0,0 0 0,0 0 0,1 0 0,-1 0 0,0 0 0,1 0 0,0 1 0,-1-1 0,1 1 0,0-1 0,0 1 0,0-1 0,0 1 0,0 0 0,0 0 0,0 0 0,0 0 0,0 0 0,1 1 0,-1-1 0,0 1 0,0-1 0,1 1 0,-1 0 0,0 0 0,1 0 0,-1 0 0,3 0 0,6 3 0,0 1 0,-1 0 0,0 0 0,0 1 0,0 0 0,13 9 0,-13-7 0,-8-6-59,-1 0 0,1 0-1,-1 0 1,1 0-1,0-1 1,0 1 0,-1 0-1,1-1 1,0 1 0,0-1-1,0 1 1,-1-1 0,1 0-1,0 0 1,0 0-1,0 0 1,0 0 0,0-1-1,-1 1 1,1 0 0,0-1-1,2 0 1,6-6-6767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3.983"/>
    </inkml:context>
    <inkml:brush xml:id="br0">
      <inkml:brushProperty name="width" value="0.05" units="cm"/>
      <inkml:brushProperty name="height" value="0.05" units="cm"/>
      <inkml:brushProperty name="color" value="#004F8B"/>
    </inkml:brush>
  </inkml:definitions>
  <inkml:trace contextRef="#ctx0" brushRef="#br0">2 19 24575,'-1'-1'0,"1"0"0,0 1 0,0-1 0,0 0 0,0 1 0,0-1 0,0 0 0,0 1 0,0-1 0,0 0 0,0 1 0,0-1 0,0 0 0,0 1 0,0-1 0,0 0 0,1 1 0,-1-1 0,0 1 0,1-1 0,-1 0 0,0 1 0,1-1 0,-1 1 0,1-1 0,-1 1 0,1-2 0,10 17 0,7 33 0,-5 12 66,9 109-1,-2-5-1561,-16-141-5330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4.325"/>
    </inkml:context>
    <inkml:brush xml:id="br0">
      <inkml:brushProperty name="width" value="0.05" units="cm"/>
      <inkml:brushProperty name="height" value="0.05" units="cm"/>
      <inkml:brushProperty name="color" value="#004F8B"/>
    </inkml:brush>
  </inkml:definitions>
  <inkml:trace contextRef="#ctx0" brushRef="#br0">461 52 24575,'0'-2'0,"0"0"0,0 0 0,-1 0 0,1 1 0,0-1 0,-1 0 0,1 1 0,-1-1 0,0 0 0,1 1 0,-1-1 0,0 0 0,0 1 0,0 0 0,0-1 0,0 1 0,0-1 0,-1 1 0,1 0 0,0 0 0,-1 0 0,-1-1 0,-1-1 0,0 1 0,0 0 0,0 1 0,-1-1 0,1 1 0,-1 0 0,1 0 0,-8-1 0,-5 1 0,-1 1 0,1 1 0,-28 4 0,7 1-227,0 2-1,0 2 1,1 2-1,0 1 1,-50 26-1,65-27-6598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4.667"/>
    </inkml:context>
    <inkml:brush xml:id="br0">
      <inkml:brushProperty name="width" value="0.05" units="cm"/>
      <inkml:brushProperty name="height" value="0.05" units="cm"/>
      <inkml:brushProperty name="color" value="#004F8B"/>
    </inkml:brush>
  </inkml:definitions>
  <inkml:trace contextRef="#ctx0" brushRef="#br0">44 12 24575,'1'-1'0,"-1"1"0,0 0 0,0-1 0,0 1 0,0-1 0,0 1 0,0 0 0,0-1 0,0 1 0,-1-1 0,1 1 0,0 0 0,0-1 0,0 1 0,0-1 0,0 1 0,-1 0 0,1-1 0,0 1 0,0 0 0,-1-1 0,1 1 0,0 0 0,-1-1 0,1 1 0,0 0 0,-1 0 0,1-1 0,0 1 0,-1 0 0,1 0 0,0 0 0,-1 0 0,1 0 0,-1-1 0,1 1 0,0 0 0,-1 0 0,1 0 0,-1 0 0,1 0 0,0 0 0,-1 0 0,1 0 0,-1 0 0,1 0 0,-1 1 0,1-1 0,0 0 0,-1 0 0,1 0 0,0 0 0,-1 1 0,1-1 0,0 0 0,-1 0 0,1 1 0,-1-1 0,-19 18 0,19-14 0,-1 0 0,1 0 0,0 0 0,0 0 0,1 0 0,-1 0 0,1 1 0,0-1 0,0 0 0,0 0 0,1 0 0,-1 0 0,1 0 0,0 0 0,0 0 0,0 0 0,1 0 0,0 0 0,-1 0 0,1-1 0,3 5 0,7 10 0,1 0 0,28 30 0,-13-16 0,-23-25 0,0 0 0,0 0 0,0 0 0,-1 1 0,0 0 0,0 0 0,-1 0 0,5 16 0,-7-21 0,-1 0 0,0 1 0,0-1 0,0 0 0,0 1 0,-1-1 0,1 0 0,-1 1 0,0-1 0,0 0 0,0 0 0,0 0 0,0 1 0,-1-1 0,1 0 0,-1-1 0,0 1 0,0 0 0,0 0 0,0-1 0,-1 0 0,1 1 0,-1-1 0,1 0 0,-6 3 0,-4 2-273,1 0 0,-1 0 0,-1-2 0,-18 7 0,4-3-6553</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5.015"/>
    </inkml:context>
    <inkml:brush xml:id="br0">
      <inkml:brushProperty name="width" value="0.05" units="cm"/>
      <inkml:brushProperty name="height" value="0.05" units="cm"/>
      <inkml:brushProperty name="color" value="#004F8B"/>
    </inkml:brush>
  </inkml:definitions>
  <inkml:trace contextRef="#ctx0" brushRef="#br0">49 294 24575,'0'4'0,"0"6"0,0 4 0,0 5 0,0 3 0,-4 2 0,-2 1 0,1-4-8191</inkml:trace>
  <inkml:trace contextRef="#ctx0" brushRef="#br0" timeOffset="1">0 52 24575,'0'-4'0,"0"-6"0,0-5 0,4 0 0,2 7 0,3 9 0,1 4-8191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5.377"/>
    </inkml:context>
    <inkml:brush xml:id="br0">
      <inkml:brushProperty name="width" value="0.05" units="cm"/>
      <inkml:brushProperty name="height" value="0.05" units="cm"/>
      <inkml:brushProperty name="color" value="#004F8B"/>
    </inkml:brush>
  </inkml:definitions>
  <inkml:trace contextRef="#ctx0" brushRef="#br0">0 1 24575,'1'4'0,"0"1"0,1 0 0,-1-1 0,1 1 0,0-1 0,1 1 0,-1-1 0,5 7 0,6 11 0,1 10 0,-9-17 0,1 0 0,1-1 0,0 0 0,1 0 0,0-1 0,1 0 0,11 12 0,-19-24 0,0 0 0,0 0 0,0 0 0,0-1 0,1 1 0,-1 0 0,0-1 0,0 1 0,0-1 0,1 1 0,-1-1 0,0 1 0,1-1 0,-1 0 0,0 0 0,1 0 0,-1 1 0,1-1 0,-1-1 0,0 1 0,1 0 0,-1 0 0,0 0 0,1-1 0,-1 1 0,0-1 0,1 1 0,-1-1 0,0 1 0,0-1 0,0 0 0,2-1 0,4-3 0,-1-1 0,1-1 0,-1 1 0,8-11 0,-11 12 0,1 0 0,0 1 0,0-1 0,0 1 0,1 0 0,-1 0 0,11-7 0,-12 10 2,0 0 0,0 1 0,1-1-1,-1 0 1,0 1 0,1 0 0,-1-1-1,0 2 1,1-1 0,-1 0 0,0 0-1,0 1 1,1 0 0,-1 0 0,0 0-1,3 1 1,48 30-129,-23-12-1141,-10-9-5558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5.705"/>
    </inkml:context>
    <inkml:brush xml:id="br0">
      <inkml:brushProperty name="width" value="0.05" units="cm"/>
      <inkml:brushProperty name="height" value="0.05" units="cm"/>
      <inkml:brushProperty name="color" value="#004F8B"/>
    </inkml:brush>
  </inkml:definitions>
  <inkml:trace contextRef="#ctx0" brushRef="#br0">203 0 24575,'23'138'0,"-18"-96"0,1 24 0,4-1 0,2 0 0,25 76 0,-23-108-1365,0-6-5461</inkml:trace>
  <inkml:trace contextRef="#ctx0" brushRef="#br0" timeOffset="1">493 266 24575,'-51'-18'0,"25"15"0,-1 1 0,1 2 0,-1 0 0,1 2 0,-1 1 0,1 1 0,0 1 0,0 2 0,0 0 0,1 2 0,-40 19 0,52-21-273,1 1 0,0 0 0,0 1 0,-11 10 0,7-6-6553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6.053"/>
    </inkml:context>
    <inkml:brush xml:id="br0">
      <inkml:brushProperty name="width" value="0.05" units="cm"/>
      <inkml:brushProperty name="height" value="0.05" units="cm"/>
      <inkml:brushProperty name="color" value="#004F8B"/>
    </inkml:brush>
  </inkml:definitions>
  <inkml:trace contextRef="#ctx0" brushRef="#br0">17 46 24575,'-9'49'0,"8"-44"0,-1 0 0,1 1 0,0-1 0,0 0 0,0 1 0,1-1 0,0 1 0,0-1 0,0 1 0,1-1 0,1 7 0,0-6 0,0 0 0,1-1 0,0 1 0,0 0 0,1-1 0,-1 1 0,1-1 0,0 0 0,1-1 0,-1 1 0,1-1 0,0 1 0,0-1 0,0-1 0,1 1 0,-1-1 0,1 0 0,0 0 0,0-1 0,0 1 0,9 1 0,-7-2 0,0 0 0,1 0 0,0-1 0,-1 0 0,1 0 0,-1-1 0,1 0 0,0-1 0,-1 0 0,1 0 0,-1-1 0,1 0 0,-1 0 0,0-1 0,14-6 0,-19 6 5,1 1-1,0-1 1,-1 0-1,1 0 0,-1 0 1,0 0-1,0 0 1,0-1-1,0 0 1,-1 1-1,1-1 0,-1 0 1,0 0-1,0 0 1,0-1-1,-1 1 1,0 0-1,0-1 1,0 1-1,0-1 0,0 1 1,-1-1-1,0 1 1,0-1-1,0 1 1,-2-8-1,0 1-139,0 1 0,-1-1 0,0 1 0,-1 0 0,0 0 0,0 0 0,-1 0 0,-1 1 0,0-1 0,-7-7 0,-4-4-6691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7.538"/>
    </inkml:context>
    <inkml:brush xml:id="br0">
      <inkml:brushProperty name="width" value="0.05" units="cm"/>
      <inkml:brushProperty name="height" value="0.05" units="cm"/>
      <inkml:brushProperty name="color" value="#004F8B"/>
    </inkml:brush>
  </inkml:definitions>
  <inkml:trace contextRef="#ctx0" brushRef="#br0">39 724 24575,'-6'6'0,"-7"3"0,4-32 0,6 7 0,0-1 0,0 1 0,2-1 0,0 0 0,1 0 0,2-18 0,18-103 0,-18 130 0,6-47 0,3 0 0,2 1 0,3 1 0,2 0 0,35-72 0,-52 123 0,1-1 0,-1 0 0,1 0 0,-1 1 0,1-1 0,0 1 0,0-1 0,1 1 0,-1 0 0,0 0 0,1 0 0,-1 0 0,1 0 0,0 1 0,-1-1 0,5-1 0,-5 3 0,0 0 0,0 0 0,-1 0 0,1 0 0,0 0 0,0 0 0,0 0 0,0 0 0,0 1 0,0-1 0,-1 1 0,1-1 0,0 1 0,0 0 0,-1 0 0,1 0 0,0 0 0,-1 0 0,3 2 0,3 4 0,-1 0 0,1 0 0,-2 1 0,1-1 0,-1 1 0,0 0 0,-1 1 0,0-1 0,3 10 0,51 193 26,-10-32-7,-39-151-301,1-1 0,2 0 0,1-1 0,19 30 0,-16-33-6544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48.984"/>
    </inkml:context>
    <inkml:brush xml:id="br0">
      <inkml:brushProperty name="width" value="0.05" units="cm"/>
      <inkml:brushProperty name="height" value="0.05" units="cm"/>
      <inkml:brushProperty name="color" value="#004F8B"/>
    </inkml:brush>
  </inkml:definitions>
  <inkml:trace contextRef="#ctx0" brushRef="#br0">154 1 24575,'-6'6'0,"-1"1"0,1 0 0,0 1 0,-7 10 0,-22 29 0,12-17 0,-32 56 0,55-85 0,-1 1 0,1 0 0,-1-1 0,1 1 0,0 0 0,0-1 0,0 1 0,0 0 0,0-1 0,0 1 0,0 0 0,0-1 0,1 1 0,-1 0 0,0-1 0,1 1 0,0-1 0,-1 1 0,1-1 0,0 1 0,0-1 0,0 1 0,0-1 0,0 0 0,0 1 0,0-1 0,0 0 0,1 0 0,-1 0 0,0 0 0,1 0 0,-1 0 0,3 1 0,7 5 0,2 0 0,-1-1 0,15 6 0,-12-6 0,3 3-341,1-1 0,0-1-1,26 6 1,-23-9-6485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7.914"/>
    </inkml:context>
    <inkml:brush xml:id="br0">
      <inkml:brushProperty name="width" value="0.05" units="cm"/>
      <inkml:brushProperty name="height" value="0.05" units="cm"/>
      <inkml:brushProperty name="color" value="#004F8B"/>
    </inkml:brush>
  </inkml:definitions>
  <inkml:trace contextRef="#ctx0" brushRef="#br0">356 0 24575,'-8'0'0,"-7"0"0,-5 0 0,-3 0 0,-2 0 0,-1 0 0,0 0 0,1 0 0,-1 0 0,1 0 0,1 4 0,0 2 0,-1-1 0,5 3 0,2 1 0,3 2 0,5 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8.265"/>
    </inkml:context>
    <inkml:brush xml:id="br0">
      <inkml:brushProperty name="width" value="0.05" units="cm"/>
      <inkml:brushProperty name="height" value="0.05" units="cm"/>
      <inkml:brushProperty name="color" value="#004F8B"/>
    </inkml:brush>
  </inkml:definitions>
  <inkml:trace contextRef="#ctx0" brushRef="#br0">4 464 24575,'0'0'0,"1"0"0,0 0 0,0-1 0,-1 1 0,1 0 0,0-1 0,0 1 0,-1 0 0,1-1 0,0 1 0,-1-1 0,1 1 0,-1-1 0,1 1 0,-1-1 0,1 0 0,-1 1 0,1-1 0,-1 0 0,1 1 0,-1-1 0,0 0 0,1 1 0,-1-1 0,0 0 0,0 0 0,0 1 0,1-1 0,-1 0 0,0 0 0,0 0 0,0 1 0,0-1 0,0 0 0,0 0 0,-1 1 0,1-2 0,-6-38 0,4 28 0,-3-24 0,2 0 0,2-1 0,2-36 0,1 58 0,-1 0 0,2 0 0,0 0 0,0 0 0,2 1 0,0 0 0,0-1 0,1 2 0,1-1 0,8-12 0,-12 23-72,-1 0 1,1 0-1,0 1 0,0-1 0,0 1 0,0-1 0,0 1 0,1 0 1,-1 0-1,0 1 0,1-1 0,0 1 0,-1 0 0,1 0 0,0 0 1,0 0-1,-1 0 0,6 1 0,10-2-6754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8.651"/>
    </inkml:context>
    <inkml:brush xml:id="br0">
      <inkml:brushProperty name="width" value="0.05" units="cm"/>
      <inkml:brushProperty name="height" value="0.05" units="cm"/>
      <inkml:brushProperty name="color" value="#004F8B"/>
    </inkml:brush>
  </inkml:definitions>
  <inkml:trace contextRef="#ctx0" brushRef="#br0">99 431 24575,'-2'0'0,"0"-1"0,0 0 0,0 0 0,0 0 0,0 0 0,0 0 0,0 0 0,1-1 0,-1 1 0,1-1 0,-1 1 0,1-1 0,-1 1 0,1-1 0,0 0 0,0 0 0,-2-3 0,-18-35 0,20 38 0,-8-21 0,0 0 0,2 0 0,-6-27 0,11 36 0,-1 1 0,2-1 0,0 1 0,0-1 0,1 0 0,1 1 0,3-15 0,-2 21 0,0 0 0,1 0 0,0 0 0,1 1 0,-1 0 0,1 0 0,0 0 0,1 0 0,-1 0 0,1 1 0,1 0 0,-1 0 0,1 0 0,-1 1 0,1 0 0,0 0 0,1 0 0,-1 1 0,1 0 0,-1 0 0,1 1 0,0 0 0,0 0 0,0 0 0,1 1 0,-1 0 0,0 0 0,0 1 0,1 0 0,-1 1 0,12 1 0,166 38 0,-261-6 0,72-31 0,-1 1 0,1-1 0,-1 1 0,1 0 0,0 0 0,0 0 0,1 1 0,-1-1 0,1 1 0,0 0 0,0 0 0,1 0 0,0 0 0,-1 1 0,2-1 0,-1 1 0,1-1 0,-1 1 0,2-1 0,-2 12 0,2-9 0,0 1 0,0-1 0,1 1 0,0-1 0,1 0 0,0 1 0,0-1 0,1 0 0,-1 0 0,2 0 0,-1-1 0,1 1 0,7 10 0,-10-17 0,0 1 0,0-1 0,0 1 0,0-1 0,1 1 0,-1-1 0,0 0 0,1 0 0,-1 1 0,1-1 0,-1 0 0,1 0 0,-1-1 0,1 1 0,0 0 0,-1 0 0,1-1 0,0 1 0,-1-1 0,1 1 0,0-1 0,0 0 0,3 0 0,-3 0 0,0-1 0,1 0 0,-1 0 0,0 0 0,0 0 0,0 0 0,-1-1 0,1 1 0,0-1 0,0 1 0,-1-1 0,1 1 0,-1-1 0,1 0 0,-1 0 0,2-2 0,3-7 0,-1 1 0,0-2 0,0 1 0,-1 0 0,5-23 0,-6 9 0,6-18 0,-9 43 0,0 0 0,0 0 0,0 0 0,0-1 0,0 1 0,0 0 0,0 0 0,0 0 0,0-1 0,1 1 0,-1 0 0,0 0 0,0 0 0,0 0 0,0 0 0,0-1 0,1 1 0,-1 0 0,0 0 0,0 0 0,0 0 0,1 0 0,-1 0 0,0 0 0,0 0 0,0 0 0,0 0 0,1 0 0,-1 0 0,0 0 0,0 0 0,0 0 0,1 0 0,-1 0 0,0 0 0,0 0 0,0 0 0,1 0 0,-1 0 0,0 0 0,0 0 0,0 0 0,1 0 0,-1 0 0,0 0 0,0 1 0,0-1 0,0 0 0,1 0 0,-1 0 0,0 0 0,0 0 0,0 1 0,0-1 0,11 18 0,3 20 0,15 39-1365,-19-54-5461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9.015"/>
    </inkml:context>
    <inkml:brush xml:id="br0">
      <inkml:brushProperty name="width" value="0.05" units="cm"/>
      <inkml:brushProperty name="height" value="0.05" units="cm"/>
      <inkml:brushProperty name="color" value="#004F8B"/>
    </inkml:brush>
  </inkml:definitions>
  <inkml:trace contextRef="#ctx0" brushRef="#br0">40 64 24575,'0'0'0,"1"0"0,-1-1 0,1 1 0,-1 0 0,1 0 0,-1-1 0,0 1 0,1 0 0,-1 0 0,1 0 0,-1-1 0,1 1 0,-1 0 0,1 0 0,-1 0 0,1 0 0,-1 0 0,1 0 0,-1 0 0,1 0 0,-1 0 0,1 0 0,-1 1 0,1-1 0,-1 0 0,1 0 0,-1 0 0,1 1 0,-1-1 0,1 0 0,-1 0 0,1 1 0,16 18 0,7 24 0,-23-39 0,1 0 0,0 0 0,0-1 0,0 1 0,0-1 0,1 1 0,-1-1 0,1 0 0,0 0 0,0 0 0,4 3 0,-6-6 0,-1 0 0,1 0 0,0 1 0,-1-1 0,1 0 0,0 0 0,-1 0 0,1 0 0,0 1 0,-1-1 0,1 0 0,0 0 0,0-1 0,-1 1 0,1 0 0,0 0 0,-1 0 0,1 0 0,0-1 0,-1 1 0,1 0 0,0 0 0,-1-1 0,2 0 0,0-1 0,0 0 0,-1 0 0,1 0 0,0 0 0,-1 0 0,1 0 0,-1-1 0,0 1 0,0 0 0,2-4 0,9-36 0,-11 35 0,0 0 0,1 0 0,0 0 0,1 0 0,-1 0 0,1 0 0,0 1 0,1-1 0,-1 1 0,1 0 0,1 0 0,7-9 0,-10 15 0,-1-1 0,0 1 0,1-1 0,-1 1 0,0-1 0,1 1 0,-1 0 0,0 0 0,1 0 0,-1 0 0,0 0 0,1 0 0,-1 0 0,1 0 0,-1 0 0,0 1 0,1-1 0,-1 1 0,0-1 0,0 1 0,1-1 0,-1 1 0,0 0 0,0-1 0,0 1 0,0 0 0,1 0 0,-1 0 0,-1 0 0,1 0 0,0 0 0,0 0 0,1 2 0,27 43 0,-26-40 0,14 26 0,-3 1 0,-1 1 0,-1 0 0,-2 1 0,-1 0 0,-2 1 0,-1 0 0,-2 0 0,-2 0 0,-2 48 0,-1-71 0,-1 1 0,0-1 0,0 1 0,-2-1 0,0 0 0,0 0 0,-1 0 0,-1-1 0,0 0 0,0 0 0,-1 0 0,-1-1 0,0 0 0,-17 18 0,17-22 0,0 0 0,-1 0 0,0-1 0,0-1 0,-1 1 0,1-1 0,-1-1 0,0 0 0,0 0 0,-1-1 0,1 0 0,-1-1 0,1 0 0,-1-1 0,0 0 0,0-1 0,0 0 0,1-1 0,-13-1 0,-24-8-1365,4-1-5461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9.696"/>
    </inkml:context>
    <inkml:brush xml:id="br0">
      <inkml:brushProperty name="width" value="0.05" units="cm"/>
      <inkml:brushProperty name="height" value="0.05" units="cm"/>
      <inkml:brushProperty name="color" value="#004F8B"/>
    </inkml:brush>
  </inkml:definitions>
  <inkml:trace contextRef="#ctx0" brushRef="#br0">33 1 24575,'-19'50'0,"14"-23"0,1 0 0,2-1 0,0 1 0,2 0 0,1 0 0,1 0 0,9 45 0,-1-30 0,1-1 0,28 66 0,-31-89 0,1-1 0,1 0 0,0 0 0,1-1 0,1-1 0,0 0 0,1 0 0,19 15 0,-29-27 0,0 0 0,0-1 0,0 0 0,0 1 0,0-1 0,0-1 0,1 1 0,-1 0 0,1-1 0,-1 0 0,1 1 0,0-2 0,0 1 0,-1 0 0,1-1 0,0 1 0,0-1 0,0 0 0,0-1 0,-1 1 0,1 0 0,0-1 0,0 0 0,-1 0 0,1 0 0,0-1 0,-1 1 0,1-1 0,-1 0 0,0 0 0,1 0 0,-1 0 0,0 0 0,3-4 0,2-2 0,0 0 0,-1-1 0,-1 1 0,1-1 0,-1-1 0,-1 1 0,0-1 0,0 0 0,-1 0 0,6-21 0,1-23 0,-8 35 0,1 0 0,1 0 0,7-19 0,-12 38 0,0-1 0,0 1 0,1-1 0,-1 1 0,0-1 0,0 1 0,0-1 0,0 1 0,1 0 0,-1-1 0,0 1 0,0-1 0,1 1 0,-1 0 0,0-1 0,1 1 0,-1 0 0,0-1 0,1 1 0,-1 0 0,1 0 0,-1-1 0,0 1 0,1 0 0,-1 0 0,1 0 0,-1 0 0,1-1 0,-1 1 0,0 0 0,1 0 0,0 0 0,10 13 0,3 28 0,-14-38 0,19 59-18,15 69-1329,-30-110-5479</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0.064"/>
    </inkml:context>
    <inkml:brush xml:id="br0">
      <inkml:brushProperty name="width" value="0.05" units="cm"/>
      <inkml:brushProperty name="height" value="0.05" units="cm"/>
      <inkml:brushProperty name="color" value="#004F8B"/>
    </inkml:brush>
  </inkml:definitions>
  <inkml:trace contextRef="#ctx0" brushRef="#br0">0 42 24575,'0'-4'0,"0"-5"0,0-6 0,0 4 0,0 8 0,4 5 0,2 5 0,3 7 0,1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0.419"/>
    </inkml:context>
    <inkml:brush xml:id="br0">
      <inkml:brushProperty name="width" value="0.05" units="cm"/>
      <inkml:brushProperty name="height" value="0.05" units="cm"/>
      <inkml:brushProperty name="color" value="#004F8B"/>
    </inkml:brush>
  </inkml:definitions>
  <inkml:trace contextRef="#ctx0" brushRef="#br0">1 169 24575,'0'1'0,"0"0"0,0 0 0,1 0 0,-1 0 0,1 0 0,-1 0 0,0 0 0,1 0 0,0 0 0,-1 0 0,1-1 0,-1 1 0,1 0 0,0 0 0,0 0 0,-1-1 0,3 2 0,-2-1 0,0 0 0,0 0 0,0 0 0,1 0 0,-1 0 0,-1 0 0,1 0 0,0 0 0,0 0 0,0 1 0,-1-1 0,1 0 0,0 1 0,-1-1 0,0 0 0,1 3 0,2 19 0,2 0 0,0 0 0,1 0 0,1-1 0,1 1 0,1-2 0,1 1 0,1-2 0,1 1 0,26 34 0,-34-49-76,0 0 1,0 0-1,-1 1 0,0 0 0,0 0 0,0 0 0,-1 0 0,0 0 1,-1 0-1,1 1 0,-1-1 0,-1 0 0,1 1 0,-1-1 1,-1 1-1,0-1 0,-2 14 0,-3-6-6750</inkml:trace>
  <inkml:trace contextRef="#ctx0" brushRef="#br0" timeOffset="1">170 0 24575,'3'1'0,"0"-1"0,0 1 0,0 0 0,0 0 0,0 0 0,0 0 0,0 1 0,-1-1 0,1 1 0,0 0 0,-1-1 0,1 1 0,-1 0 0,0 1 0,0-1 0,0 0 0,0 1 0,0-1 0,0 1 0,-1 0 0,1-1 0,-1 1 0,2 5 0,5 9 0,-2 1 0,8 30 0,-13-42 0,20 91 59,7 105 0,-3-15-1542,-21-162-5343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0.761"/>
    </inkml:context>
    <inkml:brush xml:id="br0">
      <inkml:brushProperty name="width" value="0.05" units="cm"/>
      <inkml:brushProperty name="height" value="0.05" units="cm"/>
      <inkml:brushProperty name="color" value="#004F8B"/>
    </inkml:brush>
  </inkml:definitions>
  <inkml:trace contextRef="#ctx0" brushRef="#br0">365 39 24575,'4'-4'0,"-2"-1"0,-2-5 0,-6 1 0,-4 0 0,-6 7 0,-4 4 0,-7 1 0,-3 0 0,-4 0 0,-1-1 0,-3-1 0,-2 0 0,0-1 0,0 0 0,6 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1.420"/>
    </inkml:context>
    <inkml:brush xml:id="br0">
      <inkml:brushProperty name="width" value="0.05" units="cm"/>
      <inkml:brushProperty name="height" value="0.05" units="cm"/>
      <inkml:brushProperty name="color" value="#004F8B"/>
    </inkml:brush>
  </inkml:definitions>
  <inkml:trace contextRef="#ctx0" brushRef="#br0">24 1 24575,'-1'0'0,"0"1"0,0-1 0,0 1 0,0-1 0,0 1 0,0-1 0,0 1 0,0 0 0,0-1 0,0 1 0,1 0 0,-1 0 0,0 0 0,0 0 0,1 0 0,-1 0 0,1 0 0,-1 0 0,1 0 0,-1 0 0,1 0 0,-1 0 0,1 0 0,0 0 0,0 0 0,0 1 0,0 1 0,-5 36 0,5-34 0,0 22 0,1 0 0,1 0 0,1 0 0,2 0 0,1 0 0,11 33 0,-16-57 0,0 1 0,1-1 0,-1 0 0,0 1 0,1-1 0,0 0 0,0 0 0,0 0 0,0 0 0,1-1 0,-1 1 0,4 2 0,-5-4 0,0-1 0,0 1 0,1-1 0,-1 0 0,0 0 0,0 1 0,1-1 0,-1 0 0,0 0 0,1 0 0,-1 0 0,0 0 0,0-1 0,1 1 0,-1 0 0,0 0 0,0-1 0,1 1 0,-1-1 0,0 1 0,0-1 0,0 0 0,0 1 0,0-1 0,0 0 0,0 0 0,0 0 0,0 0 0,0 0 0,0 0 0,-1 0 0,1 0 0,0 0 0,-1 0 0,1 0 0,-1 0 0,1-2 0,28-55 0,2-4 0,-29 58 0,1 0 0,-1 1 0,1-1 0,0 0 0,0 1 0,0 0 0,1 0 0,-1 0 0,1 0 0,-1 0 0,6-2 0,-7 4 0,0 0 0,1 0 0,-1 1 0,0-1 0,1 1 0,-1-1 0,0 1 0,1 0 0,-1 0 0,1 0 0,-1 0 0,0 0 0,1 1 0,-1-1 0,0 1 0,1-1 0,-1 1 0,4 2 0,39 27 0,-42-26 0,2-1 0,-1 1 0,0-1 0,1 0 0,-1 0 0,1 0 0,0-1 0,0 1 0,0-1 0,0 0 0,1-1 0,6 2 0,-9-3 7,1 0 0,-1-1 0,0 1 0,0-1 0,0 0 1,1 0-1,-1 0 0,0 0 0,0 0 0,0-1 0,-1 1 0,1-1 0,0 0 0,0 0 0,-1 0 0,4-3 0,30-42-1492,-23 26-5341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1.795"/>
    </inkml:context>
    <inkml:brush xml:id="br0">
      <inkml:brushProperty name="width" value="0.05" units="cm"/>
      <inkml:brushProperty name="height" value="0.05" units="cm"/>
      <inkml:brushProperty name="color" value="#004F8B"/>
    </inkml:brush>
  </inkml:definitions>
  <inkml:trace contextRef="#ctx0" brushRef="#br0">0 421 24575,'4'4'0,"1"6"0,1 4 0,-2 6 0,3-3 0,0 2 0,0 0 0,-3-6 0</inkml:trace>
  <inkml:trace contextRef="#ctx0" brushRef="#br0" timeOffset="1">72 34 24575,'0'-4'0,"0"-6"0,4 0 0,2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52.540"/>
    </inkml:context>
    <inkml:brush xml:id="br0">
      <inkml:brushProperty name="width" value="0.05" units="cm"/>
      <inkml:brushProperty name="height" value="0.05" units="cm"/>
      <inkml:brushProperty name="color" value="#004F8B"/>
    </inkml:brush>
  </inkml:definitions>
  <inkml:trace contextRef="#ctx0" brushRef="#br0">1 28 24575,'0'-1'0,"1"0"0,-1 0 0,0 0 0,1 0 0,0 0 0,-1 0 0,1 0 0,0 0 0,-1 0 0,1 0 0,0 0 0,0 0 0,0 1 0,0-1 0,0 0 0,0 1 0,0-1 0,0 1 0,0-1 0,0 1 0,0-1 0,0 1 0,0 0 0,0-1 0,0 1 0,0 0 0,3 0 0,36-5 0,-36 5 0,69-4 0,100 8 0,-161-3-227,0 1-1,0 0 1,0 1-1,0 0 1,20 9-1,-16-4-6598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2.150"/>
    </inkml:context>
    <inkml:brush xml:id="br0">
      <inkml:brushProperty name="width" value="0.05" units="cm"/>
      <inkml:brushProperty name="height" value="0.05" units="cm"/>
      <inkml:brushProperty name="color" value="#004F8B"/>
    </inkml:brush>
  </inkml:definitions>
  <inkml:trace contextRef="#ctx0" brushRef="#br0">119 0 24575,'1'0'0,"0"1"0,0-1 0,0 1 0,0-1 0,0 1 0,0 0 0,0-1 0,0 1 0,0 0 0,0 0 0,0-1 0,0 1 0,-1 0 0,1 0 0,0 0 0,-1 0 0,1 0 0,-1 0 0,1 0 0,-1 0 0,1 0 0,-1 0 0,0 0 0,0 1 0,1-1 0,-1 0 0,0 2 0,4 37 0,-4-36 0,1 3 0,32 375 0,-29-350-227,1 0-1,2-1 1,1 0-1,1 0 1,16 34-1,-14-43-6598</inkml:trace>
  <inkml:trace contextRef="#ctx0" brushRef="#br0" timeOffset="1">409 484 24575,'0'-4'0,"0"-6"0,-4-1 0,-6 2 0,-4 2 0,-9 2 0,-5 2 0,-5 2 0,-1 4 0,-4 3 0,1 0 0,3 3 0,-2 0 0,2-2 0,3-2 0,1-1 0,7-2-8191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2.504"/>
    </inkml:context>
    <inkml:brush xml:id="br0">
      <inkml:brushProperty name="width" value="0.05" units="cm"/>
      <inkml:brushProperty name="height" value="0.05" units="cm"/>
      <inkml:brushProperty name="color" value="#004F8B"/>
    </inkml:brush>
  </inkml:definitions>
  <inkml:trace contextRef="#ctx0" brushRef="#br0">0 1 24575,'4'0'0,"0"1"0,-1-1 0,1 1 0,-1 0 0,1 1 0,-1-1 0,0 0 0,1 1 0,-1 0 0,0 0 0,0 0 0,0 0 0,0 0 0,0 1 0,-1-1 0,1 1 0,-1 0 0,0 0 0,0 0 0,0 0 0,0 0 0,0 0 0,1 5 0,6 10 0,-1 1 0,9 37 0,-14-45 0,25 86 0,97 306 0,-113-382 0,-11-20 0,-1-1 0,1 0 0,-1 1 0,1-1 0,-1 0 0,1 0 0,-1 1 0,1-1 0,0 0 0,-1 0 0,1 0 0,-1 0 0,1 1 0,0-1 0,-1 0 0,1 0 0,-1 0 0,1-1 0,0 1 0,-1 0 0,1 0 0,-1 0 0,1 0 0,3-3 0,-1 1 0,1 0 0,-1-1 0,0 0 0,0 1 0,0-1 0,0 0 0,2-4 0,22-20 0,-24 25 6,0 0 0,0 1-1,1-1 1,-1 0 0,1 1-1,0 0 1,-1 0 0,1 0 0,0 0-1,0 1 1,-1-1 0,1 1-1,0 0 1,0 0 0,0 0-1,0 1 1,-1 0 0,1-1 0,0 1-1,6 3 1,1 1-254,-1 0 1,0 1-1,0 0 1,-1 0-1,15 14 1,0 1-6579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3.048"/>
    </inkml:context>
    <inkml:brush xml:id="br0">
      <inkml:brushProperty name="width" value="0.05" units="cm"/>
      <inkml:brushProperty name="height" value="0.05" units="cm"/>
      <inkml:brushProperty name="color" value="#004F8B"/>
    </inkml:brush>
  </inkml:definitions>
  <inkml:trace contextRef="#ctx0" brushRef="#br0">0 1 24575,'0'4'0,"0"5"0,4 2 0,2 3 0,-1 3 0,-1 2 0,-1 3 0,3 1 0,1 2 0,-2-1 0,0 1 0,-3-8 0,0-8-8191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3.464"/>
    </inkml:context>
    <inkml:brush xml:id="br0">
      <inkml:brushProperty name="width" value="0.05" units="cm"/>
      <inkml:brushProperty name="height" value="0.05" units="cm"/>
      <inkml:brushProperty name="color" value="#004F8B"/>
    </inkml:brush>
  </inkml:definitions>
  <inkml:trace contextRef="#ctx0" brushRef="#br0">0 90 24575,'0'-4'0,"0"-6"0,0-5 0,0-4 0,0-3 0,0 2-8191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3.825"/>
    </inkml:context>
    <inkml:brush xml:id="br0">
      <inkml:brushProperty name="width" value="0.05" units="cm"/>
      <inkml:brushProperty name="height" value="0.05" units="cm"/>
      <inkml:brushProperty name="color" value="#004F8B"/>
    </inkml:brush>
  </inkml:definitions>
  <inkml:trace contextRef="#ctx0" brushRef="#br0">1 1 24575,'0'11'0,"2"0"0,-1 1 0,7 20 0,3 20 0,-1 21 0,27 100 0,-37-171 0,1 0 0,-1 0 0,1 0 0,-1 0 0,1 0 0,0 0 0,0 0 0,0 0 0,0 0 0,0 0 0,0 0 0,0-1 0,1 1 0,-1 0 0,1-1 0,2 3 0,-3-3 0,0-1 0,0 0 0,0 0 0,0 0 0,0 0 0,0 0 0,0 0 0,0 0 0,0 0 0,0 0 0,0 0 0,0-1 0,0 1 0,0 0 0,-1-1 0,1 1 0,0 0 0,0-1 0,0 1 0,0-1 0,-1 0 0,1 1 0,0-1 0,-1 1 0,2-2 0,6-7 0,-1 0 0,-1-1 0,1 1 0,7-17 0,-13 24 0,2-5 0,0 1 0,1 0 0,0 1 0,0-1 0,0 1 0,1 0 0,0 0 0,0 0 0,0 0 0,9-5 0,-12 9 0,1-1 0,0 1 0,0 0 0,0 0 0,0 0 0,0 1 0,0-1 0,0 0 0,0 1 0,0 0 0,0 0 0,0 0 0,0 0 0,0 1 0,0-1 0,0 1 0,0-1 0,0 1 0,0 0 0,0 0 0,0 1 0,-1-1 0,1 1 0,0-1 0,3 4 0,9 6-227,-1 1-1,0 1 1,-1 0-1,0 0 1,20 30-1,-21-26-6598</inkml:trace>
  <inkml:trace contextRef="#ctx0" brushRef="#br0" timeOffset="1">509 218 24575,'4'4'0,"1"6"0,0 5 0,0 4 0,-2 3 0,-2 1 0,0 2 0,0-4-8191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4.200"/>
    </inkml:context>
    <inkml:brush xml:id="br0">
      <inkml:brushProperty name="width" value="0.05" units="cm"/>
      <inkml:brushProperty name="height" value="0.05" units="cm"/>
      <inkml:brushProperty name="color" value="#004F8B"/>
    </inkml:brush>
  </inkml:definitions>
  <inkml:trace contextRef="#ctx0" brushRef="#br0">23 339 24575,'-4'-4'0,"-1"-6"0,-1-4 0,2-5 0,1-3 0,5 2 0,3 1 0,0-1 0,-1 3-8191</inkml:trace>
  <inkml:trace contextRef="#ctx0" brushRef="#br0" timeOffset="1">193 1 24575,'2'50'0,"9"49"0,0-4 0,-4-2 0,11 220 0,-14-257-1365,1-35-5461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4.569"/>
    </inkml:context>
    <inkml:brush xml:id="br0">
      <inkml:brushProperty name="width" value="0.05" units="cm"/>
      <inkml:brushProperty name="height" value="0.05" units="cm"/>
      <inkml:brushProperty name="color" value="#004F8B"/>
    </inkml:brush>
  </inkml:definitions>
  <inkml:trace contextRef="#ctx0" brushRef="#br0">362 25 24575,'-4'0'0,"-6"-4"0,-5-1 0,-4-1 0,-3 2 0,-2 5 0,-1 3 0,-4 0 0,-2 0 0,1-1 0,1-1 0,1-1 0,2 4 0,1 1 0,0 3 0,5 0-8191</inkml:trace>
  <inkml:trace contextRef="#ctx0" brushRef="#br0" timeOffset="1">483 1 24575,'0'4'0,"0"5"0,0 6 0,0 4 0,0 3 0,0 2 0,0 1 0,0 0 0,0 0 0,0 1 0,0-10 0,0-6-8191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4.923"/>
    </inkml:context>
    <inkml:brush xml:id="br0">
      <inkml:brushProperty name="width" value="0.05" units="cm"/>
      <inkml:brushProperty name="height" value="0.05" units="cm"/>
      <inkml:brushProperty name="color" value="#004F8B"/>
    </inkml:brush>
  </inkml:definitions>
  <inkml:trace contextRef="#ctx0" brushRef="#br0">0 1 24575,'5'0'0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5.293"/>
    </inkml:context>
    <inkml:brush xml:id="br0">
      <inkml:brushProperty name="width" value="0.05" units="cm"/>
      <inkml:brushProperty name="height" value="0.05" units="cm"/>
      <inkml:brushProperty name="color" value="#004F8B"/>
    </inkml:brush>
  </inkml:definitions>
  <inkml:trace contextRef="#ctx0" brushRef="#br0">97 1 24575,'-3'-1'0,"-1"1"0,0 0 0,0 0 0,1 0 0,-1 1 0,0-1 0,1 1 0,-1 0 0,1 0 0,-1 0 0,0 1 0,1-1 0,0 1 0,-1-1 0,1 1 0,0 0 0,0 1 0,0-1 0,0 0 0,1 1 0,-1 0 0,1-1 0,-1 1 0,1 0 0,0 0 0,0 1 0,0-1 0,1 0 0,-1 1 0,1-1 0,0 1 0,0-1 0,0 1 0,0-1 0,0 1 0,1 0 0,0 0 0,0-1 0,0 1 0,0 0 0,0-1 0,1 1 0,0 0 0,-1-1 0,1 1 0,2 3 0,-2-3 0,1 0 0,-1 0 0,1 0 0,0 0 0,0 0 0,0 0 0,1-1 0,-1 1 0,1-1 0,0 1 0,0-1 0,0 0 0,0 0 0,0-1 0,1 1 0,-1-1 0,1 0 0,0 1 0,0-2 0,0 1 0,0 0 0,6 1 0,-7-3 0,0 1 0,0-1 0,0 0 0,1 0 0,-1 0 0,0 0 0,0-1 0,0 0 0,0 1 0,0-1 0,0 0 0,0 0 0,0 0 0,0-1 0,-1 1 0,1-1 0,0 0 0,-1 1 0,1-1 0,-1 0 0,1-1 0,-1 1 0,0 0 0,0-1 0,0 1 0,-1-1 0,1 1 0,0-1 0,-1 0 0,0 0 0,2-4 0,0-2 0,14-22 0,-17 31 0,1 0 0,-1 0 0,0-1 0,0 1 0,1 0 0,-1 0 0,0 0 0,0 0 0,1 0 0,-1-1 0,0 1 0,1 0 0,-1 0 0,0 0 0,1 0 0,-1 0 0,0 0 0,1 0 0,-1 0 0,0 0 0,0 0 0,1 0 0,-1 0 0,0 0 0,1 1 0,-1-1 0,0 0 0,1 0 0,-1 0 0,0 0 0,0 0 0,1 1 0,-1-1 0,12 20 0,-9-12-116,-1-2-62,0-1-1,0 1 1,1-1-1,0 0 1,0 1-1,7 8 1,2-2-6648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5.656"/>
    </inkml:context>
    <inkml:brush xml:id="br0">
      <inkml:brushProperty name="width" value="0.05" units="cm"/>
      <inkml:brushProperty name="height" value="0.05" units="cm"/>
      <inkml:brushProperty name="color" value="#004F8B"/>
    </inkml:brush>
  </inkml:definitions>
  <inkml:trace contextRef="#ctx0" brushRef="#br0">22 6 24575,'0'-4'0,"0"2"0,-4 7 0,-1 5 0,0 6 0,1 9 0,1 7 0,5 4 0,2 2 0,1 4 0,3 3 0,1 2 0,-1 6 0,1 1 0,4 0 0,0-5 0,1-2 0,-1-10-8191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53.127"/>
    </inkml:context>
    <inkml:brush xml:id="br0">
      <inkml:brushProperty name="width" value="0.05" units="cm"/>
      <inkml:brushProperty name="height" value="0.05" units="cm"/>
      <inkml:brushProperty name="color" value="#004F8B"/>
    </inkml:brush>
  </inkml:definitions>
  <inkml:trace contextRef="#ctx0" brushRef="#br0">0 65 24575,'5'0'0,"0"4"0,5 1 0,3 0 0,5-1 0,3-5 0,2-2 0,1-1 0,1 0 0,4 1 0,2-3 0,3-1 0,0-3 0,3 1 0,-1 0 0,2-1 0,-2 1 0,-7 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6.527"/>
    </inkml:context>
    <inkml:brush xml:id="br0">
      <inkml:brushProperty name="width" value="0.05" units="cm"/>
      <inkml:brushProperty name="height" value="0.05" units="cm"/>
      <inkml:brushProperty name="color" value="#004F8B"/>
    </inkml:brush>
  </inkml:definitions>
  <inkml:trace contextRef="#ctx0" brushRef="#br0">343 20 24575,'-1'-1'0,"1"0"0,-1 0 0,1 0 0,-1 0 0,1 0 0,-1 0 0,1 0 0,-1 0 0,0 0 0,0 0 0,0 0 0,1 0 0,-1 1 0,0-1 0,0 0 0,0 1 0,0-1 0,0 0 0,0 1 0,-1-1 0,1 1 0,0 0 0,0-1 0,0 1 0,0 0 0,0 0 0,-1-1 0,1 1 0,0 0 0,-2 1 0,-37-1 0,26 2 0,1 0 0,0 1 0,-1 1 0,2 1 0,-1-1 0,0 2 0,1 0 0,0 0 0,1 1 0,-1 1 0,1 0 0,1 0 0,-1 1 0,2 1 0,-1-1 0,1 2 0,1-1 0,-1 1 0,2 0 0,0 1 0,0 0 0,1 0 0,1 0 0,0 1 0,0 0 0,1 0 0,1 0 0,0 0 0,1 1 0,1-1 0,0 1 0,1 27 0,1-38 0,-1 0 0,0 0 0,1 0 0,-1 0 0,1 0 0,0 0 0,0 0 0,0 0 0,1 0 0,-1 0 0,1-1 0,-1 1 0,1 0 0,0-1 0,0 1 0,0-1 0,0 0 0,1 0 0,-1 0 0,1 0 0,4 3 0,-2-3 0,-1-1 0,1 0 0,-1 1 0,1-2 0,-1 1 0,1 0 0,0-1 0,-1 0 0,1 0 0,0-1 0,-1 1 0,1-1 0,5-1 0,6-3 0,0 0 0,-1-1 0,1-1 0,-1 0 0,-1-1 0,1 0 0,14-13 0,1-4 0,2 1 0,0 1 0,2 2 0,0 2 0,73-31 0,-102 49 0,0-1 0,0 1 0,0-1 0,-1 0 0,1-1 0,0 1 0,-1-1 0,5-3 0,-9 6 0,0 0 0,0 0 0,0 0 0,0-1 0,1 1 0,-1 0 0,0 0 0,0 0 0,0 0 0,0 0 0,0 0 0,0 0 0,0 0 0,0-1 0,0 1 0,0 0 0,0 0 0,0 0 0,0 0 0,0 0 0,0 0 0,0 0 0,0-1 0,0 1 0,0 0 0,0 0 0,0 0 0,0 0 0,0 0 0,0 0 0,0 0 0,0-1 0,0 1 0,0 0 0,0 0 0,0 0 0,0 0 0,0 0 0,0 0 0,-1 0 0,1 0 0,0-1 0,0 1 0,0 0 0,0 0 0,0 0 0,0 0 0,0 0 0,0 0 0,-1 0 0,1 0 0,0 0 0,0 0 0,0 0 0,0 0 0,0 0 0,0 0 0,0 0 0,-1 0 0,-12-2 0,-14 3 0,19 1 0,-1 1 0,1 0 0,0 0 0,0 1 0,1 0 0,-1 0 0,1 1 0,0 0 0,0 0 0,0 1 0,-11 12 0,16-16 0,0 0 0,0 1 0,0-1 0,0 0 0,1 1 0,-1 0 0,1-1 0,0 1 0,-1 0 0,1-1 0,0 1 0,1 0 0,-1 0 0,0 0 0,1 0 0,0 0 0,0 0 0,-1 0 0,2 0 0,-1 0 0,0 0 0,1 0 0,-1 0 0,1 0 0,0 0 0,0-1 0,0 1 0,0 0 0,1 0 0,-1-1 0,1 1 0,-1-1 0,1 1 0,0-1 0,0 0 0,0 0 0,4 4 0,-4-4 0,0 0 0,1 0 0,-1 0 0,0-1 0,1 1 0,-1-1 0,1 1 0,0-1 0,-1 0 0,1 0 0,0 0 0,0 0 0,0 0 0,-1-1 0,1 1 0,0-1 0,0 0 0,0 0 0,0 0 0,0 0 0,0 0 0,0-1 0,0 1 0,4-2 0,1-2 0,1-1 0,-1 1 0,0-1 0,0-1 0,-1 1 0,8-8 0,23-16 0,-37 28 2,0 1 0,0-1-1,0 0 1,1 1 0,-1-1 0,0 1-1,0-1 1,1 1 0,-1 0 0,0-1-1,1 1 1,-1 0 0,0 0 0,1 0-1,-1 0 1,1 0 0,-1 0 0,0 0-1,1 1 1,-1-1 0,0 0-1,0 1 1,1-1 0,-1 1 0,0-1-1,0 1 1,1 0 0,-1-1 0,0 1-1,0 0 1,0 0 0,0 0 0,0 0-1,0 0 1,0 0 0,-1 0 0,1 0-1,0 0 1,0 2 0,4 5-99,-1 1 1,-1 0-1,1 0 1,3 15-1,-2-7-855,0-1-5874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6.861"/>
    </inkml:context>
    <inkml:brush xml:id="br0">
      <inkml:brushProperty name="width" value="0.05" units="cm"/>
      <inkml:brushProperty name="height" value="0.05" units="cm"/>
      <inkml:brushProperty name="color" value="#004F8B"/>
    </inkml:brush>
  </inkml:definitions>
  <inkml:trace contextRef="#ctx0" brushRef="#br0">70 538 24575,'3'7'0,"13"23"0,-2 1 0,-1 1 0,9 35 0,-22-67 0,0 0 0,0 0 0,1 0 0,-1 0 0,0 0 0,0 0 0,0 0 0,0 0 0,0 1 0,0-1 0,0 0 0,0 0 0,0 0 0,0 0 0,0 0 0,0 0 0,0 1 0,0-1 0,0 0 0,0 0 0,0 0 0,0 0 0,0 0 0,0 0 0,0 1 0,0-1 0,0 0 0,0 0 0,0 0 0,0 0 0,0 0 0,0 0 0,0 1 0,0-1 0,0 0 0,0 0 0,0 0 0,-1 0 0,1 0 0,0 0 0,0 0 0,0 0 0,0 1 0,0-1 0,0 0 0,0 0 0,-1 0 0,1 0 0,0 0 0,0 0 0,0 0 0,0 0 0,0 0 0,0 0 0,-1 0 0,1 0 0,0 0 0,0 0 0,0 0 0,0 0 0,-11-8 0,-7-13 0,1-11 0,1-1 0,2 0 0,1-1 0,2-1 0,1 0 0,-6-42 0,12 51 0,1-1 0,1 0 0,1 0 0,2 1 0,0-1 0,2 0 0,1 1 0,15-53 0,-16 72 0,1-1 0,0 1 0,0 0 0,1 0 0,-1 0 0,2 1 0,-1 0 0,1 0 0,0 0 0,0 0 0,0 1 0,1 0 0,7-4 0,-11 7 0,0 0 0,1 0 0,-1 0 0,1 0 0,-1 1 0,1-1 0,0 1 0,-1 0 0,1 0 0,0 1 0,0-1 0,0 1 0,0-1 0,0 1 0,0 1 0,-1-1 0,1 0 0,0 1 0,0 0 0,0 0 0,0 0 0,-1 0 0,1 1 0,-1-1 0,1 1 0,-1 0 0,1 0 0,-1 0 0,4 4 0,-4-3 6,-1 1-1,1 0 1,-1-1-1,0 1 0,0 0 1,0 0-1,0 1 1,0-1-1,-1 0 1,0 0-1,0 1 1,0-1-1,-1 1 0,1-1 1,-1 1-1,0-1 1,-1 1-1,1-1 1,-1 1-1,1-1 1,-4 9-1,0 3-302,-2 1 0,0-1 0,-1 0 0,-10 19 0,5-14-6529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7.232"/>
    </inkml:context>
    <inkml:brush xml:id="br0">
      <inkml:brushProperty name="width" value="0.05" units="cm"/>
      <inkml:brushProperty name="height" value="0.05" units="cm"/>
      <inkml:brushProperty name="color" value="#004F8B"/>
    </inkml:brush>
  </inkml:definitions>
  <inkml:trace contextRef="#ctx0" brushRef="#br0">138 72 24575,'0'-3'0,"0"0"0,0-1 0,-1 1 0,1-1 0,-1 1 0,1 0 0,-1-1 0,0 1 0,-1 0 0,1 0 0,0 0 0,-1 0 0,0 0 0,0 0 0,0 0 0,-4-5 0,4 7 0,0-1 0,0 1 0,0 0 0,0 0 0,-1 0 0,1 0 0,0 0 0,-1 0 0,1 0 0,0 1 0,-1-1 0,1 1 0,-1 0 0,1 0 0,-1 0 0,1 0 0,-1 0 0,1 0 0,-1 1 0,1-1 0,0 1 0,-1 0 0,1-1 0,-4 3 0,2-1 0,1 0 0,-1 1 0,1-1 0,0 1 0,0 0 0,0 0 0,0 0 0,0 0 0,1 0 0,-1 0 0,1 1 0,0 0 0,0-1 0,0 1 0,0 0 0,1 0 0,-1 0 0,1 0 0,0 0 0,1 0 0,-1 0 0,0 6 0,0 6 0,0 0 0,1-1 0,0 1 0,5 24 0,-4-34 0,0 0 0,0-1 0,1 1 0,0 0 0,0-1 0,1 0 0,4 8 0,-6-12 0,-1 0 0,1 0 0,-1 0 0,1-1 0,0 1 0,-1 0 0,1 0 0,0-1 0,0 1 0,-1-1 0,1 1 0,0-1 0,0 1 0,0-1 0,0 1 0,0-1 0,0 0 0,0 1 0,0-1 0,0 0 0,0 0 0,0 0 0,0 0 0,0 0 0,0 0 0,0 0 0,0 0 0,0 0 0,0 0 0,0-1 0,0 1 0,0 0 0,0-1 0,-1 1 0,1-1 0,0 1 0,0-1 0,0 1 0,0-1 0,-1 1 0,1-1 0,0 0 0,0 0 0,-1 1 0,1-1 0,-1 0 0,1 0 0,-1 0 0,1 0 0,-1 0 0,1 1 0,-1-2 0,6-7 0,-1 0 0,0 0 0,-1 0 0,6-18 0,-8 19 0,1 0 0,0 1 0,1-1 0,0 1 0,7-12 0,-8 16 0,-1 1 0,1-1 0,-1 1 0,1 0 0,0 0 0,0 0 0,0 0 0,0 0 0,0 1 0,0-1 0,0 1 0,1 0 0,-1 0 0,1 0 0,-1 0 0,0 1 0,7-1 0,13 0-1365,-2 2-5461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7.570"/>
    </inkml:context>
    <inkml:brush xml:id="br0">
      <inkml:brushProperty name="width" value="0.05" units="cm"/>
      <inkml:brushProperty name="height" value="0.05" units="cm"/>
      <inkml:brushProperty name="color" value="#004F8B"/>
    </inkml:brush>
  </inkml:definitions>
  <inkml:trace contextRef="#ctx0" brushRef="#br0">169 0 24575,'-11'7'0,"1"-1"0,0 2 0,1-1 0,-1 1 0,1 1 0,1-1 0,0 2 0,0-1 0,1 1 0,-12 20 0,9-12 0,1 1 0,1 0 0,0 1 0,1 0 0,-6 31 0,11-40 0,1 0 0,0 0 0,1-1 0,0 1 0,1 0 0,0 0 0,0 0 0,1 0 0,1-1 0,0 1 0,7 16 0,-9-24 0,1 1 0,-1-1 0,1 0 0,0 0 0,0 0 0,0 0 0,1-1 0,-1 1 0,1 0 0,0-1 0,-1 0 0,1 0 0,0 1 0,0-2 0,1 1 0,-1 0 0,0-1 0,0 1 0,1-1 0,-1 0 0,1 0 0,-1 0 0,1-1 0,0 1 0,-1-1 0,1 0 0,-1 0 0,1 0 0,0-1 0,-1 1 0,1-1 0,-1 0 0,1 0 0,-1 0 0,1 0 0,-1 0 0,0-1 0,4-2 0,6-3-114,1-1 1,-1-1-1,0-1 0,-1 1 0,0-2 1,0 0-1,-1 0 0,-1-1 0,0 0 1,-1-1-1,15-26 0,-13 18-6712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7.897"/>
    </inkml:context>
    <inkml:brush xml:id="br0">
      <inkml:brushProperty name="width" value="0.05" units="cm"/>
      <inkml:brushProperty name="height" value="0.05" units="cm"/>
      <inkml:brushProperty name="color" value="#004F8B"/>
    </inkml:brush>
  </inkml:definitions>
  <inkml:trace contextRef="#ctx0" brushRef="#br0">1 509 24575,'0'4'0,"0"5"0,0 6 0,4 4 0,2 3 0,-1 2 0,-1 1 0,-1 0 0,-1 0 0,-1 1 0,-1-2 0,0 1 0,0-1 0,4-7 0</inkml:trace>
  <inkml:trace contextRef="#ctx0" brushRef="#br0" timeOffset="1">171 25 24575,'-1'-1'0,"1"0"0,0 1 0,0-1 0,0 0 0,0 0 0,-1 0 0,1 0 0,0 0 0,0 0 0,1 1 0,-1-1 0,0 0 0,0 0 0,0 0 0,0 0 0,1 0 0,-1 1 0,0-1 0,1 0 0,-1 0 0,1 1 0,-1-1 0,1 0 0,-1 0 0,1 1 0,0-1 0,-1 1 0,1-1 0,0 1 0,0-1 0,0 1 0,0 1 0,0 0 0,0 0 0,0 0 0,0 0 0,0 0 0,0 0 0,0 0 0,-1 0 0,1 0 0,0 0 0,-1 1 0,1-1 0,-1 0 0,1 0 0,-1 1 0,0-1 0,1 0 0,-1 3 0,11 48 10,-3 0 0,4 89-1,-14 111-130,-1-91-1152,3-141-5553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8.293"/>
    </inkml:context>
    <inkml:brush xml:id="br0">
      <inkml:brushProperty name="width" value="0.05" units="cm"/>
      <inkml:brushProperty name="height" value="0.05" units="cm"/>
      <inkml:brushProperty name="color" value="#004F8B"/>
    </inkml:brush>
  </inkml:definitions>
  <inkml:trace contextRef="#ctx0" brushRef="#br0">483 25 24575,'1'0'0,"-1"0"0,0 0 0,0-1 0,1 1 0,-1 0 0,0 0 0,0 0 0,1-1 0,-1 1 0,0 0 0,0-1 0,0 1 0,0 0 0,0 0 0,1-1 0,-1 1 0,0 0 0,0-1 0,0 1 0,0 0 0,0-1 0,0 1 0,0 0 0,0 0 0,0-1 0,0 1 0,0 0 0,0-1 0,0 1 0,0 0 0,0-1 0,0 1 0,-1 0 0,1-1 0,0 1 0,0 0 0,0 0 0,0-1 0,-1 1 0,1 0 0,0 0 0,0-1 0,-1 1 0,1 0 0,0 0 0,-1-1 0,-21-6 0,-25 3 0,-15 4 0,0 3 0,-1 3 0,-114 26 0,150-24-1365,4 0-5461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8.643"/>
    </inkml:context>
    <inkml:brush xml:id="br0">
      <inkml:brushProperty name="width" value="0.05" units="cm"/>
      <inkml:brushProperty name="height" value="0.05" units="cm"/>
      <inkml:brushProperty name="color" value="#004F8B"/>
    </inkml:brush>
  </inkml:definitions>
  <inkml:trace contextRef="#ctx0" brushRef="#br0">41 56 24575,'3'1'0,"0"1"0,0 0 0,0 0 0,0 0 0,0 0 0,0 0 0,-1 0 0,1 1 0,-1-1 0,1 1 0,-1 0 0,0 0 0,0 0 0,1 3 0,4 3 0,2 3 0,0 0 0,1-1 0,0 0 0,1-1 0,0 0 0,13 8 0,-22-17 0,1 0 0,-1 1 0,1-1 0,-1 0 0,1 0 0,-1 0 0,1-1 0,0 1 0,-1-1 0,1 1 0,0-1 0,0 0 0,-1 0 0,1 0 0,0 0 0,4-1 0,-4-1 0,0 1 0,0-1 0,0 1 0,0-1 0,0 0 0,0 0 0,-1-1 0,1 1 0,-1 0 0,1-1 0,-1 0 0,0 1 0,0-1 0,0 0 0,0 0 0,2-5 0,17-51 0,-19 50 0,1 0 0,0 0 0,0 0 0,1 0 0,0 1 0,0 0 0,8-11 0,-11 18 0,0 0 0,-1 0 0,1 0 0,0 0 0,0 0 0,0 0 0,0 1 0,0-1 0,0 0 0,0 1 0,0-1 0,1 1 0,-1-1 0,0 1 0,0-1 0,0 1 0,1 0 0,-1-1 0,0 1 0,0 0 0,0 0 0,1 0 0,-1 0 0,0 0 0,0 0 0,3 1 0,-1 1 0,-1-1 0,1 0 0,-1 1 0,1-1 0,-1 1 0,0 0 0,0 0 0,0 0 0,0 0 0,0 0 0,2 4 0,3 4 0,-1-1 0,-1 1 0,1 1 0,-2-1 0,4 12 0,-2 3 0,-2 1 0,-1 0 0,0 0 0,-2-1 0,-1 1 0,-2 0 0,0 0 0,-1 0 0,-2-1 0,-1 1 0,-17 47 0,16-58 10,-1 0 0,0 0 0,-2-1 0,1 0 0,-1-1 0,-1 0 0,-1-1 0,0 0 0,0-1 0,-1 0 0,-26 16 0,20-14-196,-2-2 1,1 0-1,-2-1 0,1-2 1,-1 0-1,-1-1 1,-43 7-1,36-10-6640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9.008"/>
    </inkml:context>
    <inkml:brush xml:id="br0">
      <inkml:brushProperty name="width" value="0.05" units="cm"/>
      <inkml:brushProperty name="height" value="0.05" units="cm"/>
      <inkml:brushProperty name="color" value="#004F8B"/>
    </inkml:brush>
  </inkml:definitions>
  <inkml:trace contextRef="#ctx0" brushRef="#br0">0 22 24575,'0'-4'0,"4"-1"0,6-1 0,5 2 0,-1 1-8191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9.352"/>
    </inkml:context>
    <inkml:brush xml:id="br0">
      <inkml:brushProperty name="width" value="0.05" units="cm"/>
      <inkml:brushProperty name="height" value="0.05" units="cm"/>
      <inkml:brushProperty name="color" value="#004F8B"/>
    </inkml:brush>
  </inkml:definitions>
  <inkml:trace contextRef="#ctx0" brushRef="#br0">26 0 24575,'0'4'0,"0"6"0,-4 5 0,-2 4 0,1 3 0,1 2 0,0 5 0,3 6 0,0 1 0,0 2 0,1 4 0,0-2 0,1 1 0,3-3 0,2 1 0,-1-3 0,4-2 0,-1-8-8191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9.709"/>
    </inkml:context>
    <inkml:brush xml:id="br0">
      <inkml:brushProperty name="width" value="0.05" units="cm"/>
      <inkml:brushProperty name="height" value="0.05" units="cm"/>
      <inkml:brushProperty name="color" value="#004F8B"/>
    </inkml:brush>
  </inkml:definitions>
  <inkml:trace contextRef="#ctx0" brushRef="#br0">26 128 24575,'-11'50'0,"1"-7"0,7-21 0,2 1 0,0-1 0,2 0 0,0 1 0,2-1 0,0 0 0,10 34 0,-11-50 0,0 0 0,1 0 0,-1 0 0,1 0 0,1 0 0,-1 0 0,1-1 0,0 0 0,0 1 0,1-2 0,-1 1 0,1 0 0,0-1 0,0 0 0,1 0 0,-1 0 0,1-1 0,0 0 0,0 0 0,0-1 0,0 1 0,1-1 0,-1-1 0,0 1 0,1-1 0,-1 0 0,1 0 0,0-1 0,10-1 0,-10 1 0,0 0 0,-1 0 0,1-1 0,0 0 0,-1-1 0,1 1 0,-1-1 0,0-1 0,0 1 0,0-1 0,0 0 0,0 0 0,0-1 0,-1 0 0,1 0 0,-1 0 0,0 0 0,-1-1 0,1 0 0,-1 0 0,0 0 0,0-1 0,0 1 0,-1-1 0,0 0 0,4-10 0,-3 4 0,-1 0 0,0-1 0,0 1 0,-2-1 0,1 0 0,-2 0 0,0 0 0,0 1 0,-1-1 0,-1 0 0,0 0 0,0 1 0,-5-13 0,-1 2 20,0 0 0,-1 0 0,-1 1 0,-1 1 0,-18-26 0,24 39-103,0 1 1,-1 0-1,0 1 1,0-1-1,0 1 1,-1 1-1,0-1 1,0 1-1,0 0 1,-1 1-1,0-1 1,0 1-1,0 1 1,0 0-1,0 0 1,-1 1-1,-13-3 1,-4 3-6744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4.326"/>
    </inkml:context>
    <inkml:brush xml:id="br0">
      <inkml:brushProperty name="width" value="0.05" units="cm"/>
      <inkml:brushProperty name="height" value="0.05" units="cm"/>
      <inkml:brushProperty name="color" value="#004F8B"/>
    </inkml:brush>
  </inkml:definitions>
  <inkml:trace contextRef="#ctx0" brushRef="#br0">223 121 24575,'0'-7'0,"-1"1"0,1-1 0,-1 1 0,0 0 0,0-1 0,-1 1 0,0 0 0,0 0 0,-1 0 0,1 0 0,-1 0 0,0 0 0,-1 1 0,-7-10 0,9 13 0,-1 0 0,1 0 0,0 0 0,-1 0 0,0 1 0,1 0 0,-1-1 0,0 1 0,1 0 0,-1 0 0,0 0 0,0 1 0,0-1 0,0 1 0,0-1 0,0 1 0,0 0 0,0 0 0,0 0 0,0 1 0,0-1 0,0 1 0,0 0 0,0 0 0,1 0 0,-1 0 0,0 0 0,0 0 0,1 1 0,-1-1 0,1 1 0,-1 0 0,1 0 0,-3 3 0,-3 2 0,1 0 0,-1 1 0,2 0 0,-1 0 0,1 1 0,0-1 0,1 1 0,0 1 0,1-1 0,0 1 0,0 0 0,1 0 0,0 0 0,1 0 0,-2 18 0,0 11 0,1 1 0,6 70 0,-1-87 0,0 1 0,2-1 0,1 0 0,15 44 0,-17-59 0,1 0 0,0 0 0,0 0 0,0-1 0,1 1 0,1-1 0,8 9 0,-11-13 0,0 0 0,1 0 0,0 0 0,-1-1 0,1 0 0,0 1 0,0-1 0,0-1 0,1 1 0,-1-1 0,0 1 0,0-1 0,1 0 0,-1-1 0,7 1 0,-6-1 0,0-1 0,1 0 0,-1 0 0,0 0 0,0-1 0,0 1 0,0-1 0,0 0 0,-1-1 0,1 1 0,0-1 0,-1 0 0,0 0 0,0-1 0,0 1 0,0-1 0,0 0 0,-1 0 0,5-7 0,8-11 0,-1-2 0,19-38 0,-17 29 0,21-38 0,-29 130 0,-8-53 0,1-1 0,-1 1 0,1-1 0,0 1 0,0-1 0,1 0 0,-1 0 0,1 0 0,0 0 0,1-1 0,-1 1 0,1-1 0,0 0 0,0 0 0,0 0 0,1-1 0,-1 1 0,10 5 0,-9-8 0,-1 1 0,0-1 0,1 1 0,-1-1 0,0 0 0,1-1 0,-1 1 0,1-1 0,-1 0 0,1 0 0,0 0 0,-1-1 0,1 0 0,-1 0 0,0 0 0,1 0 0,-1 0 0,0-1 0,0 0 0,0 0 0,0 0 0,0-1 0,7-4 0,-4 0 0,1 1 0,-1-1 0,-1-1 0,1 1 0,-1-1 0,-1 0 0,1 0 0,-2-1 0,1 0 0,-1 0 0,0 0 0,-1 0 0,4-14 0,-6 17 0,1 0 0,-1 0 0,0 0 0,-1 0 0,1 0 0,-1 0 0,-1 0 0,1 0 0,-1 0 0,0 0 0,0 0 0,-1 0 0,1 1 0,-2-1 0,1 0 0,0 1 0,-1 0 0,0-1 0,0 1 0,-1 0 0,1 0 0,-1 1 0,-5-6 0,6 8 0,-1 0 0,1 0 0,-1 0 0,1 0 0,-1 0 0,0 1 0,1-1 0,-1 1 0,0 0 0,0 1 0,0-1 0,0 0 0,0 1 0,0 0 0,0 0 0,0 0 0,0 1 0,0-1 0,0 1 0,0 0 0,0 0 0,1 0 0,-1 1 0,0-1 0,1 1 0,-1 0 0,1 0 0,-1 0 0,-4 5 0,0-2 0,0 1 0,1 1 0,-1-1 0,1 1 0,0 1 0,1-1 0,0 1 0,0 0 0,1 0 0,-9 18 0,1 24-1365,13-29-5461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2.768"/>
    </inkml:context>
    <inkml:brush xml:id="br0">
      <inkml:brushProperty name="width" value="0.05" units="cm"/>
      <inkml:brushProperty name="height" value="0.05" units="cm"/>
      <inkml:brushProperty name="color" value="#004F8B"/>
    </inkml:brush>
  </inkml:definitions>
  <inkml:trace contextRef="#ctx0" brushRef="#br0">249 16 24575,'0'0'0,"0"-1"0,0 0 0,0 1 0,0-1 0,0 0 0,0 1 0,-1-1 0,1 0 0,0 1 0,0-1 0,0 1 0,-1-1 0,1 0 0,0 1 0,-1-1 0,1 1 0,0-1 0,-1 1 0,1-1 0,-1 1 0,1 0 0,-1-1 0,1 1 0,-1-1 0,1 1 0,-1 0 0,1-1 0,-1 1 0,0 0 0,1 0 0,-1 0 0,0-1 0,1 1 0,-1 0 0,1 0 0,-1 0 0,0 0 0,1 0 0,-1 0 0,0 0 0,1 0 0,-1 0 0,0 1 0,1-1 0,-1 0 0,1 0 0,-1 0 0,0 1 0,1-1 0,-1 0 0,0 1 0,-31 17 0,21-6 0,0 0 0,0 0 0,1 1 0,1 0 0,0 0 0,1 1 0,-13 30 0,3-1 0,-17 69 0,20-51 0,2 0 0,-6 95 0,17-117 0,1 0 0,2 0 0,2 0 0,2 0 0,11 46 0,-10-64 30,0-1 0,2 0 0,11 22 0,-16-35-144,1 0 0,0-1-1,0 1 1,0-1 0,1 0 0,0-1-1,0 1 1,1-1 0,0 0 0,0 0-1,0 0 1,7 3 0,11 2-6712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3.215"/>
    </inkml:context>
    <inkml:brush xml:id="br0">
      <inkml:brushProperty name="width" value="0.05" units="cm"/>
      <inkml:brushProperty name="height" value="0.05" units="cm"/>
      <inkml:brushProperty name="color" value="#004F8B"/>
    </inkml:brush>
  </inkml:definitions>
  <inkml:trace contextRef="#ctx0" brushRef="#br0">176 42 24575,'0'-2'0,"0"0"0,0 0 0,-1 0 0,1 1 0,-1-1 0,1 0 0,-1 1 0,0-1 0,0 0 0,1 1 0,-1-1 0,0 1 0,-1-1 0,1 1 0,0 0 0,0-1 0,0 1 0,-1 0 0,1 0 0,-1 0 0,1 0 0,-1 0 0,1 0 0,-1 0 0,0 0 0,1 1 0,-1-1 0,0 1 0,1-1 0,-1 1 0,0 0 0,-2-1 0,0 1 0,0-1 0,0 1 0,0 0 0,-1 0 0,1 0 0,0 0 0,0 1 0,0 0 0,0 0 0,0 0 0,0 0 0,-6 3 0,4 1 0,0-1 0,0 1 0,1 0 0,0 1 0,0-1 0,0 1 0,1 0 0,0 0 0,0 0 0,0 1 0,1-1 0,0 1 0,0 0 0,1 0 0,0 0 0,0 0 0,0 1 0,0 7 0,1-1 0,-1 0 0,2 0 0,0 0 0,0 0 0,1 0 0,1 0 0,1 0 0,6 23 0,-8-35 0,0 1 0,0-1 0,0 1 0,0-1 0,0 1 0,1-1 0,-1 0 0,1 0 0,-1 1 0,1-1 0,0 0 0,0-1 0,4 4 0,-5-4 0,0-1 0,0 1 0,0-1 0,1 1 0,-1-1 0,0 0 0,0 1 0,1-1 0,-1 0 0,0 0 0,0 0 0,1 0 0,-1 0 0,0 0 0,1 0 0,-1-1 0,0 1 0,0 0 0,1-1 0,1 0 0,0-1 0,1-1 0,0 1 0,-1-1 0,0 0 0,0 0 0,0 0 0,0 0 0,0 0 0,0-1 0,-1 1 0,0-1 0,0 0 0,0 0 0,0 0 0,1-4 0,8-36 0,-10 37 0,0 0 0,0 1 0,1-1 0,0 0 0,1 0 0,-1 1 0,1-1 0,7-10 0,-10 16 0,0 1 0,1 0 0,-1-1 0,0 1 0,0 0 0,1 0 0,-1-1 0,0 1 0,1 0 0,-1 0 0,0-1 0,1 1 0,-1 0 0,0 0 0,1 0 0,-1 0 0,0-1 0,1 1 0,-1 0 0,1 0 0,-1 0 0,0 0 0,1 0 0,-1 0 0,0 0 0,1 0 0,-1 0 0,1 0 0,-1 0 0,0 0 0,1 1 0,-1-1 0,0 0 0,1 0 0,0 0 0,9 15 0,4 25 0,-13-37 0,24 116-1365,-20-102-5461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3.576"/>
    </inkml:context>
    <inkml:brush xml:id="br0">
      <inkml:brushProperty name="width" value="0.05" units="cm"/>
      <inkml:brushProperty name="height" value="0.05" units="cm"/>
      <inkml:brushProperty name="color" value="#004F8B"/>
    </inkml:brush>
  </inkml:definitions>
  <inkml:trace contextRef="#ctx0" brushRef="#br0">51 0 24575,'-1'1'0,"-1"0"0,1 0 0,-1-1 0,1 1 0,-1 0 0,1 0 0,-1 0 0,1 1 0,0-1 0,0 0 0,0 0 0,-1 1 0,1-1 0,0 1 0,1-1 0,-1 1 0,-1 1 0,-13 30 0,12-23 0,0 1 0,1-1 0,0 1 0,1 0 0,0-1 0,1 1 0,0 0 0,0 0 0,4 14 0,2 6 0,20 55 0,-4-16 0,-21-63-76,0-1 1,0 0-1,-1 1 0,0-1 0,0 1 0,0-1 0,-1 0 0,0 1 1,0-1-1,-1 0 0,0 0 0,0 1 0,0-2 0,-1 1 1,0 0-1,0 0 0,-4 5 0,-4 4-6750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3.923"/>
    </inkml:context>
    <inkml:brush xml:id="br0">
      <inkml:brushProperty name="width" value="0.05" units="cm"/>
      <inkml:brushProperty name="height" value="0.05" units="cm"/>
      <inkml:brushProperty name="color" value="#004F8B"/>
    </inkml:brush>
  </inkml:definitions>
  <inkml:trace contextRef="#ctx0" brushRef="#br0">50 1 24575,'-7'8'0,"2"1"0,-1 0 0,1 1 0,0-1 0,1 1 0,0 0 0,0 0 0,1 1 0,1-1 0,-2 14 0,3 4 0,2 1 0,2 0 0,7 39 0,-5-42 0,-1 1 0,-1-1 0,-2 1 0,-2 29 0,-8-17-1365,3-24-5461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4.286"/>
    </inkml:context>
    <inkml:brush xml:id="br0">
      <inkml:brushProperty name="width" value="0.05" units="cm"/>
      <inkml:brushProperty name="height" value="0.05" units="cm"/>
      <inkml:brushProperty name="color" value="#004F8B"/>
    </inkml:brush>
  </inkml:definitions>
  <inkml:trace contextRef="#ctx0" brushRef="#br0">0 6 24575,'5'-6'0,"-4"6"0,1 13 0,0-5 0,0-1 0,0 0 0,1 0 0,0 0 0,1-1 0,-1 1 0,1-1 0,1 0 0,-1 0 0,1 0 0,0-1 0,7 7 0,-9-10 0,-1 0 0,1 0 0,0 0 0,-1 0 0,1-1 0,0 0 0,0 1 0,0-1 0,0 0 0,0 0 0,0-1 0,1 1 0,-1-1 0,0 1 0,0-1 0,0 0 0,1 0 0,-1-1 0,0 1 0,0-1 0,0 1 0,0-1 0,1 0 0,-1 0 0,0 0 0,-1-1 0,1 1 0,0-1 0,0 0 0,3-2 0,3-3 0,-7 5 0,1 0 0,-1 0 0,1 0 0,0 1 0,-1-1 0,1 1 0,0-1 0,0 1 0,4-1 0,-6 2 0,0 0 0,1 0 0,-1 0 0,0 1 0,0-1 0,1 1 0,-1-1 0,0 1 0,0-1 0,0 1 0,0-1 0,0 1 0,1 0 0,-1 0 0,0 0 0,-1-1 0,1 1 0,0 0 0,0 0 0,0 0 0,0 0 0,-1 1 0,1-1 0,-1 0 0,1 0 0,-1 0 0,1 3 0,25 52-1365,-18-39-5461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4.943"/>
    </inkml:context>
    <inkml:brush xml:id="br0">
      <inkml:brushProperty name="width" value="0.05" units="cm"/>
      <inkml:brushProperty name="height" value="0.05" units="cm"/>
      <inkml:brushProperty name="color" value="#004F8B"/>
    </inkml:brush>
  </inkml:definitions>
  <inkml:trace contextRef="#ctx0" brushRef="#br0">1 133 24575,'3'0'0,"1"1"0,0-1 0,0 1 0,-1 0 0,1 0 0,0 0 0,-1 0 0,1 0 0,-1 1 0,0 0 0,1 0 0,-1 0 0,0 0 0,0 0 0,0 1 0,0-1 0,2 4 0,5 5 0,-1 1 0,0 1 0,8 14 0,15 21 0,-32-48 0,1 1 0,-1-1 0,0 1 0,1-1 0,-1 1 0,0-1 0,1 1 0,-1-1 0,0 0 0,1 1 0,-1-1 0,1 1 0,-1-1 0,1 0 0,-1 1 0,1-1 0,-1 0 0,1 0 0,-1 0 0,1 1 0,0-1 0,-1 0 0,1 0 0,-1 0 0,1 0 0,-1 0 0,1 0 0,0 0 0,-1 0 0,1 0 0,-1 0 0,1 0 0,0 0 0,-1-1 0,1 1 0,-1 0 0,2-1 0,7-23 0,-6-42 0,-3 63 0,0-8 0,0 1 0,0-1 0,1 1 0,1 0 0,0-1 0,6-19 0,-7 29 0,0-1 0,-1 0 0,1 1 0,0-1 0,0 1 0,0-1 0,0 1 0,0 0 0,1-1 0,-1 1 0,0 0 0,1 0 0,-1 0 0,0 0 0,1 0 0,-1 0 0,1 0 0,0 0 0,1 0 0,0 1 0,0 0 0,-1 0 0,1 0 0,0 0 0,-1 0 0,1 1 0,-1-1 0,1 1 0,0 0 0,-1 0 0,0 0 0,1 0 0,-1 0 0,0 0 0,1 1 0,-1-1 0,2 3 0,4 2 0,0 1 0,-1 0 0,0 0 0,-1 0 0,11 17 0,14 14 0,-30-37 0,0 0 0,1 0 0,-1 0 0,1 0 0,-1 0 0,1 0 0,-1-1 0,1 1 0,0 0 0,-1-1 0,1 0 0,0 1 0,0-1 0,-1 0 0,1 0 0,0 0 0,-1 0 0,1 0 0,0 0 0,0 0 0,1-1 0,44-15 0,-12 4 0,-18 10 0,1 1 0,30 2 0,-35 0 0,0 0 0,0-1 0,1-1 0,-1 0 0,0-1 0,14-4 0,-22 4 0,0 0 0,-1-1 0,1 0 0,0 0 0,-1 0 0,0-1 0,0 1 0,0-1 0,0 0 0,-1 0 0,1 0 0,-1-1 0,4-6 0,-5 8 0,0-1 0,0 1 0,-1-1 0,1 0 0,0 1 0,-1-1 0,0 0 0,0 0 0,0 0 0,-1 0 0,1 0 0,-1 0 0,0 0 0,0 0 0,-1 0 0,1 0 0,-1 0 0,-1-5 0,2 8 0,-1 0 0,1 0 0,0 0 0,-1 0 0,0 0 0,1 0 0,-1 0 0,1 1 0,-1-1 0,0 0 0,0 0 0,1 1 0,-1-1 0,0 0 0,0 1 0,0-1 0,0 1 0,0-1 0,0 1 0,0-1 0,0 1 0,0 0 0,0 0 0,0-1 0,0 1 0,-1 0 0,-1 0 0,0 0 0,1 1 0,-1-1 0,0 1 0,0 0 0,1 0 0,-1 0 0,1 0 0,-5 3 0,-3 2 0,0 0 0,1 1 0,-14 14 0,19-17 0,0 0 0,0 0 0,1 0 0,-1 1 0,1-1 0,0 1 0,0 0 0,1 0 0,0 0 0,-1 0 0,2 0 0,-1 1 0,1-1 0,-1 0 0,1 1 0,1-1 0,-1 1 0,1 0 0,0-1 0,0 1 0,1-1 0,0 1 0,0-1 0,0 1 0,0-1 0,1 0 0,0 1 0,4 6 0,-1-3 0,0-1 0,1 1 0,0-1 0,0 0 0,1-1 0,0 1 0,0-1 0,0-1 0,1 1 0,0-1 0,1-1 0,0 1 0,-1-2 0,19 8 0,-8-7-105,0 0 0,0-1 0,1-2 0,0 0 0,-1 0 0,1-2 0,0-1 0,0 0 0,-1-2 0,1 0 0,-1-1 0,34-11 0,-25 4-6721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5.621"/>
    </inkml:context>
    <inkml:brush xml:id="br0">
      <inkml:brushProperty name="width" value="0.05" units="cm"/>
      <inkml:brushProperty name="height" value="0.05" units="cm"/>
      <inkml:brushProperty name="color" value="#004F8B"/>
    </inkml:brush>
  </inkml:definitions>
  <inkml:trace contextRef="#ctx0" brushRef="#br0">92 0 24575,'-3'1'0,"-1"1"0,1-1 0,-1 1 0,1-1 0,0 1 0,0 0 0,0 0 0,0 1 0,0-1 0,0 0 0,0 1 0,1 0 0,-1 0 0,1 0 0,0 0 0,0 0 0,-2 4 0,-2 3 0,0 0 0,0 1 0,1 0 0,-8 22 0,12-23 0,0-1 0,0 1 0,1 0 0,1 0 0,-1-1 0,2 1 0,-1 0 0,1-1 0,1 1 0,0-1 0,0 0 0,0 0 0,2 0 0,5 10 0,-2-1 0,-1 0 0,7 25 0,-12-36 0,-1 0 0,0-1 0,0 1 0,-1 0 0,0 0 0,0 0 0,0 0 0,-1-1 0,0 1 0,-4 11 0,3-12-136,0 1-1,-1-1 1,1 0-1,-1-1 1,-1 1-1,1 0 1,-1-1-1,0 0 0,-6 6 1,-2 0-6690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5.980"/>
    </inkml:context>
    <inkml:brush xml:id="br0">
      <inkml:brushProperty name="width" value="0.05" units="cm"/>
      <inkml:brushProperty name="height" value="0.05" units="cm"/>
      <inkml:brushProperty name="color" value="#004F8B"/>
    </inkml:brush>
  </inkml:definitions>
  <inkml:trace contextRef="#ctx0" brushRef="#br0">0 348 24575,'4'0'0,"6"0"0,5 0 0,-1 4 0,-1 6 0,-4 4 0,-3 5 0,-3 3 0,-2 2 0,-1 5 0,0 2 0,-1-1 0,1-1 0,3-5 0,2-7-8191</inkml:trace>
  <inkml:trace contextRef="#ctx0" brushRef="#br0" timeOffset="1">121 106 24575,'4'-4'0,"1"-6"0,0-5 0,4-4 0,-1-3 0,3 3 0,0 7 0,2 7 0,-1 9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6.607"/>
    </inkml:context>
    <inkml:brush xml:id="br0">
      <inkml:brushProperty name="width" value="0.05" units="cm"/>
      <inkml:brushProperty name="height" value="0.05" units="cm"/>
      <inkml:brushProperty name="color" value="#004F8B"/>
    </inkml:brush>
  </inkml:definitions>
  <inkml:trace contextRef="#ctx0" brushRef="#br0">10 25 24575,'0'0'0,"0"0"0,0 1 0,-1-1 0,1 0 0,0 0 0,0 0 0,-1 0 0,1 0 0,0 0 0,0 0 0,-1 0 0,1 0 0,0 0 0,-1 0 0,1 0 0,0 0 0,0 0 0,-1 0 0,1 0 0,0 0 0,0 0 0,-1 0 0,1 0 0,0-1 0,0 1 0,0 0 0,-1 0 0,1 0 0,0 0 0,0 0 0,-1-1 0,1 1 0,0 0 0,0 0 0,0 0 0,0-1 0,0 1 0,-1 0 0,1 0 0,0-1 0,0 1 0,0 0 0,0 0 0,0-1 0,0 1 0,0 0 0,0 0 0,0-1 0,0 1 0,0 0 0,0 0 0,0-1 0,0 1 0,0 0 0,0 0 0,0-1 0,0 1 0,0 0 0,0 0 0,0-1 0,1 1 0,-1 0 0,15-11 0,-8 9 0,0 1 0,-1 0 0,1 0 0,0 0 0,0 1 0,0 0 0,0 1 0,0-1 0,-1 1 0,1 1 0,0-1 0,-1 1 0,8 3 0,-11-3 0,1-1 0,-1 1 0,0 0 0,0 0 0,-1 0 0,1 0 0,0 1 0,-1-1 0,1 1 0,-1 0 0,0 0 0,0-1 0,0 1 0,0 1 0,0-1 0,-1 0 0,1 0 0,-1 1 0,0-1 0,0 0 0,0 1 0,-1-1 0,1 1 0,-1-1 0,0 1 0,0 6 0,-2 11 0,-1 0 0,-7 26 0,-2 13 0,11-57 0,1 0 0,-1 0 0,1 0 0,0 0 0,0 1 0,0-1 0,0 0 0,0 0 0,1 0 0,-1 1 0,1-1 0,0 0 0,0 0 0,0 0 0,0 0 0,1 0 0,-1-1 0,1 1 0,0 0 0,0-1 0,0 1 0,0-1 0,0 1 0,0-1 0,1 0 0,-1 0 0,1 0 0,-1 0 0,1-1 0,0 1 0,0-1 0,0 1 0,0-1 0,0 0 0,0 0 0,0-1 0,0 1 0,0 0 0,6-1 0,5 1 0,0-1 0,0 0 0,0-1 0,0 0 0,0-1 0,0-1 0,24-8 0,-11 1 0,0-1 0,-1-1 0,0-1 0,44-32 0,-60 38 0,0 0 0,-1-1 0,0 0 0,0 0 0,-1-1 0,0-1 0,-1 1 0,0-1 0,0 0 0,-1-1 0,-1 0 0,0 0 0,0 0 0,4-14 0,-9 23 0,1 0 0,0 0 0,-1 0 0,1 0 0,-1 0 0,1 0 0,-1 1 0,0-1 0,0 0 0,0 0 0,0 0 0,0 0 0,0 0 0,-1 0 0,1 0 0,-1 0 0,1 0 0,-1 0 0,0 1 0,0-1 0,0 0 0,0 0 0,0 1 0,0-1 0,0 1 0,0-1 0,-1 1 0,1-1 0,0 1 0,-1 0 0,0 0 0,1-1 0,-1 1 0,-2-1 0,1 2 0,-1-1 0,1 1 0,-1 0 0,1 0 0,-1 0 0,1 0 0,-1 1 0,1-1 0,-1 1 0,1 0 0,-1 0 0,1 0 0,0 0 0,-1 1 0,1 0 0,0-1 0,0 1 0,-4 3 0,0 0 0,1 0 0,-1 1 0,1 0 0,0 0 0,1 0 0,-1 1 0,1-1 0,0 1 0,1 0 0,0 1 0,0-1 0,1 1 0,0 0 0,0 0 0,0 0 0,1 0 0,1 0 0,-1 1 0,1-1 0,1 0 0,-1 1 0,1-1 0,1 1 0,0-1 0,0 0 0,1 1 0,0-1 0,0 0 0,0 0 0,8 14 0,-7-14 0,1 0 0,1 0 0,0 0 0,0 0 0,0 0 0,1-1 0,0 0 0,0-1 0,1 1 0,0-1 0,0 0 0,0-1 0,1 0 0,-1 0 0,2 0 0,-1-1 0,0 0 0,1-1 0,-1 0 0,1 0 0,0-1 0,0 0 0,0-1 0,0 0 0,1 0 0,-1-1 0,0 0 0,10-2 0,5-4-170,1-2-1,-1 0 0,0-2 1,-1 0-1,0-2 0,0-1 1,39-29-1,-31 20-6655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7.562"/>
    </inkml:context>
    <inkml:brush xml:id="br0">
      <inkml:brushProperty name="width" value="0.05" units="cm"/>
      <inkml:brushProperty name="height" value="0.05" units="cm"/>
      <inkml:brushProperty name="color" value="#004F8B"/>
    </inkml:brush>
  </inkml:definitions>
  <inkml:trace contextRef="#ctx0" brushRef="#br0">269 336 24575,'-51'-9'0,"40"11"0,0 0 0,0 1 0,0 0 0,1 1 0,-1 0 0,1 1 0,0 0 0,0 1 0,1 0 0,-1 0 0,1 1 0,1 0 0,-1 1 0,1 0 0,-13 17 0,15-19 0,1 1 0,0 0 0,1 0 0,0 0 0,0 0 0,0 1 0,1 0 0,0 0 0,0 0 0,1 0 0,0 0 0,1 0 0,0 0 0,0 1 0,0-1 0,1 0 0,1 1 0,-1-1 0,1 0 0,1 1 0,0-1 0,3 10 0,-4-14 0,1 0 0,-1-1 0,1 1 0,0-1 0,1 1 0,-1-1 0,0 0 0,1 1 0,0-1 0,0-1 0,0 1 0,0 0 0,0-1 0,0 1 0,1-1 0,-1 0 0,1 0 0,-1-1 0,1 1 0,0-1 0,0 1 0,0-1 0,0 0 0,0-1 0,0 1 0,0-1 0,0 0 0,0 0 0,8 0 0,-5-2 0,0 1 0,0-1 0,0 0 0,-1 0 0,1-1 0,-1 0 0,1 0 0,-1-1 0,0 1 0,0-1 0,0-1 0,-1 1 0,0-1 0,1 0 0,-2 0 0,7-8 0,15-26 0,-2-1 0,-1-1 0,-2-2 0,-3 0 0,15-45 0,-10 10 0,-4 0 0,11-86 0,-33 231 0,6 97 0,-2-140 0,2 0 0,0 0 0,2-1 0,1 1 0,0-1 0,2 0 0,0-1 0,2 1 0,1-2 0,19 32 0,-28-51 0,0 1 0,0-1 0,0 0 0,1 1 0,-1-1 0,0 0 0,1 0 0,0 0 0,-1-1 0,1 1 0,0-1 0,0 1 0,0-1 0,0 0 0,0 0 0,0 0 0,0-1 0,0 1 0,1-1 0,-1 0 0,0 0 0,0 0 0,0 0 0,1 0 0,-1-1 0,0 1 0,0-1 0,0 0 0,3-1 0,-1 0 0,0 0 0,0-1 0,-1 1 0,1-1 0,-1 0 0,0 0 0,0-1 0,0 1 0,0-1 0,0 0 0,-1 0 0,0 0 0,0 0 0,0-1 0,0 1 0,-1-1 0,3-5 0,-7 15 0,1-1 0,0 0 0,0 1 0,1-1 0,-1 1 0,1 0 0,0-1 0,0 1 0,1-1 0,-1 1 0,1-1 0,0 1 0,0-1 0,0 0 0,1 1 0,0-1 0,0 0 0,0 0 0,0 0 0,0 0 0,1-1 0,0 1 0,0-1 0,0 1 0,0-1 0,0 0 0,1 0 0,7 5 0,-7-5 0,0-1 0,1 1 0,0-1 0,0 1 0,0-1 0,0-1 0,0 1 0,0-1 0,0 0 0,1 0 0,-1 0 0,0-1 0,0 0 0,1 0 0,-1 0 0,0 0 0,1-1 0,-1 0 0,0 0 0,0-1 0,0 1 0,0-1 0,0 0 0,0-1 0,0 1 0,6-5 0,-9 6 3,0 0 0,0 0 0,0-1 0,0 1 0,0-1 0,0 0 0,-1 1 0,1-1 0,0 0 0,-1 0 0,1 0 0,-1 0 0,0 0 0,1 0 0,-1 0 0,0-1 0,-1 1 0,1 0 0,0-1 0,-1 1 0,1 0 0,-1-1 0,1 1 0,-1-1 0,0 1 0,0-1 0,-1 1 0,1-1 0,0 1 0,-1 0 0,1-1 0,-1 1 0,0 0 0,0-1 0,0 1 0,0 0 0,0 0 0,0 0 0,-4-4 0,0-1-152,-1 0 1,-1 1-1,1 0 1,-1 0-1,0 1 1,0 0-1,0 0 1,-1 1-1,-16-7 1,1 2-6678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4.675"/>
    </inkml:context>
    <inkml:brush xml:id="br0">
      <inkml:brushProperty name="width" value="0.05" units="cm"/>
      <inkml:brushProperty name="height" value="0.05" units="cm"/>
      <inkml:brushProperty name="color" value="#004F8B"/>
    </inkml:brush>
  </inkml:definitions>
  <inkml:trace contextRef="#ctx0" brushRef="#br0">19 60 24575,'24'-32'0,"-19"13"0,-5 19 0,0 0 0,0-1 0,0 1 0,0-1 0,-1 1 0,1-1 0,0 1 0,0 0 0,-1-1 0,1 1 0,0-1 0,-1 1 0,1 0 0,0-1 0,-1 1 0,1 0 0,0 0 0,-1-1 0,1 1 0,-1 0 0,1 0 0,0-1 0,-1 1 0,1 0 0,-1 0 0,1 0 0,-1 0 0,1 0 0,-1 0 0,1 0 0,-1 0 0,1 0 0,-1 0 0,-1 0 0,1 0 0,-1 1 0,1-1 0,-1 1 0,1-1 0,-1 1 0,1-1 0,-1 1 0,1 0 0,-1 0 0,1 0 0,0 0 0,-1 0 0,1 0 0,0 0 0,0 0 0,0 1 0,0-1 0,0 0 0,0 1 0,0-1 0,1 0 0,-1 1 0,0-1 0,1 1 0,-1-1 0,1 1 0,-1 0 0,1-1 0,0 1 0,0 2 0,-1 1 0,0 1 0,0-1 0,1 0 0,0 1 0,0-1 0,1 0 0,-1 1 0,3 7 0,0-6 0,2 1 0,-1-1 0,1 1 0,0-1 0,0-1 0,1 1 0,0-1 0,0 0 0,0 0 0,1-1 0,0 0 0,0 0 0,13 6 0,-12-6 0,1 0 0,-1 0 0,-1 1 0,1 0 0,-1 1 0,0 0 0,0 0 0,-1 0 0,10 15 0,-14-17 0,-1 0 0,1-1 0,-2 1 0,1 0 0,0 0 0,-1 0 0,0 0 0,0 0 0,0 0 0,-1 0 0,0-1 0,0 1 0,0 0 0,0 0 0,-1-1 0,0 1 0,0 0 0,0-1 0,0 0 0,-1 0 0,-3 6 0,-4 4 0,0 0 0,-1-1 0,0 0 0,-24 21 0,14-19-1365,3-4-5461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8.192"/>
    </inkml:context>
    <inkml:brush xml:id="br0">
      <inkml:brushProperty name="width" value="0.05" units="cm"/>
      <inkml:brushProperty name="height" value="0.05" units="cm"/>
      <inkml:brushProperty name="color" value="#004F8B"/>
    </inkml:brush>
  </inkml:definitions>
  <inkml:trace contextRef="#ctx0" brushRef="#br0">15 6 24575,'-1'0'0,"1"-1"0,-1 1 0,1 0 0,-1 0 0,1 1 0,-1-1 0,0 0 0,1 0 0,-1 0 0,1 0 0,-1 0 0,1 1 0,-1-1 0,1 0 0,-1 0 0,1 1 0,-1-1 0,1 0 0,-1 1 0,1-1 0,0 1 0,-1-1 0,1 0 0,-1 1 0,1-1 0,0 1 0,0-1 0,-1 1 0,1-1 0,0 1 0,0-1 0,-1 2 0,4 21 0,18 18 0,-16-35 0,1 0 0,0 0 0,1 0 0,-1 0 0,1-1 0,0 0 0,1-1 0,-1 0 0,1 0 0,0 0 0,0-1 0,0 0 0,10 2 0,-14-4 0,0 0 0,0-1 0,1 1 0,-1-1 0,0 0 0,0 0 0,1 0 0,-1-1 0,0 1 0,0-1 0,1 0 0,-1-1 0,0 1 0,0-1 0,0 1 0,0-1 0,-1 0 0,1-1 0,-1 1 0,1-1 0,-1 1 0,0-1 0,1 0 0,-2 0 0,1-1 0,0 1 0,3-7 0,10-26 0,-15 31 0,1 0 0,0 0 0,0 0 0,0 0 0,0 0 0,1 1 0,-1-1 0,1 1 0,1 0 0,-1-1 0,0 1 0,6-4 0,-8 8 0,0 0 0,1 0 0,-1 0 0,0 0 0,1 0 0,-1 0 0,0 0 0,1 0 0,-1 0 0,0 0 0,1 1 0,-1-1 0,0 1 0,1-1 0,-1 1 0,0-1 0,0 1 0,0 0 0,0 0 0,1-1 0,-1 1 0,0 0 0,0 0 0,-1 0 0,1 0 0,0 0 0,0 0 0,0 1 0,-1-1 0,2 1 0,23 43 0,-22-39 0,17 38-1,22 36-1363,-31-63-5462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8.547"/>
    </inkml:context>
    <inkml:brush xml:id="br0">
      <inkml:brushProperty name="width" value="0.05" units="cm"/>
      <inkml:brushProperty name="height" value="0.05" units="cm"/>
      <inkml:brushProperty name="color" value="#004F8B"/>
    </inkml:brush>
  </inkml:definitions>
  <inkml:trace contextRef="#ctx0" brushRef="#br0">2 0 24575,'0'37'0,"-1"-4"0,1-1 0,9 55 0,-7-75 0,1-1 0,0 0 0,0 0 0,2 0 0,-1 0 0,1-1 0,1 0 0,0 0 0,0 0 0,1-1 0,15 17 0,49 34 0,-52-46 0,-2 1 0,1 0 0,25 30 0,-41-41 0,0-1 0,0 0 0,0 1 0,0-1 0,-1 1 0,0-1 0,1 1 0,-1 0 0,-1 0 0,1 0 0,0-1 0,-1 1 0,0 0 0,0 0 0,0 0 0,-1 0 0,1 0 0,-1-1 0,0 1 0,0 0 0,0 0 0,0-1 0,-1 1 0,1-1 0,-1 1 0,0-1 0,0 0 0,0 1 0,-1-1 0,1 0 0,-1-1 0,0 1 0,0 0 0,0-1 0,0 1 0,0-1 0,0 0 0,-1 0 0,1 0 0,-1-1 0,1 1 0,-1-1 0,0 0 0,1 0 0,-1 0 0,0 0 0,0-1 0,0 0 0,1 0 0,-1 0 0,0 0 0,0 0 0,0-1 0,0 1 0,-7-3 0,-33-19-1365,27 9-5461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9.170"/>
    </inkml:context>
    <inkml:brush xml:id="br0">
      <inkml:brushProperty name="width" value="0.05" units="cm"/>
      <inkml:brushProperty name="height" value="0.05" units="cm"/>
      <inkml:brushProperty name="color" value="#004F8B"/>
    </inkml:brush>
  </inkml:definitions>
  <inkml:trace contextRef="#ctx0" brushRef="#br0">1 1 24575,'2'0'0,"0"1"0,0-1 0,0 1 0,0 0 0,-1-1 0,1 1 0,0 0 0,0 0 0,-1 0 0,1 0 0,0 0 0,-1 1 0,1-1 0,-1 1 0,0-1 0,1 1 0,-1-1 0,0 1 0,0-1 0,0 1 0,0 0 0,0 0 0,0 0 0,-1-1 0,1 1 0,0 0 0,-1 3 0,11 54 0,-12 70 0,-2-99 0,2 1 0,2-1 0,1 1 0,10 54 0,-11-80 0,0 0 0,0 0 0,1 0 0,0-1 0,0 1 0,0-1 0,1 1 0,-1-1 0,1 0 0,0 0 0,0 0 0,1 0 0,-1-1 0,1 1 0,0-1 0,0 0 0,0 0 0,6 4 0,-5-5 0,0-1 0,0 1 0,0-1 0,0 0 0,1-1 0,-1 1 0,0-1 0,0 0 0,0 0 0,0-1 0,1 1 0,-1-1 0,0 0 0,0-1 0,0 1 0,-1-1 0,10-4 0,2-4 0,0 0 0,0-1 0,-2-1 0,1 0 0,-1-1 0,-1 0 0,0-1 0,-1-1 0,-1 0 0,0 0 0,15-30 0,-16 13 0,-15 23 0,-12 16 0,7 1 0,0 1 0,0 1 0,1-1 0,0 2 0,1-1 0,0 1 0,1 0 0,0 1 0,1 0 0,0 0 0,1 0 0,0 1 0,1-1 0,0 1 0,1 0 0,1 1 0,-1 12 0,2-23 0,1 0 0,0 0 0,0-1 0,0 1 0,0 0 0,1 0 0,-1-1 0,1 1 0,0 0 0,0-1 0,-1 1 0,2-1 0,-1 1 0,0-1 0,0 1 0,1-1 0,0 0 0,-1 1 0,1-1 0,0 0 0,0 0 0,0 0 0,0-1 0,0 1 0,1 0 0,-1-1 0,0 0 0,1 1 0,-1-1 0,1 0 0,0 0 0,-1 0 0,1-1 0,0 1 0,-1-1 0,1 1 0,0-1 0,0 0 0,4 0 0,4-1 0,1 0 0,-1 0 0,0-1 0,0-1 0,0 0 0,-1 0 0,1-1 0,16-8 0,-2-3 0,-1 0 0,0-1 0,-1-1 0,30-30 0,72-90 0,-125 136 0,1 0 0,0-1 0,-1 1 0,1 0 0,0 0 0,0 0 0,0 0 0,0 0 0,0 0 0,0 0 0,0 0 0,0 0 0,0 1 0,0-1 0,1 0 0,-1 1 0,0-1 0,1 1 0,-1-1 0,0 1 0,1 0 0,-1-1 0,0 1 0,1 0 0,-1 0 0,0 0 0,1 0 0,-1 0 0,1 0 0,-1 1 0,0-1 0,1 0 0,-1 1 0,0-1 0,1 1 0,-1-1 0,0 1 0,0-1 0,0 1 0,1 0 0,-1 0 0,0 0 0,0 0 0,0 0 0,0 0 0,0 0 0,-1 0 0,1 0 0,0 0 0,0 0 0,-1 0 0,1 1 0,-1-1 0,1 0 0,-1 1 0,1 1 0,6 13 0,-1 0 0,-1 1 0,5 28 0,-7-31 0,0-1 14,-1 0-1,-1 0 0,0 0 0,0 0 1,-1 0-1,-1 0 0,0 0 1,-4 15-1,3-21-112,0 1 0,0-1 0,-1 1 0,0-1 0,0 0 0,-1 0 0,1-1 0,-2 1 0,1-1 0,-1 1 0,0-1 0,0-1 0,0 1 0,-13 8 0,1-3-6727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0.951"/>
    </inkml:context>
    <inkml:brush xml:id="br0">
      <inkml:brushProperty name="width" value="0.05" units="cm"/>
      <inkml:brushProperty name="height" value="0.05" units="cm"/>
      <inkml:brushProperty name="color" value="#004F8B"/>
    </inkml:brush>
  </inkml:definitions>
  <inkml:trace contextRef="#ctx0" brushRef="#br0">0 56 24575,'1'12'0,"0"0"0,1-1 0,5 20 0,4 23 0,-9-24 0,2 0 0,0 1 0,3-2 0,0 1 0,2-1 0,1 0 0,16 32 0,-26-60 0,0 0 0,1 0 0,-1 0 0,1 0 0,0 0 0,-1 0 0,1 0 0,0 0 0,0 0 0,-1 0 0,1 0 0,0 0 0,0 0 0,0 0 0,0-1 0,0 1 0,0 0 0,0-1 0,1 1 0,-1-1 0,0 1 0,0-1 0,0 0 0,0 0 0,3 1 0,-3-2 0,1 1 0,-1-1 0,1 0 0,-1 1 0,1-1 0,-1 0 0,0 0 0,0 0 0,1 0 0,-1-1 0,0 1 0,0 0 0,0 0 0,0-1 0,-1 1 0,1 0 0,1-2 0,5-13 0,0 1 0,-1-1 0,3-17 0,-5 20 0,2-5 0,-4 10 0,0 0 0,1 0 0,0 0 0,1 0 0,0 0 0,5-7 0,-8 13 0,1 0 0,0 1 0,0-1 0,0 0 0,0 0 0,0 1 0,0-1 0,0 1 0,0 0 0,1 0 0,-1 0 0,1 0 0,-1 0 0,1 0 0,-1 1 0,1-1 0,-1 1 0,1-1 0,0 1 0,-1 0 0,1 0 0,-1 0 0,1 1 0,3 0 0,60 20 0,-56-16 0,1-1 0,0 0 0,0-1 0,1 0 0,20 2 0,-28-5 0,-1 0 0,0 0 0,0 0 0,0-1 0,0 1 0,0-1 0,0 0 0,0 0 0,0 0 0,0-1 0,-1 1 0,1-1 0,0 1 0,-1-1 0,1 0 0,-1 0 0,1 0 0,-1 0 0,0 0 0,0-1 0,0 1 0,0-1 0,-1 1 0,1-1 0,-1 0 0,3-4 0,1-8-114,0-1 1,-1 1-1,-1-1 0,-1 0 0,0 0 1,0 0-1,-2 0 0,0 0 0,-1-1 1,-1 1-1,-5-25 0,1 9-6712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1.613"/>
    </inkml:context>
    <inkml:brush xml:id="br0">
      <inkml:brushProperty name="width" value="0.05" units="cm"/>
      <inkml:brushProperty name="height" value="0.05" units="cm"/>
      <inkml:brushProperty name="color" value="#004F8B"/>
    </inkml:brush>
  </inkml:definitions>
  <inkml:trace contextRef="#ctx0" brushRef="#br0">0 1 24575,'22'169'0,"-14"-91"0,3 0 0,40 146 0,-49-217 0,0-1 0,0 0 0,1 0 0,0 0 0,0 0 0,1-1 0,-1 1 0,1-1 0,0 0 0,1 0 0,-1 0 0,1-1 0,0 1 0,0-1 0,1 0 0,10 6 0,-9-8 0,0 1 0,0-1 0,0-1 0,0 1 0,0-1 0,1 0 0,-1-1 0,0 0 0,1 0 0,-1 0 0,0-1 0,1 0 0,-1-1 0,0 0 0,8-2 0,4-3 0,0-1 0,-1 0 0,0-1 0,-1-1 0,0 0 0,0-2 0,22-19 0,-31 24 0,-1-1 0,1 0 0,-2 0 0,1-1 0,-1 1 0,10-20 0,-14 23 0,1-1 0,-1 0 0,-1 1 0,1-1 0,-1 0 0,0 0 0,0 0 0,-1 0 0,1 0 0,-1 0 0,-1 0 0,1 0 0,-2-7 0,0 7 0,0 0 0,-1 0 0,0 0 0,1 1 0,-2-1 0,1 1 0,-1 0 0,1 0 0,-2 0 0,1 0 0,-9-7 0,12 10 0,-1 1 0,1-1 0,-1 1 0,0 0 0,1 0 0,-1 0 0,0 0 0,0 0 0,0 0 0,0 0 0,0 1 0,0-1 0,0 1 0,0-1 0,0 1 0,0 0 0,0-1 0,0 1 0,0 0 0,0 1 0,0-1 0,0 0 0,0 1 0,0-1 0,0 1 0,0-1 0,0 1 0,0 0 0,1 0 0,-1 0 0,0 0 0,0 0 0,1 0 0,-1 0 0,0 1 0,1-1 0,0 1 0,-1-1 0,-1 4 0,0 0 0,0 0 0,0 0 0,1 1 0,-1-1 0,1 1 0,1 0 0,-1 0 0,1 0 0,0 0 0,0 0 0,1 0 0,-1 0 0,1 0 0,1 0 0,-1 0 0,1 0 0,0 0 0,1-1 0,-1 1 0,1 0 0,5 9 0,-1 1 0,2-1 0,0 0 0,1 0 0,0-1 0,1-1 0,18 21 0,-24-30 0,0 0 0,0 0 0,1 0 0,-1-1 0,1 1 0,0-1 0,0 0 0,0 0 0,1-1 0,-1 0 0,1 0 0,-1 0 0,1 0 0,0-1 0,-1 0 0,1 0 0,0-1 0,0 1 0,0-1 0,8-1 0,-7-1 0,0 0 0,0 0 0,0 0 0,-1 0 0,1-1 0,-1-1 0,0 1 0,0-1 0,0 0 0,0 0 0,-1 0 0,0-1 0,0 0 0,0 0 0,0-1 0,7-10 0,8-20 0,-17 29 0,0 0 0,1 0 0,0 0 0,0 1 0,1-1 0,-1 1 0,2 0 0,7-7 0,-11 12 0,-1 0 0,1 1 0,-1-1 0,1 1 0,-1-1 0,1 1 0,0 0 0,-1 0 0,1 0 0,-1 0 0,1 0 0,0 0 0,-1 0 0,1 0 0,-1 0 0,1 1 0,-1-1 0,1 1 0,-1-1 0,1 1 0,-1 0 0,1 0 0,-1-1 0,0 1 0,1 0 0,-1 0 0,2 2 0,38 40 0,-18-19 0,-21-22 0,1 0 0,0 0 0,-1-1 0,1 1 0,0-1 0,0 0 0,0 0 0,0 0 0,0 0 0,0-1 0,0 1 0,0-1 0,0 0 0,0 0 0,4 0 0,48-11 0,-47 8 0,1 1 0,-1-1 0,1 2 0,0 0 0,16-1 0,-2 6-79,0 1 0,-1 0-1,1 2 1,-1 1-1,32 16 1,-29-13-810,20 8-5937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2.757"/>
    </inkml:context>
    <inkml:brush xml:id="br0">
      <inkml:brushProperty name="width" value="0.05" units="cm"/>
      <inkml:brushProperty name="height" value="0.05" units="cm"/>
      <inkml:brushProperty name="color" value="#004F8B"/>
    </inkml:brush>
  </inkml:definitions>
  <inkml:trace contextRef="#ctx0" brushRef="#br0">1 44 24575,'2'19'0,"1"0"0,1 0 0,1-1 0,0 0 0,2 0 0,16 33 0,1 6 0,-2-13 0,-22-43 0,0-1 0,0 1 0,1-1 0,-1 1 0,1-1 0,-1 0 0,0 1 0,1-1 0,-1 0 0,1 1 0,-1-1 0,0 0 0,1 1 0,-1-1 0,1 0 0,-1 0 0,1 0 0,-1 1 0,1-1 0,0 0 0,-1 0 0,1 0 0,-1 0 0,1 0 0,-1 0 0,1 0 0,0 0 0,0-1 0,0 0 0,0 0 0,0 0 0,0 0 0,0 0 0,0-1 0,0 1 0,0 0 0,-1 0 0,1-1 0,-1 1 0,1 0 0,-1-1 0,1 1 0,-1 0 0,0-3 0,12-54 0,-10 42 0,1 0 0,1-1 0,0 2 0,1-1 0,0 0 0,1 1 0,1 0 0,13-20 0,-19 33 0,1 0 0,-1 1 0,1-1 0,0 0 0,-1 1 0,1-1 0,0 1 0,0 0 0,0-1 0,0 1 0,1 0 0,-1 0 0,0 1 0,0-1 0,1 0 0,-1 1 0,0-1 0,1 1 0,-1 0 0,0 0 0,1 0 0,-1 0 0,1 0 0,-1 0 0,0 1 0,1-1 0,-1 1 0,0-1 0,1 1 0,-1 0 0,0 0 0,0 0 0,0 0 0,0 1 0,0-1 0,0 0 0,3 4 0,9 6 0,-1 1 0,0 1 0,0 0 0,10 16 0,-5-9 0,-9-9 0,1-2 0,1 1 0,0-1 0,0-1 0,1 0 0,0-1 0,0 0 0,0 0 0,1-2 0,0 1 0,25 5 0,-32-9 0,0-1 0,0 0 0,0-1 0,0 1 0,1-1 0,-1 0 0,0-1 0,0 0 0,0 1 0,0-2 0,0 1 0,0-1 0,0 0 0,-1 0 0,1-1 0,-1 0 0,1 0 0,-1 0 0,0 0 0,0-1 0,0 0 0,-1 0 0,1 0 0,-1-1 0,0 1 0,0-1 0,0 0 0,-1 0 0,4-8 0,-2 4 0,0-1 0,-1 1 0,-1-1 0,1 0 0,-1 0 0,-1 0 0,0 0 0,1-12 0,-3 18 0,0 1 0,0-1 0,0 1 0,0 0 0,0-1 0,-1 1 0,0 0 0,1-1 0,-1 1 0,0 0 0,-1 0 0,1-1 0,0 1 0,-1 0 0,0 1 0,0-1 0,0 0 0,0 0 0,0 1 0,0-1 0,-1 1 0,1 0 0,-1 0 0,0 0 0,0 0 0,0 0 0,0 0 0,-4-1 0,2 2 0,1 0 0,0 0 0,0 0 0,0 1 0,0 0 0,0 0 0,-1 0 0,1 0 0,0 1 0,0 0 0,0-1 0,0 2 0,0-1 0,0 0 0,0 1 0,0 0 0,1-1 0,-1 2 0,0-1 0,1 0 0,0 1 0,-1-1 0,1 1 0,0 0 0,-4 6 0,1-2 0,0 0 0,0 0 0,1 0 0,0 1 0,1 0 0,-1 0 0,2 0 0,-1 0 0,1 1 0,-4 16 0,6-19 0,1 0 0,-1 0 0,1 0 0,0 0 0,1 0 0,-1 0 0,1 0 0,1 0 0,-1 0 0,1 0 0,0-1 0,0 1 0,0-1 0,1 1 0,0-1 0,0 0 0,0 0 0,1 0 0,0 0 0,0-1 0,0 1 0,0-1 0,1 0 0,0-1 0,0 1 0,0-1 0,0 0 0,7 4 0,-3-3 0,0 0 0,0-1 0,1 0 0,-1-1 0,1 0 0,0 0 0,-1-1 0,1 0 0,0 0 0,0-1 0,0-1 0,0 0 0,-1 0 0,1-1 0,0 0 0,15-6 0,-7-1 0,0 0 0,0-2 0,-1 0 0,-1-1 0,1-1 0,-2 0 0,0-1 0,-1-1 0,0 0 0,-1-1 0,-1 0 0,-1-1 0,0-1 0,15-33 0,-22 37 0,-10 15 0,-11 21 0,13-14 0,1 0 0,0 0 0,1 0 0,-1 0 0,2 0 0,-1 1 0,1-1 0,0 1 0,1-1 0,0 1 0,0-1 0,1 0 0,0 1 0,1-1 0,0 0 0,4 13 0,-5-17 0,1 0 0,0 0 0,0 0 0,0 0 0,0 0 0,1-1 0,0 1 0,-1-1 0,1 0 0,0 1 0,1-1 0,-1-1 0,0 1 0,1 0 0,0-1 0,0 0 0,-1 0 0,1 0 0,0 0 0,1 0 0,-1-1 0,0 0 0,0 0 0,1 0 0,-1 0 0,0-1 0,1 0 0,-1 0 0,1 0 0,-1 0 0,0-1 0,1 0 0,4-1 0,0-1 0,0 0 0,0-1 0,0 1 0,-1-2 0,1 0 0,-1 0 0,0 0 0,-1-1 0,1 0 0,-1 0 0,-1-1 0,1 0 0,6-9 0,-2 1 0,0 0 0,-2 0 0,1-1 0,-2 0 0,13-34 0,-21 50 0,1-1 0,-1 0 0,1 1 0,-1-1 0,0 0 0,1 0 0,-1 0 0,0 1 0,0-1 0,1 0 0,-1 0 0,0 0 0,0 0 0,0 0 0,0 0 0,0 1 0,0-1 0,0 0 0,0 0 0,-1 0 0,1 0 0,0 1 0,0-1 0,-1 0 0,1 0 0,-1 0 0,1 1 0,0-1 0,-1 0 0,0 0 0,1 1 0,-1-1 0,1 1 0,-1-1 0,0 0 0,1 1 0,-1-1 0,0 1 0,0-1 0,1 1 0,-1 0 0,0-1 0,0 1 0,0 0 0,1 0 0,-1-1 0,0 1 0,0 0 0,0 0 0,0 0 0,0 0 0,1 0 0,-1 0 0,0 0 0,0 0 0,0 1 0,0-1 0,-1 1 0,-2 0 0,-1 0 0,0 0 0,1 0 0,0 1 0,-1 0 0,1 0 0,0 0 0,0 1 0,-7 4 0,9-5 0,-1 0 0,1 0 0,-1 1 0,1-1 0,0 0 0,0 1 0,0 0 0,0-1 0,1 1 0,-1 0 0,1 0 0,-1 0 0,1 0 0,0 0 0,0 0 0,1 0 0,-1 1 0,1-1 0,-1 0 0,1 0 0,0 1 0,0-1 0,0 0 0,1 0 0,-1 1 0,1-1 0,0 0 0,0 0 0,0 0 0,0 0 0,0 0 0,1 0 0,0 0 0,-1 0 0,1-1 0,0 1 0,0 0 0,0-1 0,1 0 0,-1 1 0,4 1 0,1 2 0,0-1 0,1 0 0,-1 0 0,1 0 0,0-1 0,0-1 0,1 1 0,-1-1 0,1-1 0,-1 0 0,1 0 0,0 0 0,0-1 0,12 0 0,-12-2-195,0 0 0,0-1 0,0 0 0,0 0 0,-1-1 0,13-5 0,0-3-6631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3.278"/>
    </inkml:context>
    <inkml:brush xml:id="br0">
      <inkml:brushProperty name="width" value="0.05" units="cm"/>
      <inkml:brushProperty name="height" value="0.05" units="cm"/>
      <inkml:brushProperty name="color" value="#004F8B"/>
    </inkml:brush>
  </inkml:definitions>
  <inkml:trace contextRef="#ctx0" brushRef="#br0">117 13 24575,'0'-1'0,"0"1"0,1 0 0,-1 0 0,0 0 0,1 0 0,-1-1 0,0 1 0,0 0 0,1 0 0,-1 0 0,0-1 0,0 1 0,0 0 0,1 0 0,-1-1 0,0 1 0,0 0 0,0-1 0,0 1 0,0 0 0,0-1 0,1 1 0,-1 0 0,0 0 0,0-1 0,0 1 0,0 0 0,0-1 0,0 1 0,0 0 0,0-1 0,0 1 0,-1 0 0,1-1 0,0 1 0,0 0 0,0-1 0,-14-1 0,-18 10 0,26-6 0,1 1 0,0 0 0,0 0 0,0 1 0,0-1 0,1 1 0,-1 0 0,1 0 0,0 0 0,0 1 0,0-1 0,1 1 0,0 0 0,-3 6 0,4-8 0,1 1 0,0-1 0,1 0 0,-1 1 0,1-1 0,-1 1 0,1-1 0,0 0 0,0 1 0,0-1 0,1 1 0,-1-1 0,1 0 0,0 1 0,0-1 0,0 0 0,0 0 0,1 1 0,-1-1 0,1 0 0,0 0 0,0-1 0,0 1 0,0 0 0,3 2 0,46 40 0,-43-39 0,1 0 0,-1 1 0,-1 0 0,1 0 0,-1 1 0,0-1 0,-1 2 0,0-1 0,7 13 0,-12-17 7,0-1 0,-1 0-1,1 1 1,-1-1 0,0 1-1,0-1 1,0 1-1,0-1 1,0 0 0,-1 1-1,0-1 1,1 1 0,-1-1-1,-1 0 1,1 0 0,0 0-1,-4 6 1,1-2-219,-1 0 0,1-1 0,-1 0-1,-1 0 1,1 0 0,-11 8 0,3-4-6614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3.640"/>
    </inkml:context>
    <inkml:brush xml:id="br0">
      <inkml:brushProperty name="width" value="0.05" units="cm"/>
      <inkml:brushProperty name="height" value="0.05" units="cm"/>
      <inkml:brushProperty name="color" value="#004F8B"/>
    </inkml:brush>
  </inkml:definitions>
  <inkml:trace contextRef="#ctx0" brushRef="#br0">93 34 24575,'4'-12'0,"1"-6"0,-8 15 0,-8 8 0,6-2 0,0 1 0,0-1 0,1 1 0,0 0 0,0 0 0,0 0 0,0 1 0,0-1 0,1 1 0,0 0 0,0 0 0,0 0 0,1 0 0,-1 0 0,1 1 0,0-1 0,1 1 0,0 0 0,-2 9 0,3-5 0,1 1 0,0 0 0,0 0 0,1 0 0,0-1 0,1 1 0,0-1 0,1 0 0,8 17 0,-6-15 0,-1 0 0,0 0 0,-1 0 0,0 1 0,-1-1 0,3 25 0,-6-31 0,0-1 0,0 0 0,-1 1 0,0-1 0,0 0 0,0 0 0,-1 0 0,1 0 0,-1 0 0,-1 0 0,1 0 0,-1 0 0,1-1 0,-1 1 0,-1-1 0,1 0 0,0 0 0,-1 0 0,-8 6 0,-6 5-1365,0 0-5461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4.020"/>
    </inkml:context>
    <inkml:brush xml:id="br0">
      <inkml:brushProperty name="width" value="0.05" units="cm"/>
      <inkml:brushProperty name="height" value="0.05" units="cm"/>
      <inkml:brushProperty name="color" value="#004F8B"/>
    </inkml:brush>
  </inkml:definitions>
  <inkml:trace contextRef="#ctx0" brushRef="#br0">187 82 24575,'3'-2'0,"-1"-1"0,1 0 0,-1 1 0,0-1 0,0 0 0,0 0 0,0 0 0,0 0 0,-1-1 0,1 1 0,-1 0 0,0-1 0,0 1 0,0-1 0,0 1 0,-1-4 0,0 6 0,0 0 0,0 0 0,0 0 0,0 0 0,-1 0 0,1 0 0,0 0 0,-1 0 0,1 0 0,0 0 0,-1 0 0,1 0 0,-1 0 0,0 0 0,1 0 0,-1 1 0,0-1 0,0 0 0,1 1 0,-1-1 0,-1-1 0,-1 1 0,1 1 0,0-1 0,0 0 0,-1 1 0,1-1 0,0 1 0,-1-1 0,1 1 0,-1 0 0,1 0 0,0 0 0,-1 1 0,-2-1 0,-3 2 0,0 0 0,0 1 0,1-1 0,-1 2 0,0-1 0,1 1 0,0 0 0,0 0 0,0 1 0,0 0 0,1 0 0,0 1 0,0-1 0,0 1 0,1 1 0,0-1 0,0 1 0,1 0 0,-1 0 0,1 0 0,1 1 0,0-1 0,-5 15 0,3-7 0,1 0 0,1 1 0,0-1 0,1 1 0,0 0 0,1 0 0,1 0 0,1-1 0,0 1 0,1 0 0,6 22 0,-8-36 0,0-1 0,0 0 0,1 1 0,-1-1 0,0 0 0,1 0 0,-1 1 0,1-1 0,0 0 0,-1 0 0,1 0 0,0 1 0,0-1 0,-1 0 0,1 0 0,0 0 0,0-1 0,0 1 0,0 0 0,1 0 0,-1 0 0,2 0 0,-2-1 0,0 0 0,0 0 0,1 0 0,-1-1 0,0 1 0,0 0 0,0-1 0,0 1 0,0-1 0,0 1 0,0-1 0,0 1 0,0-1 0,0 0 0,0 1 0,0-1 0,-1 0 0,1 0 0,0 0 0,0-1 0,5-5 0,-1-1 0,0 0 0,-1 0 0,0 0 0,3-10 0,3-14 0,8-28 0,-17 57 0,0 0 0,1 0 0,-1 0 0,1 0 0,-1 0 0,1 0 0,0 0 0,0 1 0,1-1 0,-1 1 0,0-1 0,1 1 0,3-3 0,-5 5 3,0 0-1,0 0 0,0 0 0,-1-1 1,1 1-1,0 0 0,0 0 0,0 1 1,0-1-1,-1 0 0,1 0 0,0 0 1,0 0-1,0 1 0,0-1 0,-1 0 1,1 1-1,0-1 0,0 1 1,-1-1-1,1 0 0,0 1 0,-1 0 1,1-1-1,-1 1 0,1-1 0,-1 1 1,1 0-1,-1-1 0,2 3 0,14 26-589,-13-23-261,8 15-5978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4.492"/>
    </inkml:context>
    <inkml:brush xml:id="br0">
      <inkml:brushProperty name="width" value="0.05" units="cm"/>
      <inkml:brushProperty name="height" value="0.05" units="cm"/>
      <inkml:brushProperty name="color" value="#004F8B"/>
    </inkml:brush>
  </inkml:definitions>
  <inkml:trace contextRef="#ctx0" brushRef="#br0">0 239 24575,'2'0'0,"0"-1"0,-1 1 0,1-1 0,0 0 0,-1 0 0,1 0 0,-1 1 0,1-1 0,-1-1 0,0 1 0,1 0 0,-1 0 0,0 0 0,0-1 0,0 1 0,0-1 0,0 1 0,0-1 0,0 1 0,-1-1 0,1 1 0,0-3 0,13-38 0,-9 13 0,-3 12 0,1 1 0,1 0 0,11-31 0,-14 44 0,-1 1 0,1-1 0,1 1 0,-1 0 0,0-1 0,1 1 0,-1 0 0,1 0 0,-1 0 0,1 0 0,0 0 0,0 0 0,0 1 0,0-1 0,0 0 0,0 1 0,1 0 0,-1-1 0,0 1 0,1 0 0,-1 0 0,1 1 0,-1-1 0,1 0 0,-1 1 0,1 0 0,0-1 0,-1 1 0,1 0 0,-1 0 0,5 1 0,-4 0 0,0 0 0,0-1 0,0 2 0,0-1 0,0 0 0,0 1 0,-1-1 0,1 1 0,0 0 0,-1-1 0,0 1 0,1 1 0,-1-1 0,0 0 0,2 3 0,24 45 0,-25-43 0,0-1 0,1 1 0,0 0 0,0-1 0,0 0 0,1 1 0,7 6 0,-11-12 0,0-1 0,-1 1 0,1 0 0,0-1 0,1 1 0,-1-1 0,0 1 0,0-1 0,0 0 0,0 1 0,0-1 0,0 0 0,0 0 0,0 0 0,1 0 0,-1 0 0,0 0 0,0 0 0,0 0 0,0 0 0,0-1 0,1 1 0,-1 0 0,0-1 0,0 1 0,0-1 0,0 1 0,1-2 0,31-26 0,-5 5 0,-25 21 0,0 1 0,0 0 0,0 0 0,0 0 0,0 1 0,0-1 0,0 1 0,0-1 0,0 1 0,0 0 0,0 0 0,0 0 0,0 1 0,0-1 0,0 1 0,0 0 0,0 0 0,0 0 0,6 2 0,-5 0 0,1 1 0,-1-1 0,1 1 0,-1-1 0,0 1 0,-1 1 0,1-1 0,-1 0 0,1 1 0,2 6 0,3 6 0,-1 1 0,-1-1 0,-1 1 0,0 0 0,4 29 0,-8-31 0,0 1 0,-1-1 0,-1 1 0,-1-1 0,0 1 0,-1-1 0,-1 1 0,0-1 0,-1 0 0,-1 0 0,-1 0 0,-7 15 0,8-21 0,0 0 0,0-1 0,-1 0 0,-1 0 0,1 0 0,-1-1 0,-1 1 0,0-2 0,0 1 0,0-1 0,-1-1 0,0 1 0,0-2 0,-1 1 0,1-1 0,-1 0 0,0-1 0,-1-1 0,-11 4 0,15-6-227,0 0-1,0-1 1,1 0-1,-1 0 1,-13-2-1,-2-2-6598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5.024"/>
    </inkml:context>
    <inkml:brush xml:id="br0">
      <inkml:brushProperty name="width" value="0.05" units="cm"/>
      <inkml:brushProperty name="height" value="0.05" units="cm"/>
      <inkml:brushProperty name="color" value="#004F8B"/>
    </inkml:brush>
  </inkml:definitions>
  <inkml:trace contextRef="#ctx0" brushRef="#br0">1 1 24575,'2'0'0,"0"1"0,0-1 0,0 1 0,0 0 0,0 0 0,0 0 0,0 0 0,0 0 0,0 0 0,0 1 0,-1-1 0,1 1 0,0-1 0,-1 1 0,1-1 0,-1 1 0,0 0 0,1 0 0,-1 0 0,0 0 0,0 0 0,0 0 0,-1 0 0,1 0 0,0 0 0,-1 0 0,1 1 0,-1 2 0,9 65 0,-10 62-42,-2-95-147,2 0 0,2 1 0,1-1 0,2 0 0,2 0 0,12 45 0,-9-58-6637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4.880"/>
    </inkml:context>
    <inkml:brush xml:id="br0">
      <inkml:brushProperty name="width" value="0.05" units="cm"/>
      <inkml:brushProperty name="height" value="0.05" units="cm"/>
      <inkml:brushProperty name="color" value="#004F8B"/>
    </inkml:brush>
  </inkml:definitions>
  <inkml:trace contextRef="#ctx0" brushRef="#br0">1 0 24575,'33'36'0,"-2"1"0,-1 1 0,-2 2 0,-2 0 0,-2 2 0,-1 1 0,-3 1 0,-1 1 0,-2 0 0,-2 1 0,14 84 0,-25-103 15,-2 0 0,0 0 0,-2 1 0,-1-1 0,-2 0 0,0 0 0,-10 35 0,-3-4-510,-3-1 0,-32 66 0,29-74-6331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0.304"/>
    </inkml:context>
    <inkml:brush xml:id="br0">
      <inkml:brushProperty name="width" value="0.05" units="cm"/>
      <inkml:brushProperty name="height" value="0.05" units="cm"/>
      <inkml:brushProperty name="color" value="#004F8B"/>
    </inkml:brush>
  </inkml:definitions>
  <inkml:trace contextRef="#ctx0" brushRef="#br0">1 11 24575,'0'-4'0,"4"-2"0,2 5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0.633"/>
    </inkml:context>
    <inkml:brush xml:id="br0">
      <inkml:brushProperty name="width" value="0.05" units="cm"/>
      <inkml:brushProperty name="height" value="0.05" units="cm"/>
      <inkml:brushProperty name="color" value="#004F8B"/>
    </inkml:brush>
  </inkml:definitions>
  <inkml:trace contextRef="#ctx0" brushRef="#br0">0 1 24575,'4'0'0,"2"4"0,-5 5 0,-3 2-8191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2.535"/>
    </inkml:context>
    <inkml:brush xml:id="br0">
      <inkml:brushProperty name="width" value="0.05" units="cm"/>
      <inkml:brushProperty name="height" value="0.05" units="cm"/>
      <inkml:brushProperty name="color" value="#004F8B"/>
    </inkml:brush>
  </inkml:definitions>
  <inkml:trace contextRef="#ctx0" brushRef="#br0">21 17 24575,'-3'-17'0,"-4"32"0,-3 32 0,11-21 0,1-1 0,7 29 0,-1-1 0,8 32-1365,-11-62-5461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2.876"/>
    </inkml:context>
    <inkml:brush xml:id="br0">
      <inkml:brushProperty name="width" value="0.05" units="cm"/>
      <inkml:brushProperty name="height" value="0.05" units="cm"/>
      <inkml:brushProperty name="color" value="#004F8B"/>
    </inkml:brush>
  </inkml:definitions>
  <inkml:trace contextRef="#ctx0" brushRef="#br0">1 0 24575,'4'0'0,"1"4"0,0 6 0,-1 5 0,-1 4 0,-1 3 0,3 1 0,1 2 0,-1 0 0,0 1 0,-3-1 0,0 0 0,-1-1 0,3-3 0,1-3 0,0 1 0,3-3 0,0-4-8191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3.211"/>
    </inkml:context>
    <inkml:brush xml:id="br0">
      <inkml:brushProperty name="width" value="0.05" units="cm"/>
      <inkml:brushProperty name="height" value="0.05" units="cm"/>
      <inkml:brushProperty name="color" value="#004F8B"/>
    </inkml:brush>
  </inkml:definitions>
  <inkml:trace contextRef="#ctx0" brushRef="#br0">263 73 24575,'0'-4'0,"0"-5"0,-4-2 0,-5-3 0,-6 2 0,-4 1 0,-3 4 0,-2 3 0,-1 6 0,0 2 0,0 2 0,0 3 0,0 0 0,1 2 0,3 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3.554"/>
    </inkml:context>
    <inkml:brush xml:id="br0">
      <inkml:brushProperty name="width" value="0.05" units="cm"/>
      <inkml:brushProperty name="height" value="0.05" units="cm"/>
      <inkml:brushProperty name="color" value="#004F8B"/>
    </inkml:brush>
  </inkml:definitions>
  <inkml:trace contextRef="#ctx0" brushRef="#br0">1 1 24575,'0'4'0,"0"6"0,4 4 0,1 5 0,0 3 0,-1 2 0,-1 1 0,-1 0 0,-1 5 0,0 0 0,3 0 0,1-1 0,0 3 0,-1-1 0,3 0 0,0-3 0,-1-5-8191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1.779"/>
    </inkml:context>
    <inkml:brush xml:id="br0">
      <inkml:brushProperty name="width" value="0.05" units="cm"/>
      <inkml:brushProperty name="height" value="0.05" units="cm"/>
      <inkml:brushProperty name="color" value="#004F8B"/>
    </inkml:brush>
  </inkml:definitions>
  <inkml:trace contextRef="#ctx0" brushRef="#br0">1 6 24575,'0'-4'0,"4"3"0,1 5 0,1 7 0,-2 5 0,-1 4 0,-1 3 0,-1 1 0,-1 1 0,0 1 0,0-1 0,0 0 0,4 0 0,1-1 0,0 1 0,-1-1 0,-1-4-8191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2.121"/>
    </inkml:context>
    <inkml:brush xml:id="br0">
      <inkml:brushProperty name="width" value="0.05" units="cm"/>
      <inkml:brushProperty name="height" value="0.05" units="cm"/>
      <inkml:brushProperty name="color" value="#004F8B"/>
    </inkml:brush>
  </inkml:definitions>
  <inkml:trace contextRef="#ctx0" brushRef="#br0">164 68 24575,'0'-4'0,"0"-5"0,-4-2 0,-1-3 0,-4 2 0,-5 2 0,-4 3 0,-3 7 0,-2 3 0,-1 5 0,-1 2 0,4-1-8191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4.759"/>
    </inkml:context>
    <inkml:brush xml:id="br0">
      <inkml:brushProperty name="width" value="0.05" units="cm"/>
      <inkml:brushProperty name="height" value="0.05" units="cm"/>
      <inkml:brushProperty name="color" value="#004F8B"/>
    </inkml:brush>
  </inkml:definitions>
  <inkml:trace contextRef="#ctx0" brushRef="#br0">1 1 24575,'0'4'0,"0"6"0,0 4 0,0 6 0,0 2 0,0 6 0,4 2 0,1 0 0,0 0 0,-1-2 0,-1 2 0,-1 2 0,-1-2 0,0 2 0,-1 1 0,-1-2 0,1-6-8191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8.690"/>
    </inkml:context>
    <inkml:brush xml:id="br0">
      <inkml:brushProperty name="width" value="0.05" units="cm"/>
      <inkml:brushProperty name="height" value="0.05" units="cm"/>
      <inkml:brushProperty name="color" value="#004F8B"/>
    </inkml:brush>
  </inkml:definitions>
  <inkml:trace contextRef="#ctx0" brushRef="#br0">312 51 24575,'0'-4'0,"-4"-1"0,-2-4 0,-3-1 0,-5 2 0,-3 2 0,-4 2 0,-2 1 0,-2 2 0,0 1 0,0 4 0,0 2 0,1 4 0,-1 0 0,1-1 0,-1-3 0,5-2-8191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5.384"/>
    </inkml:context>
    <inkml:brush xml:id="br0">
      <inkml:brushProperty name="width" value="0.05" units="cm"/>
      <inkml:brushProperty name="height" value="0.05" units="cm"/>
      <inkml:brushProperty name="color" value="#004F8B"/>
    </inkml:brush>
  </inkml:definitions>
  <inkml:trace contextRef="#ctx0" brushRef="#br0">455 125 24575,'0'-8'0,"0"-7"0,0-5 0,-4 1 0,-6 0 0,-5 2 0,-8 5 0,-4 4 0,-7 4 0,-4 2 0,-1 6 0,-2 2 0,-1 0 0,1 3 0,0 0 0,2-1 0,5 1 0,7 1-8191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5.126"/>
    </inkml:context>
    <inkml:brush xml:id="br0">
      <inkml:brushProperty name="width" value="0.05" units="cm"/>
      <inkml:brushProperty name="height" value="0.05" units="cm"/>
      <inkml:brushProperty name="color" value="#004F8B"/>
    </inkml:brush>
  </inkml:definitions>
  <inkml:trace contextRef="#ctx0" brushRef="#br0">0 1 24575,'4'4'0,"2"6"0,-1 5 0,-1 4 0,-1 3 0,3 2 0,0 0 0,0 2 0,-1-1 0,-3 0 0,4-4 0,0-6-8191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5.501"/>
    </inkml:context>
    <inkml:brush xml:id="br0">
      <inkml:brushProperty name="width" value="0.05" units="cm"/>
      <inkml:brushProperty name="height" value="0.05" units="cm"/>
      <inkml:brushProperty name="color" value="#004F8B"/>
    </inkml:brush>
  </inkml:definitions>
  <inkml:trace contextRef="#ctx0" brushRef="#br0">274 11 24575,'-4'-4'0,"-6"-1"0,-5 4 0,-3 2 0,-8 1 0,-4 0 0,0 5 0,1-1 0,1 1 0,1-3 0,5 4 0,2-1 0,5-1-8191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5.850"/>
    </inkml:context>
    <inkml:brush xml:id="br0">
      <inkml:brushProperty name="width" value="0.05" units="cm"/>
      <inkml:brushProperty name="height" value="0.05" units="cm"/>
      <inkml:brushProperty name="color" value="#004F8B"/>
    </inkml:brush>
  </inkml:definitions>
  <inkml:trace contextRef="#ctx0" brushRef="#br0">1 0 24575,'0'4'0,"4"6"0,2 5 0,-1 4 0,-1 3 0,-1 2 0,-1 1 0,3 0 0,1 0 0,-1 0 0,-1 0 0,-1-1 0,-2 1 0,0-1 0,-1 0 0,5 1 0,0-5-8191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6.201"/>
    </inkml:context>
    <inkml:brush xml:id="br0">
      <inkml:brushProperty name="width" value="0.05" units="cm"/>
      <inkml:brushProperty name="height" value="0.05" units="cm"/>
      <inkml:brushProperty name="color" value="#004F8B"/>
    </inkml:brush>
  </inkml:definitions>
  <inkml:trace contextRef="#ctx0" brushRef="#br0">1 1 24575,'0'4'0,"4"1"0,1 4 0,0 5 0,3 4 0,1 3 0,-2 2 0,-2 1 0,3 1 0,-1 0 0,-1 0 0,-2 0 0,3-4 0,0-7-8191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6.560"/>
    </inkml:context>
    <inkml:brush xml:id="br0">
      <inkml:brushProperty name="width" value="0.05" units="cm"/>
      <inkml:brushProperty name="height" value="0.05" units="cm"/>
      <inkml:brushProperty name="color" value="#004F8B"/>
    </inkml:brush>
  </inkml:definitions>
  <inkml:trace contextRef="#ctx0" brushRef="#br0">264 41 24575,'-4'-4'0,"-6"-2"0,-5 1 0,-4 1 0,-3-3 0,-2 0 0,0 0 0,-2 7 0,1 2 0,0 2 0,0-1 0,1 0 0,3-1-8191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6.923"/>
    </inkml:context>
    <inkml:brush xml:id="br0">
      <inkml:brushProperty name="width" value="0.05" units="cm"/>
      <inkml:brushProperty name="height" value="0.05" units="cm"/>
      <inkml:brushProperty name="color" value="#004F8B"/>
    </inkml:brush>
  </inkml:definitions>
  <inkml:trace contextRef="#ctx0" brushRef="#br0">1 1 24575,'4'4'0,"1"6"0,0 4 0,-1 5 0,-1 3 0,-1 2 0,-1 1 0,0 0 0,-1 1 0,-1 3 0,1 1 0,0 4 0,0 0 0,0-1 0,4 1 0,1 0 0,1-3 0,-2-6-8191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8.342"/>
    </inkml:context>
    <inkml:brush xml:id="br0">
      <inkml:brushProperty name="width" value="0.05" units="cm"/>
      <inkml:brushProperty name="height" value="0.05" units="cm"/>
      <inkml:brushProperty name="color" value="#004F8B"/>
    </inkml:brush>
  </inkml:definitions>
  <inkml:trace contextRef="#ctx0" brushRef="#br0">0 0 24575,'0'4'0,"0"6"0,0 5 0,0 4 0,0 3 0,0 2 0,0 1 0,0 0 0,0 0 0,0 0 0,0 0 0,0 0 0,4-5 0,2-1 0,-1-4-8191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8.689"/>
    </inkml:context>
    <inkml:brush xml:id="br0">
      <inkml:brushProperty name="width" value="0.05" units="cm"/>
      <inkml:brushProperty name="height" value="0.05" units="cm"/>
      <inkml:brushProperty name="color" value="#004F8B"/>
    </inkml:brush>
  </inkml:definitions>
  <inkml:trace contextRef="#ctx0" brushRef="#br0">190 72 24575,'0'-4'0,"0"-5"0,-4-2 0,-6-3 0,-5 2 0,-4 2 0,-3 3 0,-1 3 0,-2 5 0,0 4 0,-1 4 0,5 1-8191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9.082"/>
    </inkml:context>
    <inkml:brush xml:id="br0">
      <inkml:brushProperty name="width" value="0.05" units="cm"/>
      <inkml:brushProperty name="height" value="0.05" units="cm"/>
      <inkml:brushProperty name="color" value="#004F8B"/>
    </inkml:brush>
  </inkml:definitions>
  <inkml:trace contextRef="#ctx0" brushRef="#br0">35 0 24575,'-15'315'0,"10"-199"84,4-67-808,-8 48-1,4-70-6101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9.438"/>
    </inkml:context>
    <inkml:brush xml:id="br0">
      <inkml:brushProperty name="width" value="0.05" units="cm"/>
      <inkml:brushProperty name="height" value="0.05" units="cm"/>
      <inkml:brushProperty name="color" value="#004F8B"/>
    </inkml:brush>
  </inkml:definitions>
  <inkml:trace contextRef="#ctx0" brushRef="#br0">0 1 24575,'5'0'0,"0"4"0,0 6 0,0 4 0,-2 5 0,-1 3 0,-1 2 0,-1 1 0,0 0 0,0 0 0,0 0 0,-1 0 0,1-4-8191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5.745"/>
    </inkml:context>
    <inkml:brush xml:id="br0">
      <inkml:brushProperty name="width" value="0.05" units="cm"/>
      <inkml:brushProperty name="height" value="0.05" units="cm"/>
      <inkml:brushProperty name="color" value="#004F8B"/>
    </inkml:brush>
  </inkml:definitions>
  <inkml:trace contextRef="#ctx0" brushRef="#br0">24 44 24575,'-1'0'0,"0"0"0,0 1 0,0-1 0,0 1 0,0-1 0,0 1 0,0 0 0,0-1 0,0 1 0,0 0 0,0 0 0,1 0 0,-1-1 0,0 1 0,0 0 0,1 0 0,-1 0 0,1 0 0,-1 0 0,1 0 0,-1 1 0,1-1 0,0 0 0,0 0 0,-1 0 0,1 0 0,0 2 0,-4 37 0,4-36 0,-1 9 0,2 1 0,-1-1 0,2 0 0,0 0 0,1 0 0,7 25 0,-8-34 0,-1 1 0,1 0 0,0 0 0,0-1 0,1 1 0,0-1 0,-1 0 0,1 0 0,0 0 0,1 0 0,-1 0 0,1-1 0,0 1 0,0-1 0,0 0 0,0 0 0,0 0 0,1-1 0,-1 0 0,9 3 0,-10-4 0,-1-1 0,1 0 0,0 0 0,-1 0 0,1-1 0,0 1 0,-1-1 0,1 1 0,-1-1 0,1 0 0,-1 0 0,1 0 0,-1-1 0,1 1 0,-1 0 0,0-1 0,0 1 0,0-1 0,0 0 0,0 0 0,0 0 0,0 0 0,-1 0 0,1 0 0,-1 0 0,1-1 0,-1 1 0,2-4 0,5-12 0,0 1 0,-1-1 0,5-19 0,-4 12 0,2-10 0,13-31 0,-21 62 0,0 0 0,0 0 0,0 0 0,0 0 0,1 0 0,0 0 0,0 1 0,0-1 0,0 1 0,0 0 0,6-4 0,-8 6 0,1 0 0,-1 0 0,1 1 0,-1-1 0,1 0 0,-1 1 0,1-1 0,0 1 0,-1 0 0,1-1 0,0 1 0,-1 0 0,1 0 0,0 0 0,-1 0 0,1 1 0,0-1 0,-1 0 0,1 1 0,-1-1 0,1 1 0,1 0 0,1 1 0,-1 0 0,0 0 0,0 0 0,0 1 0,-1-1 0,1 1 0,-1 0 0,1-1 0,2 7 0,4 4 0,-2 1 0,0 0 0,8 24 0,14 37-1365,-19-54-5461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9.795"/>
    </inkml:context>
    <inkml:brush xml:id="br0">
      <inkml:brushProperty name="width" value="0.05" units="cm"/>
      <inkml:brushProperty name="height" value="0.05" units="cm"/>
      <inkml:brushProperty name="color" value="#004F8B"/>
    </inkml:brush>
  </inkml:definitions>
  <inkml:trace contextRef="#ctx0" brushRef="#br0">229 99 24575,'0'-4'0,"0"-6"0,-4-1 0,-5-2 0,-6 0 0,-4 3 0,-3-1 0,-2 1 0,-1 3 0,0 2 0,0 2 0,0 1 0,4 6 0,6 1-8191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0.140"/>
    </inkml:context>
    <inkml:brush xml:id="br0">
      <inkml:brushProperty name="width" value="0.05" units="cm"/>
      <inkml:brushProperty name="height" value="0.05" units="cm"/>
      <inkml:brushProperty name="color" value="#004F8B"/>
    </inkml:brush>
  </inkml:definitions>
  <inkml:trace contextRef="#ctx0" brushRef="#br0">50 1 24575,'-4'4'0,"-1"6"0,0 5 0,1 4 0,-4 3 0,1 2 0,1 5 0,1 5 0,2 2 0,1 3 0,1 2 0,1 4 0,0-3 0,1 0 0,-1-3 0,0 1 0,1-8-8191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0.487"/>
    </inkml:context>
    <inkml:brush xml:id="br0">
      <inkml:brushProperty name="width" value="0.05" units="cm"/>
      <inkml:brushProperty name="height" value="0.05" units="cm"/>
      <inkml:brushProperty name="color" value="#004F8B"/>
    </inkml:brush>
  </inkml:definitions>
  <inkml:trace contextRef="#ctx0" brushRef="#br0">119 0 24575,'0'4'0,"-5"6"0,0 5 0,-1 4 0,2 3 0,1 1 0,1 2 0,1 0 0,1 1 0,-4-1 0,-1 0 0,4-1 0,2 1 0,2-1 0,-1-4-8191</inkml:trace>
  <inkml:trace contextRef="#ctx0" brushRef="#br0" timeOffset="1">215 218 24575,'0'-4'0,"-5"-2"0,-4-3 0,-6-1 0,-4 2 0,-2 2 0,-3 6 0,-1 3 0,0 1 0,-1 0 0,1 4 0,4-1-8191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0.843"/>
    </inkml:context>
    <inkml:brush xml:id="br0">
      <inkml:brushProperty name="width" value="0.05" units="cm"/>
      <inkml:brushProperty name="height" value="0.05" units="cm"/>
      <inkml:brushProperty name="color" value="#004F8B"/>
    </inkml:brush>
  </inkml:definitions>
  <inkml:trace contextRef="#ctx0" brushRef="#br0">0 1 24575,'1'4'0,"0"0"0,0-1 0,0 1 0,1 0 0,-1-1 0,1 1 0,0-1 0,0 1 0,4 4 0,11 23 0,-2 32 0,-3 1 0,-4 1 0,2 94 0,-3-41 0,1 48-1365,-7-122-5461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3.767"/>
    </inkml:context>
    <inkml:brush xml:id="br0">
      <inkml:brushProperty name="width" value="0.05" units="cm"/>
      <inkml:brushProperty name="height" value="0.05" units="cm"/>
      <inkml:brushProperty name="color" value="#004F8B"/>
    </inkml:brush>
  </inkml:definitions>
  <inkml:trace contextRef="#ctx0" brushRef="#br0">0 1 24575,'0'4'0,"0"6"0,0 4 0,4 1 0,2 2 0,-1 1 0,-1 3 0,-1 1 0,3-3 0,1 0 0,-2 0 0,-1 1 0,3 2 0,1 1 0,2 0 0,0-3-8191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4.129"/>
    </inkml:context>
    <inkml:brush xml:id="br0">
      <inkml:brushProperty name="width" value="0.05" units="cm"/>
      <inkml:brushProperty name="height" value="0.05" units="cm"/>
      <inkml:brushProperty name="color" value="#004F8B"/>
    </inkml:brush>
  </inkml:definitions>
  <inkml:trace contextRef="#ctx0" brushRef="#br0">214 51 24575,'-4'-4'0,"-1"-6"0,-4 0 0,-5 0 0,-4 3 0,-3 2 0,-2 2 0,-1 2 0,-1 0 0,0 6 0,0 1 0,4-1-8191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4.462"/>
    </inkml:context>
    <inkml:brush xml:id="br0">
      <inkml:brushProperty name="width" value="0.05" units="cm"/>
      <inkml:brushProperty name="height" value="0.05" units="cm"/>
      <inkml:brushProperty name="color" value="#004F8B"/>
    </inkml:brush>
  </inkml:definitions>
  <inkml:trace contextRef="#ctx0" brushRef="#br0">1 0 24575,'4'0'0,"2"4"0,-1 6 0,-1 4 0,3 5 0,0 7 0,0 4 0,1 4 0,1 5 0,2 4 0,-1 3 0,3 2 0,-2 1 0,2 0 0,-1 0 0,1-4 0,-1-9-8191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5.570"/>
    </inkml:context>
    <inkml:brush xml:id="br0">
      <inkml:brushProperty name="width" value="0.05" units="cm"/>
      <inkml:brushProperty name="height" value="0.05" units="cm"/>
      <inkml:brushProperty name="color" value="#004F8B"/>
    </inkml:brush>
  </inkml:definitions>
  <inkml:trace contextRef="#ctx0" brushRef="#br0">50 6 24575,'-4'0'0,"-1"-4"0,-5 2 0,1 7 0,0 5 0,3 6 0,2 4 0,2 3 0,1 2 0,5 0 0,2 0 0,-1 0 0,0 1 0,2-2 0,1 1 0,-2-5-8191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5.899"/>
    </inkml:context>
    <inkml:brush xml:id="br0">
      <inkml:brushProperty name="width" value="0.05" units="cm"/>
      <inkml:brushProperty name="height" value="0.05" units="cm"/>
      <inkml:brushProperty name="color" value="#004F8B"/>
    </inkml:brush>
  </inkml:definitions>
  <inkml:trace contextRef="#ctx0" brushRef="#br0">240 50 24575,'0'-4'0,"-4"-1"0,-6-4 0,-5-1 0,-4 2 0,-3 1 0,-2 3 0,-1 2 0,0 1 0,0 5 0,0 2 0,0 0 0,4-2-8191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7.127"/>
    </inkml:context>
    <inkml:brush xml:id="br0">
      <inkml:brushProperty name="width" value="0.05" units="cm"/>
      <inkml:brushProperty name="height" value="0.05" units="cm"/>
      <inkml:brushProperty name="color" value="#004F8B"/>
    </inkml:brush>
  </inkml:definitions>
  <inkml:trace contextRef="#ctx0" brushRef="#br0">50 1 24575,'0'4'0,"-4"6"0,-1 4 0,0 5 0,1 8 0,1 2 0,1 1 0,-3-1 0,-1 4 0,0-1 0,2 3 0,1 0 0,2 2 0,0-2 0,1 3 0,0-3 0,0-1 0,0-8-8191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6.121"/>
    </inkml:context>
    <inkml:brush xml:id="br0">
      <inkml:brushProperty name="width" value="0.05" units="cm"/>
      <inkml:brushProperty name="height" value="0.05" units="cm"/>
      <inkml:brushProperty name="color" value="#004F8B"/>
    </inkml:brush>
  </inkml:definitions>
  <inkml:trace contextRef="#ctx0" brushRef="#br0">54 510 24575,'2'3'0,"0"1"0,-1 0 0,1 0 0,0 0 0,-1 0 0,0 0 0,0 0 0,0 0 0,0 0 0,-1 0 0,0 0 0,0 1 0,0-1 0,0 0 0,-2 8 0,2-12 0,-1 0 0,1 0 0,0 0 0,0 0 0,-1 0 0,1 0 0,0 0 0,-1 0 0,1 0 0,0 0 0,-1 0 0,1 0 0,0 0 0,0 0 0,-1 0 0,1 0 0,0 0 0,-1 0 0,1 0 0,0 0 0,0 0 0,-1-1 0,1 1 0,0 0 0,0 0 0,-1 0 0,1-1 0,0 1 0,0 0 0,0 0 0,-1 0 0,1-1 0,0 1 0,0 0 0,0 0 0,0-1 0,-1 1 0,1 0 0,0-1 0,0 1 0,0 0 0,0-1 0,0 1 0,0-1 0,-8-14 0,-5-27 0,3 0 0,1 0 0,2-1 0,2 0 0,2 0 0,2 0 0,5-54 0,-2 85 0,-1-1 0,2 1 0,0-1 0,0 1 0,1 0 0,1 0 0,0 1 0,6-12 0,-9 20 0,-1 0 0,0 0 0,1 1 0,0-1 0,0 1 0,-1-1 0,1 1 0,1-1 0,-1 1 0,0 0 0,0 0 0,1 0 0,0 1 0,-1-1 0,1 1 0,0-1 0,-1 1 0,1 0 0,0 0 0,0 0 0,0 0 0,0 0 0,0 1 0,0 0 0,0-1 0,0 1 0,1 0 0,-1 0 0,0 1 0,0-1 0,0 1 0,0 0 0,0-1 0,0 1 0,0 0 0,-1 1 0,1-1 0,3 2 0,-3-1 0,1 0 0,-1 0 0,0 0 0,0 1 0,0-1 0,0 1 0,0 0 0,0 0 0,-1 0 0,1 0 0,-1 1 0,0-1 0,0 0 0,0 1 0,-1 0 0,1-1 0,-1 1 0,0 0 0,1 5 0,-1-3 0,-1 1 0,0-1 0,0 1 0,-1-1 0,1 1 0,-2-1 0,1 0 0,-1 1 0,1-1 0,-7 12 0,2-5 0,-2 1 0,1-1 0,-2 0 0,0-1 0,0 0 0,-1 0 0,-1-1 0,0-1 0,-18 15 0,9-14-1365,2-2-5461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7.681"/>
    </inkml:context>
    <inkml:brush xml:id="br0">
      <inkml:brushProperty name="width" value="0.05" units="cm"/>
      <inkml:brushProperty name="height" value="0.05" units="cm"/>
      <inkml:brushProperty name="color" value="#004F8B"/>
    </inkml:brush>
  </inkml:definitions>
  <inkml:trace contextRef="#ctx0" brushRef="#br0">0 0 24575,'0'4'0,"0"6"0,0 5 0,5 4 0,0 3 0,0 2 0,0 1 0,-2 0 0,-1 0 0,-1 0 0,-1 0 0,0 0 0,0-1 0,0 0 0,-1-3-8191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8.093"/>
    </inkml:context>
    <inkml:brush xml:id="br0">
      <inkml:brushProperty name="width" value="0.05" units="cm"/>
      <inkml:brushProperty name="height" value="0.05" units="cm"/>
      <inkml:brushProperty name="color" value="#004F8B"/>
    </inkml:brush>
  </inkml:definitions>
  <inkml:trace contextRef="#ctx0" brushRef="#br0">264 70 24575,'0'-4'0,"-4"-1"0,-5-5 0,-6 1 0,-4 0 0,-3 3 0,-2-2 0,-1 0 0,0 2 0,0 2 0,0 5 0,0 3 0,0 1 0,5-1-8191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0.331"/>
    </inkml:context>
    <inkml:brush xml:id="br0">
      <inkml:brushProperty name="width" value="0.05" units="cm"/>
      <inkml:brushProperty name="height" value="0.05" units="cm"/>
      <inkml:brushProperty name="color" value="#004F8B"/>
    </inkml:brush>
  </inkml:definitions>
  <inkml:trace contextRef="#ctx0" brushRef="#br0">0 1 24575,'0'4'0,"0"6"0,4 4 0,2 5 0,-1 3 0,-1 2 0,-1 1 0,-1 0 0,3 0 0,1 4 0,-1 2 0,-1-1 0,-1-2 0,3 0 0,0-2 0,-1-1 0,-1-1 0,-1-4-8191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0.815"/>
    </inkml:context>
    <inkml:brush xml:id="br0">
      <inkml:brushProperty name="width" value="0.05" units="cm"/>
      <inkml:brushProperty name="height" value="0.05" units="cm"/>
      <inkml:brushProperty name="color" value="#004F8B"/>
    </inkml:brush>
  </inkml:definitions>
  <inkml:trace contextRef="#ctx0" brushRef="#br0">1 1 24575,'4'0'0,"1"4"0,0 6 0,0 4 0,-3 5 0,0 3 0,-1 2 0,0 1 0,-1 0 0,-1 0 0,1 0 0,0 0 0,0 0 0,4-5 0,1-1 0,1 0 0,-2-3-8191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1.161"/>
    </inkml:context>
    <inkml:brush xml:id="br0">
      <inkml:brushProperty name="width" value="0.05" units="cm"/>
      <inkml:brushProperty name="height" value="0.05" units="cm"/>
      <inkml:brushProperty name="color" value="#004F8B"/>
    </inkml:brush>
  </inkml:definitions>
  <inkml:trace contextRef="#ctx0" brushRef="#br0">216 1 24575,'-5'0'0,"-4"0"0,-6 0 0,-4 0 0,-3 4 0,-2 2 0,-1-1 0,0-1 0,-1 3 0,1 1 0,5-2-8191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1.506"/>
    </inkml:context>
    <inkml:brush xml:id="br0">
      <inkml:brushProperty name="width" value="0.05" units="cm"/>
      <inkml:brushProperty name="height" value="0.05" units="cm"/>
      <inkml:brushProperty name="color" value="#004F8B"/>
    </inkml:brush>
  </inkml:definitions>
  <inkml:trace contextRef="#ctx0" brushRef="#br0">0 1 24575,'0'4'0,"5"1"0,4 0 0,2 3 0,2 1 0,4-2 0,-1-2-8191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1.859"/>
    </inkml:context>
    <inkml:brush xml:id="br0">
      <inkml:brushProperty name="width" value="0.05" units="cm"/>
      <inkml:brushProperty name="height" value="0.05" units="cm"/>
      <inkml:brushProperty name="color" value="#004F8B"/>
    </inkml:brush>
  </inkml:definitions>
  <inkml:trace contextRef="#ctx0" brushRef="#br0">0 0 24575,'5'0'0,"4"0"0,6 0 0,4 0 0,3 0 0,-2 0-8191</inkml:trace>
  <inkml:trace contextRef="#ctx0" brushRef="#br0" timeOffset="1">315 0 24575,'4'0'0,"6"0"0,5 0 0,0 4 0,1 1 0,3 1 0,-3-2-8191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2.217"/>
    </inkml:context>
    <inkml:brush xml:id="br0">
      <inkml:brushProperty name="width" value="0.05" units="cm"/>
      <inkml:brushProperty name="height" value="0.05" units="cm"/>
      <inkml:brushProperty name="color" value="#004F8B"/>
    </inkml:brush>
  </inkml:definitions>
  <inkml:trace contextRef="#ctx0" brushRef="#br0">1 0 24575,'8'0'0,"7"0"0,5 0 0,4 0 0,-3 5 0,-1 0 0,1 0 0,0 0 0,-3-2-8191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3.126"/>
    </inkml:context>
    <inkml:brush xml:id="br0">
      <inkml:brushProperty name="width" value="0.05" units="cm"/>
      <inkml:brushProperty name="height" value="0.05" units="cm"/>
      <inkml:brushProperty name="color" value="#004F8B"/>
    </inkml:brush>
  </inkml:definitions>
  <inkml:trace contextRef="#ctx0" brushRef="#br0">2 0 24575,'0'48'0,"-1"14"0,2-1 0,13 84 0,0-73-1365,-8-51-5461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3.488"/>
    </inkml:context>
    <inkml:brush xml:id="br0">
      <inkml:brushProperty name="width" value="0.05" units="cm"/>
      <inkml:brushProperty name="height" value="0.05" units="cm"/>
      <inkml:brushProperty name="color" value="#004F8B"/>
    </inkml:brush>
  </inkml:definitions>
  <inkml:trace contextRef="#ctx0" brushRef="#br0">279 72 24575,'0'-4'0,"4"-6"0,-3 0 0,-1-4 0,-5 2 0,-6 2 0,-5 3 0,-4 2 0,-2 7 0,-3 3 0,0 4 0,0 1 0,0 3 0,0 3 0,0-1 0,0 2 0,5 1 0,5-3-8191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6.458"/>
    </inkml:context>
    <inkml:brush xml:id="br0">
      <inkml:brushProperty name="width" value="0.05" units="cm"/>
      <inkml:brushProperty name="height" value="0.05" units="cm"/>
      <inkml:brushProperty name="color" value="#004F8B"/>
    </inkml:brush>
  </inkml:definitions>
  <inkml:trace contextRef="#ctx0" brushRef="#br0">1 1 24575,'3'0'0,"0"0"0,0 1 0,0-1 0,0 1 0,0-1 0,0 1 0,0 0 0,0 0 0,0 1 0,0-1 0,0 1 0,0-1 0,-1 1 0,1 0 0,-1 0 0,1 0 0,-1 0 0,0 1 0,0-1 0,0 0 0,0 1 0,0 0 0,-1-1 0,1 1 0,-1 0 0,0 0 0,1 0 0,-1 0 0,-1 0 0,1 0 0,0 0 0,0 4 0,2 13 0,-1 0 0,-1 0 0,-1 0 0,-2 21 0,1-10 0,-20 324 0,21-351 0,-2 18-120,-1-4-129,2 1 0,0-1 0,1 1 0,5 28 0,0-27-6577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3.818"/>
    </inkml:context>
    <inkml:brush xml:id="br0">
      <inkml:brushProperty name="width" value="0.05" units="cm"/>
      <inkml:brushProperty name="height" value="0.05" units="cm"/>
      <inkml:brushProperty name="color" value="#004F8B"/>
    </inkml:brush>
  </inkml:definitions>
  <inkml:trace contextRef="#ctx0" brushRef="#br0">53 1 24575,'-1'20'0,"-2"0"0,0 0 0,-10 32 0,0 2 0,5-9 0,2 1 0,3 0 0,1 0 0,6 64 0,0-88-1365,1-6-5461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4.162"/>
    </inkml:context>
    <inkml:brush xml:id="br0">
      <inkml:brushProperty name="width" value="0.05" units="cm"/>
      <inkml:brushProperty name="height" value="0.05" units="cm"/>
      <inkml:brushProperty name="color" value="#004F8B"/>
    </inkml:brush>
  </inkml:definitions>
  <inkml:trace contextRef="#ctx0" brushRef="#br0">52 101 24575,'-2'0'0,"1"1"0,-1 0 0,1 0 0,-1 0 0,1 0 0,-1 0 0,1 0 0,-1 1 0,1-1 0,0 0 0,0 1 0,0-1 0,0 1 0,0-1 0,0 1 0,0-1 0,0 1 0,1 0 0,-1-1 0,0 3 0,-12 36 0,9-26 0,1 0 0,0 1 0,1-1 0,1 1 0,0-1 0,1 1 0,1 0 0,0-1 0,5 23 0,-5-32 0,1 1 0,0-1 0,0 1 0,0-1 0,0 0 0,1 0 0,0 0 0,0 0 0,1 0 0,-1-1 0,1 1 0,0-1 0,0 0 0,0 0 0,0-1 0,1 1 0,0-1 0,0 0 0,0 0 0,0 0 0,0-1 0,0 0 0,1 0 0,-1 0 0,1-1 0,9 2 0,-7-2 0,0 0 0,0 0 0,0-1 0,0 0 0,0 0 0,0-1 0,0 0 0,0 0 0,0-1 0,0 0 0,-1-1 0,1 0 0,-1 0 0,0 0 0,0-1 0,0 0 0,0 0 0,0-1 0,-1 0 0,0 0 0,0 0 0,0-1 0,-1 0 0,0 0 0,0-1 0,0 1 0,-1-1 0,0 0 0,0 0 0,-1 0 0,0-1 0,0 1 0,-1-1 0,0 0 0,0 0 0,-1 0 0,0 0 0,0 0 0,-1 0 0,0 0 0,0 0 0,-1 0 0,-3-15 0,-2 1 30,-1 0 0,-2 1 0,-18-36 0,23 50-136,0 0 0,0 0 0,-1 1 0,1-1 0,-2 1 0,1 0-1,-1 0 1,0 1 0,0-1 0,0 1 0,-1 1 0,0-1 0,-14-6 0,2 6-6720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9.362"/>
    </inkml:context>
    <inkml:brush xml:id="br0">
      <inkml:brushProperty name="width" value="0.05" units="cm"/>
      <inkml:brushProperty name="height" value="0.05" units="cm"/>
      <inkml:brushProperty name="color" value="#004F8B"/>
    </inkml:brush>
  </inkml:definitions>
  <inkml:trace contextRef="#ctx0" brushRef="#br0">0 11 24575,'0'-5'0,"4"0"0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9.689"/>
    </inkml:context>
    <inkml:brush xml:id="br0">
      <inkml:brushProperty name="width" value="0.05" units="cm"/>
      <inkml:brushProperty name="height" value="0.05" units="cm"/>
      <inkml:brushProperty name="color" value="#004F8B"/>
    </inkml:brush>
  </inkml:definitions>
  <inkml:trace contextRef="#ctx0" brushRef="#br0">1 0 24575,'4'0'0</inkml:trace>
  <inkml:trace contextRef="#ctx0" brushRef="#br0" timeOffset="0.99">170 0 24575,'4'0'0,"6"0"0,0 4 0,4 2 0,3-1 0,-2 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0.025"/>
    </inkml:context>
    <inkml:brush xml:id="br0">
      <inkml:brushProperty name="width" value="0.05" units="cm"/>
      <inkml:brushProperty name="height" value="0.05" units="cm"/>
      <inkml:brushProperty name="color" value="#004F8B"/>
    </inkml:brush>
  </inkml:definitions>
  <inkml:trace contextRef="#ctx0" brushRef="#br0">0 0 24575,'0'4'0,"0"6"0,0 5 0,4 4 0,2 3 0,-1 1 0,-1 2 0,-1 0 0,-1 1 0,3-1 0,1 0 0,-1-5-8191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0.377"/>
    </inkml:context>
    <inkml:brush xml:id="br0">
      <inkml:brushProperty name="width" value="0.05" units="cm"/>
      <inkml:brushProperty name="height" value="0.05" units="cm"/>
      <inkml:brushProperty name="color" value="#004F8B"/>
    </inkml:brush>
  </inkml:definitions>
  <inkml:trace contextRef="#ctx0" brushRef="#br0">375 51 24575,'0'-5'0,"-4"0"0,-6-5 0,-4 1 0,-5 1 0,-7 1 0,-3 4 0,-6 0 0,0 2 0,2 1 0,-2 0 0,0 1 0,-1-1 0,1 1 0,7-1-8191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0.722"/>
    </inkml:context>
    <inkml:brush xml:id="br0">
      <inkml:brushProperty name="width" value="0.05" units="cm"/>
      <inkml:brushProperty name="height" value="0.05" units="cm"/>
      <inkml:brushProperty name="color" value="#004F8B"/>
    </inkml:brush>
  </inkml:definitions>
  <inkml:trace contextRef="#ctx0" brushRef="#br0">0 0 24575,'4'5'0,"2"4"0,-1 6 0,-1 4 0,0 7 0,-3 4 0,0 0 0,0-1 0,-1 4 0,0-1 0,-1-1 0,1-2 0,0 3 0,0-1 0,4-1 0,1-5-8191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1.060"/>
    </inkml:context>
    <inkml:brush xml:id="br0">
      <inkml:brushProperty name="width" value="0.05" units="cm"/>
      <inkml:brushProperty name="height" value="0.05" units="cm"/>
      <inkml:brushProperty name="color" value="#004F8B"/>
    </inkml:brush>
  </inkml:definitions>
  <inkml:trace contextRef="#ctx0" brushRef="#br0">1 1 24575,'4'0'0,"2"4"0,-1 6 0,-1 4 0,-1 5 0,-1 3 0,-1 2 0,0 1 0,-1 0 0,4 0 0,1 1 0,0-2 0,-1 1 0,2-1 0,2 1 0,-2-5-8191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1.410"/>
    </inkml:context>
    <inkml:brush xml:id="br0">
      <inkml:brushProperty name="width" value="0.05" units="cm"/>
      <inkml:brushProperty name="height" value="0.05" units="cm"/>
      <inkml:brushProperty name="color" value="#004F8B"/>
    </inkml:brush>
  </inkml:definitions>
  <inkml:trace contextRef="#ctx0" brushRef="#br0">353 1 24575,'-4'0'0,"-6"0"0,-4 0 0,-10 0 0,-3 4 0,-2 1 0,0 0 0,-4-1 0,1 3 0,1 1 0,1-2 0,-1-1 0,-1-2 0,6-1-8191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1.763"/>
    </inkml:context>
    <inkml:brush xml:id="br0">
      <inkml:brushProperty name="width" value="0.05" units="cm"/>
      <inkml:brushProperty name="height" value="0.05" units="cm"/>
      <inkml:brushProperty name="color" value="#004F8B"/>
    </inkml:brush>
  </inkml:definitions>
  <inkml:trace contextRef="#ctx0" brushRef="#br0">1 25 24575,'0'-4'0,"4"-2"0,1 5 0,5 2 0,-1 2-8191</inkml:trace>
  <inkml:trace contextRef="#ctx0" brushRef="#br0" timeOffset="1">242 0 24575,'4'0'0,"6"0"0,1 4 0,2 2 0,0-1-8191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6.794"/>
    </inkml:context>
    <inkml:brush xml:id="br0">
      <inkml:brushProperty name="width" value="0.05" units="cm"/>
      <inkml:brushProperty name="height" value="0.05" units="cm"/>
      <inkml:brushProperty name="color" value="#004F8B"/>
    </inkml:brush>
  </inkml:definitions>
  <inkml:trace contextRef="#ctx0" brushRef="#br0">413 121 24575,'0'-5'0,"0"1"0,0 0 0,0 0 0,-1 0 0,0 0 0,1 0 0,-1 0 0,-1 0 0,1 0 0,0 0 0,-1 0 0,0 0 0,0 1 0,0-1 0,-1 1 0,1-1 0,-1 1 0,1 0 0,-1 0 0,-7-5 0,2 3 0,0 1 0,0 0 0,-1 0 0,0 1 0,0 0 0,0 0 0,0 1 0,-13-1 0,4 0 17,-1 1 0,1 2 1,0 0-1,-1 0 0,1 2 0,-28 5 0,39-6-91,0 1-1,0-1 1,1 1 0,-1 1 0,1-1-1,-1 1 1,1 0 0,0 1 0,0-1-1,0 1 1,0 1 0,1-1 0,0 1-1,0 0 1,0 0 0,0 0 0,1 0-1,0 1 1,-6 12 0,3 1-6752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2.134"/>
    </inkml:context>
    <inkml:brush xml:id="br0">
      <inkml:brushProperty name="width" value="0.05" units="cm"/>
      <inkml:brushProperty name="height" value="0.05" units="cm"/>
      <inkml:brushProperty name="color" value="#004F8B"/>
    </inkml:brush>
  </inkml:definitions>
  <inkml:trace contextRef="#ctx0" brushRef="#br0">1 49 24575,'4'0'0,"6"0"0,5 4 0,4 1 0,-2 1-8191</inkml:trace>
  <inkml:trace contextRef="#ctx0" brushRef="#br0" timeOffset="1">218 1 24575,'9'0'0,"6"4"0,5 1 0,3 4 0,-2 1-8191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2.699"/>
    </inkml:context>
    <inkml:brush xml:id="br0">
      <inkml:brushProperty name="width" value="0.05" units="cm"/>
      <inkml:brushProperty name="height" value="0.05" units="cm"/>
      <inkml:brushProperty name="color" value="#004F8B"/>
    </inkml:brush>
  </inkml:definitions>
  <inkml:trace contextRef="#ctx0" brushRef="#br0">51 0 24575,'-1'1'0,"0"-1"0,0 0 0,0 1 0,0-1 0,0 0 0,1 1 0,-1-1 0,0 1 0,0-1 0,1 1 0,-1 0 0,0-1 0,1 1 0,-1 0 0,0-1 0,1 1 0,-1 0 0,1 0 0,-1-1 0,1 1 0,-1 0 0,1 0 0,0 0 0,0 0 0,-1 1 0,-7 30 0,4-16 0,-1 0-85,0 1 0,1 0-1,1 0 1,1 1 0,0-1-1,1 0 1,1 1 0,1-1-1,0 1 1,2-1 0,0 0-1,0 0 1,2 0 0,0 0-1,7 15 1,-4-16-6741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3.041"/>
    </inkml:context>
    <inkml:brush xml:id="br0">
      <inkml:brushProperty name="width" value="0.05" units="cm"/>
      <inkml:brushProperty name="height" value="0.05" units="cm"/>
      <inkml:brushProperty name="color" value="#004F8B"/>
    </inkml:brush>
  </inkml:definitions>
  <inkml:trace contextRef="#ctx0" brushRef="#br0">331 11 24575,'-4'0'0,"-6"-4"0,-4-2 0,-1 5 0,-6 3 0,-3 0 0,-2 0 0,0 0 0,-5-1 0,0 5 0,-4 0 0,0-1 0,2 0 0,7-2-8191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3.398"/>
    </inkml:context>
    <inkml:brush xml:id="br0">
      <inkml:brushProperty name="width" value="0.05" units="cm"/>
      <inkml:brushProperty name="height" value="0.05" units="cm"/>
      <inkml:brushProperty name="color" value="#004F8B"/>
    </inkml:brush>
  </inkml:definitions>
  <inkml:trace contextRef="#ctx0" brushRef="#br0">5 1 24575,'1'2'0,"0"0"0,0 0 0,0 0 0,-1 0 0,1 0 0,-1 0 0,1 0 0,-1 0 0,0 0 0,1 0 0,-1 1 0,0-1 0,-1 0 0,1 0 0,0 0 0,-1 0 0,0 3 0,0 4 0,-5 96 0,4 0 0,17 149 0,-1-184-1365,-6-40-5461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3.765"/>
    </inkml:context>
    <inkml:brush xml:id="br0">
      <inkml:brushProperty name="width" value="0.05" units="cm"/>
      <inkml:brushProperty name="height" value="0.05" units="cm"/>
      <inkml:brushProperty name="color" value="#004F8B"/>
    </inkml:brush>
  </inkml:definitions>
  <inkml:trace contextRef="#ctx0" brushRef="#br0">27 0 24575,'0'4'0,"0"6"0,-5 1 0,0 2 0,0 4 0,0 2 0,2 3 0,1 2 0,1 0 0,1 1 0,0 0 0,0-1 0,5-3 0,0-6-8191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4.130"/>
    </inkml:context>
    <inkml:brush xml:id="br0">
      <inkml:brushProperty name="width" value="0.05" units="cm"/>
      <inkml:brushProperty name="height" value="0.05" units="cm"/>
      <inkml:brushProperty name="color" value="#004F8B"/>
    </inkml:brush>
  </inkml:definitions>
  <inkml:trace contextRef="#ctx0" brushRef="#br0">296 1 24575,'-4'0'0,"-6"0"0,-5 0 0,-4 0 0,-3 0 0,-2 4 0,-1 1 0,0 0 0,-4 3 0,-1 1 0,0-2 0,-3 2 0,4 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4.472"/>
    </inkml:context>
    <inkml:brush xml:id="br0">
      <inkml:brushProperty name="width" value="0.05" units="cm"/>
      <inkml:brushProperty name="height" value="0.05" units="cm"/>
      <inkml:brushProperty name="color" value="#004F8B"/>
    </inkml:brush>
  </inkml:definitions>
  <inkml:trace contextRef="#ctx0" brushRef="#br0">1 1 24575,'4'0'0,"1"4"0,5 1 0,3 1 0,1-2-8191</inkml:trace>
  <inkml:trace contextRef="#ctx0" brushRef="#br0" timeOffset="1">242 25 24575,'5'4'0,"4"2"0,6-1 0,4-1 0,-1-1-8191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5.152"/>
    </inkml:context>
    <inkml:brush xml:id="br0">
      <inkml:brushProperty name="width" value="0.05" units="cm"/>
      <inkml:brushProperty name="height" value="0.05" units="cm"/>
      <inkml:brushProperty name="color" value="#004F8B"/>
    </inkml:brush>
  </inkml:definitions>
  <inkml:trace contextRef="#ctx0" brushRef="#br0">27 1 24575,'-5'4'0,"0"6"0,-1 4 0,2 5 0,1 3 0,1 2 0,1 1 0,1 0 0,0 1 0,0-1 0,4-1 0,2 1 0,0-5-8191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5.500"/>
    </inkml:context>
    <inkml:brush xml:id="br0">
      <inkml:brushProperty name="width" value="0.05" units="cm"/>
      <inkml:brushProperty name="height" value="0.05" units="cm"/>
      <inkml:brushProperty name="color" value="#004F8B"/>
    </inkml:brush>
  </inkml:definitions>
  <inkml:trace contextRef="#ctx0" brushRef="#br0">365 20 24575,'-4'0'0,"-6"0"0,-5 0 0,-4 0 0,-7 0 0,-3 0 0,-6 0 0,0 0 0,-2 0 0,-4-4 0,2-2 0,-2 1 0,7 1-8191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5.852"/>
    </inkml:context>
    <inkml:brush xml:id="br0">
      <inkml:brushProperty name="width" value="0.05" units="cm"/>
      <inkml:brushProperty name="height" value="0.05" units="cm"/>
      <inkml:brushProperty name="color" value="#004F8B"/>
    </inkml:brush>
  </inkml:definitions>
  <inkml:trace contextRef="#ctx0" brushRef="#br0">0 0 24575,'0'4'0,"0"6"0,0 5 0,0 8 0,0 4 0,0 6 0,0 2 0,0 2 0,4 4 0,2 3 0,-1 3 0,-1 0 0,-1 1 0,-1 1 0,3-4 0,1-1 0,-1-5 0,-1-8-8191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7.150"/>
    </inkml:context>
    <inkml:brush xml:id="br0">
      <inkml:brushProperty name="width" value="0.05" units="cm"/>
      <inkml:brushProperty name="height" value="0.05" units="cm"/>
      <inkml:brushProperty name="color" value="#004F8B"/>
    </inkml:brush>
  </inkml:definitions>
  <inkml:trace contextRef="#ctx0" brushRef="#br0">1 24 24575,'0'10'0,"1"1"0,1 0 0,-1-1 0,2 0 0,0 1 0,0-1 0,0 0 0,2-1 0,-1 1 0,1-1 0,0 0 0,1 0 0,0 0 0,1-1 0,-1 1 0,2-2 0,15 14 0,-18-16 0,1-1 0,0 1 0,0-2 0,0 1 0,1-1 0,-1 0 0,1 0 0,0 0 0,0-1 0,0 0 0,0-1 0,0 0 0,0 0 0,0 0 0,1-1 0,-1 0 0,0 0 0,0-1 0,0 0 0,1 0 0,-1-1 0,0 1 0,-1-2 0,1 1 0,0-1 0,0 0 0,5-4 0,-8 5 0,-1 0 0,0 0 0,0 0 0,1 0 0,-2 0 0,1-1 0,0 0 0,0 1 0,-1-1 0,1 0 0,-1 0 0,0-1 0,0 1 0,0 0 0,-1-1 0,1 1 0,-1-1 0,0 1 0,0-1 0,0 0 0,0 1 0,0-1 0,-1 0 0,0 0 0,0 0 0,0 1 0,0-1 0,-1 0 0,1 0 0,-1 0 0,-2-6 0,0 3 0,0 1 0,0 0 0,0-1 0,-1 2 0,0-1 0,-1 0 0,1 1 0,-1 0 0,0 0 0,0 0 0,0 0 0,-1 1 0,0 0 0,0 0 0,0 1 0,-10-5 0,-45-11-1365,35 14-5461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6.208"/>
    </inkml:context>
    <inkml:brush xml:id="br0">
      <inkml:brushProperty name="width" value="0.05" units="cm"/>
      <inkml:brushProperty name="height" value="0.05" units="cm"/>
      <inkml:brushProperty name="color" value="#004F8B"/>
    </inkml:brush>
  </inkml:definitions>
  <inkml:trace contextRef="#ctx0" brushRef="#br0">95 0 24575,'0'4'0,"0"6"0,0 5 0,0 4 0,0 3 0,0 2 0,0 5 0,0 2 0,5-1 0,0-1 0,0-1 0,0-2 0,2 0 0,0-1 0,-1-5-8191</inkml:trace>
  <inkml:trace contextRef="#ctx0" brushRef="#br0" timeOffset="1">289 194 24575,'-4'0'0,"-6"0"0,-4 0 0,-10 0 0,-3 0 0,-2 4 0,0 1 0,1 1 0,1 2 0,1 0 0,0 4 0,2-2 0,4-1-8191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6.557"/>
    </inkml:context>
    <inkml:brush xml:id="br0">
      <inkml:brushProperty name="width" value="0.05" units="cm"/>
      <inkml:brushProperty name="height" value="0.05" units="cm"/>
      <inkml:brushProperty name="color" value="#004F8B"/>
    </inkml:brush>
  </inkml:definitions>
  <inkml:trace contextRef="#ctx0" brushRef="#br0">12 35 24575,'0'-5'0,"-4"0"0,-2-5 0,5 1 0,2 5 0,5 3 0,6 2 0,1 1-8191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6.919"/>
    </inkml:context>
    <inkml:brush xml:id="br0">
      <inkml:brushProperty name="width" value="0.05" units="cm"/>
      <inkml:brushProperty name="height" value="0.05" units="cm"/>
      <inkml:brushProperty name="color" value="#004F8B"/>
    </inkml:brush>
  </inkml:definitions>
  <inkml:trace contextRef="#ctx0" brushRef="#br0">1 26 24575,'4'0'0,"5"0"0,2 0-8191</inkml:trace>
  <inkml:trace contextRef="#ctx0" brushRef="#br0" timeOffset="1">388 1 24575,'4'0'0,"6"0"0,4 0 0,1 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7.263"/>
    </inkml:context>
    <inkml:brush xml:id="br0">
      <inkml:brushProperty name="width" value="0.05" units="cm"/>
      <inkml:brushProperty name="height" value="0.05" units="cm"/>
      <inkml:brushProperty name="color" value="#004F8B"/>
    </inkml:brush>
  </inkml:definitions>
  <inkml:trace contextRef="#ctx0" brushRef="#br0">1 0 24575,'4'0'0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2.429"/>
    </inkml:context>
    <inkml:brush xml:id="br0">
      <inkml:brushProperty name="width" value="0.05" units="cm"/>
      <inkml:brushProperty name="height" value="0.05" units="cm"/>
      <inkml:brushProperty name="color" value="#004F8B"/>
    </inkml:brush>
  </inkml:definitions>
  <inkml:trace contextRef="#ctx0" brushRef="#br0">1 1 24575,'4'0'0,"1"4"0,0 5 0,-1 6 0,-1 4 0,-1 3 0,-1 2 0,-1 1 0,0 0 0,0 0 0,4 1 0,2-2 0,-1-3-8191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2.761"/>
    </inkml:context>
    <inkml:brush xml:id="br0">
      <inkml:brushProperty name="width" value="0.05" units="cm"/>
      <inkml:brushProperty name="height" value="0.05" units="cm"/>
      <inkml:brushProperty name="color" value="#004F8B"/>
    </inkml:brush>
  </inkml:definitions>
  <inkml:trace contextRef="#ctx0" brushRef="#br0">227 74 24575,'0'-5'0,"0"-4"0,-4-2 0,-6 2 0,0-3 0,-4 2 0,-3 2 0,-3 2 0,-2 3 0,3 5 0,0 3 0,0 0 0,2 4 0,1 0 0,2 3 0,1 3 0,1-1-8191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3.432"/>
    </inkml:context>
    <inkml:brush xml:id="br0">
      <inkml:brushProperty name="width" value="0.05" units="cm"/>
      <inkml:brushProperty name="height" value="0.05" units="cm"/>
      <inkml:brushProperty name="color" value="#004F8B"/>
    </inkml:brush>
  </inkml:definitions>
  <inkml:trace contextRef="#ctx0" brushRef="#br0">0 41 24575,'0'-2'0,"1"0"0,-1 1 0,0-1 0,1 0 0,-1 0 0,1 0 0,0 1 0,0-1 0,-1 0 0,1 1 0,0-1 0,0 1 0,1-1 0,-1 1 0,0-1 0,0 1 0,1 0 0,-1-1 0,1 1 0,-1 0 0,1 0 0,-1 0 0,1 0 0,0 1 0,0-1 0,-1 0 0,1 1 0,0-1 0,0 1 0,0-1 0,-1 1 0,1 0 0,0 0 0,3 0 0,-2 0 0,1 0 0,-1 0 0,0 0 0,1 0 0,-1 0 0,0 1 0,1 0 0,-1-1 0,0 1 0,0 1 0,0-1 0,0 0 0,0 1 0,0-1 0,0 1 0,0 0 0,-1 0 0,6 5 0,-5-1 0,1 0 0,-1 1 0,-1 0 0,1-1 0,-1 1 0,-1 0 0,1 0 0,-1 0 0,0 0 0,-1 0 0,1 0 0,-3 14 0,-1 14 0,-9 44 0,7-55 0,-10 45 0,8-39 0,1 0 0,-3 56 0,8-83 0,1 0 0,0-1 0,0 1 0,0 0 0,1 0 0,-1 0 0,1 0 0,-1-1 0,1 1 0,0 0 0,0 0 0,1-1 0,-1 1 0,0-1 0,1 1 0,-1-1 0,1 0 0,3 4 0,-3-4 0,1-1 0,-1 0 0,0 0 0,0 0 0,1 0 0,-1 0 0,1 0 0,-1 0 0,1-1 0,-1 0 0,1 1 0,-1-1 0,1 0 0,-1 0 0,1 0 0,4-1 0,3-1 0,1-1 0,-1 0 0,0-1 0,-1 0 0,1 0 0,-1-1 0,1 0 0,13-11 0,1-6 0,-1-1 0,-1-1 0,-1-1 0,32-51 0,-49 70 0,-3 13 0,-1 0 0,1 0 0,1 0 0,-1 0 0,1 0 0,0-1 0,1 1 0,0-1 0,0 0 0,0 1 0,6 6 0,-6-10 0,1 0 0,0-1 0,0 0 0,0 0 0,0 0 0,1-1 0,-1 1 0,0-1 0,1 0 0,-1 0 0,1-1 0,-1 1 0,1-1 0,-1 0 0,1 0 0,-1 0 0,1-1 0,-1 0 0,1 0 0,-1 0 0,1 0 0,-1-1 0,0 1 0,0-1 0,0 0 0,0-1 0,0 1 0,0-1 0,6-5 0,-3 3 0,-1 0 0,1-1 0,-1 1 0,0-1 0,-1 0 0,1-1 0,-1 0 0,-1 0 0,1 0 0,-1 0 0,0 0 0,-1-1 0,0 0 0,0 0 0,3-13 0,-6 18 0,1 0 0,-1 0 0,1 0 0,-1 0 0,0 0 0,0 0 0,-1 0 0,1 0 0,-1 0 0,1 0 0,-1 0 0,0 1 0,0-1 0,0 0 0,0 0 0,-1 1 0,1-1 0,-1 0 0,1 1 0,-1 0 0,0-1 0,0 1 0,0 0 0,-1 0 0,1 0 0,0 0 0,-1 0 0,1 1 0,-1-1 0,1 1 0,-1-1 0,0 1 0,0 0 0,0 0 0,0 1 0,-3-2 0,-1 1 0,-1 1 0,1 0 0,0 0 0,-1 0 0,1 1 0,-1 0 0,1 0 0,0 1 0,0 0 0,0 0 0,0 1 0,0 0 0,-12 7 0,-1 1-341,2 2 0,0 0-1,-20 19 1,22-15-6485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4.608"/>
    </inkml:context>
    <inkml:brush xml:id="br0">
      <inkml:brushProperty name="width" value="0.05" units="cm"/>
      <inkml:brushProperty name="height" value="0.05" units="cm"/>
      <inkml:brushProperty name="color" value="#004F8B"/>
    </inkml:brush>
  </inkml:definitions>
  <inkml:trace contextRef="#ctx0" brushRef="#br0">1 0 24575,'0'4'0,"0"6"0,0 5 0,0 4 0,0 3 0,0 2 0,0 0 0,0 2 0,0-1 0,0 0 0,4-4 0,1-2 0,5-4 0,-1 0 0,-1-3-8191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4.957"/>
    </inkml:context>
    <inkml:brush xml:id="br0">
      <inkml:brushProperty name="width" value="0.05" units="cm"/>
      <inkml:brushProperty name="height" value="0.05" units="cm"/>
      <inkml:brushProperty name="color" value="#004F8B"/>
    </inkml:brush>
  </inkml:definitions>
  <inkml:trace contextRef="#ctx0" brushRef="#br0">323 50 24575,'0'-4'0,"-5"-1"0,-4-4 0,-6-1 0,-4 2 0,-3 2 0,-2 2 0,-1 1 0,0 2 0,-1 1 0,1 4 0,1 2 0,3 4 0,2 0 0,0-1 0,3 1 0,1 0 0,2-3-8191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5.305"/>
    </inkml:context>
    <inkml:brush xml:id="br0">
      <inkml:brushProperty name="width" value="0.05" units="cm"/>
      <inkml:brushProperty name="height" value="0.05" units="cm"/>
      <inkml:brushProperty name="color" value="#004F8B"/>
    </inkml:brush>
  </inkml:definitions>
  <inkml:trace contextRef="#ctx0" brushRef="#br0">48 1 24575,'-1'24'0,"-2"-1"0,0 1 0,-2-1 0,-8 28 0,-6 28 0,18-76 0,0 0 0,1 0 0,-1-1 0,1 1 0,0 0 0,0 0 0,-1 0 0,2-1 0,-1 1 0,0 0 0,1 0 0,-1 0 0,1-1 0,0 1 0,0 0 0,0-1 0,0 1 0,0 0 0,1-1 0,-1 0 0,1 1 0,-1-1 0,1 0 0,0 0 0,0 0 0,0 0 0,0 0 0,1 0 0,2 1 0,-1-1 0,1 0 0,-1-1 0,1 0 0,-1 0 0,1 0 0,0-1 0,0 0 0,-1 0 0,1 0 0,0 0 0,-1-1 0,1 1 0,0-1 0,-1-1 0,1 1 0,7-4 0,7-4-123,-2-1 0,1 0 0,-1-2 0,-1 0 0,0 0 1,-1-2-1,24-26 0,-32 33-259,7-7-6444</inkml:trace>
  <inkml:trace contextRef="#ctx0" brushRef="#br0" timeOffset="1">290 26 24575,'-4'4'0,"-5"9"0,-6 7 0,0 9 0,3 2 0,-1 5 0,1 1 0,4 1 0,2 0 0,3-4 0,1-3 0,2 1 0,0 0 0,1-2 0,3-6 0,2-7-8191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7.496"/>
    </inkml:context>
    <inkml:brush xml:id="br0">
      <inkml:brushProperty name="width" value="0.05" units="cm"/>
      <inkml:brushProperty name="height" value="0.05" units="cm"/>
      <inkml:brushProperty name="color" value="#004F8B"/>
    </inkml:brush>
  </inkml:definitions>
  <inkml:trace contextRef="#ctx0" brushRef="#br0">246 101 24575,'1'-4'0,"-1"0"0,0 0 0,0 0 0,-1 0 0,1 0 0,-1 0 0,0 1 0,0-1 0,0 0 0,0 0 0,-1 1 0,1-1 0,-1 0 0,0 1 0,0 0 0,0-1 0,-1 1 0,1 0 0,-1 0 0,0 1 0,0-1 0,0 0 0,0 1 0,0 0 0,0 0 0,-1 0 0,1 0 0,-1 0 0,0 0 0,1 1 0,-1 0 0,0 0 0,0 0 0,0 0 0,0 1 0,1-1 0,-1 1 0,0 0 0,0 0 0,0 1 0,0-1 0,0 1 0,0 0 0,0 0 0,0 0 0,1 0 0,-1 1 0,-3 1 0,1 1 0,-1 0 0,2 1 0,-1-1 0,0 1 0,1 0 0,0 1 0,0-1 0,1 1 0,0 0 0,0 0 0,0 0 0,-6 14 0,3-3 0,0 0 0,0 1 0,-6 35 0,10-37 0,1 1 0,0-1 0,2 20 0,0-31 0,0 0 0,0 0 0,1 0 0,0 0 0,0 0 0,1 0 0,-1-1 0,1 1 0,0 0 0,0-1 0,0 1 0,1-1 0,0 0 0,4 6 0,-6-9 0,0 0 0,0 0 0,0 0 0,0-1 0,0 1 0,0 0 0,0-1 0,0 1 0,0-1 0,0 1 0,0-1 0,0 0 0,0 1 0,0-1 0,0 0 0,0 0 0,1 0 0,-1 1 0,0-1 0,0 0 0,0-1 0,0 1 0,1 0 0,-1 0 0,0 0 0,2-1 0,0-1 0,0 0 0,0 1 0,0-1 0,-1 0 0,1-1 0,0 1 0,-1 0 0,1-1 0,1-3 0,6-6 0,-1-2 0,14-27 0,-3-14 0,-18 46 0,1 0 0,0-1 0,1 1 0,0 0 0,0 1 0,1-1 0,8-11 0,-13 19 0,1 1 0,-1-1 0,0 1 0,1-1 0,-1 1 0,1 0 0,-1-1 0,0 1 0,1 0 0,-1-1 0,1 1 0,-1 0 0,1 0 0,0-1 0,-1 1 0,1 0 0,-1 0 0,1 0 0,-1 0 0,1 0 0,-1-1 0,1 1 0,0 0 0,-1 1 0,1-1 0,-1 0 0,1 0 0,0 0 0,-1 0 0,1 0 0,-1 0 0,1 1 0,-1-1 0,1 0 0,-1 0 0,2 1 0,13 24 0,1 32 0,2 46-1365,-12-81-5461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5.690"/>
    </inkml:context>
    <inkml:brush xml:id="br0">
      <inkml:brushProperty name="width" value="0.05" units="cm"/>
      <inkml:brushProperty name="height" value="0.05" units="cm"/>
      <inkml:brushProperty name="color" value="#004F8B"/>
    </inkml:brush>
  </inkml:definitions>
  <inkml:trace contextRef="#ctx0" brushRef="#br0">38 113 24575,'-4'4'0,"1"-1"0,-1 1 0,1 0 0,0 0 0,1 0 0,-1 0 0,1 0 0,-1 0 0,1 1 0,1-1 0,-1 1 0,1-1 0,-1 1 0,1 0 0,1 0 0,-1 0 0,1-1 0,-1 1 0,1 0 0,1 0 0,-1 0 0,1 0 0,0-1 0,0 1 0,3 7 0,-1-6 0,0 0 0,1 0 0,-1 0 0,1 0 0,1-1 0,-1 1 0,1-1 0,0 0 0,0-1 0,1 1 0,-1-1 0,1 0 0,0-1 0,0 1 0,0-1 0,1 0 0,9 3 0,-6-4 0,0 0 0,1 0 0,-1-1 0,1 0 0,-1-1 0,1 0 0,-1-1 0,1 0 0,-1-1 0,0 0 0,0 0 0,1-1 0,-2-1 0,1 0 0,0 0 0,-1-1 0,0 0 0,0 0 0,9-8 0,-13 10 0,-1 0 0,1 0 0,-1-1 0,0 1 0,0-1 0,-1 0 0,1-1 0,-1 1 0,0 0 0,0-1 0,0 0 0,-1 0 0,1 0 0,-1 0 0,0 0 0,-1 0 0,1 0 0,-1-1 0,0 1 0,-1-1 0,1 1 0,-1-1 0,0 1 0,0-1 0,-1 1 0,0 0 0,0-1 0,0 1 0,0 0 0,-1-1 0,0 1 0,0 0 0,0 0 0,-1 0 0,0 1 0,0-1 0,-4-5 0,0 0-151,-1 1-1,0 0 0,0 0 0,-1 0 1,0 1-1,-1 1 0,1 0 1,-14-8-1,3 5-6674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6.308"/>
    </inkml:context>
    <inkml:brush xml:id="br0">
      <inkml:brushProperty name="width" value="0.05" units="cm"/>
      <inkml:brushProperty name="height" value="0.05" units="cm"/>
      <inkml:brushProperty name="color" value="#004F8B"/>
    </inkml:brush>
  </inkml:definitions>
  <inkml:trace contextRef="#ctx0" brushRef="#br0">22 0 24575,'0'4'0,"0"6"0,0 5 0,0 4 0,-4 3 0,-1 6 0,0 2 0,1 0 0,1 0 0,5-2 0,2-1 0,1-2 0,4-4 0,-1-6-8191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6.650"/>
    </inkml:context>
    <inkml:brush xml:id="br0">
      <inkml:brushProperty name="width" value="0.05" units="cm"/>
      <inkml:brushProperty name="height" value="0.05" units="cm"/>
      <inkml:brushProperty name="color" value="#004F8B"/>
    </inkml:brush>
  </inkml:definitions>
  <inkml:trace contextRef="#ctx0" brushRef="#br0">273 25 24575,'-4'-4'0,"-6"-1"0,-5-1 0,-4 2 0,-3 1 0,-1 2 0,-2 0 0,0 4 0,-1 3 0,1 3 0,1 1 0,3 3 0,2 2 0,4 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7.277"/>
    </inkml:context>
    <inkml:brush xml:id="br0">
      <inkml:brushProperty name="width" value="0.05" units="cm"/>
      <inkml:brushProperty name="height" value="0.05" units="cm"/>
      <inkml:brushProperty name="color" value="#004F8B"/>
    </inkml:brush>
  </inkml:definitions>
  <inkml:trace contextRef="#ctx0" brushRef="#br0">149 31 24575,'-1'-1'0,"1"1"0,0 0 0,-1-1 0,1 1 0,-1-1 0,1 1 0,-1 0 0,1-1 0,-1 1 0,1 0 0,-1-1 0,1 1 0,-1 0 0,1 0 0,-1 0 0,1 0 0,-1-1 0,1 1 0,-1 0 0,0 0 0,1 0 0,-1 0 0,1 0 0,-1 0 0,1 0 0,-1 1 0,0-1 0,1 0 0,-1 0 0,1 0 0,-1 1 0,1-1 0,-1 0 0,1 0 0,-1 1 0,1-1 0,-1 0 0,1 1 0,-1 0 0,-26 12 0,26-13 0,-7 4 0,0 1 0,1 0 0,-1 0 0,1 0 0,0 1 0,0 0 0,1 1 0,0 0 0,0 0 0,0 0 0,-7 14 0,11-17 0,0 0 0,1 0 0,-1 1 0,1-1 0,0 0 0,1 1 0,-1-1 0,1 0 0,0 1 0,0-1 0,0 0 0,0 1 0,1-1 0,0 1 0,0-1 0,0 0 0,0 0 0,1 0 0,-1 0 0,1 0 0,0 0 0,1 0 0,-1 0 0,1-1 0,-1 1 0,6 4 0,59 56 0,-51-51 0,0 1 0,-1 1 0,19 24 0,-33-37 0,0 0 0,0 0 0,1 0 0,-1 1 0,-1-1 0,1 0 0,0 0 0,-1 1 0,1-1 0,-1 0 0,1 1 0,-1-1 0,0 1 0,0-1 0,0 0 0,-1 1 0,1-1 0,0 0 0,-1 1 0,0-1 0,1 0 0,-1 0 0,0 1 0,0-1 0,0 0 0,-1 0 0,1 0 0,0 0 0,-1 0 0,1 0 0,-1-1 0,0 1 0,0-1 0,1 1 0,-1-1 0,0 1 0,0-1 0,-4 2 0,4-2 0,1 0 0,-1 0 0,1 0 0,-1 0 0,1 0 0,-1 0 0,0-1 0,1 1 0,-1 0 0,0-1 0,0 0 0,0 1 0,1-1 0,-1 0 0,0 0 0,0 0 0,0 0 0,0 0 0,1-1 0,-1 1 0,0 0 0,0-1 0,1 1 0,-1-1 0,0 0 0,1 1 0,-1-1 0,0 0 0,1 0 0,-1 0 0,1 0 0,0-1 0,-1 1 0,1 0 0,0-1 0,0 1 0,-1 0 0,1-1 0,0 0 0,1 1 0,-1-1 0,0 1 0,0-1 0,1 0 0,-1 0 0,0-2 0,0-4 0,1-1 0,0 1 0,0 0 0,1 0 0,0-1 0,0 1 0,1 0 0,0 0 0,0 0 0,1 1 0,0-1 0,5-8 0,8-14 0,32-45 0,-21 36 0,14-22 0,28-47 0,-55 89 0,-10 19 0,-5 12 0,-10 41 0,5-27 0,1-1 0,1 1 0,1-1 0,1 32 0,3-49 0,0 1 0,0-1 0,0 1 0,1-1 0,1 0 0,0 0 0,0 0 0,0 0 0,1 0 0,0-1 0,0 1 0,1-1 0,0 0 0,0-1 0,1 1 0,12 11 0,-5-8 0,0 0 0,0-1 0,1-1 0,0 0 0,0 0 0,1-2 0,30 10 0,-39-14 0,0 0 0,0-1 0,0 1 0,1-1 0,-1-1 0,0 1 0,1-1 0,-1 0 0,1 0 0,-1-1 0,0 0 0,1 0 0,-1 0 0,0-1 0,0 0 0,0 0 0,0-1 0,0 0 0,-1 0 0,1 0 0,-1-1 0,9-6 0,-11 7 0,-1 0 0,1 0 0,-1 0 0,1 0 0,-1 0 0,0 0 0,-1-1 0,1 1 0,0 0 0,-1-1 0,0 0 0,0 1 0,0-1 0,0 0 0,-1 0 0,1 1 0,-1-1 0,0 0 0,-1-5 0,0 2 0,0 0 0,-1 1 0,0 0 0,-1-1 0,0 1 0,1 0 0,-2 0 0,1 0 0,-1 1 0,-6-8 0,-2-1 0,-1 1 0,0 0 0,-1 0 0,-1 2 0,0-1 0,-1 2 0,-18-10 0,25 16-151,0 0-1,-1 0 0,0 0 0,1 1 1,-1 1-1,-1 0 0,1 0 1,-16 0-1,-4 3-6674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55.217"/>
    </inkml:context>
    <inkml:brush xml:id="br0">
      <inkml:brushProperty name="width" value="0.05" units="cm"/>
      <inkml:brushProperty name="height" value="0.05" units="cm"/>
      <inkml:brushProperty name="color" value="#004F8B"/>
    </inkml:brush>
  </inkml:definitions>
  <inkml:trace contextRef="#ctx0" brushRef="#br0">41 0 24575,'0'4'0,"-4"2"0,-2 3 0,1 5 0,1 4 0,1 3 0,1 2 0,-3 1 0,-1 1 0,1 0 0,5-4 0,3-2 0,0 0 0,1 2 0,3 0 0,0-3-8191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55.547"/>
    </inkml:context>
    <inkml:brush xml:id="br0">
      <inkml:brushProperty name="width" value="0.05" units="cm"/>
      <inkml:brushProperty name="height" value="0.05" units="cm"/>
      <inkml:brushProperty name="color" value="#004F8B"/>
    </inkml:brush>
  </inkml:definitions>
  <inkml:trace contextRef="#ctx0" brushRef="#br0">218 39 24575,'0'-4'0,"-4"-2"0,-2-3 0,-3-1 0,-5 2 0,-4 6 0,-3 4 0,-2 5 0,-1 1 0,3 4 0,1 0 0,1 2 0,-2 2 0,3-1-8191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55.877"/>
    </inkml:context>
    <inkml:brush xml:id="br0">
      <inkml:brushProperty name="width" value="0.05" units="cm"/>
      <inkml:brushProperty name="height" value="0.05" units="cm"/>
      <inkml:brushProperty name="color" value="#004F8B"/>
    </inkml:brush>
  </inkml:definitions>
  <inkml:trace contextRef="#ctx0" brushRef="#br0">48 0 24575,'-2'28'0,"-2"0"0,-9 29 0,-2 19 0,8-26-195,3 1 0,2 1 0,2-1 0,2 0 0,3 0 0,12 60 0,-9-77-6631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0.874"/>
    </inkml:context>
    <inkml:brush xml:id="br0">
      <inkml:brushProperty name="width" value="0.05" units="cm"/>
      <inkml:brushProperty name="height" value="0.05" units="cm"/>
      <inkml:brushProperty name="color" value="#004F8B"/>
    </inkml:brush>
  </inkml:definitions>
  <inkml:trace contextRef="#ctx0" brushRef="#br0">26 7 24575,'0'-5'0,"0"4"0,-4 5 0,-1 7 0,-1 5 0,2 4 0,1 3 0,1 1 0,1 1 0,1 1 0,4-5 0,2-6-8191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1.221"/>
    </inkml:context>
    <inkml:brush xml:id="br0">
      <inkml:brushProperty name="width" value="0.05" units="cm"/>
      <inkml:brushProperty name="height" value="0.05" units="cm"/>
      <inkml:brushProperty name="color" value="#004F8B"/>
    </inkml:brush>
  </inkml:definitions>
  <inkml:trace contextRef="#ctx0" brushRef="#br0">190 19 24575,'-4'0'0,"-5"0"0,-2-4 0,-3-2 0,-3 1 0,-2 1 0,-3 5 0,-2 3 0,0 0 0,-1 4 0,5 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2.872"/>
    </inkml:context>
    <inkml:brush xml:id="br0">
      <inkml:brushProperty name="width" value="0.05" units="cm"/>
      <inkml:brushProperty name="height" value="0.05" units="cm"/>
      <inkml:brushProperty name="color" value="#004F8B"/>
    </inkml:brush>
  </inkml:definitions>
  <inkml:trace contextRef="#ctx0" brushRef="#br0">51 0 24575,'0'4'0,"0"6"0,0 5 0,0 4 0,0 3 0,-4 1 0,-2 2 0,1 1 0,1-1 0,-3 4 0,-1 1 0,2 0 0,1 3 0,2 0 0,2-2 0,0-2 0,1-5-8191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7.843"/>
    </inkml:context>
    <inkml:brush xml:id="br0">
      <inkml:brushProperty name="width" value="0.05" units="cm"/>
      <inkml:brushProperty name="height" value="0.05" units="cm"/>
      <inkml:brushProperty name="color" value="#004F8B"/>
    </inkml:brush>
  </inkml:definitions>
  <inkml:trace contextRef="#ctx0" brushRef="#br0">0 23 24575,'9'-19'0,"-9"18"0,0 1 0,0 0 0,0 0 0,1-1 0,-1 1 0,0 0 0,1 0 0,-1 0 0,0 0 0,1-1 0,-1 1 0,0 0 0,0 0 0,1 0 0,-1 0 0,0 0 0,1 0 0,-1 0 0,0 0 0,1 0 0,-1 0 0,0 0 0,1 0 0,-1 0 0,1 0 0,-1 0 0,0 0 0,0 0 0,1 0 0,-1 1 0,0-1 0,1 0 0,-1 0 0,0 0 0,1 0 0,-1 1 0,0-1 0,0 0 0,1 0 0,-1 1 0,0-1 0,0 0 0,0 1 0,0-1 0,1 0 0,-1 0 0,0 1 0,0-1 0,0 0 0,0 1 0,0-1 0,0 0 0,0 1 0,0-1 0,0 1 0,31 111 0,-24-81 0,1-1 0,17 45 0,-25-75 0,0 1 0,0-1 0,0 0 0,0 1 0,0-1 0,1 1 0,-1-1 0,0 0 0,0 1 0,0-1 0,0 1 0,1-1 0,-1 0 0,0 1 0,0-1 0,0 0 0,1 1 0,-1-1 0,0 0 0,1 0 0,-1 1 0,0-1 0,1 0 0,-1 0 0,0 1 0,1-1 0,-1 0 0,1 0 0,-1 0 0,0 0 0,1 0 0,-1 1 0,1-1 0,-1 0 0,0 0 0,1 0 0,-1 0 0,1 0 0,0-1 0,7-16 0,1-31 0,-9 46 0,1-4 0,0 1 0,-1 0 0,2 0 0,-1-1 0,1 1 0,0 0 0,0 0 0,0 0 0,1 1 0,-1-1 0,1 0 0,0 1 0,1 0 0,4-6 0,-5 8 0,0 0 0,0 0 0,0 1 0,0-1 0,0 1 0,0-1 0,0 1 0,1 0 0,-1 0 0,0 1 0,1-1 0,-1 1 0,1 0 0,-1-1 0,1 1 0,-1 1 0,1-1 0,-1 0 0,0 1 0,1 0 0,-1 0 0,7 2 0,63 26-1365,-51-19-5461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3.264"/>
    </inkml:context>
    <inkml:brush xml:id="br0">
      <inkml:brushProperty name="width" value="0.05" units="cm"/>
      <inkml:brushProperty name="height" value="0.05" units="cm"/>
      <inkml:brushProperty name="color" value="#004F8B"/>
    </inkml:brush>
  </inkml:definitions>
  <inkml:trace contextRef="#ctx0" brushRef="#br0">49 119 24575,'-1'11'0,"-1"0"0,0 0 0,0 0 0,-1 0 0,-1 0 0,-6 15 0,4-13 0,2 0 0,-1 0 0,-3 24 0,7-29 0,1-1 0,-1 0 0,1 1 0,1-1 0,0 1 0,0-1 0,0 0 0,1 0 0,0 1 0,0-1 0,1 0 0,0-1 0,0 1 0,1 0 0,4 6 0,-5-10 0,0 1 0,0-1 0,0 1 0,1-1 0,-1 0 0,1 0 0,0-1 0,0 1 0,0-1 0,0 0 0,0 0 0,0 0 0,1 0 0,-1-1 0,1 0 0,-1 0 0,1 0 0,-1 0 0,1-1 0,0 0 0,-1 0 0,1 0 0,0 0 0,-1-1 0,7-1 0,-2-1 0,1 0 0,0-1 0,-1 0 0,0-1 0,0 0 0,0-1 0,0 1 0,-1-2 0,0 1 0,-1-1 0,1 0 0,-1-1 0,0 0 0,-1 0 0,0 0 0,0-1 0,-1 0 0,0 0 0,-1 0 0,5-13 0,-1 2 0,-1 0 0,-1-1 0,-1 0 0,-1 1 0,-1-1 0,0-1 0,-2 1 0,-2-42 0,1 60 0,0 0 0,0 0 0,-1 0 0,1-1 0,-1 1 0,0 0 0,0 0 0,0 0 0,0 0 0,-1 0 0,1 1 0,-1-1 0,0 0 0,0 1 0,1-1 0,-2 1 0,1-1 0,0 1 0,-4-3 0,4 4 0,-1 0 0,0 0 0,0 0 0,0 0 0,0 0 0,0 1 0,0-1 0,0 1 0,0 0 0,0-1 0,0 1 0,0 1 0,0-1 0,0 0 0,0 1 0,-4 1 0,-6 3 0,0 0 0,0 0 0,1 2 0,-1-1 0,1 2 0,1-1 0,-14 13 0,-24 19-1365,28-23-5461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3.632"/>
    </inkml:context>
    <inkml:brush xml:id="br0">
      <inkml:brushProperty name="width" value="0.05" units="cm"/>
      <inkml:brushProperty name="height" value="0.05" units="cm"/>
      <inkml:brushProperty name="color" value="#004F8B"/>
    </inkml:brush>
  </inkml:definitions>
  <inkml:trace contextRef="#ctx0" brushRef="#br0">1 10 24575,'0'-4'0,"4"-2"0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4.078"/>
    </inkml:context>
    <inkml:brush xml:id="br0">
      <inkml:brushProperty name="width" value="0.05" units="cm"/>
      <inkml:brushProperty name="height" value="0.05" units="cm"/>
      <inkml:brushProperty name="color" value="#004F8B"/>
    </inkml:brush>
  </inkml:definitions>
  <inkml:trace contextRef="#ctx0" brushRef="#br0">0 86 24575,'1'-4'0,"-1"-1"0,1 1 0,0 0 0,0-1 0,1 1 0,-1 0 0,1 0 0,0 0 0,0 0 0,0 1 0,0-1 0,1 0 0,-1 1 0,1 0 0,0-1 0,0 1 0,0 0 0,6-4 0,-7 6 0,-1 0 0,1 0 0,0 0 0,-1 0 0,1 0 0,-1 1 0,1-1 0,0 1 0,0-1 0,0 1 0,-1-1 0,1 1 0,0 0 0,0 0 0,0 0 0,-1 0 0,1 0 0,0 0 0,0 0 0,0 1 0,0-1 0,-1 1 0,1-1 0,0 1 0,-1 0 0,1 0 0,0 0 0,-1 0 0,1 0 0,-1 0 0,1 0 0,-1 0 0,0 0 0,1 1 0,-1-1 0,0 1 0,0-1 0,0 1 0,0-1 0,0 1 0,0 0 0,-1-1 0,1 1 0,0 3 0,2 2 0,0 1 0,-1-1 0,0 1 0,0 0 0,-1-1 0,0 1 0,-1 0 0,0 0 0,0 0 0,0 0 0,-1-1 0,0 1 0,-3 8 0,-3 8 0,-1 0 0,-20 39 0,20-46 0,0 0 0,1 1 0,0 0 0,2 0 0,-7 34 0,11-49 0,1-1 0,0 0 0,0 0 0,0 1 0,0-1 0,0 0 0,0 0 0,1 0 0,-1 1 0,1-1 0,-1 0 0,1 0 0,0 0 0,0 0 0,0 0 0,0 0 0,0 0 0,0 0 0,1 0 0,-1-1 0,0 1 0,1 0 0,2 1 0,-1-1 0,0-1 0,0 1 0,0-1 0,1 0 0,-1 0 0,0 0 0,0-1 0,1 1 0,-1-1 0,1 0 0,-1 0 0,0 0 0,7-1 0,2-1 0,0-1 0,-1 0 0,1 0 0,-1-1 0,0-1 0,0 0 0,18-10 0,-14 2-1365,-3 1-5461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4.441"/>
    </inkml:context>
    <inkml:brush xml:id="br0">
      <inkml:brushProperty name="width" value="0.05" units="cm"/>
      <inkml:brushProperty name="height" value="0.05" units="cm"/>
      <inkml:brushProperty name="color" value="#004F8B"/>
    </inkml:brush>
  </inkml:definitions>
  <inkml:trace contextRef="#ctx0" brushRef="#br0">0 1 24575,'0'340'-1365,"0"-319"-5461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4.785"/>
    </inkml:context>
    <inkml:brush xml:id="br0">
      <inkml:brushProperty name="width" value="0.05" units="cm"/>
      <inkml:brushProperty name="height" value="0.05" units="cm"/>
      <inkml:brushProperty name="color" value="#004F8B"/>
    </inkml:brush>
  </inkml:definitions>
  <inkml:trace contextRef="#ctx0" brushRef="#br0">62 9 24575,'0'-8'0,"0"8"0,0 0 0,0 0 0,0 0 0,0 0 0,0 0 0,0 0 0,-1 0 0,1 0 0,0 0 0,0 0 0,0 0 0,0 0 0,0 0 0,0 0 0,0 0 0,0 0 0,0 0 0,0 0 0,-1 0 0,1 0 0,0 0 0,0 0 0,0 0 0,0 0 0,0 0 0,0 0 0,0 0 0,0 0 0,-9 13 0,-2 1 0,5-7 0,1 1 0,-1-1 0,2 1 0,-1 0 0,-5 15 0,9-21 0,0 1 0,1 0 0,-1 0 0,1 0 0,0-1 0,-1 1 0,2 0 0,-1 0 0,0 0 0,0 0 0,1-1 0,0 1 0,-1 0 0,1 0 0,0-1 0,0 1 0,1-1 0,-1 1 0,0-1 0,1 1 0,0-1 0,-1 0 0,3 3 0,4 3-195,0-1 0,1 0 0,0 0 0,0 0 0,0-1 0,20 9 0,-14-8-6631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3.598"/>
    </inkml:context>
    <inkml:brush xml:id="br0">
      <inkml:brushProperty name="width" value="0.05" units="cm"/>
      <inkml:brushProperty name="height" value="0.05" units="cm"/>
      <inkml:brushProperty name="color" value="#004F8B"/>
    </inkml:brush>
  </inkml:definitions>
  <inkml:trace contextRef="#ctx0" brushRef="#br0">0 6 24575,'1'-1'0,"0"1"0,0-1 0,0 0 0,1 1 0,-1-1 0,0 1 0,0 0 0,0-1 0,0 1 0,1 0 0,-1 0 0,0 0 0,0-1 0,1 1 0,-1 1 0,0-1 0,0 0 0,1 0 0,-1 0 0,0 1 0,0-1 0,0 0 0,0 1 0,1-1 0,-1 1 0,0 0 0,0-1 0,0 1 0,0 0 0,0 0 0,0-1 0,-1 1 0,1 0 0,0 0 0,0 0 0,1 2 0,28 38 0,-15 3 0,-1-1 0,-2 2 0,-2 0 0,-2 0 0,3 51 0,-6 20-1365,-5-94-5461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4.375"/>
    </inkml:context>
    <inkml:brush xml:id="br0">
      <inkml:brushProperty name="width" value="0.05" units="cm"/>
      <inkml:brushProperty name="height" value="0.05" units="cm"/>
      <inkml:brushProperty name="color" value="#004F8B"/>
    </inkml:brush>
  </inkml:definitions>
  <inkml:trace contextRef="#ctx0" brushRef="#br0">35 7 24575,'-3'-4'0,"-3"12"0,-4 15 0,5 4 0,0 0 0,2 1 0,1-1 0,2 1 0,0 0 0,2-1 0,7 38 0,-7-55 0,1 1 0,1-1 0,-1 0 0,2 0 0,-1 0 0,1 0 0,1-1 0,0 0 0,10 13 0,-10-17 0,-1 1 0,2-1 0,-1 1 0,0-2 0,1 1 0,0-1 0,0 0 0,0 0 0,1-1 0,-1 0 0,1-1 0,0 1 0,0-1 0,8 1 0,-11-2 0,0-1 0,0 1 0,0-1 0,-1 1 0,1-1 0,0-1 0,0 1 0,0-1 0,-1 0 0,1 0 0,0 0 0,-1 0 0,1-1 0,-1 0 0,1 0 0,-1 0 0,0-1 0,0 1 0,0-1 0,0 0 0,0 0 0,-1 0 0,1-1 0,-1 1 0,0-1 0,0 0 0,0 0 0,-1 0 0,1 0 0,-1-1 0,0 1 0,0 0 0,0-1 0,-1 0 0,2-5 0,0-5 0,-1 1 0,0-1 0,-1 1 0,0-1 0,-1 0 0,-1 1 0,0-1 0,-1 0 0,-1 1 0,-6-21 0,3 17 0,-1-1 0,-1 2 0,-1-1 0,0 1 0,-21-28 0,26 39 0,-1 1 0,0-1 0,0 1 0,-1 0 0,1 1 0,-1 0 0,0-1 0,-9-3 0,11 6 0,1 1 0,-1-1 0,0 1 0,1 0 0,-1 1 0,0-1 0,0 0 0,1 1 0,-1 0 0,0 0 0,0 0 0,0 1 0,1-1 0,-1 1 0,0 0 0,-6 2 0,7-2-80,-1 1 0,1 0-1,0 0 1,0 0 0,0 0-1,1 0 1,-1 1 0,0-1-1,1 1 1,0-1 0,-1 1 0,1 0-1,0 0 1,0 0 0,1 0-1,-2 4 1,-5 12-6746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4.817"/>
    </inkml:context>
    <inkml:brush xml:id="br0">
      <inkml:brushProperty name="width" value="0.05" units="cm"/>
      <inkml:brushProperty name="height" value="0.05" units="cm"/>
      <inkml:brushProperty name="color" value="#004F8B"/>
    </inkml:brush>
  </inkml:definitions>
  <inkml:trace contextRef="#ctx0" brushRef="#br0">0 6 24575,'0'-5'0,"0"4"0,0 5 0,4 7 0,2 5 0,3 0 0,1 1 0,2-2 0,4 1 0,3 1 0,2-2 0,2 1 0,1-3 0,-3-3-8191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5.165"/>
    </inkml:context>
    <inkml:brush xml:id="br0">
      <inkml:brushProperty name="width" value="0.05" units="cm"/>
      <inkml:brushProperty name="height" value="0.05" units="cm"/>
      <inkml:brushProperty name="color" value="#004F8B"/>
    </inkml:brush>
  </inkml:definitions>
  <inkml:trace contextRef="#ctx0" brushRef="#br0">259 1 24575,'-4'0'0,"-6"4"0,-4 1 0,-6 4 0,-1 5 0,-3 4 0,-1 3 0,4 2 0,1-3 0,0-1 0,3 1 0,1 1 0,3 1 0,-1-4 0,3 0 0,2-3-8191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5.730"/>
    </inkml:context>
    <inkml:brush xml:id="br0">
      <inkml:brushProperty name="width" value="0.05" units="cm"/>
      <inkml:brushProperty name="height" value="0.05" units="cm"/>
      <inkml:brushProperty name="color" value="#004F8B"/>
    </inkml:brush>
  </inkml:definitions>
  <inkml:trace contextRef="#ctx0" brushRef="#br0">12 65 24575,'0'0'0,"0"1"0,-1-1 0,1 0 0,-1 0 0,1 0 0,-1 0 0,1 0 0,0-1 0,-1 1 0,1 0 0,-1 0 0,1 0 0,0 0 0,-1 0 0,1 0 0,-1-1 0,1 1 0,0 0 0,-1 0 0,1-1 0,0 1 0,-1 0 0,1 0 0,0-1 0,0 1 0,-1 0 0,1-1 0,0 1 0,0-1 0,0 1 0,-1 0 0,1-1 0,0 1 0,0 0 0,0-1 0,0 1 0,0-1 0,0 1 0,0-1 0,0 1 0,0 0 0,0-1 0,0 1 0,0-1 0,0 1 0,0 0 0,0-1 0,0 1 0,0-1 0,0 1 0,1 0 0,-1-1 0,0 1 0,0 0 0,1-1 0,-1 1 0,0 0 0,1-1 0,17-19 0,-8 15 0,1 0 0,0 1 0,0 1 0,1 0 0,-1 0 0,1 1 0,-1 0 0,1 1 0,-1 1 0,1 0 0,0 0 0,0 1 0,-1 0 0,1 1 0,13 5 0,-18-5 0,-1 0 0,0 1 0,1 0 0,-1 0 0,0 1 0,-1-1 0,1 1 0,-1 0 0,0 1 0,0-1 0,0 1 0,0 0 0,-1 1 0,0-1 0,0 1 0,0 0 0,-1 0 0,0 0 0,0 0 0,0 0 0,-1 1 0,0-1 0,0 1 0,-1 0 0,0-1 0,0 1 0,0 9 0,-2 6 0,-1 1 0,-1-1 0,-1 0 0,0 0 0,-2 0 0,-1 0 0,-17 37 0,15-39 0,1 0 0,0 0 0,2 0 0,0 1 0,2 0 0,0 0 0,1 0 0,1 38 0,2-56 0,0 0 0,0 0 0,1 1 0,-1-1 0,1 0 0,0 0 0,0 0 0,0 0 0,0 0 0,0 0 0,1 0 0,0 0 0,-1-1 0,1 1 0,0 0 0,0-1 0,1 0 0,-1 1 0,0-1 0,1 0 0,3 2 0,-2-2 0,0 0 0,0-1 0,0 0 0,0 0 0,1 0 0,-1 0 0,0-1 0,0 0 0,1 0 0,-1 0 0,0 0 0,0 0 0,1-1 0,4-1 0,3-2 0,0 1 0,0-2 0,0 0 0,-1 0 0,1-1 0,-1 0 0,-1-1 0,1 0 0,-1-1 0,10-10 0,-3-1-455,-1-2 0,14-21 0,-20 26-6371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8.206"/>
    </inkml:context>
    <inkml:brush xml:id="br0">
      <inkml:brushProperty name="width" value="0.05" units="cm"/>
      <inkml:brushProperty name="height" value="0.05" units="cm"/>
      <inkml:brushProperty name="color" value="#004F8B"/>
    </inkml:brush>
  </inkml:definitions>
  <inkml:trace contextRef="#ctx0" brushRef="#br0">186 571 24575,'-7'0'0,"0"1"0,0 1 0,0-1 0,1 1 0,-1 1 0,0-1 0,1 1 0,-1 0 0,1 1 0,0-1 0,0 1 0,-10 9 0,4-3 0,1 0 0,0 1 0,1 0 0,-18 25 0,26-33 0,0 1 0,0-1 0,0 1 0,0 0 0,0 0 0,1 0 0,-1 0 0,1 0 0,0 0 0,1 0 0,-1 0 0,1 0 0,-1 1 0,1-1 0,0 0 0,1 0 0,-1 0 0,1 1 0,0-1 0,1 4 0,0-6 0,-1 1 0,0-1 0,1 0 0,0 0 0,0 0 0,-1 0 0,1 0 0,0 0 0,0-1 0,1 1 0,-1 0 0,0-1 0,1 0 0,-1 0 0,0 0 0,1 0 0,-1 0 0,1 0 0,0 0 0,-1-1 0,1 1 0,0-1 0,-1 0 0,1 0 0,0 0 0,-1 0 0,1 0 0,0-1 0,-1 1 0,1-1 0,-1 0 0,4-1 0,3-1 0,-1 0 0,0-1 0,1 1 0,-1-2 0,-1 1 0,1-1 0,-1-1 0,0 1 0,0-1 0,0 0 0,8-11 0,1-2 0,0-1 0,23-41 0,-21 24 0,-1 0 0,-2-1 0,-2-1 0,-1 0 0,-3-1 0,0 0 0,-3 0 0,-1-1 0,-3 1 0,0-1 0,-7-55 0,4 84 0,-1 0 0,-1 1 0,0-1 0,-9-21 0,11 31 0,0-1 0,0 1 0,0 0 0,-1 0 0,1 0 0,-1 0 0,1 0 0,-1 0 0,0 0 0,0 0 0,1 0 0,-6-2 0,6 3 0,0 1 0,0 0 0,0 0 0,-1-1 0,1 1 0,0 0 0,0 0 0,0 0 0,0 0 0,-1 0 0,1 1 0,0-1 0,0 0 0,0 1 0,-1-1 0,1 0 0,0 1 0,0-1 0,0 1 0,0 0 0,0-1 0,0 1 0,0 0 0,0 0 0,0-1 0,1 1 0,-1 0 0,0 0 0,0 1 0,-5 6 0,1 0 0,0 0 0,1 1 0,0-1 0,0 1 0,1 0 0,0 0 0,0 0 0,1 1 0,0-1 0,1 1 0,0-1 0,1 1 0,0 13 0,2 18 0,13 77 0,-4-68-455,1-1 0,38 92 0,-30-92-6371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6.076"/>
    </inkml:context>
    <inkml:brush xml:id="br0">
      <inkml:brushProperty name="width" value="0.05" units="cm"/>
      <inkml:brushProperty name="height" value="0.05" units="cm"/>
      <inkml:brushProperty name="color" value="#004F8B"/>
    </inkml:brush>
  </inkml:definitions>
  <inkml:trace contextRef="#ctx0" brushRef="#br0">0 0 24575,'6'70'-222,"3"0"-1,31 118 1,-31-152-476,-4-15-6128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6.453"/>
    </inkml:context>
    <inkml:brush xml:id="br0">
      <inkml:brushProperty name="width" value="0.05" units="cm"/>
      <inkml:brushProperty name="height" value="0.05" units="cm"/>
      <inkml:brushProperty name="color" value="#004F8B"/>
    </inkml:brush>
  </inkml:definitions>
  <inkml:trace contextRef="#ctx0" brushRef="#br0">90 10 24575,'0'0'0,"1"0"0,-1-1 0,0 1 0,0 0 0,0-1 0,0 1 0,0 0 0,0-1 0,0 1 0,0 0 0,0 0 0,0-1 0,0 1 0,0 0 0,-1-1 0,1 1 0,0 0 0,0-1 0,0 1 0,0 0 0,0 0 0,-1-1 0,1 1 0,0 0 0,0 0 0,0-1 0,-1 1 0,1 0 0,0 0 0,-1 0 0,1-1 0,0 1 0,0 0 0,-1 0 0,1 0 0,0 0 0,-1 0 0,1 0 0,0-1 0,0 1 0,-1 0 0,-14 8 0,-11 18 0,21-19 0,0 0 0,1 0 0,-1 0 0,1 1 0,1 0 0,-1-1 0,1 1 0,1 0 0,-1 1 0,1-1 0,-1 11 0,3-16 0,0 1 0,0-1 0,1 1 0,-1-1 0,1 1 0,0-1 0,0 1 0,0-1 0,0 0 0,0 1 0,1-1 0,-1 0 0,1 0 0,0 0 0,0 0 0,0 0 0,1-1 0,-1 1 0,1-1 0,-1 1 0,1-1 0,0 0 0,0 0 0,0 0 0,0 0 0,0-1 0,0 1 0,0-1 0,6 2 0,2 0 19,1 0 0,0-1-1,-1 0 1,1-1 0,0 0-1,20-2 1,41 4-1515,-52 1-5330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8.764"/>
    </inkml:context>
    <inkml:brush xml:id="br0">
      <inkml:brushProperty name="width" value="0.05" units="cm"/>
      <inkml:brushProperty name="height" value="0.05" units="cm"/>
      <inkml:brushProperty name="color" value="#004F8B"/>
    </inkml:brush>
  </inkml:definitions>
  <inkml:trace contextRef="#ctx0" brushRef="#br0">128 22 24575,'0'-1'0,"0"0"0,0 0 0,0 0 0,0 1 0,0-1 0,0 0 0,0 0 0,0 0 0,-1 0 0,1 1 0,0-1 0,-1 0 0,1 0 0,0 1 0,-1-1 0,1 0 0,-1 1 0,1-1 0,-1 0 0,1 1 0,-1-1 0,0 1 0,1-1 0,-1 1 0,0-1 0,1 1 0,-1-1 0,0 1 0,0 0 0,1-1 0,-1 1 0,0 0 0,0 0 0,0-1 0,0 1 0,1 0 0,-1 0 0,0 0 0,0 0 0,0 0 0,0 0 0,1 1 0,-1-1 0,0 0 0,0 0 0,0 0 0,1 1 0,-1-1 0,0 0 0,0 1 0,1-1 0,-1 1 0,0-1 0,0 2 0,-4 0 0,0 1 0,0-1 0,0 1 0,0 1 0,0-1 0,-7 9 0,5-3 0,1 1 0,0 0 0,1 0 0,0 1 0,0 0 0,1 0 0,1 0 0,0 0 0,0 0 0,1 1 0,1-1 0,-1 14 0,1 10 0,1 0 0,9 63 0,-6-81 0,1-1 0,0 1 0,1 0 0,1-1 0,0 0 0,12 21 0,-15-34 0,-1 1 0,1 0 0,-1 0 0,1-1 0,0 1 0,1-1 0,-1 0 0,0 0 0,1 0 0,0 0 0,0-1 0,7 4 0,-8-5 0,-1 0 0,1-1 0,0 1 0,0-1 0,0 0 0,0 1 0,0-2 0,0 1 0,0 0 0,0 0 0,0-1 0,0 0 0,0 1 0,0-1 0,0 0 0,0-1 0,-1 1 0,1 0 0,0-1 0,-1 0 0,4-2 0,2-3 0,0-1 0,0 1 0,-1-1 0,0-1 0,-1 1 0,0-1 0,0 0 0,-1-1 0,0 1 0,7-20 0,6-11 0,-18 39 0,0 1 0,0 0 0,0 0 0,0 0 0,0 0 0,0 0 0,1 0 0,-1 0 0,0-1 0,0 1 0,0 0 0,0 0 0,0 0 0,0 0 0,0 0 0,0 0 0,0 0 0,0 0 0,1 0 0,-1 0 0,0-1 0,0 1 0,0 0 0,0 0 0,0 0 0,0 0 0,1 0 0,-1 0 0,0 0 0,0 0 0,0 0 0,0 0 0,0 0 0,0 0 0,1 0 0,-1 0 0,0 0 0,0 0 0,0 0 0,0 0 0,0 0 0,0 0 0,1 1 0,-1-1 0,0 0 0,0 0 0,0 0 0,0 0 0,0 0 0,0 0 0,0 0 0,0 0 0,0 0 0,1 0 0,-1 1 0,0-1 0,0 0 0,6 13 0,4 22 0,-8-29 0,-1 0 0,1-1 0,0 1 0,0-1 0,1 0 0,0 0 0,0 0 0,0 0 0,0 0 0,1 0 0,0-1 0,0 0 0,0 0 0,0 0 0,1 0 0,7 5 0,-9-8 0,-1 0 0,1 0 0,0 0 0,0 0 0,0 0 0,0-1 0,-1 1 0,1-1 0,0 0 0,0 1 0,0-1 0,0-1 0,0 1 0,0 0 0,0-1 0,0 0 0,0 1 0,-1-1 0,1 0 0,0 0 0,-1-1 0,1 1 0,0-1 0,-1 1 0,0-1 0,1 0 0,-1 0 0,0 0 0,0 0 0,0 0 0,0 0 0,2-4 0,0 0 0,0-1 0,0 1 0,-1-1 0,0 0 0,0 1 0,-1-1 0,0-1 0,0 1 0,0 0 0,-1 0 0,0-1 0,-1 1 0,0-1 0,0 1 0,0 0 0,-1-1 0,0 1 0,0 0 0,-1-1 0,0 1 0,-1 0 0,1 0 0,-1 0 0,0 1 0,-1-1 0,0 1 0,-8-11 0,8 11 0,-1 0 0,1 1 0,-1 0 0,0 0 0,-1 0 0,1 1 0,-1 0 0,0 0 0,0 0 0,0 1 0,0-1 0,-1 2 0,-6-3 0,8 3 0,0 1 0,-1 0 0,1 1 0,0-1 0,0 1 0,-1 0 0,1 0 0,0 1 0,0 0 0,-1 0 0,1 0 0,0 0 0,0 1 0,0 0 0,0 0 0,1 0 0,-1 1 0,-8 5 0,10-6-124,-1 1 0,1 0 0,0-1 0,0 1 0,0 0 0,0 0-1,0 1 1,1-1 0,-1 1 0,-2 5 0,-1 7-6702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9.148"/>
    </inkml:context>
    <inkml:brush xml:id="br0">
      <inkml:brushProperty name="width" value="0.05" units="cm"/>
      <inkml:brushProperty name="height" value="0.05" units="cm"/>
      <inkml:brushProperty name="color" value="#004F8B"/>
    </inkml:brush>
  </inkml:definitions>
  <inkml:trace contextRef="#ctx0" brushRef="#br0">42 26 24575,'1'-1'0,"0"0"0,0 0 0,0 0 0,0 0 0,0 0 0,-1 0 0,1-1 0,-1 1 0,1 0 0,-1 0 0,1-1 0,-1 1 0,1-1 0,-1 1 0,0-2 0,-4-1 0,-7 12 0,7-3 0,1-1 0,-1 1 0,1 0 0,-1-1 0,2 2 0,-1-1 0,0 0 0,1 0 0,0 1 0,0 0 0,1-1 0,0 1 0,0 0 0,0 0 0,0-1 0,1 1 0,0 0 0,0 0 0,1 0 0,1 8 0,1-5 0,0 0 0,0 0 0,1 0 0,1 0 0,-1-1 0,1 0 0,1 0 0,0 0 0,0 0 0,0-1 0,14 12 0,12 9 0,-15-14 0,0 1 0,-1 0 0,0 2 0,-2-1 0,21 32 0,-32-43 0,0 0 0,-1 0 0,0 0 0,0 0 0,0 1 0,-1-1 0,1 1 0,-1 0 0,-1-1 0,1 1 0,-1 0 0,0-1 0,0 1 0,-1 0 0,0-1 0,0 1 0,0-1 0,0 1 0,-1-1 0,0 1 0,0-1 0,-1 0 0,1 0 0,-1 0 0,0 0 0,0-1 0,-7 7 0,3-2-170,0-1-1,-1 0 0,-1 0 1,1-1-1,-1 0 0,0 0 1,-15 7-1,10-7-6655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9.488"/>
    </inkml:context>
    <inkml:brush xml:id="br0">
      <inkml:brushProperty name="width" value="0.05" units="cm"/>
      <inkml:brushProperty name="height" value="0.05" units="cm"/>
      <inkml:brushProperty name="color" value="#004F8B"/>
    </inkml:brush>
  </inkml:definitions>
  <inkml:trace contextRef="#ctx0" brushRef="#br0">1 49 24575,'1'-3'0,"1"-1"0,-1 1 0,1 0 0,0 0 0,0 0 0,1 1 0,-1-1 0,0 0 0,1 1 0,0-1 0,0 1 0,0 0 0,0 0 0,0 0 0,0 1 0,0-1 0,0 1 0,1-1 0,5 0 0,-7 2 0,0 0 0,0 0 0,0 0 0,0 0 0,1 1 0,-1-1 0,0 1 0,0 0 0,0-1 0,0 1 0,0 0 0,0 0 0,0 0 0,-1 1 0,1-1 0,0 0 0,-1 1 0,1-1 0,0 1 0,-1-1 0,0 1 0,1 0 0,-1 0 0,0 0 0,0 0 0,0-1 0,0 1 0,0 1 0,-1-1 0,1 0 0,-1 0 0,1 2 0,5 24 0,0-1 0,-3 1 0,0-1 0,-2 39 0,4 30 0,2 8-30,-5-57-415,2-1 0,20 88 0,-16-107-6381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9.818"/>
    </inkml:context>
    <inkml:brush xml:id="br0">
      <inkml:brushProperty name="width" value="0.05" units="cm"/>
      <inkml:brushProperty name="height" value="0.05" units="cm"/>
      <inkml:brushProperty name="color" value="#004F8B"/>
    </inkml:brush>
  </inkml:definitions>
  <inkml:trace contextRef="#ctx0" brushRef="#br0">485 139 24575,'0'-6'0,"0"1"0,0-1 0,-1 1 0,0 0 0,0-1 0,0 1 0,0 0 0,-1 0 0,0 0 0,0 0 0,0 0 0,-1 0 0,1 0 0,-1 1 0,-1-1 0,1 1 0,0 0 0,-8-7 0,4 6 0,1 1 0,-1 0 0,0 0 0,0 1 0,-1-1 0,1 2 0,-1-1 0,1 1 0,-1 0 0,0 1 0,-13-2 0,-3 2 0,0 1 0,1 2 0,-1 0 0,0 1 0,0 1 0,1 2 0,-36 12 0,33-8-682,-42 25-1,45-21-6143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0.158"/>
    </inkml:context>
    <inkml:brush xml:id="br0">
      <inkml:brushProperty name="width" value="0.05" units="cm"/>
      <inkml:brushProperty name="height" value="0.05" units="cm"/>
      <inkml:brushProperty name="color" value="#004F8B"/>
    </inkml:brush>
  </inkml:definitions>
  <inkml:trace contextRef="#ctx0" brushRef="#br0">0 1 24575,'4'0'0,"6"0"0,5 0 0,4 0 0,3 0 0,2 0 0,1 0 0,0 0 0,0 0 0,0 0 0,0 0 0,0 0 0,-1 0 0,1 0 0,-5 0-8191</inkml:trace>
  <inkml:trace contextRef="#ctx0" brushRef="#br0" timeOffset="1">170 146 24575,'4'0'0,"6"0"0,5 0 0,4 0 0,3 0 0,1 0 0,2 0 0,0 0 0,1 4 0,-1 2 0,-5-1-8191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0.969"/>
    </inkml:context>
    <inkml:brush xml:id="br0">
      <inkml:brushProperty name="width" value="0.05" units="cm"/>
      <inkml:brushProperty name="height" value="0.05" units="cm"/>
      <inkml:brushProperty name="color" value="#004F8B"/>
    </inkml:brush>
  </inkml:definitions>
  <inkml:trace contextRef="#ctx0" brushRef="#br0">1 113 24575,'4'0'0,"1"-4"0,5-1 0,3-4 0,5-1 0,3 2 0,2-2 0,1 0 0,1 3 0,0-3 0,0 2 0,0-3 0,0 0 0,-1 3 0,0 7 0,-4 7 0,-5 3-8191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1.316"/>
    </inkml:context>
    <inkml:brush xml:id="br0">
      <inkml:brushProperty name="width" value="0.05" units="cm"/>
      <inkml:brushProperty name="height" value="0.05" units="cm"/>
      <inkml:brushProperty name="color" value="#004F8B"/>
    </inkml:brush>
  </inkml:definitions>
  <inkml:trace contextRef="#ctx0" brushRef="#br0">11 48 24575,'-4'0'0,"-1"-5"0,4 0 0,6 0 0,7 1 0,5-3 0,4-1 0,2 2 0,2 1 0,1 2 0,-1 6 0,1 2 0,-1 0 0,-1-1 0,1 4 0,-5-1-8191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5.180"/>
    </inkml:context>
    <inkml:brush xml:id="br0">
      <inkml:brushProperty name="width" value="0.05" units="cm"/>
      <inkml:brushProperty name="height" value="0.05" units="cm"/>
      <inkml:brushProperty name="color" value="#004F8B"/>
    </inkml:brush>
  </inkml:definitions>
  <inkml:trace contextRef="#ctx0" brushRef="#br0">64 243 24575,'-21'-19'0,"16"15"0,0 0 0,0 0 0,1 0 0,0-1 0,0 0 0,-6-9 0,9 12 0,0-1 0,0 1 0,0 0 0,1-1 0,-1 1 0,1-1 0,0 1 0,0-1 0,0 1 0,0-1 0,0 1 0,0-1 0,0 1 0,1-1 0,-1 1 0,1-1 0,0 1 0,0 0 0,0-1 0,0 1 0,2-3 0,4-5 0,0 0 0,0 1 0,1 0 0,0 0 0,0 1 0,1 0 0,0 1 0,1 0 0,0 0 0,0 1 0,0 0 0,1 1 0,0 0 0,0 0 0,0 1 0,0 1 0,1 0 0,17-2 0,-22 4 0,0 0 0,0 1 0,0 0 0,0 0 0,0 1 0,1 0 0,-1 0 0,0 1 0,-1-1 0,1 1 0,0 1 0,0 0 0,10 5 0,-12-4 0,0 0 0,-1 0 0,1 0 0,-1 0 0,0 1 0,0-1 0,0 1 0,-1 0 0,0 0 0,0 1 0,0-1 0,-1 1 0,1-1 0,-1 1 0,-1 0 0,1 0 0,-1-1 0,1 10 0,-1 1 0,0 1 0,-1 0 0,0 0 0,-2 0 0,0-1 0,-1 1 0,0-1 0,-11 30 0,-7 7 0,-34 64 0,15-37 0,26-51 0,-14 30 0,26-55 0,1 0 0,-1 1 0,1-1 0,0 0 0,1 0 0,-1 1 0,1-1 0,-1 0 0,1 0 0,1 1 0,0 6 0,-1-10 0,1 0 0,-1 1 0,1-1 0,-1 0 0,1 0 0,0 0 0,-1 1 0,1-1 0,0 0 0,0 0 0,0 0 0,0 0 0,0 0 0,0 0 0,0-1 0,0 1 0,0 0 0,0 0 0,0-1 0,1 1 0,-1 0 0,3 0 0,-1 0 0,1-1 0,0 1 0,0-1 0,0 0 0,-1 0 0,1 0 0,0 0 0,5-2 0,8-2 0,0-1 0,29-13 0,-39 16 0,75-34 0,-1-3 0,112-73 0,-172 97-1365,-6 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8.602"/>
    </inkml:context>
    <inkml:brush xml:id="br0">
      <inkml:brushProperty name="width" value="0.05" units="cm"/>
      <inkml:brushProperty name="height" value="0.05" units="cm"/>
      <inkml:brushProperty name="color" value="#004F8B"/>
    </inkml:brush>
  </inkml:definitions>
  <inkml:trace contextRef="#ctx0" brushRef="#br0">1 1 24575,'0'4'0,"0"6"0,0 5 0,0 4 0,0 3 0,0 2 0,0 1 0,0 0 0,0 0 0,0 0 0,0 0 0,0 0 0,0-5-8191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5.739"/>
    </inkml:context>
    <inkml:brush xml:id="br0">
      <inkml:brushProperty name="width" value="0.05" units="cm"/>
      <inkml:brushProperty name="height" value="0.05" units="cm"/>
      <inkml:brushProperty name="color" value="#004F8B"/>
    </inkml:brush>
  </inkml:definitions>
  <inkml:trace contextRef="#ctx0" brushRef="#br0">1 1 24575,'0'366'0,"4"-323"-1365,1-28-5461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6.068"/>
    </inkml:context>
    <inkml:brush xml:id="br0">
      <inkml:brushProperty name="width" value="0.05" units="cm"/>
      <inkml:brushProperty name="height" value="0.05" units="cm"/>
      <inkml:brushProperty name="color" value="#004F8B"/>
    </inkml:brush>
  </inkml:definitions>
  <inkml:trace contextRef="#ctx0" brushRef="#br0">39 19 24575,'13'-18'0,"-29"39"0,10-9 0,0 1 0,0 0 0,2 0 0,-1 1 0,-3 22 0,8-33 0,0-1 0,-1 1 0,1-1 0,0 1 0,1-1 0,-1 1 0,0-1 0,1 0 0,-1 1 0,1-1 0,0 1 0,0-1 0,0 0 0,0 1 0,0-1 0,0 0 0,1 0 0,-1 0 0,1 0 0,-1 0 0,1 0 0,0-1 0,0 1 0,0 0 0,0-1 0,0 0 0,0 1 0,0-1 0,0 0 0,0 0 0,1 0 0,-1 0 0,0-1 0,1 1 0,-1 0 0,1-1 0,-1 0 0,1 0 0,3 0 0,41 3-63,-35-3-81,-1 1-1,1 0 0,0 0 1,-1 1-1,1 1 0,-1 0 0,0 0 1,13 7-1,-8-2-6681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1.071"/>
    </inkml:context>
    <inkml:brush xml:id="br0">
      <inkml:brushProperty name="width" value="0.05" units="cm"/>
      <inkml:brushProperty name="height" value="0.05" units="cm"/>
      <inkml:brushProperty name="color" value="#004F8B"/>
    </inkml:brush>
  </inkml:definitions>
  <inkml:trace contextRef="#ctx0" brushRef="#br0">6 15 24575,'0'-4'0,"-4"-1"0,3-1 0,1 6 0,5 3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1.455"/>
    </inkml:context>
    <inkml:brush xml:id="br0">
      <inkml:brushProperty name="width" value="0.05" units="cm"/>
      <inkml:brushProperty name="height" value="0.05" units="cm"/>
      <inkml:brushProperty name="color" value="#004F8B"/>
    </inkml:brush>
  </inkml:definitions>
  <inkml:trace contextRef="#ctx0" brushRef="#br0">0 18 24575,'0'-1'0,"0"0"0,0 1 0,0-1 0,1 0 0,-1 0 0,0 1 0,0-1 0,0 0 0,0 1 0,1-1 0,-1 0 0,0 0 0,1 1 0,-1-1 0,0 1 0,1-1 0,-1 0 0,1 1 0,-1-1 0,1 1 0,-1-1 0,1 1 0,0-1 0,-1 1 0,1 0 0,0-1 0,0 0 0,0 1 0,-1 0 0,1 1 0,-1-1 0,0 0 0,1 0 0,-1 0 0,1 0 0,-1 0 0,0 1 0,1-1 0,-1 0 0,0 0 0,1 1 0,-1-1 0,0 0 0,1 0 0,-1 1 0,0-1 0,1 0 0,-1 1 0,0-1 0,0 0 0,0 1 0,1-1 0,-1 1 0,0-1 0,0 0 0,0 1 0,0-1 0,0 1 0,0-1 0,0 1 0,0-1 0,0 0 0,0 1 0,0-1 0,0 1 0,0-1 0,0 1 0,0-1 0,0 0 0,0 1 0,0-1 0,-1 1 0,1-1 0,0 0 0,0 1 0,-1-1 0,-2 25 0,1 0 0,2 0 0,0 0 0,6 43 0,1 24 0,-6-67 63,9 44-1,0-7-1552,-8-42-5336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1.831"/>
    </inkml:context>
    <inkml:brush xml:id="br0">
      <inkml:brushProperty name="width" value="0.05" units="cm"/>
      <inkml:brushProperty name="height" value="0.05" units="cm"/>
      <inkml:brushProperty name="color" value="#004F8B"/>
    </inkml:brush>
  </inkml:definitions>
  <inkml:trace contextRef="#ctx0" brushRef="#br0">191 0 24575,'-4'0'0,"-1"4"0,-5 2 0,1 3 0,-4 5 0,-2 3 0,-4 4 0,2 2 0,-1-3 0,3 0 0,0-1 0,3 2 0,3 1 0,-1 1 0,1 1 0,3-1 0,1-3-8191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2.193"/>
    </inkml:context>
    <inkml:brush xml:id="br0">
      <inkml:brushProperty name="width" value="0.05" units="cm"/>
      <inkml:brushProperty name="height" value="0.05" units="cm"/>
      <inkml:brushProperty name="color" value="#004F8B"/>
    </inkml:brush>
  </inkml:definitions>
  <inkml:trace contextRef="#ctx0" brushRef="#br0">483 0 24575,'-31'2'-91,"0"2"0,0 0 0,1 2 0,-1 1 0,2 2 0,-1 1 0,1 1 0,1 1 0,0 2 0,0 0 0,2 2 0,0 1 0,1 2 0,-32 28 0,35-26-6735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3.118"/>
    </inkml:context>
    <inkml:brush xml:id="br0">
      <inkml:brushProperty name="width" value="0.05" units="cm"/>
      <inkml:brushProperty name="height" value="0.05" units="cm"/>
      <inkml:brushProperty name="color" value="#004F8B"/>
    </inkml:brush>
  </inkml:definitions>
  <inkml:trace contextRef="#ctx0" brushRef="#br0">25 6 24575,'0'-4'0,"0"3"0,0 5 0,0 6 0,0 6 0,0 4 0,-4 3 0,-2 2 0,1 0 0,1 0 0,1 1 0,1-1 0,1 0 0,5-1 0,1-4-8191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3.459"/>
    </inkml:context>
    <inkml:brush xml:id="br0">
      <inkml:brushProperty name="width" value="0.05" units="cm"/>
      <inkml:brushProperty name="height" value="0.05" units="cm"/>
      <inkml:brushProperty name="color" value="#004F8B"/>
    </inkml:brush>
  </inkml:definitions>
  <inkml:trace contextRef="#ctx0" brushRef="#br0">411 51 24575,'-1'-2'0,"1"0"0,-1 0 0,0 0 0,1 0 0,-1 0 0,0 0 0,0 0 0,0 0 0,-1 0 0,1 0 0,0 0 0,-1 1 0,1-1 0,-1 0 0,0 1 0,1 0 0,-1-1 0,0 1 0,0 0 0,0 0 0,0 0 0,0 0 0,0 0 0,0 0 0,0 1 0,0-1 0,0 1 0,0-1 0,-3 1 0,-66-8 0,70 8 0,-42-1 60,-52 6 0,79-3-272,0 0 0,1 1 0,-1 1-1,1 1 1,0 0 0,-24 13 0,18-7-6614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5.394"/>
    </inkml:context>
    <inkml:brush xml:id="br0">
      <inkml:brushProperty name="width" value="0.05" units="cm"/>
      <inkml:brushProperty name="height" value="0.05" units="cm"/>
      <inkml:brushProperty name="color" value="#004F8B"/>
    </inkml:brush>
  </inkml:definitions>
  <inkml:trace contextRef="#ctx0" brushRef="#br0">2 1 24575,'-1'52'0,"3"232"0,11-206-1365,-8-57-5461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5.754"/>
    </inkml:context>
    <inkml:brush xml:id="br0">
      <inkml:brushProperty name="width" value="0.05" units="cm"/>
      <inkml:brushProperty name="height" value="0.05" units="cm"/>
      <inkml:brushProperty name="color" value="#004F8B"/>
    </inkml:brush>
  </inkml:definitions>
  <inkml:trace contextRef="#ctx0" brushRef="#br0">26 98 24575,'-2'47'0,"-9"51"0,5-51 0,0 54 0,5-93 0,1 0 0,1 0 0,-1 0 0,1 1 0,1-1 0,0 0 0,0 0 0,0-1 0,1 1 0,5 9 0,-5-13 0,-1 0 0,1-1 0,0 1 0,1-1 0,-1 0 0,1 0 0,-1 0 0,1-1 0,0 1 0,0-1 0,0 0 0,0 0 0,0 0 0,1 0 0,-1-1 0,1 0 0,-1 0 0,1 0 0,7 0 0,-5 0 0,1-1 0,-1 1 0,1-2 0,-1 1 0,1-1 0,-1 0 0,1-1 0,-1 0 0,0 0 0,0 0 0,0-1 0,0 0 0,0-1 0,-1 1 0,1-1 0,-1 0 0,0-1 0,0 0 0,-1 0 0,1 0 0,-1 0 0,0-1 0,-1 0 0,1 0 0,-1 0 0,0-1 0,-1 1 0,5-11 0,0-1 0,-1-1 0,-1 0 0,0-1 0,-2 0 0,0 1 0,-1-1 0,-1-1 0,-1 1 0,-2-30 0,0 38 0,0 0 0,-1-1 0,-1 1 0,0 0 0,-1 0 0,0 0 0,-1 1 0,0-1 0,0 1 0,-2 0 0,-9-14 0,13 21 0,-1 1 0,1-1 0,-1 1 0,1-1 0,-1 1 0,0 0 0,0 1 0,0-1 0,0 1 0,-1-1 0,1 1 0,-1 1 0,1-1 0,-1 1 0,0-1 0,0 1 0,1 1 0,-1-1 0,0 1 0,0 0 0,0 0 0,0 0 0,0 0 0,1 1 0,-1 0 0,0 0 0,0 1 0,1-1 0,-1 1 0,1 0 0,-8 4 0,-37 26-1365,28-14-5461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9.234"/>
    </inkml:context>
    <inkml:brush xml:id="br0">
      <inkml:brushProperty name="width" value="0.05" units="cm"/>
      <inkml:brushProperty name="height" value="0.05" units="cm"/>
      <inkml:brushProperty name="color" value="#004F8B"/>
    </inkml:brush>
  </inkml:definitions>
  <inkml:trace contextRef="#ctx0" brushRef="#br0">0 89 24575,'1'-2'0,"-1"-1"0,1 1 0,0-1 0,0 1 0,0 0 0,0-1 0,0 1 0,1 0 0,-1 0 0,1-1 0,-1 1 0,1 0 0,0 1 0,0-1 0,0 0 0,0 0 0,0 1 0,0 0 0,1-1 0,-1 1 0,3-1 0,4-3 0,0 1 0,0 0 0,1 0 0,10-2 0,-1 2 0,1-1 0,-1 0 0,1 2 0,37-2 0,-50 5 0,0 1 0,0 0 0,0 0 0,-1 0 0,1 1 0,0 0 0,-1 0 0,1 1 0,-1 0 0,0 0 0,0 0 0,0 1 0,-1 0 0,1 0 0,6 6 0,-6-4 0,-1 1 0,1 0 0,-1 0 0,0 0 0,-1 0 0,1 1 0,-2 0 0,1 0 0,-1 0 0,0 0 0,-1 1 0,0-1 0,0 1 0,-1-1 0,0 1 0,0-1 0,-1 1 0,0 0 0,-1 0 0,0-1 0,0 1 0,-4 13 0,-6 17 0,-1 0 0,-2-1 0,-30 57 0,30-65 0,-47 81 0,-7 17 0,67-126 0,-1 0 0,1 0 0,1 0 0,-1 0 0,0 0 0,0 0 0,1 0 0,-1 1 0,1-1 0,0 0 0,0 0 0,-1 1 0,1-1 0,1 0 0,-1 0 0,0 0 0,1 1 0,-1-1 0,1 0 0,-1 0 0,1 0 0,0 0 0,0 0 0,1 2 0,1-2 0,-1 0 0,1 0 0,0 0 0,0 0 0,-1-1 0,1 1 0,0-1 0,0 0 0,0 0 0,1 0 0,-1 0 0,0-1 0,0 1 0,0-1 0,1 0 0,3 0 0,17-1 24,0-1 0,0-1-1,0-1 1,41-12 0,34-7-1508,-75 20-5342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8.946"/>
    </inkml:context>
    <inkml:brush xml:id="br0">
      <inkml:brushProperty name="width" value="0.05" units="cm"/>
      <inkml:brushProperty name="height" value="0.05" units="cm"/>
      <inkml:brushProperty name="color" value="#004F8B"/>
    </inkml:brush>
  </inkml:definitions>
  <inkml:trace contextRef="#ctx0" brushRef="#br0">0 61 24575,'0'-4'0,"0"-5"0,0-6 0,4 0 0,6 3 0,1 7 0,-2 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6.219"/>
    </inkml:context>
    <inkml:brush xml:id="br0">
      <inkml:brushProperty name="width" value="0.05" units="cm"/>
      <inkml:brushProperty name="height" value="0.05" units="cm"/>
      <inkml:brushProperty name="color" value="#004F8B"/>
    </inkml:brush>
  </inkml:definitions>
  <inkml:trace contextRef="#ctx0" brushRef="#br0">26 0 24575,'-4'4'0,"-1"6"0,-1 4 0,2 5 0,1 3 0,1 2 0,1 1 0,1 0 0,0 0 0,0 0 0,4 0 0,2 0 0,0-1 0,-2-4-8191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6.572"/>
    </inkml:context>
    <inkml:brush xml:id="br0">
      <inkml:brushProperty name="width" value="0.05" units="cm"/>
      <inkml:brushProperty name="height" value="0.05" units="cm"/>
      <inkml:brushProperty name="color" value="#004F8B"/>
    </inkml:brush>
  </inkml:definitions>
  <inkml:trace contextRef="#ctx0" brushRef="#br0">274 39 24575,'-4'-4'0,"-6"-1"0,0-5 0,-4 1 0,-3 0 0,-2 7 0,-3 4 0,-1 1 0,-2 0 0,5 4 0,0 1 0,1-2 0,2 3 0,1 0 0,3 2 0,-1 0 0,3-3-8191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7.027"/>
    </inkml:context>
    <inkml:brush xml:id="br0">
      <inkml:brushProperty name="width" value="0.05" units="cm"/>
      <inkml:brushProperty name="height" value="0.05" units="cm"/>
      <inkml:brushProperty name="color" value="#004F8B"/>
    </inkml:brush>
  </inkml:definitions>
  <inkml:trace contextRef="#ctx0" brushRef="#br0">0 71 24575,'1'-2'0,"0"0"0,0 1 0,0-1 0,0 0 0,0 0 0,0 1 0,0-1 0,0 1 0,1-1 0,-1 1 0,1 0 0,-1-1 0,1 1 0,0 0 0,-1 0 0,1 0 0,0 0 0,0 0 0,-1 1 0,3-2 0,40-13 0,-10 8 0,63-10 0,-88 16 0,1 0 0,-1 1 0,0 0 0,0 1 0,0 0 0,0 0 0,0 1 0,13 4 0,-20-5 0,1 1 0,-1-1 0,0 0 0,1 1 0,-1-1 0,0 1 0,0-1 0,0 1 0,0 0 0,0 0 0,-1 0 0,1 0 0,0 1 0,-1-1 0,0 0 0,1 0 0,0 4 0,0 0 0,0 0 0,-1 0 0,1 0 0,-1 1 0,-1-1 0,1 0 0,-1 8 0,-2 9 0,-1 1 0,-11 44 0,13-62 0,-23 67 0,17-54 0,0 0 0,2 1 0,-6 34 0,11-52 0,-1 0 0,1 0 0,0-1 0,0 1 0,0 0 0,0 0 0,1 0 0,-1 0 0,0-1 0,1 1 0,-1 0 0,1 0 0,0-1 0,-1 1 0,1 0 0,0-1 0,0 1 0,0 0 0,0-1 0,1 0 0,-1 1 0,0-1 0,0 0 0,1 1 0,-1-1 0,1 0 0,-1 0 0,1 0 0,0 0 0,-1-1 0,1 1 0,0 0 0,0-1 0,-1 1 0,1-1 0,0 0 0,0 1 0,0-1 0,0 0 0,-1 0 0,1 0 0,0 0 0,0-1 0,3 1 0,5-2 0,0 1 0,0-1 0,0-1 0,0 1 0,-1-2 0,17-7 0,-13 3 0,0-1 0,-1 0 0,19-18 0,-23 19 0,1 0 0,0 1 0,0-1 0,1 2 0,0-1 0,0 2 0,13-7 0,-20 11 0,-1 1 0,0 0 0,1-1 0,-1 1 0,1 0 0,-1 0 0,0 0 0,1 1 0,-1-1 0,0 0 0,1 1 0,-1 0 0,0-1 0,1 1 0,-1 0 0,0 0 0,3 2 0,39 31 0,-38-28 0,0-1 0,1 0 0,0 0 0,14 8 0,-12-10 0,-1 0 0,1-1 0,0 0 0,0-1 0,0 0 0,0 0 0,1-1 0,-1 0 0,0-1 0,0 0 0,0 0 0,0-1 0,13-4 0,-18 5 0,0-1 0,0 1 0,0-1 0,0 0 0,0 0 0,0 0 0,0 0 0,-1-1 0,1 0 0,-1 0 0,0 0 0,1 0 0,-2 0 0,1 0 0,0-1 0,-1 0 0,1 1 0,-1-1 0,0 0 0,0 0 0,-1 0 0,1 0 0,-1-1 0,0 1 0,0 0 0,0-1 0,0 1 0,-1 0 0,0-8 0,0 9 0,-1 0 0,1-1 0,-1 1 0,0 0 0,0-1 0,0 1 0,0 0 0,0 0 0,-1 0 0,0 0 0,1 0 0,-1 0 0,0 0 0,0 1 0,-1-1 0,-4-4 0,2 3 0,-1 0 0,0 0 0,0 0 0,-1 1 0,1 0 0,-1 0 0,-11-3 0,-4 1 0,1 0 0,-1 2 0,0 1 0,-30 0 0,-35 10-1365,48-3-5461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7.522"/>
    </inkml:context>
    <inkml:brush xml:id="br0">
      <inkml:brushProperty name="width" value="0.05" units="cm"/>
      <inkml:brushProperty name="height" value="0.05" units="cm"/>
      <inkml:brushProperty name="color" value="#004F8B"/>
    </inkml:brush>
  </inkml:definitions>
  <inkml:trace contextRef="#ctx0" brushRef="#br0">25 6 24575,'-4'0'0,"-1"-5"0,0 4 0,1 5 0,1 7 0,1 5 0,1 4 0,1 3 0,4 1 0,1 1 0,1 1 0,-2-1 0,-1 0 0,-1 0 0,-1 0 0,4-1 0,0 0 0,0-4-8191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7.876"/>
    </inkml:context>
    <inkml:brush xml:id="br0">
      <inkml:brushProperty name="width" value="0.05" units="cm"/>
      <inkml:brushProperty name="height" value="0.05" units="cm"/>
      <inkml:brushProperty name="color" value="#004F8B"/>
    </inkml:brush>
  </inkml:definitions>
  <inkml:trace contextRef="#ctx0" brushRef="#br0">438 51 24575,'0'-5'0,"0"-4"0,-4-2 0,-5 2 0,-6 2 0,-8 2 0,-5 2 0,-5 1 0,-6 6 0,1 2 0,-3 0 0,-2-2 0,-2 0 0,3-2 0,0-1 0,7 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8.215"/>
    </inkml:context>
    <inkml:brush xml:id="br0">
      <inkml:brushProperty name="width" value="0.05" units="cm"/>
      <inkml:brushProperty name="height" value="0.05" units="cm"/>
      <inkml:brushProperty name="color" value="#004F8B"/>
    </inkml:brush>
  </inkml:definitions>
  <inkml:trace contextRef="#ctx0" brushRef="#br0">47 1 24575,'1'0'0,"1"0"0,-1 0 0,0 0 0,0 0 0,1 0 0,-1 0 0,0 1 0,0-1 0,1 0 0,-1 1 0,0-1 0,0 1 0,0 0 0,0-1 0,1 1 0,-1 0 0,0 0 0,0 0 0,-1-1 0,1 1 0,0 0 0,0 0 0,0 0 0,-1 1 0,1-1 0,0 0 0,-1 0 0,1 0 0,-1 0 0,1 1 0,-1-1 0,0 0 0,1 0 0,-1 1 0,0-1 0,0 0 0,0 1 0,0-1 0,0 0 0,0 0 0,-1 1 0,1-1 0,0 0 0,0 1 0,-1-1 0,1 0 0,-2 1 0,-2 13 0,-1 0 0,0 0 0,-11 18 0,6-11 0,3-6 0,1 0 0,1 1 0,0-1 0,1 1 0,1 0 0,-2 31 0,5-43 0,1-1 0,-1 0 0,0 0 0,1 0 0,0 0 0,0 0 0,0 0 0,0 0 0,1 0 0,0-1 0,-1 1 0,1 0 0,1-1 0,-1 1 0,0-1 0,1 0 0,0 0 0,0 0 0,0 0 0,0 0 0,0-1 0,0 1 0,1-1 0,-1 0 0,1 0 0,0 0 0,-1-1 0,1 1 0,0-1 0,0 0 0,0 0 0,0 0 0,0 0 0,5-1 0,1 1 9,1-1-1,-1 0 1,1-1-1,-1 0 1,1 0 0,-1-1-1,0-1 1,0 0-1,0 0 1,0-1-1,-1 0 1,1 0-1,11-9 1,-1 1-306,-1-2 0,0 0 0,-1-1 0,30-32 0,-28 24-6529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8.578"/>
    </inkml:context>
    <inkml:brush xml:id="br0">
      <inkml:brushProperty name="width" value="0.05" units="cm"/>
      <inkml:brushProperty name="height" value="0.05" units="cm"/>
      <inkml:brushProperty name="color" value="#004F8B"/>
    </inkml:brush>
  </inkml:definitions>
  <inkml:trace contextRef="#ctx0" brushRef="#br0">149 1 24575,'-99'230'0,"87"-195"0,2 0 0,2 1 0,1 0 0,-4 67 0,11-87-120,-1-4-87,0-1-1,1 1 1,1 0-1,0-1 0,4 20 1,1-16-6619</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8.939"/>
    </inkml:context>
    <inkml:brush xml:id="br0">
      <inkml:brushProperty name="width" value="0.05" units="cm"/>
      <inkml:brushProperty name="height" value="0.05" units="cm"/>
      <inkml:brushProperty name="color" value="#004F8B"/>
    </inkml:brush>
  </inkml:definitions>
  <inkml:trace contextRef="#ctx0" brushRef="#br0">38 173 24575,'-3'4'0,"-1"0"0,0 0 0,1 1 0,0-1 0,0 1 0,0 0 0,1 0 0,0 0 0,0 0 0,0 1 0,0-1 0,1 0 0,0 1 0,0-1 0,0 1 0,1-1 0,0 1 0,0 0 0,0-1 0,1 1 0,0-1 0,0 1 0,0-1 0,1 0 0,-1 1 0,2-1 0,-1 0 0,0 0 0,1 0 0,0 0 0,0-1 0,0 1 0,1-1 0,-1 0 0,1 0 0,0 0 0,0 0 0,1 0 0,-1-1 0,1 0 0,0 0 0,0-1 0,9 5 0,-2-3 0,0 0 0,0-1 0,0 0 0,0-1 0,1-1 0,-1 0 0,1-1 0,-1 0 0,1 0 0,-1-1 0,1-1 0,-1-1 0,0 1 0,0-2 0,0 0 0,0 0 0,-1-1 0,21-12 0,-22 12 0,0-2 0,0 1 0,-1-2 0,0 1 0,0-1 0,-1 0 0,0-1 0,0 0 0,-1 0 0,0-1 0,-1 0 0,0 0 0,-1 0 0,0-1 0,0 0 0,-1 0 0,0 0 0,-1 0 0,-1-1 0,2-15 0,-3 22 5,-1 0-1,0 0 0,0-1 0,0 1 1,-1 0-1,0 0 0,0-1 0,0 1 1,-1 0-1,0 0 0,0 0 1,0 1-1,0-1 0,-1 0 0,1 1 1,-1-1-1,-1 1 0,1 0 0,0 0 1,-1 0-1,0 1 0,0-1 1,0 1-1,0 0 0,-1 0 0,1 0 1,-7-2-1,0 0-139,-1 1 0,0 0 0,0 1 0,0 1 0,0 0 0,0 0 0,0 1 0,-1 0 0,1 1 0,-20 3 0,-5 2-6691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9.294"/>
    </inkml:context>
    <inkml:brush xml:id="br0">
      <inkml:brushProperty name="width" value="0.05" units="cm"/>
      <inkml:brushProperty name="height" value="0.05" units="cm"/>
      <inkml:brushProperty name="color" value="#004F8B"/>
    </inkml:brush>
  </inkml:definitions>
  <inkml:trace contextRef="#ctx0" brushRef="#br0">95 0 24575,'0'5'0,"0"4"0,0 6 0,0 4 0,0 3 0,0 2 0,0 1 0,0 0 0,0 0 0,0 0 0,4 0 0,1 0 0,5-1 0,-1-4-8191</inkml:trace>
  <inkml:trace contextRef="#ctx0" brushRef="#br0" timeOffset="1">313 146 24575,'-4'0'0,"-2"-4"0,-3-2 0,-5 1 0,-4 0 0,-3 2 0,-2 6 0,-1 1 0,-1 1 0,0 3 0,0 1 0,0 2 0,1 0 0,-1 2 0,1-1 0,4-3-8191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0.014"/>
    </inkml:context>
    <inkml:brush xml:id="br0">
      <inkml:brushProperty name="width" value="0.05" units="cm"/>
      <inkml:brushProperty name="height" value="0.05" units="cm"/>
      <inkml:brushProperty name="color" value="#004F8B"/>
    </inkml:brush>
  </inkml:definitions>
  <inkml:trace contextRef="#ctx0" brushRef="#br0">207 16 24575,'0'0'0,"1"0"0,-1 0 0,0 0 0,0 0 0,1-1 0,-1 1 0,0 0 0,1 0 0,-1-1 0,0 1 0,0 0 0,0-1 0,1 1 0,-1 0 0,0 0 0,0-1 0,0 1 0,0 0 0,0-1 0,1 1 0,-1 0 0,0-1 0,0 1 0,0-1 0,0 1 0,0 0 0,0-1 0,0 1 0,0 0 0,0-1 0,0 1 0,-1 0 0,1-1 0,0 1 0,0 0 0,0-1 0,-1 1 0,-13-5 0,-21 8 0,23 1 0,1 0 0,0 0 0,0 1 0,1 1 0,0 0 0,0 0 0,0 1 0,1 0 0,0 1 0,0 0 0,-8 10 0,14-15 0,-1 1 0,2-1 0,-1 1 0,0 0 0,1 0 0,-1 1 0,1-1 0,0 0 0,1 1 0,-1-1 0,1 1 0,0-1 0,0 1 0,0 0 0,1-1 0,-1 1 0,1 0 0,0 0 0,1-1 0,-1 1 0,1 0 0,0-1 0,0 1 0,0 0 0,1-1 0,-1 0 0,1 1 0,1-1 0,4 8 0,4 3 0,1-1 0,1 0 0,1 0 0,0-2 0,0 0 0,1 0 0,20 11 0,4-1 0,80 34 0,-111-52 0,4 0 0,0 1 0,0 1 0,0 0 0,-1 0 0,18 14 0,-27-18 0,0-1 0,0 1 0,-1 0 0,1 0 0,0 0 0,-1 0 0,0 0 0,1 0 0,-1 1 0,0-1 0,0 0 0,0 1 0,0-1 0,-1 1 0,1-1 0,0 1 0,-1-1 0,0 1 0,0 0 0,0-1 0,0 1 0,0-1 0,0 1 0,-1-1 0,1 1 0,-1-1 0,0 1 0,0-1 0,0 1 0,0-1 0,0 0 0,0 1 0,0-1 0,-1 0 0,-2 3 0,0 1 0,-1-1 0,0 0 0,1 0 0,-1-1 0,-1 1 0,1-1 0,-1 0 0,0 0 0,0-1 0,0 0 0,0 0 0,0 0 0,-1-1 0,-7 2 0,5-2 0,-1 0 0,0 0 0,0-1 0,0-1 0,0 0 0,0 0 0,0 0 0,0-2 0,-14-2 0,18 2 0,0 1 0,1-1 0,-1 0 0,1 0 0,-1-1 0,1 0 0,0 0 0,0 0 0,0 0 0,1-1 0,-1 0 0,1 0 0,0 0 0,0-1 0,-5-6 0,7 7 0,0 0 0,0-1 0,0 0 0,1 1 0,-1-1 0,1 0 0,0 0 0,0 0 0,1 0 0,0 0 0,0 0 0,0 0 0,0 0 0,1 1 0,0-1 0,0 0 0,0 0 0,0 0 0,1 1 0,4-9 0,7-15 0,1 2 0,2 0 0,0 0 0,2 2 0,28-32 0,114-100 0,-151 147 0,-1 1 0,0 0 0,1 1 0,0 0 0,0 0 0,0 1 0,1 0 0,0 0 0,0 1 0,14-5 0,-23 10 0,-1 0 0,1 0 0,0 0 0,-1 0 0,1 0 0,0 0 0,-1 0 0,1 0 0,0 0 0,-1 0 0,1 0 0,-1 0 0,1 1 0,0-1 0,-1 0 0,1 0 0,0 1 0,-1-1 0,1 0 0,-1 1 0,1-1 0,-1 1 0,1-1 0,-1 1 0,1-1 0,-1 1 0,0-1 0,1 1 0,-1-1 0,1 1 0,-1-1 0,0 1 0,0 0 0,1-1 0,-1 1 0,0 0 0,0-1 0,0 1 0,0-1 0,0 1 0,0 0 0,0-1 0,0 1 0,0 0 0,0-1 0,0 1 0,0 0 0,0-1 0,-1 1 0,1 0 0,0-1 0,-1 2 0,-14 42 0,11-35 0,-5 14 0,0 1 0,2 0 0,1 0 0,1 1 0,1-1 0,1 1 0,1 34 0,2-51 0,0-1 0,1 1 0,0 0 0,0 0 0,1-1 0,0 1 0,0-1 0,1 0 0,0 1 0,0-1 0,1 0 0,0-1 0,0 1 0,1-1 0,-1 0 0,1 0 0,1 0 0,-1-1 0,1 1 0,0-1 0,0-1 0,1 1 0,-1-1 0,1 0 0,0-1 0,0 1 0,11 2 0,-5-2 0,-1-1 0,1 0 0,0-1 0,0 0 0,0-1 0,0-1 0,0 0 0,0-1 0,0 0 0,0-1 0,0-1 0,0 0 0,20-7 0,-25 7 0,0-1 0,0 0 0,0 0 0,-1 0 0,1-1 0,-1 0 0,0 0 0,-1-1 0,0 0 0,1 0 0,-2 0 0,1-1 0,-1 0 0,0 0 0,0-1 0,-1 1 0,0-1 0,-1 0 0,1 0 0,-2 0 0,4-14 0,-5 17-5,0-1 0,0 1 0,-1 0 0,0-1 0,0 1 0,-1-1 0,1 1 0,-1 0 0,0-1 0,-1 1 0,1 0 0,-1 0 0,0 0 0,0 0 0,-5-8 0,2 6 27,-1 0 0,1 0 1,-2 0-1,1 1 0,0 0 0,-1 0 1,0 1-1,-14-9 0,1 4-234,1 1 0,-2 0 0,1 1-1,-1 2 1,0 0 0,-42-6 0,27 8-6614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9.310"/>
    </inkml:context>
    <inkml:brush xml:id="br0">
      <inkml:brushProperty name="width" value="0.05" units="cm"/>
      <inkml:brushProperty name="height" value="0.05" units="cm"/>
      <inkml:brushProperty name="color" value="#004F8B"/>
    </inkml:brush>
  </inkml:definitions>
  <inkml:trace contextRef="#ctx0" brushRef="#br0">1 1 24575,'8'20'0,"0"1"0,-2 0 0,0 0 0,4 36 0,-5-30 0,0 0 0,12 31 0,-17-57 0,0 0 0,0 0 0,0 0 0,1 0 0,-1 0 0,0 0 0,1 0 0,-1 0 0,1 0 0,-1 0 0,1 0 0,0-1 0,-1 1 0,1 0 0,0 0 0,0-1 0,-1 1 0,1 0 0,0-1 0,0 1 0,0 0 0,0-1 0,1 1 0,-1-1 0,-1-1 0,1 1 0,0-1 0,0 1 0,-1-1 0,1 1 0,0-1 0,0 1 0,-1-1 0,1 0 0,-1 1 0,1-1 0,-1 0 0,1 0 0,-1 0 0,1 1 0,-1-1 0,1 0 0,-1 0 0,0-1 0,18-66 0,-15 53 0,-1 9 0,0 0 0,0 0 0,0 0 0,0 1 0,1-1 0,0 0 0,0 1 0,1 0 0,0 0 0,0 0 0,0 0 0,0 1 0,1-1 0,-1 1 0,7-4 0,-8 6 0,0 1 0,0-1 0,1 1 0,-1 0 0,0 0 0,1 0 0,-1 1 0,0-1 0,1 1 0,-1-1 0,1 1 0,-1 0 0,0 0 0,1 1 0,-1-1 0,1 1 0,-1 0 0,0 0 0,1 0 0,-1 0 0,0 0 0,0 1 0,0-1 0,0 1 0,0 0 0,0 0 0,-1 0 0,6 5 0,42 46 68,-39-41-355,0 0 1,0 0-1,1-1 1,15 10-1,-10-10-6539</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0.516"/>
    </inkml:context>
    <inkml:brush xml:id="br0">
      <inkml:brushProperty name="width" value="0.05" units="cm"/>
      <inkml:brushProperty name="height" value="0.05" units="cm"/>
      <inkml:brushProperty name="color" value="#004F8B"/>
    </inkml:brush>
  </inkml:definitions>
  <inkml:trace contextRef="#ctx0" brushRef="#br0">1 1 24575,'4'0'0,"1"4"0,4 1 0,1 5 0,-2 3 0,-2 5 0,-2 3 0,-2 2 0,-1 1 0,-1 1 0,0 0 0,0 0 0,-1 0 0,5 0 0,1-1 0,1-4-8191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0.854"/>
    </inkml:context>
    <inkml:brush xml:id="br0">
      <inkml:brushProperty name="width" value="0.05" units="cm"/>
      <inkml:brushProperty name="height" value="0.05" units="cm"/>
      <inkml:brushProperty name="color" value="#004F8B"/>
    </inkml:brush>
  </inkml:definitions>
  <inkml:trace contextRef="#ctx0" brushRef="#br0">351 26 24575,'-4'-4'0,"-6"-2"0,-5 1 0,-4 1 0,-3 1 0,-1 1 0,-2 1 0,0 0 0,-1 1 0,1 1 0,1 3 0,-1 2 0,0-1 0,1 4 0,0-1 0,4 3 0,5 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1.234"/>
    </inkml:context>
    <inkml:brush xml:id="br0">
      <inkml:brushProperty name="width" value="0.05" units="cm"/>
      <inkml:brushProperty name="height" value="0.05" units="cm"/>
      <inkml:brushProperty name="color" value="#004F8B"/>
    </inkml:brush>
  </inkml:definitions>
  <inkml:trace contextRef="#ctx0" brushRef="#br0">1 73 24575,'4'0'0,"6"0"0,5 0 0,4 0 0,3 0 0,-2 0-8191</inkml:trace>
  <inkml:trace contextRef="#ctx0" brushRef="#br0" timeOffset="1">340 49 24575,'4'0'0,"6"0"0,4 0 0,5-5 0,-1 0-8191</inkml:trace>
  <inkml:trace contextRef="#ctx0" brushRef="#br0" timeOffset="2">655 0 24575,'4'0'0,"5"0"0,2 4 0,-2 2-8191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1.807"/>
    </inkml:context>
    <inkml:brush xml:id="br0">
      <inkml:brushProperty name="width" value="0.05" units="cm"/>
      <inkml:brushProperty name="height" value="0.05" units="cm"/>
      <inkml:brushProperty name="color" value="#004F8B"/>
    </inkml:brush>
  </inkml:definitions>
  <inkml:trace contextRef="#ctx0" brushRef="#br0">25 1 24575,'0'4'0,"0"5"0,0 6 0,0 4 0,-4 3 0,-1 2 0,-1 5 0,2 2 0,1 4 0,1-1 0,2 3 0,-1 0 0,1-4 0,0 2 0,5-1 0,0-3 0,5-2 0,0-6-8191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2.142"/>
    </inkml:context>
    <inkml:brush xml:id="br0">
      <inkml:brushProperty name="width" value="0.05" units="cm"/>
      <inkml:brushProperty name="height" value="0.05" units="cm"/>
      <inkml:brushProperty name="color" value="#004F8B"/>
    </inkml:brush>
  </inkml:definitions>
  <inkml:trace contextRef="#ctx0" brushRef="#br0">74 100 24575,'0'0'0,"0"-1"0,0 1 0,0 0 0,0-1 0,0 1 0,0-1 0,0 1 0,0 0 0,0-1 0,0 1 0,0 0 0,0-1 0,0 1 0,0 0 0,0-1 0,-1 1 0,1 0 0,0-1 0,0 1 0,0 0 0,0-1 0,-1 1 0,1 0 0,0 0 0,0-1 0,-1 1 0,1 0 0,0 0 0,0-1 0,-1 1 0,1 0 0,0 0 0,-1 0 0,1 0 0,0-1 0,-1 1 0,1 0 0,0 0 0,-1 0 0,1 0 0,-1 0 0,-16 9 0,-10 19 0,23-22 0,2 0 0,-1 0 0,0 0 0,1 0 0,0 0 0,1 0 0,-1 1 0,1-1 0,0 0 0,1 1 0,0-1 0,0 1 0,0-1 0,1 1 0,0-1 0,0 0 0,0 1 0,1-1 0,0 0 0,0 0 0,1 0 0,5 11 0,-3-10 0,0-1 0,0 0 0,0 1 0,1-2 0,0 1 0,0-1 0,0 0 0,1 0 0,0 0 0,0-1 0,0 0 0,0-1 0,0 1 0,1-1 0,0-1 0,0 0 0,15 3 0,-9-3 0,0 0 0,0-2 0,0 1 0,-1-2 0,1 0 0,0 0 0,0-1 0,0-1 0,16-5 0,-23 5 0,0 0 0,0 0 0,0-1 0,0 0 0,0 0 0,-1-1 0,0 1 0,0-1 0,0-1 0,0 1 0,-1-1 0,0 0 0,0 0 0,-1-1 0,1 0 0,-2 1 0,7-15 0,-8 16 0,-1 1 0,1-1 0,-1 1 0,0-1 0,0 0 0,-1 1 0,1-1 0,-1 0 0,0 0 0,-1 1 0,1-1 0,-1 0 0,0 1 0,0-1 0,0 0 0,-4-7 0,1 4 0,0 1 0,-1-1 0,1 1 0,-2 0 0,1 1 0,-1 0 0,0-1 0,-12-9 0,3 5 0,0 1 0,-1 0 0,0 1 0,-1 1 0,0 1 0,0 0 0,-1 1 0,-18-4 0,-5 3-1365,6 3-5461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2.522"/>
    </inkml:context>
    <inkml:brush xml:id="br0">
      <inkml:brushProperty name="width" value="0.05" units="cm"/>
      <inkml:brushProperty name="height" value="0.05" units="cm"/>
      <inkml:brushProperty name="color" value="#004F8B"/>
    </inkml:brush>
  </inkml:definitions>
  <inkml:trace contextRef="#ctx0" brushRef="#br0">21 0 24575,'-4'0'0,"-6"0"0,3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2.885"/>
    </inkml:context>
    <inkml:brush xml:id="br0">
      <inkml:brushProperty name="width" value="0.05" units="cm"/>
      <inkml:brushProperty name="height" value="0.05" units="cm"/>
      <inkml:brushProperty name="color" value="#004F8B"/>
    </inkml:brush>
  </inkml:definitions>
  <inkml:trace contextRef="#ctx0" brushRef="#br0">0 124 24575,'1'-6'0,"0"1"0,1-1 0,-1 1 0,1-1 0,1 1 0,-1 0 0,1 0 0,-1 0 0,1 0 0,1 0 0,-1 1 0,1-1 0,0 1 0,0 0 0,0 0 0,0 0 0,1 1 0,-1 0 0,1-1 0,0 2 0,0-1 0,6-2 0,-6 2 0,0 0 0,1 1 0,-1-1 0,1 1 0,-1 1 0,1-1 0,0 1 0,-1 0 0,1 0 0,0 0 0,0 1 0,0 0 0,0 0 0,0 0 0,0 1 0,0 0 0,-1 0 0,1 1 0,0 0 0,-1-1 0,8 5 0,-9-2 0,0 0 0,1 0 0,-1 0 0,-1 1 0,1-1 0,-1 1 0,1 0 0,-2 0 0,1 1 0,0-1 0,-1 0 0,0 1 0,0 0 0,-1-1 0,1 1 0,-1 0 0,-1 0 0,1 0 0,-1 0 0,-1 11 0,-1 12 0,-1-1 0,-2 0 0,-8 29 0,8-36 0,-30 90 0,13-45 0,21-64 0,1-1 0,-1 1 0,0-1 0,1 1 0,-1 0 0,1-1 0,0 1 0,-1-1 0,1 1 0,0 0 0,0-1 0,0 1 0,0 0 0,0-1 0,1 1 0,-1-1 0,0 1 0,1 0 0,-1-1 0,1 1 0,0-1 0,0 1 0,1 1 0,-1-2 0,0 0 0,1-1 0,-1 1 0,1-1 0,-1 1 0,1-1 0,-1 0 0,1 0 0,-1 1 0,1-1 0,-1 0 0,1 0 0,-1-1 0,1 1 0,-1 0 0,1 0 0,-1-1 0,0 1 0,3-2 0,10-3 0,-1 0 0,-1-2 0,1 0 0,11-8 0,-4 0-197,-1-1 0,23-24 0,-32 30-577,6-5-6052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3.248"/>
    </inkml:context>
    <inkml:brush xml:id="br0">
      <inkml:brushProperty name="width" value="0.05" units="cm"/>
      <inkml:brushProperty name="height" value="0.05" units="cm"/>
      <inkml:brushProperty name="color" value="#004F8B"/>
    </inkml:brush>
  </inkml:definitions>
  <inkml:trace contextRef="#ctx0" brushRef="#br0">3 1 24575,'-2'132'0,"5"144"0,0-253-1365,2-6-5461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3.620"/>
    </inkml:context>
    <inkml:brush xml:id="br0">
      <inkml:brushProperty name="width" value="0.05" units="cm"/>
      <inkml:brushProperty name="height" value="0.05" units="cm"/>
      <inkml:brushProperty name="color" value="#004F8B"/>
    </inkml:brush>
  </inkml:definitions>
  <inkml:trace contextRef="#ctx0" brushRef="#br0">67 0 24575,'-7'7'0,"1"-1"0,0 1 0,0 0 0,1 1 0,0-1 0,0 1 0,1 0 0,0 0 0,0 1 0,1-1 0,0 1 0,1 0 0,0-1 0,0 1 0,-1 15 0,3-19 0,0 0 0,1 0 0,0 0 0,-1 0 0,1 0 0,1 0 0,-1 0 0,1 0 0,0 0 0,0-1 0,0 1 0,1-1 0,0 1 0,0-1 0,0 0 0,0 0 0,1 0 0,-1-1 0,1 1 0,0-1 0,0 0 0,0 0 0,0 0 0,1 0 0,-1-1 0,1 0 0,0 0 0,7 2 0,-1-1 24,0 0 0,1-1 0,-1 0 0,20 0 0,18 2-1509,-28 0-5341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1.842"/>
    </inkml:context>
    <inkml:brush xml:id="br0">
      <inkml:brushProperty name="width" value="0.05" units="cm"/>
      <inkml:brushProperty name="height" value="0.05" units="cm"/>
      <inkml:brushProperty name="color" value="#E71224"/>
    </inkml:brush>
  </inkml:definitions>
  <inkml:trace contextRef="#ctx0" brushRef="#br0">1 123 24575,'3'0'0,"-1"1"0,1-1 0,-1 1 0,1-1 0,0 1 0,-1 0 0,0 0 0,1 0 0,-1 0 0,1 1 0,-1-1 0,0 1 0,0-1 0,0 1 0,0 0 0,0-1 0,0 1 0,2 4 0,30 48 0,-11-14 0,-10-24 0,0-2 0,1 1 0,1-2 0,0 0 0,1-1 0,1 0 0,-1-1 0,2-1 0,27 12 0,-17-11 0,1 0 0,0-2 0,1-1 0,0-2 0,48 5 0,-54-11 0,-1-1 0,1-1 0,-1-1 0,0-1 0,32-10 0,-28 6 0,1 2 0,1 1 0,30-1 0,61 6 0,-31 0 0,113-13 0,-192 11 0,386-63 0,-179 21 0,191-44 0,-208 41 0,215-23 0,-284 61 0,143 8 0,-123 3 0,-29 1 0,-1 5 0,0 5 0,168 41 0,-226-39 0,-1 3 0,83 36 0,-128-47 0,-1 2 0,0-1 0,0 2 0,-1 0 0,0 1 0,0 1 0,-2 0 0,1 0 0,-2 2 0,1 0 0,-2 0 0,0 1 0,11 19 0,-19-27 0,0-1 0,0 0 0,1-1 0,0 1 0,8 8 0,-11-14 0,-1 1 0,1 0 0,0-1 0,0 1 0,0 0 0,0-1 0,-1 1 0,1-1 0,0 0 0,0 1 0,0-1 0,0 0 0,0 1 0,0-1 0,0 0 0,0 0 0,0 0 0,0 0 0,0 0 0,1 0 0,-1 0 0,0 0 0,0 0 0,0-1 0,0 1 0,0 0 0,-1-1 0,1 1 0,0-1 0,0 1 0,0-1 0,0 1 0,0-1 0,0 0 0,-1 1 0,1-1 0,0 0 0,-1 0 0,1 1 0,0-1 0,-1 0 0,1 0 0,-1 0 0,1 0 0,-1 0 0,1-2 0,40-71 0,-28 47 0,2 1 0,26-37 0,-34 54 0,1-1 0,0 1 0,0 0 0,1 0 0,0 1 0,0 1 0,1-1 0,0 1 0,0 1 0,1 0 0,0 0 0,0 1 0,0 1 0,0 0 0,1 0 0,0 1 0,0 1 0,0 0 0,0 0 0,24 1 0,7 1 0,70 1 0,133 16 0,-7 8 0,-187-21 0,232 16 0,-53 1 0,181 23 0,196 19 0,-474-59 0,114 8 0,43 0 0,3 1 0,53 16 0,-227-24 0,0-5 0,0-6 0,0-4 0,-1-6 0,167-44 0,-223 40 0,-1-3 0,-2-2 0,0-3 0,95-61 0,-141 80-195,0-2 0,0 1 0,0-2 0,-2 0 0,1 0 0,12-18 0,-13 14-6631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9.641"/>
    </inkml:context>
    <inkml:brush xml:id="br0">
      <inkml:brushProperty name="width" value="0.05" units="cm"/>
      <inkml:brushProperty name="height" value="0.05" units="cm"/>
      <inkml:brushProperty name="color" value="#004F8B"/>
    </inkml:brush>
  </inkml:definitions>
  <inkml:trace contextRef="#ctx0" brushRef="#br0">118 544 24575,'0'0'0,"0"0"0,0-1 0,0 1 0,0 0 0,0 0 0,-1-1 0,1 1 0,0 0 0,0 0 0,0 0 0,0-1 0,0 1 0,0 0 0,0 0 0,-1 0 0,1-1 0,0 1 0,0 0 0,0 0 0,0 0 0,-1 0 0,1-1 0,0 1 0,0 0 0,-1 0 0,1 0 0,0 0 0,0 0 0,0 0 0,-1 0 0,1 0 0,0 0 0,0 0 0,-1 0 0,1 0 0,0 0 0,0 0 0,-1 0 0,1 0 0,0 0 0,0 0 0,-1 0 0,-16 6 0,-13 11 0,25-13 0,-1 1 0,1 0 0,0 0 0,1 0 0,-1 0 0,1 1 0,0 0 0,1 0 0,-1 0 0,1 0 0,0 1 0,1-1 0,0 1 0,0 0 0,0 0 0,1 0 0,0-1 0,0 1 0,0 0 0,1 1 0,0-1 0,1 0 0,0 0 0,2 10 0,-2-11 0,1-1 0,0 1 0,0 0 0,1-1 0,0 1 0,0-1 0,0 0 0,0 0 0,1 0 0,0-1 0,0 1 0,0-1 0,1 0 0,-1 0 0,1 0 0,0 0 0,0-1 0,0 0 0,0 0 0,1-1 0,-1 1 0,1-1 0,0 0 0,0-1 0,0 1 0,0-1 0,0 0 0,10 0 0,-7-2 0,0 0 0,0 0 0,0-1 0,0-1 0,0 1 0,0-1 0,-1 0 0,1-1 0,-1 0 0,0-1 0,0 0 0,-1 0 0,1 0 0,-1-1 0,7-7 0,3-3 0,-2 0 0,0-1 0,-1 0 0,-1-1 0,13-22 0,-14 15 0,0 0 0,-1-1 0,-2 0 0,-1 0 0,-1-1 0,-1 0 0,4-44 0,-5-16 0,-6-94 0,-1 109 0,-4 30 0,-2 29 0,7 13 0,0 0 0,0 0 0,1 1 0,-1-1 0,0 0 0,0 1 0,1-1 0,-1 0 0,0 1 0,1-1 0,-1 1 0,0-1 0,1 1 0,-1-1 0,1 1 0,-1-1 0,1 1 0,-1 0 0,1-1 0,-1 1 0,1 0 0,0-1 0,-1 1 0,1 1 0,-4 5 0,1 0 0,-1 0 0,2 1 0,-1 0 0,1 0 0,1-1 0,-1 1 0,0 13 0,2 71 0,1-53 0,-1-5-90,-1 108-547,23 173-1,-19-292-6188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3.327"/>
    </inkml:context>
    <inkml:brush xml:id="br0">
      <inkml:brushProperty name="width" value="0.05" units="cm"/>
      <inkml:brushProperty name="height" value="0.05" units="cm"/>
      <inkml:brushProperty name="color" value="#E71224"/>
    </inkml:brush>
  </inkml:definitions>
  <inkml:trace contextRef="#ctx0" brushRef="#br0">1 1023 24575,'1'8'0,"1"-1"0,1 1 0,-1 0 0,1-1 0,1 1 0,-1-1 0,1 0 0,1 0 0,-1-1 0,1 1 0,8 7 0,4 10 0,0-3 0,0-1 0,1 0 0,0-2 0,2 0 0,0-1 0,1-1 0,1-1 0,0-1 0,1-1 0,1-1 0,46 16 0,22 3 0,177 34 0,-212-54 0,1108 163 0,277-59 0,-1340-111 0,503 15 0,0-41 0,452-128 0,-1054 149 0,107-22 0,-1-5 0,193-77 0,-231 69 0,-2-2 0,-1-4 0,-2-3 0,80-70 0,219-235 0,-25 21 0,-263 261 0,3 4 0,2 3 0,3 4 0,132-66 0,-161 98-71,-23 11-360,1-2-1,50-32 1,-69 37-6395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3.742"/>
    </inkml:context>
    <inkml:brush xml:id="br0">
      <inkml:brushProperty name="width" value="0.05" units="cm"/>
      <inkml:brushProperty name="height" value="0.05" units="cm"/>
      <inkml:brushProperty name="color" value="#E71224"/>
    </inkml:brush>
  </inkml:definitions>
  <inkml:trace contextRef="#ctx0" brushRef="#br0">0 0 24575,'1'3'0,"0"0"0,-1-1 0,1 1 0,0-1 0,0 0 0,1 1 0,-1-1 0,0 0 0,1 1 0,-1-1 0,1 0 0,0 0 0,0 0 0,0-1 0,0 1 0,0 0 0,0-1 0,0 1 0,1-1 0,2 2 0,51 23 0,-53-25 0,23 8 0,0-1 0,48 6 0,-53-11 0,-1 1 0,0 0 0,0 2 0,0 0 0,-1 1 0,30 15 0,-34-13 0,-1 1 0,1 0 0,-2 1 0,1 0 0,-2 1 0,1 1 0,-2 0 0,11 15 0,-19-24 0,0 1 0,0-1 0,0 0 0,-1 1 0,0 0 0,0 0 0,-1-1 0,1 1 0,-1 0 0,0 0 0,0 0 0,0 1 0,-1-1 0,0 0 0,0 0 0,0 0 0,-1 0 0,0 0 0,0 0 0,0 0 0,0 0 0,-1 0 0,0 0 0,0 0 0,0-1 0,-1 1 0,1-1 0,-1 1 0,0-1 0,0 0 0,-5 4 0,-10 9 1,-2 0 0,0-1 0,-1-1-1,-1-1 1,-30 14 0,-13 10-1371,43-24-5456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6.118"/>
    </inkml:context>
    <inkml:brush xml:id="br0">
      <inkml:brushProperty name="width" value="0.05" units="cm"/>
      <inkml:brushProperty name="height" value="0.05" units="cm"/>
      <inkml:brushProperty name="color" value="#004F8B"/>
    </inkml:brush>
  </inkml:definitions>
  <inkml:trace contextRef="#ctx0" brushRef="#br0">1 87 24575,'4'0'0,"6"0"0,4-4 0,5-2 0,3 1 0,2-3 0,1-1 0,0-2 0,1 0 0,-1-1 0,-1 0 0,-3 3-8191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6.464"/>
    </inkml:context>
    <inkml:brush xml:id="br0">
      <inkml:brushProperty name="width" value="0.05" units="cm"/>
      <inkml:brushProperty name="height" value="0.05" units="cm"/>
      <inkml:brushProperty name="color" value="#004F8B"/>
    </inkml:brush>
  </inkml:definitions>
  <inkml:trace contextRef="#ctx0" brushRef="#br0">0 50 24575,'0'4'0,"4"-2"0,6-3 0,5 0 0,4-4 0,3-1 0,1 0 0,2-3 0,0 0 0,1 2 0,3 2 0,1 1 0,0 3 0,-5 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6.844"/>
    </inkml:context>
    <inkml:brush xml:id="br0">
      <inkml:brushProperty name="width" value="0.05" units="cm"/>
      <inkml:brushProperty name="height" value="0.05" units="cm"/>
      <inkml:brushProperty name="color" value="#004F8B"/>
    </inkml:brush>
  </inkml:definitions>
  <inkml:trace contextRef="#ctx0" brushRef="#br0">27 1 24575,'-23'185'0,"21"-158"-101,0 23 218,5 54 0,-2-91-267,0 1 0,2-1 1,-1 1-1,2-1 0,0 0 0,0 0 0,1-1 1,1 0-1,7 13 0,-3-11-6676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7.173"/>
    </inkml:context>
    <inkml:brush xml:id="br0">
      <inkml:brushProperty name="width" value="0.05" units="cm"/>
      <inkml:brushProperty name="height" value="0.05" units="cm"/>
      <inkml:brushProperty name="color" value="#004F8B"/>
    </inkml:brush>
  </inkml:definitions>
  <inkml:trace contextRef="#ctx0" brushRef="#br0">23 168 24575,'5'-4'0,"-6"6"0,-15 24 0,13-16 0,1 1 0,0-1 0,0 0 0,1 0 0,1 0 0,0 1 0,0-1 0,1 0 0,0 1 0,1-1 0,0 0 0,0 0 0,1 0 0,1 0 0,0-1 0,0 1 0,9 13 0,-10-18 0,1 1 0,1-1 0,-1 0 0,1 0 0,0 0 0,0-1 0,0 0 0,1 0 0,-1 0 0,1 0 0,0-1 0,0 0 0,0 0 0,1-1 0,-1 0 0,1 0 0,-1 0 0,1-1 0,0 0 0,-1 0 0,1-1 0,0 0 0,0 0 0,0 0 0,-1-1 0,1 0 0,10-3 0,-7 1 0,0-1 0,-1 0 0,1-1 0,-1 1 0,0-2 0,0 1 0,-1-1 0,0-1 0,0 0 0,0 0 0,-1 0 0,0-1 0,0 0 0,-1 0 0,0-1 0,0 1 0,-1-2 0,0 1 0,-1 0 0,0-1 0,-1 0 0,0 0 0,0 0 0,-1 0 0,0 0 0,0-16 0,-1 16 0,0-1 0,-1 1 0,-1-1 0,0 1 0,0 0 0,-1-1 0,-1 1 0,1 0 0,-2 0 0,1 0 0,-10-16 0,9 19 0,0 0 0,-1 0 0,0 1 0,0 0 0,-1 0 0,0 1 0,0-1 0,0 1 0,-1 0 0,1 1 0,-1-1 0,0 2 0,-1-1 0,1 1 0,0 0 0,-12-3 0,10 4-85,0 1 0,0 0-1,0 0 1,0 1 0,1 0-1,-1 1 1,0 0 0,0 0-1,0 1 1,1 0 0,-1 1-1,1 0 1,-1 0 0,1 1-1,-8 4 1,-12 7-6741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7.619"/>
    </inkml:context>
    <inkml:brush xml:id="br0">
      <inkml:brushProperty name="width" value="0.05" units="cm"/>
      <inkml:brushProperty name="height" value="0.05" units="cm"/>
      <inkml:brushProperty name="color" value="#004F8B"/>
    </inkml:brush>
  </inkml:definitions>
  <inkml:trace contextRef="#ctx0" brushRef="#br0">326 25 24575,'1'0'0,"-1"0"0,1-1 0,-1 1 0,1 0 0,-1-1 0,0 1 0,1-1 0,-1 1 0,0-1 0,1 1 0,-1-1 0,0 1 0,0-1 0,1 1 0,-1-1 0,0 1 0,0-1 0,0 0 0,0 1 0,0-1 0,0 1 0,0-1 0,0 1 0,0-1 0,0 0 0,0 1 0,0-1 0,0 1 0,0-1 0,-1 1 0,1-1 0,0 1 0,0-1 0,-1 1 0,1-1 0,0 1 0,-1-1 0,1 1 0,-1-1 0,0 0 0,0 0 0,0 1 0,0 0 0,0-1 0,1 1 0,-1-1 0,0 1 0,0 0 0,0 0 0,0 0 0,0-1 0,0 1 0,0 0 0,0 0 0,0 0 0,0 1 0,0-1 0,0 0 0,0 0 0,0 0 0,0 1 0,0-1 0,-2 1 0,-4 4 0,0-1 0,1 1 0,-1 0 0,1 1 0,0 0 0,1 0 0,-1 0 0,1 0 0,-6 10 0,-36 69 0,39-70 0,-23 50 0,2 2 0,3 1 0,3 1 0,4 0 0,2 2 0,-13 128 0,26-148 0,2 1 0,2 0 0,3 0 0,1-1 0,3 0 0,3 0 0,1 0 0,3-1 0,1-1 0,29 61 0,-29-81 0,2 0 0,0-1 0,2 0 0,1-2 0,1 0 0,1-2 0,1 0 0,2-1 0,0-2 0,1 0 0,1-2 0,30 16 0,-34-21-1365,-7-2-5461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8.716"/>
    </inkml:context>
    <inkml:brush xml:id="br0">
      <inkml:brushProperty name="width" value="0.05" units="cm"/>
      <inkml:brushProperty name="height" value="0.05" units="cm"/>
      <inkml:brushProperty name="color" value="#004F8B"/>
    </inkml:brush>
  </inkml:definitions>
  <inkml:trace contextRef="#ctx0" brushRef="#br0">0 0 24575,'0'5'0,"0"4"0,0 6 0,0 4 0,0 3 0,0 2 0,0 1 0,0 0 0,0 1 0,0-1 0,0 0 0,0-1 0,0 1 0,4-1 0,2 0 0,-1-4-8191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9.078"/>
    </inkml:context>
    <inkml:brush xml:id="br0">
      <inkml:brushProperty name="width" value="0.05" units="cm"/>
      <inkml:brushProperty name="height" value="0.05" units="cm"/>
      <inkml:brushProperty name="color" value="#004F8B"/>
    </inkml:brush>
  </inkml:definitions>
  <inkml:trace contextRef="#ctx0" brushRef="#br0">0 0 24575,'4'0'0,"2"5"0,-1 4 0,-1 6 0,-1 4 0,-1 3 0,-1 2 0,3-3 0,1-1 0,5 0 0,-1 0 0,3-2 0,-1-5-8191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9.418"/>
    </inkml:context>
    <inkml:brush xml:id="br0">
      <inkml:brushProperty name="width" value="0.05" units="cm"/>
      <inkml:brushProperty name="height" value="0.05" units="cm"/>
      <inkml:brushProperty name="color" value="#004F8B"/>
    </inkml:brush>
  </inkml:definitions>
  <inkml:trace contextRef="#ctx0" brushRef="#br0">214 56 24575,'0'-4'0,"-4"-1"0,-1-5 0,-5 1 0,-3 0 0,-5 3 0,-3-2 0,-2 5 0,-1 2 0,-1 2 0,0 0 0,0 5 0,4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0.002"/>
    </inkml:context>
    <inkml:brush xml:id="br0">
      <inkml:brushProperty name="width" value="0.05" units="cm"/>
      <inkml:brushProperty name="height" value="0.05" units="cm"/>
      <inkml:brushProperty name="color" value="#004F8B"/>
    </inkml:brush>
  </inkml:definitions>
  <inkml:trace contextRef="#ctx0" brushRef="#br0">0 0 24575,'2'9'0,"0"-1"0,0 1 0,1-1 0,0 1 0,0-1 0,1 0 0,0 0 0,1-1 0,-1 1 0,2-1 0,-1 0 0,12 11 0,-14-14 0,0 0 0,1 0 0,0 0 0,0 0 0,0-1 0,0 1 0,1-1 0,-1 0 0,1-1 0,0 1 0,0-1 0,0 0 0,0 0 0,0 0 0,0-1 0,1 0 0,-1 0 0,0 0 0,1-1 0,-1 1 0,1-1 0,-1-1 0,11-1 0,-12 0 0,-1-1 0,1 1 0,0-1 0,-1 0 0,1-1 0,-1 1 0,0 0 0,0-1 0,0 0 0,-1 1 0,1-1 0,-1 0 0,0-1 0,0 1 0,-1 0 0,1-1 0,-1 1 0,0 0 0,1-9 0,15-32 0,-17 45 0,1-1 0,-1 1 0,0 0 0,0-1 0,1 1 0,-1 0 0,0 0 0,0-1 0,1 1 0,-1 0 0,0 0 0,1-1 0,-1 1 0,0 0 0,1 0 0,-1 0 0,1-1 0,-1 1 0,0 0 0,1 0 0,-1 0 0,1 0 0,-1 0 0,0 0 0,1 0 0,-1 0 0,1 0 0,-1 0 0,0 0 0,1 0 0,-1 1 0,1-1 0,-1 0 0,0 0 0,1 0 0,-1 0 0,0 1 0,1-1 0,-1 0 0,0 0 0,1 1 0,-1-1 0,0 0 0,1 0 0,-1 1 0,0-1 0,0 0 0,1 1 0,-1-1 0,0 1 0,0-1 0,0 0 0,0 1 0,0-1 0,1 0 0,-1 1 0,14 29 0,-12-24 0,10 17-341,0-1 0,1-1-1,29 37 1,-17-29-6485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9.790"/>
    </inkml:context>
    <inkml:brush xml:id="br0">
      <inkml:brushProperty name="width" value="0.05" units="cm"/>
      <inkml:brushProperty name="height" value="0.05" units="cm"/>
      <inkml:brushProperty name="color" value="#004F8B"/>
    </inkml:brush>
  </inkml:definitions>
  <inkml:trace contextRef="#ctx0" brushRef="#br0">1 11 24575,'4'-4'0,"5"-1"0,6 4 0,0 6 0,-3 7 0,-3 5 0,-3 4 0,-3 2 0,-1 2 0,-2 1 0,-1-1 0,1 0 0,3-4 0,2-1 0,0-1 0,-1-3-8191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0.292"/>
    </inkml:context>
    <inkml:brush xml:id="br0">
      <inkml:brushProperty name="width" value="0.05" units="cm"/>
      <inkml:brushProperty name="height" value="0.05" units="cm"/>
      <inkml:brushProperty name="color" value="#004F8B"/>
    </inkml:brush>
  </inkml:definitions>
  <inkml:trace contextRef="#ctx0" brushRef="#br0">15 56 24575,'0'0'0,"-1"0"0,1 0 0,-1 0 0,1 0 0,-1 0 0,1 0 0,-1 0 0,1 0 0,-1 0 0,0 0 0,1 0 0,-1 0 0,1-1 0,0 1 0,-1 0 0,1 0 0,-1-1 0,1 1 0,-1 0 0,1 0 0,-1-1 0,1 1 0,0-1 0,-1 1 0,1 0 0,0-1 0,-1 1 0,1-1 0,0 1 0,0 0 0,-1-1 0,1 1 0,0-1 0,0 1 0,0-1 0,0 1 0,0-1 0,-1 1 0,1-1 0,0 0 0,0 1 0,0-1 0,0 1 0,1-1 0,-1 1 0,0-1 0,0 1 0,0-1 0,0 1 0,0-1 0,1 1 0,-1-1 0,1-1 0,0 0 0,0 0 0,0 0 0,0 0 0,0 1 0,1-1 0,-1 0 0,0 1 0,1-1 0,-1 1 0,1 0 0,2-2 0,-1 0 0,1 1 0,0 1 0,0-1 0,-1 1 0,1-1 0,0 1 0,0 0 0,0 0 0,0 1 0,0-1 0,0 1 0,1 0 0,-1 0 0,0 0 0,0 1 0,0 0 0,0-1 0,0 1 0,0 1 0,0-1 0,0 0 0,-1 1 0,1 0 0,0 0 0,-1 0 0,6 5 0,-4-2 0,0 0 0,0 0 0,-1 1 0,1 0 0,-2 0 0,1 0 0,0 0 0,-1 1 0,0-1 0,-1 1 0,0 0 0,0 0 0,0 0 0,1 12 0,-2-1 0,-1 0 0,-1 1 0,0-1 0,-1 0 0,-7 26 0,5-29 0,1 0 0,1 1 0,0-1 0,1 1 0,1-1 0,0 1 0,1-1 0,3 16 0,-3-26 0,1-1 0,0 1 0,0-1 0,1 0 0,-1 0 0,1 0 0,0 0 0,0 0 0,0-1 0,0 1 0,1-1 0,0 0 0,-1 0 0,1 0 0,0 0 0,0-1 0,1 0 0,-1 1 0,1-2 0,-1 1 0,1 0 0,-1-1 0,1 0 0,0 0 0,9 0 0,8 2 0,0-2 0,1 0 0,-1-2 0,27-3 0,-29-1-1365,-5 0-5461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0.655"/>
    </inkml:context>
    <inkml:brush xml:id="br0">
      <inkml:brushProperty name="width" value="0.05" units="cm"/>
      <inkml:brushProperty name="height" value="0.05" units="cm"/>
      <inkml:brushProperty name="color" value="#004F8B"/>
    </inkml:brush>
  </inkml:definitions>
  <inkml:trace contextRef="#ctx0" brushRef="#br0">0 5 24575,'4'0'0,"2"-4"0,-1 3 0,0 6 0,-2 5 0,-1 6 0,-6 0 0,-1 2 0,0 1 0,0 2 0,2 2 0,5 0 0,3-3-8191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1.003"/>
    </inkml:context>
    <inkml:brush xml:id="br0">
      <inkml:brushProperty name="width" value="0.05" units="cm"/>
      <inkml:brushProperty name="height" value="0.05" units="cm"/>
      <inkml:brushProperty name="color" value="#004F8B"/>
    </inkml:brush>
  </inkml:definitions>
  <inkml:trace contextRef="#ctx0" brushRef="#br0">287 26 24575,'4'0'0,"1"-4"0,-4-2 0,-6 1 0,-7 1 0,-5 1 0,-4 1 0,-3 1 0,0 0 0,-2 1 0,1 1 0,-5-1 0,0 0 0,0 0 0,1 0 0,6 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1.348"/>
    </inkml:context>
    <inkml:brush xml:id="br0">
      <inkml:brushProperty name="width" value="0.05" units="cm"/>
      <inkml:brushProperty name="height" value="0.05" units="cm"/>
      <inkml:brushProperty name="color" value="#004F8B"/>
    </inkml:brush>
  </inkml:definitions>
  <inkml:trace contextRef="#ctx0" brushRef="#br0">124 1 24575,'-2'0'0,"-1"0"0,1 1 0,0 0 0,0 0 0,0-1 0,0 1 0,0 0 0,0 0 0,0 1 0,1-1 0,-1 0 0,0 1 0,1-1 0,-1 1 0,1-1 0,-1 1 0,-1 3 0,-23 34 0,22-32 0,-5 9 0,1-1 0,1 1 0,0 1 0,1 0 0,0 0 0,2 0 0,0 0 0,-2 20 0,5-33 0,1 1 0,0 0 0,0-1 0,0 1 0,0 0 0,1-1 0,0 1 0,0 0 0,0-1 0,0 1 0,1-1 0,0 0 0,0 1 0,0-1 0,0 0 0,1 0 0,-1 0 0,1-1 0,0 1 0,0 0 0,1-1 0,-1 0 0,1 0 0,-1 0 0,1 0 0,0-1 0,0 1 0,0-1 0,1 0 0,-1 0 0,0-1 0,1 1 0,-1-1 0,1 0 0,4 0 0,6 1-72,1 0 1,-1-2-1,0 0 0,0-1 0,0 0 0,0-1 0,0-1 0,0 0 1,0-1-1,-1 0 0,0-2 0,0 0 0,0 0 0,-1-1 0,1-1 1,-2 0-1,1-1 0,21-20 0,-11 9-6754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1.698"/>
    </inkml:context>
    <inkml:brush xml:id="br0">
      <inkml:brushProperty name="width" value="0.05" units="cm"/>
      <inkml:brushProperty name="height" value="0.05" units="cm"/>
      <inkml:brushProperty name="color" value="#004F8B"/>
    </inkml:brush>
  </inkml:definitions>
  <inkml:trace contextRef="#ctx0" brushRef="#br0">145 0 24575,'-8'9'0,"-3"6"0,-3 1 0,0 2 0,-2 1 0,3 3 0,3 1 0,-1 4 0,1 3 0,3 0 0,-2-1 0,1-2 0,2 0 0,1-2 0,2 0 0,6-1 0,2 0 0,0-4-8191</inkml:trace>
  <inkml:trace contextRef="#ctx0" brushRef="#br0" timeOffset="1">388 49 24575,'4'0'0,"1"4"0,0 6 0,-1 5 0,-5 4 0,-2 2 0,-2 3 0,2 1 0,0 0 0,1 1 0,1-1 0,0-5-8191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2.040"/>
    </inkml:context>
    <inkml:brush xml:id="br0">
      <inkml:brushProperty name="width" value="0.05" units="cm"/>
      <inkml:brushProperty name="height" value="0.05" units="cm"/>
      <inkml:brushProperty name="color" value="#004F8B"/>
    </inkml:brush>
  </inkml:definitions>
  <inkml:trace contextRef="#ctx0" brushRef="#br0">283 0 24575,'-4'0'0,"-5"0"0,-6 0 0,-4 0 0,-3 0 0,-2 0 0,-1 0 0,0 0 0,0 0 0,-4 0 0,-2 0 0,1 0 0,6 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2.574"/>
    </inkml:context>
    <inkml:brush xml:id="br0">
      <inkml:brushProperty name="width" value="0.05" units="cm"/>
      <inkml:brushProperty name="height" value="0.05" units="cm"/>
      <inkml:brushProperty name="color" value="#004F8B"/>
    </inkml:brush>
  </inkml:definitions>
  <inkml:trace contextRef="#ctx0" brushRef="#br0">315 24 24575,'0'-1'0,"-1"0"0,1 0 0,-1-1 0,1 1 0,-1 0 0,0 0 0,0 0 0,0 0 0,1 0 0,-1 0 0,0 0 0,0 0 0,0 1 0,0-1 0,0 0 0,-1 1 0,1-1 0,0 0 0,0 1 0,0-1 0,-1 1 0,1 0 0,0-1 0,0 1 0,-1 0 0,1 0 0,-2 0 0,-38-3 0,21 4 0,0 1 0,1 1 0,-1 1 0,-20 6 0,31-7 0,0 0 0,0 0 0,0 1 0,1 0 0,-1 0 0,1 1 0,0 0 0,1 1 0,-1 0 0,-11 12 0,16-15 0,1 0 0,0 0 0,0 0 0,0 0 0,0 0 0,1 0 0,-1 1 0,1-1 0,0 1 0,0-1 0,0 1 0,0-1 0,1 1 0,-1 0 0,1-1 0,0 1 0,0 0 0,1 4 0,0-3 0,1 0 0,-1 0 0,1 0 0,1 0 0,-1 0 0,1 0 0,-1-1 0,1 1 0,1-1 0,-1 0 0,6 5 0,9 7 0,1 0 0,1-1 0,0-1 0,31 15 0,-36-21 0,-6-3 0,1 1 0,-1 0 0,0 0 0,0 0 0,-1 1 0,14 15 0,-20-20 0,0 1 0,-1 0 0,0-1 0,1 1 0,-1 0 0,0 0 0,0 0 0,0 0 0,-1 0 0,1 0 0,-1 1 0,1-1 0,-1 0 0,0 0 0,0 0 0,-1 0 0,1 0 0,-1 1 0,0-1 0,1 0 0,-1 0 0,0 0 0,-1-1 0,1 1 0,0 0 0,-1 0 0,-3 4 0,1-2 0,0 0 0,1-1 0,-2 0 0,1 0 0,0 0 0,-1 0 0,0-1 0,0 0 0,0 0 0,0 0 0,0 0 0,-1-1 0,1 0 0,-1 0 0,1 0 0,-11 1 0,13-3 0,0 1 0,0-1 0,1 1 0,-1-1 0,0 0 0,0 0 0,0 0 0,0-1 0,0 1 0,0-1 0,0 0 0,0 1 0,0-1 0,0 0 0,1-1 0,-1 1 0,0 0 0,1-1 0,-1 0 0,1 1 0,0-1 0,-1 0 0,1 0 0,0-1 0,0 1 0,0 0 0,1-1 0,-1 1 0,0-1 0,1 1 0,0-1 0,-1 0 0,1 1 0,-1-5 0,1 0 0,1-1 0,-1 1 0,1-1 0,0 1 0,1-1 0,0 0 0,0 1 0,1-1 0,-1 1 0,2 0 0,-1 0 0,6-11 0,0 0 0,1 1 0,1 0 0,20-27 0,90-89-1365,-91 101-5461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2.982"/>
    </inkml:context>
    <inkml:brush xml:id="br0">
      <inkml:brushProperty name="width" value="0.05" units="cm"/>
      <inkml:brushProperty name="height" value="0.05" units="cm"/>
      <inkml:brushProperty name="color" value="#004F8B"/>
    </inkml:brush>
  </inkml:definitions>
  <inkml:trace contextRef="#ctx0" brushRef="#br0">27 1 24575,'-5'0'0,"0"4"0,0 6 0,0 5 0,2 4 0,1 3 0,1 2 0,1 1 0,0 0 0,0 0 0,4-4 0,2-2 0,0-4-8191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3.320"/>
    </inkml:context>
    <inkml:brush xml:id="br0">
      <inkml:brushProperty name="width" value="0.05" units="cm"/>
      <inkml:brushProperty name="height" value="0.05" units="cm"/>
      <inkml:brushProperty name="color" value="#004F8B"/>
    </inkml:brush>
  </inkml:definitions>
  <inkml:trace contextRef="#ctx0" brushRef="#br0">308 26 24575,'-4'-4'0,"-6"-2"0,-4 1 0,-5 1 0,-3 1 0,-6 1 0,-3 1 0,1 0 0,1 1 0,-4 0 0,1 1 0,1-1 0,6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0.598"/>
    </inkml:context>
    <inkml:brush xml:id="br0">
      <inkml:brushProperty name="width" value="0.05" units="cm"/>
      <inkml:brushProperty name="height" value="0.05" units="cm"/>
      <inkml:brushProperty name="color" value="#004F8B"/>
    </inkml:brush>
  </inkml:definitions>
  <inkml:trace contextRef="#ctx0" brushRef="#br0">267 393 24575,'0'-3'0,"0"1"0,-1-1 0,0 1 0,1 0 0,-1-1 0,0 1 0,0 0 0,0-1 0,-1 1 0,1 0 0,0 0 0,-1 0 0,0 0 0,1 0 0,-1 0 0,0 1 0,0-1 0,0 1 0,0-1 0,0 1 0,0 0 0,-4-2 0,2 1 0,0 0 0,-1 0 0,1 0 0,0 1 0,-1 0 0,1 0 0,0 0 0,-1 0 0,1 1 0,-1-1 0,-6 2 0,3 1 0,1 0 0,-1 1 0,1 0 0,0 1 0,0-1 0,0 2 0,0-1 0,1 1 0,0 0 0,0 0 0,0 0 0,0 1 0,1 0 0,0 0 0,0 0 0,0 1 0,1 0 0,0 0 0,1 0 0,-5 12 0,-1 3 0,0 1 0,2 0 0,1 0 0,1 0 0,-4 40 0,8-54 0,1 0 0,1 0 0,-1 0 0,1 0 0,1 0 0,-1-1 0,2 1 0,-1-1 0,1 1 0,0-1 0,6 10 0,-8-15 0,1-1 0,-1 0 0,1 0 0,-1 0 0,1 0 0,0 0 0,0 0 0,-1-1 0,1 1 0,1-1 0,-1 1 0,0-1 0,0 1 0,1-1 0,-1 0 0,0 0 0,1-1 0,-1 1 0,1 0 0,-1-1 0,1 1 0,-1-1 0,1 0 0,0 0 0,-1 0 0,1 0 0,-1 0 0,1-1 0,-1 1 0,1-1 0,-1 1 0,1-1 0,-1 0 0,1 0 0,-1 0 0,0-1 0,0 1 0,1 0 0,-1-1 0,0 0 0,3-2 0,7-6 0,0-1 0,-1 0 0,0-1 0,-1 0 0,0-1 0,0 0 0,-2 0 0,0-1 0,0 0 0,-1-1 0,6-20 0,6-20 0,19-97 0,-13-4 0,9-33 0,-34 187 0,0 0 0,0 0 0,1 0 0,-1 1 0,1-1 0,-1 0 0,1 0 0,0 1 0,0-1 0,0 0 0,0 1 0,0-1 0,0 0 0,0 1 0,3-3 0,-3 4 0,-1 0 0,1 0 0,0 0 0,-1 1 0,1-1 0,0 0 0,-1 0 0,1 0 0,-1 1 0,1-1 0,-1 0 0,1 1 0,-1-1 0,1 0 0,-1 1 0,1-1 0,-1 0 0,1 1 0,-1-1 0,1 1 0,-1-1 0,0 1 0,1-1 0,-1 1 0,0 0 0,0-1 0,1 1 0,-1-1 0,0 2 0,19 62 0,2 36-62,-5-18-590,33 98 1,-40-154-6175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3.653"/>
    </inkml:context>
    <inkml:brush xml:id="br0">
      <inkml:brushProperty name="width" value="0.05" units="cm"/>
      <inkml:brushProperty name="height" value="0.05" units="cm"/>
      <inkml:brushProperty name="color" value="#004F8B"/>
    </inkml:brush>
  </inkml:definitions>
  <inkml:trace contextRef="#ctx0" brushRef="#br0">0 0 24575,'4'5'0,"6"0"0,5 1 0,0-2-8191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4.006"/>
    </inkml:context>
    <inkml:brush xml:id="br0">
      <inkml:brushProperty name="width" value="0.05" units="cm"/>
      <inkml:brushProperty name="height" value="0.05" units="cm"/>
      <inkml:brushProperty name="color" value="#004F8B"/>
    </inkml:brush>
  </inkml:definitions>
  <inkml:trace contextRef="#ctx0" brushRef="#br0">0 205 24575,'4'0'0,"1"4"0,5 1 0,4 0 0,3-5 0,0-2-8191</inkml:trace>
  <inkml:trace contextRef="#ctx0" brushRef="#br0" timeOffset="1">484 11 24575,'0'-4'0,"4"-2"0,1 5 0,-3 7 0,-4 6 0,0 5 0,0 4 0,0 2 0,0 2 0,1 1 0,5-1 0,1-4-8191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4.384"/>
    </inkml:context>
    <inkml:brush xml:id="br0">
      <inkml:brushProperty name="width" value="0.05" units="cm"/>
      <inkml:brushProperty name="height" value="0.05" units="cm"/>
      <inkml:brushProperty name="color" value="#004F8B"/>
    </inkml:brush>
  </inkml:definitions>
  <inkml:trace contextRef="#ctx0" brushRef="#br0">303 0 24575,'-5'0'0,"-4"0"0,-6 0 0,-4 0 0,-3 0 0,-2 0 0,-1 0 0,-4 0 0,-2 0 0,1 0 0,-3 0 0,0 0 0,5 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4.731"/>
    </inkml:context>
    <inkml:brush xml:id="br0">
      <inkml:brushProperty name="width" value="0.05" units="cm"/>
      <inkml:brushProperty name="height" value="0.05" units="cm"/>
      <inkml:brushProperty name="color" value="#004F8B"/>
    </inkml:brush>
  </inkml:definitions>
  <inkml:trace contextRef="#ctx0" brushRef="#br0">1 46 24575,'5'-5'0,"1"1"0,0-1 0,0 1 0,0 0 0,0 1 0,0-1 0,1 1 0,0 1 0,0-1 0,-1 1 0,1 0 0,1 1 0,-1-1 0,0 2 0,0-1 0,0 1 0,1 0 0,-1 0 0,0 1 0,0 0 0,0 0 0,12 4 0,-13-3 0,-1-1 0,0 2 0,0-1 0,0 0 0,0 1 0,0 0 0,0 0 0,-1 0 0,1 1 0,-1 0 0,0 0 0,0 0 0,-1 0 0,1 0 0,-1 1 0,0-1 0,0 1 0,0 0 0,-1 0 0,1 0 0,-1 1 0,-1-1 0,1 0 0,-1 1 0,0-1 0,0 1 0,0-1 0,-1 1 0,0 8 0,-3 14 0,0-1 0,-2 1 0,-2-1 0,-10 30 0,-46 103 0,60-154 0,2-5 0,0 1 0,1 0 0,-1-1 0,0 1 0,0-1 0,1 1 0,-1 0 0,1 0 0,0-1 0,-1 1 0,1 0 0,0 0 0,0-1 0,0 1 0,0 0 0,1 0 0,-1-1 0,0 1 0,1 0 0,-1 0 0,1-1 0,-1 1 0,1 0 0,1 1 0,0-2 0,-1 0 0,1 1 0,0-1 0,-1-1 0,1 1 0,0 0 0,0 0 0,0-1 0,0 1 0,0-1 0,0 1 0,0-1 0,0 0 0,0 0 0,0 0 0,0 0 0,3 0 0,8-2 0,0 0 0,0-1 0,-1-1 0,1 0 0,15-7 0,-1-2-455,-1-3 0,45-33 0,-50 33-6371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5.085"/>
    </inkml:context>
    <inkml:brush xml:id="br0">
      <inkml:brushProperty name="width" value="0.05" units="cm"/>
      <inkml:brushProperty name="height" value="0.05" units="cm"/>
      <inkml:brushProperty name="color" value="#004F8B"/>
    </inkml:brush>
  </inkml:definitions>
  <inkml:trace contextRef="#ctx0" brushRef="#br0">27 1 24575,'-10'134'0,"2"-81"-682,0 101-1,8-133-6143</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5.424"/>
    </inkml:context>
    <inkml:brush xml:id="br0">
      <inkml:brushProperty name="width" value="0.05" units="cm"/>
      <inkml:brushProperty name="height" value="0.05" units="cm"/>
      <inkml:brushProperty name="color" value="#004F8B"/>
    </inkml:brush>
  </inkml:definitions>
  <inkml:trace contextRef="#ctx0" brushRef="#br0">97 11 24575,'0'0'0,"0"-1"0,0 1 0,0 0 0,0-1 0,0 1 0,0 0 0,0-1 0,0 1 0,0-1 0,0 1 0,0 0 0,0-1 0,0 1 0,0 0 0,0-1 0,-1 1 0,1 0 0,0-1 0,0 1 0,0 0 0,-1 0 0,1-1 0,0 1 0,0 0 0,-1 0 0,1-1 0,0 1 0,-1 0 0,1 0 0,0 0 0,-1-1 0,1 1 0,0 0 0,-1 0 0,1 0 0,0 0 0,-1 0 0,-16 5 0,-11 16 0,24-17 0,0-1 0,0 1 0,1 0 0,-1 1 0,1-1 0,0 0 0,0 1 0,1 0 0,-1 0 0,1-1 0,0 2 0,0-1 0,1 0 0,0 0 0,0 0 0,0 1 0,0-1 0,1 0 0,0 1 0,0-1 0,0 0 0,2 8 0,-1-8 0,1-1 0,-1 1 0,1-1 0,0 0 0,0 0 0,1 1 0,-1-1 0,1-1 0,0 1 0,0 0 0,0-1 0,0 1 0,1-1 0,0 0 0,-1 0 0,1-1 0,0 1 0,0-1 0,0 1 0,1-1 0,-1-1 0,0 1 0,1-1 0,0 1 0,7 0 0,6 1-170,0-2-1,0 1 0,1-2 1,-1-1-1,0 0 0,0-1 1,27-7-1,-24 4-6655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5.754"/>
    </inkml:context>
    <inkml:brush xml:id="br0">
      <inkml:brushProperty name="width" value="0.05" units="cm"/>
      <inkml:brushProperty name="height" value="0.05" units="cm"/>
      <inkml:brushProperty name="color" value="#004F8B"/>
    </inkml:brush>
  </inkml:definitions>
  <inkml:trace contextRef="#ctx0" brushRef="#br0">54 0 24575,'2'1'0,"1"0"0,-1 0 0,1 0 0,-1 0 0,1 0 0,-1 0 0,0 1 0,1-1 0,-1 1 0,0-1 0,0 1 0,0 0 0,0 0 0,0 0 0,-1 0 0,3 4 0,27 41 0,-27-40 0,22 41 0,-1 1 0,-4 2 0,-1 0 0,-2 1 0,20 106 0,-30-111 0,-2 0 0,-2 0 0,-1 1 0,-3 0 0,-2-1 0,-15 84 0,10-98 0,-1 0 0,-2 0 0,-2-1 0,0-1 0,-3 0 0,0-1 0,-2 0 0,-1-1 0,-1-1 0,-30 33 0,-1-9-1365,4-7-5461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6.540"/>
    </inkml:context>
    <inkml:brush xml:id="br0">
      <inkml:brushProperty name="width" value="0.05" units="cm"/>
      <inkml:brushProperty name="height" value="0.05" units="cm"/>
      <inkml:brushProperty name="color" value="#004F8B"/>
    </inkml:brush>
  </inkml:definitions>
  <inkml:trace contextRef="#ctx0" brushRef="#br0">1 22 24575,'4'0'0,"5"0"0,6 0 0,4 0 0,3 0 0,2 0 0,1-4 0,0-1 0,0 0 0,0 1 0,-4 1-8191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6.890"/>
    </inkml:context>
    <inkml:brush xml:id="br0">
      <inkml:brushProperty name="width" value="0.05" units="cm"/>
      <inkml:brushProperty name="height" value="0.05" units="cm"/>
      <inkml:brushProperty name="color" value="#004F8B"/>
    </inkml:brush>
  </inkml:definitions>
  <inkml:trace contextRef="#ctx0" brushRef="#br0">1 70 24575,'0'4'0,"4"2"0,2-5 0,3-2 0,5-2 0,0-3 0,1-2 0,3 2 0,2-4 0,2 1 0,1 2 0,1-2 0,1 0 0,3 2 0,-2 2-8191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7.278"/>
    </inkml:context>
    <inkml:brush xml:id="br0">
      <inkml:brushProperty name="width" value="0.05" units="cm"/>
      <inkml:brushProperty name="height" value="0.05" units="cm"/>
      <inkml:brushProperty name="color" value="#004F8B"/>
    </inkml:brush>
  </inkml:definitions>
  <inkml:trace contextRef="#ctx0" brushRef="#br0">1 5 24575,'0'-4'0,"0"3"0,0 5 0,0 7 0,0 5 0,0 4 0,0 3 0,0 1 0,0 2 0,0-1 0,0 0 0,0 0 0,0 0 0,0 0 0,0-1 0,4 0 0,1-4-8191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0.959"/>
    </inkml:context>
    <inkml:brush xml:id="br0">
      <inkml:brushProperty name="width" value="0.05" units="cm"/>
      <inkml:brushProperty name="height" value="0.05" units="cm"/>
      <inkml:brushProperty name="color" value="#004F8B"/>
    </inkml:brush>
  </inkml:definitions>
  <inkml:trace contextRef="#ctx0" brushRef="#br0">0 277 24575,'5'0'0,"0"4"0,5 1 0,-1 4 0,-1 5 0,-2 4 0,-2 3 0,-1 2 0,-2 1 0,-1 1 0,0 0 0,-1 0 0,-3-4 0,-2-6-8191</inkml:trace>
  <inkml:trace contextRef="#ctx0" brushRef="#br0" timeOffset="1">49 34 24575,'0'-4'0,"0"-5"0,4-2 0,2 2-8191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7.615"/>
    </inkml:context>
    <inkml:brush xml:id="br0">
      <inkml:brushProperty name="width" value="0.05" units="cm"/>
      <inkml:brushProperty name="height" value="0.05" units="cm"/>
      <inkml:brushProperty name="color" value="#004F8B"/>
    </inkml:brush>
  </inkml:definitions>
  <inkml:trace contextRef="#ctx0" brushRef="#br0">23 186 24575,'-1'16'0,"0"0"0,-2 0 0,-3 17 0,2-21 0,2-1 0,0 1 0,0 0 0,1 0 0,1 1 0,0-1 0,2 16 0,0-19 0,0-1 0,0 0 0,1 1 0,0-1 0,1 0 0,0-1 0,0 1 0,1-1 0,0 0 0,0 0 0,0 0 0,1-1 0,0 1 0,0-2 0,1 1 0,0-1 0,0 0 0,0 0 0,0 0 0,1-1 0,0-1 0,0 1 0,0-1 0,0 0 0,0-1 0,1 0 0,-1-1 0,15 2 0,-15-2 0,1-1 0,0 0 0,0 0 0,0-1 0,-1 0 0,1 0 0,0-1 0,-1 0 0,1 0 0,-1-1 0,0-1 0,0 1 0,0-1 0,0 0 0,-1-1 0,0 0 0,1 0 0,-2-1 0,1 0 0,-1 0 0,0 0 0,0-1 0,-1 0 0,1 0 0,-2 0 0,1-1 0,6-15 0,-5 6 0,-1 1 0,0-1 0,-2 0 0,0 0 0,-1-1 0,0 1 0,-2-1 0,0 1 0,-1 0 0,-4-23 0,3 28 0,0-1 0,-2 1 0,1 0 0,-2 0 0,1 0 0,-2 1 0,1 0 0,-2 0 0,1 0 0,-2 0 0,1 1 0,-1 1 0,-1-1 0,-18-15 0,23 22 8,0 1-1,0-1 1,-1 1-1,0-1 1,1 1-1,-1 0 1,0 1-1,0-1 1,0 1-1,0 0 1,0 1-1,0-1 1,0 1-1,0 0 1,-9 1-1,4 0-219,0 1 0,0 0 0,0 1-1,0 0 1,0 1 0,-15 7 0,2 2-6614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8.428"/>
    </inkml:context>
    <inkml:brush xml:id="br0">
      <inkml:brushProperty name="width" value="0.05" units="cm"/>
      <inkml:brushProperty name="height" value="0.05" units="cm"/>
      <inkml:brushProperty name="color" value="#004F8B"/>
    </inkml:brush>
  </inkml:definitions>
  <inkml:trace contextRef="#ctx0" brushRef="#br0">197 1 24575,'-20'24'0,"1"0"0,0 1 0,2 2 0,1-1 0,1 2 0,1 0 0,2 1 0,1 0 0,1 1 0,-10 49 0,11-30 0,2 0 0,2 1 0,3-1 0,1 1 0,13 96 0,-8-115 0,2-1 0,2 0 0,21 55 0,-25-74 0,1-1 0,0 1 0,0-1 0,1 0 0,1 0 0,0-1 0,0 0 0,1 0 0,0 0 0,0-1 0,1 0 0,0-1 0,14 8 0,-17-12-151,1 0-1,0 0 0,0-1 0,0 0 1,0-1-1,1 1 0,-1-1 1,13 0-1,1-2-6674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9.023"/>
    </inkml:context>
    <inkml:brush xml:id="br0">
      <inkml:brushProperty name="width" value="0.05" units="cm"/>
      <inkml:brushProperty name="height" value="0.05" units="cm"/>
      <inkml:brushProperty name="color" value="#004F8B"/>
    </inkml:brush>
  </inkml:definitions>
  <inkml:trace contextRef="#ctx0" brushRef="#br0">1 49 24575,'0'-2'0,"1"0"0,0 0 0,0 0 0,-1 0 0,1 0 0,1 0 0,-1 0 0,0 0 0,0 0 0,1 0 0,-1 0 0,1 1 0,-1-1 0,1 0 0,0 1 0,0 0 0,0-1 0,-1 1 0,1 0 0,1 0 0,-1 0 0,0 0 0,0 0 0,0 1 0,0-1 0,1 1 0,3-1 0,5-2 0,-1 1 0,1 1 0,0 0 0,15 0 0,-22 1 0,0 0 0,0 1 0,0-1 0,0 1 0,0-1 0,0 1 0,0 1 0,0-1 0,-1 0 0,1 1 0,0 0 0,-1 0 0,0 0 0,1 0 0,-1 0 0,0 1 0,0 0 0,0-1 0,4 6 0,-5-3 0,1 0 0,-1-1 0,0 1 0,0 0 0,0 0 0,-1 0 0,0 1 0,0-1 0,0 0 0,-1 0 0,0 1 0,0 9 0,-4 10 0,0 0 0,-2-1 0,0 1 0,-19 42 0,-11 14 0,20-48 0,-17 49 0,32-80 0,0 0 0,1 0 0,-1 0 0,1 0 0,-1 0 0,1 0 0,-1 0 0,1 0 0,0 1 0,0-1 0,0 0 0,1 0 0,-1 0 0,0 0 0,1 0 0,-1 0 0,1 0 0,2 4 0,-2-5 0,0 0 0,0 0 0,0 0 0,0 0 0,0 0 0,1 0 0,-1-1 0,0 1 0,1 0 0,-1-1 0,1 1 0,-1-1 0,1 1 0,-1-1 0,1 0 0,-1 0 0,1 0 0,-1 0 0,1 0 0,1 0 0,11-2 0,0 0 0,0-1 0,-1-1 0,22-9 0,-14 6 0,19-6-682,61-28-1,-79 30-6143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9.528"/>
    </inkml:context>
    <inkml:brush xml:id="br0">
      <inkml:brushProperty name="width" value="0.05" units="cm"/>
      <inkml:brushProperty name="height" value="0.05" units="cm"/>
      <inkml:brushProperty name="color" value="#004F8B"/>
    </inkml:brush>
  </inkml:definitions>
  <inkml:trace contextRef="#ctx0" brushRef="#br0">0 1 24575,'0'4'0,"0"5"0,0 6 0,4 4 0,2 3 0,-1 2 0,0 1 0,-2 0 0,-1 1 0,-1-1 0,-1 0 0,0-1 0,4-4 0,1-1 0,0-4-8191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9.860"/>
    </inkml:context>
    <inkml:brush xml:id="br0">
      <inkml:brushProperty name="width" value="0.05" units="cm"/>
      <inkml:brushProperty name="height" value="0.05" units="cm"/>
      <inkml:brushProperty name="color" value="#004F8B"/>
    </inkml:brush>
  </inkml:definitions>
  <inkml:trace contextRef="#ctx0" brushRef="#br0">51 2 24575,'0'0'0,"0"0"0,0 0 0,0 0 0,0 0 0,0 0 0,0 0 0,0 0 0,0 0 0,0 1 0,0-1 0,0 0 0,0 0 0,0 0 0,0 0 0,-1 0 0,1 0 0,0 0 0,0 0 0,0 0 0,0 0 0,0 0 0,0 0 0,0 0 0,0 0 0,0 0 0,-1 0 0,1 0 0,0 0 0,0 0 0,0 0 0,0 0 0,0 0 0,0 0 0,0 0 0,0 0 0,0 0 0,-1 0 0,1 0 0,0 0 0,0 0 0,0 0 0,0 0 0,0 0 0,0 0 0,0 0 0,0 0 0,0 0 0,0 0 0,0 0 0,0-1 0,-1 1 0,1 0 0,0 0 0,0 0 0,0 0 0,0 0 0,0 0 0,0 0 0,0 0 0,0 0 0,0 0 0,0-1 0,0 1 0,0 0 0,0 0 0,0 0 0,0 0 0,-10 11 0,-6 16 0,12-18 0,0 1 0,1-1 0,0 1 0,1 0 0,0 0 0,1 0 0,0 0 0,0 0 0,1 0 0,1 0 0,0 0 0,0 0 0,3 13 0,-3-21 4,1 1 1,-1-1-1,0 0 0,1 0 0,-1 0 0,1 0 0,0 0 0,0-1 0,0 1 1,0 0-1,0-1 0,0 1 0,0-1 0,0 0 0,0 0 0,1 0 0,-1 0 1,0 0-1,1 0 0,-1 0 0,1-1 0,-1 0 0,1 1 0,-1-1 0,1 0 1,0 0-1,-1 0 0,4-1 0,4 0-216,-1 0 0,1-1 0,-1 0-1,0-1 1,0 0 0,10-5 0,3-2-6614</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0.242"/>
    </inkml:context>
    <inkml:brush xml:id="br0">
      <inkml:brushProperty name="width" value="0.05" units="cm"/>
      <inkml:brushProperty name="height" value="0.05" units="cm"/>
      <inkml:brushProperty name="color" value="#004F8B"/>
    </inkml:brush>
  </inkml:definitions>
  <inkml:trace contextRef="#ctx0" brushRef="#br0">85 0 24575,'4'0'0,"1"4"0,-3 6 0,-4 5 0,0 4 0,0 3 0,0 2 0,0 1 0,1 0 0,5-4 0,5-5 0,2-6-8191</inkml:trace>
  <inkml:trace contextRef="#ctx0" brushRef="#br0" timeOffset="1">303 73 24575,'-4'0'0,"-6"0"0,-5 0 0,-4 0 0,-3 0 0,-2 0 0,0 0 0,-2 0 0,1 0 0,0 4 0,0 2 0,0-1 0,1-1 0,4 3 0,5 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0.606"/>
    </inkml:context>
    <inkml:brush xml:id="br0">
      <inkml:brushProperty name="width" value="0.05" units="cm"/>
      <inkml:brushProperty name="height" value="0.05" units="cm"/>
      <inkml:brushProperty name="color" value="#004F8B"/>
    </inkml:brush>
  </inkml:definitions>
  <inkml:trace contextRef="#ctx0" brushRef="#br0">1 1 24575,'2'0'0,"0"1"0,0-1 0,0 1 0,0 0 0,0 0 0,0 0 0,0 0 0,0 0 0,0 0 0,0 1 0,0-1 0,-1 0 0,1 1 0,-1 0 0,1-1 0,-1 1 0,1 0 0,-1 0 0,0 0 0,0 0 0,0 0 0,0 0 0,0 0 0,-1 0 0,1 0 0,-1 0 0,1 0 0,-1 4 0,9 64 0,-8 4-83,-2-47-101,1 0 1,1 0 0,2 0 0,0 0 0,2-1 0,10 32 0,-7-35-6643</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0.964"/>
    </inkml:context>
    <inkml:brush xml:id="br0">
      <inkml:brushProperty name="width" value="0.05" units="cm"/>
      <inkml:brushProperty name="height" value="0.05" units="cm"/>
      <inkml:brushProperty name="color" value="#004F8B"/>
    </inkml:brush>
  </inkml:definitions>
  <inkml:trace contextRef="#ctx0" brushRef="#br0">0 242 24575,'0'-4'0,"4"-1"0,6 0 0,5 0 0,-1-2 0,3 0 0,2 1 0,1 1 0,-2-2 0,0 0 0,1-3 0,2 0 0,0 2 0,2 2 0,1-2 0,0 1 0,-4 1-8191</inkml:trace>
  <inkml:trace contextRef="#ctx0" brushRef="#br0" timeOffset="1">509 1 24575,'4'0'0,"1"4"0,4 1 0,1 4 0,-2 5 0,-2 4 0,-2 3 0,-1 2 0,-2 1 0,3 1 0,1 0 0,0 0 0,-1 0 0,2-1 0,5-3 0,1-7-8191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1.333"/>
    </inkml:context>
    <inkml:brush xml:id="br0">
      <inkml:brushProperty name="width" value="0.05" units="cm"/>
      <inkml:brushProperty name="height" value="0.05" units="cm"/>
      <inkml:brushProperty name="color" value="#004F8B"/>
    </inkml:brush>
  </inkml:definitions>
  <inkml:trace contextRef="#ctx0" brushRef="#br0">111 17 24575,'0'-1'0,"0"0"0,1 0 0,-1 0 0,1 0 0,0 0 0,-1 1 0,1-1 0,0 0 0,-1 0 0,1 0 0,0 0 0,0 1 0,0-1 0,-1 0 0,1 1 0,0-1 0,0 1 0,0-1 0,0 1 0,0-1 0,0 1 0,0 0 0,1 0 0,-1-1 0,0 1 0,0 0 0,2 0 0,-1 1 0,1-1 0,-1 1 0,1 0 0,-1 0 0,1 0 0,-1 0 0,0 0 0,1 1 0,-1-1 0,0 1 0,3 2 0,3 4 0,0 0 0,-1 0 0,1 1 0,8 14 0,-4-1 0,0 0 0,-1 1 0,-1 0 0,-1 1 0,-2 0 0,0 0 0,-1 1 0,-2 0 0,0 0 0,-2 0 0,-1 1 0,-1-1 0,0 0 0,-3 0 0,0 0 0,-1 0 0,-1 0 0,-2 0 0,0-1 0,-2 0 0,-17 34 0,9-23-195,-3 0 0,-1-1 0,-1-2 0,-2 0 0,-1-1 0,-39 38 0,22-31-6631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2.468"/>
    </inkml:context>
    <inkml:brush xml:id="br0">
      <inkml:brushProperty name="width" value="0.05" units="cm"/>
      <inkml:brushProperty name="height" value="0.05" units="cm"/>
      <inkml:brushProperty name="color" value="#004F8B"/>
    </inkml:brush>
  </inkml:definitions>
  <inkml:trace contextRef="#ctx0" brushRef="#br0">6 25 24575,'-4'0'0,"3"0"0,5 0 0,7 0 0,5 0 0,4 0 0,3-5 0,2 0 0,0 0 0,0 0 0,1 2 0,-1 1 0,-1 5 0,1 3 0,-5-1-8191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1.308"/>
    </inkml:context>
    <inkml:brush xml:id="br0">
      <inkml:brushProperty name="width" value="0.05" units="cm"/>
      <inkml:brushProperty name="height" value="0.05" units="cm"/>
      <inkml:brushProperty name="color" value="#004F8B"/>
    </inkml:brush>
  </inkml:definitions>
  <inkml:trace contextRef="#ctx0" brushRef="#br0">0 0 24575,'2'13'0,"0"0"0,1 0 0,0 0 0,1 0 0,0-1 0,1 0 0,1 0 0,-1 0 0,10 12 0,-5-5 0,0 0 0,8 25 0,-13-27 0,-4-10 0,1 0 0,0-1 0,0 0 0,1 1 0,0-1 0,6 10 0,-7-19 0,-1 0 0,0-1 0,0 1 0,0-1 0,0 1 0,0-1 0,-1 0 0,1 1 0,-1-1 0,0-3 0,0 3 0,-1-8 0,2 0 0,-1 1 0,2-1 0,-1 1 0,6-18 0,-7 27 0,1 0 0,0 1 0,0-1 0,-1 0 0,1 1 0,0-1 0,0 1 0,1-1 0,-1 1 0,0-1 0,0 1 0,1 0 0,-1 0 0,1-1 0,-1 1 0,1 0 0,-1 0 0,1 0 0,0 1 0,-1-1 0,1 0 0,0 1 0,0-1 0,0 1 0,-1-1 0,1 1 0,0 0 0,0 0 0,0 0 0,0 0 0,0 0 0,-1 0 0,1 1 0,0-1 0,0 0 0,0 1 0,-1 0 0,1-1 0,0 1 0,0 0 0,-1 0 0,1 0 0,1 1 0,19 10-17,-1 1 0,-1 0-1,21 18 1,-8-6-1279,-12-9-5530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2.816"/>
    </inkml:context>
    <inkml:brush xml:id="br0">
      <inkml:brushProperty name="width" value="0.05" units="cm"/>
      <inkml:brushProperty name="height" value="0.05" units="cm"/>
      <inkml:brushProperty name="color" value="#004F8B"/>
    </inkml:brush>
  </inkml:definitions>
  <inkml:trace contextRef="#ctx0" brushRef="#br0">0 118 24575,'1'-2'0,"-1"0"0,1 0 0,0 0 0,-1 0 0,1 0 0,0 0 0,0 0 0,0 0 0,0 0 0,1 0 0,-1 1 0,1-1 0,-1 0 0,1 1 0,-1-1 0,1 1 0,0 0 0,-1-1 0,1 1 0,0 0 0,0 0 0,0 0 0,0 0 0,0 1 0,0-1 0,0 0 0,1 1 0,-1 0 0,3-1 0,65-7 0,-69 8 0,41-3-64,-1-3 0,1-1 0,72-23 0,-58 14-1045,-35 11-5717</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4.499"/>
    </inkml:context>
    <inkml:brush xml:id="br0">
      <inkml:brushProperty name="width" value="0.05" units="cm"/>
      <inkml:brushProperty name="height" value="0.05" units="cm"/>
      <inkml:brushProperty name="color" value="#004F8B"/>
    </inkml:brush>
  </inkml:definitions>
  <inkml:trace contextRef="#ctx0" brushRef="#br0">11 88 24575,'0'0'0,"-1"0"0,1 1 0,0-1 0,-1 0 0,1 0 0,0 0 0,0 0 0,-1 0 0,1 0 0,0 0 0,-1 0 0,1 0 0,0 0 0,-1 0 0,1 0 0,0-1 0,-1 1 0,1 0 0,0 0 0,0 0 0,-1 0 0,1 0 0,0-1 0,0 1 0,-1 0 0,1 0 0,0 0 0,0-1 0,0 1 0,-1 0 0,1 0 0,0-1 0,0 1 0,0 0 0,0 0 0,-1-1 0,1 1 0,0 0 0,0-1 0,0 1 0,0-1 0,8-12 0,18-8 0,-15 14 0,1 0 0,-1 2 0,1-1 0,0 2 0,0-1 0,0 2 0,0-1 0,1 2 0,13-2 0,-21 3 0,0 1 0,0 0 0,-1 1 0,1-1 0,0 1 0,0-1 0,-1 1 0,1 1 0,-1-1 0,1 1 0,-1 0 0,1 0 0,-1 0 0,0 0 0,0 1 0,0-1 0,0 1 0,-1 0 0,1 1 0,-1-1 0,0 1 0,0-1 0,0 1 0,0 0 0,0 0 0,-1 0 0,2 5 0,1 2 0,-2 0 0,1 0 0,-2 0 0,1 0 0,-2 1 0,1-1 0,-2 1 0,1-1 0,-2 1 0,1-1 0,-2 1 0,1-1 0,-2 1 0,-4 14 0,-8 20 0,-3-1 0,-26 51 0,10-24 0,-43 82 0,76-154 0,1 1 0,0-1 0,-1 1 0,1-1 0,0 1 0,0 0 0,-1-1 0,1 1 0,0-1 0,0 1 0,0 0 0,0-1 0,0 1 0,0-1 0,0 1 0,0 0 0,0-1 0,0 1 0,0 0 0,0-1 0,0 1 0,0-1 0,1 1 0,-1 0 0,0-1 0,0 1 0,1-1 0,-1 1 0,0-1 0,1 1 0,-1-1 0,1 1 0,-1-1 0,1 1 0,23 0 0,27-19 0,21-18-682,126-85-1,-175 105-6143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4.911"/>
    </inkml:context>
    <inkml:brush xml:id="br0">
      <inkml:brushProperty name="width" value="0.05" units="cm"/>
      <inkml:brushProperty name="height" value="0.05" units="cm"/>
      <inkml:brushProperty name="color" value="#004F8B"/>
    </inkml:brush>
  </inkml:definitions>
  <inkml:trace contextRef="#ctx0" brushRef="#br0">0 1 24575,'2'0'0,"-1"1"0,0-1 0,0 1 0,0 0 0,0-1 0,1 1 0,-1 0 0,-1 0 0,1 0 0,0 0 0,0 0 0,0 0 0,0 0 0,-1 0 0,1 0 0,0 1 0,-1-1 0,1 0 0,-1 0 0,1 1 0,-1 1 0,12 35 0,-10-30 0,5 24-26,-2 1-1,-1-1 0,-2 1 1,-1 0-1,-4 34 0,2-3-1178,1-43-5621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5.284"/>
    </inkml:context>
    <inkml:brush xml:id="br0">
      <inkml:brushProperty name="width" value="0.05" units="cm"/>
      <inkml:brushProperty name="height" value="0.05" units="cm"/>
      <inkml:brushProperty name="color" value="#004F8B"/>
    </inkml:brush>
  </inkml:definitions>
  <inkml:trace contextRef="#ctx0" brushRef="#br0">47 6 24575,'0'0'0,"1"-1"0,-1 1 0,0 0 0,0-1 0,0 1 0,0 0 0,0 0 0,0-1 0,1 1 0,-1 0 0,0 0 0,0-1 0,0 1 0,0 0 0,1 0 0,-1 0 0,0 0 0,0-1 0,1 1 0,-1 0 0,0 0 0,0 0 0,1 0 0,-1 0 0,0 0 0,1-1 0,-1 1 0,0 0 0,0 0 0,1 0 0,-1 0 0,0 0 0,1 0 0,-1 0 0,0 0 0,1 0 0,-1 1 0,0-1 0,0 0 0,1 0 0,-1 0 0,0 0 0,0 0 0,1 0 0,-1 1 0,1-1 0,-3 17 0,-11 20 0,6-19 0,0-3 0,1 0 0,0 0 0,1 0 0,1 1 0,-4 29 0,8-41 0,0 0 0,0 0 0,0 0 0,1 0 0,-1-1 0,1 1 0,0 0 0,0 0 0,1-1 0,-1 1 0,1 0 0,0-1 0,-1 0 0,2 1 0,-1-1 0,0 0 0,1 0 0,-1 0 0,1 0 0,0-1 0,0 1 0,0-1 0,0 1 0,0-1 0,1 0 0,-1-1 0,1 1 0,-1 0 0,8 1 0,15 6-682,47 9-1,-51-15-6143</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6.586"/>
    </inkml:context>
    <inkml:brush xml:id="br0">
      <inkml:brushProperty name="width" value="0.05" units="cm"/>
      <inkml:brushProperty name="height" value="0.05" units="cm"/>
      <inkml:brushProperty name="color" value="#004F8B"/>
    </inkml:brush>
  </inkml:definitions>
  <inkml:trace contextRef="#ctx0" brushRef="#br0">0 0 24575,'4'0'0,"-2"4"0,-3 6 0,0 5 0,0 3 0,0 4 0,0 2 0,0 1 0,5-4 0,2-1 0,-1 0 0,-1 1 0,-1 0 0,3-2 0,1-1 0,-2-4-8191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6.941"/>
    </inkml:context>
    <inkml:brush xml:id="br0">
      <inkml:brushProperty name="width" value="0.05" units="cm"/>
      <inkml:brushProperty name="height" value="0.05" units="cm"/>
      <inkml:brushProperty name="color" value="#004F8B"/>
    </inkml:brush>
  </inkml:definitions>
  <inkml:trace contextRef="#ctx0" brushRef="#br0">434 40 24575,'-7'-6'0,"-1"2"0,0-1 0,0 1 0,0 0 0,0 1 0,-1 0 0,1 0 0,-1 1 0,0 0 0,0 0 0,0 1 0,1 0 0,-1 1 0,0 0 0,-13 2 0,3 0 20,0 2 0,0 0 0,0 1 0,0 1 0,-24 11 0,-84 49-1505,107-54-5341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8.802"/>
    </inkml:context>
    <inkml:brush xml:id="br0">
      <inkml:brushProperty name="width" value="0.05" units="cm"/>
      <inkml:brushProperty name="height" value="0.05" units="cm"/>
      <inkml:brushProperty name="color" value="#004F8B"/>
    </inkml:brush>
  </inkml:definitions>
  <inkml:trace contextRef="#ctx0" brushRef="#br0">27 0 24575,'-13'165'0,"0"2"0,13-153-227,0-1-1,1 0 1,0 1-1,1-1 1,5 17-1,-2-15-6598</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9.185"/>
    </inkml:context>
    <inkml:brush xml:id="br0">
      <inkml:brushProperty name="width" value="0.05" units="cm"/>
      <inkml:brushProperty name="height" value="0.05" units="cm"/>
      <inkml:brushProperty name="color" value="#004F8B"/>
    </inkml:brush>
  </inkml:definitions>
  <inkml:trace contextRef="#ctx0" brushRef="#br0">32 80 24575,'-1'14'0,"0"0"0,-2-1 0,-5 23 0,-2 5 0,7-25 0,1 0 0,0 0 0,1 1 0,1-1 0,3 32 0,-2-42 0,0 0 0,0-1 0,1 1 0,0-1 0,0 1 0,0-1 0,1 0 0,0 0 0,0 0 0,0 0 0,0-1 0,1 1 0,0-1 0,0 0 0,0 0 0,0 0 0,1-1 0,-1 1 0,1-1 0,9 5 0,-7-5 0,1 0 0,-1 0 0,0 0 0,1-1 0,-1 0 0,1-1 0,0 1 0,-1-2 0,1 1 0,0-1 0,0 0 0,0 0 0,-1-1 0,1-1 0,0 1 0,-1-1 0,1 0 0,-1-1 0,1 1 0,-1-1 0,0-1 0,6-4 0,-5 3 0,-1-1 0,0 1 0,0-2 0,-1 1 0,0-1 0,0 0 0,-1 0 0,0 0 0,0-1 0,0 0 0,-1 0 0,0 0 0,-1-1 0,0 1 0,0-1 0,-1 1 0,0-1 0,1-16 0,-1 6 0,-2 0 0,-1 0 0,0 0 0,-1 0 0,-9-34 0,10 46 0,0 1 0,-1 0 0,0-1 0,-1 1 0,1 0 0,-1 0 0,-1 0 0,1 1 0,-1-1 0,0 1 0,0-1 0,0 1 0,-1 1 0,1-1 0,-1 1 0,-1 0 0,1 0 0,0 0 0,-1 0 0,-7-2 0,8 5-85,-1 0 0,1 0-1,-1 1 1,0 0 0,1 0-1,-1 0 1,1 1 0,-1 0-1,1 0 1,-1 0 0,1 1-1,-1-1 1,1 1 0,0 1-1,-8 4 1,-9 4-6741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0.093"/>
    </inkml:context>
    <inkml:brush xml:id="br0">
      <inkml:brushProperty name="width" value="0.05" units="cm"/>
      <inkml:brushProperty name="height" value="0.05" units="cm"/>
      <inkml:brushProperty name="color" value="#004F8B"/>
    </inkml:brush>
  </inkml:definitions>
  <inkml:trace contextRef="#ctx0" brushRef="#br0">243 1 24575,'-6'0'0,"-9"11"0,-10 15 0,2 11 0,1 2 0,2 0 0,2 0 0,2 2 0,-13 49 0,9-11 0,-19 151 0,34-181 0,2 0 0,2 0 0,2 0 0,2 0 0,15 75 0,-14-103 0,1-2 0,1 1 0,1-1 0,1 0 0,0 0 0,1 0 0,1-2 0,1 1 0,1-1 0,0-1 0,1 0 0,0 0 0,2-2 0,0 0 0,33 24 0,1-14-1365,-27-18-5461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0.743"/>
    </inkml:context>
    <inkml:brush xml:id="br0">
      <inkml:brushProperty name="width" value="0.05" units="cm"/>
      <inkml:brushProperty name="height" value="0.05" units="cm"/>
      <inkml:brushProperty name="color" value="#004F8B"/>
    </inkml:brush>
  </inkml:definitions>
  <inkml:trace contextRef="#ctx0" brushRef="#br0">1 23 24575,'2'-2'0,"0"0"0,0 0 0,1 0 0,-1 0 0,1 0 0,-1 1 0,1-1 0,-1 1 0,1 0 0,0 0 0,0 0 0,0 0 0,0 0 0,0 1 0,0-1 0,0 1 0,0 0 0,0-1 0,0 2 0,0-1 0,0 0 0,0 1 0,0-1 0,0 1 0,0 0 0,0 0 0,0 0 0,-1 0 0,1 0 0,0 1 0,2 2 0,0-2 0,-1 1 0,0 0 0,0 1 0,0-1 0,-1 1 0,1 0 0,-1 0 0,0 0 0,0 0 0,0 0 0,-1 1 0,1-1 0,-1 1 0,0 0 0,-1-1 0,1 1 0,1 9 0,-2 12 0,-2 0 0,0 0 0,-2 0 0,-1-1 0,-12 46 0,8-44 0,2 0 0,2 0 0,0 1 0,0 52 0,4-78 0,0 1 0,0 0 0,0-1 0,0 1 0,1-1 0,-1 1 0,1-1 0,0 1 0,0-1 0,-1 1 0,1-1 0,1 0 0,-1 0 0,0 1 0,1-1 0,-1 0 0,1 0 0,-1 0 0,1 0 0,0-1 0,0 1 0,0 0 0,2 1 0,-1-3 0,0 1 0,0-1 0,0 1 0,0-1 0,0 0 0,0 0 0,0 0 0,0 0 0,0-1 0,-1 1 0,1-1 0,0 0 0,0 0 0,0 0 0,-1 0 0,1 0 0,0 0 0,-1-1 0,5-3 0,29-18-341,0-2 0,-2-2-1,38-37 1,-51 43-6485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1.655"/>
    </inkml:context>
    <inkml:brush xml:id="br0">
      <inkml:brushProperty name="width" value="0.05" units="cm"/>
      <inkml:brushProperty name="height" value="0.05" units="cm"/>
      <inkml:brushProperty name="color" value="#004F8B"/>
    </inkml:brush>
  </inkml:definitions>
  <inkml:trace contextRef="#ctx0" brushRef="#br0">408 100 24575,'0'-3'0,"0"-1"0,0 0 0,-1 1 0,0-1 0,0 1 0,0-1 0,0 1 0,0 0 0,0-1 0,-1 1 0,0 0 0,0 0 0,0 0 0,0 0 0,0 0 0,-1 0 0,1 0 0,-6-3 0,3 2 0,0 0 0,-1 1 0,0-1 0,0 2 0,0-1 0,0 0 0,0 1 0,0 0 0,-1 1 0,-7-2 0,8 2 0,0 0 0,0 0 0,-1 1 0,1 0 0,0 0 0,0 0 0,0 1 0,0 0 0,0 0 0,0 0 0,0 1 0,0 0 0,0 0 0,0 0 0,1 1 0,-1 0 0,1 0 0,0 0 0,0 1 0,0 0 0,1 0 0,-1 0 0,-7 9 0,9-5 0,0 0 0,1 0 0,0-1 0,0 2 0,0-1 0,1 0 0,1 0 0,-1 0 0,1 0 0,1 1 0,-1-1 0,1 0 0,1 0 0,0 0 0,0 0 0,0 0 0,1-1 0,5 11 0,-5-11 0,-1-1 0,1 0 0,0 0 0,1 0 0,0 0 0,-1 0 0,2-1 0,-1 0 0,1 0 0,0 0 0,0 0 0,0-1 0,0 0 0,1 0 0,0 0 0,0-1 0,0 0 0,0 0 0,0 0 0,1-1 0,-1 0 0,11 2 0,-12-4 0,0-1 0,0 1 0,0-1 0,0 0 0,0-1 0,-1 1 0,1-1 0,0 0 0,-1 0 0,1 0 0,-1 0 0,0-1 0,0 0 0,0 0 0,0 0 0,0 0 0,0-1 0,-1 0 0,0 1 0,0-1 0,0 0 0,0-1 0,-1 1 0,1 0 0,-1-1 0,2-4 0,-1 1 0,1 0 0,-2 0 0,1 0 0,-1-1 0,0 1 0,0 0 0,-1-1 0,-1 0 0,1 1 0,-1-1 0,-1 1 0,1-1 0,-2 1 0,-2-13 0,4 21 0,0-1 0,0 1 0,0-1 0,0 1 0,0 0 0,0-1 0,0 1 0,0-1 0,-1 1 0,1-1 0,0 1 0,0-1 0,0 1 0,-1 0 0,1-1 0,0 1 0,0-1 0,-1 1 0,1 0 0,0-1 0,-1 1 0,1 0 0,-1 0 0,1-1 0,0 1 0,-1 0 0,1 0 0,-1 0 0,1-1 0,-1 1 0,1 0 0,-1 0 0,-6 13 0,2 26 0,9 20 0,3 0 0,18 77 0,10 73 0,-33-185 0,-1-1 0,-1 1 0,-2 0 0,0 0 0,-1 0 0,-11 40 0,12-57 0,0 0 0,-1-1 0,0 1 0,0-1 0,0 1 0,0-1 0,-1 0 0,0 0 0,-1 0 0,1-1 0,-1 1 0,0-1 0,-1 0 0,1-1 0,-1 1 0,0-1 0,0 0 0,0-1 0,-10 5 0,6-5 0,1 0 0,-1-1 0,0-1 0,0 1 0,1-2 0,-1 1 0,0-1 0,0-1 0,0 0 0,0 0 0,0-1 0,1 0 0,-16-6 0,-1-2-273,1-1 0,0-1 0,1-2 0,-24-16 0,7 1-6553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1.090"/>
    </inkml:context>
    <inkml:brush xml:id="br0">
      <inkml:brushProperty name="width" value="0.05" units="cm"/>
      <inkml:brushProperty name="height" value="0.05" units="cm"/>
      <inkml:brushProperty name="color" value="#004F8B"/>
    </inkml:brush>
  </inkml:definitions>
  <inkml:trace contextRef="#ctx0" brushRef="#br0">46 4 24575,'-2'-4'0,"-4"13"0,-4 13 0,-11 145 0,19-162-80,1 1 0,0-1-1,0 1 1,0 0 0,1-1-1,-1 1 1,1 0 0,1-1-1,-1 1 1,1 0 0,0-1 0,0 1-1,1-1 1,0 1 0,0-1-1,4 8 1,4-1-6746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1.426"/>
    </inkml:context>
    <inkml:brush xml:id="br0">
      <inkml:brushProperty name="width" value="0.05" units="cm"/>
      <inkml:brushProperty name="height" value="0.05" units="cm"/>
      <inkml:brushProperty name="color" value="#004F8B"/>
    </inkml:brush>
  </inkml:definitions>
  <inkml:trace contextRef="#ctx0" brushRef="#br0">50 11 24575,'-1'3'0,"0"-1"0,0 1 0,0 0 0,0 0 0,0-1 0,-1 1 0,1-1 0,-1 1 0,0-1 0,1 0 0,-5 4 0,-10 17 0,13-15 0,0 0 0,1 1 0,0-1 0,1 1 0,-1-1 0,2 1 0,-1-1 0,1 1 0,1 0 0,1 9 0,-2-16 0,0 0 0,1 1 0,-1-1 0,1 0 0,-1 1 0,1-1 0,0 0 0,0 0 0,0 0 0,0 0 0,0 0 0,0 0 0,1 0 0,-1 0 0,1 0 0,-1 0 0,1-1 0,0 1 0,0-1 0,0 1 0,0-1 0,0 0 0,0 1 0,0-1 0,0 0 0,0-1 0,0 1 0,1 0 0,-1 0 0,0-1 0,1 0 0,-1 1 0,0-1 0,1 0 0,-1 0 0,0 0 0,1 0 0,-1-1 0,0 1 0,3-2 0,67-23-1365,-51 18-5461</inkml:trace>
  <inkml:trace contextRef="#ctx0" brushRef="#br0" timeOffset="1">244 11 24575,'0'-4'0,"4"-2"0,1 5 0,0 7 0,-1 5 0,-1 7 0,-1 3 0,-1 2 0,0 2 0,3 0 0,5-4 0,2-5-8191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1.760"/>
    </inkml:context>
    <inkml:brush xml:id="br0">
      <inkml:brushProperty name="width" value="0.05" units="cm"/>
      <inkml:brushProperty name="height" value="0.05" units="cm"/>
      <inkml:brushProperty name="color" value="#004F8B"/>
    </inkml:brush>
  </inkml:definitions>
  <inkml:trace contextRef="#ctx0" brushRef="#br0">308 24 24575,'0'0'0,"0"0"0,1 0 0,-1 0 0,0 0 0,0 1 0,1-1 0,-1 0 0,0 0 0,0 0 0,1 0 0,-1 0 0,0 0 0,0 0 0,1 0 0,-1 0 0,0 0 0,0 0 0,1 0 0,-1 0 0,0 0 0,0 0 0,1-1 0,-1 1 0,0 0 0,0 0 0,1 0 0,-1 0 0,0 0 0,0 0 0,0-1 0,1 1 0,-1 0 0,0 0 0,0 0 0,0-1 0,0 1 0,1 0 0,-1 0 0,0-1 0,0 1 0,0 0 0,0 0 0,0-1 0,0 1 0,0 0 0,0 0 0,0-1 0,0 1 0,0 0 0,0 0 0,0-1 0,0 1 0,0 0 0,0 0 0,0-1 0,0 1 0,0 0 0,0 0 0,0-1 0,0 1 0,-1 0 0,1-1 0,-15-9 0,3 8 0,1 1 0,-1 0 0,0 1 0,1 0 0,-1 1 0,0 0 0,1 1 0,-1 1 0,-15 4 0,2 1 0,0 1 0,0 2 0,-24 13 0,16-1-1365,21-12-5461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2.110"/>
    </inkml:context>
    <inkml:brush xml:id="br0">
      <inkml:brushProperty name="width" value="0.05" units="cm"/>
      <inkml:brushProperty name="height" value="0.05" units="cm"/>
      <inkml:brushProperty name="color" value="#004F8B"/>
    </inkml:brush>
  </inkml:definitions>
  <inkml:trace contextRef="#ctx0" brushRef="#br0">0 1 24575,'4'0'0,"1"4"0,5 2 0,-1 3 0,0 5 0,-3 4 0,-2 3 0,-2 2 0,3 1 0,1 1 0,-1 0 0,-2 0 0,0-1 0,2 1 0,2-1 0,-2-3-8191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2.798"/>
    </inkml:context>
    <inkml:brush xml:id="br0">
      <inkml:brushProperty name="width" value="0.05" units="cm"/>
      <inkml:brushProperty name="height" value="0.05" units="cm"/>
      <inkml:brushProperty name="color" value="#004F8B"/>
    </inkml:brush>
  </inkml:definitions>
  <inkml:trace contextRef="#ctx0" brushRef="#br0">0 59 24575,'0'4'0,"4"2"0,6-1 0,4 0 0,5-2 0,3-1 0,2-6 0,1-1 0,0 0 0,0-4 0,5 1 0,0-4 0,0-3 0,-2 1 0,-4 3-8191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3.149"/>
    </inkml:context>
    <inkml:brush xml:id="br0">
      <inkml:brushProperty name="width" value="0.05" units="cm"/>
      <inkml:brushProperty name="height" value="0.05" units="cm"/>
      <inkml:brushProperty name="color" value="#004F8B"/>
    </inkml:brush>
  </inkml:definitions>
  <inkml:trace contextRef="#ctx0" brushRef="#br0">1 0 24575,'4'0'0,"1"4"0,1 6 0,2 5 0,0 3 0,-1 4 0,-1 2 0,1 1 0,1 0 0,-2 1 0,-2-1 0,3 0 0,0-1 0,3-3 0,0-3 0,2-3 0,-1-5-8191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3.508"/>
    </inkml:context>
    <inkml:brush xml:id="br0">
      <inkml:brushProperty name="width" value="0.05" units="cm"/>
      <inkml:brushProperty name="height" value="0.05" units="cm"/>
      <inkml:brushProperty name="color" value="#004F8B"/>
    </inkml:brush>
  </inkml:definitions>
  <inkml:trace contextRef="#ctx0" brushRef="#br0">1 0 24575,'12'1'0,"-1"1"0,0 0 0,1 0 0,-1 1 0,0 1 0,0 0 0,0 0 0,-1 1 0,0 1 0,0 0 0,0 0 0,0 1 0,-1 0 0,0 0 0,-1 1 0,0 1 0,13 14 0,1 5 0,-1 1 0,-2 1 0,0 1 0,20 47 0,-21-37 0,-2 2 0,-1 0 0,-3 1 0,-1 0 0,-2 0 0,-2 1 0,-3 0 0,0 52 0,-5-57 0,-3-1 0,0 0 0,-3 0 0,-1 0 0,-2-1 0,-2 0 0,-1-1 0,-2 0 0,-32 56 0,20-49-273,-3-2 0,-1-2 0,-2 0 0,-64 58 0,39-45-6553</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4.080"/>
    </inkml:context>
    <inkml:brush xml:id="br0">
      <inkml:brushProperty name="width" value="0.05" units="cm"/>
      <inkml:brushProperty name="height" value="0.05" units="cm"/>
      <inkml:brushProperty name="color" value="#004F8B"/>
    </inkml:brush>
  </inkml:definitions>
  <inkml:trace contextRef="#ctx0" brushRef="#br0">6 89 24575,'-4'-4'0,"2"-1"0,7 0 0,1-3 0,5-1 0,4 2 0,-1-2 0,2 0 0,2 2 0,3 2 0,1 2 0,1-3 0,1 0 0,0 1 0,-3 5 0,-2 3 0,0 0 0,-3 1-8191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4.431"/>
    </inkml:context>
    <inkml:brush xml:id="br0">
      <inkml:brushProperty name="width" value="0.05" units="cm"/>
      <inkml:brushProperty name="height" value="0.05" units="cm"/>
      <inkml:brushProperty name="color" value="#004F8B"/>
    </inkml:brush>
  </inkml:definitions>
  <inkml:trace contextRef="#ctx0" brushRef="#br0">25 98 24575,'-4'0'0,"-1"-4"0,-5-1 0,5-5 0,6 1 0,8-4 0,6 2 0,5 1 0,3 4 0,1 2 0,2-2 0,-1-1 0,1 2 0,-1 2 0,0 0 0,-1 2 0,-3 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3.163"/>
    </inkml:context>
    <inkml:brush xml:id="br0">
      <inkml:brushProperty name="width" value="0.05" units="cm"/>
      <inkml:brushProperty name="height" value="0.05" units="cm"/>
      <inkml:brushProperty name="color" value="#004F8B"/>
    </inkml:brush>
  </inkml:definitions>
  <inkml:trace contextRef="#ctx0" brushRef="#br0">42 141 24575,'-1'1'0,"-1"-1"0,1 0 0,-1 0 0,1 0 0,-1 0 0,1 0 0,-1 0 0,1 0 0,-1 0 0,1-1 0,0 1 0,-1-1 0,1 1 0,-1-1 0,1 1 0,0-1 0,-1 0 0,1 0 0,0 1 0,0-1 0,0 0 0,0 0 0,0 0 0,0 0 0,0-1 0,0 1 0,0 0 0,0 0 0,0-1 0,1 1 0,-1 0 0,0-1 0,1 1 0,0 0 0,-1-1 0,1 1 0,0-1 0,-1 1 0,1-1 0,0 1 0,0-1 0,0 1 0,0-1 0,1 1 0,-1-1 0,0 1 0,1 0 0,-1-1 0,1 1 0,0-3 0,1-2 0,1 1 0,-1-1 0,1 0 0,0 1 0,0-1 0,1 1 0,0 0 0,0 0 0,0 0 0,10-7 0,-11 9 0,0 0 0,1 1 0,0-1 0,-1 1 0,1 0 0,0 0 0,0 1 0,0-1 0,1 1 0,-1 0 0,0 0 0,0 0 0,1 0 0,-1 1 0,0 0 0,1 0 0,-1 0 0,0 1 0,1-1 0,-1 1 0,0 0 0,0 0 0,1 0 0,-1 1 0,5 2 0,-4-1 0,-1 0 0,0 1 0,0-1 0,0 1 0,-1 0 0,1 0 0,-1 0 0,0 1 0,0-1 0,-1 1 0,1-1 0,-1 1 0,0 0 0,0 0 0,0 0 0,-1 0 0,0 0 0,0 0 0,0 1 0,0 8 0,-1 15 0,-1 0 0,-2 0 0,0 0 0,-13 48 0,-44 116 0,25-89 0,28-86 0,3-6 0,0 0 0,0 0 0,1 1 0,-2 17 0,5-28 0,0-1 0,-1 1 0,1-1 0,0 1 0,0-1 0,0 1 0,1-1 0,-1 1 0,0-1 0,0 1 0,1-1 0,-1 1 0,1-1 0,-1 1 0,1-1 0,0 0 0,0 1 0,0-1 0,-1 0 0,1 0 0,0 1 0,0-1 0,1 0 0,-1 0 0,0 0 0,0 0 0,0 0 0,1-1 0,-1 1 0,0 0 0,1-1 0,-1 1 0,1-1 0,-1 1 0,1-1 0,-1 1 0,1-1 0,-1 0 0,1 0 0,-1 0 0,1 0 0,-1 0 0,4-1 0,12-2 0,1 0 0,-1-2 0,0 0 0,0-1 0,0-1 0,-1-1 0,0 0 0,24-16 0,55-26 0,-48 30-1365,-26 10-5461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2.247"/>
    </inkml:context>
    <inkml:brush xml:id="br0">
      <inkml:brushProperty name="width" value="0.05" units="cm"/>
      <inkml:brushProperty name="height" value="0.05" units="cm"/>
      <inkml:brushProperty name="color" value="#004F8B"/>
    </inkml:brush>
  </inkml:definitions>
  <inkml:trace contextRef="#ctx0" brushRef="#br0">294 455 24575,'-16'1'0,"1"0"0,0 1 0,0 1 0,0 0 0,0 1 0,0 0 0,1 1 0,-1 1 0,1 0 0,1 1 0,-1 1 0,1 0 0,-17 14 0,24-17 0,-1 1 0,1 0 0,1-1 0,-1 2 0,1-1 0,0 1 0,0-1 0,1 1 0,0 1 0,0-1 0,1 1 0,0-1 0,0 1 0,1 0 0,0 0 0,0 0 0,1 0 0,0 0 0,0 1 0,1-1 0,0 0 0,1 0 0,0 0 0,0 1 0,0-1 0,5 12 0,-4-14 0,0 0 0,1 0 0,0 0 0,0-1 0,0 1 0,1-1 0,0 1 0,0-1 0,0-1 0,1 1 0,-1 0 0,8 4 0,-10-8 0,0 1 0,0-1 0,0 0 0,1 0 0,-1 0 0,0 0 0,0 0 0,1 0 0,-1-1 0,1 1 0,-1-1 0,1 0 0,-1 0 0,1 0 0,-1 0 0,0 0 0,1 0 0,-1-1 0,1 1 0,-1-1 0,1 1 0,-1-1 0,0 0 0,1 0 0,-1 0 0,0 0 0,0-1 0,0 1 0,0-1 0,0 1 0,0-1 0,0 0 0,-1 1 0,3-4 0,6-8 0,0-1 0,-1 0 0,-1-1 0,0 1 0,-1-1 0,-1-1 0,-1 1 0,0-1 0,0 0 0,1-20 0,4-29 0,1-75 0,-10 133 0,-1-68 0,-12-100 0,0 13 0,36 242 0,107 460-1365,-123-512-5461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3.506"/>
    </inkml:context>
    <inkml:brush xml:id="br0">
      <inkml:brushProperty name="width" value="0.05" units="cm"/>
      <inkml:brushProperty name="height" value="0.05" units="cm"/>
      <inkml:brushProperty name="color" value="#004F8B"/>
    </inkml:brush>
  </inkml:definitions>
  <inkml:trace contextRef="#ctx0" brushRef="#br0">35 1 24575,'-23'71'0,"16"12"0,2 0 0,9 100 0,-1-114-73,-3-43-142,1 0-1,1 1 1,2-1 0,0 0-1,12 35 1,-8-40-6611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3.867"/>
    </inkml:context>
    <inkml:brush xml:id="br0">
      <inkml:brushProperty name="width" value="0.05" units="cm"/>
      <inkml:brushProperty name="height" value="0.05" units="cm"/>
      <inkml:brushProperty name="color" value="#004F8B"/>
    </inkml:brush>
  </inkml:definitions>
  <inkml:trace contextRef="#ctx0" brushRef="#br0">30 38 24575,'0'-4'0,"-5"-2"0,0-3 0,-5-1 0,1 2-8191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4.682"/>
    </inkml:context>
    <inkml:brush xml:id="br0">
      <inkml:brushProperty name="width" value="0.05" units="cm"/>
      <inkml:brushProperty name="height" value="0.05" units="cm"/>
      <inkml:brushProperty name="color" value="#004F8B"/>
    </inkml:brush>
  </inkml:definitions>
  <inkml:trace contextRef="#ctx0" brushRef="#br0">8 93 24575,'-5'-20'0,"5"19"0,-1 1 0,1-1 0,0 0 0,-1 0 0,1 0 0,0 0 0,0 0 0,-1 0 0,1 0 0,0 0 0,0 0 0,0 0 0,0 0 0,0 0 0,1 0 0,-1 0 0,0 0 0,0 0 0,1 0 0,-1 0 0,0 0 0,1 0 0,-1 0 0,1 0 0,-1 1 0,1-1 0,-1 0 0,1 0 0,0 1 0,0-1 0,-1 0 0,1 1 0,0-1 0,0 0 0,0 1 0,-1-1 0,3 0 0,4-4 0,0 1 0,0-1 0,1 1 0,0 0 0,-1 1 0,1 0 0,1 0 0,-1 1 0,0 0 0,1 0 0,-1 1 0,1 0 0,15 0 0,-20 2 0,0 0 0,0-1 0,0 1 0,-1 0 0,1 1 0,0-1 0,0 1 0,-1 0 0,1 0 0,0 0 0,-1 0 0,0 0 0,0 1 0,0-1 0,0 1 0,0 0 0,0 0 0,-1 0 0,1 1 0,-1-1 0,0 1 0,0-1 0,0 1 0,0-1 0,-1 1 0,0 0 0,1 0 0,-2 0 0,1 0 0,1 8 0,-1 1 0,0 0 0,-1 0 0,0 0 0,-1 0 0,0 0 0,-1 0 0,-1-1 0,-5 18 0,-7 13 0,-22 44 0,-6 19 0,41-101 0,-3 7 0,1 0 0,1 1 0,0-1 0,1 1 0,-2 21 0,4-33 0,0 1 0,0 0 0,0 0 0,1-1 0,-1 1 0,0 0 0,1-1 0,0 1 0,-1 0 0,1-1 0,0 1 0,0-1 0,-1 1 0,1-1 0,0 1 0,1-1 0,-1 0 0,0 1 0,3 1 0,-2-2 0,1 0 0,0 0 0,-1 0 0,1 0 0,0-1 0,0 1 0,0-1 0,-1 1 0,1-1 0,0 0 0,0-1 0,0 1 0,0 0 0,-1-1 0,1 1 0,4-3 0,24-8-195,-1-1 0,0-2 0,-1-1 0,-1-1 0,0-1 0,43-37 0,-56 42-6631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5.231"/>
    </inkml:context>
    <inkml:brush xml:id="br0">
      <inkml:brushProperty name="width" value="0.05" units="cm"/>
      <inkml:brushProperty name="height" value="0.05" units="cm"/>
      <inkml:brushProperty name="color" value="#004F8B"/>
    </inkml:brush>
  </inkml:definitions>
  <inkml:trace contextRef="#ctx0" brushRef="#br0">1 0 24575,'0'340'-1365,"0"-319"-5461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5.589"/>
    </inkml:context>
    <inkml:brush xml:id="br0">
      <inkml:brushProperty name="width" value="0.05" units="cm"/>
      <inkml:brushProperty name="height" value="0.05" units="cm"/>
      <inkml:brushProperty name="color" value="#004F8B"/>
    </inkml:brush>
  </inkml:definitions>
  <inkml:trace contextRef="#ctx0" brushRef="#br0">45 26 24575,'10'-20'0,"-7"15"0,-11 12 0,3-2 0,0 0 0,1 0 0,0 0 0,0 1 0,0 0 0,1 0 0,-1 0 0,1 0 0,1 0 0,-1 0 0,1 1 0,0-1 0,1 1 0,0 0 0,0-1 0,0 14 0,1-16 0,0 0 0,1 0 0,0 0 0,0 0 0,0 0 0,0 0 0,1 0 0,-1 0 0,1 0 0,0 0 0,0-1 0,0 1 0,1-1 0,-1 0 0,1 0 0,0 1 0,0-2 0,0 1 0,0 0 0,1-1 0,-1 1 0,1-1 0,-1 0 0,1 0 0,0 0 0,0-1 0,0 0 0,5 2 0,15 3-65,-14-3-260,1 0 0,0 0 0,17 9 0,-12-2-6501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6.622"/>
    </inkml:context>
    <inkml:brush xml:id="br0">
      <inkml:brushProperty name="width" value="0.05" units="cm"/>
      <inkml:brushProperty name="height" value="0.05" units="cm"/>
      <inkml:brushProperty name="color" value="#004F8B"/>
    </inkml:brush>
  </inkml:definitions>
  <inkml:trace contextRef="#ctx0" brushRef="#br0">1 89 24575,'0'-4'0,"4"-1"0,6 0 0,4 0 0,5 2 0,3-3 0,2 0 0,1 0 0,0 2 0,1-3 0,-1 0 0,-1 1 0,5 2 0,1-3 0,0 0 0,-6 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7.084"/>
    </inkml:context>
    <inkml:brush xml:id="br0">
      <inkml:brushProperty name="width" value="0.05" units="cm"/>
      <inkml:brushProperty name="height" value="0.05" units="cm"/>
      <inkml:brushProperty name="color" value="#004F8B"/>
    </inkml:brush>
  </inkml:definitions>
  <inkml:trace contextRef="#ctx0" brushRef="#br0">27 0 24575,'-1'1'0,"0"-1"0,0 1 0,0-1 0,0 1 0,0-1 0,0 1 0,0-1 0,0 1 0,0 0 0,0 0 0,1 0 0,-1-1 0,0 1 0,0 0 0,1 0 0,-1 0 0,1 0 0,-1 0 0,1 0 0,-1 0 0,1 0 0,-1 0 0,1 1 0,0-1 0,0 0 0,0 0 0,-1 2 0,-3 37 0,4-35 0,-3 151-455,7 1 0,28 185 0,-26-298-6371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58.207"/>
    </inkml:context>
    <inkml:brush xml:id="br0">
      <inkml:brushProperty name="width" value="0.05" units="cm"/>
      <inkml:brushProperty name="height" value="0.05" units="cm"/>
      <inkml:brushProperty name="color" value="#004F8B"/>
    </inkml:brush>
  </inkml:definitions>
  <inkml:trace contextRef="#ctx0" brushRef="#br0">74 65 24575,'4'0'0,"2"-4"0,-5-2 0,-7-3 0,-6-1 0,-5 2 0,1-2 0,-2 0 0,2 3-8191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0.749"/>
    </inkml:context>
    <inkml:brush xml:id="br0">
      <inkml:brushProperty name="width" value="0.05" units="cm"/>
      <inkml:brushProperty name="height" value="0.05" units="cm"/>
      <inkml:brushProperty name="color" value="#004F8B"/>
    </inkml:brush>
  </inkml:definitions>
  <inkml:trace contextRef="#ctx0" brushRef="#br0">194 139 24575,'12'-6'0,"-1"-1"0,0 0 0,0-1 0,12-11 0,-19 16 0,0-1 0,-1 1 0,1-1 0,-1 0 0,0 0 0,0 0 0,0 0 0,-1-1 0,1 1 0,-1-1 0,0 0 0,0 0 0,1-7 0,-3 11 0,1 0 0,-1 0 0,0 0 0,0 0 0,0 0 0,0 0 0,-1 0 0,1 0 0,0 1 0,0-1 0,0 0 0,-1 0 0,1 0 0,-1 0 0,1 0 0,0 1 0,-1-1 0,1 0 0,-1 0 0,0 1 0,1-1 0,-1 0 0,0 1 0,1-1 0,-1 1 0,0-1 0,0 1 0,1-1 0,-1 1 0,0 0 0,0-1 0,0 1 0,0 0 0,1-1 0,-1 1 0,0 0 0,0 0 0,0 0 0,0 0 0,0 0 0,0 0 0,0 0 0,0 0 0,1 0 0,-1 0 0,0 1 0,0-1 0,0 0 0,0 1 0,-1 0 0,-4 0 0,0 1 0,0 0 0,0 0 0,1 1 0,-1-1 0,-6 5 0,-3 5 0,0 1 0,1 0 0,0 1 0,1 0 0,1 1 0,0 1 0,1 0 0,-14 27 0,11-14 0,0 2 0,2-1 0,1 1 0,-8 41 0,11-31 0,1 0 0,2 0 0,3 0 0,0 0 0,3 0 0,2 1 0,1-1 0,2 0 0,2-1 0,14 45 0,-20-80 0,-1-1 0,1 1 0,0-1 0,0 1 0,1-1 0,-1 0 0,1 0 0,0 0 0,0 0 0,0-1 0,1 1 0,4 3 0,-6-6 0,0 0 0,0 0 0,0 0 0,0-1 0,0 1 0,1-1 0,-1 1 0,0-1 0,0 0 0,1 0 0,-1 0 0,0 0 0,0 0 0,0 0 0,1-1 0,-1 1 0,0-1 0,0 1 0,0-1 0,0 0 0,0 0 0,0 0 0,0 0 0,0 0 0,0-1 0,0 1 0,0 0 0,2-4 0,8-6 0,-1-1 0,0 0 0,-1 0 0,-1-1 0,1 0 0,12-28 0,-13 24 0,1 1 0,0 0 0,1 1 0,19-22 0,-30 37 0,1-1 0,0 1 0,0-1 0,-1 1 0,1-1 0,0 1 0,0-1 0,0 1 0,0 0 0,0-1 0,-1 1 0,1 0 0,0 0 0,0-1 0,0 1 0,0 0 0,0 0 0,0 0 0,0 0 0,0 0 0,0 1 0,0-1 0,0 0 0,0 0 0,-1 1 0,1-1 0,0 0 0,0 1 0,0-1 0,0 1 0,-1-1 0,1 1 0,0-1 0,0 1 0,-1 0 0,1-1 0,-1 1 0,1 0 0,0 1 0,28 39 0,-16-21 0,-8-13 0,0-1 0,1 0 0,0 0 0,0-1 0,1 0 0,0 0 0,0 0 0,0-1 0,0 0 0,0 0 0,1-1 0,0 0 0,0 0 0,0-1 0,0 0 0,14 2 0,-17-4 0,1 0 0,0 0 0,0 0 0,0-1 0,0 0 0,0 0 0,-1-1 0,1 0 0,-1 0 0,1 0 0,-1 0 0,1-1 0,-1 0 0,0 0 0,0 0 0,-1-1 0,1 0 0,-1 1 0,0-2 0,0 1 0,0 0 0,0-1 0,-1 0 0,5-7 0,-5 5 0,0 1 0,0-1 0,-1 0 0,0 0 0,0 0 0,-1 0 0,0-1 0,0 1 0,-1 0 0,1-1 0,-2 1 0,1 0 0,-1 0 0,0-1 0,-1 1 0,1 0 0,-1 0 0,-1 0 0,1 0 0,-1 1 0,-1-1 0,1 1 0,-1 0 0,0 0 0,0 0 0,-1 0 0,0 1 0,0-1 0,0 1 0,-1 0 0,1 1 0,-1 0 0,0 0 0,0 0 0,-1 0 0,1 1 0,-1 0 0,0 0 0,0 1 0,0 0 0,-13-2 0,11 3-54,0 0-1,1 1 0,-1 0 1,0 1-1,0 0 1,1 0-1,-1 1 0,0 0 1,1 0-1,0 1 1,-1 0-1,1 1 0,0-1 1,1 2-1,-1-1 0,1 1 1,-1 0-1,2 1 1,-1-1-1,0 1 0,1 1 1,0-1-1,1 1 1,-9 13-1,3 1-6771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1.111"/>
    </inkml:context>
    <inkml:brush xml:id="br0">
      <inkml:brushProperty name="width" value="0.05" units="cm"/>
      <inkml:brushProperty name="height" value="0.05" units="cm"/>
      <inkml:brushProperty name="color" value="#004F8B"/>
    </inkml:brush>
  </inkml:definitions>
  <inkml:trace contextRef="#ctx0" brushRef="#br0">17 57 24575,'3'-5'0,"12"-25"0,-14 29 0,-1 1 0,1-1 0,-1 1 0,0-1 0,1 1 0,-1-1 0,0 1 0,0-1 0,1 0 0,-1 1 0,0-1 0,0 1 0,0-1 0,0 0 0,0 1 0,0-1 0,0 0 0,0 1 0,0-1 0,0 0 0,0 1 0,0-1 0,-1 1 0,1-1 0,0 0 0,0 1 0,-1-1 0,1 1 0,0-1 0,-1 1 0,1-1 0,0 1 0,-1-1 0,1 1 0,-1-1 0,0 0 0,0 1 0,0 0 0,0 1 0,0-1 0,0 0 0,0 1 0,0-1 0,0 0 0,0 1 0,0 0 0,0-1 0,0 1 0,0-1 0,1 1 0,-1 0 0,0-1 0,0 1 0,1 0 0,-1 0 0,0 0 0,1 0 0,-1 0 0,1 0 0,-1 0 0,1 0 0,-1 0 0,1 0 0,0 1 0,-11 30 0,11-26 0,-1 0 0,1 1 0,1-1 0,-1 0 0,1 0 0,0 1 0,1-1 0,-1 0 0,1 0 0,0 0 0,1 0 0,-1-1 0,1 1 0,5 6 0,7 10 0,1-1 0,22 23 0,12 16 0,-48-57 5,0 0 0,0 1 0,0-1-1,0 1 1,-1-1 0,0 1 0,1 0 0,-1-1-1,-1 1 1,1 0 0,0 0 0,-1 0 0,0-1-1,0 1 1,0 0 0,0 0 0,-1 0-1,1 0 1,-1 0 0,0-1 0,0 1 0,-1 0-1,1-1 1,-4 8 0,1-6-111,0 1 0,0-1 0,0 1 0,-1-1 0,0-1 0,0 1-1,0-1 1,0 1 0,-1-1 0,0-1 0,0 1 0,0-1 0,-9 3 0,-6 2-6720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2.633"/>
    </inkml:context>
    <inkml:brush xml:id="br0">
      <inkml:brushProperty name="width" value="0.05" units="cm"/>
      <inkml:brushProperty name="height" value="0.05" units="cm"/>
      <inkml:brushProperty name="color" value="#004F8B"/>
    </inkml:brush>
  </inkml:definitions>
  <inkml:trace contextRef="#ctx0" brushRef="#br0">224 111 24575,'0'-5'0,"0"1"0,0-1 0,-1 1 0,1-1 0,-1 1 0,0-1 0,0 1 0,-1-1 0,1 1 0,-1 0 0,0 0 0,0 0 0,-1 0 0,1 0 0,-1 0 0,0 1 0,0-1 0,0 1 0,0-1 0,-6-3 0,4 4 0,0 0 0,0 1 0,0 0 0,0 0 0,0 0 0,0 0 0,-1 1 0,1 0 0,-1 0 0,1 0 0,-1 1 0,1 0 0,-1 0 0,1 0 0,-1 1 0,-9 2 0,11-2 0,0-1 0,0 2 0,0-1 0,1 0 0,-1 1 0,1 0 0,-1 0 0,1 0 0,0 0 0,-1 0 0,1 1 0,0 0 0,0-1 0,1 1 0,-1 0 0,1 0 0,-5 7 0,4-4 0,0 0 0,1 1 0,0-1 0,0 1 0,0-1 0,0 1 0,1 0 0,0 0 0,1 12 0,0-7 0,1 1 0,0 0 0,1-1 0,0 1 0,1-1 0,0 0 0,1 0 0,1 0 0,0 0 0,12 20 0,-15-29 0,0 0 0,-1 0 0,1-1 0,1 1 0,-1-1 0,0 1 0,0-1 0,1 0 0,0 0 0,-1 0 0,1 0 0,0 0 0,0-1 0,0 1 0,0-1 0,0 0 0,0 0 0,0 0 0,1 0 0,-1-1 0,0 1 0,0-1 0,1 0 0,-1 0 0,5 0 0,-4-1 0,0-1 0,0 1 0,-1-1 0,1 0 0,0 0 0,-1 0 0,1-1 0,-1 1 0,0-1 0,0 0 0,0 0 0,0 0 0,0 0 0,-1 0 0,1-1 0,-1 1 0,0-1 0,0 1 0,2-8 0,12-44 0,-15 46 0,1 0 0,1 0 0,0 0 0,0 0 0,4-8 0,-7 17 0,1-1 0,-1 1 0,0 0 0,0-1 0,0 1 0,1 0 0,-1-1 0,0 1 0,0 0 0,1 0 0,-1-1 0,0 1 0,1 0 0,-1 0 0,0-1 0,1 1 0,-1 0 0,0 0 0,1 0 0,-1 0 0,0-1 0,1 1 0,-1 0 0,0 0 0,1 0 0,-1 0 0,1 0 0,-1 0 0,0 0 0,1 0 0,-1 0 0,1 0 0,-1 0 0,0 1 0,1-1 0,-1 0 0,0 0 0,1 0 0,-1 0 0,1 1 0,-1-1 0,0 0 0,0 0 0,1 0 0,-1 1 0,0-1 0,1 0 0,-1 1 0,0-1 0,0 0 0,1 1 0,-1-1 0,0 0 0,0 1 0,0-1 0,0 0 0,0 1 0,1-1 0,-1 0 0,0 1 0,0-1 0,0 1 0,0-1 0,0 1 0,9 27 0,14 148-1365,-20-154-5461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1.461"/>
    </inkml:context>
    <inkml:brush xml:id="br0">
      <inkml:brushProperty name="width" value="0.05" units="cm"/>
      <inkml:brushProperty name="height" value="0.05" units="cm"/>
      <inkml:brushProperty name="color" value="#004F8B"/>
    </inkml:brush>
  </inkml:definitions>
  <inkml:trace contextRef="#ctx0" brushRef="#br0">1 0 24575,'5'0'0,"0"0"0,-1 0 0,1 1 0,0-1 0,0 1 0,0 0 0,0 1 0,-1-1 0,1 1 0,-1 0 0,1 0 0,-1 0 0,1 0 0,-1 1 0,0 0 0,0 0 0,-1 0 0,1 0 0,0 1 0,-1-1 0,0 1 0,0 0 0,0 0 0,0 0 0,-1 1 0,0-1 0,0 0 0,0 1 0,0-1 0,-1 1 0,2 8 0,2 13 0,-2 0 0,-1 0 0,-1 0 0,-5 50 0,2-25 0,1-17-116,-1-3-63,1 0 1,2 0 0,1 0-1,1-1 1,2 1-1,9 32 1,-5-41-6648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1.828"/>
    </inkml:context>
    <inkml:brush xml:id="br0">
      <inkml:brushProperty name="width" value="0.05" units="cm"/>
      <inkml:brushProperty name="height" value="0.05" units="cm"/>
      <inkml:brushProperty name="color" value="#004F8B"/>
    </inkml:brush>
  </inkml:definitions>
  <inkml:trace contextRef="#ctx0" brushRef="#br0">467 99 24575,'-4'-4'0,"-1"-5"0,-5-2 0,-3-3 0,-5 2 0,-3 2 0,-2-1 0,-5 1 0,-7 2 0,-5 3 0,-4 2 0,-2 2 0,-3 4 0,0 3 0,3 0 0,11-1-8191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2.910"/>
    </inkml:context>
    <inkml:brush xml:id="br0">
      <inkml:brushProperty name="width" value="0.05" units="cm"/>
      <inkml:brushProperty name="height" value="0.05" units="cm"/>
      <inkml:brushProperty name="color" value="#004F8B"/>
    </inkml:brush>
  </inkml:definitions>
  <inkml:trace contextRef="#ctx0" brushRef="#br0">1 1 24575,'0'15'0,"0"28"0,9 79 0,-7-109 0,0 0 0,1 0 0,1-1 0,0 0 0,0 1 0,2-1 0,-1-1 0,1 1 0,1-1 0,0 0 0,11 13 0,-17-23 0,0 0 0,0 0 0,0 0 0,0 1 0,1-1 0,-1 0 0,0 0 0,0 0 0,1-1 0,-1 1 0,1 0 0,-1 0 0,1-1 0,-1 1 0,1-1 0,-1 1 0,1-1 0,-1 0 0,1 0 0,-1 0 0,1 0 0,0 0 0,-1 0 0,1 0 0,-1 0 0,1 0 0,0-1 0,-1 1 0,1-1 0,-1 1 0,1-1 0,-1 0 0,0 1 0,1-1 0,-1 0 0,1 0 0,-1 0 0,0 0 0,0 0 0,0 0 0,0 0 0,0-1 0,0 1 0,0 0 0,0-1 0,0 1 0,1-3 0,6-11 0,0 1 0,-1-1 0,10-29 0,-9 23 0,-3 8 0,-2 3 0,1-1 0,1 1 0,0 0 0,11-16 0,-15 25 0,0 0 0,-1 0 0,1 0 0,0 0 0,0 0 0,0 0 0,0 0 0,0 1 0,0-1 0,1 0 0,-1 1 0,0-1 0,0 1 0,0-1 0,1 1 0,-1-1 0,0 1 0,0 0 0,3 0 0,-2 0 0,-1 0 0,1 1 0,0 0 0,-1-1 0,1 1 0,-1 0 0,1 0 0,-1 0 0,1 0 0,-1 0 0,0 0 0,1 0 0,-1 1 0,0-1 0,0 0 0,0 1 0,0-1 0,0 1 0,1 1 0,9 18 0,-1-1 0,-1 1 0,-1 1 0,9 37 0,-10-33 0,1 0 0,1 0 0,14 26 0,98 142 0,-39-68 0,-73-100 0,-14-28 0,-6-13 0,-5-16 0,1 0 0,2-1 0,0 0 0,3-1 0,0-1 0,3 1 0,0-1 0,3-1 0,0 1 0,2-1 0,2 1 0,1-1 0,2 0 0,8-39 0,-8 65 0,0-1 0,1 1 0,0 0 0,0 0 0,1 1 0,0-1 0,0 1 0,1 0 0,0 0 0,15-13 0,-19 18 0,1 1 0,0-1 0,0 1 0,0-1 0,0 1 0,0 0 0,0 0 0,1 0 0,-1 0 0,1 1 0,0 0 0,-1-1 0,1 1 0,0 0 0,0 1 0,-1-1 0,1 1 0,0 0 0,0 0 0,0 0 0,0 0 0,-1 0 0,1 1 0,0 0 0,0 0 0,0 0 0,-1 0 0,1 1 0,-1-1 0,5 4 0,-4-3 0,-1 1 0,0 0 0,0 0 0,-1 0 0,1 0 0,0 1 0,-1-1 0,0 1 0,0-1 0,0 1 0,0 0 0,-1 0 0,1 0 0,-1 0 0,0 0 0,0 0 0,-1 0 0,1 0 0,-1 0 0,0 0 0,0 1 0,0-1 0,-1 0 0,1 0 0,-3 7 0,1-1 0,-1-1 0,1 1 0,-2-1 0,0 0 0,0 0 0,0-1 0,-1 1 0,0-1 0,-13 15 0,5-10-273,-1-1 0,-1 0 0,0 0 0,-24 13 0,17-13-6553</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3.373"/>
    </inkml:context>
    <inkml:brush xml:id="br0">
      <inkml:brushProperty name="width" value="0.05" units="cm"/>
      <inkml:brushProperty name="height" value="0.05" units="cm"/>
      <inkml:brushProperty name="color" value="#004F8B"/>
    </inkml:brush>
  </inkml:definitions>
  <inkml:trace contextRef="#ctx0" brushRef="#br0">2 0 24575,'-1'176'0,"3"187"0,12-255-1365,-9-81-5461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3.720"/>
    </inkml:context>
    <inkml:brush xml:id="br0">
      <inkml:brushProperty name="width" value="0.05" units="cm"/>
      <inkml:brushProperty name="height" value="0.05" units="cm"/>
      <inkml:brushProperty name="color" value="#004F8B"/>
    </inkml:brush>
  </inkml:definitions>
  <inkml:trace contextRef="#ctx0" brushRef="#br0">434 118 24575,'0'-4'0,"-1"0"0,1-1 0,0 1 0,-1 0 0,0 0 0,0 0 0,0-1 0,0 1 0,-1 1 0,0-1 0,0 0 0,0 0 0,0 0 0,0 1 0,-1 0 0,0-1 0,1 1 0,-5-3 0,1 1 0,0 1 0,0 0 0,0 0 0,0 1 0,-1 0 0,0 0 0,0 1 0,1-1 0,-15-1 0,0 1 0,0 0 0,0 2 0,0 1 0,0 1 0,0 0 0,-33 8 0,37-5-227,0 0-1,0 1 1,1 1-1,0 0 1,-21 13-1,14-5-6598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4.060"/>
    </inkml:context>
    <inkml:brush xml:id="br0">
      <inkml:brushProperty name="width" value="0.05" units="cm"/>
      <inkml:brushProperty name="height" value="0.05" units="cm"/>
      <inkml:brushProperty name="color" value="#004F8B"/>
    </inkml:brush>
  </inkml:definitions>
  <inkml:trace contextRef="#ctx0" brushRef="#br0">0 0 24575,'7'8'0,"-1"0"0,0 0 0,-1 0 0,1 1 0,-2 0 0,1 0 0,-1 1 0,-1-1 0,1 1 0,1 13 0,-3-14 0,0 1 0,1-1 0,0 0 0,1 0 0,-1-1 0,2 1 0,-1-1 0,1 0 0,0 0 0,1 0 0,0-1 0,13 13 0,-13-16 0,1 0 0,-1 0 0,1 0 0,0-1 0,1 0 0,-1 0 0,0-1 0,1 0 0,0 0 0,-1 0 0,1-1 0,0-1 0,0 1 0,-1-1 0,1-1 0,10 0 0,-14 0 0,0 0 0,0 1 0,0-1 0,0-1 0,0 1 0,-1-1 0,1 1 0,0-1 0,-1 0 0,1 0 0,-1 0 0,0-1 0,0 1 0,1-1 0,-2 0 0,1 0 0,0 0 0,-1 0 0,1-1 0,-1 1 0,0 0 0,0-1 0,0 0 0,-1 1 0,1-1 0,-1 0 0,0 0 0,0 0 0,0 0 0,-1 0 0,1 0 0,-1-7 0,0 6 5,-1-1 0,0 1 0,0 0-1,-1-1 1,1 1 0,-1 0 0,0 0 0,0 0-1,-1 0 1,1 0 0,-1 1 0,0-1 0,-1 1-1,1 0 1,-1 0 0,0 0 0,0 0-1,0 0 1,0 1 0,0 0 0,-1 0 0,0 0-1,0 0 1,-5-1 0,-5-3-217,0 1 0,0 0 0,-1 1-1,0 1 1,0 1 0,-30-4 0,16 6-6614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4.915"/>
    </inkml:context>
    <inkml:brush xml:id="br0">
      <inkml:brushProperty name="width" value="0.05" units="cm"/>
      <inkml:brushProperty name="height" value="0.05" units="cm"/>
      <inkml:brushProperty name="color" value="#004F8B"/>
    </inkml:brush>
  </inkml:definitions>
  <inkml:trace contextRef="#ctx0" brushRef="#br0">0 359 24575,'11'1'0,"1"0"0,-1 1 0,22 6 0,-23-5 0,0 0 0,1-1 0,0-1 0,-1 1 0,15-1 0,-12-2 0,1-1 0,-1 0 0,-1-1 0,1-1 0,0 0 0,-1 0 0,1-1 0,-1-1 0,-1 0 0,1-1 0,15-11 0,-22 15 0,-1-1 0,1 0 0,-1 0 0,0 0 0,0-1 0,0 1 0,0-1 0,-1 0 0,0 0 0,0-1 0,0 1 0,-1 0 0,1-1 0,-1 1 0,-1-1 0,1 0 0,-1 0 0,0 0 0,0 0 0,-1 0 0,0 0 0,0 0 0,0 0 0,-1 0 0,0 0 0,0 1 0,-2-9 0,2 12 0,1 0 0,-1-1 0,0 1 0,0 0 0,0-1 0,0 1 0,0 0 0,0 0 0,-1 0 0,1 0 0,-1 0 0,1 0 0,-1 1 0,0-1 0,0 0 0,0 1 0,0-1 0,0 1 0,0 0 0,0 0 0,0 0 0,-3-1 0,2 1 0,-1 1 0,1 0 0,0 0 0,-1 0 0,1 0 0,0 0 0,0 1 0,-1-1 0,1 1 0,0 0 0,0 0 0,0 0 0,0 1 0,-4 1 0,-4 4 0,1-1 0,-1 2 0,2-1 0,-1 1 0,1 1 0,0 0 0,-10 14 0,4-4 0,2 1 0,1 1 0,0 0 0,-14 37 0,22-48 0,1 0 0,0 0 0,1 0 0,0 0 0,0 0 0,1 1 0,1-1 0,0 0 0,0 1 0,1-1 0,0 0 0,1 1 0,4 13 0,-5-21 0,0 0 0,0 1 0,1-1 0,-1 0 0,1 1 0,0-1 0,0 0 0,0 0 0,0-1 0,0 1 0,1 0 0,-1-1 0,1 1 0,0-1 0,0 0 0,0 0 0,0 0 0,0 0 0,5 1 0,-3-1 0,0-1 0,0 0 0,0 0 0,0-1 0,0 0 0,0 0 0,1 0 0,-1 0 0,0-1 0,0 0 0,0 0 0,6-2 0,3-2 0,0 0 0,0-2 0,-1 1 0,0-2 0,0 1 0,-1-2 0,0 0 0,16-16 0,-10 6 0,-1-1 0,-1-1 0,0-1 0,-2 0 0,-1-1 0,14-32 0,46-152 0,-54 146 0,-15 33 0,-7 27 0,-1 18 0,-3 36 0,3 0 0,5 104 0,2-59 0,-4-79 0,2-1 0,0 0 0,1 0 0,1 1 0,8 26 0,-10-42 0,0 1 0,1-1 0,-1 1 0,1-1 0,-1 0 0,1 0 0,0 0 0,0 0 0,0 0 0,0 0 0,1 0 0,-1-1 0,1 1 0,0-1 0,0 1 0,0-1 0,0 0 0,0-1 0,0 1 0,0 0 0,1-1 0,-1 0 0,0 0 0,1 0 0,-1 0 0,1 0 0,0-1 0,-1 1 0,1-1 0,-1 0 0,1 0 0,0 0 0,-1-1 0,6-1 0,23-7 0,0-1 0,-1-2 0,-1-1 0,0-2 0,-1-1 0,47-33 0,-59 37 0,-1-1 0,-1 0 0,26-28 0,-37 36 0,-1 1 0,0-1 0,0 1 0,0-1 0,0 0 0,-1 0 0,0 0 0,3-9 0,-4 11 0,-1 1 0,0 0 0,0 0 0,0 0 0,0-1 0,0 1 0,0 0 0,0 0 0,-1 0 0,1-1 0,-1 1 0,1 0 0,-1 0 0,0 0 0,0 0 0,0 0 0,0 0 0,0 0 0,-1 1 0,1-1 0,0 0 0,-3-1 0,1 0 0,0 1 0,0 0 0,-1 0 0,1 0 0,-1 0 0,0 0 0,0 1 0,1 0 0,-1-1 0,0 1 0,0 1 0,0-1 0,0 1 0,0-1 0,0 1 0,0 0 0,-1 1 0,1-1 0,0 1 0,0 0 0,0 0 0,1 0 0,-1 0 0,0 0 0,-4 3 0,2-1 0,0-1 0,1 1 0,-1 0 0,0 1 0,1-1 0,0 1 0,0 0 0,0 0 0,1 1 0,-1 0 0,1-1 0,0 1 0,0 1 0,1-1 0,-4 7 0,4-2 5,1-1 0,0 1 0,0 0-1,1-1 1,0 1 0,1 0 0,0 0 0,1 0-1,0-1 1,0 1 0,1 0 0,1-1 0,-1 1-1,2-1 1,-1 0 0,1 0 0,0 0-1,1 0 1,0-1 0,1 0 0,-1 0 0,2 0-1,-1-1 1,14 13 0,-12-13-23,0 0-1,0 0 1,1-1 0,0-1 0,0 1-1,0-1 1,1-1 0,0 1 0,0-2-1,14 4 1,-17-5-62,1-1-1,-1 0 1,1-1 0,-1 1 0,1-1-1,-1-1 1,1 0 0,-1 0 0,1 0-1,-1-1 1,0 0 0,0 0 0,1-1-1,-2 0 1,10-5 0,4-5-6746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5.656"/>
    </inkml:context>
    <inkml:brush xml:id="br0">
      <inkml:brushProperty name="width" value="0.05" units="cm"/>
      <inkml:brushProperty name="height" value="0.05" units="cm"/>
      <inkml:brushProperty name="color" value="#004F8B"/>
    </inkml:brush>
  </inkml:definitions>
  <inkml:trace contextRef="#ctx0" brushRef="#br0">1 21 24575,'3'0'0,"0"1"0,-1-1 0,1 1 0,0 0 0,0 0 0,0 0 0,-1 1 0,1-1 0,-1 0 0,1 1 0,-1 0 0,1 0 0,-1 0 0,3 2 0,30 36 0,-28-32 0,13 19 0,-1 1 0,15 31 0,-4-9 0,-30-50 0,1-1 0,0 1 0,0-1 0,-1 0 0,1 1 0,0-1 0,-1 0 0,1 1 0,-1-1 0,1 0 0,-1 0 0,1 1 0,-1-1 0,0 0 0,1 0 0,-1 0 0,0 0 0,0 0 0,0 0 0,1 1 0,-1-1 0,0 0 0,0 0 0,0-1 0,8-34 0,-8 35 0,5-29 0,10-41 0,-14 66 0,1 1 0,0-1 0,0 0 0,0 1 0,0-1 0,1 1 0,0 0 0,0 0 0,0 0 0,0 0 0,6-5 0,-7 8 0,1 0 0,-1 0 0,0 0 0,1 0 0,-1 0 0,1 0 0,-1 1 0,1-1 0,0 1 0,-1 0 0,1-1 0,-1 1 0,1 0 0,0 1 0,-1-1 0,1 0 0,-1 1 0,1 0 0,-1-1 0,1 1 0,-1 0 0,1 0 0,-1 1 0,0-1 0,1 0 0,-1 1 0,0-1 0,0 1 0,0 0 0,3 3 0,4 3 0,0 1 0,-1 0 0,0 0 0,-1 1 0,9 14 0,-6-4 0,-7-14 0,0 0 0,0 1 0,1-1 0,0 0 0,8 9 0,-11-14 0,0 0 0,0 0 0,0 0 0,0-1 0,0 1 0,1 0 0,-1-1 0,0 1 0,0-1 0,0 1 0,1-1 0,-1 1 0,0-1 0,0 0 0,1 0 0,-1 0 0,0 0 0,1 0 0,-1 0 0,0 0 0,1 0 0,-1 0 0,0-1 0,0 1 0,1 0 0,-1-1 0,0 1 0,0-1 0,0 0 0,0 1 0,1-1 0,-1 0 0,0 0 0,0 1 0,0-1 0,1-2 0,7-5 0,0 1 0,1 0 0,0 0 0,0 1 0,0 0 0,1 1 0,0 0 0,0 1 0,0 0 0,1 0 0,-1 1 0,1 1 0,0 0 0,0 1 0,0 0 0,0 1 0,0 0 0,-1 1 0,1 0 0,16 4 0,-19-3 0,11 3 0,0-1 0,1-1 0,29 1 0,-45-4 0,0 0 0,0-1 0,0 1 0,0-1 0,0 0 0,0 0 0,0 0 0,0-1 0,-1 0 0,1 0 0,-1 0 0,1 0 0,-1-1 0,0 0 0,0 0 0,0 0 0,0 0 0,0 0 0,5-8 0,-7 9 0,-1 0 0,0 0 0,0 0 0,0 0 0,0 0 0,0 0 0,0-1 0,-1 1 0,1 0 0,-1 0 0,0-1 0,1 1 0,-1 0 0,0-1 0,0 1 0,-1 0 0,1 0 0,0-1 0,-1 1 0,1 0 0,-1 0 0,0 0 0,0-1 0,0 1 0,0 0 0,0 0 0,0 0 0,0 0 0,-1 1 0,1-1 0,-1 0 0,1 1 0,-1-1 0,0 0 0,0 1 0,-2-2 0,2 1 0,-1 0 0,0 1 0,1-1 0,-1 1 0,0-1 0,0 1 0,0 0 0,0 0 0,0 0 0,0 1 0,0-1 0,0 0 0,0 1 0,0 0 0,0 0 0,0 0 0,0 0 0,0 1 0,0-1 0,-1 1 0,1 0 0,0-1 0,1 2 0,-1-1 0,0 0 0,0 0 0,-3 3 0,2-1 0,0 1 0,0-1 0,0 1 0,1 0 0,-1 1 0,1-1 0,0 1 0,0-1 0,0 1 0,1 0 0,0 0 0,0 0 0,0 0 0,0 0 0,1 0 0,0 1 0,0-1 0,0 1 0,1-1 0,0 0 0,0 1 0,0-1 0,1 1 0,-1-1 0,1 1 0,1-1 0,-1 0 0,1 0 0,0 0 0,0 0 0,6 9 0,-5-8 0,0 0 0,0 0 0,1-1 0,0 0 0,1 0 0,-1 0 0,1 0 0,0-1 0,0 0 0,0 0 0,0 0 0,1 0 0,-1-1 0,1 0 0,0 0 0,0-1 0,1 1 0,-1-1 0,0-1 0,1 1 0,-1-1 0,1 0 0,-1-1 0,1 1 0,0-1 0,8-1 0,9-5-1365,-2 1-5461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5.990"/>
    </inkml:context>
    <inkml:brush xml:id="br0">
      <inkml:brushProperty name="width" value="0.05" units="cm"/>
      <inkml:brushProperty name="height" value="0.05" units="cm"/>
      <inkml:brushProperty name="color" value="#004F8B"/>
    </inkml:brush>
  </inkml:definitions>
  <inkml:trace contextRef="#ctx0" brushRef="#br0">1 1 24575,'11'51'0,"0"-8"0,-8 72 0,-1-130 0,0 1 0,1-1 0,7-22 0,-8 28 0,1 1 0,0 0 0,1 0 0,0 0 0,0 0 0,0 1 0,1-1 0,0 1 0,7-6 0,-10 11-2,0 0-1,1 0 0,-1 0 1,1 1-1,-1-1 1,1 1-1,0 0 0,-1-1 1,1 1-1,0 0 1,0 1-1,0-1 0,0 0 1,0 1-1,0 0 1,0 0-1,0 0 0,0 0 1,0 0-1,4 1 1,3 2 39,0 0 1,-1 1-1,1 0 1,15 9 0,-21-10-132,1 0 0,1 0 1,-1 0-1,0 0 0,1-1 1,-1 0-1,1 0 0,0-1 1,0 0-1,0 1 0,-1-2 1,1 1-1,0-1 0,0 0 1,7-1-1,3-5-6732</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6.343"/>
    </inkml:context>
    <inkml:brush xml:id="br0">
      <inkml:brushProperty name="width" value="0.05" units="cm"/>
      <inkml:brushProperty name="height" value="0.05" units="cm"/>
      <inkml:brushProperty name="color" value="#004F8B"/>
    </inkml:brush>
  </inkml:definitions>
  <inkml:trace contextRef="#ctx0" brushRef="#br0">384 12 24575,'1'-1'0,"1"0"0,-1 0 0,0 0 0,0 0 0,1 0 0,-1 0 0,1 0 0,-1 1 0,1-1 0,-1 0 0,1 1 0,-1-1 0,1 1 0,0 0 0,-1 0 0,1 0 0,-1-1 0,1 1 0,0 1 0,-1-1 0,1 0 0,-1 0 0,1 1 0,0-1 0,-1 0 0,1 1 0,-1 0 0,1-1 0,-1 1 0,0 0 0,1 0 0,-1 0 0,0 0 0,1 0 0,-1 0 0,0 0 0,0 0 0,0 0 0,0 1 0,0-1 0,1 2 0,2 3 0,1 0 0,-1 0 0,-1 0 0,1 0 0,-1 1 0,0-1 0,-1 1 0,3 8 0,0 9 0,0 1 0,-2 0 0,0 0 0,-2 1 0,-4 49 0,0-54-119,1-7-89,0 0 0,0 0 1,2 1-1,0-1 1,3 28-1,2-25-6618</inkml:trace>
  <inkml:trace contextRef="#ctx0" brushRef="#br0" timeOffset="1">602 157 24575,'0'-4'0,"0"-5"0,-4-6 0,-6 0 0,-5 3 0,-4 3 0,-7 3 0,-7-2 0,-7 1 0,-4 2 0,-7 1 0,-4 2 0,-4-4 0,-4 0 0,-1 1 0,0 1 0,9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9.805"/>
    </inkml:context>
    <inkml:brush xml:id="br0">
      <inkml:brushProperty name="width" value="0.05" units="cm"/>
      <inkml:brushProperty name="height" value="0.05" units="cm"/>
      <inkml:brushProperty name="color" value="#004F8B"/>
    </inkml:brush>
  </inkml:definitions>
  <inkml:trace contextRef="#ctx0" brushRef="#br0">23 1 24575,'-4'4'0,"-1"5"0,-1 6 0,2 4 0,1 3 0,5 2 0,3 1 0,0 0 0,-1 0 0,-1 1 0,-1-2 0,0 1 0,2-1 0,2 1 0,3-1 0,0-4-8191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3.024"/>
    </inkml:context>
    <inkml:brush xml:id="br0">
      <inkml:brushProperty name="width" value="0.05" units="cm"/>
      <inkml:brushProperty name="height" value="0.05" units="cm"/>
      <inkml:brushProperty name="color" value="#004F8B"/>
    </inkml:brush>
  </inkml:definitions>
  <inkml:trace contextRef="#ctx0" brushRef="#br0">177 19 24575,'0'-1'0,"0"0"0,-1 1 0,1-1 0,0 0 0,0 1 0,0-1 0,0 0 0,0 1 0,0-1 0,0 0 0,0 1 0,0-1 0,0 0 0,1 1 0,-1-1 0,0 0 0,0 1 0,1-1 0,-1 0 0,0 1 0,1-1 0,-1 1 0,0-1 0,1 1 0,-1-1 0,1 1 0,-1-1 0,2 0 0,11 15 0,16 47 0,-24-49 0,-4-10 0,41 76 0,-39-72 0,0 0 0,1-1 0,0 1 0,1-1 0,-1 0 0,1-1 0,-1 1 0,2-1 0,-1 0 0,11 7 0,-14-10 0,-1-1 0,1 1 0,0-1 0,0 1 0,-1-1 0,1 1 0,0-1 0,0 0 0,0 0 0,0 0 0,-1 0 0,1 0 0,0 0 0,0 0 0,0-1 0,-1 1 0,1-1 0,0 1 0,0-1 0,-1 0 0,1 1 0,0-1 0,-1 0 0,1 0 0,2-3 0,1-1 0,0-1 0,0 0 0,-1 0 0,0 0 0,5-9 0,20-27 0,-28 41 0,1 0 0,-1 0 0,0-1 0,1 1 0,-1 1 0,0-1 0,1 0 0,-1 0 0,1 0 0,0 1 0,-1-1 0,1 1 0,-1 0 0,1-1 0,0 1 0,0 0 0,-1 0 0,1 0 0,0 0 0,-1 0 0,1 0 0,0 0 0,-1 1 0,3 0 0,0 0 0,-1 1 0,0 0 0,0 0 0,0 0 0,0 1 0,-1-1 0,1 0 0,0 1 0,-1 0 0,0 0 0,0 0 0,0 0 0,0 0 0,0 0 0,0 0 0,-1 0 0,1 1 0,0 3 0,17 70 0,-17-67 0,6 31 0,-3 1 0,-1 0 0,-2-1 0,-4 50 0,0-67 0,-1 0 0,-1 0 0,-1 0 0,-1 0 0,-2-1 0,0 0 0,-1 0 0,-18 32 0,22-48 5,1 0-1,-1 0 0,0-1 0,-1 0 1,0 0-1,0 0 0,0 0 0,0-1 1,-1 0-1,0-1 0,0 1 1,0-1-1,-1-1 0,0 1 0,1-1 1,-1-1-1,0 0 0,0 0 1,0 0-1,-1-1 0,1 0 0,0 0 1,0-1-1,-1 0 0,1-1 0,0 0 1,-15-3-1,-3-3-190,0 0 1,0-2-1,1-1 0,0-1 1,1-1-1,1 0 1,-31-23-1,2-3-6640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7.003"/>
    </inkml:context>
    <inkml:brush xml:id="br0">
      <inkml:brushProperty name="width" value="0.05" units="cm"/>
      <inkml:brushProperty name="height" value="0.05" units="cm"/>
      <inkml:brushProperty name="color" value="#004F8B"/>
    </inkml:brush>
  </inkml:definitions>
  <inkml:trace contextRef="#ctx0" brushRef="#br0">0 1 24575,'1'0'0,"1"1"0,-1-1 0,0 1 0,0 0 0,0-1 0,0 1 0,0 0 0,0 0 0,0 0 0,0 0 0,0 0 0,0 0 0,0 0 0,-1 0 0,1 1 0,0-1 0,-1 0 0,1 0 0,-1 0 0,0 1 0,1 1 0,11 35 0,-10-30 0,116 302 0,-115-304 0,0 1 0,0-1 0,1-1 0,0 1 0,7 8 0,-10-13 0,0 0 0,-1-1 0,1 1 0,0-1 0,-1 1 0,1 0 0,0-1 0,0 1 0,0-1 0,-1 0 0,1 1 0,0-1 0,0 0 0,0 1 0,0-1 0,0 0 0,0 0 0,0 0 0,0 0 0,1 0 0,-1 0 0,0-1 0,0 1 0,0-1 0,-1 0 0,1 1 0,0-1 0,0 0 0,0 0 0,0 0 0,-1 1 0,1-1 0,0 0 0,-1 0 0,1 0 0,-1 0 0,1 0 0,-1 0 0,0-1 0,1 1 0,-1 0 0,1-2 0,2-14 0,0 0 0,-1 0 0,-1-24 0,-1 31 0,-1-1 0,2 0 0,-1 1 0,2-1 0,-1 0 0,1 1 0,1-1 0,0 1 0,1 0 0,0 0 0,10-18 0,-14 27 0,1 0 0,0-1 0,0 1 0,0 0 0,0 0 0,0 0 0,1 0 0,-1 0 0,0 1 0,0-1 0,1 0 0,-1 1 0,0-1 0,1 0 0,-1 1 0,1 0 0,-1-1 0,1 1 0,-1 0 0,1 0 0,-1 0 0,1 0 0,-1 0 0,1 0 0,1 0 0,0 1 0,1 1 0,-1-1 0,1 0 0,-1 1 0,1 0 0,-1 0 0,0 0 0,0 0 0,5 5 0,4 6 0,0-1 0,-1 2 0,12 18 0,48 85 31,-44-70-496,1-2-1,41 50 1,-48-72-6361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7.449"/>
    </inkml:context>
    <inkml:brush xml:id="br0">
      <inkml:brushProperty name="width" value="0.05" units="cm"/>
      <inkml:brushProperty name="height" value="0.05" units="cm"/>
      <inkml:brushProperty name="color" value="#004F8B"/>
    </inkml:brush>
  </inkml:definitions>
  <inkml:trace contextRef="#ctx0" brushRef="#br0">26 301 24575,'-5'-11'0,"1"-1"0,0 1 0,0 0 0,2-1 0,-1 0 0,1 0 0,1 1 0,0-1 0,2-20 0,-1 25 0,0-1 0,1 0 0,0 1 0,1-1 0,0 1 0,0 0 0,0-1 0,1 1 0,0 0 0,1 0 0,-1 1 0,1-1 0,1 1 0,-1 0 0,11-11 0,-7 12 0,0 0 0,1 0 0,-1 0 0,1 1 0,0 1 0,0 0 0,1 0 0,-1 0 0,0 1 0,1 1 0,0 0 0,-1 0 0,1 1 0,10 0 0,3 1 0,-1 1 0,0 1 0,0 1 0,-1 0 0,25 10 0,-30-8 0,0 0 0,-1 1 0,0 0 0,0 2 0,-1 0 0,0 0 0,-1 1 0,0 1 0,23 24 0,-31-29 0,-1-1 0,0 1 0,0 0 0,0 0 0,-1 0 0,0 1 0,0-1 0,-1 1 0,0 0 0,0-1 0,0 1 0,-1 0 0,0 0 0,-1 0 0,1 0 0,-1 0 0,-1 0 0,1 0 0,-1 0 0,0 0 0,-1 0 0,0 0 0,0 0 0,0 0 0,-1-1 0,-5 10 0,-3 3 0,-2 0 0,0-1 0,-1-1 0,-1 0 0,0-1 0,-18 14 0,12-10 0,1 0 0,-35 46 0,41-42 0,1 1 0,2 0 0,0 1 0,2 0 0,1 1 0,1 0 0,-4 36 0,6 32-1365,5-74-5461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7.791"/>
    </inkml:context>
    <inkml:brush xml:id="br0">
      <inkml:brushProperty name="width" value="0.05" units="cm"/>
      <inkml:brushProperty name="height" value="0.05" units="cm"/>
      <inkml:brushProperty name="color" value="#004F8B"/>
    </inkml:brush>
  </inkml:definitions>
  <inkml:trace contextRef="#ctx0" brushRef="#br0">0 1 24575,'4'0'0,"2"4"0,-1 6 0,0 5 0,2 0 0,0-3-8191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8.422"/>
    </inkml:context>
    <inkml:brush xml:id="br0">
      <inkml:brushProperty name="width" value="0.05" units="cm"/>
      <inkml:brushProperty name="height" value="0.05" units="cm"/>
      <inkml:brushProperty name="color" value="#004F8B"/>
    </inkml:brush>
  </inkml:definitions>
  <inkml:trace contextRef="#ctx0" brushRef="#br0">340 48 24575,'4'-2'0,"34"-21"0,-38 23 0,1 0 0,-1-1 0,0 1 0,1 0 0,-1-1 0,0 1 0,0 0 0,1-1 0,-1 1 0,0 0 0,0-1 0,1 1 0,-1-1 0,0 1 0,0 0 0,0-1 0,0 1 0,1-1 0,-1 1 0,0-1 0,0 1 0,0-1 0,0 1 0,0 0 0,0-1 0,0 1 0,0-1 0,-1 0 0,0 0 0,0 0 0,0 0 0,0 0 0,0 1 0,0-1 0,0 0 0,0 1 0,-1-1 0,1 1 0,0-1 0,0 1 0,-1 0 0,1-1 0,0 1 0,-3 0 0,-7-1 0,1 1 0,-1 0 0,0 0 0,1 1 0,-1 1 0,0 0 0,1 0 0,0 1 0,0 0 0,0 1 0,0 0 0,-11 7 0,2-1 0,1 1 0,0 0 0,1 2 0,0 0 0,-17 17 0,24-19 0,0-1 0,1 1 0,0 1 0,1 0 0,0 0 0,1 1 0,0-1 0,1 2 0,0-1 0,-5 21 0,10-27 0,-1 0 0,1 1 0,1-1 0,-1 0 0,1 1 0,0-1 0,1 0 0,0 1 0,0-1 0,1 0 0,-1 0 0,2 0 0,-1 0 0,1 0 0,0 0 0,0-1 0,1 1 0,0-1 0,0 0 0,0 0 0,1-1 0,6 7 0,4 1 0,1-1 0,1 0 0,-1-1 0,2-1 0,0 0 0,0-2 0,28 10 0,-23-9 0,1 1 0,-2 1 0,1 1 0,20 15 0,-41-26 0,0 1 0,1 0 0,-1-1 0,0 1 0,0 0 0,0 0 0,-1 0 0,1 1 0,0-1 0,-1 0 0,0 1 0,1-1 0,-1 1 0,0-1 0,0 1 0,0 0 0,-1-1 0,1 1 0,-1 0 0,1 0 0,-1-1 0,0 4 0,-1-1 0,0 0 0,0-1 0,0 1 0,-1-1 0,0 1 0,0-1 0,0 1 0,0-1 0,-1 0 0,0 0 0,-5 6 0,-8 7 0,0-1 0,-1-1 0,-1 0 0,-22 14 0,-11 3-1365,29-18-5461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8.798"/>
    </inkml:context>
    <inkml:brush xml:id="br0">
      <inkml:brushProperty name="width" value="0.05" units="cm"/>
      <inkml:brushProperty name="height" value="0.05" units="cm"/>
      <inkml:brushProperty name="color" value="#004F8B"/>
    </inkml:brush>
  </inkml:definitions>
  <inkml:trace contextRef="#ctx0" brushRef="#br0">0 17 24575,'1'-2'0,"0"1"0,0 0 0,1-1 0,-1 1 0,0 0 0,1 0 0,-1 0 0,0 0 0,1 0 0,-1 1 0,1-1 0,-1 0 0,1 1 0,0-1 0,-1 1 0,1-1 0,0 1 0,-1 0 0,1 0 0,0 0 0,-1 0 0,1 0 0,0 0 0,-1 0 0,1 0 0,0 1 0,-1-1 0,1 1 0,0-1 0,-1 1 0,1 0 0,-1-1 0,1 1 0,-1 0 0,3 2 0,4 4 0,-1 0 0,0 1 0,0 0 0,0 0 0,5 11 0,13 14 0,-20-27 0,0-1 0,1 0 0,-1 0 0,1-1 0,0 1 0,0-1 0,0-1 0,1 1 0,-1-1 0,1 0 0,0 0 0,9 2 0,-12-5 0,0 0 0,0 1 0,-1-1 0,1 0 0,0-1 0,0 1 0,0-1 0,-1 1 0,1-1 0,0 0 0,-1-1 0,1 1 0,-1-1 0,1 1 0,-1-1 0,0 0 0,0 0 0,0 0 0,0-1 0,0 1 0,0-1 0,0 0 0,-1 0 0,0 0 0,4-5 0,12-25 0,14-24 0,-31 56 0,0-1 0,1 0 0,-1 1 0,0-1 0,1 1 0,-1 0 0,0-1 0,1 1 0,0 0 0,-1 0 0,1 0 0,0 0 0,-1 0 0,1 0 0,0 1 0,0-1 0,0 0 0,0 1 0,0 0 0,-1-1 0,1 1 0,0 0 0,0 0 0,4 0 0,-4 1 0,1 0 0,-1 0 0,0 0 0,0 1 0,0-1 0,0 1 0,0-1 0,0 1 0,0 0 0,0-1 0,-1 1 0,1 0 0,-1 0 0,1 0 0,-1 0 0,0 1 0,0-1 0,1 3 0,17 50 0,-13-37 0,12 33-1365,-7-30-5461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9.163"/>
    </inkml:context>
    <inkml:brush xml:id="br0">
      <inkml:brushProperty name="width" value="0.05" units="cm"/>
      <inkml:brushProperty name="height" value="0.05" units="cm"/>
      <inkml:brushProperty name="color" value="#004F8B"/>
    </inkml:brush>
  </inkml:definitions>
  <inkml:trace contextRef="#ctx0" brushRef="#br0">31 3 24575,'0'0'0,"0"-1"0,0 1 0,1 0 0,-1 0 0,0-1 0,0 1 0,1 0 0,-1 0 0,0 0 0,1 0 0,-1-1 0,0 1 0,1 0 0,-1 0 0,1 0 0,-1 0 0,0 0 0,1 0 0,-1 0 0,0 0 0,1 0 0,-1 0 0,0 0 0,1 0 0,-1 0 0,1 0 0,-1 1 0,0-1 0,1 0 0,-1 0 0,0 0 0,1 0 0,-1 1 0,0-1 0,0 0 0,1 0 0,-1 1 0,0-1 0,0 0 0,1 1 0,11 20 0,2 25 0,-3-6 0,2-1 0,35 71 0,-32-79 0,-2 0 0,-1 1 0,-2 1 0,-1 0 0,5 35 0,-14-63-25,-1 1 1,1-1-1,-1 0 0,-1 1 0,1-1 0,-1 1 1,0-1-1,0 0 0,-1 1 0,1-1 0,-1 0 0,0 0 1,-1 0-1,1 0 0,-1-1 0,0 1 0,0-1 0,-1 0 1,1 1-1,-1-1 0,0-1 0,0 1 0,0-1 1,0 1-1,-1-1 0,1 0 0,-1-1 0,0 1 0,0-1 1,0 0-1,0 0 0,0-1 0,-1 1 0,1-1 0,0 0 1,-1-1-1,1 1 0,0-1 0,-1 0 0,1 0 1,-1-1-1,1 0 0,0 0 0,-1 0 0,1 0 0,0-1 1,0 0-1,0 0 0,0 0 0,0-1 0,0 0 0,1 0 1,-1 0-1,-4-5 0,-5-5-6801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9.537"/>
    </inkml:context>
    <inkml:brush xml:id="br0">
      <inkml:brushProperty name="width" value="0.05" units="cm"/>
      <inkml:brushProperty name="height" value="0.05" units="cm"/>
      <inkml:brushProperty name="color" value="#004F8B"/>
    </inkml:brush>
  </inkml:definitions>
  <inkml:trace contextRef="#ctx0" brushRef="#br0">98 27 24575,'0'-1'0,"0"0"0,0 0 0,0 0 0,1 1 0,-1-1 0,0 0 0,0 0 0,0 0 0,0 1 0,0-1 0,0 0 0,0 0 0,-1 0 0,1 1 0,0-1 0,0 0 0,-1 0 0,1 1 0,0-1 0,-1 0 0,1 0 0,-1 1 0,1-1 0,-1 0 0,1 1 0,-1-1 0,1 1 0,-1-1 0,0 1 0,1-1 0,-1 1 0,0-1 0,1 1 0,-1 0 0,0-1 0,0 1 0,1 0 0,-1 0 0,0-1 0,0 1 0,0 0 0,1 0 0,-1 0 0,0 0 0,0 0 0,0 0 0,1 0 0,-1 0 0,0 0 0,0 1 0,0-1 0,1 0 0,-2 1 0,-1-1 0,0 0 0,0 0 0,0 0 0,1 0 0,-1 1 0,0-1 0,0 1 0,1 0 0,-1 0 0,0 0 0,1 0 0,-1 0 0,1 0 0,-1 1 0,1-1 0,-1 1 0,1 0 0,0 0 0,0 0 0,0 0 0,0 0 0,0 0 0,1 0 0,-1 1 0,1-1 0,-1 1 0,1-1 0,0 1 0,0-1 0,0 1 0,0 0 0,0-1 0,1 1 0,-1 0 0,1 0 0,0 0 0,0 0 0,0-1 0,0 1 0,0 0 0,1 0 0,0 3 0,1 4 0,0 0 0,0-1 0,1 1 0,1-1 0,0 1 0,0-1 0,1 0 0,0-1 0,0 1 0,13 14 0,22 18 0,-25-28 0,-1 1 0,-1 0 0,0 1 0,-1 0 0,-1 1 0,14 25 0,-24-39 3,0 0 1,0 0-1,-1 0 0,1 1 0,0-1 0,-1 0 0,0 0 0,0 0 1,1 1-1,-1-1 0,-1 0 0,1 1 0,0-1 0,0 0 1,-1 0-1,0 0 0,1 1 0,-1-1 0,0 0 0,0 0 0,0 0 1,0 0-1,0 0 0,0 0 0,-1-1 0,1 1 0,-1 0 0,1-1 1,-1 1-1,0-1 0,0 1 0,1-1 0,-1 0 0,0 0 1,0 0-1,0 0 0,-4 2 0,-1 0-152,-1-1 1,1 1-1,-1-1 1,1 0-1,-1-1 1,0 0-1,1 0 1,-1-1-1,-14 0 1,-1-4-6678</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9.940"/>
    </inkml:context>
    <inkml:brush xml:id="br0">
      <inkml:brushProperty name="width" value="0.05" units="cm"/>
      <inkml:brushProperty name="height" value="0.05" units="cm"/>
      <inkml:brushProperty name="color" value="#004F8B"/>
    </inkml:brush>
  </inkml:definitions>
  <inkml:trace contextRef="#ctx0" brushRef="#br0">31 0 24575,'-20'51'0,"15"-2"0,1 0 0,3 1 0,6 67 0,-5-109 0,3 35 60,14 71 0,-14-100-225,0 0 0,1 0 0,1 0 0,0-1 0,1 1 0,1-1 0,0-1 0,15 21 0,-8-17-6661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0.286"/>
    </inkml:context>
    <inkml:brush xml:id="br0">
      <inkml:brushProperty name="width" value="0.05" units="cm"/>
      <inkml:brushProperty name="height" value="0.05" units="cm"/>
      <inkml:brushProperty name="color" value="#004F8B"/>
    </inkml:brush>
  </inkml:definitions>
  <inkml:trace contextRef="#ctx0" brushRef="#br0">509 68 24575,'0'-2'0,"0"0"0,-1 0 0,1 1 0,-1-1 0,0 0 0,1 1 0,-1-1 0,0 0 0,0 1 0,0-1 0,0 1 0,0-1 0,0 1 0,0 0 0,-1-1 0,1 1 0,-1 0 0,1 0 0,0 0 0,-1 0 0,0 0 0,1 0 0,-1 0 0,0 1 0,-2-2 0,-53-12 0,42 11 0,-16-3-124,1 2 0,-1 1 0,0 2 0,0 1 0,0 1 0,1 2-1,-1 0 1,0 3 0,1 0 0,-47 18 0,56-16-6702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0.626"/>
    </inkml:context>
    <inkml:brush xml:id="br0">
      <inkml:brushProperty name="width" value="0.05" units="cm"/>
      <inkml:brushProperty name="height" value="0.05" units="cm"/>
      <inkml:brushProperty name="color" value="#004F8B"/>
    </inkml:brush>
  </inkml:definitions>
  <inkml:trace contextRef="#ctx0" brushRef="#br0">1 342 24575,'4'4'0,"1"6"0,4 5 0,1 8 0,-2 4 0,-2 2 0,3 0 0,-2-1 0,-1 0 0,-1-2 0,-3-1 0,0-1 0,-2-7 0</inkml:trace>
  <inkml:trace contextRef="#ctx0" brushRef="#br0" timeOffset="1">73 100 24575,'0'-4'0,"0"-5"0,0-6 0,0-4 0,4 1 0,1-1 0,0 4-8191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3.667"/>
    </inkml:context>
    <inkml:brush xml:id="br0">
      <inkml:brushProperty name="width" value="0.05" units="cm"/>
      <inkml:brushProperty name="height" value="0.05" units="cm"/>
      <inkml:brushProperty name="color" value="#004F8B"/>
    </inkml:brush>
  </inkml:definitions>
  <inkml:trace contextRef="#ctx0" brushRef="#br0">1 101 24575,'0'-4'0,"1"0"0,-1-1 0,1 1 0,0-1 0,1 1 0,-1 0 0,1 0 0,0 0 0,0 0 0,0 0 0,0 0 0,1 0 0,-1 1 0,1-1 0,0 1 0,0 0 0,1 0 0,-1 0 0,0 0 0,1 0 0,0 1 0,0 0 0,0 0 0,0 0 0,0 0 0,0 0 0,0 1 0,0 0 0,1 0 0,5-1 0,-4 1 0,-1 0 0,1 0 0,0 0 0,-1 1 0,1 0 0,0 0 0,0 0 0,-1 1 0,1 0 0,0 0 0,-1 0 0,1 1 0,-1 0 0,0 0 0,1 0 0,-1 1 0,0 0 0,0 0 0,0 0 0,-1 0 0,1 1 0,-1 0 0,6 6 0,-3 2 0,-1 0 0,0 0 0,0 1 0,-1 0 0,-1 0 0,0 0 0,-1 1 0,-1-1 0,0 1 0,0-1 0,-2 1 0,1 0 0,-2 0 0,0-1 0,0 1 0,-7 22 0,-3 12 0,-2-1 0,-3 0 0,-27 56 0,27-70 0,-26 39 0,-13 23 0,54-93 0,-1 1 0,1 0 0,0-1 0,0 1 0,0 0 0,0 0 0,1 0 0,-1 0 0,1 0 0,0 0 0,-1 0 0,1 0 0,1 0 0,-1 0 0,0 0 0,1 0 0,-1 0 0,1 0 0,0-1 0,0 1 0,0 0 0,0 0 0,1-1 0,-1 1 0,1-1 0,0 1 0,2 2 0,-1-2 0,0-1 0,1 1 0,-1-1 0,1 0 0,-1 0 0,1 0 0,0 0 0,0 0 0,0-1 0,0 0 0,0 0 0,1 0 0,-1 0 0,0-1 0,0 1 0,1-1 0,-1 0 0,7-1 0,34-7-17,0-2-1,0-2 0,-1-2 0,0-2 1,42-22-1,8-1-1241,-60 26-5567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0.970"/>
    </inkml:context>
    <inkml:brush xml:id="br0">
      <inkml:brushProperty name="width" value="0.05" units="cm"/>
      <inkml:brushProperty name="height" value="0.05" units="cm"/>
      <inkml:brushProperty name="color" value="#004F8B"/>
    </inkml:brush>
  </inkml:definitions>
  <inkml:trace contextRef="#ctx0" brushRef="#br0">217 0 24575,'19'52'0,"-6"31"0,3 130 0,-18-67 20,0-88-482,2 1 1,9 74-1,-4-105-6364</inkml:trace>
  <inkml:trace contextRef="#ctx0" brushRef="#br0" timeOffset="1">386 629 24575,'0'-2'0,"1"-1"0,-1 0 0,0 0 0,-1 0 0,1 0 0,0 1 0,-1-1 0,0 0 0,0 0 0,0 1 0,0-1 0,0 1 0,0-1 0,0 1 0,-1-1 0,0 1 0,1-1 0,-1 1 0,0 0 0,0 0 0,-4-3 0,1 2 0,-1 1 0,1 0 0,0 0 0,-1 0 0,0 1 0,1 0 0,-1 0 0,0 0 0,1 1 0,-8 0 0,-40-2-341,0 3 0,0 2-1,-59 12 1,91-11-6485</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1.300"/>
    </inkml:context>
    <inkml:brush xml:id="br0">
      <inkml:brushProperty name="width" value="0.05" units="cm"/>
      <inkml:brushProperty name="height" value="0.05" units="cm"/>
      <inkml:brushProperty name="color" value="#004F8B"/>
    </inkml:brush>
  </inkml:definitions>
  <inkml:trace contextRef="#ctx0" brushRef="#br0">2 10 24575,'-1'0'0,"1"0"0,0-1 0,0 1 0,0 0 0,0 0 0,0-1 0,0 1 0,0 0 0,0 0 0,0-1 0,0 1 0,0 0 0,0 0 0,0-1 0,0 1 0,0 0 0,0-1 0,0 1 0,0 0 0,0 0 0,0-1 0,0 1 0,0 0 0,0 0 0,0 0 0,1-1 0,-1 1 0,0 0 0,0 0 0,0-1 0,0 1 0,1 0 0,-1 0 0,0 0 0,0 0 0,0-1 0,1 1 0,-1 0 0,0 0 0,0 0 0,1 0 0,-1 0 0,0 0 0,0 0 0,1 0 0,-1 0 0,0 0 0,0 0 0,1 0 0,-1 0 0,0 0 0,0 0 0,1 0 0,-1 0 0,0 0 0,0 0 0,1 0 0,-1 0 0,0 0 0,0 0 0,1 0 0,-1 1 0,11 14 0,-1 39 0,-8-34 0,2 1 0,0-1 0,10 25 0,-12-40 0,0-1 0,0 0 0,0 1 0,0-1 0,1 0 0,-1 0 0,1-1 0,0 1 0,0 0 0,1-1 0,-1 0 0,1 0 0,0 0 0,-1 0 0,1-1 0,1 1 0,-1-1 0,0 0 0,7 2 0,-8-3 0,-1 0 0,1 0 0,-1-1 0,1 0 0,-1 1 0,1-1 0,-1 0 0,1 0 0,-1 0 0,1 0 0,-1-1 0,1 1 0,-1-1 0,1 0 0,-1 1 0,0-1 0,1 0 0,-1 0 0,0-1 0,0 1 0,0 0 0,0-1 0,0 1 0,0-1 0,2-2 0,2-3 0,-1-1 0,1 0 0,-1 0 0,-1 0 0,6-14 0,-8 16 0,0 0 0,1 0 0,0 0 0,0 1 0,0-1 0,1 1 0,-1 0 0,1 0 0,1 0 0,9-8 0,-13 12 2,0 1 0,0-1 0,1 1 0,-1 0 0,0-1 0,1 1 0,-1 0 0,0 0 0,1 0 0,-1 0 0,1 0-1,-1 0 1,0 0 0,1 0 0,-1 1 0,0-1 0,1 1 0,-1-1 0,0 1 0,0-1 0,1 1 0,-1 0 0,0-1 0,0 1 0,0 0 0,0 0 0,0 0-1,0 0 1,0 0 0,0 0 0,0 0 0,-1 0 0,1 0 0,1 3 0,27 51-464,-23-40-509,3 2-5855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1.656"/>
    </inkml:context>
    <inkml:brush xml:id="br0">
      <inkml:brushProperty name="width" value="0.05" units="cm"/>
      <inkml:brushProperty name="height" value="0.05" units="cm"/>
      <inkml:brushProperty name="color" value="#004F8B"/>
    </inkml:brush>
  </inkml:definitions>
  <inkml:trace contextRef="#ctx0" brushRef="#br0">307 25 24575,'0'0'0,"0"-1"0,0 0 0,0 0 0,0 0 0,0 0 0,0 0 0,0 0 0,0 0 0,0 0 0,0 0 0,0 0 0,0 0 0,-1 0 0,1 0 0,0 1 0,-1-1 0,1 0 0,0 0 0,-1 0 0,1 0 0,-1 1 0,0-1 0,1 0 0,-1 0 0,0 1 0,1-1 0,-1 1 0,-1-2 0,1 3 0,0 0 0,1-1 0,-1 1 0,0 0 0,0-1 0,0 1 0,1 0 0,-1 0 0,0 0 0,1 0 0,-1 0 0,1 0 0,-1 0 0,1 0 0,-1 0 0,1 0 0,0 0 0,-1 0 0,1 0 0,0 0 0,0 0 0,0 0 0,0 0 0,0 0 0,0 1 0,-1 40 0,2 0 0,1 0 0,2 0 0,19 76 0,-14-73 0,-4-14-455,3 0 0,19 54 0,-19-69-6371</inkml:trace>
  <inkml:trace contextRef="#ctx0" brushRef="#br0" timeOffset="1">597 315 24575,'0'-1'0,"-1"0"0,1 0 0,-1 0 0,1 0 0,-1 0 0,1 0 0,-1 0 0,0 0 0,0 0 0,0 0 0,1 0 0,-1 1 0,0-1 0,0 0 0,0 0 0,0 1 0,0-1 0,0 1 0,0-1 0,-1 1 0,1-1 0,0 1 0,0 0 0,0 0 0,0-1 0,-1 1 0,-1 0 0,-39-4 0,37 4 0,-245-3 120,213 5-417,-1 2 0,2 2 0,-1 1 0,-59 19 0,68-15-6529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2"/>
    </inkml:context>
    <inkml:brush xml:id="br0">
      <inkml:brushProperty name="width" value="0.05" units="cm"/>
      <inkml:brushProperty name="height" value="0.05" units="cm"/>
      <inkml:brushProperty name="color" value="#004F8B"/>
    </inkml:brush>
  </inkml:definitions>
  <inkml:trace contextRef="#ctx0" brushRef="#br0">0 326 24575,'105'-27'0,"-73"20"0,0-1 0,48-20 0,-69 23 0,-1 0 0,0-1 0,0 0 0,0-1 0,-1 0 0,0-1 0,0 0 0,-1 0 0,0-1 0,0 0 0,7-11 0,-10 13 0,-1-1 0,1 1 0,-2-1 0,1 0 0,-1-1 0,0 1 0,-1 0 0,1-1 0,1-17 0,-4 24 0,0-1 0,0 1 0,-1 0 0,1-1 0,0 1 0,-1-1 0,1 1 0,-1 0 0,0 0 0,0-1 0,0 1 0,0 0 0,0 0 0,0 0 0,-1 0 0,1 0 0,-1 0 0,1 0 0,-1 0 0,0 1 0,0-1 0,0 1 0,0-1 0,0 1 0,0 0 0,0 0 0,0-1 0,0 2 0,0-1 0,-1 0 0,1 0 0,0 1 0,-1-1 0,1 1 0,-1 0 0,1 0 0,0 0 0,-1 0 0,1 0 0,-4 1 0,-5-1 0,1 2 0,0-1 0,0 1 0,0 1 0,0 0 0,0 0 0,0 1 0,1 0 0,0 0 0,0 1 0,0 1 0,0 0 0,-9 8 0,4-2 0,0 0 0,1 1 0,1 1 0,0 0 0,1 0 0,-15 27 0,22-34 0,0 1 0,0-1 0,0 1 0,1 0 0,1 0 0,-1 1 0,2-1 0,-1 0 0,1 1 0,0-1 0,0 1 0,1-1 0,2 14 0,-1-16 0,1 0 0,-1-1 0,1 1 0,1-1 0,-1 1 0,1-1 0,0 0 0,0 0 0,0 0 0,1-1 0,0 1 0,-1-1 0,2 0 0,-1 0 0,0 0 0,1 0 0,0-1 0,0 0 0,0 0 0,10 4 0,-5-2 9,0-2 1,1 0-1,-1 0 0,1 0 0,0-2 1,0 1-1,0-1 0,0-1 0,0 0 0,0 0 1,0-1-1,10-3 0,6-1-380,-1-2-1,0-1 1,41-18 0,-28 8-6455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4.081"/>
    </inkml:context>
    <inkml:brush xml:id="br0">
      <inkml:brushProperty name="width" value="0.05" units="cm"/>
      <inkml:brushProperty name="height" value="0.05" units="cm"/>
      <inkml:brushProperty name="color" value="#004F8B"/>
    </inkml:brush>
  </inkml:definitions>
  <inkml:trace contextRef="#ctx0" brushRef="#br0">1 20 24575,'-1'50'0,"4"96"0,-1-131 0,0 1 0,1 0 0,1 0 0,0-1 0,1 0 0,12 27 0,-17-42 0,0 0 0,0 0 0,0 1 0,0-1 0,0 0 0,0 0 0,0 0 0,0 0 0,0 0 0,0 0 0,0 0 0,0 0 0,0 1 0,0-1 0,0 0 0,0 0 0,0 0 0,0 0 0,1 0 0,-1 0 0,0 0 0,0 0 0,0 0 0,0 1 0,0-1 0,0 0 0,0 0 0,0 0 0,0 0 0,1 0 0,-1 0 0,0 0 0,0 0 0,0 0 0,0 0 0,0 0 0,0 0 0,0 0 0,1 0 0,-1 0 0,0 0 0,0 0 0,0 0 0,0 0 0,0 0 0,0 0 0,0 0 0,1 0 0,-1 0 0,0 0 0,0 0 0,0 0 0,0 0 0,0-1 0,0 1 0,0 0 0,0 0 0,0 0 0,1 0 0,-1 0 0,0 0 0,0 0 0,3-12 0,-1-15 0,-1 1 0,2 0 0,0 0 0,2 1 0,0 0 0,2-1 0,1 2 0,1-1 0,0 1 0,22-36 0,-30 59 0,0-1 0,0 0 0,0 1 0,0-1 0,0 0 0,0 1 0,0-1 0,1 1 0,-1 0 0,1-1 0,-1 1 0,1 0 0,-1 0 0,1 0 0,0 0 0,0 0 0,-1 0 0,1 1 0,0-1 0,0 0 0,0 1 0,0 0 0,3-1 0,-2 2 0,-1-1 0,0 1 0,1 0 0,-1 0 0,0 0 0,1 0 0,-1 0 0,0 0 0,0 1 0,0-1 0,0 1 0,0 0 0,0-1 0,-1 1 0,4 4 0,2 4 0,0 1 0,0 0 0,-1 1 0,0 0 0,7 22 0,30 140-1365,-37-153-5461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4.421"/>
    </inkml:context>
    <inkml:brush xml:id="br0">
      <inkml:brushProperty name="width" value="0.05" units="cm"/>
      <inkml:brushProperty name="height" value="0.05" units="cm"/>
      <inkml:brushProperty name="color" value="#004F8B"/>
    </inkml:brush>
  </inkml:definitions>
  <inkml:trace contextRef="#ctx0" brushRef="#br0">0 86 24575,'4'0'0,"6"-4"0,4-2 0,5-3 0,3-1 0,2 2 0,-3-2 0,-1 1 0,0 1 0,1 3 0,-4-2 0,1-1 0,-4 7 0,-4 2-8191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4.775"/>
    </inkml:context>
    <inkml:brush xml:id="br0">
      <inkml:brushProperty name="width" value="0.05" units="cm"/>
      <inkml:brushProperty name="height" value="0.05" units="cm"/>
      <inkml:brushProperty name="color" value="#004F8B"/>
    </inkml:brush>
  </inkml:definitions>
  <inkml:trace contextRef="#ctx0" brushRef="#br0">11 22 24575,'-4'0'0,"-1"4"0,4 2 0,6-1 0,7-5 0,5-2 0,4-1 0,2-1 0,2 2 0,0-4 0,1-1 0,-1 1 0,0 2 0,-4 1-8191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5.143"/>
    </inkml:context>
    <inkml:brush xml:id="br0">
      <inkml:brushProperty name="width" value="0.05" units="cm"/>
      <inkml:brushProperty name="height" value="0.05" units="cm"/>
      <inkml:brushProperty name="color" value="#004F8B"/>
    </inkml:brush>
  </inkml:definitions>
  <inkml:trace contextRef="#ctx0" brushRef="#br0">0 520 24575,'0'-3'0,"0"0"0,1-1 0,-1 1 0,1-1 0,-1 1 0,1 0 0,0-1 0,0 1 0,1 0 0,-1 0 0,1 0 0,-1-1 0,1 2 0,0-1 0,0 0 0,1 0 0,-1 1 0,4-4 0,-1 2 0,1 0 0,-1 1 0,1-1 0,0 1 0,0 0 0,0 1 0,0 0 0,1 0 0,6-2 0,8 1 0,0 0 0,0 2 0,0 0 0,1 1 0,22 4 0,-40-4 0,1 0 0,0 0 0,0 1 0,-1 0 0,1 0 0,-1 1 0,1-1 0,-1 1 0,1 0 0,-1 0 0,0 0 0,0 0 0,0 1 0,0 0 0,0 0 0,-1 0 0,1 0 0,-1 1 0,0-1 0,0 1 0,0 0 0,0 0 0,-1 0 0,1 0 0,-1 0 0,0 1 0,-1-1 0,1 1 0,-1-1 0,1 1 0,-2-1 0,1 1 0,0 0 0,-1 0 0,0-1 0,0 1 0,0 0 0,-1 0 0,1-1 0,-1 1 0,0 0 0,-3 6 0,-2 9 0,-1 0 0,-1-1 0,0 0 0,-2-1 0,-19 30 0,-68 75 0,4-7 0,93-115 0,-1 0 0,0 0 0,0 1 0,0-1 0,0 0 0,1 0 0,-1 0 0,0 1 0,1-1 0,-1 0 0,1 1 0,0-1 0,-1 0 0,1 1 0,0-1 0,0 1 0,0-1 0,0 0 0,0 1 0,0-1 0,0 1 0,1 2 0,0-3 0,0 0 0,0 0 0,0 0 0,0 0 0,0 0 0,0 0 0,0-1 0,1 1 0,-1 0 0,0 0 0,0-1 0,1 1 0,-1-1 0,0 1 0,1-1 0,-1 0 0,0 0 0,3 1 0,6 0 0,1-1 0,-1 0 0,1 0 0,17-4 0,22-3-195,0-2 0,0-2 0,-1-3 0,0-2 0,-1-2 0,55-29 0,-77 31-6631</inkml:trace>
  <inkml:trace contextRef="#ctx0" brushRef="#br0" timeOffset="1">678 36 24575,'4'-8'0,"11"-18"0,-6 24 0,1 17 0,-4 3 0,-2 1 0,0 0 0,0 0 0,0 32 0,0-7 0,5 220-745,-10-239 125,1-4-6206</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5.489"/>
    </inkml:context>
    <inkml:brush xml:id="br0">
      <inkml:brushProperty name="width" value="0.05" units="cm"/>
      <inkml:brushProperty name="height" value="0.05" units="cm"/>
      <inkml:brushProperty name="color" value="#004F8B"/>
    </inkml:brush>
  </inkml:definitions>
  <inkml:trace contextRef="#ctx0" brushRef="#br0">94 0 24575,'-41'69'0,"39"-67"0,-7 16 0,0-1 0,2 1 0,0 0 0,-9 34 0,15-47 0,1 0 0,-1 1 0,1-1 0,0 0 0,0 1 0,0-1 0,1 0 0,0 1 0,0-1 0,0 0 0,1 0 0,0 0 0,0 0 0,0 0 0,0 0 0,1-1 0,0 1 0,0-1 0,0 0 0,1 0 0,-1 0 0,6 5 0,5 2-170,0 0-1,0-1 0,1-1 1,0 0-1,1-1 0,0-1 1,29 10-1,-25-11-6655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5.841"/>
    </inkml:context>
    <inkml:brush xml:id="br0">
      <inkml:brushProperty name="width" value="0.05" units="cm"/>
      <inkml:brushProperty name="height" value="0.05" units="cm"/>
      <inkml:brushProperty name="color" value="#004F8B"/>
    </inkml:brush>
  </inkml:definitions>
  <inkml:trace contextRef="#ctx0" brushRef="#br0">78 1 24575,'12'26'14,"-1"0"-1,-1 1 0,-1 0 0,-1 0 1,-2 1-1,0 0 0,-2 1 1,0 56-1,-4-68-100,-2-1-1,1 1 1,-2 0 0,0-1-1,-1 1 1,-1-1 0,-1 0-1,0-1 1,-1 1-1,0-1 1,-1 0 0,-1-1-1,-1 0 1,0-1 0,0 1-1,-19 16 1,2-6-6739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4.393"/>
    </inkml:context>
    <inkml:brush xml:id="br0">
      <inkml:brushProperty name="width" value="0.05" units="cm"/>
      <inkml:brushProperty name="height" value="0.05" units="cm"/>
      <inkml:brushProperty name="color" value="#004F8B"/>
    </inkml:brush>
  </inkml:definitions>
  <inkml:trace contextRef="#ctx0" brushRef="#br0">30 5 24575,'-2'-4'0,"-4"12"0,-4 14 0,4 25 0,2 1 0,2 0 0,6 59 0,-1-5 0,-3 74-1365,0-152-5461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6.333"/>
    </inkml:context>
    <inkml:brush xml:id="br0">
      <inkml:brushProperty name="width" value="0.05" units="cm"/>
      <inkml:brushProperty name="height" value="0.05" units="cm"/>
      <inkml:brushProperty name="color" value="#004F8B"/>
    </inkml:brush>
  </inkml:definitions>
  <inkml:trace contextRef="#ctx0" brushRef="#br0">66 0 24575,'-1'4'0,"0"-1"0,-1 0 0,1 0 0,-1 0 0,1 0 0,-1 0 0,0 0 0,0 0 0,0 0 0,-5 3 0,-7 14 0,9-10 0,1-1 0,0 1 0,0-1 0,1 1 0,1 0 0,0 0 0,0 0 0,1 1 0,0-1 0,1 0 0,0 1 0,1-1 0,0 0 0,0 0 0,4 12 0,-4-16 0,1 0 0,1 0 0,-1 0 0,1-1 0,0 1 0,0-1 0,0 0 0,1 0 0,0 0 0,0 0 0,0-1 0,0 1 0,1-1 0,0 0 0,0 0 0,0-1 0,0 0 0,1 1 0,-1-2 0,1 1 0,0-1 0,-1 0 0,1 0 0,0 0 0,0-1 0,11 1 0,-11-2 0,0 0 0,0 0 0,0-1 0,0 1 0,-1-2 0,1 1 0,0-1 0,0 1 0,-1-1 0,1-1 0,-1 1 0,0-1 0,0 0 0,0 0 0,0-1 0,0 1 0,-1-1 0,1 0 0,-1-1 0,0 1 0,0-1 0,-1 1 0,0-1 0,1 0 0,-1 0 0,-1-1 0,1 1 0,-1-1 0,3-10 0,-2 9 0,-1-1 0,0 0 0,0 0 0,0 0 0,-1 0 0,-1 0 0,1 0 0,-1 0 0,0 0 0,-1 0 0,0 0 0,0 0 0,-1 0 0,0 1 0,0-1 0,-1 0 0,0 1 0,-1-1 0,1 1 0,-1 0 0,-8-11 0,8 15 5,1 0-1,0 0 1,-1 0 0,1 1-1,-1-1 1,0 1-1,0 0 1,0 0 0,0 0-1,0 1 1,0-1 0,-1 1-1,1 0 1,0 0-1,-1 0 1,1 1 0,-1 0-1,1 0 1,-1 0-1,1 0 1,0 1 0,-1-1-1,1 1 1,-1 0-1,-6 3 1,-3 2-253,-1 0 1,2 1-1,-1 1 1,1 0-1,-25 19 1,22-14-6579</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6.805"/>
    </inkml:context>
    <inkml:brush xml:id="br0">
      <inkml:brushProperty name="width" value="0.05" units="cm"/>
      <inkml:brushProperty name="height" value="0.05" units="cm"/>
      <inkml:brushProperty name="color" value="#004F8B"/>
    </inkml:brush>
  </inkml:definitions>
  <inkml:trace contextRef="#ctx0" brushRef="#br0">24 1 24575,'2'0'0,"15"3"0,-16-2 0,-1 0 0,1 0 0,-1 1 0,0-1 0,1 0 0,-1 0 0,0 1 0,0-1 0,0 0 0,0 1 0,0-1 0,0 0 0,-1 0 0,1 1 0,0-1 0,-1 2 0,-4 21 0,1 0 0,1 0 0,2 1 0,1 39 0,2-51 0,0 0 0,1 0 0,0 0 0,1 0 0,1-1 0,0 0 0,0 0 0,1 0 0,1 0 0,10 14 0,0-4 0,-2 1 0,0 0 0,-1 2 0,17 43 0,-28-62 0,-1 0 0,0 1 0,-1-1 0,1 1 0,-1-1 0,0 1 0,-1-1 0,0 1 0,0 0 0,0-1 0,-1 1 0,0 0 0,0-1 0,-1 1 0,0-1 0,0 0 0,0 1 0,-1-1 0,0 0 0,0-1 0,0 1 0,-1 0 0,0-1 0,0 0 0,-7 7 0,9-10 0,1 0 0,-1-1 0,0 1 0,0-1 0,0 0 0,0 1 0,0-1 0,0 0 0,0 0 0,0 0 0,0-1 0,-1 1 0,1 0 0,0-1 0,0 0 0,-1 1 0,1-1 0,0 0 0,-1 0 0,1 0 0,-3-1 0,1 0 0,0 0 0,0-1 0,0 1 0,1-1 0,-1 0 0,0 0 0,1 0 0,0 0 0,-1-1 0,1 1 0,-4-5 0,2 1 0,-1 0 0,1 0 0,1 0 0,-1 0 0,1-1 0,0 0 0,0 0 0,1 0 0,0-1 0,0 1 0,1-1 0,-2-9 0,5-8-1365,3 3-5461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7.155"/>
    </inkml:context>
    <inkml:brush xml:id="br0">
      <inkml:brushProperty name="width" value="0.05" units="cm"/>
      <inkml:brushProperty name="height" value="0.05" units="cm"/>
      <inkml:brushProperty name="color" value="#004F8B"/>
    </inkml:brush>
  </inkml:definitions>
  <inkml:trace contextRef="#ctx0" brushRef="#br0">23 0 24575,'1'0'0,"0"1"0,0-1 0,0 0 0,0 0 0,-1 1 0,1-1 0,0 1 0,0-1 0,0 1 0,-1-1 0,1 1 0,0 0 0,0-1 0,-1 1 0,1 0 0,-1-1 0,1 1 0,0 0 0,-1 0 0,0-1 0,1 1 0,-1 0 0,1 0 0,-1 0 0,0 0 0,0 0 0,1 0 0,-1 0 0,0 0 0,0 0 0,0 0 0,0-1 0,0 1 0,-1 2 0,-2 35 0,3-38 0,-30 257 0,27-240-114,1 1 1,1 0-1,0 0 0,2 0 0,0 0 1,0 0-1,2-1 0,0 1 0,1 0 1,1-1-1,11 24 0,-4-18-6712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7.511"/>
    </inkml:context>
    <inkml:brush xml:id="br0">
      <inkml:brushProperty name="width" value="0.05" units="cm"/>
      <inkml:brushProperty name="height" value="0.05" units="cm"/>
      <inkml:brushProperty name="color" value="#004F8B"/>
    </inkml:brush>
  </inkml:definitions>
  <inkml:trace contextRef="#ctx0" brushRef="#br0">361 15 24575,'0'-4'0,"-4"-1"0,-6 0 0,-5 5 0,-4 2 0,-3 1 0,-5 5 0,-4 0 0,1 3 0,0 0 0,-2 2 0,0-2 0,1-2 0,2 2 0,2-2 0,5-2-8191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7.875"/>
    </inkml:context>
    <inkml:brush xml:id="br0">
      <inkml:brushProperty name="width" value="0.05" units="cm"/>
      <inkml:brushProperty name="height" value="0.05" units="cm"/>
      <inkml:brushProperty name="color" value="#004F8B"/>
    </inkml:brush>
  </inkml:definitions>
  <inkml:trace contextRef="#ctx0" brushRef="#br0">369 50 24575,'-1'-1'0,"1"0"0,-1-1 0,0 1 0,1 0 0,-1 0 0,0 0 0,0 0 0,0 0 0,0 0 0,0 0 0,0 0 0,0 0 0,0 0 0,0 1 0,0-1 0,0 0 0,0 1 0,-1-1 0,1 1 0,0-1 0,-3 1 0,-34-12 0,30 10 0,-9-3 0,0 1 0,-1 1 0,1 1 0,0 1 0,-1 0 0,-21 2 0,31 0 0,0-1 0,0 1 0,0 1 0,0 0 0,0 0 0,1 0 0,-1 1 0,1 0 0,0 1 0,0-1 0,0 1 0,0 1 0,1-1 0,-1 1 0,-10 12 0,13-11 0,0 1 0,1 0 0,0 0 0,0 0 0,1 1 0,0-1 0,0 1 0,0-1 0,1 1 0,0 0 0,1-1 0,0 1 0,0 0 0,1-1 0,0 1 0,0 0 0,3 9 0,-3-12 0,1 0 0,-1 0 0,1 0 0,0 0 0,1-1 0,-1 1 0,1 0 0,0-1 0,0 0 0,0 0 0,7 7 0,-8-9 0,1 0 0,-1-1 0,1 1 0,0 0 0,-1-1 0,1 0 0,0 0 0,0 0 0,0 0 0,0 0 0,0 0 0,0-1 0,0 1 0,0-1 0,0 0 0,0 0 0,0 0 0,0-1 0,0 1 0,6-2 0,-5 1 0,0 0 0,-1-1 0,1 1 0,0-1 0,-1 0 0,1 0 0,-1 0 0,0-1 0,0 1 0,0-1 0,0 1 0,0-1 0,-1 0 0,5-6 0,23-49 0,-18 30 0,-12 27 2,0 1 0,0-1 0,0 1 0,0 0 0,0-1 0,0 1-1,1-1 1,-1 1 0,0-1 0,0 1 0,0 0 0,0-1 0,1 1 0,-1 0 0,0-1-1,0 1 1,1 0 0,-1-1 0,0 1 0,0 0 0,1-1 0,-1 1 0,0 0 0,1 0-1,-1-1 1,1 1 0,-1 0 0,0 0 0,1 0 0,-1 0 0,1-1 0,-1 1 0,0 0-1,1 0 1,-1 0 0,1 0 0,-1 0 0,0 0 0,1 0 0,-1 0 0,1 0 0,-1 0-1,1 1 1,8 16-869,-7-13 286,4 13-6245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8.249"/>
    </inkml:context>
    <inkml:brush xml:id="br0">
      <inkml:brushProperty name="width" value="0.05" units="cm"/>
      <inkml:brushProperty name="height" value="0.05" units="cm"/>
      <inkml:brushProperty name="color" value="#004F8B"/>
    </inkml:brush>
  </inkml:definitions>
  <inkml:trace contextRef="#ctx0" brushRef="#br0">63 347 24575,'4'-4'0,"1"-5"0,5-2 0,0 6 0,-2 8 0,2 7 0,-1 6 0,-1 4 0,-3 4 0,-2 1 0,-1 0 0,-2 1 0,-4 0 0,-2-1 0,1 0 0,0-5-8191</inkml:trace>
  <inkml:trace contextRef="#ctx0" brushRef="#br0" timeOffset="1">63 81 24575,'-4'-4'0,"-2"-5"0,1-6 0,-3 0 0,-1-1 0,-2 1 0,0 8 0,3 10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8.601"/>
    </inkml:context>
    <inkml:brush xml:id="br0">
      <inkml:brushProperty name="width" value="0.05" units="cm"/>
      <inkml:brushProperty name="height" value="0.05" units="cm"/>
      <inkml:brushProperty name="color" value="#004F8B"/>
    </inkml:brush>
  </inkml:definitions>
  <inkml:trace contextRef="#ctx0" brushRef="#br0">1 1 24575,'7'10'0,"0"0"0,-1 1 0,0 0 0,0 0 0,6 20 0,0-3 0,6 18 0,-15-36 0,0 1 0,1-1 0,1 0 0,0 0 0,0 0 0,1-1 0,0 0 0,0 0 0,15 15 0,-20-23 0,1 0 0,-1 0 0,1 0 0,0-1 0,-1 1 0,1-1 0,0 1 0,-1-1 0,1 1 0,0-1 0,-1 0 0,1 0 0,0 0 0,0 0 0,0 0 0,-1 0 0,1 0 0,0-1 0,-1 1 0,1-1 0,0 1 0,-1-1 0,1 0 0,0 1 0,-1-1 0,1 0 0,-1 0 0,0 0 0,1 0 0,1-3 0,44-44 0,-38 37 0,-6 7 0,1 0 0,0 0 0,0 0 0,0 0 0,0 1 0,0-1 0,1 1 0,0 0 0,-1 1 0,1-1 0,0 1 0,0 0 0,1 0 0,-1 1 0,0-1 0,1 1 0,10-1 0,-10 3 0,0 0 0,-1 0 0,1 0 0,0 0 0,0 1 0,-1 0 0,1 1 0,-1-1 0,1 1 0,-1 0 0,0 0 0,0 0 0,-1 1 0,1 0 0,-1 0 0,6 6 0,13 16-682,27 39-1,-29-36-6143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0.467"/>
    </inkml:context>
    <inkml:brush xml:id="br0">
      <inkml:brushProperty name="width" value="0.05" units="cm"/>
      <inkml:brushProperty name="height" value="0.05" units="cm"/>
      <inkml:brushProperty name="color" value="#004F8B"/>
    </inkml:brush>
  </inkml:definitions>
  <inkml:trace contextRef="#ctx0" brushRef="#br0">145 35 24575,'0'-2'0,"0"1"0,0 0 0,-1-1 0,1 1 0,0-1 0,0 1 0,-1 0 0,1-1 0,-1 1 0,1 0 0,-1-1 0,0 1 0,0 0 0,1 0 0,-1-1 0,0 1 0,0 0 0,0 0 0,0 0 0,0 0 0,0 1 0,-1-1 0,1 0 0,0 0 0,0 0 0,-1 1 0,1-1 0,0 1 0,-1-1 0,1 1 0,0 0 0,-3-1 0,1 1 0,1 0 0,0-1 0,0 1 0,-1 0 0,1 1 0,0-1 0,-1 0 0,1 1 0,0-1 0,-1 1 0,1 0 0,0 0 0,0-1 0,0 1 0,0 1 0,0-1 0,0 0 0,0 1 0,-2 1 0,-5 10 0,1 0 0,0 1 0,1 0 0,0 0 0,1 0 0,1 1 0,0 0 0,1 0 0,1 0 0,0 0 0,1 1 0,1-1 0,0 1 0,1 0 0,1-1 0,1 1 0,3 18 0,-5-32 0,1 1 0,0-1 0,-1 1 0,1 0 0,0-1 0,0 0 0,1 1 0,-1-1 0,0 0 0,1 0 0,0 1 0,-1-1 0,1 0 0,0-1 0,0 1 0,0 0 0,0 0 0,0-1 0,0 1 0,5 1 0,-5-2 0,1-1 0,0 0 0,-1 0 0,1 0 0,0 0 0,0 0 0,-1 0 0,1-1 0,-1 1 0,1-1 0,0 0 0,-1 1 0,1-1 0,-1 0 0,1-1 0,3-1 0,8-7 0,-1 0 0,1-1 0,-2-1 0,21-23 0,-33 34 0,1 1 0,-1-1 0,1 0 0,-1 0 0,1 1 0,-1-1 0,1 0 0,-1 0 0,1 1 0,0-1 0,-1 1 0,1-1 0,0 1 0,0-1 0,-1 1 0,1-1 0,0 1 0,0-1 0,0 1 0,-1 0 0,1 0 0,0-1 0,0 1 0,0 0 0,0 0 0,0 0 0,0 0 0,0 0 0,0 0 0,-1 0 0,1 0 0,0 1 0,0-1 0,0 0 0,0 0 0,0 1 0,-1-1 0,1 1 0,0-1 0,0 0 0,0 1 0,-1 0 0,1-1 0,0 1 0,-1-1 0,1 1 0,-1 0 0,1-1 0,0 1 0,-1 0 0,0 0 0,1 0 0,-1-1 0,1 1 0,-1 0 0,0 0 0,0 0 0,1 1 0,3 10 0,-1 0 0,0 0 0,2 19 0,-3-17 0,-2-10 0,1 1 0,0 0 0,0-1 0,0 0 0,1 1 0,0-1 0,0 0 0,0 0 0,0 0 0,1 0 0,-1 0 0,1 0 0,0-1 0,0 1 0,7 5 0,-8-8 0,1 1 0,0-1 0,0 0 0,-1 0 0,1 0 0,0 0 0,0 0 0,0-1 0,0 1 0,0-1 0,0 0 0,1 0 0,-1 0 0,0 0 0,0 0 0,0-1 0,0 1 0,0-1 0,0 0 0,0 0 0,-1 0 0,1 0 0,0-1 0,0 1 0,2-3 0,2-1 0,0 0 0,0 0 0,-1-1 0,0 0 0,-1 0 0,1 0 0,-1-1 0,0 0 0,-1 0 0,1 0 0,-1-1 0,-1 1 0,0-1 0,0 0 0,0 0 0,-1 0 0,0 0 0,0 0 0,-1-1 0,0 1 0,-1 0 0,0-1 0,0 1 0,-1-1 0,-3-15 0,3 22 4,0-1-1,0 1 1,0 0-1,0-1 0,-1 1 1,1 0-1,-1 0 1,1 0-1,-1 0 0,0 0 1,0 0-1,0 0 1,0 1-1,0-1 1,0 1-1,0-1 0,-1 1 1,1 0-1,0 0 1,-1 0-1,1 0 1,-1 0-1,1 1 0,-1-1 1,1 1-1,-1-1 1,0 1-1,1 0 0,-1 0 1,1 0-1,-1 1 1,0-1-1,1 1 1,-4 0-1,-5 2-215,0 0 0,1 1 0,0 0-1,-1 1 1,1 0 0,-16 11 0,4 0-6614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0.801"/>
    </inkml:context>
    <inkml:brush xml:id="br0">
      <inkml:brushProperty name="width" value="0.05" units="cm"/>
      <inkml:brushProperty name="height" value="0.05" units="cm"/>
      <inkml:brushProperty name="color" value="#004F8B"/>
    </inkml:brush>
  </inkml:definitions>
  <inkml:trace contextRef="#ctx0" brushRef="#br0">0 12 24575,'1'0'0,"-1"-1"0,0 0 0,1 0 0,-1 1 0,1-1 0,-1 0 0,1 1 0,0-1 0,-1 1 0,1-1 0,-1 1 0,1-1 0,0 1 0,0-1 0,-1 1 0,1-1 0,0 1 0,0 0 0,-1-1 0,1 1 0,0 0 0,0 0 0,0 0 0,0 0 0,-1 0 0,1 0 0,0 0 0,1 0 0,2 29 0,-3-25 0,-2 12 0,2 1 0,0 0 0,0-1 0,2 0 0,0 1 0,1-1 0,1-1 0,0 1 0,1 0 0,1-1 0,14 23 0,-18-32 11,1 0 0,-1 0 0,0 0 0,0 1 0,0-1 0,-1 1-1,0-1 1,-1 1 0,1 0 0,0 13 0,-2-16-82,-1 0 1,1 0-1,-1 0 0,1 0 0,-1 0 1,-1 0-1,1 0 0,0 0 1,-1-1-1,0 1 0,0 0 0,0-1 1,0 0-1,-1 1 0,1-1 1,-1 0-1,0 0 0,0 0 0,0-1 1,-4 4-1,-9 4-6755</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1.160"/>
    </inkml:context>
    <inkml:brush xml:id="br0">
      <inkml:brushProperty name="width" value="0.05" units="cm"/>
      <inkml:brushProperty name="height" value="0.05" units="cm"/>
      <inkml:brushProperty name="color" value="#004F8B"/>
    </inkml:brush>
  </inkml:definitions>
  <inkml:trace contextRef="#ctx0" brushRef="#br0">0 65 24575,'3'-5'0,"0"0"0,0 0 0,0 1 0,0-1 0,1 1 0,-1 0 0,1 0 0,0 0 0,0 1 0,1 0 0,-1-1 0,1 1 0,0 1 0,5-4 0,-8 6 0,0-1 0,0 0 0,0 1 0,0-1 0,0 1 0,0 0 0,0 0 0,1 0 0,-1 0 0,0 0 0,0 0 0,0 0 0,0 1 0,0-1 0,0 1 0,0-1 0,0 1 0,0 0 0,0 0 0,0 0 0,0 0 0,0 0 0,0 0 0,-1 1 0,1-1 0,-1 1 0,1-1 0,-1 1 0,1-1 0,-1 1 0,0 0 0,0 0 0,0-1 0,0 1 0,0 0 0,0 0 0,1 4 0,5 17 0,0 0 0,-2 0 0,-1 1 0,3 42 0,5 34 0,-9-85-151,0 0-1,0 0 0,2-1 0,0 1 1,0-1-1,1 0 0,1-1 1,16 25-1,-10-23-6674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4.753"/>
    </inkml:context>
    <inkml:brush xml:id="br0">
      <inkml:brushProperty name="width" value="0.05" units="cm"/>
      <inkml:brushProperty name="height" value="0.05" units="cm"/>
      <inkml:brushProperty name="color" value="#004F8B"/>
    </inkml:brush>
  </inkml:definitions>
  <inkml:trace contextRef="#ctx0" brushRef="#br0">96 10 24575,'7'-9'0,"-7"9"0,0 0 0,0 0 0,0 0 0,0 0 0,1 0 0,-1 0 0,0 0 0,0 0 0,0 0 0,0 0 0,1 0 0,-1 0 0,0 0 0,0 0 0,0 0 0,0 0 0,0 0 0,1 1 0,-1-1 0,0 0 0,0 0 0,0 0 0,0 0 0,0 0 0,0 0 0,0 0 0,1 1 0,-1-1 0,0 0 0,0 0 0,0 0 0,0 0 0,0 1 0,0-1 0,0 0 0,0 0 0,0 0 0,0 0 0,0 1 0,0-1 0,0 0 0,0 0 0,0 0 0,0 0 0,0 0 0,0 1 0,0-1 0,0 0 0,0 0 0,0 0 0,0 0 0,-1 1 0,1-1 0,0 0 0,0 0 0,0 0 0,0 0 0,0 0 0,0 0 0,0 1 0,-1-1 0,1 0 0,0 0 0,0 0 0,-37 75 0,27-57 0,0 1 0,1 0 0,1 0 0,1 1 0,0 0 0,2 0 0,-7 40 0,12-54 0,0-1 0,1 0 0,-1 1 0,1-1 0,0 1 0,0-1 0,1 0 0,-1 0 0,1 1 0,1-1 0,-1-1 0,0 1 0,1 0 0,0 0 0,0-1 0,1 0 0,-1 0 0,1 0 0,0 0 0,0 0 0,0-1 0,1 1 0,4 2 0,0-1 0,1-1 0,0 1 0,0-1 0,0-1 0,0 0 0,1 0 0,-1-1 0,1-1 0,0 0 0,18 0 0,58-3-1365,-61 1-5461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1.507"/>
    </inkml:context>
    <inkml:brush xml:id="br0">
      <inkml:brushProperty name="width" value="0.05" units="cm"/>
      <inkml:brushProperty name="height" value="0.05" units="cm"/>
      <inkml:brushProperty name="color" value="#004F8B"/>
    </inkml:brush>
  </inkml:definitions>
  <inkml:trace contextRef="#ctx0" brushRef="#br0">385 1 24575,'-4'0'0,"-5"0"0,-6 0 0,-8 0 0,-4 0 0,-2 0 0,0 4 0,-4 1 0,1 0 0,0 4 0,3-1 0,1-1 0,2 3 0,1-1 0,1 2 0,4-1-8191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1.854"/>
    </inkml:context>
    <inkml:brush xml:id="br0">
      <inkml:brushProperty name="width" value="0.05" units="cm"/>
      <inkml:brushProperty name="height" value="0.05" units="cm"/>
      <inkml:brushProperty name="color" value="#004F8B"/>
    </inkml:brush>
  </inkml:definitions>
  <inkml:trace contextRef="#ctx0" brushRef="#br0">79 47 24575,'-5'-4'0,"4"-1"0,5 0 0,7 1 0,5 1 0,4 1 0,3 1 0,2-4 0,0 0 0,0-1 0,1 2 0,-1 2 0,-5 4 0,-5 3-8191</inkml:trace>
  <inkml:trace contextRef="#ctx0" brushRef="#br0" timeOffset="1">6 216 24575,'-4'0'0,"3"0"0,5 0 0,7 0 0,4-4 0,6-1 0,1 0 0,3-4 0,0 1 0,0 1 0,1-3 0,-1 2 0,-4 1-8191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2.826"/>
    </inkml:context>
    <inkml:brush xml:id="br0">
      <inkml:brushProperty name="width" value="0.05" units="cm"/>
      <inkml:brushProperty name="height" value="0.05" units="cm"/>
      <inkml:brushProperty name="color" value="#004F8B"/>
    </inkml:brush>
  </inkml:definitions>
  <inkml:trace contextRef="#ctx0" brushRef="#br0">10 184 24575,'-5'-21'0,"4"19"0,1 0 0,-1 0 0,0 0 0,1 0 0,-1 0 0,1 0 0,0 0 0,-1 0 0,1 0 0,0-1 0,1 1 0,-1-3 0,2-1 0,0 1 0,1-1 0,-1 0 0,1 1 0,0 0 0,0 0 0,1-1 0,-1 2 0,1-1 0,1 0 0,-1 1 0,0 0 0,1 0 0,0 0 0,0 1 0,0-1 0,0 1 0,1 1 0,-1-1 0,1 1 0,6-2 0,15-5 0,0 1 0,1 2 0,32-4 0,-49 9 0,-7 0 0,0 0 0,0 0 0,0 1 0,0 0 0,0 0 0,0 0 0,0 0 0,0 1 0,0 0 0,0 0 0,0 0 0,0 0 0,0 0 0,0 1 0,-1 0 0,1-1 0,0 1 0,-1 1 0,0-1 0,5 5 0,-5-4 0,0 1 0,-1 0 0,1 0 0,-1 0 0,0 0 0,-1 0 0,1 0 0,-1 1 0,1-1 0,-1 1 0,-1-1 0,1 1 0,-1-1 0,1 1 0,-1-1 0,0 1 0,-1 0 0,0 4 0,-7 29 0,-2 0 0,-1-1 0,-1 0 0,-3-1 0,-34 63 0,-7 19 0,49-102 0,2-5 0,0 0 0,1 0 0,0 0 0,1 0 0,-3 14 0,6-23 0,0 0 0,0 0 0,-1 0 0,1 0 0,1 0 0,-1 0 0,0 0 0,0 0 0,1 0 0,-1 0 0,1 0 0,0 0 0,-1 0 0,1 0 0,0 0 0,0 0 0,0-1 0,1 1 0,-1 0 0,0-1 0,1 1 0,-1-1 0,1 0 0,-1 1 0,1-1 0,-1 0 0,1 0 0,0 0 0,0 0 0,0 0 0,0 0 0,0 0 0,-1-1 0,1 1 0,0-1 0,3 1 0,11 1 0,1-1 0,-1 0 0,1-1 0,-1-1 0,0 0 0,1-2 0,-1 1 0,0-2 0,18-6 0,140-59 0,-171 68 0,27-13-273,-1-2 0,0-1 0,-2-1 0,35-28 0,-42 28-6553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3.191"/>
    </inkml:context>
    <inkml:brush xml:id="br0">
      <inkml:brushProperty name="width" value="0.05" units="cm"/>
      <inkml:brushProperty name="height" value="0.05" units="cm"/>
      <inkml:brushProperty name="color" value="#004F8B"/>
    </inkml:brush>
  </inkml:definitions>
  <inkml:trace contextRef="#ctx0" brushRef="#br0">68 4 24575,'-3'-3'0,"-4"11"0,-5 13 0,4 2 0,1 0 0,1 0 0,1 0 0,1 1 0,-2 40 0,0-4 0,4-44-114,1 0 1,0 0-1,2 0 0,0 0 0,0 1 1,1-1-1,1-1 0,1 1 0,1 0 1,0-1-1,11 24 0,-5-22-6712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3.569"/>
    </inkml:context>
    <inkml:brush xml:id="br0">
      <inkml:brushProperty name="width" value="0.05" units="cm"/>
      <inkml:brushProperty name="height" value="0.05" units="cm"/>
      <inkml:brushProperty name="color" value="#004F8B"/>
    </inkml:brush>
  </inkml:definitions>
  <inkml:trace contextRef="#ctx0" brushRef="#br0">19 44 24575,'-4'-4'0,"-1"-6"0,-1-4 0,2-1-8191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4.044"/>
    </inkml:context>
    <inkml:brush xml:id="br0">
      <inkml:brushProperty name="width" value="0.05" units="cm"/>
      <inkml:brushProperty name="height" value="0.05" units="cm"/>
      <inkml:brushProperty name="color" value="#004F8B"/>
    </inkml:brush>
  </inkml:definitions>
  <inkml:trace contextRef="#ctx0" brushRef="#br0">1 85 24575,'0'-1'0,"1"0"0,-1-1 0,1 1 0,0 0 0,-1-1 0,1 1 0,0 0 0,0 0 0,0-1 0,0 1 0,0 0 0,0 0 0,0 0 0,0 0 0,1 1 0,-1-1 0,0 0 0,2 0 0,29-15 0,-28 14 0,21-8 0,0 0 0,28-6 0,-42 13 0,1 1 0,-1 0 0,1 0 0,0 1 0,-1 1 0,1 0 0,15 2 0,-24-1 0,0-1 0,0 1 0,0 0 0,0 0 0,0 0 0,0 0 0,-1 0 0,1 1 0,0-1 0,-1 1 0,1 0 0,-1 0 0,1 0 0,-1 0 0,0 0 0,0 0 0,0 1 0,0-1 0,0 1 0,1 4 0,-1-2 0,0 0 0,0 0 0,-1 0 0,0 1 0,0-1 0,0 0 0,-1 1 0,0-1 0,0 1 0,-2 9 0,-1 4 0,-2 0 0,0 0 0,-1 0 0,0-1 0,-14 25 0,-8 10 0,4-8 0,-24 64 0,47-107 0,0 0 0,0-1 0,0 1 0,1 0 0,-1 0 0,0 0 0,1 0 0,0 0 0,-1-1 0,1 1 0,0 0 0,0 0 0,0 0 0,0 0 0,1 0 0,-1 0 0,0 0 0,1 0 0,0 0 0,-1-1 0,1 1 0,0 0 0,0 0 0,0-1 0,0 1 0,0 0 0,0-1 0,0 1 0,0-1 0,1 0 0,-1 1 0,1-1 0,-1 0 0,3 2 0,2-1 0,0 0 0,-1 0 0,1-1 0,0 0 0,1 0 0,-1 0 0,0-1 0,0 0 0,0 0 0,7-1 0,22-3-151,1-1-1,-1-2 0,1-1 0,-2-2 1,0-2-1,0-1 0,-1-1 1,51-31-1,-63 32-6674</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4.645"/>
    </inkml:context>
    <inkml:brush xml:id="br0">
      <inkml:brushProperty name="width" value="0.05" units="cm"/>
      <inkml:brushProperty name="height" value="0.05" units="cm"/>
      <inkml:brushProperty name="color" value="#004F8B"/>
    </inkml:brush>
  </inkml:definitions>
  <inkml:trace contextRef="#ctx0" brushRef="#br0">1 0 24575,'0'5'0,"0"4"0,0 6 0,0 4 0,0 3 0,0 2 0,0 1 0,0 0 0,0 0 0,0 0 0,0 0 0,0 0 0,0-1 0,0 1 0,4-1 0,6 0 0,0-4-8191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5.053"/>
    </inkml:context>
    <inkml:brush xml:id="br0">
      <inkml:brushProperty name="width" value="0.05" units="cm"/>
      <inkml:brushProperty name="height" value="0.05" units="cm"/>
      <inkml:brushProperty name="color" value="#004F8B"/>
    </inkml:brush>
  </inkml:definitions>
  <inkml:trace contextRef="#ctx0" brushRef="#br0">66 0 24575,'-4'0'0,"-2"4"0,-3 6 0,-1 5 0,2 4 0,-2 3 0,0 2 0,3 1 0,6-4 0,3-2 0,6 1 0,5 1 0,5-3 0,3-1 0,2 1 0,2-3 0,-4 1 0,-5-3-8191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5.382"/>
    </inkml:context>
    <inkml:brush xml:id="br0">
      <inkml:brushProperty name="width" value="0.05" units="cm"/>
      <inkml:brushProperty name="height" value="0.05" units="cm"/>
      <inkml:brushProperty name="color" value="#004F8B"/>
    </inkml:brush>
  </inkml:definitions>
  <inkml:trace contextRef="#ctx0" brushRef="#br0">1 97 24575,'4'-4'0,"5"-2"0,6 1 0,4-3 0,3-1 0,2 2 0,1 2 0,0 1 0,0-2 0,0 0 0,0 1 0,0 1 0,4-3 0,0 0 0,1 1 0,-2 2 0,-5 1-8191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5.727"/>
    </inkml:context>
    <inkml:brush xml:id="br0">
      <inkml:brushProperty name="width" value="0.05" units="cm"/>
      <inkml:brushProperty name="height" value="0.05" units="cm"/>
      <inkml:brushProperty name="color" value="#004F8B"/>
    </inkml:brush>
  </inkml:definitions>
  <inkml:trace contextRef="#ctx0" brushRef="#br0">0 1 24575,'2'100'60,"16"113"0,-9-153-431,2-1-1,4-1 1,29 80 0,-26-94-6455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5.169"/>
    </inkml:context>
    <inkml:brush xml:id="br0">
      <inkml:brushProperty name="width" value="0.05" units="cm"/>
      <inkml:brushProperty name="height" value="0.05" units="cm"/>
      <inkml:brushProperty name="color" value="#004F8B"/>
    </inkml:brush>
  </inkml:definitions>
  <inkml:trace contextRef="#ctx0" brushRef="#br0">47 0 24575,'0'4'0,"-4"2"0,-2 3 0,1 5 0,1 3 0,1 4 0,1 2 0,1 2 0,0-1 0,1 1 0,-4-4 0,-1-1 0,0-1 0,1 1 0,2-2-8191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6.984"/>
    </inkml:context>
    <inkml:brush xml:id="br0">
      <inkml:brushProperty name="width" value="0.05" units="cm"/>
      <inkml:brushProperty name="height" value="0.05" units="cm"/>
      <inkml:brushProperty name="color" value="#004F8B"/>
    </inkml:brush>
  </inkml:definitions>
  <inkml:trace contextRef="#ctx0" brushRef="#br0">30 84 24575,'-4'0'0,"-5"0"0,-2-4 0,6-2 0,7 1 0,4-3 0,5 0 0,4 0 0,5 3 0,2-2 0,1-1 0,2 2 0,0 2 0,0 1 0,1 2 0,-6-4 0,-5-1-8191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7.351"/>
    </inkml:context>
    <inkml:brush xml:id="br0">
      <inkml:brushProperty name="width" value="0.05" units="cm"/>
      <inkml:brushProperty name="height" value="0.05" units="cm"/>
      <inkml:brushProperty name="color" value="#004F8B"/>
    </inkml:brush>
  </inkml:definitions>
  <inkml:trace contextRef="#ctx0" brushRef="#br0">11 88 24575,'-4'0'0,"-1"-4"0,4-1 0,2-5 0,6 1 0,4 0 0,6 3 0,4 2 0,2-2 0,1-1 0,1 2 0,1-3 0,-1 0 0,-4 1-8191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8.288"/>
    </inkml:context>
    <inkml:brush xml:id="br0">
      <inkml:brushProperty name="width" value="0.05" units="cm"/>
      <inkml:brushProperty name="height" value="0.05" units="cm"/>
      <inkml:brushProperty name="color" value="#004F8B"/>
    </inkml:brush>
  </inkml:definitions>
  <inkml:trace contextRef="#ctx0" brushRef="#br0">0 76 24575,'1'-3'0,"-1"-1"0,1 1 0,-1 0 0,1 0 0,0 0 0,0 0 0,0 0 0,1 0 0,-1 1 0,1-1 0,-1 0 0,1 1 0,0-1 0,0 1 0,0-1 0,0 1 0,1 0 0,-1 0 0,1 0 0,-1 0 0,1 0 0,0 1 0,-1-1 0,1 1 0,0 0 0,0 0 0,0 0 0,0 0 0,0 0 0,0 1 0,5-1 0,12-2 0,0 0 0,0 2 0,33 1 0,-41 0 0,-7 0 0,-1 0 0,1 0 0,0 1 0,0 0 0,0-1 0,-1 1 0,1 1 0,0-1 0,-1 1 0,1 0 0,-1 0 0,0 0 0,1 1 0,6 5 0,-8-5 0,-1 0 0,1 0 0,-1 1 0,0-1 0,0 1 0,0-1 0,-1 1 0,1 0 0,-1 0 0,0-1 0,0 1 0,0 0 0,0 0 0,-1 0 0,0 0 0,0 1 0,0-1 0,-1 5 0,-1 9 0,0-1 0,-2 1 0,0-1 0,-1 0 0,0 0 0,-11 19 0,-54 98 0,48-95 0,13-25 0,6-9 0,0 1 0,0-1 0,0 1 0,0 0 0,1-1 0,-3 13 0,5-17 0,0 1 0,0-1 0,0 0 0,0 1 0,0-1 0,1 0 0,-1 1 0,0-1 0,1 0 0,-1 0 0,1 1 0,0-1 0,-1 0 0,1 0 0,0 0 0,0 0 0,-1 0 0,1 0 0,0 0 0,0 0 0,0 0 0,0 0 0,1-1 0,-1 1 0,0 0 0,0-1 0,0 1 0,1-1 0,-1 1 0,0-1 0,0 1 0,1-1 0,-1 0 0,0 0 0,1 0 0,-1 0 0,0 0 0,3 0 0,18 1 0,1-1 0,0 0 0,-1-2 0,1-1 0,-1-1 0,40-12 0,36-5 0,-51 12-1365,-26 3-5461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8.684"/>
    </inkml:context>
    <inkml:brush xml:id="br0">
      <inkml:brushProperty name="width" value="0.05" units="cm"/>
      <inkml:brushProperty name="height" value="0.05" units="cm"/>
      <inkml:brushProperty name="color" value="#004F8B"/>
    </inkml:brush>
  </inkml:definitions>
  <inkml:trace contextRef="#ctx0" brushRef="#br0">54 1 24575,'-1'0'0,"0"1"0,-1 0 0,1-1 0,0 1 0,0 0 0,0 0 0,0 0 0,0 0 0,0 0 0,0 0 0,0 0 0,0 0 0,0 0 0,0 1 0,1-1 0,-1 0 0,1 0 0,-1 1 0,1-1 0,-1 0 0,1 2 0,-12 37 0,10-33 0,-5 24 17,2 0 0,1 1 0,1 0 0,1-1 1,3 1-1,3 34 0,37 189-1489,-41-254 1459,4 22-6813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9.278"/>
    </inkml:context>
    <inkml:brush xml:id="br0">
      <inkml:brushProperty name="width" value="0.05" units="cm"/>
      <inkml:brushProperty name="height" value="0.05" units="cm"/>
      <inkml:brushProperty name="color" value="#004F8B"/>
    </inkml:brush>
  </inkml:definitions>
  <inkml:trace contextRef="#ctx0" brushRef="#br0">1 137 24575,'0'19'0,"1"70"0,-1-89 0,0 1 0,0-1 0,-1 1 0,1-1 0,0 0 0,0 1 0,0-1 0,0 0 0,0 1 0,0-1 0,1 0 0,-1 1 0,0-1 0,0 0 0,0 1 0,0-1 0,0 0 0,0 1 0,1-1 0,-1 0 0,0 1 0,0-1 0,0 0 0,1 0 0,-1 1 0,0-1 0,1 0 0,-1 0 0,0 1 0,0-1 0,1 0 0,-1 0 0,0 0 0,1 0 0,-1 1 0,0-1 0,1 0 0,9-12 0,4-22 0,-1-19 0,-10 36 0,1-1 0,1 1 0,0 0 0,1 1 0,1-1 0,12-20 0,-19 36 0,1 0 0,0 0 0,0 0 0,0-1 0,-1 1 0,1 0 0,0 0 0,0 0 0,1 1 0,-1-1 0,0 0 0,0 0 0,0 1 0,0-1 0,1 0 0,-1 1 0,0-1 0,1 1 0,-1 0 0,0-1 0,1 1 0,-1 0 0,0 0 0,1 0 0,-1 0 0,2 0 0,0 1 0,0 0 0,-1 0 0,1 0 0,-1 1 0,1-1 0,-1 1 0,0-1 0,0 1 0,0 0 0,1 0 0,-2 0 0,4 3 0,5 9 0,0 0 0,0 1 0,9 21 0,-17-31 0,32 69 0,-18-38 0,25 44 0,-39-78-136,0 1-1,0 0 1,0-1-1,0 1 1,0-1-1,1 0 1,-1 0-1,1 0 0,3 2 1,7 3-6690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9.637"/>
    </inkml:context>
    <inkml:brush xml:id="br0">
      <inkml:brushProperty name="width" value="0.05" units="cm"/>
      <inkml:brushProperty name="height" value="0.05" units="cm"/>
      <inkml:brushProperty name="color" value="#004F8B"/>
    </inkml:brush>
  </inkml:definitions>
  <inkml:trace contextRef="#ctx0" brushRef="#br0">0 113 24575,'1'-1'0,"-1"-1"0,1 0 0,0 1 0,-1-1 0,1 1 0,0-1 0,0 1 0,0-1 0,0 1 0,0 0 0,0-1 0,1 1 0,-1 0 0,0 0 0,1 0 0,-1 0 0,1 0 0,-1 0 0,1 0 0,-1 0 0,1 1 0,1-1 0,39-13 0,88-11 57,57-14-1479,-165 33-5404</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9.999"/>
    </inkml:context>
    <inkml:brush xml:id="br0">
      <inkml:brushProperty name="width" value="0.05" units="cm"/>
      <inkml:brushProperty name="height" value="0.05" units="cm"/>
      <inkml:brushProperty name="color" value="#004F8B"/>
    </inkml:brush>
  </inkml:definitions>
  <inkml:trace contextRef="#ctx0" brushRef="#br0">25 5 24575,'0'-4'0,"0"3"0,0 5 0,0 7 0,0 5 0,-4 4 0,-1 7 0,0 3 0,1 5 0,1 0 0,1 3 0,1 2 0,0 4 0,1 2 0,1 1 0,-1 1 0,4-3 0,2-10-8191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1.191"/>
    </inkml:context>
    <inkml:brush xml:id="br0">
      <inkml:brushProperty name="width" value="0.05" units="cm"/>
      <inkml:brushProperty name="height" value="0.05" units="cm"/>
      <inkml:brushProperty name="color" value="#004F8B"/>
    </inkml:brush>
  </inkml:definitions>
  <inkml:trace contextRef="#ctx0" brushRef="#br0">50 15 24575,'0'-4'0,"-4"-1"0,-6 0 0,0 5 0,0 6 0,3 7 0,3 5 0,1 4 0,1 2 0,2 1 0,0 0 0,1 5 0,3 0 0,2 0 0,-1-5-8191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2.203"/>
    </inkml:context>
    <inkml:brush xml:id="br0">
      <inkml:brushProperty name="width" value="0.05" units="cm"/>
      <inkml:brushProperty name="height" value="0.05" units="cm"/>
      <inkml:brushProperty name="color" value="#004F8B"/>
    </inkml:brush>
  </inkml:definitions>
  <inkml:trace contextRef="#ctx0" brushRef="#br0">36 118 24575,'0'-5'0,"0"-4"0,-4-2 0,-2-3 0,1-2 0,1-4 0,1-2 0,1 7 0,1 10 0,-3 6 0,-2 6 0,6 7 0,1 5 0,1 3 0,1 3 0,-1-4-8191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4.175"/>
    </inkml:context>
    <inkml:brush xml:id="br0">
      <inkml:brushProperty name="width" value="0.05" units="cm"/>
      <inkml:brushProperty name="height" value="0.05" units="cm"/>
      <inkml:brushProperty name="color" value="#004F8B"/>
    </inkml:brush>
  </inkml:definitions>
  <inkml:trace contextRef="#ctx0" brushRef="#br0">424 69 24575,'0'-3'0,"0"1"0,0-1 0,0 0 0,0 1 0,-1-1 0,1 0 0,-1 1 0,1-1 0,-1 1 0,0-1 0,0 1 0,0-1 0,0 1 0,-1 0 0,1-1 0,0 1 0,-1 0 0,0 0 0,1 0 0,-1 0 0,0 0 0,0 1 0,0-1 0,0 1 0,-1-1 0,1 1 0,0 0 0,-1-1 0,1 1 0,-1 0 0,1 1 0,-1-1 0,1 0 0,-1 1 0,0-1 0,1 1 0,-1 0 0,1 0 0,-1 0 0,0 0 0,1 1 0,-1-1 0,-3 1 0,-8 2 0,0 0 0,1 0 0,-1 1 0,1 1 0,-1 0 0,-20 12 0,17-6 0,1 0 0,0 1 0,0 0 0,2 1 0,-1 1 0,2 1 0,0 0 0,0 0 0,2 1 0,0 1 0,1 0 0,0 0 0,2 1 0,0 0 0,1 1 0,0-1 0,-5 35 0,7-31 0,2 0 0,0 0 0,2 1 0,0-1 0,2 0 0,5 38 0,-5-54 0,0 0 0,1 1 0,0-1 0,0 0 0,0 0 0,1 0 0,0-1 0,0 1 0,0 0 0,1-1 0,0 0 0,0 0 0,0 0 0,1 0 0,-1-1 0,1 0 0,0 0 0,1 0 0,-1 0 0,1-1 0,-1 0 0,1 0 0,0-1 0,0 1 0,0-1 0,0-1 0,9 2 0,0-1-70,0-1 0,0-1-1,0 0 1,0-1-1,-1-1 1,1-1 0,0 0-1,-1 0 1,0-2 0,28-11-1,-25 10-520,-1 0-6235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5.516"/>
    </inkml:context>
    <inkml:brush xml:id="br0">
      <inkml:brushProperty name="width" value="0.05" units="cm"/>
      <inkml:brushProperty name="height" value="0.05" units="cm"/>
      <inkml:brushProperty name="color" value="#004F8B"/>
    </inkml:brush>
  </inkml:definitions>
  <inkml:trace contextRef="#ctx0" brushRef="#br0">0 46 24575,'0'-4'0,"0"-5"0,0-6 0,0 4 0,4 4 0,1 8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4.500"/>
    </inkml:context>
    <inkml:brush xml:id="br0">
      <inkml:brushProperty name="width" value="0.05" units="cm"/>
      <inkml:brushProperty name="height" value="0.05" units="cm"/>
      <inkml:brushProperty name="color" value="#004F8B"/>
    </inkml:brush>
  </inkml:definitions>
  <inkml:trace contextRef="#ctx0" brushRef="#br0">479 50 24575,'-5'0'0,"-4"-4"0,-6-2 0,-4 1 0,-3 1 0,-2 1 0,-5-3 0,-2 0 0,1 0 0,-4 2 0,1 1 0,-3 1 0,1 1 0,2 1 0,-1 0 0,1 1 0,1-1 0,7 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5.135"/>
    </inkml:context>
    <inkml:brush xml:id="br0">
      <inkml:brushProperty name="width" value="0.05" units="cm"/>
      <inkml:brushProperty name="height" value="0.05" units="cm"/>
      <inkml:brushProperty name="color" value="#004F8B"/>
    </inkml:brush>
  </inkml:definitions>
  <inkml:trace contextRef="#ctx0" brushRef="#br0">193 50 24575,'-3'0'0,"0"1"0,0 0 0,0-1 0,0 1 0,0 0 0,1 1 0,-1-1 0,0 0 0,1 1 0,-1-1 0,1 1 0,0 0 0,-1 0 0,-1 3 0,-32 34 0,29-30 0,-5 7 0,0 0 0,0 2 0,2-1 0,0 1 0,1 1 0,1 0 0,1 0 0,0 0 0,2 1 0,0 0 0,1 0 0,1 0 0,1 1 0,1 33 0,1-39 0,2 0 0,0 0 0,0 0 0,1-1 0,1 1 0,1-1 0,0 1 0,1-1 0,0-1 0,1 1 0,1-1 0,0-1 0,0 1 0,2-1 0,-1-1 0,1 1 0,1-2 0,0 0 0,1 0 0,20 13 0,-16-14 0,0-1 0,0 0 0,0-1 0,1-1 0,1-1 0,-1-1 0,0 0 0,1-1 0,0-1 0,0 0 0,0-1 0,0-2 0,0 1 0,-1-2 0,1-1 0,0 0 0,-1-1 0,1-1 0,-1 0 0,0-1 0,-1-1 0,0-1 0,27-16 0,-29 15 0,0 0 0,-1-1 0,0-1 0,0 0 0,-1 0 0,0-1 0,-1-1 0,-1 0 0,0 0 0,-1-1 0,0-1 0,-1 1 0,-1-1 0,0-1 0,-1 1 0,0-1 0,-2 0 0,0 0 0,-1-1 0,0 1 0,-1-1 0,-1 0 0,-1 1 0,0-1 0,-4-24 0,1 24 0,-2-1 0,1 1 0,-2 0 0,0 1 0,-1-1 0,-1 1 0,-1 1 0,0 0 0,-1 0 0,0 0 0,-1 1 0,-1 1 0,-15-14 0,17 17 0,-2 1 0,1 0 0,-1 1 0,0 0 0,-1 1 0,0 1 0,0 0 0,-1 0 0,0 1 0,1 1 0,-1 1 0,-1 0 0,1 0 0,0 2 0,-1-1 0,-21 2 0,-7 5-1365,6 0-5461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5.758"/>
    </inkml:context>
    <inkml:brush xml:id="br0">
      <inkml:brushProperty name="width" value="0.05" units="cm"/>
      <inkml:brushProperty name="height" value="0.05" units="cm"/>
      <inkml:brushProperty name="color" value="#004F8B"/>
    </inkml:brush>
  </inkml:definitions>
  <inkml:trace contextRef="#ctx0" brushRef="#br0">343 1 24575,'-5'1'0,"-1"-1"0,1 2 0,0-1 0,0 1 0,0-1 0,0 2 0,0-1 0,0 0 0,1 1 0,-1 0 0,-4 4 0,-45 39 0,31-24 0,2 2 0,0 0 0,2 2 0,1 0 0,1 1 0,1 1 0,1 0 0,2 1 0,1 0 0,1 1 0,1 1 0,2 0 0,1 0 0,2 0 0,1 1 0,0 53 0,4-52 0,1 0 0,2 0 0,1 0 0,1-1 0,2 0 0,15 43 0,-17-61 0,1 0 0,0-1 0,0 0 0,2 0 0,-1-1 0,2 0 0,0 0 0,0-1 0,1 0 0,0-1 0,1 0 0,0 0 0,0-1 0,1-1 0,0 0 0,25 12 0,-13-12-1365,-3-3-5461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6.174"/>
    </inkml:context>
    <inkml:brush xml:id="br0">
      <inkml:brushProperty name="width" value="0.05" units="cm"/>
      <inkml:brushProperty name="height" value="0.05" units="cm"/>
      <inkml:brushProperty name="color" value="#004F8B"/>
    </inkml:brush>
  </inkml:definitions>
  <inkml:trace contextRef="#ctx0" brushRef="#br0">0 10 24575,'2'16'0,"1"0"0,1 0 0,0 0 0,1-1 0,1 0 0,0 0 0,1 0 0,13 19 0,-20-32 0,1-1 0,0 1 0,0-1 0,-1 1 0,1-1 0,0 0 0,0 0 0,0 1 0,0-1 0,1 0 0,-1 0 0,0 0 0,0 0 0,1 0 0,-1 0 0,1-1 0,-1 1 0,1 0 0,-1-1 0,1 1 0,1 0 0,-1-1 0,-1-1 0,0 1 0,1 0 0,-1-1 0,0 1 0,1-1 0,-1 0 0,0 1 0,0-1 0,0 0 0,0 0 0,0 0 0,0 0 0,0 0 0,0 0 0,0 0 0,0 0 0,0 0 0,1-2 0,5-10 0,-1 0 0,0 0 0,7-26 0,-7 22 0,-3 8 0,1-1 0,0 2 0,1-1 0,0 0 0,6-9 0,-10 17 0,0 0 0,0 0 0,0 0 0,0 0 0,0-1 0,0 1 0,0 0 0,0 1 0,0-1 0,0 0 0,0 0 0,1 0 0,-1 1 0,0-1 0,1 1 0,-1-1 0,0 1 0,1-1 0,-1 1 0,1 0 0,-1 0 0,1 0 0,-1-1 0,1 1 0,-1 1 0,0-1 0,1 0 0,-1 0 0,1 1 0,-1-1 0,1 0 0,-1 1 0,0-1 0,1 1 0,-1 0 0,0 0 0,0-1 0,0 1 0,1 0 0,-1 0 0,0 0 0,0 0 0,0 0 0,1 2 0,14 16 30,-2 0-1,19 31 1,-23-33-321,0 0 0,2-1 0,0 0 1,25 24-1,-24-28-6535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6.520"/>
    </inkml:context>
    <inkml:brush xml:id="br0">
      <inkml:brushProperty name="width" value="0.05" units="cm"/>
      <inkml:brushProperty name="height" value="0.05" units="cm"/>
      <inkml:brushProperty name="color" value="#004F8B"/>
    </inkml:brush>
  </inkml:definitions>
  <inkml:trace contextRef="#ctx0" brushRef="#br0">37 11 24575,'2'-1'0,"0"0"0,-1 0 0,1 0 0,0 0 0,0 0 0,0 0 0,0 0 0,-1 1 0,1-1 0,0 0 0,0 1 0,0 0 0,1-1 0,-1 1 0,0 0 0,0 0 0,0 0 0,0 1 0,0-1 0,0 0 0,0 1 0,0-1 0,0 1 0,0 0 0,0 0 0,-1 0 0,1-1 0,0 2 0,0-1 0,-1 0 0,1 0 0,0 1 0,1 1 0,6 5 0,0 0 0,-1 0 0,0 0 0,11 15 0,9 17 0,-2 1 0,-1 1 0,-2 1 0,-2 1 0,-3 0 0,-1 2 0,-2 0 0,14 72 0,-24-87 0,-1 0 0,-2 0 0,-1 0 0,-1 0 0,-2 0 0,-1 0 0,-1-1 0,-2 1 0,-1-1 0,-1 0 0,-2 0 0,-1-1 0,-1-1 0,-22 39 0,10-32-227,-1 0-1,-1-2 1,-2 0-1,-1-2 1,-55 45-1,28-31-6598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2.386"/>
    </inkml:context>
    <inkml:brush xml:id="br0">
      <inkml:brushProperty name="width" value="0.05" units="cm"/>
      <inkml:brushProperty name="height" value="0.05" units="cm"/>
      <inkml:brushProperty name="color" value="#004F8B"/>
    </inkml:brush>
  </inkml:definitions>
  <inkml:trace contextRef="#ctx0" brushRef="#br0">268 39 24575,'0'-2'0,"0"1"0,-1-1 0,0 1 0,1-1 0,-1 1 0,0-1 0,0 1 0,1 0 0,-1-1 0,0 1 0,0 0 0,-1 0 0,1-1 0,0 1 0,0 0 0,-1 0 0,1 0 0,0 1 0,-1-1 0,1 0 0,-1 0 0,1 1 0,-4-2 0,-36-7 0,32 9 0,1 1 0,-1 0 0,1 1 0,-1 0 0,1 0 0,0 0 0,0 1 0,0 1 0,0-1 0,1 1 0,-1 0 0,1 1 0,0 0 0,1 0 0,-1 1 0,1-1 0,0 1 0,0 1 0,1-1 0,-1 1 0,1 0 0,1 0 0,0 1 0,0-1 0,0 1 0,1 0 0,-4 12 0,4-11 0,1-1 0,-1 1 0,2 0 0,-1 0 0,1 0 0,0 0 0,1 0 0,0 0 0,0 0 0,1 0 0,1 0 0,-1-1 0,1 1 0,1 0 0,-1-1 0,2 1 0,-1-1 0,1 0 0,0 0 0,1 0 0,0 0 0,0-1 0,1 0 0,-1 0 0,13 10 0,-14-14 0,0-1 0,0 0 0,1 0 0,-1 0 0,1 0 0,0-1 0,0 0 0,-1 0 0,1 0 0,0 0 0,0-1 0,0 0 0,0 0 0,-1 0 0,1-1 0,0 1 0,0-1 0,0 0 0,-1-1 0,1 1 0,0-1 0,-1 0 0,7-3 0,5-4 0,0 1 0,0-2 0,-1 0 0,27-24 0,-19 13 0,0-1 0,-1-1 0,-2-1 0,0-1 0,17-30 0,-30 37 0,-16 23 0,-18 25 0,25-27 0,0 1 0,0 0 0,1 0 0,-1 0 0,1 0 0,0 0 0,0 0 0,0 0 0,1 0 0,-1 0 0,1 0 0,0 1 0,0-1 0,1 0 0,-1 0 0,1 0 0,0 0 0,0 0 0,0 0 0,4 8 0,-3-8 0,1 0 0,0 0 0,1 0 0,-1 0 0,1-1 0,-1 1 0,1-1 0,0 0 0,1 0 0,-1 0 0,0-1 0,1 0 0,-1 0 0,1 0 0,6 2 0,-4-2 0,0 0 0,1 0 0,-1 0 0,0-1 0,1 0 0,-1-1 0,1 0 0,-1 0 0,1-1 0,-1 1 0,1-2 0,-1 1 0,1-1 0,-1 0 0,0 0 0,0-1 0,0 0 0,0-1 0,-1 1 0,1-1 0,-1 0 0,0-1 0,8-7 0,-11 8 0,0 0 0,0 0 0,0-1 0,-1 1 0,0-1 0,0 1 0,0-1 0,0 0 0,-1 0 0,0 0 0,0 0 0,0 0 0,0 0 0,-1 0 0,0 0 0,0 0 0,0-1 0,-1 1 0,0 0 0,0 0 0,0 0 0,0 0 0,-1 1 0,0-1 0,0 0 0,0 1 0,-1-1 0,0 1 0,1-1 0,-1 1 0,-1 0 0,1 0 0,-1 1 0,-5-5 0,4 2 0,0 2 0,0-1 0,-1 0 0,0 1 0,0 0 0,0 1 0,0-1 0,-1 1 0,1 0 0,-1 1 0,0 0 0,0 0 0,0 0 0,0 1 0,0 0 0,0 0 0,0 1 0,0-1 0,-1 2 0,1-1 0,0 1 0,0 0 0,0 1 0,-10 3 0,11-3-80,0 1 0,0 1-1,0-1 1,1 1 0,-1 0-1,1 1 1,0-1 0,0 1-1,0 0 1,1 0 0,0 1 0,0-1-1,0 1 1,1 0 0,-1 0-1,-1 7 1,-3 7-6746</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2.735"/>
    </inkml:context>
    <inkml:brush xml:id="br0">
      <inkml:brushProperty name="width" value="0.05" units="cm"/>
      <inkml:brushProperty name="height" value="0.05" units="cm"/>
      <inkml:brushProperty name="color" value="#004F8B"/>
    </inkml:brush>
  </inkml:definitions>
  <inkml:trace contextRef="#ctx0" brushRef="#br0">1 50 24575,'3'-4'0,"1"0"0,-1 0 0,1 0 0,-1 0 0,0 0 0,0-1 0,-1 1 0,4-9 0,-9 9 0,-4 11 0,-4 12 0,10-15 0,0-1 0,1 0 0,0 0 0,0 0 0,0 0 0,0 1 0,0-1 0,1 0 0,-1 0 0,1 0 0,0 0 0,0 0 0,0 0 0,0 0 0,1 0 0,-1 0 0,1 0 0,0-1 0,-1 1 0,1-1 0,0 1 0,3 2 0,5 2 0,-1 1 0,1-2 0,1 1 0,18 8 0,29 19 0,-55-32 0,0 0 0,-1 1 0,1-1 0,-1 1 0,0-1 0,1 1 0,-1 0 0,0 0 0,-1 0 0,1 0 0,0 0 0,-1 0 0,0 0 0,0 0 0,1 5 0,-1-6 6,-1 1 0,0 0-1,0-1 1,0 1 0,0-1-1,0 1 1,-1 0 0,1-1 0,-1 1-1,0-1 1,0 1 0,0-1-1,0 1 1,0-1 0,0 0-1,0 1 1,-1-1 0,0 0 0,1 0-1,-3 2 1,0 0-171,-1 0 0,1 0 0,-1-1 0,1 0 0,-1 0 0,0 0 0,0-1 0,-7 3 0,-8 2-6661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3.117"/>
    </inkml:context>
    <inkml:brush xml:id="br0">
      <inkml:brushProperty name="width" value="0.05" units="cm"/>
      <inkml:brushProperty name="height" value="0.05" units="cm"/>
      <inkml:brushProperty name="color" value="#004F8B"/>
    </inkml:brush>
  </inkml:definitions>
  <inkml:trace contextRef="#ctx0" brushRef="#br0">1 65 24575,'1'-4'0,"0"0"0,0 0 0,1 1 0,-1-1 0,1 1 0,0-1 0,0 1 0,0-1 0,1 1 0,-1 0 0,1 0 0,0 0 0,0 1 0,0-1 0,0 0 0,0 1 0,0 0 0,1 0 0,-1 0 0,5-1 0,-7 3 0,0 0 0,0 1 0,0-1 0,0 1 0,0 0 0,0-1 0,0 1 0,0 0 0,0 0 0,0 0 0,0 0 0,0-1 0,-1 1 0,1 0 0,0 0 0,-1 1 0,1-1 0,-1 0 0,1 0 0,-1 0 0,1 0 0,-1 0 0,0 0 0,0 1 0,0-1 0,1 0 0,-1 0 0,0 0 0,-1 2 0,3 43 0,-2-39 0,-3 84-83,1 52 280,3-123-444,1 0 1,1-1-1,0 1 1,2-1-1,6 20 1,-2-18-6580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3.464"/>
    </inkml:context>
    <inkml:brush xml:id="br0">
      <inkml:brushProperty name="width" value="0.05" units="cm"/>
      <inkml:brushProperty name="height" value="0.05" units="cm"/>
      <inkml:brushProperty name="color" value="#004F8B"/>
    </inkml:brush>
  </inkml:definitions>
  <inkml:trace contextRef="#ctx0" brushRef="#br0">532 51 24575,'4'-4'0,"2"-6"0,-5 0 0,-6 0 0,-7 3 0,-9 2 0,-6 2 0,-6 2 0,-5 0 0,-6 6 0,-2 1 0,-2 0 0,-1 2 0,-1 1 0,5 3 0,1-2 0,0 3 0,7-1-8191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3.924"/>
    </inkml:context>
    <inkml:brush xml:id="br0">
      <inkml:brushProperty name="width" value="0.05" units="cm"/>
      <inkml:brushProperty name="height" value="0.05" units="cm"/>
      <inkml:brushProperty name="color" value="#004F8B"/>
    </inkml:brush>
  </inkml:definitions>
  <inkml:trace contextRef="#ctx0" brushRef="#br0">39 357 24575,'10'73'0,"-7"-62"0,-1 1 0,0 0 0,-1 0 0,0 0 0,-2 18 0,1-29 0,0-1 0,0 1 0,0-1 0,0 1 0,0-1 0,0 0 0,0 1 0,0-1 0,0 1 0,0-1 0,0 1 0,0-1 0,0 1 0,-1-1 0,1 1 0,0-1 0,0 0 0,-1 1 0,1-1 0,0 1 0,0-1 0,-1 0 0,1 1 0,0-1 0,-1 0 0,1 0 0,-1 1 0,1-1 0,0 0 0,-1 0 0,1 1 0,-1-1 0,0 0 0,-10-11 0,-5-26 0,8-6 0,2-1 0,-1-79 0,7 100 0,1-1 0,1 1 0,1 0 0,1 0 0,2 0 0,0 1 0,10-24 0,-14 41 0,1 0 0,0 0 0,0 0 0,0 0 0,1 1 0,0 0 0,-1-1 0,2 1 0,-1 1 0,0-1 0,1 1 0,-1-1 0,8-2 0,-11 5 0,1 0 0,-1 1 0,1-1 0,0 1 0,-1-1 0,1 1 0,0 0 0,-1-1 0,1 1 0,0 0 0,-1 0 0,1 0 0,0 1 0,0-1 0,-1 0 0,1 1 0,0-1 0,2 2 0,-2-1 0,0 1 0,0-1 0,0 1 0,0 0 0,-1-1 0,1 1 0,0 0 0,-1 0 0,0 0 0,1 1 0,-1-1 0,0 0 0,0 0 0,0 1 0,-1-1 0,1 0 0,0 3 0,0 1 8,0 0-1,-1-1 1,0 1-1,0 0 1,0 0-1,-1-1 1,1 1-1,-1 0 1,-1-1-1,1 1 1,-1-1-1,0 1 1,0-1-1,-1 0 0,-5 9 1,1-3-220,0 0 0,-1-1 0,0 0-1,-1 0 1,0-1 0,-10 9 0,7-9-6614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5.878"/>
    </inkml:context>
    <inkml:brush xml:id="br0">
      <inkml:brushProperty name="width" value="0.05" units="cm"/>
      <inkml:brushProperty name="height" value="0.05" units="cm"/>
      <inkml:brushProperty name="color" value="#004F8B"/>
    </inkml:brush>
  </inkml:definitions>
  <inkml:trace contextRef="#ctx0" brushRef="#br0">21 1 24575,'-9'42'0,"7"-37"0,1 0 0,-1 1 0,1-1 0,0 1 0,0-1 0,1 1 0,0 7 0,0-8 0,1 0 0,1 0 0,-1 0 0,1 0 0,-1 0 0,1 0 0,1 0 0,-1 0 0,1-1 0,0 0 0,0 1 0,6 6 0,52 43 0,-48-45 0,0 1 0,-1 1 0,17 20 0,-26-28 0,0 1 0,-1 0 0,1-1 0,-1 1 0,0 1 0,0-1 0,-1 0 0,1 0 0,-1 1 0,0-1 0,0 0 0,-1 1 0,1-1 0,-1 1 0,0 0 0,0-1 0,-1 5 0,0-4 3,0-1-1,0-1 1,0 1-1,-1 0 1,0 0-1,0 0 1,0-1-1,0 1 1,0-1-1,-1 1 1,1-1-1,-1 0 1,0 0-1,0 0 1,0-1-1,-1 1 1,-5 3-1,-8 4-81,0-1-1,-29 12 0,8-4-1091,16-6-5655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4.451"/>
    </inkml:context>
    <inkml:brush xml:id="br0">
      <inkml:brushProperty name="width" value="0.05" units="cm"/>
      <inkml:brushProperty name="height" value="0.05" units="cm"/>
      <inkml:brushProperty name="color" value="#004F8B"/>
    </inkml:brush>
  </inkml:definitions>
  <inkml:trace contextRef="#ctx0" brushRef="#br0">0 266 24575,'17'-2'0,"0"0"0,0-1 0,0 0 0,0-2 0,-1 0 0,0-1 0,0 0 0,19-11 0,-27 11 0,-1 1 0,0-1 0,0 0 0,0 0 0,-1-1 0,0 0 0,0 0 0,0-1 0,-1 0 0,5-9 0,-8 13 0,1 0 0,-1 0 0,0-1 0,0 1 0,0-1 0,-1 1 0,0-1 0,0 0 0,0 1 0,0-1 0,-1 0 0,0 0 0,0 0 0,0 0 0,0 1 0,-1-1 0,0 0 0,0 0 0,0 1 0,-4-9 0,5 11 0,-1 1 0,0-1 0,0 1 0,0-1 0,0 1 0,0 0 0,0-1 0,-1 1 0,1 0 0,0 0 0,0 0 0,-1 0 0,1 0 0,-1 0 0,1 0 0,-1 1 0,0-1 0,1 1 0,-1-1 0,1 1 0,-1-1 0,0 1 0,-2 0 0,2 0 0,-1 0 0,0 1 0,1-1 0,-1 1 0,0 0 0,1 0 0,-1 0 0,1 0 0,0 1 0,-1-1 0,1 1 0,0-1 0,-3 4 0,-1 0 0,0 1 0,1 0 0,-1 0 0,1 0 0,1 1 0,-1 0 0,1 0 0,0 0 0,-2 9 0,3-7 0,0 0 0,1 1 0,0-1 0,0 1 0,1-1 0,1 1 0,0 0 0,0-1 0,1 1 0,0 0 0,0-1 0,1 1 0,0-1 0,1 1 0,6 13 0,-5-16 0,0 0 0,1 0 0,0 0 0,0 0 0,1-1 0,-1 0 0,1 0 0,1 0 0,-1-1 0,1 0 0,0 0 0,0-1 0,0 1 0,1-2 0,0 1 0,-1-1 0,17 4 0,-14-4 0,-1 0 0,0-1 0,1-1 0,-1 1 0,1-2 0,14 1 0,-21-2 0,-1 1 0,0-1 0,0 1 0,1-1 0,-1 0 0,0 0 0,0 0 0,0 0 0,0 0 0,0 0 0,0 0 0,0-1 0,0 1 0,0-1 0,-1 0 0,1 1 0,-1-1 0,1 0 0,-1 0 0,0 0 0,1 0 0,-1 0 0,0 0 0,0 0 0,-1-1 0,1 1 0,0 0 0,-1 0 0,1-1 0,-1 1 0,0 0 0,0-3 0,1-9 0,-2 0 0,1 0 0,-2 0 0,-5-25 0,4 27 0,0-1 0,2 1 0,-1 0 0,2-1 0,0-23 0,1 31 0,0 1 0,1-1 0,-1 1 0,1 0 0,-1 0 0,1 0 0,1 0 0,-1 0 0,0 0 0,1 0 0,0 1 0,0-1 0,0 1 0,0 0 0,1 0 0,-1 0 0,1 0 0,0 1 0,-1-1 0,9-3 0,13-3-130,0 1 0,0 1-1,0 1 1,1 1 0,52-2 0,-61 5-454,13-1-6242</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5.211"/>
    </inkml:context>
    <inkml:brush xml:id="br0">
      <inkml:brushProperty name="width" value="0.05" units="cm"/>
      <inkml:brushProperty name="height" value="0.05" units="cm"/>
      <inkml:brushProperty name="color" value="#004F8B"/>
    </inkml:brush>
  </inkml:definitions>
  <inkml:trace contextRef="#ctx0" brushRef="#br0">30 458 24575,'0'-2'0,"1"1"0,-1-1 0,1 0 0,0 1 0,0-1 0,0 1 0,0-1 0,0 1 0,0-1 0,0 1 0,0 0 0,0-1 0,1 1 0,-1 0 0,1 0 0,-1 0 0,1 0 0,1-1 0,35-19 0,-28 16 0,3-2 0,4-2 0,0 0 0,-1-1 0,0-1 0,19-17 0,-32 26 0,0-1 0,0 0 0,-1 0 0,1 0 0,-1 0 0,1 0 0,-1-1 0,0 1 0,0-1 0,-1 1 0,1-1 0,-1 0 0,0 0 0,1 1 0,-2-1 0,1 0 0,0 0 0,-1 0 0,0 0 0,0 0 0,0 0 0,0 0 0,-1 0 0,0 0 0,0 0 0,0 0 0,-1-4 0,1 6 0,1 1 0,-1-1 0,0 0 0,0 0 0,1 1 0,-1-1 0,0 1 0,-1-1 0,1 1 0,0-1 0,0 1 0,-1-1 0,1 1 0,-1 0 0,1 0 0,-1 0 0,1 0 0,-1 0 0,0 0 0,1 0 0,-1 0 0,0 1 0,0-1 0,1 1 0,-3-1 0,0 1 0,1 0 0,-1 1 0,1-1 0,-1 1 0,1 0 0,-1 0 0,1 0 0,0 0 0,0 1 0,-1-1 0,1 1 0,-4 3 0,-5 3 0,1 1 0,0 1 0,0 0 0,1 0 0,-13 18 0,13-13 0,-1 1 0,2 1 0,0-1 0,1 2 0,1-1 0,1 1 0,-7 27 0,11-35 0,0-1 0,1 1 0,0-1 0,0 1 0,1-1 0,0 1 0,1 0 0,0-1 0,1 1 0,0-1 0,0 0 0,1 0 0,0 1 0,1-2 0,0 1 0,8 13 0,-10-19 0,0 0 0,0 0 0,1-1 0,-1 1 0,0-1 0,1 1 0,0-1 0,-1 0 0,1 0 0,0-1 0,0 1 0,0 0 0,0-1 0,1 0 0,-1 0 0,0 0 0,1 0 0,-1 0 0,0-1 0,1 1 0,-1-1 0,1 0 0,-1 0 0,1 0 0,-1 0 0,0-1 0,1 0 0,-1 1 0,0-1 0,1 0 0,-1-1 0,0 1 0,0-1 0,0 1 0,0-1 0,5-4 0,4-2 0,1-1 0,-2 0 0,1-1 0,-1-1 0,-1 1 0,0-2 0,9-12 0,-2-4 0,0 0 0,-2-1 0,-1 0 0,-1-1 0,-1-1 0,10-47 0,-10 22 0,-3-1 0,5-104 0,-11 143 0,3 25 0,3 29 0,7 128 47,13 85-1459,-25-225-5414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5.554"/>
    </inkml:context>
    <inkml:brush xml:id="br0">
      <inkml:brushProperty name="width" value="0.05" units="cm"/>
      <inkml:brushProperty name="height" value="0.05" units="cm"/>
      <inkml:brushProperty name="color" value="#004F8B"/>
    </inkml:brush>
  </inkml:definitions>
  <inkml:trace contextRef="#ctx0" brushRef="#br0">1 351 24575,'18'-15'0,"0"1"0,30-19 0,-30 22 0,-1-1 0,31-27 0,-43 34 0,1-1 0,-1 0 0,-1 0 0,1-1 0,-1 0 0,0 1 0,-1-1 0,0 0 0,0-1 0,0 1 0,3-14 0,-5 15 0,-1 0 0,1 0 0,-1 0 0,0-1 0,0 1 0,-1 0 0,1 0 0,-2 0 0,1 1 0,0-1 0,-1 0 0,0 0 0,-1 1 0,1-1 0,-1 1 0,-4-7 0,5 10 0,0 0 0,0 0 0,0-1 0,0 1 0,0 1 0,0-1 0,0 0 0,-1 1 0,1-1 0,0 1 0,-1-1 0,0 1 0,1 0 0,-1 0 0,0 0 0,1 1 0,-1-1 0,0 1 0,0-1 0,0 1 0,0 0 0,1 0 0,-1 0 0,0 1 0,0-1 0,0 1 0,1-1 0,-1 1 0,0 0 0,1 0 0,-1 0 0,0 0 0,1 1 0,-1-1 0,1 1 0,-3 1 0,1 0 0,1-1 0,-1 1 0,0 0 0,1 0 0,-1 1 0,1-1 0,0 1 0,0-1 0,0 1 0,1 0 0,0 0 0,-1 0 0,1 1 0,0-1 0,1 0 0,-1 1 0,-1 8 0,2-5 0,1 0 0,0 0 0,0 0 0,0 1 0,1-1 0,0 0 0,1 0 0,0 0 0,4 13 0,1-5 0,0 0 0,1 0 0,1 0 0,0-1 0,1 0 0,1-1 0,0 0 0,26 23 0,-29-30 14,1 0-1,0-1 0,0 0 0,1-1 1,0 0-1,0 0 0,0-1 1,19 5-1,-24-7-87,1-1-1,-1-1 1,1 1 0,-1-1 0,0 1-1,1-1 1,-1-1 0,1 1 0,-1-1-1,0 0 1,1 0 0,-1-1 0,0 0-1,0 0 1,0 0 0,0 0 0,0-1-1,-1 0 1,7-4 0,6-9-6752</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6.860"/>
    </inkml:context>
    <inkml:brush xml:id="br0">
      <inkml:brushProperty name="width" value="0.05" units="cm"/>
      <inkml:brushProperty name="height" value="0.05" units="cm"/>
      <inkml:brushProperty name="color" value="#004F8B"/>
    </inkml:brush>
  </inkml:definitions>
  <inkml:trace contextRef="#ctx0" brushRef="#br0">0 144 24575,'9'12'0,"0"0"0,-1 0 0,-1 1 0,0 0 0,0 0 0,-1 0 0,-1 1 0,-1 0 0,6 27 0,-4-18 0,1 0 0,14 31 0,-18-52 0,-3-12 0,-5-34 0,0-11 0,6 36 0,0 0 0,1 0 0,1 0 0,0 1 0,2-1 0,12-33 0,-16 50 0,0 0 0,0 0 0,-1 0 0,1 0 0,0 1 0,0-1 0,1 0 0,-1 1 0,0-1 0,0 1 0,1-1 0,-1 1 0,1 0 0,0-1 0,-1 1 0,1 0 0,0 0 0,-1 0 0,1 0 0,0 1 0,0-1 0,0 0 0,0 1 0,0-1 0,0 1 0,0 0 0,0 0 0,0-1 0,0 1 0,0 1 0,0-1 0,0 0 0,0 0 0,0 1 0,0-1 0,0 1 0,-1 0 0,1-1 0,0 1 0,0 0 0,1 1 0,4 2 0,-1 1 0,0-1 0,-1 1 0,1 0 0,-1 0 0,0 0 0,-1 1 0,1 0 0,7 12 0,-7-7 0,11 17 0,-7-25 0,1-17 0,-6 2 0,0 1 0,1 0 0,1 0 0,0 1 0,0-1 0,1 1 0,8-10 0,-11 17 0,-1 0 0,1 0 0,0 1 0,0-1 0,0 1 0,0 0 0,0 0 0,0 0 0,1 0 0,-1 1 0,0 0 0,1 0 0,-1 0 0,1 0 0,0 1 0,-1 0 0,1 0 0,-1 0 0,1 0 0,0 1 0,-1 0 0,6 1 0,11 4 0,0 1 0,0 0 0,-1 2 0,35 20 0,-28-14 0,42 16 0,-68-30 0,0-1 0,-1 1 0,1-1 0,0 1 0,0-1 0,0 0 0,0 1 0,0-1 0,0 0 0,0 0 0,0 0 0,0 0 0,0 0 0,0 0 0,0 0 0,0 0 0,0 0 0,0 0 0,0-1 0,0 1 0,0 0 0,0-1 0,0 1 0,-1 0 0,1-1 0,0 1 0,1-2 0,-1 1 0,-1-1 0,1 1 0,-1 0 0,1-1 0,-1 1 0,0-1 0,0 1 0,0 0 0,0-1 0,0 1 0,0-1 0,0 1 0,0 0 0,0-1 0,-1 1 0,0-3 0,-2-5 0,0 0 0,-1 0 0,0 0 0,-7-10 0,4 9 0,-1 0 0,0 0 0,-1 1 0,0 1 0,0-1 0,-1 1 0,-17-10 0,24 16 0,0 0 0,0 1 0,0 0 0,0-1 0,0 1 0,0 0 0,-1 1 0,1-1 0,0 0 0,0 1 0,-1 0 0,1 0 0,0 0 0,-6 1 0,7-1 0,0 1 0,-1 0 0,1 0 0,0 1 0,0-1 0,0 0 0,0 1 0,0-1 0,0 1 0,0 0 0,1 0 0,-1 0 0,0-1 0,1 2 0,0-1 0,-1 0 0,1 0 0,0 0 0,0 0 0,0 1 0,0-1 0,0 3 0,0 2 0,0-1 0,0 0 0,1 1 0,0-1 0,0 1 0,1-1 0,-1 1 0,2-1 0,-1 0 0,0 1 0,1-1 0,5 11 0,-1-2 0,1 0 0,1-1 0,17 27 0,-21-36 0,0-1 0,-1 1 0,2-1 0,-1 1 0,0-1 0,1-1 0,0 1 0,0-1 0,0 1 0,0-2 0,1 1 0,-1 0 0,1-1 0,-1 0 0,8 1 0,-10-2 0,0-1 0,0 0 0,0 0 0,0 0 0,0-1 0,1 1 0,-1-1 0,0 0 0,0 0 0,0 0 0,0 0 0,0 0 0,-1 0 0,1-1 0,0 0 0,0 1 0,-1-1 0,1 0 0,-1 0 0,0-1 0,0 1 0,1 0 0,-2-1 0,1 1 0,0-1 0,0 0 0,-1 1 0,1-1 0,1-6 0,-2 6 0,0 0 0,1 0 0,-1 0 0,1 0 0,0 0 0,-1 0 0,1 0 0,1 1 0,-1-1 0,0 1 0,1 0 0,4-4 0,-6 5 0,0 1 0,-1 0 0,1 0 0,0 0 0,0-1 0,-1 1 0,1 0 0,0 0 0,0 0 0,0 0 0,-1 1 0,1-1 0,0 0 0,0 0 0,-1 0 0,1 1 0,0-1 0,-1 0 0,1 1 0,0-1 0,0 1 0,20 23 0,6 27 0,13 19 0,-39-69 0,0 0 0,-1 0 0,1-1 0,0 1 0,-1 0 0,1-1 0,0 1 0,0 0 0,0-1 0,0 1 0,0-1 0,-1 1 0,1-1 0,0 0 0,0 1 0,0-1 0,0 0 0,0 0 0,0 0 0,0 0 0,0 0 0,0 0 0,0 0 0,0 0 0,0 0 0,0 0 0,0 0 0,0-1 0,0 1 0,0 0 0,0-1 0,0 1 0,0-1 0,0 1 0,0-1 0,1-1 0,34-31 0,-19 15 0,-11 15 9,-1 0-1,1 0 1,0 0-1,0 1 1,0-1-1,0 2 1,1-1-1,-1 1 1,7-1-1,-8 2-93,0-1 0,-1 1-1,1-1 1,0 0 0,-1 0-1,1-1 1,-1 1 0,0-1-1,0 0 1,1 0 0,-1-1-1,0 1 1,-1-1 0,1 0 0,0 0-1,5-6 1,-1-4-6741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7.192"/>
    </inkml:context>
    <inkml:brush xml:id="br0">
      <inkml:brushProperty name="width" value="0.05" units="cm"/>
      <inkml:brushProperty name="height" value="0.05" units="cm"/>
      <inkml:brushProperty name="color" value="#004F8B"/>
    </inkml:brush>
  </inkml:definitions>
  <inkml:trace contextRef="#ctx0" brushRef="#br0">0 16 24575,'3'-16'0,"5"32"0,3 34 0,-7 0 0,3-1 0,1 0 0,3-1 0,29 82 0,-38-126-105,0 0 0,-1 1 0,2-1 0,-1 0 0,0 0 0,1 0 0,0 0 0,0-1 0,0 1 0,0-1 0,0 0 0,6 4 0,5 1-6721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7.520"/>
    </inkml:context>
    <inkml:brush xml:id="br0">
      <inkml:brushProperty name="width" value="0.05" units="cm"/>
      <inkml:brushProperty name="height" value="0.05" units="cm"/>
      <inkml:brushProperty name="color" value="#004F8B"/>
    </inkml:brush>
  </inkml:definitions>
  <inkml:trace contextRef="#ctx0" brushRef="#br0">784 79 24575,'4'-20'0,"-3"19"0,-1 0 0,1 0 0,-1 0 0,0 0 0,1 0 0,-1 0 0,0-1 0,0 1 0,1 0 0,-1 0 0,0 0 0,0 0 0,0 0 0,0 0 0,-1 0 0,1-1 0,0 1 0,0 0 0,-1 0 0,1 0 0,-1 0 0,1 0 0,-1 0 0,1 0 0,-1 0 0,1 0 0,-1 0 0,0 0 0,0 1 0,1-1 0,-1 0 0,0 0 0,0 1 0,0-1 0,0 0 0,0 1 0,-1-1 0,-7-3 0,-1 0 0,0 1 0,0 0 0,0 1 0,0 0 0,0 1 0,-1 0 0,1 0 0,0 1 0,-20 2 0,0-1 0,-73 4-341,0 4 0,1 4-1,-138 37 1,172-32-6485</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8.979"/>
    </inkml:context>
    <inkml:brush xml:id="br0">
      <inkml:brushProperty name="width" value="0.05" units="cm"/>
      <inkml:brushProperty name="height" value="0.05" units="cm"/>
      <inkml:brushProperty name="color" value="#004F8B"/>
    </inkml:brush>
  </inkml:definitions>
  <inkml:trace contextRef="#ctx0" brushRef="#br0">56 78 24575,'-50'0'0,"45"0"0,31 0 0,44 1 0,-13 1 0,1-3 0,102-15 0,34-9 0,-161 21 0,0 1 0,0 3 0,1 0 0,-1 2 0,62 12 0,-90-14 0,94 9 0,-61-7 0,42 8 0,-18-2 0,1-3 0,-1-2 0,65-7 0,-5 1 0,603 3 0,-697-1 0,54-10 0,-54 6 0,52-3 0,-39 7 0,-1-1 0,49-9 0,-26 3 0,1 3 0,123 6 0,-66 2 0,-65-5 0,79-14 0,-132 16 0,5-2-82,83-7 295,-86 9-320,1-1 0,-1 1 0,1 1 0,-1-1 0,1 1 1,-1 0-1,0 0 0,1 1 0,-1-1 0,0 1 0,0 0 1,0 1-1,6 2 0,-1 6-6719</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0.558"/>
    </inkml:context>
    <inkml:brush xml:id="br0">
      <inkml:brushProperty name="width" value="0.05" units="cm"/>
      <inkml:brushProperty name="height" value="0.05" units="cm"/>
      <inkml:brushProperty name="color" value="#004F8B"/>
    </inkml:brush>
  </inkml:definitions>
  <inkml:trace contextRef="#ctx0" brushRef="#br0">287 94 24575,'4'1'0,"-1"-1"0,0-1 0,1 1 0,-1 0 0,0-1 0,0 0 0,1 0 0,-1 0 0,0 0 0,0 0 0,0-1 0,0 1 0,3-3 0,-6 4 0,1 0 0,-1-1 0,1 1 0,-1-1 0,0 1 0,1-1 0,-1 0 0,0 1 0,1-1 0,-1 1 0,0-1 0,0 0 0,1 1 0,-1-1 0,0 0 0,0 1 0,0-1 0,0 0 0,0 1 0,0-1 0,0 0 0,0 1 0,0-1 0,0 1 0,0-2 0,-1 0 0,0 0 0,0 0 0,0 1 0,0-1 0,-1 0 0,1 0 0,0 1 0,-1-1 0,1 1 0,-1-1 0,-3-2 0,-2-1 0,0 0 0,-1 1 0,1 0 0,-1 0 0,0 0 0,0 1 0,0 0 0,-1 1 0,1 0 0,-1 0 0,1 0 0,-1 2 0,0-1 0,1 1 0,-1 0 0,0 0 0,1 1 0,-1 1 0,1-1 0,-1 1 0,1 1 0,0-1 0,-1 1 0,1 1 0,1 0 0,-1 0 0,1 0 0,-1 1 0,1 0 0,1 1 0,-1-1 0,1 1 0,0 1 0,0-1 0,0 1 0,1 0 0,0 0 0,1 0 0,0 1 0,0 0 0,0 0 0,1 0 0,0 0 0,1 0 0,-2 10 0,3-14 0,0 0 0,1 0 0,0 0 0,0 0 0,0 0 0,0 0 0,0-1 0,1 1 0,0 0 0,0 0 0,0 0 0,0-1 0,0 1 0,1 0 0,0-1 0,0 1 0,0-1 0,0 0 0,0 0 0,0 0 0,1 0 0,0 0 0,0 0 0,5 4 0,-5-6 0,-1 1 0,1-1 0,0 0 0,0 0 0,0 0 0,0 0 0,0-1 0,0 1 0,0-1 0,0 0 0,0 1 0,0-2 0,0 1 0,0 0 0,0 0 0,0-1 0,0 0 0,0 1 0,0-1 0,0 0 0,-1-1 0,1 1 0,0 0 0,0-1 0,-1 0 0,1 1 0,-1-1 0,0 0 0,1 0 0,-1 0 0,3-4 0,4-6 0,-1 1 0,0-1 0,0-1 0,-1 0 0,-1 0 0,0 0 0,-1-1 0,4-13 0,14-34 0,-23 60 0,0 1 0,0-1 0,1 1 0,-1 0 0,0-1 0,0 1 0,0 0 0,0-1 0,0 1 0,1 0 0,-1-1 0,0 1 0,0 0 0,1-1 0,-1 1 0,0 0 0,1 0 0,-1-1 0,0 1 0,0 0 0,1 0 0,-1-1 0,1 1 0,-1 0 0,0 0 0,1 0 0,-1 0 0,0 0 0,1 0 0,-1 0 0,1 0 0,-1-1 0,0 1 0,1 1 0,-1-1 0,0 0 0,1 0 0,-1 0 0,1 0 0,-1 0 0,0 0 0,1 0 0,14 18 0,6 31 0,-21-48 0,19 58-10,-13-38-329,1 0 0,1 0 1,16 31-1,-14-37-6487</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0.926"/>
    </inkml:context>
    <inkml:brush xml:id="br0">
      <inkml:brushProperty name="width" value="0.05" units="cm"/>
      <inkml:brushProperty name="height" value="0.05" units="cm"/>
      <inkml:brushProperty name="color" value="#004F8B"/>
    </inkml:brush>
  </inkml:definitions>
  <inkml:trace contextRef="#ctx0" brushRef="#br0">0 71 24575,'1'14'0,"1"0"0,0 1 0,1-1 0,5 17 0,-6-24 0,0 1 0,1-1 0,0 0 0,0 0 0,1 0 0,0-1 0,0 1 0,0-1 0,1 0 0,0 0 0,6 6 0,-9-12 0,-1 1 0,0 0 0,0 0 0,0 0 0,0-1 0,1 1 0,-1 0 0,0-1 0,1 0 0,-1 1 0,0-1 0,1 0 0,-1 1 0,1-1 0,-1 0 0,0 0 0,1 0 0,-1 0 0,1 0 0,-1-1 0,0 1 0,1 0 0,-1-1 0,2 0 0,0 0 0,0-1 0,-1 0 0,1 0 0,0 0 0,-1 0 0,0 0 0,1-1 0,-1 1 0,0-1 0,2-3 0,2-4 0,-1 0 0,1 0 0,-2-1 0,0 1 0,4-13 0,-4 3-120,0 4-129,0-1 0,1 1 0,0 0 0,14-26 0,-6 21-6577</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1.526"/>
    </inkml:context>
    <inkml:brush xml:id="br0">
      <inkml:brushProperty name="width" value="0.05" units="cm"/>
      <inkml:brushProperty name="height" value="0.05" units="cm"/>
      <inkml:brushProperty name="color" value="#004F8B"/>
    </inkml:brush>
  </inkml:definitions>
  <inkml:trace contextRef="#ctx0" brushRef="#br0">195 66 24575,'1'-3'0,"-1"0"0,-1 0 0,1 0 0,0-1 0,-1 1 0,1 0 0,-1 0 0,0 0 0,0 0 0,0 0 0,-1 0 0,1 0 0,-1 0 0,1 1 0,-1-1 0,0 0 0,-3-2 0,4 4 0,-1 0 0,0 0 0,0 0 0,0 0 0,0 0 0,0 0 0,0 1 0,0-1 0,0 1 0,0-1 0,0 1 0,-1 0 0,1 0 0,0 0 0,0 0 0,0 0 0,0 1 0,0-1 0,-1 1 0,1-1 0,0 1 0,0 0 0,0-1 0,0 1 0,1 0 0,-1 0 0,-2 2 0,-4 3 0,0 0 0,0 0 0,1 1 0,-1 0 0,2 0 0,-1 0 0,1 1 0,0 0 0,-9 17 0,11-17 0,0-1 0,0 1 0,1-1 0,0 1 0,0 0 0,1 0 0,0 1 0,0-1 0,1 0 0,0 1 0,1-1 0,0 10 0,0-16 0,0-1 0,0 1 0,1 0 0,-1 0 0,0 0 0,1-1 0,-1 1 0,1 0 0,0 0 0,-1-1 0,1 1 0,0-1 0,0 1 0,0 0 0,0-1 0,0 0 0,1 1 0,-1-1 0,0 0 0,1 1 0,-1-1 0,1 0 0,-1 0 0,1 0 0,-1 0 0,1-1 0,0 1 0,-1 0 0,1-1 0,0 1 0,0-1 0,-1 1 0,1-1 0,0 0 0,0 0 0,0 0 0,0 0 0,-1 0 0,1 0 0,0-1 0,0 1 0,0 0 0,-1-1 0,1 0 0,0 1 0,-1-1 0,3-1 0,3-1 0,0-1 0,0 1 0,-1-1 0,0 0 0,0-1 0,0 1 0,0-1 0,-1-1 0,1 1 0,6-10 0,16-36 0,-26 48 0,-1-1 0,1 1 0,-1-1 0,0 1 0,0-1 0,0 0 0,0 1 0,-1-1 0,0 0 0,1 0 0,-2 1 0,1-8 0,-1 56 0,12-9 0,1 0 0,25 48 0,-25-60 0,0 1 0,-2 1 0,-1 0 0,-1 0 0,-1 1 0,4 33 0,-10-55 0,-1 1 0,0-1 0,0 0 0,0 1 0,-1-1 0,0 0 0,0 1 0,0-1 0,0 0 0,-1 0 0,0 0 0,0 0 0,0 0 0,-1-1 0,0 1 0,0-1 0,0 1 0,0-1 0,0 0 0,-1 0 0,0 0 0,-5 3 0,1-2 0,0 0 0,-1-1 0,1 0 0,-1-1 0,0 1 0,0-2 0,0 1 0,0-1 0,-1-1 0,1 0 0,-16 0 0,-2 0-455,-1-2 0,-27-4 0,21-1-6371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07.607"/>
    </inkml:context>
    <inkml:brush xml:id="br0">
      <inkml:brushProperty name="width" value="0.05" units="cm"/>
      <inkml:brushProperty name="height" value="0.05" units="cm"/>
      <inkml:brushProperty name="color" value="#004F8B"/>
    </inkml:brush>
  </inkml:definitions>
  <inkml:trace contextRef="#ctx0" brushRef="#br0">14 128 24575,'-6'-24'0,"5"22"0,0 0 0,0 0 0,0 1 0,0-1 0,1 0 0,-1 0 0,1 0 0,-1 0 0,1 0 0,0 0 0,0 0 0,0 0 0,0 0 0,0 0 0,0 0 0,1 0 0,0-3 0,0 2 0,1-1 0,-1 0 0,1 1 0,0-1 0,0 1 0,0 0 0,1 0 0,-1 0 0,1 0 0,0 0 0,0 0 0,0 0 0,0 1 0,0 0 0,0 0 0,1-1 0,5-1 0,-3 2 0,0 0 0,0 0 0,1 0 0,-1 1 0,1 0 0,-1 1 0,1-1 0,-1 1 0,1 0 0,7 2 0,-6-1 0,0 0 0,-1 0 0,1 1 0,-1 0 0,0 1 0,0-1 0,0 1 0,0 1 0,0 0 0,-1-1 0,1 2 0,-1-1 0,0 1 0,0 0 0,-1 0 0,0 1 0,0 0 0,9 12 0,-10-8 0,0 1 0,-1-1 0,0 1 0,0 0 0,-1 0 0,-1 0 0,0 0 0,0 0 0,-1 1 0,-1-1 0,0 0 0,0 0 0,-1 0 0,0 0 0,-5 13 0,-8 18 0,-2-1 0,-33 61 0,19-41 0,-27 45 0,39-74 0,0 2 0,2 0 0,2 1 0,-12 38 0,27-71 0,-1-1 0,1 1 0,0-1 0,-1 1 0,1-1 0,0 1 0,0 0 0,0-1 0,0 1 0,0-1 0,0 1 0,0 0 0,1-1 0,-1 1 0,1-1 0,-1 1 0,1-1 0,-1 1 0,1-1 0,0 1 0,0-1 0,0 0 0,2 3 0,-1-3 0,0 1 0,0-1 0,0 1 0,1-1 0,-1 0 0,1 0 0,-1 0 0,1-1 0,-1 1 0,1 0 0,-1-1 0,1 0 0,3 1 0,6-1 0,1-1 0,0 0 0,-1 0 0,0-2 0,13-2 0,275-86-1365,-265 82-5461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3.070"/>
    </inkml:context>
    <inkml:brush xml:id="br0">
      <inkml:brushProperty name="width" value="0.05" units="cm"/>
      <inkml:brushProperty name="height" value="0.05" units="cm"/>
      <inkml:brushProperty name="color" value="#004F8B"/>
    </inkml:brush>
  </inkml:definitions>
  <inkml:trace contextRef="#ctx0" brushRef="#br0">11 0 24575,'0'4'0,"0"6"0,0 5 0,0 4 0,0 3 0,0 2 0,-4 1 0,-2 0 0,5-4 0,2-1 0,2-1 0,-1-2-8191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3.430"/>
    </inkml:context>
    <inkml:brush xml:id="br0">
      <inkml:brushProperty name="width" value="0.05" units="cm"/>
      <inkml:brushProperty name="height" value="0.05" units="cm"/>
      <inkml:brushProperty name="color" value="#004F8B"/>
    </inkml:brush>
  </inkml:definitions>
  <inkml:trace contextRef="#ctx0" brushRef="#br0">16 77 24575,'0'-4'0,"0"-6"0,0-5 0,-4 0 0,-2-2 0,1 7 0,5 4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3.870"/>
    </inkml:context>
    <inkml:brush xml:id="br0">
      <inkml:brushProperty name="width" value="0.05" units="cm"/>
      <inkml:brushProperty name="height" value="0.05" units="cm"/>
      <inkml:brushProperty name="color" value="#004F8B"/>
    </inkml:brush>
  </inkml:definitions>
  <inkml:trace contextRef="#ctx0" brushRef="#br0">95 34 24575,'20'-26'0,"-23"18"0,-15 10 0,12-1 0,0 1 0,0 0 0,0 0 0,1 1 0,-1-1 0,1 1 0,0 1 0,0-1 0,0 1 0,0 0 0,0 0 0,1 0 0,0 1 0,-6 7 0,8-9 0,1 0 0,-1 0 0,1 0 0,0 0 0,0 0 0,0 0 0,1 0 0,-1 0 0,1 1 0,-1-1 0,1 0 0,0 0 0,1 1 0,-1-1 0,0 0 0,1 0 0,0 0 0,-1 1 0,1-1 0,1 0 0,-1 0 0,0 0 0,1 0 0,-1-1 0,1 1 0,0 0 0,0-1 0,0 1 0,3 2 0,42 39 0,-37-36 0,0 1 0,-1 0 0,0 0 0,10 14 0,-16-20 0,0 1 0,-1 0 0,1 0 0,-1 0 0,0 0 0,0 0 0,0 1 0,-1-1 0,1 1 0,-1-1 0,0 1 0,0 8 0,-2-10 0,1 1 0,-1-1 0,0 0 0,0 0 0,-1 0 0,1-1 0,0 1 0,-1 0 0,0 0 0,0-1 0,0 1 0,0-1 0,0 1 0,0-1 0,-1 0 0,1 0 0,-1 0 0,1 0 0,-6 2 0,1 0-195,0 0 0,0 0 0,-1-1 0,1 0 0,-1-1 0,-12 3 0,0-1-6631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5.179"/>
    </inkml:context>
    <inkml:brush xml:id="br0">
      <inkml:brushProperty name="width" value="0.05" units="cm"/>
      <inkml:brushProperty name="height" value="0.05" units="cm"/>
      <inkml:brushProperty name="color" value="#004F8B"/>
    </inkml:brush>
  </inkml:definitions>
  <inkml:trace contextRef="#ctx0" brushRef="#br0">100 72 24575,'-3'2'0,"-1"-1"0,0 1 0,1 0 0,0 0 0,-1 1 0,1-1 0,0 1 0,0-1 0,0 1 0,1 0 0,-1 0 0,1 1 0,-1-1 0,1 0 0,0 1 0,0-1 0,1 1 0,-3 4 0,-4 10 0,0-1 0,-10 36 0,14-37 0,1 1 0,1-1 0,0 0 0,2 1 0,0-1 0,0 1 0,2-1 0,0 1 0,0-1 0,2 0 0,0 0 0,1 0 0,1-1 0,0 0 0,9 16 0,-9-19 0,1-1 0,1 0 0,0-1 0,0 0 0,1 0 0,0-1 0,1 0 0,0 0 0,0-1 0,1-1 0,0 0 0,0 0 0,1-1 0,0 0 0,0-1 0,0-1 0,1 1 0,0-2 0,18 3 0,-17-5 0,-1 0 0,1-1 0,0-1 0,-1 0 0,1 0 0,-1-2 0,1 0 0,-1 0 0,0-1 0,0-1 0,0 0 0,-1-1 0,0 0 0,0-1 0,0 0 0,-1-1 0,0 0 0,0-1 0,-1 0 0,-1-1 0,1 0 0,-1-1 0,10-16 0,-10 15 0,-1-1 0,0 0 0,-1 0 0,0-1 0,-2 0 0,1 0 0,-2-1 0,0 1 0,0-1 0,-1 0 0,-1 0 0,-1 0 0,0 0 0,-1 0 0,-1 0 0,0-1 0,-1 1 0,0 0 0,-1 1 0,-1-1 0,-6-15 0,5 20 0,0-1 0,0 1 0,-1-1 0,-1 2 0,0-1 0,0 1 0,-1 0 0,0 0 0,0 1 0,-1 0 0,0 1 0,-1 0 0,1 0 0,-1 1 0,-1 0 0,1 1 0,-1 0 0,0 0 0,0 2 0,-22-6 0,14 6 0,0 1 0,-1 1 0,1 0 0,-1 1 0,1 2 0,-1 0 0,1 1 0,0 0 0,0 2 0,0 0 0,-33 15 0,26-8-1365,3-3-5461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5.902"/>
    </inkml:context>
    <inkml:brush xml:id="br0">
      <inkml:brushProperty name="width" value="0.05" units="cm"/>
      <inkml:brushProperty name="height" value="0.05" units="cm"/>
      <inkml:brushProperty name="color" value="#004F8B"/>
    </inkml:brush>
  </inkml:definitions>
  <inkml:trace contextRef="#ctx0" brushRef="#br0">18 5 24575,'0'0'0,"0"0"0,0-1 0,0 1 0,0 0 0,-1 0 0,1-1 0,0 1 0,0 0 0,-1 0 0,1-1 0,0 1 0,0 0 0,-1 0 0,1 0 0,0-1 0,-1 1 0,1 0 0,0 0 0,0 0 0,-1 0 0,1 0 0,0 0 0,-1 0 0,1 0 0,0 0 0,-1 0 0,1 0 0,0 0 0,-1 0 0,1 0 0,0 0 0,-1 0 0,1 0 0,0 0 0,-1 0 0,1 0 0,0 0 0,-1 1 0,1-1 0,0 0 0,-1 0 0,1 0 0,0 1 0,-5 18 0,7 23 0,-1-39 0,-1 0 0,1-1 0,0 1 0,-1-1 0,1 0 0,0 1 0,0-1 0,1 0 0,-1 1 0,0-1 0,1 0 0,-1 0 0,1 0 0,0 0 0,0-1 0,-1 1 0,4 2 0,-4-4 0,1 0 0,-1 0 0,1 0 0,-1 0 0,1 0 0,-1 0 0,1 0 0,-1-1 0,1 1 0,-1 0 0,1-1 0,-1 1 0,1-1 0,-1 0 0,0 1 0,0-1 0,1 0 0,-1 0 0,0 0 0,0 0 0,0 0 0,0 0 0,0 0 0,0 0 0,0 0 0,0-1 0,0 1 0,-1 0 0,1-1 0,0-1 0,11-18 0,-10 17 0,0 1 0,-1-1 0,1 1 0,0-1 0,1 1 0,-1 0 0,6-5 0,-7 7 0,0 1 0,0-1 0,0 1 0,1-1 0,-1 1 0,0-1 0,0 1 0,1 0 0,-1 0 0,0-1 0,0 1 0,1 0 0,-1 0 0,0 0 0,1 1 0,-1-1 0,0 0 0,0 0 0,1 1 0,-1-1 0,0 1 0,0-1 0,0 1 0,1-1 0,-1 1 0,0 0 0,0 0 0,0-1 0,1 2 0,38 37 103,-35-33-348,1 1 1,-1-1-1,2-1 0,-1 1 1,11 7-1,-2-6-6581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6.248"/>
    </inkml:context>
    <inkml:brush xml:id="br0">
      <inkml:brushProperty name="width" value="0.05" units="cm"/>
      <inkml:brushProperty name="height" value="0.05" units="cm"/>
      <inkml:brushProperty name="color" value="#004F8B"/>
    </inkml:brush>
  </inkml:definitions>
  <inkml:trace contextRef="#ctx0" brushRef="#br0">1 0 24575,'2'0'0,"1"1"0,0 0 0,-1-1 0,1 1 0,-1 0 0,1 1 0,-1-1 0,0 0 0,1 1 0,-1-1 0,0 1 0,0-1 0,0 1 0,0 0 0,2 2 0,28 36 0,-26-32 0,4 6 0,-1 0 0,0 0 0,-2 1 0,1 0 0,-2 0 0,0 1 0,4 16 0,-8-24 0,0 0 0,-1-1 0,0 1 0,0 0 0,0-1 0,-1 1 0,0 0 0,-1 0 0,0-1 0,0 1 0,0 0 0,-1-1 0,0 1 0,-1-1 0,1 0 0,-2 1 0,-3 6 0,2-8-151,-1 0-1,1-1 0,-1 0 0,0 0 1,-1 0-1,1-1 0,-1 0 1,-11 5-1,3-1-6674</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6.597"/>
    </inkml:context>
    <inkml:brush xml:id="br0">
      <inkml:brushProperty name="width" value="0.05" units="cm"/>
      <inkml:brushProperty name="height" value="0.05" units="cm"/>
      <inkml:brushProperty name="color" value="#004F8B"/>
    </inkml:brush>
  </inkml:definitions>
  <inkml:trace contextRef="#ctx0" brushRef="#br0">134 0 24575,'-3'1'0,"1"0"0,-1 0 0,0 0 0,1 0 0,-1 0 0,1 0 0,0 1 0,-1-1 0,1 1 0,0 0 0,0-1 0,0 1 0,-3 4 0,-24 28 0,20-22 0,1 1 0,0 0 0,1 0 0,1 1 0,0-1 0,0 2 0,2-1 0,0 0 0,0 1 0,1 0 0,0 15 0,2-21 0,1 1 0,0 0 0,1-1 0,0 1 0,1-1 0,0 0 0,1 1 0,-1-1 0,2 0 0,-1 0 0,1 0 0,1-1 0,-1 0 0,1 1 0,1-1 0,0-1 0,0 1 0,9 7 0,-2-3-341,1 0 0,1-2-1,29 18 1,-14-12-6485</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6.948"/>
    </inkml:context>
    <inkml:brush xml:id="br0">
      <inkml:brushProperty name="width" value="0.05" units="cm"/>
      <inkml:brushProperty name="height" value="0.05" units="cm"/>
      <inkml:brushProperty name="color" value="#004F8B"/>
    </inkml:brush>
  </inkml:definitions>
  <inkml:trace contextRef="#ctx0" brushRef="#br0">1720 25 24575,'-845'-18'0,"832"17"0,-357-5 0,304 9 0,1 3 0,0 3 0,-103 27 0,152-32-227,1 2-1,1 0 1,-1 0-1,1 1 1,-16 11-1,6-1-6598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7.523"/>
    </inkml:context>
    <inkml:brush xml:id="br0">
      <inkml:brushProperty name="width" value="0.05" units="cm"/>
      <inkml:brushProperty name="height" value="0.05" units="cm"/>
      <inkml:brushProperty name="color" value="#004F8B"/>
    </inkml:brush>
  </inkml:definitions>
  <inkml:trace contextRef="#ctx0" brushRef="#br0">27 38 24575,'-1'0'0,"0"1"0,0-1 0,0 0 0,0 1 0,0 0 0,0-1 0,0 1 0,0 0 0,0-1 0,0 1 0,0 0 0,0 0 0,1 0 0,-1-1 0,0 1 0,1 0 0,-1 0 0,1 0 0,-1 0 0,1 0 0,-1 1 0,1-1 0,0 0 0,-1 0 0,1 0 0,0 0 0,0 2 0,-5 37 0,5-35 0,0-5 0,-1 7 0,0 0 0,0 0 0,1 0 0,0 0 0,1 0 0,0 0 0,0 0 0,0 0 0,1 0 0,0-1 0,0 1 0,5 9 0,-7-16 0,0 0 0,1 0 0,-1 1 0,0-1 0,1 0 0,-1 0 0,1 0 0,-1 0 0,0 1 0,1-1 0,-1 0 0,1 0 0,-1 0 0,0 0 0,1 0 0,-1 0 0,1 0 0,-1 0 0,0 0 0,1 0 0,-1 0 0,1-1 0,-1 1 0,0 0 0,1 0 0,-1 0 0,1 0 0,-1-1 0,0 1 0,1 0 0,-1 0 0,0-1 0,1 1 0,-1 0 0,0-1 0,0 1 0,1 0 0,-1-1 0,0 1 0,0 0 0,0-1 0,1 1 0,-1-1 0,0 1 0,0 0 0,0-1 0,0 0 0,10-19 0,-7 7 0,-1 1 0,0-1 0,0-18 0,-2 22 0,1 0 0,0 0 0,0 0 0,1 0 0,-1 0 0,2 0 0,0 1 0,5-13 0,-7 20 0,-1-1 0,1 1 0,0 0 0,-1 0 0,1 0 0,0 0 0,0 0 0,0 0 0,0 0 0,0 0 0,0 0 0,0 1 0,1-1 0,-1 0 0,0 1 0,0-1 0,1 0 0,-1 1 0,0 0 0,1-1 0,-1 1 0,0 0 0,1 0 0,1-1 0,0 2 0,0-1 0,-1 1 0,1 0 0,0-1 0,0 1 0,0 1 0,-1-1 0,1 0 0,0 1 0,4 2 0,5 6 0,-1 0 0,0 0 0,14 18 0,-22-25 0,88 104-1365,-76-86-5461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8.793"/>
    </inkml:context>
    <inkml:brush xml:id="br0">
      <inkml:brushProperty name="width" value="0.05" units="cm"/>
      <inkml:brushProperty name="height" value="0.05" units="cm"/>
      <inkml:brushProperty name="color" value="#004F8B"/>
    </inkml:brush>
  </inkml:definitions>
  <inkml:trace contextRef="#ctx0" brushRef="#br0">1 6 24575,'0'-4'0,"0"2"0,0 7 0,0 5 0,0 6 0,0 4 0,0 3 0,0 2 0,0 0 0,0 0 0,0 1 0,0-1 0,0 0 0,0-1 0,4-4 0,1-5-8191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0.312"/>
    </inkml:context>
    <inkml:brush xml:id="br0">
      <inkml:brushProperty name="width" value="0.05" units="cm"/>
      <inkml:brushProperty name="height" value="0.05" units="cm"/>
      <inkml:brushProperty name="color" value="#004F8B"/>
    </inkml:brush>
  </inkml:definitions>
  <inkml:trace contextRef="#ctx0" brushRef="#br0">0 0 24575,'14'170'0,"-8"-121"-682,-1 96-1,-5-124-6143</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9.184"/>
    </inkml:context>
    <inkml:brush xml:id="br0">
      <inkml:brushProperty name="width" value="0.05" units="cm"/>
      <inkml:brushProperty name="height" value="0.05" units="cm"/>
      <inkml:brushProperty name="color" value="#004F8B"/>
    </inkml:brush>
  </inkml:definitions>
  <inkml:trace contextRef="#ctx0" brushRef="#br0">1 25 24575,'4'-4'0,"1"-6"0,1 3 0,2 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9.534"/>
    </inkml:context>
    <inkml:brush xml:id="br0">
      <inkml:brushProperty name="width" value="0.05" units="cm"/>
      <inkml:brushProperty name="height" value="0.05" units="cm"/>
      <inkml:brushProperty name="color" value="#004F8B"/>
    </inkml:brush>
  </inkml:definitions>
  <inkml:trace contextRef="#ctx0" brushRef="#br0">1 266 24575,'1'1'0,"1"-1"0,-1 1 0,1 0 0,-1 0 0,1-1 0,-1 1 0,0 0 0,1 1 0,-1-1 0,0 0 0,0 0 0,0 0 0,0 1 0,2 2 0,12 12 0,-10-14 0,-1-1 0,1 1 0,-1-1 0,1 0 0,0 0 0,0 0 0,0-1 0,-1 0 0,1 0 0,0 0 0,0 0 0,0-1 0,-1 1 0,1-1 0,0-1 0,0 1 0,-1-1 0,1 0 0,-1 0 0,0 0 0,1 0 0,6-6 0,3-1 0,-1-1 0,0-1 0,0 0 0,-1 0 0,15-20 0,-20 21 0,-1 1 0,0-1 0,0 0 0,-1 0 0,-1 0 0,5-14 0,-7 18 0,0 0 0,-1 0 0,1 0 0,-1-1 0,-1 1 0,1 0 0,-1 0 0,0 0 0,-1-1 0,1 1 0,-1 0 0,-3-11 0,3 15 0,0 0 0,1 1 0,-1-1 0,0 1 0,0-1 0,0 1 0,0-1 0,0 1 0,0-1 0,0 1 0,-1 0 0,1 0 0,0 0 0,-1 0 0,1 0 0,-1 0 0,1 0 0,-1 0 0,0 0 0,1 1 0,-1-1 0,0 0 0,-2 0 0,0 1 0,0 0 0,1 0 0,-1 1 0,0-1 0,1 1 0,-1-1 0,0 1 0,1 0 0,-1 1 0,-6 2 0,1 1 0,0 0 0,0 1 0,0 0 0,1 0 0,0 1 0,0 0 0,-9 11 0,12-12 0,0 1 0,1 0 0,-1 0 0,1 1 0,1 0 0,0-1 0,0 1 0,0 0 0,1 0 0,0 1 0,0-1 0,1 0 0,0 1 0,1-1 0,0 0 0,0 1 0,1-1 0,0 1 0,0-1 0,1 0 0,0 0 0,1 0 0,0 0 0,0 0 0,0 0 0,1-1 0,0 1 0,1-1 0,0 0 0,0-1 0,0 1 0,1-1 0,0 0 0,0 0 0,0-1 0,1 1 0,0-2 0,0 1 0,0-1 0,1 0 0,14 6 0,-4-6-151,1-1-1,-1-1 0,1 0 0,0-2 1,0 0-1,-1-1 0,1 0 1,30-8-1,-18 5-6674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9.880"/>
    </inkml:context>
    <inkml:brush xml:id="br0">
      <inkml:brushProperty name="width" value="0.05" units="cm"/>
      <inkml:brushProperty name="height" value="0.05" units="cm"/>
      <inkml:brushProperty name="color" value="#004F8B"/>
    </inkml:brush>
  </inkml:definitions>
  <inkml:trace contextRef="#ctx0" brushRef="#br0">1 6 24575,'0'-4'0,"0"2"0,4 2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0.265"/>
    </inkml:context>
    <inkml:brush xml:id="br0">
      <inkml:brushProperty name="width" value="0.05" units="cm"/>
      <inkml:brushProperty name="height" value="0.05" units="cm"/>
      <inkml:brushProperty name="color" value="#004F8B"/>
    </inkml:brush>
  </inkml:definitions>
  <inkml:trace contextRef="#ctx0" brushRef="#br0">193 103 24575,'0'0'0,"0"-1"0,0 1 0,0 0 0,0 0 0,-1 0 0,1-1 0,0 1 0,0 0 0,0 0 0,0-1 0,0 1 0,0 0 0,0 0 0,0 0 0,0-1 0,-1 1 0,1 0 0,0 0 0,0 0 0,0 0 0,0-1 0,-1 1 0,1 0 0,0 0 0,0 0 0,0 0 0,-1 0 0,1 0 0,0 0 0,0-1 0,0 1 0,-1 0 0,1 0 0,0 0 0,0 0 0,-1 0 0,1 0 0,0 0 0,0 0 0,-1 0 0,1 0 0,0 0 0,-1 1 0,-15 4 0,-12 13 0,15-5 0,-1 1 0,2 1 0,0 0 0,1 0 0,0 1 0,1 1 0,1 0 0,1 0 0,0 1 0,1 0 0,1 0 0,1 0 0,0 1 0,2 0 0,-3 28 0,5-34 0,1 0 0,1 0 0,0 0 0,1 0 0,0 0 0,1 0 0,0-1 0,1 1 0,0-1 0,1 0 0,1 0 0,0-1 0,0 0 0,1 0 0,1 0 0,0-1 0,0 0 0,1 0 0,0-1 0,0 0 0,1-1 0,1 0 0,18 11 0,-15-11 0,0-1 0,0-1 0,1 0 0,0-1 0,0-1 0,1 0 0,-1-1 0,1 0 0,0-1 0,0-1 0,0-1 0,0 0 0,-1-1 0,1-1 0,0-1 0,-1 0 0,1-1 0,-1 0 0,17-7 0,-21 6 0,1-1 0,0 0 0,-1 0 0,0-1 0,-1-1 0,1 0 0,-1 0 0,-1-1 0,0 0 0,0 0 0,-1-1 0,0-1 0,0 1 0,-1-1 0,-1 0 0,0-1 0,0 1 0,-1-1 0,-1-1 0,0 1 0,-1 0 0,0-1 0,2-23 0,-4 15 9,-1 1-1,-1-1 1,-1 1-1,-1-1 1,0 1 0,-2 0-1,0 0 1,-1 0-1,-1 1 1,-1 0-1,-1 0 1,0 1-1,-21-29 1,21 34-87,0 1 0,-1 0 0,-1 1-1,0 0 1,0 1 0,-1 0 0,0 0 0,-1 2 0,0-1-1,0 2 1,-1 0 0,0 0 0,0 1 0,-1 1 0,0 0-1,0 1 1,0 1 0,-26-2 0,10 4-6748</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0.814"/>
    </inkml:context>
    <inkml:brush xml:id="br0">
      <inkml:brushProperty name="width" value="0.05" units="cm"/>
      <inkml:brushProperty name="height" value="0.05" units="cm"/>
      <inkml:brushProperty name="color" value="#004F8B"/>
    </inkml:brush>
  </inkml:definitions>
  <inkml:trace contextRef="#ctx0" brushRef="#br0">289 6 24575,'0'0'0,"0"0"0,0 0 0,0-1 0,0 1 0,0 0 0,0 0 0,0 0 0,0-1 0,0 1 0,0 0 0,0 0 0,-1-1 0,1 1 0,0 0 0,0 0 0,0 0 0,0 0 0,0-1 0,-1 1 0,1 0 0,0 0 0,0 0 0,0 0 0,-1 0 0,1-1 0,0 1 0,0 0 0,-1 0 0,1 0 0,0 0 0,0 0 0,0 0 0,-1 0 0,1 0 0,0 0 0,0 0 0,-1 0 0,1 0 0,0 0 0,0 0 0,-1 0 0,1 0 0,0 0 0,-18 6 0,-12 12 0,11 0 0,0 0 0,1 1 0,1 1 0,1 1 0,1 0 0,0 1 0,2 1 0,1 0 0,-14 35 0,13-23 0,1 1 0,2 1 0,1 0 0,2 0 0,-5 73 0,12-82 0,0-1 0,3 0 0,0 0 0,13 51 0,-13-67 0,0 1 0,1-1 0,0 0 0,1 0 0,1 0 0,-1-1 0,2 0 0,-1 0 0,2 0 0,-1-1 0,1 0 0,0 0 0,16 12 0,-13-16-105,0 0 0,1-1 0,-1 0 0,1 0 0,0-1 0,0-1 0,0 0 0,0-1 0,0 0 0,0-1 0,1 0 0,13-3 0,-4 2-6721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1.182"/>
    </inkml:context>
    <inkml:brush xml:id="br0">
      <inkml:brushProperty name="width" value="0.05" units="cm"/>
      <inkml:brushProperty name="height" value="0.05" units="cm"/>
      <inkml:brushProperty name="color" value="#004F8B"/>
    </inkml:brush>
  </inkml:definitions>
  <inkml:trace contextRef="#ctx0" brushRef="#br0">1 0 24575,'-1'17'0,"1"1"0,1-1 0,1 0 0,6 28 0,1 17 0,-1 38 32,8 62-1429,-13-142-5429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1.728"/>
    </inkml:context>
    <inkml:brush xml:id="br0">
      <inkml:brushProperty name="width" value="0.05" units="cm"/>
      <inkml:brushProperty name="height" value="0.05" units="cm"/>
      <inkml:brushProperty name="color" value="#004F8B"/>
    </inkml:brush>
  </inkml:definitions>
  <inkml:trace contextRef="#ctx0" brushRef="#br0">1 143 24575,'0'-4'0,"4"-2"0,5-3 0,6-5 0,4 1 0,-1-3 0,0 3 0,2-2 0,1 3 0,1-2 0,1 2 0,1 3 0,-4 3-8191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2.075"/>
    </inkml:context>
    <inkml:brush xml:id="br0">
      <inkml:brushProperty name="width" value="0.05" units="cm"/>
      <inkml:brushProperty name="height" value="0.05" units="cm"/>
      <inkml:brushProperty name="color" value="#004F8B"/>
    </inkml:brush>
  </inkml:definitions>
  <inkml:trace contextRef="#ctx0" brushRef="#br0">11 122 24575,'-4'0'0,"-1"-4"0,3-1 0,8-5 0,6 1 0,1-4 0,2 2 0,3 2 0,3-2 0,1 2 0,2 1 0,0 3 0,1-2 0,0 0 0,-1 2 0,1 1 0,-1 1 0,-3 2-8191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2.468"/>
    </inkml:context>
    <inkml:brush xml:id="br0">
      <inkml:brushProperty name="width" value="0.05" units="cm"/>
      <inkml:brushProperty name="height" value="0.05" units="cm"/>
      <inkml:brushProperty name="color" value="#004F8B"/>
    </inkml:brush>
  </inkml:definitions>
  <inkml:trace contextRef="#ctx0" brushRef="#br0">1 11 24575,'0'-1'0,"0"1"0,0 0 0,0-1 0,0 1 0,-1 0 0,1-1 0,0 1 0,0 0 0,0-1 0,0 1 0,0 0 0,0-1 0,1 1 0,-1 0 0,0-1 0,0 1 0,0 0 0,0 0 0,0-1 0,0 1 0,1 0 0,-1-1 0,0 1 0,0 0 0,0 0 0,1-1 0,-1 1 0,0 0 0,0 0 0,1-1 0,-1 1 0,0 0 0,0 0 0,1 0 0,-1 0 0,0 0 0,1-1 0,-1 1 0,1 0 0,12 8 0,10 19 0,-1 6 0,0 1 0,-3 1 0,0 1 0,-3 0 0,-1 2 0,-1-1 0,-2 2 0,-2 0 0,-2 0 0,-1 1 0,-2 0 0,-2 0 0,-2 0 0,-1 0 0,-2 0 0,-10 51 0,3-48-227,-2 0-1,-3-1 1,-1 0-1,-1-1 1,-24 40-1,13-35-6598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3.585"/>
    </inkml:context>
    <inkml:brush xml:id="br0">
      <inkml:brushProperty name="width" value="0.05" units="cm"/>
      <inkml:brushProperty name="height" value="0.05" units="cm"/>
      <inkml:brushProperty name="color" value="#004F8B"/>
    </inkml:brush>
  </inkml:definitions>
  <inkml:trace contextRef="#ctx0" brushRef="#br0">1 12 24575,'0'-4'0,"4"-2"0,1 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0.676"/>
    </inkml:context>
    <inkml:brush xml:id="br0">
      <inkml:brushProperty name="width" value="0.05" units="cm"/>
      <inkml:brushProperty name="height" value="0.05" units="cm"/>
      <inkml:brushProperty name="color" value="#004F8B"/>
    </inkml:brush>
  </inkml:definitions>
  <inkml:trace contextRef="#ctx0" brushRef="#br0">43 1 24575,'-2'12'0,"0"-1"0,0 1 0,-2-1 0,-4 12 0,3-10 0,0 0 0,2 1 0,-1-1 0,1 1 0,1-1 0,-1 26 0,4-37 0,-1 1 0,0-1 0,1 1 0,-1-1 0,1 0 0,0 1 0,0-1 0,0 0 0,0 1 0,0-1 0,0 0 0,1 0 0,-1 0 0,1 0 0,0 0 0,-1 0 0,4 2 0,-1-2 0,0 0 0,0 0 0,0 0 0,1 0 0,-1-1 0,0 0 0,1 0 0,-1 0 0,0 0 0,1-1 0,-1 1 0,1-1 0,5-1 0,6-1-133,0 0 0,-1-1 0,1-1 0,0-1-1,20-9 1,-26 11-433,11-5-6260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3.231"/>
    </inkml:context>
    <inkml:brush xml:id="br0">
      <inkml:brushProperty name="width" value="0.05" units="cm"/>
      <inkml:brushProperty name="height" value="0.05" units="cm"/>
      <inkml:brushProperty name="color" value="#004F8B"/>
    </inkml:brush>
  </inkml:definitions>
  <inkml:trace contextRef="#ctx0" brushRef="#br0">1 6 24575,'0'-4'0,"0"2"0,0 7 0,0 5 0,0 6 0,0 4 0,0 3 0,0 2 0,0 0 0,0 0 0,0 1 0,0-1 0,0-1 0,0 1 0,0-1 0,0-4-8191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3.939"/>
    </inkml:context>
    <inkml:brush xml:id="br0">
      <inkml:brushProperty name="width" value="0.05" units="cm"/>
      <inkml:brushProperty name="height" value="0.05" units="cm"/>
      <inkml:brushProperty name="color" value="#004F8B"/>
    </inkml:brush>
  </inkml:definitions>
  <inkml:trace contextRef="#ctx0" brushRef="#br0">1 133 24575,'1'1'0,"9"11"0,1-1 0,0-1 0,0 0 0,1 0 0,1-1 0,22 13 0,-31-21 0,0-1 0,0 1 0,0-1 0,-1 0 0,1 0 0,0 0 0,0-1 0,-1 1 0,1-1 0,0 0 0,0 0 0,-1 0 0,1 0 0,-1-1 0,1 0 0,-1 1 0,0-1 0,0 0 0,0-1 0,0 1 0,0-1 0,0 1 0,0-1 0,-1 0 0,1 0 0,-1 0 0,0 0 0,3-5 0,0 0 0,0 0 0,0-1 0,-1 1 0,1-1 0,-2 0 0,0 0 0,0-1 0,0 1 0,-1 0 0,1-12 0,-3 18 0,0 0 0,0 1 0,0-1 0,0 0 0,0 1 0,0-1 0,-1 1 0,1-1 0,-1 0 0,0 1 0,0-1 0,0 1 0,0 0 0,0-1 0,0 1 0,-1 0 0,1 0 0,-1-1 0,0 1 0,-3-3 0,3 4 0,-1 0 0,1 0 0,0 0 0,-1 0 0,1 0 0,-1 1 0,1-1 0,-1 1 0,1 0 0,-1-1 0,1 1 0,-1 1 0,1-1 0,-1 0 0,1 0 0,-1 1 0,-4 1 0,-1 1 0,-1 0 0,1 1 0,0 0 0,0 0 0,0 1 0,1 0 0,-1 0 0,1 1 0,0-1 0,1 2 0,-7 7 0,8-8 0,0 1 0,1 0 0,0 0 0,0 0 0,1 0 0,0 1 0,0-1 0,1 1 0,0 0 0,0 0 0,1-1 0,0 1 0,0 1 0,1 14 0,1-18 0,0 0 0,0 0 0,0-1 0,0 1 0,1 0 0,0 0 0,0-1 0,0 1 0,1-1 0,-1 0 0,1 1 0,0-1 0,1-1 0,-1 1 0,1 0 0,-1-1 0,1 0 0,0 1 0,0-2 0,0 1 0,1 0 0,-1-1 0,1 0 0,-1 0 0,6 2 0,7 1-151,1 0-1,0-2 0,0 0 0,0 0 1,0-2-1,1 0 0,-1-2 1,26-2-1,-11 0-6674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4.320"/>
    </inkml:context>
    <inkml:brush xml:id="br0">
      <inkml:brushProperty name="width" value="0.05" units="cm"/>
      <inkml:brushProperty name="height" value="0.05" units="cm"/>
      <inkml:brushProperty name="color" value="#004F8B"/>
    </inkml:brush>
  </inkml:definitions>
  <inkml:trace contextRef="#ctx0" brushRef="#br0">0 10 24575,'4'0'0,"2"-4"0,-5-1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4.696"/>
    </inkml:context>
    <inkml:brush xml:id="br0">
      <inkml:brushProperty name="width" value="0.05" units="cm"/>
      <inkml:brushProperty name="height" value="0.05" units="cm"/>
      <inkml:brushProperty name="color" value="#004F8B"/>
    </inkml:brush>
  </inkml:definitions>
  <inkml:trace contextRef="#ctx0" brushRef="#br0">150 35 24575,'0'-1'0,"0"-1"0,0 0 0,0 1 0,0-1 0,0 0 0,0 1 0,-1-1 0,1 0 0,-1 1 0,1-1 0,-1 1 0,0-1 0,1 1 0,-1-1 0,0 1 0,0 0 0,-1-2 0,1 2 0,0 1 0,0-1 0,0 1 0,0-1 0,0 1 0,1-1 0,-1 1 0,0 0 0,0-1 0,0 1 0,0 0 0,0 0 0,0 0 0,-1 0 0,1 0 0,0 0 0,0 0 0,0 0 0,0 0 0,-1 1 0,-2 0 0,0 1 0,1-1 0,-1 1 0,1 0 0,0 0 0,-1 0 0,1 0 0,0 1 0,0-1 0,0 1 0,1 0 0,-1 0 0,-2 3 0,-5 10 0,1 1 0,0 0 0,2 0 0,-1 0 0,2 1 0,1 0 0,0 1 0,-2 20 0,5-27 0,0-1 0,1 1 0,1-1 0,0 1 0,1 0 0,0-1 0,0 1 0,1-1 0,1 1 0,0-1 0,1 0 0,0 0 0,0 0 0,9 13 0,-11-21 0,0 1 0,0-1 0,0 0 0,1 1 0,-1-1 0,1 0 0,0-1 0,0 1 0,0 0 0,0-1 0,0 0 0,1 0 0,-1 0 0,1 0 0,-1 0 0,1-1 0,0 1 0,0-1 0,-1 0 0,1-1 0,0 1 0,0 0 0,0-1 0,0 0 0,0 0 0,0 0 0,0-1 0,0 1 0,0-1 0,0 0 0,0 0 0,4-2 0,1-1 0,-1-1 0,1 0 0,-1 0 0,0-1 0,0 0 0,0 0 0,-1-1 0,0 0 0,-1-1 0,1 1 0,9-16 0,12-21 0,-29 47 0,1 1 0,0-1 0,0 0 0,1 1 0,-1-1 0,1 0 0,0 0 0,0 0 0,0 1 0,0-1 0,0 0 0,1 0 0,-1 0 0,1-1 0,0 1 0,0 0 0,0-1 0,0 1 0,0-1 0,0 0 0,1 1 0,-1-1 0,1 0 0,5 3 0,-2-3 0,-1 0 0,0 0 0,1 0 0,0 0 0,-1-1 0,1 0 0,0 0 0,0-1 0,-1 1 0,1-1 0,0-1 0,0 1 0,7-2 0,-8 1 0,-1 0 0,1 0 0,0-1 0,-1 1 0,1-1 0,-1 0 0,0 0 0,0 0 0,1-1 0,-1 0 0,-1 1 0,1-1 0,0-1 0,-1 1 0,5-6 0,-6 6 0,-1 1 0,0-1 0,1 0 0,-1 0 0,0 0 0,-1 0 0,1 0 0,0 0 0,-1 0 0,0 0 0,1 0 0,-1 0 0,-1 0 0,1 0 0,0 0 0,-1 0 0,1 0 0,-1 0 0,0 1 0,0-1 0,0 0 0,0 0 0,-1 0 0,1 1 0,-1-1 0,-3-4 0,1 2-47,0-1 0,0 1 0,-1 0 0,0 1 0,0-1 0,0 1 0,0 0 0,0 0 0,-1 1-1,0-1 1,0 1 0,0 1 0,0-1 0,0 1 0,0 0 0,-1 0 0,1 1 0,-1 0 0,1 0 0,-1 0 0,0 1 0,1 0-1,-1 0 1,1 1 0,-1 0 0,1 0 0,-1 0 0,-7 4 0,-8 1-6779</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5.059"/>
    </inkml:context>
    <inkml:brush xml:id="br0">
      <inkml:brushProperty name="width" value="0.05" units="cm"/>
      <inkml:brushProperty name="height" value="0.05" units="cm"/>
      <inkml:brushProperty name="color" value="#004F8B"/>
    </inkml:brush>
  </inkml:definitions>
  <inkml:trace contextRef="#ctx0" brushRef="#br0">2 11 24575,'0'0'0,"0"-1"0,-1 1 0,1 0 0,0-1 0,0 1 0,0 0 0,0 0 0,0-1 0,0 1 0,0 0 0,0-1 0,0 1 0,0 0 0,0 0 0,0-1 0,0 1 0,0 0 0,0-1 0,0 1 0,1 0 0,-1 0 0,0-1 0,0 1 0,0 0 0,0 0 0,0-1 0,1 1 0,-1 0 0,0 0 0,0-1 0,1 1 0,-1 0 0,0 0 0,0 0 0,0 0 0,1 0 0,-1-1 0,0 1 0,1 0 0,-1 0 0,0 0 0,0 0 0,1 0 0,-1 0 0,13 10 0,8 19 0,-12-11 0,16 30 0,-23-46 0,-1 1 0,1-1 0,0 1 0,0-1 0,0 1 0,0-1 0,0 0 0,1 0 0,-1 0 0,0-1 0,1 1 0,5 2 0,-6-3 0,-1-1 0,1 0 0,0 0 0,0 0 0,-1 0 0,1-1 0,0 1 0,0 0 0,-1-1 0,1 1 0,0-1 0,-1 1 0,1-1 0,-1 0 0,1 0 0,-1 0 0,1 0 0,-1 0 0,1 0 0,-1 0 0,0 0 0,0-1 0,2-2 0,29-40 0,-20 25 0,-10 17 2,-1 0 0,0 0-1,1 0 1,0 0 0,-1 0-1,1 1 1,0-1 0,0 1-1,0-1 1,0 1 0,0-1-1,0 1 1,0 0 0,0 0-1,1 0 1,-1 1 0,0-1-1,1 0 1,-1 1 0,0 0-1,1-1 1,-1 1 0,1 0-1,-1 0 1,1 0 0,-1 1-1,0-1 1,1 1 0,-1-1-1,1 1 1,-1 0 0,0 0-1,0 0 1,3 1 0,6 5-63,0 1 1,0 0 0,-1 0-1,-1 1 1,12 13 0,5 4-1002,-7-10-5764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5.424"/>
    </inkml:context>
    <inkml:brush xml:id="br0">
      <inkml:brushProperty name="width" value="0.05" units="cm"/>
      <inkml:brushProperty name="height" value="0.05" units="cm"/>
      <inkml:brushProperty name="color" value="#004F8B"/>
    </inkml:brush>
  </inkml:definitions>
  <inkml:trace contextRef="#ctx0" brushRef="#br0">115 9 24575,'-20'-4'0,"17"3"0,1 0 0,0 0 0,0 1 0,0-1 0,0 1 0,-1-1 0,1 1 0,0 0 0,-1 0 0,1 0 0,-4 1 0,3-1 0,0 0 0,1 1 0,-1-1 0,0 1 0,0-1 0,1 1 0,-1 0 0,0 0 0,1 0 0,-1 1 0,1-1 0,-1 1 0,1-1 0,0 1 0,0 0 0,-1 0 0,1 0 0,0 0 0,1 0 0,-1 0 0,0 1 0,1-1 0,-1 0 0,1 1 0,0 0 0,0-1 0,0 1 0,0 0 0,0-1 0,0 1 0,1 0 0,0 0 0,-1 0 0,1-1 0,0 1 0,0 0 0,1 0 0,-1 0 0,0 0 0,1-1 0,0 1 0,1 4 0,3 7 0,1 1 0,1-1 0,0-1 0,0 1 0,2-1 0,13 17 0,36 31 0,-41-44 0,0 0 0,-1 1 0,17 24 0,-30-37 0,0 0 0,0-1 0,0 1 0,-1 1 0,0-1 0,0 0 0,0 1 0,-1-1 0,0 1 0,0-1 0,0 1 0,0 0 0,-1-1 0,0 1 0,-1 0 0,1-1 0,-1 1 0,-2 7 0,1-8-59,0-1 0,-1 1-1,0-1 1,0 0-1,0 0 1,0 0 0,-1 0-1,0-1 1,1 1 0,-1-1-1,0 0 1,-1 0 0,1-1-1,0 1 1,-1-1-1,0 0 1,1 0 0,-1 0-1,0-1 1,0 0 0,0 0-1,-5 1 1,-17 3-6767</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5.772"/>
    </inkml:context>
    <inkml:brush xml:id="br0">
      <inkml:brushProperty name="width" value="0.05" units="cm"/>
      <inkml:brushProperty name="height" value="0.05" units="cm"/>
      <inkml:brushProperty name="color" value="#004F8B"/>
    </inkml:brush>
  </inkml:definitions>
  <inkml:trace contextRef="#ctx0" brushRef="#br0">76 0 24575,'-1'8'0,"0"-1"0,-1 1 0,0-1 0,0 0 0,-1 0 0,-5 11 0,-4 14 0,0 6 0,3 1 0,1-1 0,1 1 0,3 1 0,1-1 0,1 1 0,3-1 0,1 1 0,13 69 0,-13-103-195,0 0 0,0 0 0,0 0 0,1 0 0,0 0 0,4 7 0,6 3-6631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6.117"/>
    </inkml:context>
    <inkml:brush xml:id="br0">
      <inkml:brushProperty name="width" value="0.05" units="cm"/>
      <inkml:brushProperty name="height" value="0.05" units="cm"/>
      <inkml:brushProperty name="color" value="#004F8B"/>
    </inkml:brush>
  </inkml:definitions>
  <inkml:trace contextRef="#ctx0" brushRef="#br0">421 100 24575,'0'-4'0,"-4"-2"0,-6-3 0,-5-5 0,-4 0 0,-3-1 0,-6 1 0,-2 4 0,-1 3 0,2 2 0,-3 3 0,0 6 0,1 1 0,2 1 0,-3 3 0,1 0 0,5 3 0,7-1-8191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6.476"/>
    </inkml:context>
    <inkml:brush xml:id="br0">
      <inkml:brushProperty name="width" value="0.05" units="cm"/>
      <inkml:brushProperty name="height" value="0.05" units="cm"/>
      <inkml:brushProperty name="color" value="#004F8B"/>
    </inkml:brush>
  </inkml:definitions>
  <inkml:trace contextRef="#ctx0" brushRef="#br0">245 98 24575,'0'-10'0,"0"8"0,1 1 0,-1-1 0,0 0 0,0 0 0,0 0 0,0 0 0,-1 0 0,1 0 0,0 1 0,-1-1 0,0 0 0,1 0 0,-1 1 0,0-1 0,0 0 0,0 1 0,0-1 0,0 1 0,0-1 0,0 1 0,0-1 0,-1 1 0,1 0 0,-2-2 0,-4-2 0,0 0 0,-1 0 0,1 1 0,-1 0 0,0 0 0,0 1 0,-1 0 0,1 1 0,-1-1 0,1 2 0,-1-1 0,0 1 0,1 0 0,-14 1 0,18 1 0,0-1 0,0 0 0,0 1 0,0 0 0,0 0 0,0 0 0,0 0 0,1 1 0,-1-1 0,0 1 0,1 0 0,-1 0 0,1 1 0,0-1 0,0 0 0,0 1 0,0 0 0,0 0 0,1 0 0,-1 0 0,1 0 0,0 1 0,0-1 0,0 1 0,0-1 0,0 1 0,1 0 0,0-1 0,0 1 0,0 0 0,0 0 0,0 0 0,1 7 0,-1-9 0,1 1 0,-1-1 0,1 0 0,0 1 0,0-1 0,0 0 0,0 1 0,1-1 0,-1 1 0,0-1 0,1 0 0,0 0 0,0 1 0,-1-1 0,1 0 0,0 0 0,1 0 0,-1 0 0,0 0 0,1 0 0,-1 0 0,1 0 0,-1 0 0,1-1 0,0 1 0,0-1 0,0 1 0,0-1 0,0 0 0,0 0 0,0 0 0,0 0 0,1 0 0,-1 0 0,0 0 0,0-1 0,1 1 0,3-1 0,0 0 0,-1 0 0,0 0 0,0-1 0,1 0 0,-1 0 0,0 0 0,0-1 0,0 0 0,0 0 0,0 0 0,0 0 0,-1-1 0,1 0 0,-1 0 0,0 0 0,7-7 0,-4 3 0,-1-1 0,0-1 0,-1 1 0,0-1 0,0 0 0,4-11 0,21-35 0,-30 55 0,1 0 0,-1 1 0,1-1 0,-1 0 0,0 1 0,1-1 0,-1 0 0,0 1 0,1-1 0,-1 1 0,0-1 0,1 0 0,-1 1 0,0-1 0,0 1 0,1-1 0,-1 1 0,0-1 0,0 1 0,0-1 0,0 1 0,0-1 0,0 1 0,1-1 0,-1 1 0,-1-1 0,1 1 0,0-1 0,0 1 0,0-1 0,0 1 0,0 0 0,1 25 0,-2 75-1365,0-79-5461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6.826"/>
    </inkml:context>
    <inkml:brush xml:id="br0">
      <inkml:brushProperty name="width" value="0.05" units="cm"/>
      <inkml:brushProperty name="height" value="0.05" units="cm"/>
      <inkml:brushProperty name="color" value="#004F8B"/>
    </inkml:brush>
  </inkml:definitions>
  <inkml:trace contextRef="#ctx0" brushRef="#br0">1 2 24575,'0'0'0,"1"0"0,-1 0 0,1-1 0,0 1 0,-1 0 0,1 0 0,0 0 0,0 0 0,-1 0 0,1 0 0,0 0 0,-1 0 0,1 0 0,0 0 0,-1 0 0,1 0 0,0 0 0,-1 1 0,1-1 0,0 0 0,-1 1 0,1-1 0,0 0 0,-1 1 0,1-1 0,-1 0 0,1 1 0,-1-1 0,1 1 0,-1-1 0,1 1 0,-1 0 0,1-1 0,-1 1 0,0-1 0,1 1 0,-1 0 0,0-1 0,0 1 0,1 0 0,-1-1 0,0 1 0,0 0 0,0-1 0,0 1 0,0 0 0,0 0 0,0-1 0,0 2 0,2 6 0,16 60 0,-17-64 0,0 0 0,1 1 0,-1-1 0,1 0 0,0 0 0,1 0 0,-1 0 0,1 0 0,-1-1 0,1 1 0,0-1 0,6 6 0,-8-9 0,0 0 0,-1 0 0,1 0 0,0 0 0,-1 0 0,1 0 0,0 0 0,-1 0 0,1 0 0,0 0 0,-1 0 0,1 0 0,0 0 0,-1-1 0,1 1 0,-1 0 0,1 0 0,0-1 0,-1 1 0,1 0 0,-1-1 0,1 1 0,-1-1 0,1 1 0,-1 0 0,1-1 0,-1 1 0,0-1 0,1-1 0,15-21 0,-9 13 0,-7 8 2,1 1 1,0 0-1,1-1 0,-1 1 0,0 0 0,0 0 0,0 0 1,1 0-1,-1 0 0,0 0 0,1 0 0,-1 0 0,1 1 0,-1-1 1,1 0-1,0 1 0,-1-1 0,1 1 0,0 0 0,-1-1 1,1 1-1,0 0 0,-1 0 0,1 0 0,0 0 0,-1 1 1,1-1-1,-1 0 0,1 1 0,0-1 0,-1 1 0,1-1 0,-1 1 1,1 0-1,1 1 0,4 3-100,0 1 1,0 0 0,-1 0-1,1 0 1,7 12-1,-2-4-760,2 2-5968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0.156"/>
    </inkml:context>
    <inkml:brush xml:id="br0">
      <inkml:brushProperty name="width" value="0.05" units="cm"/>
      <inkml:brushProperty name="height" value="0.05" units="cm"/>
      <inkml:brushProperty name="color" value="#004F8B"/>
    </inkml:brush>
  </inkml:definitions>
  <inkml:trace contextRef="#ctx0" brushRef="#br0">410 26 24575,'0'-4'0,"-4"-2"0,-5 1 0,-6 1 0,-4 1 0,-7 1 0,-3 1 0,-2 0 0,2 1 0,1 1 0,-3-1 0,-1 0 0,2 4 0,2 2 0,1 4 0,1-1 0,1 4 0,5-2-8191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1.038"/>
    </inkml:context>
    <inkml:brush xml:id="br0">
      <inkml:brushProperty name="width" value="0.05" units="cm"/>
      <inkml:brushProperty name="height" value="0.05" units="cm"/>
      <inkml:brushProperty name="color" value="#004F8B"/>
    </inkml:brush>
  </inkml:definitions>
  <inkml:trace contextRef="#ctx0" brushRef="#br0">0 1 24575,'4'0'0,"2"4"0,-1 5 0,-1 6 0,-1 4 0,-1 3 0,-1 2 0,-1 1 0,0 0 0,4 0 0,1-4-8191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7.177"/>
    </inkml:context>
    <inkml:brush xml:id="br0">
      <inkml:brushProperty name="width" value="0.05" units="cm"/>
      <inkml:brushProperty name="height" value="0.05" units="cm"/>
      <inkml:brushProperty name="color" value="#004F8B"/>
    </inkml:brush>
  </inkml:definitions>
  <inkml:trace contextRef="#ctx0" brushRef="#br0">316 1 24575,'-9'15'0,"-1"16"0,8-9 0,0 0 0,2 0 0,1 0 0,1 0 0,6 32 0,4 49 0,-12-96-114,0-1 1,0 0-1,1 0 0,0 1 0,0-1 1,0 0-1,1 0 0,0 0 0,0 0 1,0 0-1,5 7 0,3-2-6712</inkml:trace>
  <inkml:trace contextRef="#ctx0" brushRef="#br0" timeOffset="1">509 243 24575,'-1'-2'0,"0"-1"0,1 1 0,-1 0 0,0-1 0,-1 1 0,1 0 0,0 0 0,0-1 0,-1 1 0,0 0 0,1 1 0,-1-1 0,0 0 0,0 0 0,0 1 0,0-1 0,0 1 0,0 0 0,0-1 0,-1 1 0,-2-1 0,-52-20 0,37 18 15,-1 0 0,0 2 0,0 0 0,0 1 0,0 1 0,0 1 0,-33 6 0,25-2-263,2 2 1,-1 0-1,1 2 1,0 1-1,-27 14 1,33-12-6579</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7.554"/>
    </inkml:context>
    <inkml:brush xml:id="br0">
      <inkml:brushProperty name="width" value="0.05" units="cm"/>
      <inkml:brushProperty name="height" value="0.05" units="cm"/>
      <inkml:brushProperty name="color" value="#004F8B"/>
    </inkml:brush>
  </inkml:definitions>
  <inkml:trace contextRef="#ctx0" brushRef="#br0">50 1 24575,'-4'0'0,"-1"4"0,-1 5 0,2 6 0,1 4 0,1 3 0,1 2 0,1 5 0,0 2 0,-4-1 0,-1-1 0,0 3 0,1 0 0,1-1 0,1 2 0,1 0 0,1-6-8191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7.919"/>
    </inkml:context>
    <inkml:brush xml:id="br0">
      <inkml:brushProperty name="width" value="0.05" units="cm"/>
      <inkml:brushProperty name="height" value="0.05" units="cm"/>
      <inkml:brushProperty name="color" value="#004F8B"/>
    </inkml:brush>
  </inkml:definitions>
  <inkml:trace contextRef="#ctx0" brushRef="#br0">0 642 24575,'0'4'0,"4"2"0,2 3 0,-1 5 0,0 4 0,-2-1-8191</inkml:trace>
  <inkml:trace contextRef="#ctx0" brushRef="#br0" timeOffset="1">194 38 24575,'0'-31'0,"0"24"0,0 22 0,0 392-1365,0-383-5461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8.255"/>
    </inkml:context>
    <inkml:brush xml:id="br0">
      <inkml:brushProperty name="width" value="0.05" units="cm"/>
      <inkml:brushProperty name="height" value="0.05" units="cm"/>
      <inkml:brushProperty name="color" value="#004F8B"/>
    </inkml:brush>
  </inkml:definitions>
  <inkml:trace contextRef="#ctx0" brushRef="#br0">1 1 24575,'4'0'0,"6"0"0,0 0-8191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9.296"/>
    </inkml:context>
    <inkml:brush xml:id="br0">
      <inkml:brushProperty name="width" value="0.05" units="cm"/>
      <inkml:brushProperty name="height" value="0.05" units="cm"/>
      <inkml:brushProperty name="color" value="#004F8B"/>
    </inkml:brush>
  </inkml:definitions>
  <inkml:trace contextRef="#ctx0" brushRef="#br0">29 4 24575,'-3'-3'0,"-3"11"0,-4 14 0,5 18 0,2 0 0,2 1 0,1-1 0,3 0 0,11 63 0,-5-31 0,-7-46-195,1 0 0,2 0 0,0-1 0,2 0 0,0 0 0,20 41 0,-19-51-6631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9.645"/>
    </inkml:context>
    <inkml:brush xml:id="br0">
      <inkml:brushProperty name="width" value="0.05" units="cm"/>
      <inkml:brushProperty name="height" value="0.05" units="cm"/>
      <inkml:brushProperty name="color" value="#004F8B"/>
    </inkml:brush>
  </inkml:definitions>
  <inkml:trace contextRef="#ctx0" brushRef="#br0">1 1 24575,'0'4'0,"0"6"0,0 5 0,0 4 0,0 3 0,0 2 0,0 0 0,0 2 0,0-1 0,0 0 0,0 0 0,0-1 0,4 1 0,2-5-8191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0.001"/>
    </inkml:context>
    <inkml:brush xml:id="br0">
      <inkml:brushProperty name="width" value="0.05" units="cm"/>
      <inkml:brushProperty name="height" value="0.05" units="cm"/>
      <inkml:brushProperty name="color" value="#004F8B"/>
    </inkml:brush>
  </inkml:definitions>
  <inkml:trace contextRef="#ctx0" brushRef="#br0">20 40 24575,'-5'-4'0,"0"-5"0,-1-6 0,2 4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0.341"/>
    </inkml:context>
    <inkml:brush xml:id="br0">
      <inkml:brushProperty name="width" value="0.05" units="cm"/>
      <inkml:brushProperty name="height" value="0.05" units="cm"/>
      <inkml:brushProperty name="color" value="#004F8B"/>
    </inkml:brush>
  </inkml:definitions>
  <inkml:trace contextRef="#ctx0" brushRef="#br0">1 60 24575,'0'14'0,"0"-1"0,1 1 0,0 0 0,1 0 0,0-1 0,1 1 0,1-1 0,6 16 0,-10-28 0,1-1 0,-1 1 0,0-1 0,0 1 0,0 0 0,1-1 0,-1 1 0,0-1 0,1 1 0,-1-1 0,0 1 0,1-1 0,-1 1 0,1-1 0,-1 0 0,1 1 0,-1-1 0,1 1 0,-1-1 0,1 0 0,-1 0 0,1 1 0,-1-1 0,1 0 0,-1 0 0,1 0 0,0 1 0,-1-1 0,1 0 0,-1 0 0,1 0 0,0 0 0,0 0 0,13-18 0,2-32 0,-15 48 0,0-3 0,3-13 0,1 0 0,13-29 0,-17 44 0,0 0 0,0 0 0,1 0 0,-1 0 0,1 0 0,0 1 0,0-1 0,0 0 0,0 1 0,0 0 0,0-1 0,1 1 0,-1 0 0,1 0 0,0 1 0,-1-1 0,1 0 0,0 1 0,0 0 0,0 0 0,0 0 0,0 0 0,6-1 0,-7 2 2,0 1-1,0-1 1,1 0 0,-1 1-1,0 0 1,0 0-1,0 0 1,0-1 0,0 2-1,0-1 1,0 0-1,-1 0 1,1 1 0,0-1-1,-1 1 1,1-1-1,-1 1 1,1 0 0,1 2-1,24 45-141,-13-24-1117,-3-8-5569</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0.675"/>
    </inkml:context>
    <inkml:brush xml:id="br0">
      <inkml:brushProperty name="width" value="0.05" units="cm"/>
      <inkml:brushProperty name="height" value="0.05" units="cm"/>
      <inkml:brushProperty name="color" value="#004F8B"/>
    </inkml:brush>
  </inkml:definitions>
  <inkml:trace contextRef="#ctx0" brushRef="#br0">47 266 24575,'9'-7'0,"0"-1"0,0 1 0,20-11 0,-23 16 0,0-1 0,0-1 0,0 1 0,-1-1 0,1 0 0,-1-1 0,0 1 0,-1-1 0,1 0 0,-1 0 0,0 0 0,0 0 0,0-1 0,-1 0 0,4-9 0,-2 2 0,-1 0 0,-1 0 0,0 0 0,-1 0 0,1-16 0,-3 28 0,1-1 0,-1 0 0,0 0 0,0 0 0,0 1 0,0-1 0,0 0 0,-1 0 0,1 0 0,0 1 0,-1-1 0,0 0 0,1 0 0,-1 1 0,0-1 0,0 0 0,0 1 0,0-1 0,0 1 0,0-1 0,0 1 0,0 0 0,-1 0 0,1-1 0,-1 1 0,1 0 0,-1 0 0,1 0 0,-1 0 0,1 1 0,-1-1 0,0 0 0,0 1 0,1-1 0,-1 1 0,0-1 0,0 1 0,0 0 0,1 0 0,-1 0 0,0 0 0,0 0 0,0 0 0,1 0 0,-1 1 0,0-1 0,0 1 0,-1 0 0,-5 2 0,0 0 0,0 0 0,1 1 0,0 0 0,-1 0 0,1 1 0,1 0 0,-1 0 0,1 1 0,0 0 0,0 0 0,1 0 0,-1 1 0,1 0 0,1 0 0,0 0 0,-6 11 0,6-10 0,0 1 0,0-1 0,1 1 0,0 0 0,0 0 0,1 0 0,0 0 0,1 1 0,0-1 0,0 0 0,1 1 0,0-1 0,1 0 0,0 1 0,3 11 0,-3-18-57,1 1 0,-1-2 1,1 1-1,-1 0 0,1 0 0,0 0 0,0-1 0,0 1 0,0-1 0,1 0 1,-1 0-1,1 0 0,-1 0 0,1 0 0,0 0 0,0 0 0,0-1 0,0 0 0,0 1 1,0-1-1,0 0 0,0-1 0,6 2 0,11 0-6769</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1.016"/>
    </inkml:context>
    <inkml:brush xml:id="br0">
      <inkml:brushProperty name="width" value="0.05" units="cm"/>
      <inkml:brushProperty name="height" value="0.05" units="cm"/>
      <inkml:brushProperty name="color" value="#004F8B"/>
    </inkml:brush>
  </inkml:definitions>
  <inkml:trace contextRef="#ctx0" brushRef="#br0">202 177 24575,'-1'-2'0,"1"1"0,-1-1 0,1 0 0,-1 1 0,0 0 0,1-1 0,-1 1 0,0-1 0,0 1 0,0 0 0,0 0 0,0-1 0,0 1 0,-1 0 0,1 0 0,0 0 0,-1 0 0,1 0 0,0 1 0,-1-1 0,1 0 0,-1 1 0,-2-2 0,-38-7 0,36 9 0,0 1 0,0 0 0,1 0 0,-1 1 0,0 0 0,1 0 0,-1 0 0,1 1 0,0-1 0,0 1 0,0 1 0,0-1 0,0 1 0,1-1 0,-1 1 0,1 1 0,0-1 0,0 1 0,1-1 0,0 1 0,-1 0 0,1 0 0,-4 11 0,5-12 0,0 1 0,0 0 0,0-1 0,0 1 0,1 0 0,0 0 0,0 1 0,0-1 0,1 0 0,0 0 0,0 0 0,0 0 0,0 0 0,1 1 0,0-1 0,0 0 0,0 0 0,1 0 0,0 0 0,0-1 0,0 1 0,0 0 0,1-1 0,0 0 0,0 1 0,0-1 0,5 5 0,-6-7 0,1 0 0,-1 0 0,0-1 0,1 1 0,-1-1 0,1 0 0,-1 1 0,1-1 0,-1 0 0,1-1 0,0 1 0,-1 0 0,1-1 0,0 0 0,0 1 0,0-1 0,-1 0 0,1 0 0,0-1 0,0 1 0,0-1 0,-1 1 0,1-1 0,0 0 0,-1 0 0,1 0 0,3-2 0,6-4 0,1-1 0,-2-1 0,1 0 0,14-14 0,20-14 0,-43 35 0,1-1 0,-1 1 0,0-1 0,0 0 0,0 0 0,0 0 0,0 0 0,-1-1 0,1 1 0,-1-1 0,0 1 0,3-8 0,14-54 0,-2 7 0,-14 50-97,1 1-1,0-1 1,0 1-1,1-1 1,0 1-1,0 1 1,1-1-1,0 1 1,0 0-1,0 0 1,1 1-1,0-1 0,13-6 1,-1 0-6729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1.366"/>
    </inkml:context>
    <inkml:brush xml:id="br0">
      <inkml:brushProperty name="width" value="0.05" units="cm"/>
      <inkml:brushProperty name="height" value="0.05" units="cm"/>
      <inkml:brushProperty name="color" value="#004F8B"/>
    </inkml:brush>
  </inkml:definitions>
  <inkml:trace contextRef="#ctx0" brushRef="#br0">230 146 24575,'0'-4'0,"-4"-1"0,-6 0 0,0 5 0,-4 2 0,-3 1 0,-2 1 0,-3 2 0,-1 2 0,-2 2 0,1 1 0,-1-3 0,4 2 0,6 0-8191</inkml:trace>
  <inkml:trace contextRef="#ctx0" brushRef="#br0" timeOffset="1">279 1 24575,'4'0'0,"1"4"0,0 6 0,4 5 0,-1 4 0,-1 3 0,-1 2 0,1 1 0,0 4 0,-1 2 0,-1 3 0,2 1 0,0-3 0,-2 3 0,0-1 0,-2-3 0,-2-5-8191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1.349"/>
    </inkml:context>
    <inkml:brush xml:id="br0">
      <inkml:brushProperty name="width" value="0.05" units="cm"/>
      <inkml:brushProperty name="height" value="0.05" units="cm"/>
      <inkml:brushProperty name="color" value="#004F8B"/>
    </inkml:brush>
  </inkml:definitions>
  <inkml:trace contextRef="#ctx0" brushRef="#br0">1 6 24575,'4'-4'0,"2"2"0,-5 7 0,-2 5 0,-2 6 0,1 4 0,0 3 0,0 1 0,1 2 0,1 3 0,0 2 0,0-1 0,0 3 0,0 1 0,0-3 0,0 2 0,0-4-8191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1.686"/>
    </inkml:context>
    <inkml:brush xml:id="br0">
      <inkml:brushProperty name="width" value="0.05" units="cm"/>
      <inkml:brushProperty name="height" value="0.05" units="cm"/>
      <inkml:brushProperty name="color" value="#004F8B"/>
    </inkml:brush>
  </inkml:definitions>
  <inkml:trace contextRef="#ctx0" brushRef="#br0">0 25 24575,'0'-4'0,"0"-6"0,0 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2.041"/>
    </inkml:context>
    <inkml:brush xml:id="br0">
      <inkml:brushProperty name="width" value="0.05" units="cm"/>
      <inkml:brushProperty name="height" value="0.05" units="cm"/>
      <inkml:brushProperty name="color" value="#004F8B"/>
    </inkml:brush>
  </inkml:definitions>
  <inkml:trace contextRef="#ctx0" brushRef="#br0">34 1 24575,'-18'46'0,"13"1"41,2 0 0,6 82 0,-1-81-537,-1 0 0,-9 72 0,3-90-6330</inkml:trace>
  <inkml:trace contextRef="#ctx0" brushRef="#br0" timeOffset="1">11 775 24575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2.934"/>
    </inkml:context>
    <inkml:brush xml:id="br0">
      <inkml:brushProperty name="width" value="0.05" units="cm"/>
      <inkml:brushProperty name="height" value="0.05" units="cm"/>
      <inkml:brushProperty name="color" value="#004F8B"/>
    </inkml:brush>
  </inkml:definitions>
  <inkml:trace contextRef="#ctx0" brushRef="#br0">0 1 24575,'0'4'0,"0"6"0,0 4 0,0 5 0,0 3 0,0 2 0,4 1 0,2 0 0,-1 0 0,-1-4-8191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1.966"/>
    </inkml:context>
    <inkml:brush xml:id="br0">
      <inkml:brushProperty name="width" value="0.05" units="cm"/>
      <inkml:brushProperty name="height" value="0.05" units="cm"/>
      <inkml:brushProperty name="color" value="#004F8B"/>
    </inkml:brush>
  </inkml:definitions>
  <inkml:trace contextRef="#ctx0" brushRef="#br0">6 74 24575,'-5'0'0,"4"0"0,6 0 0,5 0 0,6-4 0,4-2 0,3 1 0,1 1 0,2 1 0,-1-3 0,0 0 0,1 0 0,-2-2 0,1-1 0,-1 3 0,1 1 0,-1 1 0,-4 3-8191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2.442"/>
    </inkml:context>
    <inkml:brush xml:id="br0">
      <inkml:brushProperty name="width" value="0.05" units="cm"/>
      <inkml:brushProperty name="height" value="0.05" units="cm"/>
      <inkml:brushProperty name="color" value="#004F8B"/>
    </inkml:brush>
  </inkml:definitions>
  <inkml:trace contextRef="#ctx0" brushRef="#br0">25 0 24575,'-1'1'0,"0"-1"0,0 1 0,0-1 0,0 1 0,0-1 0,0 1 0,0-1 0,0 1 0,0 0 0,0 0 0,0 0 0,0-1 0,1 1 0,-1 0 0,0 0 0,1 0 0,-1 0 0,0 0 0,1 0 0,-1 0 0,1 0 0,0 0 0,-1 1 0,1-1 0,0 0 0,0 0 0,0 2 0,-5 37 0,5-35 0,0 360 0,31-122-1365,-24-201-5461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26.677"/>
    </inkml:context>
    <inkml:brush xml:id="br0">
      <inkml:brushProperty name="width" value="0.05" units="cm"/>
      <inkml:brushProperty name="height" value="0.05" units="cm"/>
      <inkml:brushProperty name="color" value="#004F8B"/>
    </inkml:brush>
  </inkml:definitions>
  <inkml:trace contextRef="#ctx0" brushRef="#br0">47 60 24575,'-2'-2'0,"1"1"0,-1-1 0,1 0 0,0 1 0,0-1 0,0 0 0,0 0 0,0 0 0,1 0 0,-1 0 0,1 0 0,-1 0 0,1 0 0,-1 0 0,1 0 0,0-3 0,3 0 0,1 22 0,-4-16 0,0 0 0,0 0 0,1 0 0,-1 0 0,0 0 0,0 0 0,0 0 0,0 0 0,0 0 0,0 0 0,0 0 0,-1 0 0,1 0 0,0 0 0,0 0 0,-1 0 0,1 0 0,-1 0 0,1 0 0,-1 0 0,1 0 0,-1 0 0,0-1 0,1 1 0,-1 0 0,0 0 0,-1 0 0,1-1 0,0 1 0,0-1 0,0 0 0,1 0 0,-1-1 0,0 1 0,0 0 0,0 0 0,0 0 0,0-1 0,0 1 0,0 0 0,1-1 0,-1 1 0,0-1 0,0 1 0,1-1 0,-1 1 0,0-1 0,0 1 0,1-1 0,-1 0 0,0 0 0,0 0 0,0 0 0,0 0 0,0 0 0,0 0 0,0-1 0,1 1 0,-1 0 0,0 0 0,1 0 0,-1-1 0,1 1 0,-1 0 0,1-1 0,0 1 0,-1 0 0,1-1 0,0 1 0,0-1 0,0 1 0,0 0 0,0-1 0,0 1 0,1-1 0,-1 1 0,0 0 0,1-1 0,-1 1 0,1 0 0,-1 0 0,1-1 0,0 1 0,-1 0 0,1 0 0,0 0 0,0 0 0,0 0 0,0 0 0,0 0 0,0 0 0,0 0 0,0 0 0,0 0 0,1 1 0,1-2 0,3 0-1365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27.528"/>
    </inkml:context>
    <inkml:brush xml:id="br0">
      <inkml:brushProperty name="width" value="0.05" units="cm"/>
      <inkml:brushProperty name="height" value="0.05" units="cm"/>
      <inkml:brushProperty name="color" value="#004F8B"/>
    </inkml:brush>
  </inkml:definitions>
  <inkml:trace contextRef="#ctx0" brushRef="#br0">41 12 24575,'0'-4'0,"-4"-2"0,-2 5 0,1 6 0,-4 7 0,1-3 0,1-7 0,6-4 0,3 2 0,1 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28.893"/>
    </inkml:context>
    <inkml:brush xml:id="br0">
      <inkml:brushProperty name="width" value="0.05" units="cm"/>
      <inkml:brushProperty name="height" value="0.05" units="cm"/>
      <inkml:brushProperty name="color" value="#004F8B"/>
    </inkml:brush>
  </inkml:definitions>
  <inkml:trace contextRef="#ctx0" brushRef="#br0">125 52 24575,'0'-3'0,"0"1"0,0 0 0,0-1 0,0 1 0,0 0 0,0-1 0,-1 1 0,1 0 0,-1-1 0,1 1 0,-1 0 0,0 0 0,0-1 0,0 1 0,0 0 0,-1 0 0,1 0 0,-1 0 0,1 1 0,-4-4 0,4 4 0,0 1 0,1 0 0,-1-1 0,0 1 0,0 0 0,0 0 0,0 0 0,0 0 0,0 0 0,1 0 0,-1 0 0,0 0 0,0 0 0,0 0 0,0 0 0,0 1 0,1-1 0,-1 0 0,0 1 0,0-1 0,-1 1 0,-22 24 0,15-11 0,1 1 0,0 0 0,1 0 0,1 1 0,0 0 0,1 0 0,1 0 0,1 1 0,0-1 0,1 1 0,1 0 0,1 22 0,0-19 0,2 0 0,0-1 0,2 1 0,0-1 0,1 1 0,0-1 0,2-1 0,0 1 0,2-1 0,12 21 0,-20-36 0,1 0 0,0 0 0,0-1 0,0 1 0,0 0 0,0-1 0,0 1 0,1-1 0,-1 0 0,1 0 0,0 0 0,-1 0 0,1 0 0,0-1 0,0 1 0,0-1 0,1 0 0,-1 0 0,0 0 0,0 0 0,1 0 0,-1-1 0,0 0 0,1 1 0,-1-1 0,0 0 0,7-2 0,-5 1 0,1-1 0,-1-1 0,0 1 0,0-1 0,0 0 0,0 0 0,0 0 0,-1-1 0,0 1 0,1-1 0,-1 0 0,-1-1 0,1 1 0,0-1 0,4-7 0,12-28 0,-16 31 0,0 0 0,1 1 0,0-1 0,0 1 0,11-12 0,-16 20 0,0-1 0,0 1 0,0 0 0,0 0 0,0 0 0,0 0 0,0 0 0,1 0 0,-1 0 0,0 0 0,0 0 0,0-1 0,0 1 0,0 0 0,0 0 0,1 0 0,-1 0 0,0 0 0,0 0 0,0 0 0,0 0 0,1 0 0,-1 0 0,0 0 0,0 0 0,0 0 0,0 0 0,0 0 0,0 0 0,1 0 0,-1 1 0,0-1 0,0 0 0,0 0 0,0 0 0,0 0 0,0 0 0,1 0 0,-1 0 0,0 0 0,0 0 0,0 1 0,0-1 0,0 0 0,0 0 0,0 0 0,0 0 0,0 0 0,0 0 0,1 1 0,-1-1 0,0 0 0,3 13 0,-2 14 0,-1-22 0,1 0 0,-1 0 0,1 0 0,0 0 0,0 0 0,0 0 0,1 0 0,0-1 0,0 1 0,0 0 0,0-1 0,1 0 0,-1 1 0,1-1 0,0 0 0,6 5 0,-7-7 0,0-1 0,0 1 0,0-1 0,1 0 0,-1 0 0,0 0 0,0 0 0,1 0 0,-1 0 0,1-1 0,-1 1 0,1-1 0,-1 1 0,1-1 0,-1 0 0,1 0 0,-1 0 0,1-1 0,-1 1 0,0-1 0,1 1 0,-1-1 0,1 0 0,-1 0 0,0 0 0,1 0 0,-1 0 0,0 0 0,0-1 0,0 1 0,0-1 0,0 1 0,0-1 0,-1 0 0,3-2 0,7-8 0,0 0 0,-1-1 0,-1 0 0,0 0 0,-1-1 0,0 0 0,8-24 0,-12 30 0,-1 0 0,0 0 0,-1 0 0,0 0 0,0 0 0,-1-1 0,0 1 0,-1-1 0,1 1 0,-2-1 0,1 1 0,-1-1 0,0 1 0,-1-1 0,-5-14 0,6 20 5,-1 1-1,0-1 0,1 1 0,-1-1 1,0 1-1,0 0 0,-1 0 0,1 0 1,0 0-1,-1 0 0,1 0 1,-1 1-1,0-1 0,1 1 0,-1 0 1,0 0-1,0 0 0,0 0 1,0 0-1,0 1 0,0-1 0,0 1 1,0 0-1,0-1 0,0 2 0,0-1 1,-4 1-1,-1 0-169,-1 0 0,1 1 0,0 0 0,1 0 0,-1 1 0,0 0 0,1 1 0,-14 8 0,-1 3-6661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2.423"/>
    </inkml:context>
    <inkml:brush xml:id="br0">
      <inkml:brushProperty name="width" value="0.05" units="cm"/>
      <inkml:brushProperty name="height" value="0.05" units="cm"/>
      <inkml:brushProperty name="color" value="#004F8B"/>
    </inkml:brush>
  </inkml:definitions>
  <inkml:trace contextRef="#ctx0" brushRef="#br0">166 40 24575,'5'-15'0,"-5"15"0,0-1 0,1 1 0,-1 0 0,1-1 0,-1 1 0,0-1 0,1 1 0,-1-1 0,0 1 0,1-1 0,-1 1 0,0-1 0,0 1 0,0-1 0,1 1 0,-1-1 0,0 0 0,0 1 0,0-1 0,0 1 0,0-1 0,0 1 0,0-1 0,0 0 0,0 1 0,0-1 0,0 1 0,-1-1 0,1 1 0,0-1 0,0 0 0,-1 1 0,1-1 0,0 1 0,-1-1 0,1 1 0,0 0 0,-1-1 0,1 1 0,-1-1 0,1 1 0,0 0 0,-1-1 0,1 1 0,-1 0 0,1-1 0,-1 1 0,1 0 0,-1 0 0,0 0 0,1-1 0,-1 1 0,1 0 0,-1 0 0,1 0 0,-1 0 0,0 0 0,1 0 0,-1 0 0,1 0 0,-1 0 0,0 1 0,-8-1 0,1 1 0,0 1 0,0-1 0,0 2 0,0-1 0,0 1 0,1 0 0,-1 0 0,1 1 0,0 0 0,0 1 0,0-1 0,1 1 0,-1 1 0,1-1 0,-9 11 0,13-13 0,-1-1 0,1 1 0,0-1 0,0 1 0,0 0 0,1-1 0,-1 1 0,1 0 0,-1 0 0,1 0 0,0 0 0,0 1 0,1-1 0,-1 0 0,1 0 0,-1 0 0,1 1 0,0-1 0,0 0 0,0 1 0,1-1 0,-1 0 0,1 0 0,0 0 0,0 1 0,0-1 0,0 0 0,0 0 0,1 0 0,-1-1 0,1 1 0,0 0 0,0 0 0,0-1 0,0 1 0,0-1 0,1 0 0,-1 0 0,1 0 0,-1 0 0,1 0 0,0 0 0,3 1 0,6 3 0,0 0 0,0-1 0,1 0 0,21 4 0,-22-6 0,0 1 0,0 0 0,0 0 0,22 13 0,-31-16-4,-1 1 0,1 0 0,-1 0 0,1 0 0,-1 0 0,0 1 0,0-1 0,0 1 0,0-1 0,-1 1 0,1 0 0,-1-1 0,1 1 0,-1 0 0,0 0 0,0 0 0,0 0 0,-1 0 0,1 5 0,0-3 21,-2 1-1,1-1 1,0 0 0,-1 0-1,0 0 1,0 0 0,-1 0-1,1 0 1,-1-1 0,0 1-1,-4 6 1,3-6-79,1 0 0,-1 0 0,0-1 0,0 1 1,-1-1-1,0 0 0,1 0 0,-1 0 0,-1-1 0,1 1 0,0-1 0,-1 0 1,0 0-1,1-1 0,-1 1 0,0-1 0,-1 0 0,1 0 0,0-1 0,0 1 1,-1-1-1,1-1 0,-8 1 0,-7-4-6764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2.752"/>
    </inkml:context>
    <inkml:brush xml:id="br0">
      <inkml:brushProperty name="width" value="0.05" units="cm"/>
      <inkml:brushProperty name="height" value="0.05" units="cm"/>
      <inkml:brushProperty name="color" value="#004F8B"/>
    </inkml:brush>
  </inkml:definitions>
  <inkml:trace contextRef="#ctx0" brushRef="#br0">1 0 24575,'3'0'0,"0"0"0,1 0 0,-1 1 0,0-1 0,0 1 0,0-1 0,0 1 0,1 0 0,-1 0 0,0 0 0,0 1 0,-1-1 0,1 1 0,0 0 0,0 0 0,-1 0 0,1 0 0,-1 0 0,4 4 0,-2 0 0,0 0 0,-1 0 0,0 1 0,0-1 0,-1 1 0,1 0 0,-1-1 0,1 10 0,3 23 0,-1 0 0,-3 0 0,-2 60 0,-2-56 0,3 1 0,9 69 0,1-64-1365,-3-28-5461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3.083"/>
    </inkml:context>
    <inkml:brush xml:id="br0">
      <inkml:brushProperty name="width" value="0.05" units="cm"/>
      <inkml:brushProperty name="height" value="0.05" units="cm"/>
      <inkml:brushProperty name="color" value="#004F8B"/>
    </inkml:brush>
  </inkml:definitions>
  <inkml:trace contextRef="#ctx0" brushRef="#br0">332 101 24575,'0'-4'0,"0"-6"0,-4-5 0,-6 0 0,-4-1 0,-5 1 0,-3 4 0,-2 4 0,-5 2 0,-2 3 0,1 2 0,0 0 0,-2 1 0,1-1 0,0 1 0,6-1-8191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1.065"/>
    </inkml:context>
    <inkml:brush xml:id="br0">
      <inkml:brushProperty name="width" value="0.05" units="cm"/>
      <inkml:brushProperty name="height" value="0.05" units="cm"/>
      <inkml:brushProperty name="color" value="#004F8B"/>
    </inkml:brush>
  </inkml:definitions>
  <inkml:trace contextRef="#ctx0" brushRef="#br0">67 12 24575,'13'-12'0,"-8"12"0,-13 24 0,4-14 0,-1 5 0,-14 32 0,-19 78 0,35-112 0,0 0 0,1 0 0,1 0 0,0 0 0,1 0 0,0 0 0,1 1 0,0-1 0,1 0 0,1-1 0,6 21 0,-8-29 0,1-1 0,0 0 0,-1 0 0,1 0 0,0 0 0,1 0 0,-1 0 0,1 0 0,-1-1 0,1 1 0,0-1 0,0 0 0,0 1 0,0-1 0,0-1 0,6 4 0,-2-3 0,0 0 0,-1 0 0,1-1 0,0 0 0,0 0 0,0 0 0,0-1 0,10-1 0,1-1 0,0-1 0,0 0 0,-1-2 0,1 0 0,-1-1 0,18-8 0,-13 4-170,0-1-1,0 0 0,-1-2 1,-1 0-1,0-2 0,-1 0 1,34-34-1,-37 28-6655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3.779"/>
    </inkml:context>
    <inkml:brush xml:id="br0">
      <inkml:brushProperty name="width" value="0.05" units="cm"/>
      <inkml:brushProperty name="height" value="0.05" units="cm"/>
      <inkml:brushProperty name="color" value="#004F8B"/>
    </inkml:brush>
  </inkml:definitions>
  <inkml:trace contextRef="#ctx0" brushRef="#br0">1 27 24575,'9'-20'0,"-6"14"0,3 17 0,2 11 0,1-1 0,1-1 0,1 0 0,1 0 0,1-1 0,0-1 0,2 0 0,0-1 0,25 23 0,-38-39 0,-1 1 0,1 0 0,0-1 0,0 1 0,0-1 0,-1 1 0,1-1 0,1 0 0,-1 0 0,0 0 0,0 0 0,0 0 0,0-1 0,1 1 0,-1-1 0,0 1 0,1-1 0,-1 0 0,0 0 0,1 0 0,-1 0 0,0 0 0,1 0 0,-1-1 0,0 1 0,1-1 0,-1 0 0,0 1 0,0-1 0,0 0 0,0 0 0,0-1 0,0 1 0,0 0 0,3-3 0,2-5 0,0 0 0,-1 0 0,0 0 0,-1-1 0,0 1 0,5-16 0,13-20 0,-22 43 0,-1 1 0,1-1 0,0 1 0,0 0 0,0-1 0,0 1 0,1 0 0,-1 0 0,0 0 0,0 0 0,1 0 0,-1 0 0,0 0 0,1 0 0,-1 1 0,1-1 0,-1 0 0,1 1 0,0-1 0,-1 1 0,1 0 0,-1-1 0,1 1 0,2 0 0,-1 1 0,-1 0 0,0-1 0,1 1 0,-1 0 0,0 1 0,1-1 0,-1 0 0,0 1 0,0-1 0,0 1 0,0-1 0,0 1 0,-1 0 0,3 2 0,6 9 0,-1 1 0,-1-1 0,13 28 0,-19-37 0,36 98-1365,-31-81-5461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4.123"/>
    </inkml:context>
    <inkml:brush xml:id="br0">
      <inkml:brushProperty name="width" value="0.05" units="cm"/>
      <inkml:brushProperty name="height" value="0.05" units="cm"/>
      <inkml:brushProperty name="color" value="#004F8B"/>
    </inkml:brush>
  </inkml:definitions>
  <inkml:trace contextRef="#ctx0" brushRef="#br0">26 602 24575,'1'4'0,"0"0"0,0 0 0,0 0 0,0-1 0,0 1 0,1 0 0,0-1 0,0 1 0,0-1 0,0 0 0,0 1 0,4 3 0,-7-36 0,-16-46 0,-12-131 0,27 184 0,1-1 0,1 0 0,2 1 0,0-1 0,1 1 0,1 0 0,1-1 0,1 2 0,1-1 0,14-30 0,-18 47 0,0 1 0,0-1 0,0 0 0,1 1 0,0 0 0,0 0 0,0 0 0,0 0 0,1 1 0,-1 0 0,1 0 0,0 0 0,0 0 0,0 1 0,0 0 0,0 0 0,1 0 0,-1 0 0,1 1 0,-1 0 0,1 0 0,-1 1 0,1-1 0,0 1 0,5 1 0,-6 0 0,1-1 0,-1 1 0,0 0 0,0 1 0,-1-1 0,1 1 0,0 0 0,0 0 0,-1 1 0,1-1 0,-1 1 0,0 0 0,0 0 0,0 0 0,0 1 0,0-1 0,-1 1 0,0 0 0,0 0 0,0 0 0,0 1 0,0-1 0,-1 1 0,0-1 0,0 1 0,0 0 0,2 9 0,-4-11 4,1 1 0,-1-1-1,0 1 1,1 0 0,-2 0 0,1-1-1,0 1 1,-1-1 0,0 1 0,1 0-1,-1-1 1,-1 1 0,1-1 0,0 0-1,-1 1 1,0-1 0,0 0 0,0 0-1,0 0 1,0 0 0,-1 0 0,1-1-1,-1 1 1,0-1 0,0 1 0,0-1-1,0 0 1,0 0 0,0 0 0,0-1-1,-7 3 1,-3 1-216,0 0 0,-1-1 0,1 0-1,-1-1 1,0-1 0,-27 1 0,16-3-6614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4.469"/>
    </inkml:context>
    <inkml:brush xml:id="br0">
      <inkml:brushProperty name="width" value="0.05" units="cm"/>
      <inkml:brushProperty name="height" value="0.05" units="cm"/>
      <inkml:brushProperty name="color" value="#004F8B"/>
    </inkml:brush>
  </inkml:definitions>
  <inkml:trace contextRef="#ctx0" brushRef="#br0">2 25 24575,'0'-1'0,"-1"0"0,1 0 0,0 0 0,0 0 0,0 0 0,0 0 0,0 0 0,0 1 0,0-1 0,0 0 0,0 0 0,1 0 0,-1 0 0,0 0 0,0 0 0,1 0 0,-1 1 0,1-1 0,-1 0 0,1 0 0,-1 0 0,1 1 0,-1-1 0,1 0 0,0 1 0,-1-1 0,1 1 0,1-2 0,-1 3 0,0-1 0,0 1 0,0 0 0,0-1 0,-1 1 0,1 0 0,0 0 0,0 0 0,-1 0 0,1 0 0,-1 0 0,1 0 0,-1 0 0,1 0 0,-1 0 0,1 0 0,-1 0 0,0 0 0,0 0 0,0 0 0,1 0 0,-1 0 0,0 0 0,-1 2 0,8 90 0,-8 121 0,-2-75 0,4-84-682,13 90-1,-10-117-6143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4.828"/>
    </inkml:context>
    <inkml:brush xml:id="br0">
      <inkml:brushProperty name="width" value="0.05" units="cm"/>
      <inkml:brushProperty name="height" value="0.05" units="cm"/>
      <inkml:brushProperty name="color" value="#004F8B"/>
    </inkml:brush>
  </inkml:definitions>
  <inkml:trace contextRef="#ctx0" brushRef="#br0">338 76 24575,'0'-5'0,"0"-4"0,-4-2 0,-6-2 0,-5 0 0,-4 3 0,-7 3 0,-3 3 0,-2 2 0,2 1 0,1 1 0,1 0 0,1 1 0,1 3 0,1 2 0,0 4 0,4-1-8191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5.195"/>
    </inkml:context>
    <inkml:brush xml:id="br0">
      <inkml:brushProperty name="width" value="0.05" units="cm"/>
      <inkml:brushProperty name="height" value="0.05" units="cm"/>
      <inkml:brushProperty name="color" value="#004F8B"/>
    </inkml:brush>
  </inkml:definitions>
  <inkml:trace contextRef="#ctx0" brushRef="#br0">13 27 24575,'1'0'0,"0"1"0,-1-1 0,1 0 0,0 0 0,-1 1 0,1-1 0,-1 1 0,1-1 0,0 1 0,-1-1 0,1 1 0,-1-1 0,0 1 0,1-1 0,-1 1 0,1-1 0,-1 1 0,0 0 0,1-1 0,-1 1 0,0 0 0,0-1 0,1 1 0,-1 0 0,0-1 0,0 1 0,0 0 0,0 0 0,0-1 0,0 1 0,0 0 0,0-1 0,0 1 0,0 0 0,-1 0 0,1-1 0,0 1 0,0 0 0,-1-1 0,0 2 0,-10 37 0,8-33 0,2-1 0,-1 0 0,1 1 0,0-1 0,0 0 0,0 1 0,1-1 0,0 1 0,0-1 0,0 1 0,1-1 0,0 1 0,0-1 0,0 0 0,1 1 0,0-1 0,0 0 0,0 0 0,0 0 0,1 0 0,0-1 0,0 1 0,0-1 0,0 0 0,1 1 0,0-1 0,0-1 0,0 1 0,0-1 0,1 1 0,-1-1 0,1-1 0,0 1 0,0 0 0,0-1 0,0 0 0,0-1 0,0 1 0,1-1 0,-1 0 0,0 0 0,1 0 0,-1-1 0,1 0 0,-1 0 0,1 0 0,-1-1 0,1 0 0,-1 0 0,0 0 0,1-1 0,-1 1 0,7-5 0,-7 4 0,0-1 0,0 0 0,0 0 0,0 0 0,0-1 0,-1 0 0,0 0 0,1 0 0,-2 0 0,1-1 0,0 0 0,-1 1 0,0-1 0,0 0 0,0-1 0,-1 1 0,0 0 0,0-1 0,0 1 0,-1-1 0,1 0 0,-1 0 0,-1 1 0,1-1 0,-1 0 0,-1-9 0,1 10 0,-1 0 0,0-1 0,0 1 0,0 0 0,-1 0 0,1 0 0,-1 0 0,-1 0 0,1 1 0,-1-1 0,0 0 0,0 1 0,0 0 0,0 0 0,-1 0 0,0 0 0,1 0 0,-1 1 0,-1 0 0,1 0 0,0 0 0,-1 0 0,0 1 0,0-1 0,1 1 0,-1 1 0,0-1 0,-1 1 0,-6-2 0,1 1-227,0 1-1,0 0 1,-1 1-1,1 0 1,-21 4-1,7 2-6598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5.527"/>
    </inkml:context>
    <inkml:brush xml:id="br0">
      <inkml:brushProperty name="width" value="0.05" units="cm"/>
      <inkml:brushProperty name="height" value="0.05" units="cm"/>
      <inkml:brushProperty name="color" value="#004F8B"/>
    </inkml:brush>
  </inkml:definitions>
  <inkml:trace contextRef="#ctx0" brushRef="#br0">152 32 24575,'-1'-1'0,"1"-1"0,0 1 0,-1-1 0,1 1 0,-1-1 0,0 1 0,1 0 0,-1-1 0,0 1 0,0 0 0,0-1 0,0 1 0,0 0 0,0 0 0,0 0 0,-1 0 0,1 0 0,0 0 0,0 0 0,-1 0 0,1 1 0,-1-1 0,1 0 0,-1 1 0,1-1 0,-1 1 0,1 0 0,-1-1 0,1 1 0,-4 0 0,1-1 0,-1 1 0,0-1 0,1 1 0,-1 0 0,0 0 0,1 1 0,-1 0 0,0-1 0,-5 3 0,6-1 0,0 0 0,1 0 0,0 0 0,-1 0 0,1 1 0,0 0 0,0-1 0,0 1 0,1 0 0,-1 0 0,1 0 0,-1 1 0,1-1 0,0 1 0,-2 4 0,1 0 0,0 0 0,1 0 0,0 0 0,0 0 0,1 0 0,0 1 0,0 9 0,1-3 0,1 0 0,0 0 0,1 0 0,1-1 0,0 1 0,1-1 0,1 1 0,6 13 0,-10-26 0,-1 0 0,1 0 0,0 0 0,0 0 0,0 0 0,0 0 0,1-1 0,-1 1 0,0 0 0,1-1 0,-1 1 0,1-1 0,-1 1 0,1-1 0,0 0 0,0 0 0,0 0 0,-1 0 0,1 0 0,0 0 0,0 0 0,0 0 0,1-1 0,-1 1 0,0-1 0,4 1 0,-4-2 0,1 0 0,-1 0 0,0 0 0,1 0 0,-1 0 0,0-1 0,0 1 0,1-1 0,-1 1 0,0-1 0,-1 0 0,1 0 0,0 0 0,0 0 0,-1 0 0,1 0 0,-1 0 0,0 0 0,0-1 0,0 1 0,2-4 0,4-16 0,0-1 0,-1 1 0,5-45 0,4-13 0,-15 79 0,0 0 0,0 0 0,0 0 0,0 0 0,0 0 0,1-1 0,-1 1 0,1 0 0,-1 0 0,1 0 0,-1 0 0,1 0 0,-1 0 0,1 0 0,0 0 0,-1 1 0,1-1 0,0 0 0,0 0 0,1 0 0,-1 1 0,-1 0 0,1 0 0,0 1 0,-1-1 0,1 0 0,0 1 0,-1-1 0,1 1 0,-1-1 0,1 1 0,-1-1 0,1 1 0,-1-1 0,0 1 0,1-1 0,-1 1 0,1 0 0,-1-1 0,0 1 0,0 0 0,1-1 0,-1 2 0,14 47 0,-3 2-1365,-6-28-5461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5.888"/>
    </inkml:context>
    <inkml:brush xml:id="br0">
      <inkml:brushProperty name="width" value="0.05" units="cm"/>
      <inkml:brushProperty name="height" value="0.05" units="cm"/>
      <inkml:brushProperty name="color" value="#004F8B"/>
    </inkml:brush>
  </inkml:definitions>
  <inkml:trace contextRef="#ctx0" brushRef="#br0">0 48 24575,'16'-24'0,"-16"22"0,1 0 0,0 0 0,0 0 0,0 0 0,0 0 0,1 0 0,-1 1 0,0-1 0,1 0 0,-1 1 0,4-3 0,-4 5 0,0-1 0,0 0 0,0 0 0,0 0 0,0 1 0,0-1 0,0 0 0,0 1 0,0-1 0,0 1 0,0-1 0,0 1 0,0 0 0,0-1 0,0 1 0,0 0 0,0 0 0,-1-1 0,1 1 0,0 0 0,-1 0 0,1 0 0,-1 0 0,1 0 0,-1 0 0,1 0 0,-1 0 0,1 0 0,-1 2 0,18 33 0,14 42 0,-21-49 0,0 0 0,2-1 0,20 31 0,-32-58 0,-1 0 0,0-1 0,1 1 0,-1-1 0,1 1 0,-1-1 0,1 1 0,-1-1 0,1 1 0,-1-1 0,1 1 0,0-1 0,-1 0 0,1 1 0,-1-1 0,1 0 0,0 0 0,-1 1 0,1-1 0,0 0 0,-1 0 0,1 0 0,0 0 0,-1 0 0,1 0 0,0 0 0,0 0 0,-1 0 0,1 0 0,0 0 0,-1 0 0,1-1 0,0 1 0,-1 0 0,1 0 0,0-1 0,-1 1 0,1 0 0,-1-1 0,1 1 0,-1-1 0,1 1 0,-1-1 0,1 1 0,-1-1 0,2 0 0,26-39 0,-8 11 0,-17 26-1,-1 2 0,1-1 0,-1 0 0,1 0 0,0 1 0,0-1 0,-1 1 0,1 0 0,0 0 0,0 0 0,1 0 0,-1 1 0,0-1 0,0 1 0,0 0 0,0 0 0,0 0 0,0 0 0,1 0 0,-1 1 0,0-1 0,0 1-1,0 0 1,3 1 0,5 4 28,0 0-1,0 0 0,0 1 0,18 17 0,-22-18-189,0 0-1,1 0 1,-1 0 0,1-1-1,0 0 1,1-1 0,-1 0-1,11 4 1,2-6-6663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6.227"/>
    </inkml:context>
    <inkml:brush xml:id="br0">
      <inkml:brushProperty name="width" value="0.05" units="cm"/>
      <inkml:brushProperty name="height" value="0.05" units="cm"/>
      <inkml:brushProperty name="color" value="#004F8B"/>
    </inkml:brush>
  </inkml:definitions>
  <inkml:trace contextRef="#ctx0" brushRef="#br0">194 547 24575,'0'-1'0,"0"0"0,-1 0 0,1 0 0,-1 0 0,1 0 0,-1 0 0,1 0 0,-1 0 0,1 0 0,-1 0 0,0 1 0,1-1 0,-1 0 0,0 0 0,0 1 0,0-1 0,0 1 0,1-1 0,-1 1 0,0-1 0,0 1 0,0-1 0,0 1 0,0 0 0,0-1 0,0 1 0,-1 0 0,1 0 0,0 0 0,0 0 0,0 0 0,0 0 0,0 0 0,-2 0 0,-36 5 0,29-1 0,0 0 0,1 1 0,0 0 0,0 0 0,0 1 0,1 0 0,-1 1 0,1-1 0,-10 14 0,15-17 0,0 0 0,1 0 0,-1 1 0,1-1 0,0 1 0,0 0 0,0-1 0,1 1 0,-1 0 0,1 0 0,-1 8 0,1-10 0,1 1 0,1-1 0,-1 0 0,0 1 0,1-1 0,-1 0 0,1 1 0,-1-1 0,1 0 0,0 0 0,0 1 0,0-1 0,0 0 0,1 0 0,-1 0 0,1-1 0,-1 1 0,1 0 0,-1 0 0,1-1 0,0 1 0,3 1 0,-2-1 0,1 1 0,0-1 0,0 0 0,0-1 0,0 1 0,0-1 0,0 0 0,0 0 0,1 0 0,-1 0 0,0-1 0,1 1 0,-1-1 0,0-1 0,1 1 0,-1 0 0,0-1 0,0 0 0,1 0 0,-1 0 0,0-1 0,0 1 0,0-1 0,0 0 0,0 0 0,-1 0 0,1-1 0,5-4 0,3-3 0,1 0 0,-1-1 0,-1 0 0,0-1 0,-1 0 0,13-20 0,-7 4 0,0-1 0,-2 0 0,-1-1 0,-2 0 0,-1-1 0,-1 0 0,-2 0 0,-1-1 0,-1 0 0,-2 0 0,-1-1 0,-2 1 0,-4-41 0,2 59 0,-1 0 0,0 0 0,-8-20 0,10 32 0,0 0 0,1-1 0,-1 1 0,0-1 0,0 1 0,-1 0 0,1 0 0,0 0 0,-1 0 0,1 0 0,-1 0 0,0 0 0,0 0 0,0 0 0,0 1 0,0-1 0,0 1 0,0 0 0,0-1 0,0 1 0,-1 0 0,1 0 0,-1 1 0,1-1 0,0 0 0,-1 1 0,-3-1 0,4 2 0,-1 0 0,1-1 0,0 1 0,-1 1 0,1-1 0,0 0 0,0 1 0,0-1 0,0 1 0,0-1 0,0 1 0,0 0 0,1 0 0,-1 0 0,0 0 0,1 0 0,0 0 0,-1 1 0,1-1 0,0 0 0,0 1 0,1-1 0,-1 0 0,0 4 0,-13 61 0,10-29-151,2 0-1,2 1 0,1-1 0,2 0 1,2 1-1,1-2 0,2 1 1,23 66-1,-7-43-6674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6.680"/>
    </inkml:context>
    <inkml:brush xml:id="br0">
      <inkml:brushProperty name="width" value="0.05" units="cm"/>
      <inkml:brushProperty name="height" value="0.05" units="cm"/>
      <inkml:brushProperty name="color" value="#004F8B"/>
    </inkml:brush>
  </inkml:definitions>
  <inkml:trace contextRef="#ctx0" brushRef="#br0">1 1 24575,'0'4'0,"0"6"0,0 5 0,0 4 0,0 3 0,0 6 0,0 2 0,0 1 0,0-2 0,0-1 0,0-1 0,0-2 0,0 0 0,0-9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7.010"/>
    </inkml:context>
    <inkml:brush xml:id="br0">
      <inkml:brushProperty name="width" value="0.05" units="cm"/>
      <inkml:brushProperty name="height" value="0.05" units="cm"/>
      <inkml:brushProperty name="color" value="#004F8B"/>
    </inkml:brush>
  </inkml:definitions>
  <inkml:trace contextRef="#ctx0" brushRef="#br0">1 113 24575,'0'-8'0,"4"-8"0,1-4 0,1-3 0,2 2 0,5 5 0,-1 9 0,-1 6-8191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1.463"/>
    </inkml:context>
    <inkml:brush xml:id="br0">
      <inkml:brushProperty name="width" value="0.05" units="cm"/>
      <inkml:brushProperty name="height" value="0.05" units="cm"/>
      <inkml:brushProperty name="color" value="#004F8B"/>
    </inkml:brush>
  </inkml:definitions>
  <inkml:trace contextRef="#ctx0" brushRef="#br0">148 0 24575,'-2'1'0,"-1"0"0,1 0 0,-1 0 0,1 0 0,-1 0 0,1 0 0,-1 0 0,1 1 0,0-1 0,0 1 0,0 0 0,0 0 0,0 0 0,0 0 0,0 0 0,-2 4 0,-25 38 0,28-42 0,-11 22 0,0 0 0,2 1 0,1 1 0,1-1 0,2 2 0,0-1 0,-3 42 0,3 194 0,7-199 0,0-21-682,9 54-1,-4-63-6143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7.350"/>
    </inkml:context>
    <inkml:brush xml:id="br0">
      <inkml:brushProperty name="width" value="0.05" units="cm"/>
      <inkml:brushProperty name="height" value="0.05" units="cm"/>
      <inkml:brushProperty name="color" value="#004F8B"/>
    </inkml:brush>
  </inkml:definitions>
  <inkml:trace contextRef="#ctx0" brushRef="#br0">0 1 24575,'2'67'0,"2"-1"0,4 1 0,23 97 0,-31-162 0,0 0 0,0-1 0,0 1 0,1-1 0,-1 1 0,1 0 0,-1-1 0,1 1 0,-1-1 0,1 0 0,0 1 0,0-1 0,0 1 0,0-1 0,0 0 0,0 0 0,0 0 0,0 1 0,0-1 0,1 0 0,1 1 0,-2-2 0,0 0 0,0-1 0,1 1 0,-1 0 0,0-1 0,0 1 0,0-1 0,0 1 0,0-1 0,0 1 0,-1-1 0,1 0 0,0 0 0,0 1 0,0-1 0,-1 0 0,1 0 0,0 0 0,-1 0 0,1 0 0,0 0 0,0-1 0,5-10 0,0 0 0,-1 0 0,7-22 0,-7 13 0,2-5 0,0 1 0,13-27 0,-19 48 0,1-1 0,0 1 0,0 0 0,1 0 0,-1 0 0,1 0 0,0 0 0,0 0 0,0 1 0,0-1 0,1 1 0,-1 0 0,1 0 0,0 1 0,0-1 0,0 1 0,0-1 0,8-1 0,-9 3 0,0 1 0,0 0 0,0 0 0,0 0 0,-1 0 0,1 0 0,0 1 0,0-1 0,0 1 0,0 0 0,0 0 0,0 0 0,-1 0 0,1 0 0,0 1 0,-1-1 0,1 1 0,-1 0 0,0 0 0,1 0 0,-1 0 0,0 0 0,0 0 0,0 0 0,-1 1 0,1-1 0,2 5 0,5 9 0,-1 1 0,0 0 0,8 26 0,-2-7 0,9 8-1365,-14-27-5461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7.685"/>
    </inkml:context>
    <inkml:brush xml:id="br0">
      <inkml:brushProperty name="width" value="0.05" units="cm"/>
      <inkml:brushProperty name="height" value="0.05" units="cm"/>
      <inkml:brushProperty name="color" value="#004F8B"/>
    </inkml:brush>
  </inkml:definitions>
  <inkml:trace contextRef="#ctx0" brushRef="#br0">130 494 24575,'0'-1'0,"1"1"0,-1-1 0,0 0 0,0 1 0,0-1 0,0 0 0,0 1 0,0-1 0,0 0 0,0 1 0,0-1 0,0 0 0,0 1 0,-1-1 0,1 0 0,0 1 0,0-1 0,-1 1 0,1-1 0,0 0 0,-1 1 0,1-1 0,0 1 0,-1-1 0,1 1 0,-1-1 0,1 1 0,-1-1 0,1 1 0,-1 0 0,0-1 0,1 1 0,-1 0 0,1-1 0,-1 1 0,0 0 0,0 0 0,-1 0 0,0 1 0,0-1 0,0 1 0,0 0 0,0-1 0,0 1 0,0 0 0,1 1 0,-1-1 0,0 0 0,1 0 0,-2 2 0,-44 48 0,40-41 0,1 0 0,1 0 0,0 1 0,0-1 0,1 1 0,1 0 0,-1 1 0,2-1 0,0 0 0,0 1 0,1-1 0,0 1 0,1 0 0,0-1 0,4 21 0,-3-26 0,0 1 0,1-2 0,-1 1 0,1 0 0,0 0 0,1 0 0,0-1 0,0 1 0,0-1 0,0 0 0,1 0 0,-1 0 0,1-1 0,1 1 0,-1-1 0,1 0 0,-1 0 0,1 0 0,1-1 0,-1 1 0,0-1 0,1-1 0,-1 1 0,1-1 0,0 0 0,0 0 0,0-1 0,0 1 0,0-1 0,12 0 0,-6-1 7,-1-1 0,1 0 0,0 0 0,0-1 0,-1-1 1,1 0-1,-1 0 0,0-2 0,0 1 0,0-1 0,0-1 0,-1 0 0,0 0 0,0-1 0,-1 0 0,14-13 0,-10 6-156,0 0 1,0-1-1,-1-1 1,-1 0-1,-1 0 1,0-1-1,-1 0 1,-1-1-1,8-25 1,-6 10-6678</inkml:trace>
  <inkml:trace contextRef="#ctx0" brushRef="#br0" timeOffset="1">492 10 24575,'0'0'0,"0"0"0,0-1 0,0 1 0,0 0 0,0-1 0,0 1 0,0 0 0,0 0 0,0-1 0,0 1 0,0 0 0,0-1 0,0 1 0,0 0 0,0-1 0,0 1 0,0 0 0,0 0 0,0-1 0,0 1 0,1 0 0,-1-1 0,0 1 0,0 0 0,0 0 0,0-1 0,1 1 0,-1 0 0,0 0 0,0 0 0,1-1 0,-1 1 0,0 0 0,0 0 0,1 0 0,-1 0 0,1-1 0,9 10 0,7 17 0,-11-6 0,-1-1 0,-1 0 0,-1 1 0,-1 0 0,0 21 0,-5 105 0,1-117 0,-23 164 134,3-45-1633,20-126-5327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8.049"/>
    </inkml:context>
    <inkml:brush xml:id="br0">
      <inkml:brushProperty name="width" value="0.05" units="cm"/>
      <inkml:brushProperty name="height" value="0.05" units="cm"/>
      <inkml:brushProperty name="color" value="#004F8B"/>
    </inkml:brush>
  </inkml:definitions>
  <inkml:trace contextRef="#ctx0" brushRef="#br0">9 25 24575,'0'0'0,"0"1"0,0-1 0,0 0 0,0 0 0,0 0 0,0 0 0,0 0 0,0 0 0,-1 0 0,1 0 0,0 0 0,0 0 0,0 1 0,0-1 0,0 0 0,0 0 0,0 0 0,-1 0 0,1 0 0,0 0 0,0 0 0,0 0 0,0 0 0,0 0 0,0 0 0,0 0 0,-1 0 0,1 0 0,0 0 0,0 0 0,0 0 0,0 0 0,0 0 0,0 0 0,-1 0 0,1 0 0,0 0 0,0-1 0,0 1 0,0 0 0,0 0 0,0 0 0,0 0 0,0 0 0,-1 0 0,1 0 0,0 0 0,0 0 0,0 0 0,0-1 0,0 1 0,-4 17 0,6-5 0,1-1 0,0 1 0,1-1 0,1 0 0,-1 0 0,2 0 0,-1-1 0,13 17 0,-16-23 0,1 0 0,0 0 0,0 0 0,1 0 0,-1 0 0,1-1 0,0 1 0,0-1 0,0 0 0,0 0 0,1-1 0,-1 1 0,1-1 0,0 0 0,0 0 0,-1 0 0,1-1 0,0 0 0,0 0 0,0 0 0,1-1 0,5 1 0,-8-2 0,1 0 0,-1 1 0,1-1 0,-1-1 0,1 1 0,-1 0 0,0-1 0,1 0 0,-1 0 0,0 0 0,0 0 0,0 0 0,-1-1 0,1 1 0,-1-1 0,1 0 0,-1 0 0,0 0 0,3-5 0,3-6 0,-2 0 0,0-1 0,7-23 0,-10 28 0,0-1 0,0 1 0,2 0 0,-1 0 0,1 0 0,7-10 0,-11 19 0,-1 0 0,1 1 0,-1-1 0,1 0 0,0 1 0,-1-1 0,1 1 0,0-1 0,-1 1 0,1-1 0,0 1 0,0-1 0,-1 1 0,1 0 0,0-1 0,0 1 0,0 0 0,-1 0 0,1-1 0,0 1 0,0 0 0,0 0 0,0 0 0,0 0 0,0 0 0,-1 0 0,1 1 0,0-1 0,0 0 0,0 0 0,0 1 0,-1-1 0,1 0 0,0 1 0,0-1 0,-1 1 0,1-1 0,0 1 0,-1-1 0,1 1 0,0-1 0,-1 1 0,1 0 0,-1-1 0,1 1 0,-1 0 0,1 0 0,-1-1 0,0 1 0,1 0 0,-1 0 0,1 1 0,20 50 0,-18-43 0,0-1-69,3 11-116,1-1 0,0 0-1,1 0 1,1-1 0,0 0 0,23 29 0,-8-21-6641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8.676"/>
    </inkml:context>
    <inkml:brush xml:id="br0">
      <inkml:brushProperty name="width" value="0.05" units="cm"/>
      <inkml:brushProperty name="height" value="0.05" units="cm"/>
      <inkml:brushProperty name="color" value="#004F8B"/>
    </inkml:brush>
  </inkml:definitions>
  <inkml:trace contextRef="#ctx0" brushRef="#br0">247 438 24575,'-29'-9'0,"27"8"0,0 0 0,-1-1 0,0 1 0,1 0 0,-1 0 0,0 1 0,1-1 0,-1 1 0,0-1 0,0 1 0,0 0 0,-3 0 0,-4 2 0,0 0 0,0 1 0,1 0 0,-1 0 0,1 1 0,0 1 0,0-1 0,0 2 0,0-1 0,1 1 0,0 0 0,0 1 0,1-1 0,0 2 0,0-1 0,-6 9 0,10-11 0,-1 0 0,1 0 0,1 0 0,-1 0 0,1 0 0,0 0 0,0 1 0,0-1 0,1 1 0,0 0 0,0-1 0,0 1 0,1 0 0,-1-1 0,1 1 0,1 0 0,-1 0 0,1-1 0,0 1 0,1 0 0,-1-1 0,1 1 0,0-1 0,0 0 0,1 0 0,0 1 0,0-2 0,0 1 0,5 6 0,-6-8 0,0 0 0,1 1 0,-1-1 0,1 0 0,0 0 0,-1-1 0,2 1 0,-1-1 0,0 1 0,0-1 0,1 0 0,-1 0 0,1-1 0,-1 1 0,1-1 0,0 1 0,0-1 0,0 0 0,0-1 0,0 1 0,0-1 0,-1 1 0,1-1 0,0 0 0,0-1 0,0 1 0,0-1 0,0 0 0,0 0 0,0 0 0,0 0 0,-1-1 0,1 1 0,0-1 0,-1 0 0,6-4 0,2-3 0,-1 1 0,-1-1 0,1-1 0,-2 1 0,1-2 0,-1 1 0,-1-1 0,0 0 0,0-1 0,4-12 0,5-14 0,-3-2 0,-1 1 0,-2-1 0,8-63 0,-9 21 0,-4-106 0,-5 185 0,0-26 0,0 29 0,0-1 0,0 0 0,0 0 0,0 0 0,0 0 0,0 1 0,0-1 0,0 0 0,0 0 0,1 0 0,-1 1 0,0-1 0,0 0 0,1 0 0,-1 1 0,0-1 0,1 0 0,-1 1 0,1-1 0,-1 0 0,1 1 0,-1-1 0,1 1 0,0-1 0,0 0 0,1 4 0,0 1 0,0 0 0,0 0 0,-1-1 0,0 1 0,0 0 0,0 0 0,0 0 0,0 0 0,-1 5 0,2-1 0,16 80 0,98 398 0,-106-461-1365,-1-7-5461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9.024"/>
    </inkml:context>
    <inkml:brush xml:id="br0">
      <inkml:brushProperty name="width" value="0.05" units="cm"/>
      <inkml:brushProperty name="height" value="0.05" units="cm"/>
      <inkml:brushProperty name="color" value="#004F8B"/>
    </inkml:brush>
  </inkml:definitions>
  <inkml:trace contextRef="#ctx0" brushRef="#br0">26 463 24575,'4'-4'0,"1"-5"0,0-6 0,-1 4 0,-1 8 0,-1 9 0,-1 7 0,-1 6 0,5 4 0,0 1 0,0 2 0,-1 0 0,-1 0 0,-1-1 0,-5 0 0,-3-9 0</inkml:trace>
  <inkml:trace contextRef="#ctx0" brushRef="#br0" timeOffset="1">1 53 24575,'0'-4'0,"0"-6"0,0-5 0,4 0 0,2 7 0,-1 8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9.734"/>
    </inkml:context>
    <inkml:brush xml:id="br0">
      <inkml:brushProperty name="width" value="0.05" units="cm"/>
      <inkml:brushProperty name="height" value="0.05" units="cm"/>
      <inkml:brushProperty name="color" value="#004F8B"/>
    </inkml:brush>
  </inkml:definitions>
  <inkml:trace contextRef="#ctx0" brushRef="#br0">1 0 24575,'5'7'0,"-1"0"0,0 0 0,0 1 0,0 0 0,-1-1 0,0 1 0,0 0 0,2 17 0,3 3 0,7 19 0,3 11 0,2-2 0,29 58 0,-48-112 0,0 0 0,0 0 0,0 0 0,0 0 0,0 0 0,0 0 0,1 0 0,-1-1 0,1 1 0,-1-1 0,1 1 0,0-1 0,-1 1 0,1-1 0,0 0 0,3 2 0,-4-3 0,0 0 0,0 0 0,0 0 0,0 0 0,0-1 0,0 1 0,0 0 0,0 0 0,0-1 0,0 1 0,-1 0 0,1-1 0,0 1 0,0-1 0,0 0 0,-1 1 0,1-1 0,0 1 0,0-1 0,-1 0 0,1 0 0,-1 1 0,1-1 0,-1 0 0,1 0 0,0-1 0,5-10 0,-1 0 0,0-1 0,-1 1 0,4-18 0,-2 7 0,-2 9 0,1 0 0,1 0 0,0 0 0,1 1 0,0 0 0,11-14 0,-16 23 0,1 1 0,0-1 0,0 1 0,1 0 0,-1 0 0,1 1 0,-1-1 0,1 0 0,0 1 0,0 0 0,0 0 0,0 0 0,0 1 0,0-1 0,1 1 0,-1 0 0,1 0 0,-1 1 0,0-1 0,1 1 0,-1 0 0,1 0 0,-1 1 0,9 1 0,9 4 0,0 1 0,-1 1 0,1 1 0,28 17 0,-24-13 0,0 0 0,30 9 0,-54-21 0,0-1 0,0 1 0,0 0 0,1-1 0,-1 1 0,0-1 0,0 0 0,1 0 0,-1 0 0,0 0 0,1 0 0,-1 0 0,0 0 0,0-1 0,1 1 0,-1-1 0,0 0 0,0 0 0,0 0 0,0 0 0,0 0 0,3-2 0,-4 2 0,-1 1 0,0-1 0,1 1 0,-1-1 0,0 1 0,1-1 0,-1 0 0,0 1 0,0-1 0,0 1 0,0-1 0,0 0 0,0 1 0,1-1 0,-1 0 0,0 1 0,-1-1 0,1 1 0,0-1 0,0 0 0,0 1 0,0-1 0,0 1 0,-1-1 0,1 0 0,0 1 0,0-1 0,-1 0 0,-1-1 0,0 0 0,0 0 0,0 0 0,0 0 0,0 1 0,0-1 0,0 0 0,0 1 0,-1 0 0,-4-2 0,3 1 0,0 0 0,0 0 0,-1 0 0,1 1 0,0 0 0,-1 0 0,0 0 0,1 0 0,-1 1 0,1 0 0,-1 0 0,0 0 0,1 0 0,-1 1 0,0 0 0,1 0 0,-1 0 0,1 0 0,0 1 0,-1 0 0,-6 4 0,8-4 0,-1 1 0,1 0 0,0 0 0,0 0 0,1 0 0,-1 1 0,1-1 0,0 1 0,-1-1 0,2 1 0,-1 0 0,0 0 0,1 0 0,0 0 0,-1 0 0,2 0 0,-1 0 0,0 0 0,1 1 0,0-1 0,0 0 0,0 0 0,0 0 0,2 5 0,-1-1 0,1 1 0,0-1 0,1 0 0,-1 0 0,1-1 0,1 1 0,0-1 0,0 1 0,0-1 0,1 0 0,0 0 0,0-1 0,1 0 0,0 0 0,9 7 0,-12-10 0,0-1 0,1 1 0,-1-1 0,1 0 0,0 0 0,0 0 0,0-1 0,0 0 0,0 1 0,0-1 0,0 0 0,0-1 0,1 1 0,-1-1 0,0 0 0,0 0 0,0 0 0,1-1 0,-1 1 0,0-1 0,0 0 0,0 0 0,0-1 0,0 1 0,0-1 0,0 0 0,0 0 0,-1 0 0,1 0 0,-1-1 0,6-4 0,1-3 0,-1 0 0,0-1 0,-1 1 0,0-2 0,0 1 0,-2-1 0,1 0 0,-1-1 0,-1 1 0,7-25 0,-9 49 0,1-1 0,-2 0 0,1 1 0,0 12 0,10 131 0,-4-66 0,-3 0 0,-11 160 0,3-235 0,-1 0 0,0 1 0,0-1 0,-1-1 0,-1 1 0,-1-1 0,0 1 0,0-2 0,-1 1 0,-16 21 0,19-29 0,-1-1 0,1 1 0,-1 0 0,0-1 0,0 0 0,0 0 0,0-1 0,-1 1 0,0-1 0,1 0 0,-1-1 0,0 1 0,-1-1 0,1 0 0,0-1 0,-1 0 0,1 0 0,0 0 0,-1-1 0,1 1 0,-1-2 0,1 1 0,-1-1 0,1 0 0,-1 0 0,-6-3 0,1 0-136,0-2-1,1 1 1,0-1-1,0-1 1,0 0-1,1-1 1,0 0-1,1 0 0,-15-17 1,-10-12-6690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0.356"/>
    </inkml:context>
    <inkml:brush xml:id="br0">
      <inkml:brushProperty name="width" value="0.05" units="cm"/>
      <inkml:brushProperty name="height" value="0.05" units="cm"/>
      <inkml:brushProperty name="color" value="#004F8B"/>
    </inkml:brush>
  </inkml:definitions>
  <inkml:trace contextRef="#ctx0" brushRef="#br0">333 380 24575,'0'-1'0,"0"0"0,0 0 0,-1 0 0,1 0 0,-1 1 0,1-1 0,0 0 0,-1 0 0,0 1 0,1-1 0,-1 0 0,1 0 0,-1 1 0,0-1 0,0 1 0,1-1 0,-1 1 0,0-1 0,0 1 0,0-1 0,1 1 0,-1 0 0,0-1 0,0 1 0,0 0 0,0 0 0,0-1 0,0 1 0,0 0 0,0 0 0,1 0 0,-1 0 0,0 0 0,0 1 0,0-1 0,-1 0 0,-39 7 0,40-7 0,-14 4 0,0 1 0,0 1 0,1 0 0,0 1 0,0 0 0,1 1 0,0 1 0,0 0 0,1 0 0,0 1 0,1 1 0,0 0 0,1 1 0,0 0 0,1 0 0,0 1 0,1 0 0,0 1 0,1 0 0,1 0 0,0 0 0,1 1 0,-6 28 0,10-35 0,0 1 0,1-1 0,0 1 0,0 0 0,1-1 0,0 1 0,1-1 0,0 1 0,0-1 0,1 0 0,0 0 0,0 0 0,6 9 0,-7-14 0,0 0 0,-1 0 0,2-1 0,-1 1 0,0 0 0,1-1 0,-1 0 0,1 1 0,-1-1 0,1 0 0,0 0 0,0-1 0,0 1 0,0 0 0,0-1 0,1 0 0,-1 0 0,0 0 0,1 0 0,-1-1 0,0 1 0,1-1 0,-1 0 0,1 0 0,-1 0 0,1 0 0,-1 0 0,0-1 0,1 0 0,-1 0 0,0 0 0,1 0 0,-1 0 0,0-1 0,4-1 0,3-3 0,-1 0 0,0-1 0,0 0 0,-1 0 0,0-1 0,0 0 0,0-1 0,-1 1 0,0-1 0,-1-1 0,0 1 0,-1-1 0,0 0 0,6-16 0,5-17 0,-3-1 0,10-50 0,-9 9 0,-4-1 0,-4 0 0,-8-141 0,23 416 0,-20-178-42,4 64-288,3 1-1,4-2 0,31 112 0,-32-155-6495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0.772"/>
    </inkml:context>
    <inkml:brush xml:id="br0">
      <inkml:brushProperty name="width" value="0.05" units="cm"/>
      <inkml:brushProperty name="height" value="0.05" units="cm"/>
      <inkml:brushProperty name="color" value="#004F8B"/>
    </inkml:brush>
  </inkml:definitions>
  <inkml:trace contextRef="#ctx0" brushRef="#br0">226 104 24575,'0'-4'0,"0"-1"0,0 1 0,0 0 0,-1 0 0,0-1 0,0 1 0,0 0 0,0 0 0,-1 0 0,1 0 0,-1 0 0,0 1 0,0-1 0,0 0 0,-1 1 0,1 0 0,-1-1 0,0 1 0,0 0 0,0 0 0,-1 1 0,1-1 0,0 1 0,-1-1 0,0 1 0,0 0 0,1 1 0,-1-1 0,0 1 0,0-1 0,0 1 0,-1 0 0,1 1 0,0-1 0,0 1 0,-1 0 0,1 0 0,0 0 0,0 0 0,0 1 0,-1 0 0,1 0 0,0 0 0,0 0 0,-6 3 0,5-2 0,1 0 0,-1 0 0,0 1 0,1-1 0,0 1 0,-1 0 0,1 0 0,0 1 0,1-1 0,-1 1 0,0 0 0,1 0 0,0 0 0,0 1 0,-3 5 0,2-2 0,1 0 0,0 1 0,0-1 0,1 1 0,0-1 0,0 1 0,1 0 0,0 15 0,1-11 0,1-1 0,0 1 0,0 0 0,2-1 0,-1 1 0,2-1 0,0 0 0,0 1 0,1-2 0,0 1 0,1-1 0,13 20 0,-17-29 0,-1 0 0,1 0 0,-1 0 0,1 0 0,-1-1 0,1 1 0,0 0 0,0-1 0,0 1 0,0-1 0,0 0 0,0 0 0,0 0 0,1 0 0,-1 0 0,0 0 0,1 0 0,-1-1 0,0 1 0,1-1 0,-1 0 0,4 0 0,-3-1 0,-1 1 0,1-1 0,-1-1 0,1 1 0,-1 0 0,1-1 0,-1 1 0,0-1 0,0 1 0,0-1 0,0 0 0,0 0 0,0 0 0,0 0 0,0-1 0,1-2 0,5-9 0,-1-1 0,0 0 0,-1 0 0,0 0 0,4-21 0,-4 5 0,-1 0 0,-2 0 0,-1-62 0,22 372 0,-20-256-1365,1-5-5461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1.153"/>
    </inkml:context>
    <inkml:brush xml:id="br0">
      <inkml:brushProperty name="width" value="0.05" units="cm"/>
      <inkml:brushProperty name="height" value="0.05" units="cm"/>
      <inkml:brushProperty name="color" value="#004F8B"/>
    </inkml:brush>
  </inkml:definitions>
  <inkml:trace contextRef="#ctx0" brushRef="#br0">179 5 24575,'3'6'0,"0"3"0,2 0 0,-1 0 0,1 0 0,0-1 0,11 14 0,-14-20 0,-1 0 0,1 0 0,0 0 0,0 0 0,0-1 0,0 1 0,0-1 0,0 1 0,0-1 0,1 0 0,-1 0 0,0 0 0,1 0 0,-1 0 0,1-1 0,-1 1 0,1-1 0,-1 0 0,1 1 0,0-1 0,-1 0 0,1 0 0,-1-1 0,1 1 0,-1 0 0,1-1 0,-1 0 0,1 0 0,-1 1 0,1-1 0,-1-1 0,0 1 0,0 0 0,3-2 0,38-34 0,-38 30 0,1 1 0,1 0 0,-1 1 0,1 0 0,0 0 0,0 0 0,11-4 0,-16 8 0,1 0 0,0 1 0,0-1 0,0 1 0,0 0 0,-1 0 0,1 0 0,0 0 0,0 0 0,0 1 0,0-1 0,-1 1 0,1 0 0,0 0 0,0 0 0,-1 0 0,1 0 0,-1 0 0,1 1 0,-1 0 0,0-1 0,1 1 0,-1 0 0,0 0 0,0 0 0,0 0 0,1 3 0,4 3 0,-1 0 0,-1 1 0,0-1 0,0 1 0,0 0 0,-1 0 0,-1 1 0,0-1 0,0 1 0,0 0 0,0 13 0,2 16 0,-1 59 0,-4-88 0,1 20 0,-2-1 0,-1 1 0,-1 0 0,-2-1 0,-1 0 0,-1 0 0,-19 49 0,21-67 0,0-1 0,-1 1 0,0-1 0,0 0 0,-1 0 0,0-1 0,-1 0 0,0 0 0,-1-1 0,0 0 0,0-1 0,0 0 0,-1 0 0,0-1 0,0 0 0,-1 0 0,0-1 0,0-1 0,0 0 0,0-1 0,-1 0 0,-13 2 0,10-3-85,1-1 0,-1-1-1,0 0 1,0-1 0,1-1-1,-1 0 1,1-1 0,-1-1-1,1 0 1,0-1 0,0 0-1,1-1 1,0-1 0,0 0-1,-15-11 1,-9-10-6741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1.941"/>
    </inkml:context>
    <inkml:brush xml:id="br0">
      <inkml:brushProperty name="width" value="0.05" units="cm"/>
      <inkml:brushProperty name="height" value="0.05" units="cm"/>
      <inkml:brushProperty name="color" value="#004F8B"/>
    </inkml:brush>
  </inkml:definitions>
  <inkml:trace contextRef="#ctx0" brushRef="#br0">0 41 24575,'1'31'0,"2"0"0,11 59 0,-10-70 0,1-1 0,1 0 0,1-1 0,1 0 0,0 0 0,16 24 0,-24-40 0,1-1 0,0 0 0,-1 0 0,1 1 0,0-1 0,0 0 0,0 0 0,0 0 0,0 0 0,0 0 0,1 0 0,-1 0 0,0 0 0,0-1 0,1 1 0,-1 0 0,0-1 0,1 1 0,-1-1 0,0 1 0,1-1 0,-1 0 0,1 0 0,-1 0 0,3 1 0,-2-2 0,0 0 0,-1 0 0,1 0 0,0 0 0,0 0 0,-1 0 0,1 0 0,-1 0 0,1-1 0,-1 1 0,1-1 0,-1 1 0,0-1 0,0 1 0,0-1 0,1-2 0,3-5 0,0-1 0,-1 0 0,0 0 0,0 0 0,3-19 0,1-54 0,-7 60 0,1 0 0,0 0 0,2 1 0,10-32 0,-14 52 0,1 0 0,-1 0 0,1 0 0,0 0 0,0 0 0,0 0 0,0 0 0,0 0 0,0 0 0,1 1 0,-1-1 0,1 0 0,-1 1 0,1-1 0,-1 1 0,1 0 0,0-1 0,0 1 0,0 0 0,0 0 0,0 0 0,2 0 0,-2 1 0,0 0 0,1 0 0,-1 0 0,0 0 0,0 0 0,1 1 0,-1-1 0,0 1 0,0 0 0,0 0 0,1 0 0,-1 0 0,0 0 0,0 0 0,-1 0 0,1 1 0,2 1 0,5 5 0,-1 0 0,0 1 0,0 0 0,-1 0 0,0 1 0,10 19 0,37 84 4,51 96-1373,-89-181-5457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1.824"/>
    </inkml:context>
    <inkml:brush xml:id="br0">
      <inkml:brushProperty name="width" value="0.05" units="cm"/>
      <inkml:brushProperty name="height" value="0.05" units="cm"/>
      <inkml:brushProperty name="color" value="#004F8B"/>
    </inkml:brush>
  </inkml:definitions>
  <inkml:trace contextRef="#ctx0" brushRef="#br0">182 1 24575,'5'4'0,"0"5"0,1 6 0,-2 4 0,-1 3 0,-1 2 0,-1 1 0,-1 5 0,0 0 0,0 1 0,0-2 0,0-2 0,-1-1 0,1 0 0,0-2 0,0 0 0,0-4-8191</inkml:trace>
  <inkml:trace contextRef="#ctx0" brushRef="#br0" timeOffset="1">279 219 24575,'0'-4'0,"-4"-2"0,-5 1 0,-6 1 0,-4 1 0,-3 1 0,-6 1 0,-2 0 0,-1 1 0,2 0 0,-3 1 0,0-1 0,5 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2.548"/>
    </inkml:context>
    <inkml:brush xml:id="br0">
      <inkml:brushProperty name="width" value="0.05" units="cm"/>
      <inkml:brushProperty name="height" value="0.05" units="cm"/>
      <inkml:brushProperty name="color" value="#004F8B"/>
    </inkml:brush>
  </inkml:definitions>
  <inkml:trace contextRef="#ctx0" brushRef="#br0">0 127 24575,'0'-5'0,"1"1"0,-1-1 0,0 1 0,1-1 0,0 1 0,0 0 0,1-1 0,-1 1 0,1 0 0,0 0 0,0 0 0,0 0 0,0 0 0,1 0 0,0 1 0,6-7 0,-4 5 0,1 1 0,0-1 0,0 1 0,0 1 0,1-1 0,-1 1 0,1 0 0,0 0 0,11-2 0,-1 1 0,0 1 0,0 1 0,0 1 0,0 0 0,0 1 0,0 1 0,0 0 0,19 5 0,-29-4 0,0-1 0,-1 1 0,1 0 0,-1 0 0,1 1 0,-1 0 0,0 0 0,0 0 0,0 1 0,-1 0 0,1 0 0,-1 1 0,0-1 0,0 1 0,-1 0 0,1 0 0,-1 1 0,0-1 0,-1 1 0,1 0 0,-1 0 0,0 0 0,-1 1 0,1-1 0,-1 1 0,-1-1 0,1 1 0,-1 0 0,1 11 0,-2-1 0,-1 0 0,0-1 0,-1 1 0,-1-1 0,0 1 0,-1-1 0,-1 0 0,-1-1 0,0 1 0,-1-1 0,-10 17 0,-43 67 0,13-23 0,-62 138 0,104-202-227,2 0-1,-1 1 1,2-1-1,-1 1 1,0 21-1,3-13-6598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2.900"/>
    </inkml:context>
    <inkml:brush xml:id="br0">
      <inkml:brushProperty name="width" value="0.05" units="cm"/>
      <inkml:brushProperty name="height" value="0.05" units="cm"/>
      <inkml:brushProperty name="color" value="#004F8B"/>
    </inkml:brush>
  </inkml:definitions>
  <inkml:trace contextRef="#ctx0" brushRef="#br0">0 0 24575,'5'0'0,"0"4"0,4 2 0,5 3 0,3 5 0,0 4 0,-4-2-8191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5.748"/>
    </inkml:context>
    <inkml:brush xml:id="br0">
      <inkml:brushProperty name="width" value="0.05" units="cm"/>
      <inkml:brushProperty name="height" value="0.05" units="cm"/>
      <inkml:brushProperty name="color" value="#004F8B"/>
    </inkml:brush>
  </inkml:definitions>
  <inkml:trace contextRef="#ctx0" brushRef="#br0">270 72 24575,'20'-15'0,"-16"12"0,1 0 0,0 0 0,-1 0 0,0-1 0,0 1 0,7-9 0,-11 12 0,0 0 0,0-1 0,1 1 0,-1-1 0,0 1 0,0-1 0,0 1 0,0 0 0,0-1 0,1 1 0,-1-1 0,0 1 0,0-1 0,0 1 0,0-1 0,0 1 0,0-1 0,-1 1 0,1-1 0,0 1 0,0 0 0,0-1 0,0 1 0,0-1 0,-1 1 0,1-1 0,0 1 0,0 0 0,-1-1 0,1 1 0,-1-1 0,-27-10 0,19 11 0,1 0 0,0 0 0,0 1 0,-1 0 0,1 0 0,0 1 0,0 0 0,0 0 0,0 1 0,1 0 0,-1 1 0,1-1 0,0 1 0,0 1 0,-10 7 0,-2 2 0,0 1 0,1 1 0,1 1 0,-18 21 0,29-30 0,0-1 0,1 2 0,-1-1 0,2 1 0,-1-1 0,1 2 0,0-1 0,1 0 0,0 1 0,1-1 0,0 1 0,0 0 0,1-1 0,1 1 0,-1 0 0,3 18 0,0-15 0,1 1 0,0-1 0,1 1 0,1-1 0,0-1 0,1 1 0,0-1 0,0 0 0,2 0 0,0-1 0,13 17 0,5 2 0,49 61 0,-67-80 0,0 0 0,-1 1 0,0 0 0,-1 0 0,-1 1 0,5 15 0,-9-23 7,0 1 0,0-1-1,-1 0 1,0 0 0,0 0-1,0 1 1,0-1-1,-1 0 1,0 0 0,0 0-1,-1 0 1,1 0 0,-1 0-1,0 0 1,-1 0 0,1-1-1,-6 9 1,0-3-255,0 0 1,-1 0-1,0 0 1,-1-1-1,-19 15 1,12-13-6579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6.147"/>
    </inkml:context>
    <inkml:brush xml:id="br0">
      <inkml:brushProperty name="width" value="0.05" units="cm"/>
      <inkml:brushProperty name="height" value="0.05" units="cm"/>
      <inkml:brushProperty name="color" value="#004F8B"/>
    </inkml:brush>
  </inkml:definitions>
  <inkml:trace contextRef="#ctx0" brushRef="#br0">0 0 24575,'1'1'0,"0"-1"0,0 0 0,0 1 0,0-1 0,0 1 0,0-1 0,0 1 0,0 0 0,-1-1 0,1 1 0,0 0 0,0-1 0,-1 1 0,1 0 0,-1 0 0,1 0 0,0 0 0,-1-1 0,0 1 0,1 0 0,-1 0 0,1 0 0,-1 0 0,0 0 0,0 1 0,8 34 0,-5-22 0,7 33 0,-9-37 0,1 0 0,-1 0 0,2 0 0,-1 0 0,2-1 0,-1 1 0,1-1 0,1 0 0,-1 0 0,12 16 0,-15-24 0,1 0 0,-1 0 0,0 0 0,0 0 0,1 0 0,-1 0 0,0 0 0,1 0 0,-1-1 0,1 1 0,-1 0 0,1-1 0,-1 1 0,1-1 0,0 0 0,-1 1 0,1-1 0,-1 0 0,1 0 0,0 0 0,-1 0 0,1-1 0,1 1 0,1-1 0,-1-1 0,-1 1 0,1 0 0,0-1 0,0 0 0,0 0 0,-1 0 0,1 0 0,-1 0 0,0 0 0,3-3 0,4-7 0,0 0 0,-1-1 0,13-25 0,-19 32 0,1 1 0,0-1 0,1 1 0,-1-1 0,1 1 0,0 0 0,0 0 0,1 1 0,-1 0 0,6-5 0,-8 8 0,-1 1 0,0-1 0,1 0 0,-1 1 0,0-1 0,1 1 0,-1 0 0,1-1 0,-1 1 0,1 0 0,-1 0 0,1 0 0,-1 0 0,1 0 0,-1 0 0,1 0 0,-1 0 0,3 1 0,-2 0 0,1 1 0,-1-1 0,1 1 0,-1-1 0,0 1 0,1 0 0,-1 0 0,0 0 0,0 0 0,-1 0 0,1 0 0,0 0 0,1 4 0,26 50 0,-26-46 0,1-1 0,1 1 0,-1-1 0,2 0 0,-1-1 0,1 1 0,0-1 0,1-1 0,8 9 0,-3-10-1365,-2-4-5461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6.496"/>
    </inkml:context>
    <inkml:brush xml:id="br0">
      <inkml:brushProperty name="width" value="0.05" units="cm"/>
      <inkml:brushProperty name="height" value="0.05" units="cm"/>
      <inkml:brushProperty name="color" value="#004F8B"/>
    </inkml:brush>
  </inkml:definitions>
  <inkml:trace contextRef="#ctx0" brushRef="#br0">58 34 24575,'1'-16'0,"-1"-1"0,-6 29 0,-1 14 0,1 0 0,1 1 0,2-1 0,0 1 0,2 0 0,1 0 0,1 0 0,1 0 0,1 0 0,12 43 0,-8-52 0,1 0 0,1-1 0,0 0 0,19 24 0,-20-31 0,0 1 0,-1 0 0,0 0 0,-1 1 0,0 0 0,0 0 0,-1 0 0,-1 1 0,0 0 0,3 23 0,-7-34 0,1-1 0,-1 1 0,0 0 0,0-1 0,0 1 0,0-1 0,0 1 0,0 0 0,-1-1 0,1 1 0,0-1 0,-1 1 0,1 0 0,-1-1 0,0 1 0,1-1 0,-1 0 0,0 1 0,0-1 0,0 0 0,0 1 0,0-1 0,0 0 0,0 0 0,0 0 0,-1 0 0,1 0 0,0 0 0,-1 0 0,1 0 0,-1-1 0,1 1 0,-1 0 0,1-1 0,-1 1 0,1-1 0,-1 0 0,0 0 0,1 1 0,-1-1 0,1 0 0,-1 0 0,0 0 0,1-1 0,-1 1 0,1 0 0,-1-1 0,0 1 0,1-1 0,-3-1 0,-6-1 0,0 0 0,0-2 0,1 1 0,0-1 0,0 0 0,-14-11 0,-8-12-1365,18 18-5461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6.862"/>
    </inkml:context>
    <inkml:brush xml:id="br0">
      <inkml:brushProperty name="width" value="0.05" units="cm"/>
      <inkml:brushProperty name="height" value="0.05" units="cm"/>
      <inkml:brushProperty name="color" value="#004F8B"/>
    </inkml:brush>
  </inkml:definitions>
  <inkml:trace contextRef="#ctx0" brushRef="#br0">25 29 24575,'19'-23'0,"-18"18"0,-13 14 0,9-6 0,0-1 0,0 2 0,1-1 0,-1 0 0,1 0 0,0 1 0,0-1 0,0 1 0,0 0 0,0 0 0,1-1 0,0 1 0,0 0 0,0 0 0,0 0 0,1 1 0,-1-1 0,1 0 0,0 0 0,0 0 0,1 0 0,-1 0 0,1 0 0,0 0 0,0 0 0,0 0 0,0 0 0,1 0 0,3 5 0,6 12 0,1-1 0,1 0 0,1-1 0,20 21 0,4 8 0,-33-40 0,-1 0 0,1 1 0,-2-1 0,1 1 0,-1 0 0,-1-1 0,1 1 0,-2 1 0,2 14 0,-2-22 0,-1 1 0,0-1 0,0 0 0,0 1 0,0-1 0,0 1 0,0-1 0,-1 0 0,1 1 0,-1-1 0,0 0 0,0 0 0,1 1 0,-1-1 0,-1 0 0,1 0 0,0 0 0,0 0 0,-1 0 0,1-1 0,-1 1 0,0 0 0,1-1 0,-1 1 0,0-1 0,0 1 0,0-1 0,0 0 0,0 0 0,0 0 0,-1 0 0,1 0 0,0 0 0,0-1 0,-1 1 0,1-1 0,0 0 0,-1 1 0,1-1 0,-1 0 0,1 0 0,-3-1 0,-14-2-1365,3-1-5461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7.247"/>
    </inkml:context>
    <inkml:brush xml:id="br0">
      <inkml:brushProperty name="width" value="0.05" units="cm"/>
      <inkml:brushProperty name="height" value="0.05" units="cm"/>
      <inkml:brushProperty name="color" value="#004F8B"/>
    </inkml:brush>
  </inkml:definitions>
  <inkml:trace contextRef="#ctx0" brushRef="#br0">1 13 24575,'1'-1'0,"-1"0"0,1 0 0,0 0 0,0 0 0,0 1 0,0-1 0,0 0 0,0 0 0,0 1 0,1-1 0,-1 0 0,0 1 0,0 0 0,0-1 0,1 1 0,-1-1 0,0 1 0,1 0 0,-1 0 0,0 0 0,0 0 0,1 0 0,-1 0 0,0 0 0,1 0 0,-1 1 0,0-1 0,0 0 0,1 1 0,-1-1 0,0 1 0,0-1 0,0 1 0,0 0 0,0-1 0,0 1 0,0 0 0,0 0 0,0 0 0,0 0 0,0 0 0,0 0 0,0 0 0,-1 0 0,1 0 0,0 0 0,0 2 0,2 3 0,0 0 0,0 0 0,0 0 0,-1 0 0,0 1 0,0-1 0,1 14 0,-1 25 13,-8 83-1,0 20 9,6-131-222,2 1-1,0 0 0,1 0 1,1-1-1,0 0 1,9 20-1,-3-14-6624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7.583"/>
    </inkml:context>
    <inkml:brush xml:id="br0">
      <inkml:brushProperty name="width" value="0.05" units="cm"/>
      <inkml:brushProperty name="height" value="0.05" units="cm"/>
      <inkml:brushProperty name="color" value="#004F8B"/>
    </inkml:brush>
  </inkml:definitions>
  <inkml:trace contextRef="#ctx0" brushRef="#br0">386 107 24575,'0'-4'0,"5"-2"0,-4-3 0,-5-1 0,-7 2 0,-5-2 0,-4 0 0,-7 3 0,-3 1 0,0 3 0,-4 1 0,0 2 0,-2-4 0,0-1 0,3 0 0,3 1 0,2-2 0,6-1-8191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7.932"/>
    </inkml:context>
    <inkml:brush xml:id="br0">
      <inkml:brushProperty name="width" value="0.05" units="cm"/>
      <inkml:brushProperty name="height" value="0.05" units="cm"/>
      <inkml:brushProperty name="color" value="#004F8B"/>
    </inkml:brush>
  </inkml:definitions>
  <inkml:trace contextRef="#ctx0" brushRef="#br0">26 323 24575,'0'4'0,"0"6"0,0 4 0,0 6 0,-4 2 0,-2 1 0,1 2 0,1 0 0,1 1 0,1-1 0,1-1 0,5-3 0,1-10 0</inkml:trace>
  <inkml:trace contextRef="#ctx0" brushRef="#br0" timeOffset="1">75 130 24575,'0'-8'0,"0"-8"0,0-4 0,4-3 0,1-2 0,4 3 0,1 6-8191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8.311"/>
    </inkml:context>
    <inkml:brush xml:id="br0">
      <inkml:brushProperty name="width" value="0.05" units="cm"/>
      <inkml:brushProperty name="height" value="0.05" units="cm"/>
      <inkml:brushProperty name="color" value="#004F8B"/>
    </inkml:brush>
  </inkml:definitions>
  <inkml:trace contextRef="#ctx0" brushRef="#br0">192 0 24575,'-1'16'0,"-1"0"0,0-1 0,-6 17 0,-1 17 0,-16 131-682,-2 230-1,28-383-6143</inkml:trace>
  <inkml:trace contextRef="#ctx0" brushRef="#br0" timeOffset="1">312 581 24575,'-4'-4'0,"-1"-6"0,-4-1 0,-5-2 0,-4 0 0,-3 3 0,-2 3 0,-1 2 0,-1 3 0,0 1 0,0 1 0,0 1 0,1 3 0,-1 3 0,1 2 0,4 1-8191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7FBF-8AFE-4D22-90BF-32464105A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2913D4-9E75-4E9F-9344-5CDBDCB04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AFAB21-BDF9-4BFD-A45C-5280408A3D62}"/>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5" name="Footer Placeholder 4">
            <a:extLst>
              <a:ext uri="{FF2B5EF4-FFF2-40B4-BE49-F238E27FC236}">
                <a16:creationId xmlns:a16="http://schemas.microsoft.com/office/drawing/2014/main" id="{6E012C24-AFB2-411D-80F9-CC41DA770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1C44F-3C9A-4FFD-8E5A-E650742BF03D}"/>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251862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B859-E746-479F-9020-F55E4E1677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4D534-5019-4CDC-B1DF-28F0B9C3F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59000-263F-40FB-9F03-BF0805251441}"/>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5" name="Footer Placeholder 4">
            <a:extLst>
              <a:ext uri="{FF2B5EF4-FFF2-40B4-BE49-F238E27FC236}">
                <a16:creationId xmlns:a16="http://schemas.microsoft.com/office/drawing/2014/main" id="{32344A2F-F2BF-4620-8CBB-776BAEB18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7F4AF-0690-4079-9FDD-7B191CDC4B6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62488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FEF2E-22A2-43F9-94BF-7DD028079B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234467-3463-4D68-B7BC-2A7B77E75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783ED-2BE5-4A5B-B2F6-F8B241382A48}"/>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5" name="Footer Placeholder 4">
            <a:extLst>
              <a:ext uri="{FF2B5EF4-FFF2-40B4-BE49-F238E27FC236}">
                <a16:creationId xmlns:a16="http://schemas.microsoft.com/office/drawing/2014/main" id="{8E261A8B-F380-4A4E-AB27-ABD1E0E8D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5738B-0598-4873-ABBF-F03A2CF258F2}"/>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415396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603B-6AFC-42A5-8E7E-91DEB9753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C9CC-EF2C-41BB-9CD0-48A6AF6FA3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88566-8346-42AE-A9BA-AF9C04F086E7}"/>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5" name="Footer Placeholder 4">
            <a:extLst>
              <a:ext uri="{FF2B5EF4-FFF2-40B4-BE49-F238E27FC236}">
                <a16:creationId xmlns:a16="http://schemas.microsoft.com/office/drawing/2014/main" id="{F4FEE3A0-6F98-46B3-8602-0D16CC508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2BD6F-7624-4C75-AD53-66A8E952A8FC}"/>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91525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8E41-597C-4D28-804D-44E8F1777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BD2277-0B2E-47B1-8BC4-CBF25768C8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1A8EB-365B-4217-905D-6AC3EC83DBD9}"/>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5" name="Footer Placeholder 4">
            <a:extLst>
              <a:ext uri="{FF2B5EF4-FFF2-40B4-BE49-F238E27FC236}">
                <a16:creationId xmlns:a16="http://schemas.microsoft.com/office/drawing/2014/main" id="{3BBF0E63-A389-456A-B289-9C108D280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3B21-5F19-4544-9B11-FD083730928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290523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35D-B4FD-48EF-8F9D-2B6C57423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CBF27-DDC0-49A7-B6DC-96C96DC9F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0EE9C-B5E7-4322-8FB1-FBCDF86E9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37ABC-F937-4537-9217-8C6B8A212465}"/>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6" name="Footer Placeholder 5">
            <a:extLst>
              <a:ext uri="{FF2B5EF4-FFF2-40B4-BE49-F238E27FC236}">
                <a16:creationId xmlns:a16="http://schemas.microsoft.com/office/drawing/2014/main" id="{A6FF32AF-5CB2-4BF4-9ED1-005F9FC20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FF6C8-C846-4B35-B41F-D28EBC3D206B}"/>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85991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831C-B761-4109-8241-43795E7A3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C8C94-6B15-4C5B-89B4-325B14C22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920128-6689-4F40-8B37-15677007F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3255AA-BF76-4844-8834-6473F3850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7BB30-9275-439E-9CED-85AE9BDC7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3F0480-3707-4D4A-BD00-25649C35A0F9}"/>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8" name="Footer Placeholder 7">
            <a:extLst>
              <a:ext uri="{FF2B5EF4-FFF2-40B4-BE49-F238E27FC236}">
                <a16:creationId xmlns:a16="http://schemas.microsoft.com/office/drawing/2014/main" id="{202840E9-71F6-4AD5-85B7-A8BA23FF4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57AB09-C5E1-4737-B1F8-D1F935D14D57}"/>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17286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E8A4-C88A-45E0-AA34-C50547A43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342D3-23AF-49E4-BCEE-CB0996480811}"/>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4" name="Footer Placeholder 3">
            <a:extLst>
              <a:ext uri="{FF2B5EF4-FFF2-40B4-BE49-F238E27FC236}">
                <a16:creationId xmlns:a16="http://schemas.microsoft.com/office/drawing/2014/main" id="{5AECDA7D-40E0-40AE-AB0A-7D4063AA4A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3ABB5-3578-4A68-A3B8-8935619C4E68}"/>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32272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E123E-A10A-48B7-9C77-D8B864054E84}"/>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3" name="Footer Placeholder 2">
            <a:extLst>
              <a:ext uri="{FF2B5EF4-FFF2-40B4-BE49-F238E27FC236}">
                <a16:creationId xmlns:a16="http://schemas.microsoft.com/office/drawing/2014/main" id="{0FBAE75E-04B8-4C88-BB66-E662624BD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2E2563-F86C-4AC1-A7F5-D7262A766B8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02157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3ABB-966C-43B5-8006-4FB812D58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5511C6-49E1-44A2-B207-967401706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F67DB0-4DAE-43B4-936A-959FB769A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2A29F-C74D-4B68-805A-909853FA0466}"/>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6" name="Footer Placeholder 5">
            <a:extLst>
              <a:ext uri="{FF2B5EF4-FFF2-40B4-BE49-F238E27FC236}">
                <a16:creationId xmlns:a16="http://schemas.microsoft.com/office/drawing/2014/main" id="{1D48A4B3-A202-416D-AEC7-9F37C8761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ED7C1-13FD-44A6-AD3A-7BEA5A2A9C0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42189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4914-DD9E-4CFB-AB85-68511E7FE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DF2C9-EFD3-4E1D-ADB1-2B0A69535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99FB8-914C-4E03-9E34-F09673834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5D347-30CE-4893-BA7D-917AE1FE4BB9}"/>
              </a:ext>
            </a:extLst>
          </p:cNvPr>
          <p:cNvSpPr>
            <a:spLocks noGrp="1"/>
          </p:cNvSpPr>
          <p:nvPr>
            <p:ph type="dt" sz="half" idx="10"/>
          </p:nvPr>
        </p:nvSpPr>
        <p:spPr/>
        <p:txBody>
          <a:bodyPr/>
          <a:lstStyle/>
          <a:p>
            <a:fld id="{B2A44CF4-77C4-4386-8B5F-FD66B3197272}" type="datetimeFigureOut">
              <a:rPr lang="en-US" smtClean="0"/>
              <a:t>9/28/2022</a:t>
            </a:fld>
            <a:endParaRPr lang="en-US"/>
          </a:p>
        </p:txBody>
      </p:sp>
      <p:sp>
        <p:nvSpPr>
          <p:cNvPr id="6" name="Footer Placeholder 5">
            <a:extLst>
              <a:ext uri="{FF2B5EF4-FFF2-40B4-BE49-F238E27FC236}">
                <a16:creationId xmlns:a16="http://schemas.microsoft.com/office/drawing/2014/main" id="{76B42495-53FE-4A89-9B8C-6BCDF067B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3A519-148D-4FF4-9433-4C784A9D6E4A}"/>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10878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A5EA2-14A7-4B3A-8287-39BA3EE05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FD4B1-2EF2-4B4F-A21F-1E19BC2BD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2B404-6EB1-4E1B-B041-4C91ACBE5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44CF4-77C4-4386-8B5F-FD66B3197272}" type="datetimeFigureOut">
              <a:rPr lang="en-US" smtClean="0"/>
              <a:t>9/28/2022</a:t>
            </a:fld>
            <a:endParaRPr lang="en-US"/>
          </a:p>
        </p:txBody>
      </p:sp>
      <p:sp>
        <p:nvSpPr>
          <p:cNvPr id="5" name="Footer Placeholder 4">
            <a:extLst>
              <a:ext uri="{FF2B5EF4-FFF2-40B4-BE49-F238E27FC236}">
                <a16:creationId xmlns:a16="http://schemas.microsoft.com/office/drawing/2014/main" id="{0E3CF690-910A-4834-A9E6-D8D51D56E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C6C820-06B5-4689-AEEA-CF8D64B1F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8C91D-AEBA-45A4-85EC-351A400A841E}" type="slidenum">
              <a:rPr lang="en-US" smtClean="0"/>
              <a:t>‹#›</a:t>
            </a:fld>
            <a:endParaRPr lang="en-US"/>
          </a:p>
        </p:txBody>
      </p:sp>
    </p:spTree>
    <p:extLst>
      <p:ext uri="{BB962C8B-B14F-4D97-AF65-F5344CB8AC3E}">
        <p14:creationId xmlns:p14="http://schemas.microsoft.com/office/powerpoint/2010/main" val="2958724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7" Type="http://schemas.openxmlformats.org/officeDocument/2006/relationships/image" Target="../media/image58.png"/><Relationship Id="rId299" Type="http://schemas.openxmlformats.org/officeDocument/2006/relationships/image" Target="../media/image149.png"/><Relationship Id="rId21" Type="http://schemas.openxmlformats.org/officeDocument/2006/relationships/image" Target="../media/image10.png"/><Relationship Id="rId63" Type="http://schemas.openxmlformats.org/officeDocument/2006/relationships/image" Target="../media/image31.png"/><Relationship Id="rId159" Type="http://schemas.openxmlformats.org/officeDocument/2006/relationships/image" Target="../media/image79.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67.png"/><Relationship Id="rId377" Type="http://schemas.openxmlformats.org/officeDocument/2006/relationships/image" Target="../media/image188.png"/><Relationship Id="rId5" Type="http://schemas.openxmlformats.org/officeDocument/2006/relationships/image" Target="../media/image2.png"/><Relationship Id="rId181" Type="http://schemas.openxmlformats.org/officeDocument/2006/relationships/image" Target="../media/image90.png"/><Relationship Id="rId237" Type="http://schemas.openxmlformats.org/officeDocument/2006/relationships/image" Target="../media/image118.png"/><Relationship Id="rId402" Type="http://schemas.openxmlformats.org/officeDocument/2006/relationships/customXml" Target="../ink/ink201.xml"/><Relationship Id="rId279" Type="http://schemas.openxmlformats.org/officeDocument/2006/relationships/image" Target="../media/image139.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290" Type="http://schemas.openxmlformats.org/officeDocument/2006/relationships/customXml" Target="../ink/ink145.xml"/><Relationship Id="rId304" Type="http://schemas.openxmlformats.org/officeDocument/2006/relationships/customXml" Target="../ink/ink152.xml"/><Relationship Id="rId325" Type="http://schemas.openxmlformats.org/officeDocument/2006/relationships/image" Target="../media/image162.png"/><Relationship Id="rId346" Type="http://schemas.openxmlformats.org/officeDocument/2006/relationships/customXml" Target="../ink/ink173.xml"/><Relationship Id="rId367" Type="http://schemas.openxmlformats.org/officeDocument/2006/relationships/image" Target="../media/image183.png"/><Relationship Id="rId388" Type="http://schemas.openxmlformats.org/officeDocument/2006/relationships/customXml" Target="../ink/ink194.xml"/><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413" Type="http://schemas.openxmlformats.org/officeDocument/2006/relationships/image" Target="../media/image206.png"/><Relationship Id="rId248" Type="http://schemas.openxmlformats.org/officeDocument/2006/relationships/customXml" Target="../ink/ink124.xml"/><Relationship Id="rId269" Type="http://schemas.openxmlformats.org/officeDocument/2006/relationships/image" Target="../media/image134.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280" Type="http://schemas.openxmlformats.org/officeDocument/2006/relationships/customXml" Target="../ink/ink140.xml"/><Relationship Id="rId315" Type="http://schemas.openxmlformats.org/officeDocument/2006/relationships/image" Target="../media/image157.png"/><Relationship Id="rId336" Type="http://schemas.openxmlformats.org/officeDocument/2006/relationships/customXml" Target="../ink/ink168.xml"/><Relationship Id="rId357" Type="http://schemas.openxmlformats.org/officeDocument/2006/relationships/image" Target="../media/image178.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378" Type="http://schemas.openxmlformats.org/officeDocument/2006/relationships/customXml" Target="../ink/ink189.xml"/><Relationship Id="rId399" Type="http://schemas.openxmlformats.org/officeDocument/2006/relationships/image" Target="../media/image199.png"/><Relationship Id="rId403" Type="http://schemas.openxmlformats.org/officeDocument/2006/relationships/image" Target="../media/image201.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29.png"/><Relationship Id="rId424" Type="http://schemas.openxmlformats.org/officeDocument/2006/relationships/customXml" Target="../ink/ink212.xml"/><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5.xml"/><Relationship Id="rId291" Type="http://schemas.openxmlformats.org/officeDocument/2006/relationships/image" Target="../media/image145.png"/><Relationship Id="rId305" Type="http://schemas.openxmlformats.org/officeDocument/2006/relationships/image" Target="../media/image152.png"/><Relationship Id="rId326" Type="http://schemas.openxmlformats.org/officeDocument/2006/relationships/customXml" Target="../ink/ink163.xml"/><Relationship Id="rId347" Type="http://schemas.openxmlformats.org/officeDocument/2006/relationships/image" Target="../media/image173.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368" Type="http://schemas.openxmlformats.org/officeDocument/2006/relationships/customXml" Target="../ink/ink184.xml"/><Relationship Id="rId389" Type="http://schemas.openxmlformats.org/officeDocument/2006/relationships/image" Target="../media/image194.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image" Target="../media/image124.png"/><Relationship Id="rId414" Type="http://schemas.openxmlformats.org/officeDocument/2006/relationships/customXml" Target="../ink/ink207.xml"/><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customXml" Target="../ink/ink130.xml"/><Relationship Id="rId281" Type="http://schemas.openxmlformats.org/officeDocument/2006/relationships/image" Target="../media/image140.png"/><Relationship Id="rId316" Type="http://schemas.openxmlformats.org/officeDocument/2006/relationships/customXml" Target="../ink/ink158.xml"/><Relationship Id="rId337" Type="http://schemas.openxmlformats.org/officeDocument/2006/relationships/image" Target="../media/image168.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358" Type="http://schemas.openxmlformats.org/officeDocument/2006/relationships/customXml" Target="../ink/ink179.xml"/><Relationship Id="rId379" Type="http://schemas.openxmlformats.org/officeDocument/2006/relationships/image" Target="../media/image189.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image" Target="../media/image119.png"/><Relationship Id="rId390" Type="http://schemas.openxmlformats.org/officeDocument/2006/relationships/customXml" Target="../ink/ink195.xml"/><Relationship Id="rId404" Type="http://schemas.openxmlformats.org/officeDocument/2006/relationships/customXml" Target="../ink/ink202.xml"/><Relationship Id="rId425" Type="http://schemas.openxmlformats.org/officeDocument/2006/relationships/image" Target="../media/image212.png"/><Relationship Id="rId250" Type="http://schemas.openxmlformats.org/officeDocument/2006/relationships/customXml" Target="../ink/ink125.xml"/><Relationship Id="rId271" Type="http://schemas.openxmlformats.org/officeDocument/2006/relationships/image" Target="../media/image135.png"/><Relationship Id="rId292" Type="http://schemas.openxmlformats.org/officeDocument/2006/relationships/customXml" Target="../ink/ink146.xml"/><Relationship Id="rId306" Type="http://schemas.openxmlformats.org/officeDocument/2006/relationships/customXml" Target="../ink/ink153.xml"/><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327" Type="http://schemas.openxmlformats.org/officeDocument/2006/relationships/image" Target="../media/image163.png"/><Relationship Id="rId348" Type="http://schemas.openxmlformats.org/officeDocument/2006/relationships/customXml" Target="../ink/ink174.xml"/><Relationship Id="rId369" Type="http://schemas.openxmlformats.org/officeDocument/2006/relationships/image" Target="../media/image184.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380" Type="http://schemas.openxmlformats.org/officeDocument/2006/relationships/customXml" Target="../ink/ink190.xml"/><Relationship Id="rId415" Type="http://schemas.openxmlformats.org/officeDocument/2006/relationships/image" Target="../media/image207.png"/><Relationship Id="rId240" Type="http://schemas.openxmlformats.org/officeDocument/2006/relationships/customXml" Target="../ink/ink120.xml"/><Relationship Id="rId261" Type="http://schemas.openxmlformats.org/officeDocument/2006/relationships/image" Target="../media/image130.png"/><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58.png"/><Relationship Id="rId338" Type="http://schemas.openxmlformats.org/officeDocument/2006/relationships/customXml" Target="../ink/ink169.xml"/><Relationship Id="rId359" Type="http://schemas.openxmlformats.org/officeDocument/2006/relationships/image" Target="../media/image179.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370" Type="http://schemas.openxmlformats.org/officeDocument/2006/relationships/customXml" Target="../ink/ink185.xml"/><Relationship Id="rId391" Type="http://schemas.openxmlformats.org/officeDocument/2006/relationships/image" Target="../media/image195.png"/><Relationship Id="rId405" Type="http://schemas.openxmlformats.org/officeDocument/2006/relationships/image" Target="../media/image202.png"/><Relationship Id="rId426" Type="http://schemas.openxmlformats.org/officeDocument/2006/relationships/customXml" Target="../ink/ink213.xml"/><Relationship Id="rId230" Type="http://schemas.openxmlformats.org/officeDocument/2006/relationships/customXml" Target="../ink/ink115.xml"/><Relationship Id="rId251" Type="http://schemas.openxmlformats.org/officeDocument/2006/relationships/image" Target="../media/image125.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272" Type="http://schemas.openxmlformats.org/officeDocument/2006/relationships/customXml" Target="../ink/ink136.xml"/><Relationship Id="rId293" Type="http://schemas.openxmlformats.org/officeDocument/2006/relationships/image" Target="../media/image146.png"/><Relationship Id="rId307" Type="http://schemas.openxmlformats.org/officeDocument/2006/relationships/image" Target="../media/image153.png"/><Relationship Id="rId328" Type="http://schemas.openxmlformats.org/officeDocument/2006/relationships/customXml" Target="../ink/ink164.xml"/><Relationship Id="rId349" Type="http://schemas.openxmlformats.org/officeDocument/2006/relationships/image" Target="../media/image174.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360" Type="http://schemas.openxmlformats.org/officeDocument/2006/relationships/customXml" Target="../ink/ink180.xml"/><Relationship Id="rId381" Type="http://schemas.openxmlformats.org/officeDocument/2006/relationships/image" Target="../media/image190.png"/><Relationship Id="rId416" Type="http://schemas.openxmlformats.org/officeDocument/2006/relationships/customXml" Target="../ink/ink208.xml"/><Relationship Id="rId220" Type="http://schemas.openxmlformats.org/officeDocument/2006/relationships/customXml" Target="../ink/ink110.xml"/><Relationship Id="rId241" Type="http://schemas.openxmlformats.org/officeDocument/2006/relationships/image" Target="../media/image120.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262" Type="http://schemas.openxmlformats.org/officeDocument/2006/relationships/customXml" Target="../ink/ink131.xml"/><Relationship Id="rId283" Type="http://schemas.openxmlformats.org/officeDocument/2006/relationships/image" Target="../media/image141.png"/><Relationship Id="rId318" Type="http://schemas.openxmlformats.org/officeDocument/2006/relationships/customXml" Target="../ink/ink159.xml"/><Relationship Id="rId339" Type="http://schemas.openxmlformats.org/officeDocument/2006/relationships/image" Target="../media/image169.png"/><Relationship Id="rId78" Type="http://schemas.openxmlformats.org/officeDocument/2006/relationships/customXml" Target="../ink/ink39.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64" Type="http://schemas.openxmlformats.org/officeDocument/2006/relationships/customXml" Target="../ink/ink82.xml"/><Relationship Id="rId185" Type="http://schemas.openxmlformats.org/officeDocument/2006/relationships/image" Target="../media/image92.png"/><Relationship Id="rId350" Type="http://schemas.openxmlformats.org/officeDocument/2006/relationships/customXml" Target="../ink/ink175.xml"/><Relationship Id="rId371" Type="http://schemas.openxmlformats.org/officeDocument/2006/relationships/image" Target="../media/image185.png"/><Relationship Id="rId406" Type="http://schemas.openxmlformats.org/officeDocument/2006/relationships/customXml" Target="../ink/ink203.xml"/><Relationship Id="rId9" Type="http://schemas.openxmlformats.org/officeDocument/2006/relationships/image" Target="../media/image4.png"/><Relationship Id="rId210" Type="http://schemas.openxmlformats.org/officeDocument/2006/relationships/customXml" Target="../ink/ink105.xml"/><Relationship Id="rId392" Type="http://schemas.openxmlformats.org/officeDocument/2006/relationships/customXml" Target="../ink/ink196.xml"/><Relationship Id="rId26" Type="http://schemas.openxmlformats.org/officeDocument/2006/relationships/customXml" Target="../ink/ink13.xml"/><Relationship Id="rId231" Type="http://schemas.openxmlformats.org/officeDocument/2006/relationships/image" Target="../media/image115.png"/><Relationship Id="rId252" Type="http://schemas.openxmlformats.org/officeDocument/2006/relationships/customXml" Target="../ink/ink126.xml"/><Relationship Id="rId273" Type="http://schemas.openxmlformats.org/officeDocument/2006/relationships/image" Target="../media/image136.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64.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340" Type="http://schemas.openxmlformats.org/officeDocument/2006/relationships/customXml" Target="../ink/ink170.xml"/><Relationship Id="rId361" Type="http://schemas.openxmlformats.org/officeDocument/2006/relationships/image" Target="../media/image180.png"/><Relationship Id="rId196" Type="http://schemas.openxmlformats.org/officeDocument/2006/relationships/customXml" Target="../ink/ink98.xml"/><Relationship Id="rId200" Type="http://schemas.openxmlformats.org/officeDocument/2006/relationships/customXml" Target="../ink/ink100.xml"/><Relationship Id="rId382" Type="http://schemas.openxmlformats.org/officeDocument/2006/relationships/customXml" Target="../ink/ink191.xml"/><Relationship Id="rId417" Type="http://schemas.openxmlformats.org/officeDocument/2006/relationships/image" Target="../media/image208.png"/><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customXml" Target="../ink/ink121.xml"/><Relationship Id="rId263" Type="http://schemas.openxmlformats.org/officeDocument/2006/relationships/image" Target="../media/image131.png"/><Relationship Id="rId284" Type="http://schemas.openxmlformats.org/officeDocument/2006/relationships/customXml" Target="../ink/ink142.xml"/><Relationship Id="rId319" Type="http://schemas.openxmlformats.org/officeDocument/2006/relationships/image" Target="../media/image159.png"/><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351" Type="http://schemas.openxmlformats.org/officeDocument/2006/relationships/image" Target="../media/image175.png"/><Relationship Id="rId372" Type="http://schemas.openxmlformats.org/officeDocument/2006/relationships/customXml" Target="../ink/ink186.xml"/><Relationship Id="rId393" Type="http://schemas.openxmlformats.org/officeDocument/2006/relationships/image" Target="../media/image196.png"/><Relationship Id="rId407" Type="http://schemas.openxmlformats.org/officeDocument/2006/relationships/image" Target="../media/image203.png"/><Relationship Id="rId211" Type="http://schemas.openxmlformats.org/officeDocument/2006/relationships/image" Target="../media/image105.png"/><Relationship Id="rId232" Type="http://schemas.openxmlformats.org/officeDocument/2006/relationships/customXml" Target="../ink/ink116.xml"/><Relationship Id="rId253" Type="http://schemas.openxmlformats.org/officeDocument/2006/relationships/image" Target="../media/image126.png"/><Relationship Id="rId274" Type="http://schemas.openxmlformats.org/officeDocument/2006/relationships/customXml" Target="../ink/ink137.xml"/><Relationship Id="rId295" Type="http://schemas.openxmlformats.org/officeDocument/2006/relationships/image" Target="../media/image147.png"/><Relationship Id="rId309" Type="http://schemas.openxmlformats.org/officeDocument/2006/relationships/image" Target="../media/image154.png"/><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341" Type="http://schemas.openxmlformats.org/officeDocument/2006/relationships/image" Target="../media/image170.png"/><Relationship Id="rId362" Type="http://schemas.openxmlformats.org/officeDocument/2006/relationships/customXml" Target="../ink/ink181.xml"/><Relationship Id="rId383" Type="http://schemas.openxmlformats.org/officeDocument/2006/relationships/image" Target="../media/image191.png"/><Relationship Id="rId418" Type="http://schemas.openxmlformats.org/officeDocument/2006/relationships/customXml" Target="../ink/ink209.xml"/><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image" Target="../media/image121.png"/><Relationship Id="rId264" Type="http://schemas.openxmlformats.org/officeDocument/2006/relationships/customXml" Target="../ink/ink132.xml"/><Relationship Id="rId285" Type="http://schemas.openxmlformats.org/officeDocument/2006/relationships/image" Target="../media/image142.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331" Type="http://schemas.openxmlformats.org/officeDocument/2006/relationships/image" Target="../media/image165.png"/><Relationship Id="rId352" Type="http://schemas.openxmlformats.org/officeDocument/2006/relationships/customXml" Target="../ink/ink176.xml"/><Relationship Id="rId373" Type="http://schemas.openxmlformats.org/officeDocument/2006/relationships/image" Target="../media/image186.png"/><Relationship Id="rId394" Type="http://schemas.openxmlformats.org/officeDocument/2006/relationships/customXml" Target="../ink/ink197.xml"/><Relationship Id="rId408" Type="http://schemas.openxmlformats.org/officeDocument/2006/relationships/customXml" Target="../ink/ink204.xml"/><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6.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275" Type="http://schemas.openxmlformats.org/officeDocument/2006/relationships/image" Target="../media/image137.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321" Type="http://schemas.openxmlformats.org/officeDocument/2006/relationships/image" Target="../media/image160.png"/><Relationship Id="rId342" Type="http://schemas.openxmlformats.org/officeDocument/2006/relationships/customXml" Target="../ink/ink171.xml"/><Relationship Id="rId363" Type="http://schemas.openxmlformats.org/officeDocument/2006/relationships/image" Target="../media/image181.png"/><Relationship Id="rId384" Type="http://schemas.openxmlformats.org/officeDocument/2006/relationships/customXml" Target="../ink/ink192.xml"/><Relationship Id="rId419" Type="http://schemas.openxmlformats.org/officeDocument/2006/relationships/image" Target="../media/image209.png"/><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9.png"/><Relationship Id="rId265" Type="http://schemas.openxmlformats.org/officeDocument/2006/relationships/image" Target="../media/image132.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311" Type="http://schemas.openxmlformats.org/officeDocument/2006/relationships/image" Target="../media/image155.png"/><Relationship Id="rId332" Type="http://schemas.openxmlformats.org/officeDocument/2006/relationships/customXml" Target="../ink/ink166.xml"/><Relationship Id="rId353" Type="http://schemas.openxmlformats.org/officeDocument/2006/relationships/image" Target="../media/image176.png"/><Relationship Id="rId374" Type="http://schemas.openxmlformats.org/officeDocument/2006/relationships/customXml" Target="../ink/ink187.xml"/><Relationship Id="rId395" Type="http://schemas.openxmlformats.org/officeDocument/2006/relationships/image" Target="../media/image197.png"/><Relationship Id="rId409" Type="http://schemas.openxmlformats.org/officeDocument/2006/relationships/image" Target="../media/image204.png"/><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customXml" Target="../ink/ink117.xml"/><Relationship Id="rId420" Type="http://schemas.openxmlformats.org/officeDocument/2006/relationships/customXml" Target="../ink/ink210.xml"/><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image" Target="../media/image127.png"/><Relationship Id="rId276" Type="http://schemas.openxmlformats.org/officeDocument/2006/relationships/customXml" Target="../ink/ink138.xml"/><Relationship Id="rId297" Type="http://schemas.openxmlformats.org/officeDocument/2006/relationships/image" Target="../media/image148.png"/><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301" Type="http://schemas.openxmlformats.org/officeDocument/2006/relationships/image" Target="../media/image150.png"/><Relationship Id="rId322" Type="http://schemas.openxmlformats.org/officeDocument/2006/relationships/customXml" Target="../ink/ink161.xml"/><Relationship Id="rId343" Type="http://schemas.openxmlformats.org/officeDocument/2006/relationships/image" Target="../media/image171.png"/><Relationship Id="rId364" Type="http://schemas.openxmlformats.org/officeDocument/2006/relationships/customXml" Target="../ink/ink182.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385" Type="http://schemas.openxmlformats.org/officeDocument/2006/relationships/image" Target="../media/image192.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image" Target="../media/image122.png"/><Relationship Id="rId266" Type="http://schemas.openxmlformats.org/officeDocument/2006/relationships/customXml" Target="../ink/ink133.xml"/><Relationship Id="rId287" Type="http://schemas.openxmlformats.org/officeDocument/2006/relationships/image" Target="../media/image143.png"/><Relationship Id="rId410" Type="http://schemas.openxmlformats.org/officeDocument/2006/relationships/customXml" Target="../ink/ink205.xml"/><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6.png"/><Relationship Id="rId354" Type="http://schemas.openxmlformats.org/officeDocument/2006/relationships/customXml" Target="../ink/ink177.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75" Type="http://schemas.openxmlformats.org/officeDocument/2006/relationships/image" Target="../media/image187.png"/><Relationship Id="rId396" Type="http://schemas.openxmlformats.org/officeDocument/2006/relationships/customXml" Target="../ink/ink198.xml"/><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image" Target="../media/image117.png"/><Relationship Id="rId256" Type="http://schemas.openxmlformats.org/officeDocument/2006/relationships/customXml" Target="../ink/ink128.xml"/><Relationship Id="rId277" Type="http://schemas.openxmlformats.org/officeDocument/2006/relationships/image" Target="../media/image138.png"/><Relationship Id="rId298" Type="http://schemas.openxmlformats.org/officeDocument/2006/relationships/customXml" Target="../ink/ink149.xml"/><Relationship Id="rId400" Type="http://schemas.openxmlformats.org/officeDocument/2006/relationships/customXml" Target="../ink/ink200.xml"/><Relationship Id="rId421" Type="http://schemas.openxmlformats.org/officeDocument/2006/relationships/image" Target="../media/image210.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1.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365" Type="http://schemas.openxmlformats.org/officeDocument/2006/relationships/image" Target="../media/image182.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246" Type="http://schemas.openxmlformats.org/officeDocument/2006/relationships/customXml" Target="../ink/ink123.xml"/><Relationship Id="rId267" Type="http://schemas.openxmlformats.org/officeDocument/2006/relationships/image" Target="../media/image133.png"/><Relationship Id="rId288" Type="http://schemas.openxmlformats.org/officeDocument/2006/relationships/customXml" Target="../ink/ink144.xml"/><Relationship Id="rId411" Type="http://schemas.openxmlformats.org/officeDocument/2006/relationships/image" Target="../media/image205.png"/><Relationship Id="rId106" Type="http://schemas.openxmlformats.org/officeDocument/2006/relationships/customXml" Target="../ink/ink53.xml"/><Relationship Id="rId127" Type="http://schemas.openxmlformats.org/officeDocument/2006/relationships/image" Target="../media/image63.png"/><Relationship Id="rId313" Type="http://schemas.openxmlformats.org/officeDocument/2006/relationships/image" Target="../media/image156.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4.png"/><Relationship Id="rId334" Type="http://schemas.openxmlformats.org/officeDocument/2006/relationships/customXml" Target="../ink/ink167.xml"/><Relationship Id="rId355" Type="http://schemas.openxmlformats.org/officeDocument/2006/relationships/image" Target="../media/image177.png"/><Relationship Id="rId376" Type="http://schemas.openxmlformats.org/officeDocument/2006/relationships/customXml" Target="../ink/ink188.xml"/><Relationship Id="rId397" Type="http://schemas.openxmlformats.org/officeDocument/2006/relationships/image" Target="../media/image198.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7.png"/><Relationship Id="rId236" Type="http://schemas.openxmlformats.org/officeDocument/2006/relationships/customXml" Target="../ink/ink118.xml"/><Relationship Id="rId257" Type="http://schemas.openxmlformats.org/officeDocument/2006/relationships/image" Target="../media/image128.png"/><Relationship Id="rId278" Type="http://schemas.openxmlformats.org/officeDocument/2006/relationships/customXml" Target="../ink/ink139.xml"/><Relationship Id="rId401" Type="http://schemas.openxmlformats.org/officeDocument/2006/relationships/image" Target="../media/image200.png"/><Relationship Id="rId422" Type="http://schemas.openxmlformats.org/officeDocument/2006/relationships/customXml" Target="../ink/ink211.xml"/><Relationship Id="rId303" Type="http://schemas.openxmlformats.org/officeDocument/2006/relationships/image" Target="../media/image151.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2.png"/><Relationship Id="rId387" Type="http://schemas.openxmlformats.org/officeDocument/2006/relationships/image" Target="../media/image193.png"/><Relationship Id="rId191" Type="http://schemas.openxmlformats.org/officeDocument/2006/relationships/image" Target="../media/image95.png"/><Relationship Id="rId205" Type="http://schemas.openxmlformats.org/officeDocument/2006/relationships/image" Target="../media/image102.png"/><Relationship Id="rId247" Type="http://schemas.openxmlformats.org/officeDocument/2006/relationships/image" Target="../media/image123.png"/><Relationship Id="rId412" Type="http://schemas.openxmlformats.org/officeDocument/2006/relationships/customXml" Target="../ink/ink206.xml"/><Relationship Id="rId107" Type="http://schemas.openxmlformats.org/officeDocument/2006/relationships/image" Target="../media/image53.png"/><Relationship Id="rId289" Type="http://schemas.openxmlformats.org/officeDocument/2006/relationships/image" Target="../media/image144.png"/><Relationship Id="rId11" Type="http://schemas.openxmlformats.org/officeDocument/2006/relationships/image" Target="../media/image5.png"/><Relationship Id="rId53" Type="http://schemas.openxmlformats.org/officeDocument/2006/relationships/image" Target="../media/image26.png"/><Relationship Id="rId149" Type="http://schemas.openxmlformats.org/officeDocument/2006/relationships/image" Target="../media/image74.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47.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1.png"/><Relationship Id="rId258" Type="http://schemas.openxmlformats.org/officeDocument/2006/relationships/customXml" Target="../ink/ink129.xml"/></Relationships>
</file>

<file path=ppt/slides/_rels/slide4.xml.rels><?xml version="1.0" encoding="UTF-8" standalone="yes"?>
<Relationships xmlns="http://schemas.openxmlformats.org/package/2006/relationships"><Relationship Id="rId117" Type="http://schemas.openxmlformats.org/officeDocument/2006/relationships/image" Target="../media/image269.png"/><Relationship Id="rId671" Type="http://schemas.openxmlformats.org/officeDocument/2006/relationships/customXml" Target="../ink/ink549.xml"/><Relationship Id="rId769" Type="http://schemas.openxmlformats.org/officeDocument/2006/relationships/customXml" Target="../ink/ink598.xml"/><Relationship Id="rId21" Type="http://schemas.openxmlformats.org/officeDocument/2006/relationships/image" Target="../media/image222.png"/><Relationship Id="rId324" Type="http://schemas.openxmlformats.org/officeDocument/2006/relationships/image" Target="../media/image372.png"/><Relationship Id="rId531" Type="http://schemas.openxmlformats.org/officeDocument/2006/relationships/customXml" Target="../ink/ink479.xml"/><Relationship Id="rId629" Type="http://schemas.openxmlformats.org/officeDocument/2006/relationships/customXml" Target="../ink/ink528.xml"/><Relationship Id="rId170" Type="http://schemas.openxmlformats.org/officeDocument/2006/relationships/customXml" Target="../ink/ink298.xml"/><Relationship Id="rId268" Type="http://schemas.openxmlformats.org/officeDocument/2006/relationships/customXml" Target="../ink/ink347.xml"/><Relationship Id="rId475" Type="http://schemas.openxmlformats.org/officeDocument/2006/relationships/customXml" Target="../ink/ink451.xml"/><Relationship Id="rId682" Type="http://schemas.openxmlformats.org/officeDocument/2006/relationships/image" Target="../media/image551.png"/><Relationship Id="rId32" Type="http://schemas.openxmlformats.org/officeDocument/2006/relationships/customXml" Target="../ink/ink229.xml"/><Relationship Id="rId128" Type="http://schemas.openxmlformats.org/officeDocument/2006/relationships/customXml" Target="../ink/ink277.xml"/><Relationship Id="rId335" Type="http://schemas.openxmlformats.org/officeDocument/2006/relationships/customXml" Target="../ink/ink381.xml"/><Relationship Id="rId542" Type="http://schemas.openxmlformats.org/officeDocument/2006/relationships/image" Target="../media/image481.png"/><Relationship Id="rId181" Type="http://schemas.openxmlformats.org/officeDocument/2006/relationships/image" Target="../media/image301.png"/><Relationship Id="rId402" Type="http://schemas.openxmlformats.org/officeDocument/2006/relationships/image" Target="../media/image411.png"/><Relationship Id="rId279" Type="http://schemas.openxmlformats.org/officeDocument/2006/relationships/image" Target="../media/image350.png"/><Relationship Id="rId444" Type="http://schemas.openxmlformats.org/officeDocument/2006/relationships/image" Target="../media/image432.png"/><Relationship Id="rId486" Type="http://schemas.openxmlformats.org/officeDocument/2006/relationships/image" Target="../media/image453.png"/><Relationship Id="rId651" Type="http://schemas.openxmlformats.org/officeDocument/2006/relationships/customXml" Target="../ink/ink539.xml"/><Relationship Id="rId693" Type="http://schemas.openxmlformats.org/officeDocument/2006/relationships/customXml" Target="../ink/ink560.xml"/><Relationship Id="rId707" Type="http://schemas.openxmlformats.org/officeDocument/2006/relationships/customXml" Target="../ink/ink567.xml"/><Relationship Id="rId749" Type="http://schemas.openxmlformats.org/officeDocument/2006/relationships/customXml" Target="../ink/ink588.xml"/><Relationship Id="rId43" Type="http://schemas.openxmlformats.org/officeDocument/2006/relationships/image" Target="../media/image233.png"/><Relationship Id="rId139" Type="http://schemas.openxmlformats.org/officeDocument/2006/relationships/image" Target="../media/image280.png"/><Relationship Id="rId290" Type="http://schemas.openxmlformats.org/officeDocument/2006/relationships/image" Target="../media/image355.png"/><Relationship Id="rId304" Type="http://schemas.openxmlformats.org/officeDocument/2006/relationships/image" Target="../media/image362.png"/><Relationship Id="rId346" Type="http://schemas.openxmlformats.org/officeDocument/2006/relationships/image" Target="../media/image383.png"/><Relationship Id="rId388" Type="http://schemas.openxmlformats.org/officeDocument/2006/relationships/image" Target="../media/image404.png"/><Relationship Id="rId511" Type="http://schemas.openxmlformats.org/officeDocument/2006/relationships/customXml" Target="../ink/ink469.xml"/><Relationship Id="rId553" Type="http://schemas.openxmlformats.org/officeDocument/2006/relationships/customXml" Target="../ink/ink490.xml"/><Relationship Id="rId609" Type="http://schemas.openxmlformats.org/officeDocument/2006/relationships/customXml" Target="../ink/ink518.xml"/><Relationship Id="rId760" Type="http://schemas.openxmlformats.org/officeDocument/2006/relationships/image" Target="../media/image590.png"/><Relationship Id="rId85" Type="http://schemas.openxmlformats.org/officeDocument/2006/relationships/image" Target="../media/image254.png"/><Relationship Id="rId150" Type="http://schemas.openxmlformats.org/officeDocument/2006/relationships/customXml" Target="../ink/ink288.xml"/><Relationship Id="rId192" Type="http://schemas.openxmlformats.org/officeDocument/2006/relationships/customXml" Target="../ink/ink309.xml"/><Relationship Id="rId206" Type="http://schemas.openxmlformats.org/officeDocument/2006/relationships/customXml" Target="../ink/ink316.xml"/><Relationship Id="rId413" Type="http://schemas.openxmlformats.org/officeDocument/2006/relationships/customXml" Target="../ink/ink420.xml"/><Relationship Id="rId595" Type="http://schemas.openxmlformats.org/officeDocument/2006/relationships/customXml" Target="../ink/ink511.xml"/><Relationship Id="rId248" Type="http://schemas.openxmlformats.org/officeDocument/2006/relationships/customXml" Target="../ink/ink337.xml"/><Relationship Id="rId455" Type="http://schemas.openxmlformats.org/officeDocument/2006/relationships/customXml" Target="../ink/ink441.xml"/><Relationship Id="rId497" Type="http://schemas.openxmlformats.org/officeDocument/2006/relationships/customXml" Target="../ink/ink462.xml"/><Relationship Id="rId620" Type="http://schemas.openxmlformats.org/officeDocument/2006/relationships/image" Target="../media/image520.png"/><Relationship Id="rId662" Type="http://schemas.openxmlformats.org/officeDocument/2006/relationships/image" Target="../media/image541.png"/><Relationship Id="rId718" Type="http://schemas.openxmlformats.org/officeDocument/2006/relationships/image" Target="../media/image569.png"/><Relationship Id="rId12" Type="http://schemas.openxmlformats.org/officeDocument/2006/relationships/customXml" Target="../ink/ink219.xml"/><Relationship Id="rId108" Type="http://schemas.openxmlformats.org/officeDocument/2006/relationships/customXml" Target="../ink/ink267.xml"/><Relationship Id="rId315" Type="http://schemas.openxmlformats.org/officeDocument/2006/relationships/customXml" Target="../ink/ink371.xml"/><Relationship Id="rId357" Type="http://schemas.openxmlformats.org/officeDocument/2006/relationships/customXml" Target="../ink/ink392.xml"/><Relationship Id="rId522" Type="http://schemas.openxmlformats.org/officeDocument/2006/relationships/image" Target="../media/image471.png"/><Relationship Id="rId54" Type="http://schemas.openxmlformats.org/officeDocument/2006/relationships/customXml" Target="../ink/ink240.xml"/><Relationship Id="rId96" Type="http://schemas.openxmlformats.org/officeDocument/2006/relationships/customXml" Target="../ink/ink261.xml"/><Relationship Id="rId161" Type="http://schemas.openxmlformats.org/officeDocument/2006/relationships/image" Target="../media/image291.png"/><Relationship Id="rId217" Type="http://schemas.openxmlformats.org/officeDocument/2006/relationships/image" Target="../media/image319.png"/><Relationship Id="rId399" Type="http://schemas.openxmlformats.org/officeDocument/2006/relationships/customXml" Target="../ink/ink413.xml"/><Relationship Id="rId564" Type="http://schemas.openxmlformats.org/officeDocument/2006/relationships/image" Target="../media/image492.png"/><Relationship Id="rId771" Type="http://schemas.openxmlformats.org/officeDocument/2006/relationships/customXml" Target="../ink/ink599.xml"/><Relationship Id="rId259" Type="http://schemas.openxmlformats.org/officeDocument/2006/relationships/image" Target="../media/image340.png"/><Relationship Id="rId424" Type="http://schemas.openxmlformats.org/officeDocument/2006/relationships/image" Target="../media/image422.png"/><Relationship Id="rId466" Type="http://schemas.openxmlformats.org/officeDocument/2006/relationships/image" Target="../media/image443.png"/><Relationship Id="rId631" Type="http://schemas.openxmlformats.org/officeDocument/2006/relationships/customXml" Target="../ink/ink529.xml"/><Relationship Id="rId673" Type="http://schemas.openxmlformats.org/officeDocument/2006/relationships/customXml" Target="../ink/ink550.xml"/><Relationship Id="rId729" Type="http://schemas.openxmlformats.org/officeDocument/2006/relationships/customXml" Target="../ink/ink578.xml"/><Relationship Id="rId23" Type="http://schemas.openxmlformats.org/officeDocument/2006/relationships/image" Target="../media/image223.png"/><Relationship Id="rId119" Type="http://schemas.openxmlformats.org/officeDocument/2006/relationships/image" Target="../media/image270.png"/><Relationship Id="rId270" Type="http://schemas.openxmlformats.org/officeDocument/2006/relationships/customXml" Target="../ink/ink348.xml"/><Relationship Id="rId326" Type="http://schemas.openxmlformats.org/officeDocument/2006/relationships/image" Target="../media/image373.png"/><Relationship Id="rId533" Type="http://schemas.openxmlformats.org/officeDocument/2006/relationships/customXml" Target="../ink/ink480.xml"/><Relationship Id="rId65" Type="http://schemas.openxmlformats.org/officeDocument/2006/relationships/image" Target="../media/image244.png"/><Relationship Id="rId130" Type="http://schemas.openxmlformats.org/officeDocument/2006/relationships/customXml" Target="../ink/ink278.xml"/><Relationship Id="rId368" Type="http://schemas.openxmlformats.org/officeDocument/2006/relationships/image" Target="../media/image394.png"/><Relationship Id="rId575" Type="http://schemas.openxmlformats.org/officeDocument/2006/relationships/customXml" Target="../ink/ink501.xml"/><Relationship Id="rId740" Type="http://schemas.openxmlformats.org/officeDocument/2006/relationships/image" Target="../media/image580.png"/><Relationship Id="rId782" Type="http://schemas.openxmlformats.org/officeDocument/2006/relationships/image" Target="../media/image601.png"/><Relationship Id="rId172" Type="http://schemas.openxmlformats.org/officeDocument/2006/relationships/customXml" Target="../ink/ink299.xml"/><Relationship Id="rId228" Type="http://schemas.openxmlformats.org/officeDocument/2006/relationships/customXml" Target="../ink/ink327.xml"/><Relationship Id="rId435" Type="http://schemas.openxmlformats.org/officeDocument/2006/relationships/customXml" Target="../ink/ink431.xml"/><Relationship Id="rId477" Type="http://schemas.openxmlformats.org/officeDocument/2006/relationships/customXml" Target="../ink/ink452.xml"/><Relationship Id="rId600" Type="http://schemas.openxmlformats.org/officeDocument/2006/relationships/image" Target="../media/image510.png"/><Relationship Id="rId642" Type="http://schemas.openxmlformats.org/officeDocument/2006/relationships/image" Target="../media/image531.png"/><Relationship Id="rId684" Type="http://schemas.openxmlformats.org/officeDocument/2006/relationships/image" Target="../media/image552.png"/><Relationship Id="rId281" Type="http://schemas.openxmlformats.org/officeDocument/2006/relationships/customXml" Target="../ink/ink354.xml"/><Relationship Id="rId337" Type="http://schemas.openxmlformats.org/officeDocument/2006/relationships/customXml" Target="../ink/ink382.xml"/><Relationship Id="rId502" Type="http://schemas.openxmlformats.org/officeDocument/2006/relationships/image" Target="../media/image461.png"/><Relationship Id="rId34" Type="http://schemas.openxmlformats.org/officeDocument/2006/relationships/customXml" Target="../ink/ink230.xml"/><Relationship Id="rId76" Type="http://schemas.openxmlformats.org/officeDocument/2006/relationships/customXml" Target="../ink/ink251.xml"/><Relationship Id="rId141" Type="http://schemas.openxmlformats.org/officeDocument/2006/relationships/image" Target="../media/image281.png"/><Relationship Id="rId379" Type="http://schemas.openxmlformats.org/officeDocument/2006/relationships/customXml" Target="../ink/ink403.xml"/><Relationship Id="rId544" Type="http://schemas.openxmlformats.org/officeDocument/2006/relationships/image" Target="../media/image482.png"/><Relationship Id="rId586" Type="http://schemas.openxmlformats.org/officeDocument/2006/relationships/image" Target="../media/image503.png"/><Relationship Id="rId751" Type="http://schemas.openxmlformats.org/officeDocument/2006/relationships/customXml" Target="../ink/ink589.xml"/><Relationship Id="rId793" Type="http://schemas.openxmlformats.org/officeDocument/2006/relationships/customXml" Target="../ink/ink610.xml"/><Relationship Id="rId7" Type="http://schemas.openxmlformats.org/officeDocument/2006/relationships/image" Target="../media/image215.png"/><Relationship Id="rId183" Type="http://schemas.openxmlformats.org/officeDocument/2006/relationships/image" Target="../media/image302.png"/><Relationship Id="rId239" Type="http://schemas.openxmlformats.org/officeDocument/2006/relationships/image" Target="../media/image330.png"/><Relationship Id="rId390" Type="http://schemas.openxmlformats.org/officeDocument/2006/relationships/image" Target="../media/image405.png"/><Relationship Id="rId404" Type="http://schemas.openxmlformats.org/officeDocument/2006/relationships/image" Target="../media/image412.png"/><Relationship Id="rId446" Type="http://schemas.openxmlformats.org/officeDocument/2006/relationships/image" Target="../media/image433.png"/><Relationship Id="rId611" Type="http://schemas.openxmlformats.org/officeDocument/2006/relationships/customXml" Target="../ink/ink519.xml"/><Relationship Id="rId653" Type="http://schemas.openxmlformats.org/officeDocument/2006/relationships/customXml" Target="../ink/ink540.xml"/><Relationship Id="rId250" Type="http://schemas.openxmlformats.org/officeDocument/2006/relationships/customXml" Target="../ink/ink338.xml"/><Relationship Id="rId292" Type="http://schemas.openxmlformats.org/officeDocument/2006/relationships/image" Target="../media/image356.png"/><Relationship Id="rId306" Type="http://schemas.openxmlformats.org/officeDocument/2006/relationships/image" Target="../media/image363.png"/><Relationship Id="rId488" Type="http://schemas.openxmlformats.org/officeDocument/2006/relationships/image" Target="../media/image454.png"/><Relationship Id="rId695" Type="http://schemas.openxmlformats.org/officeDocument/2006/relationships/customXml" Target="../ink/ink561.xml"/><Relationship Id="rId709" Type="http://schemas.openxmlformats.org/officeDocument/2006/relationships/customXml" Target="../ink/ink568.xml"/><Relationship Id="rId45" Type="http://schemas.openxmlformats.org/officeDocument/2006/relationships/image" Target="../media/image234.png"/><Relationship Id="rId87" Type="http://schemas.openxmlformats.org/officeDocument/2006/relationships/image" Target="../media/image255.png"/><Relationship Id="rId110" Type="http://schemas.openxmlformats.org/officeDocument/2006/relationships/customXml" Target="../ink/ink268.xml"/><Relationship Id="rId348" Type="http://schemas.openxmlformats.org/officeDocument/2006/relationships/image" Target="../media/image384.png"/><Relationship Id="rId513" Type="http://schemas.openxmlformats.org/officeDocument/2006/relationships/customXml" Target="../ink/ink470.xml"/><Relationship Id="rId555" Type="http://schemas.openxmlformats.org/officeDocument/2006/relationships/customXml" Target="../ink/ink491.xml"/><Relationship Id="rId597" Type="http://schemas.openxmlformats.org/officeDocument/2006/relationships/customXml" Target="../ink/ink512.xml"/><Relationship Id="rId720" Type="http://schemas.openxmlformats.org/officeDocument/2006/relationships/image" Target="../media/image570.png"/><Relationship Id="rId762" Type="http://schemas.openxmlformats.org/officeDocument/2006/relationships/image" Target="../media/image591.png"/><Relationship Id="rId152" Type="http://schemas.openxmlformats.org/officeDocument/2006/relationships/customXml" Target="../ink/ink289.xml"/><Relationship Id="rId194" Type="http://schemas.openxmlformats.org/officeDocument/2006/relationships/customXml" Target="../ink/ink310.xml"/><Relationship Id="rId208" Type="http://schemas.openxmlformats.org/officeDocument/2006/relationships/customXml" Target="../ink/ink317.xml"/><Relationship Id="rId415" Type="http://schemas.openxmlformats.org/officeDocument/2006/relationships/customXml" Target="../ink/ink421.xml"/><Relationship Id="rId457" Type="http://schemas.openxmlformats.org/officeDocument/2006/relationships/customXml" Target="../ink/ink442.xml"/><Relationship Id="rId622" Type="http://schemas.openxmlformats.org/officeDocument/2006/relationships/image" Target="../media/image521.png"/><Relationship Id="rId261" Type="http://schemas.openxmlformats.org/officeDocument/2006/relationships/image" Target="../media/image341.png"/><Relationship Id="rId499" Type="http://schemas.openxmlformats.org/officeDocument/2006/relationships/customXml" Target="../ink/ink463.xml"/><Relationship Id="rId664" Type="http://schemas.openxmlformats.org/officeDocument/2006/relationships/image" Target="../media/image542.png"/><Relationship Id="rId14" Type="http://schemas.openxmlformats.org/officeDocument/2006/relationships/customXml" Target="../ink/ink220.xml"/><Relationship Id="rId56" Type="http://schemas.openxmlformats.org/officeDocument/2006/relationships/customXml" Target="../ink/ink241.xml"/><Relationship Id="rId317" Type="http://schemas.openxmlformats.org/officeDocument/2006/relationships/customXml" Target="../ink/ink372.xml"/><Relationship Id="rId359" Type="http://schemas.openxmlformats.org/officeDocument/2006/relationships/customXml" Target="../ink/ink393.xml"/><Relationship Id="rId524" Type="http://schemas.openxmlformats.org/officeDocument/2006/relationships/image" Target="../media/image472.png"/><Relationship Id="rId566" Type="http://schemas.openxmlformats.org/officeDocument/2006/relationships/image" Target="../media/image493.png"/><Relationship Id="rId731" Type="http://schemas.openxmlformats.org/officeDocument/2006/relationships/customXml" Target="../ink/ink579.xml"/><Relationship Id="rId773" Type="http://schemas.openxmlformats.org/officeDocument/2006/relationships/customXml" Target="../ink/ink600.xml"/><Relationship Id="rId98" Type="http://schemas.openxmlformats.org/officeDocument/2006/relationships/customXml" Target="../ink/ink262.xml"/><Relationship Id="rId121" Type="http://schemas.openxmlformats.org/officeDocument/2006/relationships/image" Target="../media/image271.png"/><Relationship Id="rId163" Type="http://schemas.openxmlformats.org/officeDocument/2006/relationships/image" Target="../media/image292.png"/><Relationship Id="rId219" Type="http://schemas.openxmlformats.org/officeDocument/2006/relationships/image" Target="../media/image320.png"/><Relationship Id="rId370" Type="http://schemas.openxmlformats.org/officeDocument/2006/relationships/image" Target="../media/image395.png"/><Relationship Id="rId426" Type="http://schemas.openxmlformats.org/officeDocument/2006/relationships/image" Target="../media/image423.png"/><Relationship Id="rId633" Type="http://schemas.openxmlformats.org/officeDocument/2006/relationships/customXml" Target="../ink/ink530.xml"/><Relationship Id="rId230" Type="http://schemas.openxmlformats.org/officeDocument/2006/relationships/customXml" Target="../ink/ink328.xml"/><Relationship Id="rId468" Type="http://schemas.openxmlformats.org/officeDocument/2006/relationships/image" Target="../media/image444.png"/><Relationship Id="rId675" Type="http://schemas.openxmlformats.org/officeDocument/2006/relationships/customXml" Target="../ink/ink551.xml"/><Relationship Id="rId25" Type="http://schemas.openxmlformats.org/officeDocument/2006/relationships/image" Target="../media/image224.png"/><Relationship Id="rId67" Type="http://schemas.openxmlformats.org/officeDocument/2006/relationships/image" Target="../media/image245.png"/><Relationship Id="rId272" Type="http://schemas.openxmlformats.org/officeDocument/2006/relationships/customXml" Target="../ink/ink349.xml"/><Relationship Id="rId328" Type="http://schemas.openxmlformats.org/officeDocument/2006/relationships/image" Target="../media/image374.png"/><Relationship Id="rId535" Type="http://schemas.openxmlformats.org/officeDocument/2006/relationships/customXml" Target="../ink/ink481.xml"/><Relationship Id="rId577" Type="http://schemas.openxmlformats.org/officeDocument/2006/relationships/customXml" Target="../ink/ink502.xml"/><Relationship Id="rId700" Type="http://schemas.openxmlformats.org/officeDocument/2006/relationships/image" Target="../media/image560.png"/><Relationship Id="rId742" Type="http://schemas.openxmlformats.org/officeDocument/2006/relationships/image" Target="../media/image581.png"/><Relationship Id="rId132" Type="http://schemas.openxmlformats.org/officeDocument/2006/relationships/customXml" Target="../ink/ink279.xml"/><Relationship Id="rId174" Type="http://schemas.openxmlformats.org/officeDocument/2006/relationships/customXml" Target="../ink/ink300.xml"/><Relationship Id="rId381" Type="http://schemas.openxmlformats.org/officeDocument/2006/relationships/customXml" Target="../ink/ink404.xml"/><Relationship Id="rId602" Type="http://schemas.openxmlformats.org/officeDocument/2006/relationships/image" Target="../media/image511.png"/><Relationship Id="rId784" Type="http://schemas.openxmlformats.org/officeDocument/2006/relationships/image" Target="../media/image602.png"/><Relationship Id="rId241" Type="http://schemas.openxmlformats.org/officeDocument/2006/relationships/image" Target="../media/image331.png"/><Relationship Id="rId437" Type="http://schemas.openxmlformats.org/officeDocument/2006/relationships/customXml" Target="../ink/ink432.xml"/><Relationship Id="rId479" Type="http://schemas.openxmlformats.org/officeDocument/2006/relationships/customXml" Target="../ink/ink453.xml"/><Relationship Id="rId644" Type="http://schemas.openxmlformats.org/officeDocument/2006/relationships/image" Target="../media/image532.png"/><Relationship Id="rId686" Type="http://schemas.openxmlformats.org/officeDocument/2006/relationships/image" Target="../media/image553.png"/><Relationship Id="rId36" Type="http://schemas.openxmlformats.org/officeDocument/2006/relationships/customXml" Target="../ink/ink231.xml"/><Relationship Id="rId283" Type="http://schemas.openxmlformats.org/officeDocument/2006/relationships/customXml" Target="../ink/ink355.xml"/><Relationship Id="rId339" Type="http://schemas.openxmlformats.org/officeDocument/2006/relationships/customXml" Target="../ink/ink383.xml"/><Relationship Id="rId490" Type="http://schemas.openxmlformats.org/officeDocument/2006/relationships/image" Target="../media/image455.png"/><Relationship Id="rId504" Type="http://schemas.openxmlformats.org/officeDocument/2006/relationships/image" Target="../media/image462.png"/><Relationship Id="rId546" Type="http://schemas.openxmlformats.org/officeDocument/2006/relationships/image" Target="../media/image483.png"/><Relationship Id="rId711" Type="http://schemas.openxmlformats.org/officeDocument/2006/relationships/customXml" Target="../ink/ink569.xml"/><Relationship Id="rId753" Type="http://schemas.openxmlformats.org/officeDocument/2006/relationships/customXml" Target="../ink/ink590.xml"/><Relationship Id="rId78" Type="http://schemas.openxmlformats.org/officeDocument/2006/relationships/customXml" Target="../ink/ink252.xml"/><Relationship Id="rId101" Type="http://schemas.openxmlformats.org/officeDocument/2006/relationships/image" Target="../media/image261.png"/><Relationship Id="rId143" Type="http://schemas.openxmlformats.org/officeDocument/2006/relationships/image" Target="../media/image282.png"/><Relationship Id="rId185" Type="http://schemas.openxmlformats.org/officeDocument/2006/relationships/image" Target="../media/image303.png"/><Relationship Id="rId350" Type="http://schemas.openxmlformats.org/officeDocument/2006/relationships/image" Target="../media/image385.png"/><Relationship Id="rId406" Type="http://schemas.openxmlformats.org/officeDocument/2006/relationships/image" Target="../media/image413.png"/><Relationship Id="rId588" Type="http://schemas.openxmlformats.org/officeDocument/2006/relationships/image" Target="../media/image504.png"/><Relationship Id="rId795" Type="http://schemas.openxmlformats.org/officeDocument/2006/relationships/customXml" Target="../ink/ink611.xml"/><Relationship Id="rId9" Type="http://schemas.openxmlformats.org/officeDocument/2006/relationships/image" Target="../media/image216.png"/><Relationship Id="rId210" Type="http://schemas.openxmlformats.org/officeDocument/2006/relationships/customXml" Target="../ink/ink318.xml"/><Relationship Id="rId392" Type="http://schemas.openxmlformats.org/officeDocument/2006/relationships/image" Target="../media/image406.png"/><Relationship Id="rId448" Type="http://schemas.openxmlformats.org/officeDocument/2006/relationships/image" Target="../media/image434.png"/><Relationship Id="rId613" Type="http://schemas.openxmlformats.org/officeDocument/2006/relationships/customXml" Target="../ink/ink520.xml"/><Relationship Id="rId655" Type="http://schemas.openxmlformats.org/officeDocument/2006/relationships/customXml" Target="../ink/ink541.xml"/><Relationship Id="rId697" Type="http://schemas.openxmlformats.org/officeDocument/2006/relationships/customXml" Target="../ink/ink562.xml"/><Relationship Id="rId252" Type="http://schemas.openxmlformats.org/officeDocument/2006/relationships/customXml" Target="../ink/ink339.xml"/><Relationship Id="rId294" Type="http://schemas.openxmlformats.org/officeDocument/2006/relationships/image" Target="../media/image357.png"/><Relationship Id="rId308" Type="http://schemas.openxmlformats.org/officeDocument/2006/relationships/image" Target="../media/image364.png"/><Relationship Id="rId515" Type="http://schemas.openxmlformats.org/officeDocument/2006/relationships/customXml" Target="../ink/ink471.xml"/><Relationship Id="rId722" Type="http://schemas.openxmlformats.org/officeDocument/2006/relationships/image" Target="../media/image571.png"/><Relationship Id="rId47" Type="http://schemas.openxmlformats.org/officeDocument/2006/relationships/image" Target="../media/image235.png"/><Relationship Id="rId89" Type="http://schemas.openxmlformats.org/officeDocument/2006/relationships/image" Target="../media/image166.png"/><Relationship Id="rId112" Type="http://schemas.openxmlformats.org/officeDocument/2006/relationships/customXml" Target="../ink/ink269.xml"/><Relationship Id="rId154" Type="http://schemas.openxmlformats.org/officeDocument/2006/relationships/customXml" Target="../ink/ink290.xml"/><Relationship Id="rId361" Type="http://schemas.openxmlformats.org/officeDocument/2006/relationships/customXml" Target="../ink/ink394.xml"/><Relationship Id="rId557" Type="http://schemas.openxmlformats.org/officeDocument/2006/relationships/customXml" Target="../ink/ink492.xml"/><Relationship Id="rId599" Type="http://schemas.openxmlformats.org/officeDocument/2006/relationships/customXml" Target="../ink/ink513.xml"/><Relationship Id="rId764" Type="http://schemas.openxmlformats.org/officeDocument/2006/relationships/image" Target="../media/image592.png"/><Relationship Id="rId196" Type="http://schemas.openxmlformats.org/officeDocument/2006/relationships/customXml" Target="../ink/ink311.xml"/><Relationship Id="rId417" Type="http://schemas.openxmlformats.org/officeDocument/2006/relationships/customXml" Target="../ink/ink422.xml"/><Relationship Id="rId459" Type="http://schemas.openxmlformats.org/officeDocument/2006/relationships/customXml" Target="../ink/ink443.xml"/><Relationship Id="rId624" Type="http://schemas.openxmlformats.org/officeDocument/2006/relationships/image" Target="../media/image522.png"/><Relationship Id="rId666" Type="http://schemas.openxmlformats.org/officeDocument/2006/relationships/image" Target="../media/image543.png"/><Relationship Id="rId16" Type="http://schemas.openxmlformats.org/officeDocument/2006/relationships/customXml" Target="../ink/ink221.xml"/><Relationship Id="rId221" Type="http://schemas.openxmlformats.org/officeDocument/2006/relationships/image" Target="../media/image321.png"/><Relationship Id="rId263" Type="http://schemas.openxmlformats.org/officeDocument/2006/relationships/image" Target="../media/image342.png"/><Relationship Id="rId319" Type="http://schemas.openxmlformats.org/officeDocument/2006/relationships/customXml" Target="../ink/ink373.xml"/><Relationship Id="rId470" Type="http://schemas.openxmlformats.org/officeDocument/2006/relationships/image" Target="../media/image445.png"/><Relationship Id="rId526" Type="http://schemas.openxmlformats.org/officeDocument/2006/relationships/image" Target="../media/image473.png"/><Relationship Id="rId58" Type="http://schemas.openxmlformats.org/officeDocument/2006/relationships/customXml" Target="../ink/ink242.xml"/><Relationship Id="rId123" Type="http://schemas.openxmlformats.org/officeDocument/2006/relationships/image" Target="../media/image272.png"/><Relationship Id="rId330" Type="http://schemas.openxmlformats.org/officeDocument/2006/relationships/image" Target="../media/image375.png"/><Relationship Id="rId568" Type="http://schemas.openxmlformats.org/officeDocument/2006/relationships/image" Target="../media/image494.png"/><Relationship Id="rId733" Type="http://schemas.openxmlformats.org/officeDocument/2006/relationships/customXml" Target="../ink/ink580.xml"/><Relationship Id="rId775" Type="http://schemas.openxmlformats.org/officeDocument/2006/relationships/customXml" Target="../ink/ink601.xml"/><Relationship Id="rId165" Type="http://schemas.openxmlformats.org/officeDocument/2006/relationships/image" Target="../media/image293.png"/><Relationship Id="rId372" Type="http://schemas.openxmlformats.org/officeDocument/2006/relationships/image" Target="../media/image396.png"/><Relationship Id="rId428" Type="http://schemas.openxmlformats.org/officeDocument/2006/relationships/image" Target="../media/image424.png"/><Relationship Id="rId635" Type="http://schemas.openxmlformats.org/officeDocument/2006/relationships/customXml" Target="../ink/ink531.xml"/><Relationship Id="rId677" Type="http://schemas.openxmlformats.org/officeDocument/2006/relationships/customXml" Target="../ink/ink552.xml"/><Relationship Id="rId800" Type="http://schemas.openxmlformats.org/officeDocument/2006/relationships/image" Target="../media/image610.png"/><Relationship Id="rId232" Type="http://schemas.openxmlformats.org/officeDocument/2006/relationships/customXml" Target="../ink/ink329.xml"/><Relationship Id="rId274" Type="http://schemas.openxmlformats.org/officeDocument/2006/relationships/customXml" Target="../ink/ink350.xml"/><Relationship Id="rId481" Type="http://schemas.openxmlformats.org/officeDocument/2006/relationships/customXml" Target="../ink/ink454.xml"/><Relationship Id="rId702" Type="http://schemas.openxmlformats.org/officeDocument/2006/relationships/image" Target="../media/image561.png"/><Relationship Id="rId27" Type="http://schemas.openxmlformats.org/officeDocument/2006/relationships/image" Target="../media/image225.png"/><Relationship Id="rId69" Type="http://schemas.openxmlformats.org/officeDocument/2006/relationships/image" Target="../media/image246.png"/><Relationship Id="rId134" Type="http://schemas.openxmlformats.org/officeDocument/2006/relationships/customXml" Target="../ink/ink280.xml"/><Relationship Id="rId537" Type="http://schemas.openxmlformats.org/officeDocument/2006/relationships/customXml" Target="../ink/ink482.xml"/><Relationship Id="rId579" Type="http://schemas.openxmlformats.org/officeDocument/2006/relationships/customXml" Target="../ink/ink503.xml"/><Relationship Id="rId744" Type="http://schemas.openxmlformats.org/officeDocument/2006/relationships/image" Target="../media/image582.png"/><Relationship Id="rId786" Type="http://schemas.openxmlformats.org/officeDocument/2006/relationships/image" Target="../media/image603.png"/><Relationship Id="rId80" Type="http://schemas.openxmlformats.org/officeDocument/2006/relationships/customXml" Target="../ink/ink253.xml"/><Relationship Id="rId176" Type="http://schemas.openxmlformats.org/officeDocument/2006/relationships/customXml" Target="../ink/ink301.xml"/><Relationship Id="rId341" Type="http://schemas.openxmlformats.org/officeDocument/2006/relationships/customXml" Target="../ink/ink384.xml"/><Relationship Id="rId383" Type="http://schemas.openxmlformats.org/officeDocument/2006/relationships/customXml" Target="../ink/ink405.xml"/><Relationship Id="rId439" Type="http://schemas.openxmlformats.org/officeDocument/2006/relationships/customXml" Target="../ink/ink433.xml"/><Relationship Id="rId590" Type="http://schemas.openxmlformats.org/officeDocument/2006/relationships/image" Target="../media/image505.png"/><Relationship Id="rId604" Type="http://schemas.openxmlformats.org/officeDocument/2006/relationships/image" Target="../media/image512.png"/><Relationship Id="rId646" Type="http://schemas.openxmlformats.org/officeDocument/2006/relationships/image" Target="../media/image533.png"/><Relationship Id="rId201" Type="http://schemas.openxmlformats.org/officeDocument/2006/relationships/image" Target="../media/image311.png"/><Relationship Id="rId243" Type="http://schemas.openxmlformats.org/officeDocument/2006/relationships/image" Target="../media/image332.png"/><Relationship Id="rId285" Type="http://schemas.openxmlformats.org/officeDocument/2006/relationships/customXml" Target="../ink/ink356.xml"/><Relationship Id="rId450" Type="http://schemas.openxmlformats.org/officeDocument/2006/relationships/image" Target="../media/image435.png"/><Relationship Id="rId506" Type="http://schemas.openxmlformats.org/officeDocument/2006/relationships/image" Target="../media/image463.png"/><Relationship Id="rId688" Type="http://schemas.openxmlformats.org/officeDocument/2006/relationships/image" Target="../media/image554.png"/><Relationship Id="rId38" Type="http://schemas.openxmlformats.org/officeDocument/2006/relationships/customXml" Target="../ink/ink232.xml"/><Relationship Id="rId103" Type="http://schemas.openxmlformats.org/officeDocument/2006/relationships/image" Target="../media/image262.png"/><Relationship Id="rId310" Type="http://schemas.openxmlformats.org/officeDocument/2006/relationships/image" Target="../media/image365.png"/><Relationship Id="rId492" Type="http://schemas.openxmlformats.org/officeDocument/2006/relationships/image" Target="../media/image456.png"/><Relationship Id="rId548" Type="http://schemas.openxmlformats.org/officeDocument/2006/relationships/image" Target="../media/image484.png"/><Relationship Id="rId713" Type="http://schemas.openxmlformats.org/officeDocument/2006/relationships/customXml" Target="../ink/ink570.xml"/><Relationship Id="rId755" Type="http://schemas.openxmlformats.org/officeDocument/2006/relationships/customXml" Target="../ink/ink591.xml"/><Relationship Id="rId797" Type="http://schemas.openxmlformats.org/officeDocument/2006/relationships/customXml" Target="../ink/ink612.xml"/><Relationship Id="rId91" Type="http://schemas.openxmlformats.org/officeDocument/2006/relationships/image" Target="../media/image256.png"/><Relationship Id="rId145" Type="http://schemas.openxmlformats.org/officeDocument/2006/relationships/image" Target="../media/image283.png"/><Relationship Id="rId187" Type="http://schemas.openxmlformats.org/officeDocument/2006/relationships/image" Target="../media/image304.png"/><Relationship Id="rId352" Type="http://schemas.openxmlformats.org/officeDocument/2006/relationships/image" Target="../media/image386.png"/><Relationship Id="rId394" Type="http://schemas.openxmlformats.org/officeDocument/2006/relationships/image" Target="../media/image407.png"/><Relationship Id="rId408" Type="http://schemas.openxmlformats.org/officeDocument/2006/relationships/image" Target="../media/image414.png"/><Relationship Id="rId615" Type="http://schemas.openxmlformats.org/officeDocument/2006/relationships/customXml" Target="../ink/ink521.xml"/><Relationship Id="rId212" Type="http://schemas.openxmlformats.org/officeDocument/2006/relationships/customXml" Target="../ink/ink319.xml"/><Relationship Id="rId254" Type="http://schemas.openxmlformats.org/officeDocument/2006/relationships/customXml" Target="../ink/ink340.xml"/><Relationship Id="rId657" Type="http://schemas.openxmlformats.org/officeDocument/2006/relationships/customXml" Target="../ink/ink542.xml"/><Relationship Id="rId699" Type="http://schemas.openxmlformats.org/officeDocument/2006/relationships/customXml" Target="../ink/ink563.xml"/><Relationship Id="rId49" Type="http://schemas.openxmlformats.org/officeDocument/2006/relationships/image" Target="../media/image236.png"/><Relationship Id="rId114" Type="http://schemas.openxmlformats.org/officeDocument/2006/relationships/customXml" Target="../ink/ink270.xml"/><Relationship Id="rId296" Type="http://schemas.openxmlformats.org/officeDocument/2006/relationships/image" Target="../media/image358.png"/><Relationship Id="rId461" Type="http://schemas.openxmlformats.org/officeDocument/2006/relationships/customXml" Target="../ink/ink444.xml"/><Relationship Id="rId517" Type="http://schemas.openxmlformats.org/officeDocument/2006/relationships/customXml" Target="../ink/ink472.xml"/><Relationship Id="rId559" Type="http://schemas.openxmlformats.org/officeDocument/2006/relationships/customXml" Target="../ink/ink493.xml"/><Relationship Id="rId724" Type="http://schemas.openxmlformats.org/officeDocument/2006/relationships/image" Target="../media/image572.png"/><Relationship Id="rId766" Type="http://schemas.openxmlformats.org/officeDocument/2006/relationships/image" Target="../media/image593.png"/><Relationship Id="rId60" Type="http://schemas.openxmlformats.org/officeDocument/2006/relationships/customXml" Target="../ink/ink243.xml"/><Relationship Id="rId156" Type="http://schemas.openxmlformats.org/officeDocument/2006/relationships/customXml" Target="../ink/ink291.xml"/><Relationship Id="rId198" Type="http://schemas.openxmlformats.org/officeDocument/2006/relationships/customXml" Target="../ink/ink312.xml"/><Relationship Id="rId321" Type="http://schemas.openxmlformats.org/officeDocument/2006/relationships/customXml" Target="../ink/ink374.xml"/><Relationship Id="rId363" Type="http://schemas.openxmlformats.org/officeDocument/2006/relationships/customXml" Target="../ink/ink395.xml"/><Relationship Id="rId419" Type="http://schemas.openxmlformats.org/officeDocument/2006/relationships/customXml" Target="../ink/ink423.xml"/><Relationship Id="rId570" Type="http://schemas.openxmlformats.org/officeDocument/2006/relationships/image" Target="../media/image495.png"/><Relationship Id="rId626" Type="http://schemas.openxmlformats.org/officeDocument/2006/relationships/image" Target="../media/image523.png"/><Relationship Id="rId223" Type="http://schemas.openxmlformats.org/officeDocument/2006/relationships/image" Target="../media/image322.png"/><Relationship Id="rId430" Type="http://schemas.openxmlformats.org/officeDocument/2006/relationships/image" Target="../media/image425.png"/><Relationship Id="rId668" Type="http://schemas.openxmlformats.org/officeDocument/2006/relationships/image" Target="../media/image544.png"/><Relationship Id="rId18" Type="http://schemas.openxmlformats.org/officeDocument/2006/relationships/customXml" Target="../ink/ink222.xml"/><Relationship Id="rId265" Type="http://schemas.openxmlformats.org/officeDocument/2006/relationships/image" Target="../media/image343.png"/><Relationship Id="rId472" Type="http://schemas.openxmlformats.org/officeDocument/2006/relationships/image" Target="../media/image446.png"/><Relationship Id="rId528" Type="http://schemas.openxmlformats.org/officeDocument/2006/relationships/image" Target="../media/image474.png"/><Relationship Id="rId735" Type="http://schemas.openxmlformats.org/officeDocument/2006/relationships/customXml" Target="../ink/ink581.xml"/><Relationship Id="rId125" Type="http://schemas.openxmlformats.org/officeDocument/2006/relationships/image" Target="../media/image273.png"/><Relationship Id="rId167" Type="http://schemas.openxmlformats.org/officeDocument/2006/relationships/image" Target="../media/image294.png"/><Relationship Id="rId332" Type="http://schemas.openxmlformats.org/officeDocument/2006/relationships/image" Target="../media/image376.png"/><Relationship Id="rId374" Type="http://schemas.openxmlformats.org/officeDocument/2006/relationships/image" Target="../media/image397.png"/><Relationship Id="rId581" Type="http://schemas.openxmlformats.org/officeDocument/2006/relationships/customXml" Target="../ink/ink504.xml"/><Relationship Id="rId777" Type="http://schemas.openxmlformats.org/officeDocument/2006/relationships/customXml" Target="../ink/ink602.xml"/><Relationship Id="rId71" Type="http://schemas.openxmlformats.org/officeDocument/2006/relationships/image" Target="../media/image247.png"/><Relationship Id="rId234" Type="http://schemas.openxmlformats.org/officeDocument/2006/relationships/customXml" Target="../ink/ink330.xml"/><Relationship Id="rId637" Type="http://schemas.openxmlformats.org/officeDocument/2006/relationships/customXml" Target="../ink/ink532.xml"/><Relationship Id="rId679" Type="http://schemas.openxmlformats.org/officeDocument/2006/relationships/customXml" Target="../ink/ink553.xml"/><Relationship Id="rId2" Type="http://schemas.openxmlformats.org/officeDocument/2006/relationships/customXml" Target="../ink/ink214.xml"/><Relationship Id="rId29" Type="http://schemas.openxmlformats.org/officeDocument/2006/relationships/image" Target="../media/image226.png"/><Relationship Id="rId276" Type="http://schemas.openxmlformats.org/officeDocument/2006/relationships/customXml" Target="../ink/ink351.xml"/><Relationship Id="rId441" Type="http://schemas.openxmlformats.org/officeDocument/2006/relationships/customXml" Target="../ink/ink434.xml"/><Relationship Id="rId483" Type="http://schemas.openxmlformats.org/officeDocument/2006/relationships/customXml" Target="../ink/ink455.xml"/><Relationship Id="rId539" Type="http://schemas.openxmlformats.org/officeDocument/2006/relationships/customXml" Target="../ink/ink483.xml"/><Relationship Id="rId690" Type="http://schemas.openxmlformats.org/officeDocument/2006/relationships/image" Target="../media/image555.png"/><Relationship Id="rId704" Type="http://schemas.openxmlformats.org/officeDocument/2006/relationships/image" Target="../media/image562.png"/><Relationship Id="rId746" Type="http://schemas.openxmlformats.org/officeDocument/2006/relationships/image" Target="../media/image583.png"/><Relationship Id="rId40" Type="http://schemas.openxmlformats.org/officeDocument/2006/relationships/customXml" Target="../ink/ink233.xml"/><Relationship Id="rId136" Type="http://schemas.openxmlformats.org/officeDocument/2006/relationships/customXml" Target="../ink/ink281.xml"/><Relationship Id="rId178" Type="http://schemas.openxmlformats.org/officeDocument/2006/relationships/customXml" Target="../ink/ink302.xml"/><Relationship Id="rId301" Type="http://schemas.openxmlformats.org/officeDocument/2006/relationships/customXml" Target="../ink/ink364.xml"/><Relationship Id="rId343" Type="http://schemas.openxmlformats.org/officeDocument/2006/relationships/customXml" Target="../ink/ink385.xml"/><Relationship Id="rId550" Type="http://schemas.openxmlformats.org/officeDocument/2006/relationships/image" Target="../media/image485.png"/><Relationship Id="rId788" Type="http://schemas.openxmlformats.org/officeDocument/2006/relationships/image" Target="../media/image604.png"/><Relationship Id="rId82" Type="http://schemas.openxmlformats.org/officeDocument/2006/relationships/customXml" Target="../ink/ink254.xml"/><Relationship Id="rId203" Type="http://schemas.openxmlformats.org/officeDocument/2006/relationships/image" Target="../media/image312.png"/><Relationship Id="rId385" Type="http://schemas.openxmlformats.org/officeDocument/2006/relationships/customXml" Target="../ink/ink406.xml"/><Relationship Id="rId592" Type="http://schemas.openxmlformats.org/officeDocument/2006/relationships/image" Target="../media/image506.png"/><Relationship Id="rId606" Type="http://schemas.openxmlformats.org/officeDocument/2006/relationships/image" Target="../media/image513.png"/><Relationship Id="rId648" Type="http://schemas.openxmlformats.org/officeDocument/2006/relationships/image" Target="../media/image534.png"/><Relationship Id="rId245" Type="http://schemas.openxmlformats.org/officeDocument/2006/relationships/image" Target="../media/image333.png"/><Relationship Id="rId287" Type="http://schemas.openxmlformats.org/officeDocument/2006/relationships/customXml" Target="../ink/ink357.xml"/><Relationship Id="rId410" Type="http://schemas.openxmlformats.org/officeDocument/2006/relationships/image" Target="../media/image415.png"/><Relationship Id="rId452" Type="http://schemas.openxmlformats.org/officeDocument/2006/relationships/image" Target="../media/image436.png"/><Relationship Id="rId494" Type="http://schemas.openxmlformats.org/officeDocument/2006/relationships/image" Target="../media/image457.png"/><Relationship Id="rId508" Type="http://schemas.openxmlformats.org/officeDocument/2006/relationships/image" Target="../media/image464.png"/><Relationship Id="rId715" Type="http://schemas.openxmlformats.org/officeDocument/2006/relationships/customXml" Target="../ink/ink571.xml"/><Relationship Id="rId105" Type="http://schemas.openxmlformats.org/officeDocument/2006/relationships/image" Target="../media/image263.png"/><Relationship Id="rId147" Type="http://schemas.openxmlformats.org/officeDocument/2006/relationships/image" Target="../media/image284.png"/><Relationship Id="rId312" Type="http://schemas.openxmlformats.org/officeDocument/2006/relationships/image" Target="../media/image366.png"/><Relationship Id="rId354" Type="http://schemas.openxmlformats.org/officeDocument/2006/relationships/image" Target="../media/image387.png"/><Relationship Id="rId757" Type="http://schemas.openxmlformats.org/officeDocument/2006/relationships/customXml" Target="../ink/ink592.xml"/><Relationship Id="rId799" Type="http://schemas.openxmlformats.org/officeDocument/2006/relationships/customXml" Target="../ink/ink613.xml"/><Relationship Id="rId51" Type="http://schemas.openxmlformats.org/officeDocument/2006/relationships/image" Target="../media/image237.png"/><Relationship Id="rId93" Type="http://schemas.openxmlformats.org/officeDocument/2006/relationships/image" Target="../media/image257.png"/><Relationship Id="rId189" Type="http://schemas.openxmlformats.org/officeDocument/2006/relationships/image" Target="../media/image305.png"/><Relationship Id="rId396" Type="http://schemas.openxmlformats.org/officeDocument/2006/relationships/image" Target="../media/image408.png"/><Relationship Id="rId561" Type="http://schemas.openxmlformats.org/officeDocument/2006/relationships/customXml" Target="../ink/ink494.xml"/><Relationship Id="rId617" Type="http://schemas.openxmlformats.org/officeDocument/2006/relationships/customXml" Target="../ink/ink522.xml"/><Relationship Id="rId659" Type="http://schemas.openxmlformats.org/officeDocument/2006/relationships/customXml" Target="../ink/ink543.xml"/><Relationship Id="rId214" Type="http://schemas.openxmlformats.org/officeDocument/2006/relationships/customXml" Target="../ink/ink320.xml"/><Relationship Id="rId256" Type="http://schemas.openxmlformats.org/officeDocument/2006/relationships/customXml" Target="../ink/ink341.xml"/><Relationship Id="rId298" Type="http://schemas.openxmlformats.org/officeDocument/2006/relationships/image" Target="../media/image359.png"/><Relationship Id="rId421" Type="http://schemas.openxmlformats.org/officeDocument/2006/relationships/customXml" Target="../ink/ink424.xml"/><Relationship Id="rId463" Type="http://schemas.openxmlformats.org/officeDocument/2006/relationships/customXml" Target="../ink/ink445.xml"/><Relationship Id="rId519" Type="http://schemas.openxmlformats.org/officeDocument/2006/relationships/customXml" Target="../ink/ink473.xml"/><Relationship Id="rId670" Type="http://schemas.openxmlformats.org/officeDocument/2006/relationships/image" Target="../media/image545.png"/><Relationship Id="rId116" Type="http://schemas.openxmlformats.org/officeDocument/2006/relationships/customXml" Target="../ink/ink271.xml"/><Relationship Id="rId158" Type="http://schemas.openxmlformats.org/officeDocument/2006/relationships/customXml" Target="../ink/ink292.xml"/><Relationship Id="rId323" Type="http://schemas.openxmlformats.org/officeDocument/2006/relationships/customXml" Target="../ink/ink375.xml"/><Relationship Id="rId530" Type="http://schemas.openxmlformats.org/officeDocument/2006/relationships/image" Target="../media/image475.png"/><Relationship Id="rId726" Type="http://schemas.openxmlformats.org/officeDocument/2006/relationships/image" Target="../media/image573.png"/><Relationship Id="rId768" Type="http://schemas.openxmlformats.org/officeDocument/2006/relationships/image" Target="../media/image594.png"/><Relationship Id="rId20" Type="http://schemas.openxmlformats.org/officeDocument/2006/relationships/customXml" Target="../ink/ink223.xml"/><Relationship Id="rId62" Type="http://schemas.openxmlformats.org/officeDocument/2006/relationships/customXml" Target="../ink/ink244.xml"/><Relationship Id="rId365" Type="http://schemas.openxmlformats.org/officeDocument/2006/relationships/customXml" Target="../ink/ink396.xml"/><Relationship Id="rId572" Type="http://schemas.openxmlformats.org/officeDocument/2006/relationships/image" Target="../media/image496.png"/><Relationship Id="rId628" Type="http://schemas.openxmlformats.org/officeDocument/2006/relationships/image" Target="../media/image524.png"/><Relationship Id="rId225" Type="http://schemas.openxmlformats.org/officeDocument/2006/relationships/image" Target="../media/image323.png"/><Relationship Id="rId267" Type="http://schemas.openxmlformats.org/officeDocument/2006/relationships/image" Target="../media/image344.png"/><Relationship Id="rId432" Type="http://schemas.openxmlformats.org/officeDocument/2006/relationships/image" Target="../media/image426.png"/><Relationship Id="rId474" Type="http://schemas.openxmlformats.org/officeDocument/2006/relationships/image" Target="../media/image447.png"/><Relationship Id="rId127" Type="http://schemas.openxmlformats.org/officeDocument/2006/relationships/image" Target="../media/image274.png"/><Relationship Id="rId681" Type="http://schemas.openxmlformats.org/officeDocument/2006/relationships/customXml" Target="../ink/ink554.xml"/><Relationship Id="rId737" Type="http://schemas.openxmlformats.org/officeDocument/2006/relationships/customXml" Target="../ink/ink582.xml"/><Relationship Id="rId779" Type="http://schemas.openxmlformats.org/officeDocument/2006/relationships/customXml" Target="../ink/ink603.xml"/><Relationship Id="rId31" Type="http://schemas.openxmlformats.org/officeDocument/2006/relationships/image" Target="../media/image227.png"/><Relationship Id="rId73" Type="http://schemas.openxmlformats.org/officeDocument/2006/relationships/image" Target="../media/image248.png"/><Relationship Id="rId169" Type="http://schemas.openxmlformats.org/officeDocument/2006/relationships/image" Target="../media/image295.png"/><Relationship Id="rId334" Type="http://schemas.openxmlformats.org/officeDocument/2006/relationships/image" Target="../media/image377.png"/><Relationship Id="rId376" Type="http://schemas.openxmlformats.org/officeDocument/2006/relationships/image" Target="../media/image398.png"/><Relationship Id="rId541" Type="http://schemas.openxmlformats.org/officeDocument/2006/relationships/customXml" Target="../ink/ink484.xml"/><Relationship Id="rId583" Type="http://schemas.openxmlformats.org/officeDocument/2006/relationships/customXml" Target="../ink/ink505.xml"/><Relationship Id="rId639" Type="http://schemas.openxmlformats.org/officeDocument/2006/relationships/customXml" Target="../ink/ink533.xml"/><Relationship Id="rId790" Type="http://schemas.openxmlformats.org/officeDocument/2006/relationships/image" Target="../media/image605.png"/><Relationship Id="rId4" Type="http://schemas.openxmlformats.org/officeDocument/2006/relationships/customXml" Target="../ink/ink215.xml"/><Relationship Id="rId180" Type="http://schemas.openxmlformats.org/officeDocument/2006/relationships/customXml" Target="../ink/ink303.xml"/><Relationship Id="rId236" Type="http://schemas.openxmlformats.org/officeDocument/2006/relationships/customXml" Target="../ink/ink331.xml"/><Relationship Id="rId278" Type="http://schemas.openxmlformats.org/officeDocument/2006/relationships/customXml" Target="../ink/ink352.xml"/><Relationship Id="rId401" Type="http://schemas.openxmlformats.org/officeDocument/2006/relationships/customXml" Target="../ink/ink414.xml"/><Relationship Id="rId443" Type="http://schemas.openxmlformats.org/officeDocument/2006/relationships/customXml" Target="../ink/ink435.xml"/><Relationship Id="rId650" Type="http://schemas.openxmlformats.org/officeDocument/2006/relationships/image" Target="../media/image535.png"/><Relationship Id="rId303" Type="http://schemas.openxmlformats.org/officeDocument/2006/relationships/customXml" Target="../ink/ink365.xml"/><Relationship Id="rId485" Type="http://schemas.openxmlformats.org/officeDocument/2006/relationships/customXml" Target="../ink/ink456.xml"/><Relationship Id="rId692" Type="http://schemas.openxmlformats.org/officeDocument/2006/relationships/image" Target="../media/image556.png"/><Relationship Id="rId706" Type="http://schemas.openxmlformats.org/officeDocument/2006/relationships/image" Target="../media/image563.png"/><Relationship Id="rId748" Type="http://schemas.openxmlformats.org/officeDocument/2006/relationships/image" Target="../media/image584.png"/><Relationship Id="rId42" Type="http://schemas.openxmlformats.org/officeDocument/2006/relationships/customXml" Target="../ink/ink234.xml"/><Relationship Id="rId84" Type="http://schemas.openxmlformats.org/officeDocument/2006/relationships/customXml" Target="../ink/ink255.xml"/><Relationship Id="rId138" Type="http://schemas.openxmlformats.org/officeDocument/2006/relationships/customXml" Target="../ink/ink282.xml"/><Relationship Id="rId345" Type="http://schemas.openxmlformats.org/officeDocument/2006/relationships/customXml" Target="../ink/ink386.xml"/><Relationship Id="rId387" Type="http://schemas.openxmlformats.org/officeDocument/2006/relationships/customXml" Target="../ink/ink407.xml"/><Relationship Id="rId510" Type="http://schemas.openxmlformats.org/officeDocument/2006/relationships/image" Target="../media/image465.png"/><Relationship Id="rId552" Type="http://schemas.openxmlformats.org/officeDocument/2006/relationships/image" Target="../media/image486.png"/><Relationship Id="rId594" Type="http://schemas.openxmlformats.org/officeDocument/2006/relationships/image" Target="../media/image507.png"/><Relationship Id="rId608" Type="http://schemas.openxmlformats.org/officeDocument/2006/relationships/image" Target="../media/image514.png"/><Relationship Id="rId191" Type="http://schemas.openxmlformats.org/officeDocument/2006/relationships/image" Target="../media/image306.png"/><Relationship Id="rId205" Type="http://schemas.openxmlformats.org/officeDocument/2006/relationships/image" Target="../media/image313.png"/><Relationship Id="rId247" Type="http://schemas.openxmlformats.org/officeDocument/2006/relationships/image" Target="../media/image334.png"/><Relationship Id="rId412" Type="http://schemas.openxmlformats.org/officeDocument/2006/relationships/image" Target="../media/image416.png"/><Relationship Id="rId107" Type="http://schemas.openxmlformats.org/officeDocument/2006/relationships/image" Target="../media/image264.png"/><Relationship Id="rId289" Type="http://schemas.openxmlformats.org/officeDocument/2006/relationships/customXml" Target="../ink/ink358.xml"/><Relationship Id="rId454" Type="http://schemas.openxmlformats.org/officeDocument/2006/relationships/image" Target="../media/image437.png"/><Relationship Id="rId496" Type="http://schemas.openxmlformats.org/officeDocument/2006/relationships/image" Target="../media/image458.png"/><Relationship Id="rId661" Type="http://schemas.openxmlformats.org/officeDocument/2006/relationships/customXml" Target="../ink/ink544.xml"/><Relationship Id="rId717" Type="http://schemas.openxmlformats.org/officeDocument/2006/relationships/customXml" Target="../ink/ink572.xml"/><Relationship Id="rId759" Type="http://schemas.openxmlformats.org/officeDocument/2006/relationships/customXml" Target="../ink/ink593.xml"/><Relationship Id="rId11" Type="http://schemas.openxmlformats.org/officeDocument/2006/relationships/image" Target="../media/image217.png"/><Relationship Id="rId53" Type="http://schemas.openxmlformats.org/officeDocument/2006/relationships/image" Target="../media/image238.png"/><Relationship Id="rId149" Type="http://schemas.openxmlformats.org/officeDocument/2006/relationships/image" Target="../media/image285.png"/><Relationship Id="rId314" Type="http://schemas.openxmlformats.org/officeDocument/2006/relationships/image" Target="../media/image367.png"/><Relationship Id="rId356" Type="http://schemas.openxmlformats.org/officeDocument/2006/relationships/image" Target="../media/image388.png"/><Relationship Id="rId398" Type="http://schemas.openxmlformats.org/officeDocument/2006/relationships/image" Target="../media/image409.png"/><Relationship Id="rId521" Type="http://schemas.openxmlformats.org/officeDocument/2006/relationships/customXml" Target="../ink/ink474.xml"/><Relationship Id="rId563" Type="http://schemas.openxmlformats.org/officeDocument/2006/relationships/customXml" Target="../ink/ink495.xml"/><Relationship Id="rId619" Type="http://schemas.openxmlformats.org/officeDocument/2006/relationships/customXml" Target="../ink/ink523.xml"/><Relationship Id="rId770" Type="http://schemas.openxmlformats.org/officeDocument/2006/relationships/image" Target="../media/image595.png"/><Relationship Id="rId95" Type="http://schemas.openxmlformats.org/officeDocument/2006/relationships/image" Target="../media/image258.png"/><Relationship Id="rId160" Type="http://schemas.openxmlformats.org/officeDocument/2006/relationships/customXml" Target="../ink/ink293.xml"/><Relationship Id="rId216" Type="http://schemas.openxmlformats.org/officeDocument/2006/relationships/customXml" Target="../ink/ink321.xml"/><Relationship Id="rId423" Type="http://schemas.openxmlformats.org/officeDocument/2006/relationships/customXml" Target="../ink/ink425.xml"/><Relationship Id="rId258" Type="http://schemas.openxmlformats.org/officeDocument/2006/relationships/customXml" Target="../ink/ink342.xml"/><Relationship Id="rId465" Type="http://schemas.openxmlformats.org/officeDocument/2006/relationships/customXml" Target="../ink/ink446.xml"/><Relationship Id="rId630" Type="http://schemas.openxmlformats.org/officeDocument/2006/relationships/image" Target="../media/image525.png"/><Relationship Id="rId672" Type="http://schemas.openxmlformats.org/officeDocument/2006/relationships/image" Target="../media/image546.png"/><Relationship Id="rId728" Type="http://schemas.openxmlformats.org/officeDocument/2006/relationships/image" Target="../media/image574.png"/><Relationship Id="rId22" Type="http://schemas.openxmlformats.org/officeDocument/2006/relationships/customXml" Target="../ink/ink224.xml"/><Relationship Id="rId64" Type="http://schemas.openxmlformats.org/officeDocument/2006/relationships/customXml" Target="../ink/ink245.xml"/><Relationship Id="rId118" Type="http://schemas.openxmlformats.org/officeDocument/2006/relationships/customXml" Target="../ink/ink272.xml"/><Relationship Id="rId325" Type="http://schemas.openxmlformats.org/officeDocument/2006/relationships/customXml" Target="../ink/ink376.xml"/><Relationship Id="rId367" Type="http://schemas.openxmlformats.org/officeDocument/2006/relationships/customXml" Target="../ink/ink397.xml"/><Relationship Id="rId532" Type="http://schemas.openxmlformats.org/officeDocument/2006/relationships/image" Target="../media/image476.png"/><Relationship Id="rId574" Type="http://schemas.openxmlformats.org/officeDocument/2006/relationships/image" Target="../media/image497.png"/><Relationship Id="rId171" Type="http://schemas.openxmlformats.org/officeDocument/2006/relationships/image" Target="../media/image296.png"/><Relationship Id="rId227" Type="http://schemas.openxmlformats.org/officeDocument/2006/relationships/image" Target="../media/image324.png"/><Relationship Id="rId781" Type="http://schemas.openxmlformats.org/officeDocument/2006/relationships/customXml" Target="../ink/ink604.xml"/><Relationship Id="rId269" Type="http://schemas.openxmlformats.org/officeDocument/2006/relationships/image" Target="../media/image345.png"/><Relationship Id="rId434" Type="http://schemas.openxmlformats.org/officeDocument/2006/relationships/image" Target="../media/image427.png"/><Relationship Id="rId476" Type="http://schemas.openxmlformats.org/officeDocument/2006/relationships/image" Target="../media/image448.png"/><Relationship Id="rId641" Type="http://schemas.openxmlformats.org/officeDocument/2006/relationships/customXml" Target="../ink/ink534.xml"/><Relationship Id="rId683" Type="http://schemas.openxmlformats.org/officeDocument/2006/relationships/customXml" Target="../ink/ink555.xml"/><Relationship Id="rId739" Type="http://schemas.openxmlformats.org/officeDocument/2006/relationships/customXml" Target="../ink/ink583.xml"/><Relationship Id="rId33" Type="http://schemas.openxmlformats.org/officeDocument/2006/relationships/image" Target="../media/image228.png"/><Relationship Id="rId129" Type="http://schemas.openxmlformats.org/officeDocument/2006/relationships/image" Target="../media/image275.png"/><Relationship Id="rId280" Type="http://schemas.openxmlformats.org/officeDocument/2006/relationships/customXml" Target="../ink/ink353.xml"/><Relationship Id="rId336" Type="http://schemas.openxmlformats.org/officeDocument/2006/relationships/image" Target="../media/image378.png"/><Relationship Id="rId501" Type="http://schemas.openxmlformats.org/officeDocument/2006/relationships/customXml" Target="../ink/ink464.xml"/><Relationship Id="rId543" Type="http://schemas.openxmlformats.org/officeDocument/2006/relationships/customXml" Target="../ink/ink485.xml"/><Relationship Id="rId75" Type="http://schemas.openxmlformats.org/officeDocument/2006/relationships/image" Target="../media/image249.png"/><Relationship Id="rId140" Type="http://schemas.openxmlformats.org/officeDocument/2006/relationships/customXml" Target="../ink/ink283.xml"/><Relationship Id="rId182" Type="http://schemas.openxmlformats.org/officeDocument/2006/relationships/customXml" Target="../ink/ink304.xml"/><Relationship Id="rId378" Type="http://schemas.openxmlformats.org/officeDocument/2006/relationships/image" Target="../media/image399.png"/><Relationship Id="rId403" Type="http://schemas.openxmlformats.org/officeDocument/2006/relationships/customXml" Target="../ink/ink415.xml"/><Relationship Id="rId585" Type="http://schemas.openxmlformats.org/officeDocument/2006/relationships/customXml" Target="../ink/ink506.xml"/><Relationship Id="rId750" Type="http://schemas.openxmlformats.org/officeDocument/2006/relationships/image" Target="../media/image585.png"/><Relationship Id="rId792" Type="http://schemas.openxmlformats.org/officeDocument/2006/relationships/image" Target="../media/image606.png"/><Relationship Id="rId6" Type="http://schemas.openxmlformats.org/officeDocument/2006/relationships/customXml" Target="../ink/ink216.xml"/><Relationship Id="rId238" Type="http://schemas.openxmlformats.org/officeDocument/2006/relationships/customXml" Target="../ink/ink332.xml"/><Relationship Id="rId445" Type="http://schemas.openxmlformats.org/officeDocument/2006/relationships/customXml" Target="../ink/ink436.xml"/><Relationship Id="rId487" Type="http://schemas.openxmlformats.org/officeDocument/2006/relationships/customXml" Target="../ink/ink457.xml"/><Relationship Id="rId610" Type="http://schemas.openxmlformats.org/officeDocument/2006/relationships/image" Target="../media/image515.png"/><Relationship Id="rId652" Type="http://schemas.openxmlformats.org/officeDocument/2006/relationships/image" Target="../media/image536.png"/><Relationship Id="rId694" Type="http://schemas.openxmlformats.org/officeDocument/2006/relationships/image" Target="../media/image557.png"/><Relationship Id="rId708" Type="http://schemas.openxmlformats.org/officeDocument/2006/relationships/image" Target="../media/image564.png"/><Relationship Id="rId291" Type="http://schemas.openxmlformats.org/officeDocument/2006/relationships/customXml" Target="../ink/ink359.xml"/><Relationship Id="rId305" Type="http://schemas.openxmlformats.org/officeDocument/2006/relationships/customXml" Target="../ink/ink366.xml"/><Relationship Id="rId347" Type="http://schemas.openxmlformats.org/officeDocument/2006/relationships/customXml" Target="../ink/ink387.xml"/><Relationship Id="rId512" Type="http://schemas.openxmlformats.org/officeDocument/2006/relationships/image" Target="../media/image466.png"/><Relationship Id="rId44" Type="http://schemas.openxmlformats.org/officeDocument/2006/relationships/customXml" Target="../ink/ink235.xml"/><Relationship Id="rId86" Type="http://schemas.openxmlformats.org/officeDocument/2006/relationships/customXml" Target="../ink/ink256.xml"/><Relationship Id="rId151" Type="http://schemas.openxmlformats.org/officeDocument/2006/relationships/image" Target="../media/image286.png"/><Relationship Id="rId389" Type="http://schemas.openxmlformats.org/officeDocument/2006/relationships/customXml" Target="../ink/ink408.xml"/><Relationship Id="rId554" Type="http://schemas.openxmlformats.org/officeDocument/2006/relationships/image" Target="../media/image487.png"/><Relationship Id="rId596" Type="http://schemas.openxmlformats.org/officeDocument/2006/relationships/image" Target="../media/image508.png"/><Relationship Id="rId761" Type="http://schemas.openxmlformats.org/officeDocument/2006/relationships/customXml" Target="../ink/ink594.xml"/><Relationship Id="rId193" Type="http://schemas.openxmlformats.org/officeDocument/2006/relationships/image" Target="../media/image307.png"/><Relationship Id="rId207" Type="http://schemas.openxmlformats.org/officeDocument/2006/relationships/image" Target="../media/image314.png"/><Relationship Id="rId249" Type="http://schemas.openxmlformats.org/officeDocument/2006/relationships/image" Target="../media/image335.png"/><Relationship Id="rId414" Type="http://schemas.openxmlformats.org/officeDocument/2006/relationships/image" Target="../media/image417.png"/><Relationship Id="rId456" Type="http://schemas.openxmlformats.org/officeDocument/2006/relationships/image" Target="../media/image438.png"/><Relationship Id="rId498" Type="http://schemas.openxmlformats.org/officeDocument/2006/relationships/image" Target="../media/image459.png"/><Relationship Id="rId621" Type="http://schemas.openxmlformats.org/officeDocument/2006/relationships/customXml" Target="../ink/ink524.xml"/><Relationship Id="rId663" Type="http://schemas.openxmlformats.org/officeDocument/2006/relationships/customXml" Target="../ink/ink545.xml"/><Relationship Id="rId13" Type="http://schemas.openxmlformats.org/officeDocument/2006/relationships/image" Target="../media/image218.png"/><Relationship Id="rId109" Type="http://schemas.openxmlformats.org/officeDocument/2006/relationships/image" Target="../media/image265.png"/><Relationship Id="rId260" Type="http://schemas.openxmlformats.org/officeDocument/2006/relationships/customXml" Target="../ink/ink343.xml"/><Relationship Id="rId316" Type="http://schemas.openxmlformats.org/officeDocument/2006/relationships/image" Target="../media/image368.png"/><Relationship Id="rId523" Type="http://schemas.openxmlformats.org/officeDocument/2006/relationships/customXml" Target="../ink/ink475.xml"/><Relationship Id="rId719" Type="http://schemas.openxmlformats.org/officeDocument/2006/relationships/customXml" Target="../ink/ink573.xml"/><Relationship Id="rId55" Type="http://schemas.openxmlformats.org/officeDocument/2006/relationships/image" Target="../media/image239.png"/><Relationship Id="rId97" Type="http://schemas.openxmlformats.org/officeDocument/2006/relationships/image" Target="../media/image259.png"/><Relationship Id="rId120" Type="http://schemas.openxmlformats.org/officeDocument/2006/relationships/customXml" Target="../ink/ink273.xml"/><Relationship Id="rId358" Type="http://schemas.openxmlformats.org/officeDocument/2006/relationships/image" Target="../media/image389.png"/><Relationship Id="rId565" Type="http://schemas.openxmlformats.org/officeDocument/2006/relationships/customXml" Target="../ink/ink496.xml"/><Relationship Id="rId730" Type="http://schemas.openxmlformats.org/officeDocument/2006/relationships/image" Target="../media/image575.png"/><Relationship Id="rId772" Type="http://schemas.openxmlformats.org/officeDocument/2006/relationships/image" Target="../media/image596.png"/><Relationship Id="rId162" Type="http://schemas.openxmlformats.org/officeDocument/2006/relationships/customXml" Target="../ink/ink294.xml"/><Relationship Id="rId218" Type="http://schemas.openxmlformats.org/officeDocument/2006/relationships/customXml" Target="../ink/ink322.xml"/><Relationship Id="rId425" Type="http://schemas.openxmlformats.org/officeDocument/2006/relationships/customXml" Target="../ink/ink426.xml"/><Relationship Id="rId467" Type="http://schemas.openxmlformats.org/officeDocument/2006/relationships/customXml" Target="../ink/ink447.xml"/><Relationship Id="rId632" Type="http://schemas.openxmlformats.org/officeDocument/2006/relationships/image" Target="../media/image526.png"/><Relationship Id="rId271" Type="http://schemas.openxmlformats.org/officeDocument/2006/relationships/image" Target="../media/image346.png"/><Relationship Id="rId674" Type="http://schemas.openxmlformats.org/officeDocument/2006/relationships/image" Target="../media/image547.png"/><Relationship Id="rId24" Type="http://schemas.openxmlformats.org/officeDocument/2006/relationships/customXml" Target="../ink/ink225.xml"/><Relationship Id="rId66" Type="http://schemas.openxmlformats.org/officeDocument/2006/relationships/customXml" Target="../ink/ink246.xml"/><Relationship Id="rId131" Type="http://schemas.openxmlformats.org/officeDocument/2006/relationships/image" Target="../media/image276.png"/><Relationship Id="rId327" Type="http://schemas.openxmlformats.org/officeDocument/2006/relationships/customXml" Target="../ink/ink377.xml"/><Relationship Id="rId369" Type="http://schemas.openxmlformats.org/officeDocument/2006/relationships/customXml" Target="../ink/ink398.xml"/><Relationship Id="rId534" Type="http://schemas.openxmlformats.org/officeDocument/2006/relationships/image" Target="../media/image477.png"/><Relationship Id="rId576" Type="http://schemas.openxmlformats.org/officeDocument/2006/relationships/image" Target="../media/image498.png"/><Relationship Id="rId741" Type="http://schemas.openxmlformats.org/officeDocument/2006/relationships/customXml" Target="../ink/ink584.xml"/><Relationship Id="rId783" Type="http://schemas.openxmlformats.org/officeDocument/2006/relationships/customXml" Target="../ink/ink605.xml"/><Relationship Id="rId173" Type="http://schemas.openxmlformats.org/officeDocument/2006/relationships/image" Target="../media/image297.png"/><Relationship Id="rId229" Type="http://schemas.openxmlformats.org/officeDocument/2006/relationships/image" Target="../media/image325.png"/><Relationship Id="rId380" Type="http://schemas.openxmlformats.org/officeDocument/2006/relationships/image" Target="../media/image400.png"/><Relationship Id="rId436" Type="http://schemas.openxmlformats.org/officeDocument/2006/relationships/image" Target="../media/image428.png"/><Relationship Id="rId601" Type="http://schemas.openxmlformats.org/officeDocument/2006/relationships/customXml" Target="../ink/ink514.xml"/><Relationship Id="rId643" Type="http://schemas.openxmlformats.org/officeDocument/2006/relationships/customXml" Target="../ink/ink535.xml"/><Relationship Id="rId240" Type="http://schemas.openxmlformats.org/officeDocument/2006/relationships/customXml" Target="../ink/ink333.xml"/><Relationship Id="rId478" Type="http://schemas.openxmlformats.org/officeDocument/2006/relationships/image" Target="../media/image449.png"/><Relationship Id="rId685" Type="http://schemas.openxmlformats.org/officeDocument/2006/relationships/customXml" Target="../ink/ink556.xml"/><Relationship Id="rId35" Type="http://schemas.openxmlformats.org/officeDocument/2006/relationships/image" Target="../media/image229.png"/><Relationship Id="rId77" Type="http://schemas.openxmlformats.org/officeDocument/2006/relationships/image" Target="../media/image250.png"/><Relationship Id="rId100" Type="http://schemas.openxmlformats.org/officeDocument/2006/relationships/customXml" Target="../ink/ink263.xml"/><Relationship Id="rId282" Type="http://schemas.openxmlformats.org/officeDocument/2006/relationships/image" Target="../media/image351.png"/><Relationship Id="rId338" Type="http://schemas.openxmlformats.org/officeDocument/2006/relationships/image" Target="../media/image379.png"/><Relationship Id="rId503" Type="http://schemas.openxmlformats.org/officeDocument/2006/relationships/customXml" Target="../ink/ink465.xml"/><Relationship Id="rId545" Type="http://schemas.openxmlformats.org/officeDocument/2006/relationships/customXml" Target="../ink/ink486.xml"/><Relationship Id="rId587" Type="http://schemas.openxmlformats.org/officeDocument/2006/relationships/customXml" Target="../ink/ink507.xml"/><Relationship Id="rId710" Type="http://schemas.openxmlformats.org/officeDocument/2006/relationships/image" Target="../media/image565.png"/><Relationship Id="rId752" Type="http://schemas.openxmlformats.org/officeDocument/2006/relationships/image" Target="../media/image586.png"/><Relationship Id="rId8" Type="http://schemas.openxmlformats.org/officeDocument/2006/relationships/customXml" Target="../ink/ink217.xml"/><Relationship Id="rId142" Type="http://schemas.openxmlformats.org/officeDocument/2006/relationships/customXml" Target="../ink/ink284.xml"/><Relationship Id="rId184" Type="http://schemas.openxmlformats.org/officeDocument/2006/relationships/customXml" Target="../ink/ink305.xml"/><Relationship Id="rId391" Type="http://schemas.openxmlformats.org/officeDocument/2006/relationships/customXml" Target="../ink/ink409.xml"/><Relationship Id="rId405" Type="http://schemas.openxmlformats.org/officeDocument/2006/relationships/customXml" Target="../ink/ink416.xml"/><Relationship Id="rId447" Type="http://schemas.openxmlformats.org/officeDocument/2006/relationships/customXml" Target="../ink/ink437.xml"/><Relationship Id="rId612" Type="http://schemas.openxmlformats.org/officeDocument/2006/relationships/image" Target="../media/image516.png"/><Relationship Id="rId794" Type="http://schemas.openxmlformats.org/officeDocument/2006/relationships/image" Target="../media/image607.png"/><Relationship Id="rId251" Type="http://schemas.openxmlformats.org/officeDocument/2006/relationships/image" Target="../media/image336.png"/><Relationship Id="rId489" Type="http://schemas.openxmlformats.org/officeDocument/2006/relationships/customXml" Target="../ink/ink458.xml"/><Relationship Id="rId654" Type="http://schemas.openxmlformats.org/officeDocument/2006/relationships/image" Target="../media/image537.png"/><Relationship Id="rId696" Type="http://schemas.openxmlformats.org/officeDocument/2006/relationships/image" Target="../media/image558.png"/><Relationship Id="rId46" Type="http://schemas.openxmlformats.org/officeDocument/2006/relationships/customXml" Target="../ink/ink236.xml"/><Relationship Id="rId293" Type="http://schemas.openxmlformats.org/officeDocument/2006/relationships/customXml" Target="../ink/ink360.xml"/><Relationship Id="rId307" Type="http://schemas.openxmlformats.org/officeDocument/2006/relationships/customXml" Target="../ink/ink367.xml"/><Relationship Id="rId349" Type="http://schemas.openxmlformats.org/officeDocument/2006/relationships/customXml" Target="../ink/ink388.xml"/><Relationship Id="rId514" Type="http://schemas.openxmlformats.org/officeDocument/2006/relationships/image" Target="../media/image467.png"/><Relationship Id="rId556" Type="http://schemas.openxmlformats.org/officeDocument/2006/relationships/image" Target="../media/image488.png"/><Relationship Id="rId721" Type="http://schemas.openxmlformats.org/officeDocument/2006/relationships/customXml" Target="../ink/ink574.xml"/><Relationship Id="rId763" Type="http://schemas.openxmlformats.org/officeDocument/2006/relationships/customXml" Target="../ink/ink595.xml"/><Relationship Id="rId88" Type="http://schemas.openxmlformats.org/officeDocument/2006/relationships/customXml" Target="../ink/ink257.xml"/><Relationship Id="rId111" Type="http://schemas.openxmlformats.org/officeDocument/2006/relationships/image" Target="../media/image266.png"/><Relationship Id="rId153" Type="http://schemas.openxmlformats.org/officeDocument/2006/relationships/image" Target="../media/image287.png"/><Relationship Id="rId195" Type="http://schemas.openxmlformats.org/officeDocument/2006/relationships/image" Target="../media/image308.png"/><Relationship Id="rId209" Type="http://schemas.openxmlformats.org/officeDocument/2006/relationships/image" Target="../media/image315.png"/><Relationship Id="rId360" Type="http://schemas.openxmlformats.org/officeDocument/2006/relationships/image" Target="../media/image390.png"/><Relationship Id="rId416" Type="http://schemas.openxmlformats.org/officeDocument/2006/relationships/image" Target="../media/image418.png"/><Relationship Id="rId598" Type="http://schemas.openxmlformats.org/officeDocument/2006/relationships/image" Target="../media/image509.png"/><Relationship Id="rId220" Type="http://schemas.openxmlformats.org/officeDocument/2006/relationships/customXml" Target="../ink/ink323.xml"/><Relationship Id="rId458" Type="http://schemas.openxmlformats.org/officeDocument/2006/relationships/image" Target="../media/image439.png"/><Relationship Id="rId623" Type="http://schemas.openxmlformats.org/officeDocument/2006/relationships/customXml" Target="../ink/ink525.xml"/><Relationship Id="rId665" Type="http://schemas.openxmlformats.org/officeDocument/2006/relationships/customXml" Target="../ink/ink546.xml"/><Relationship Id="rId15" Type="http://schemas.openxmlformats.org/officeDocument/2006/relationships/image" Target="../media/image219.png"/><Relationship Id="rId57" Type="http://schemas.openxmlformats.org/officeDocument/2006/relationships/image" Target="../media/image240.png"/><Relationship Id="rId262" Type="http://schemas.openxmlformats.org/officeDocument/2006/relationships/customXml" Target="../ink/ink344.xml"/><Relationship Id="rId318" Type="http://schemas.openxmlformats.org/officeDocument/2006/relationships/image" Target="../media/image369.png"/><Relationship Id="rId525" Type="http://schemas.openxmlformats.org/officeDocument/2006/relationships/customXml" Target="../ink/ink476.xml"/><Relationship Id="rId567" Type="http://schemas.openxmlformats.org/officeDocument/2006/relationships/customXml" Target="../ink/ink497.xml"/><Relationship Id="rId732" Type="http://schemas.openxmlformats.org/officeDocument/2006/relationships/image" Target="../media/image576.png"/><Relationship Id="rId99" Type="http://schemas.openxmlformats.org/officeDocument/2006/relationships/image" Target="../media/image260.png"/><Relationship Id="rId122" Type="http://schemas.openxmlformats.org/officeDocument/2006/relationships/customXml" Target="../ink/ink274.xml"/><Relationship Id="rId164" Type="http://schemas.openxmlformats.org/officeDocument/2006/relationships/customXml" Target="../ink/ink295.xml"/><Relationship Id="rId371" Type="http://schemas.openxmlformats.org/officeDocument/2006/relationships/customXml" Target="../ink/ink399.xml"/><Relationship Id="rId774" Type="http://schemas.openxmlformats.org/officeDocument/2006/relationships/image" Target="../media/image597.png"/><Relationship Id="rId427" Type="http://schemas.openxmlformats.org/officeDocument/2006/relationships/customXml" Target="../ink/ink427.xml"/><Relationship Id="rId469" Type="http://schemas.openxmlformats.org/officeDocument/2006/relationships/customXml" Target="../ink/ink448.xml"/><Relationship Id="rId634" Type="http://schemas.openxmlformats.org/officeDocument/2006/relationships/image" Target="../media/image527.png"/><Relationship Id="rId676" Type="http://schemas.openxmlformats.org/officeDocument/2006/relationships/image" Target="../media/image548.png"/><Relationship Id="rId26" Type="http://schemas.openxmlformats.org/officeDocument/2006/relationships/customXml" Target="../ink/ink226.xml"/><Relationship Id="rId231" Type="http://schemas.openxmlformats.org/officeDocument/2006/relationships/image" Target="../media/image326.png"/><Relationship Id="rId273" Type="http://schemas.openxmlformats.org/officeDocument/2006/relationships/image" Target="../media/image347.png"/><Relationship Id="rId329" Type="http://schemas.openxmlformats.org/officeDocument/2006/relationships/customXml" Target="../ink/ink378.xml"/><Relationship Id="rId480" Type="http://schemas.openxmlformats.org/officeDocument/2006/relationships/image" Target="../media/image450.png"/><Relationship Id="rId536" Type="http://schemas.openxmlformats.org/officeDocument/2006/relationships/image" Target="../media/image478.png"/><Relationship Id="rId701" Type="http://schemas.openxmlformats.org/officeDocument/2006/relationships/customXml" Target="../ink/ink564.xml"/><Relationship Id="rId68" Type="http://schemas.openxmlformats.org/officeDocument/2006/relationships/customXml" Target="../ink/ink247.xml"/><Relationship Id="rId133" Type="http://schemas.openxmlformats.org/officeDocument/2006/relationships/image" Target="../media/image277.png"/><Relationship Id="rId175" Type="http://schemas.openxmlformats.org/officeDocument/2006/relationships/image" Target="../media/image298.png"/><Relationship Id="rId340" Type="http://schemas.openxmlformats.org/officeDocument/2006/relationships/image" Target="../media/image380.png"/><Relationship Id="rId578" Type="http://schemas.openxmlformats.org/officeDocument/2006/relationships/image" Target="../media/image499.png"/><Relationship Id="rId743" Type="http://schemas.openxmlformats.org/officeDocument/2006/relationships/customXml" Target="../ink/ink585.xml"/><Relationship Id="rId785" Type="http://schemas.openxmlformats.org/officeDocument/2006/relationships/customXml" Target="../ink/ink606.xml"/><Relationship Id="rId200" Type="http://schemas.openxmlformats.org/officeDocument/2006/relationships/customXml" Target="../ink/ink313.xml"/><Relationship Id="rId382" Type="http://schemas.openxmlformats.org/officeDocument/2006/relationships/image" Target="../media/image401.png"/><Relationship Id="rId438" Type="http://schemas.openxmlformats.org/officeDocument/2006/relationships/image" Target="../media/image429.png"/><Relationship Id="rId603" Type="http://schemas.openxmlformats.org/officeDocument/2006/relationships/customXml" Target="../ink/ink515.xml"/><Relationship Id="rId645" Type="http://schemas.openxmlformats.org/officeDocument/2006/relationships/customXml" Target="../ink/ink536.xml"/><Relationship Id="rId687" Type="http://schemas.openxmlformats.org/officeDocument/2006/relationships/customXml" Target="../ink/ink557.xml"/><Relationship Id="rId242" Type="http://schemas.openxmlformats.org/officeDocument/2006/relationships/customXml" Target="../ink/ink334.xml"/><Relationship Id="rId284" Type="http://schemas.openxmlformats.org/officeDocument/2006/relationships/image" Target="../media/image352.png"/><Relationship Id="rId491" Type="http://schemas.openxmlformats.org/officeDocument/2006/relationships/customXml" Target="../ink/ink459.xml"/><Relationship Id="rId505" Type="http://schemas.openxmlformats.org/officeDocument/2006/relationships/customXml" Target="../ink/ink466.xml"/><Relationship Id="rId712" Type="http://schemas.openxmlformats.org/officeDocument/2006/relationships/image" Target="../media/image566.png"/><Relationship Id="rId37" Type="http://schemas.openxmlformats.org/officeDocument/2006/relationships/image" Target="../media/image230.png"/><Relationship Id="rId79" Type="http://schemas.openxmlformats.org/officeDocument/2006/relationships/image" Target="../media/image251.png"/><Relationship Id="rId102" Type="http://schemas.openxmlformats.org/officeDocument/2006/relationships/customXml" Target="../ink/ink264.xml"/><Relationship Id="rId144" Type="http://schemas.openxmlformats.org/officeDocument/2006/relationships/customXml" Target="../ink/ink285.xml"/><Relationship Id="rId547" Type="http://schemas.openxmlformats.org/officeDocument/2006/relationships/customXml" Target="../ink/ink487.xml"/><Relationship Id="rId589" Type="http://schemas.openxmlformats.org/officeDocument/2006/relationships/customXml" Target="../ink/ink508.xml"/><Relationship Id="rId754" Type="http://schemas.openxmlformats.org/officeDocument/2006/relationships/image" Target="../media/image587.png"/><Relationship Id="rId796" Type="http://schemas.openxmlformats.org/officeDocument/2006/relationships/image" Target="../media/image608.png"/><Relationship Id="rId90" Type="http://schemas.openxmlformats.org/officeDocument/2006/relationships/customXml" Target="../ink/ink258.xml"/><Relationship Id="rId186" Type="http://schemas.openxmlformats.org/officeDocument/2006/relationships/customXml" Target="../ink/ink306.xml"/><Relationship Id="rId351" Type="http://schemas.openxmlformats.org/officeDocument/2006/relationships/customXml" Target="../ink/ink389.xml"/><Relationship Id="rId393" Type="http://schemas.openxmlformats.org/officeDocument/2006/relationships/customXml" Target="../ink/ink410.xml"/><Relationship Id="rId407" Type="http://schemas.openxmlformats.org/officeDocument/2006/relationships/customXml" Target="../ink/ink417.xml"/><Relationship Id="rId449" Type="http://schemas.openxmlformats.org/officeDocument/2006/relationships/customXml" Target="../ink/ink438.xml"/><Relationship Id="rId614" Type="http://schemas.openxmlformats.org/officeDocument/2006/relationships/image" Target="../media/image517.png"/><Relationship Id="rId656" Type="http://schemas.openxmlformats.org/officeDocument/2006/relationships/image" Target="../media/image538.png"/><Relationship Id="rId211" Type="http://schemas.openxmlformats.org/officeDocument/2006/relationships/image" Target="../media/image316.png"/><Relationship Id="rId253" Type="http://schemas.openxmlformats.org/officeDocument/2006/relationships/image" Target="../media/image337.png"/><Relationship Id="rId295" Type="http://schemas.openxmlformats.org/officeDocument/2006/relationships/customXml" Target="../ink/ink361.xml"/><Relationship Id="rId309" Type="http://schemas.openxmlformats.org/officeDocument/2006/relationships/customXml" Target="../ink/ink368.xml"/><Relationship Id="rId460" Type="http://schemas.openxmlformats.org/officeDocument/2006/relationships/image" Target="../media/image440.png"/><Relationship Id="rId516" Type="http://schemas.openxmlformats.org/officeDocument/2006/relationships/image" Target="../media/image468.png"/><Relationship Id="rId698" Type="http://schemas.openxmlformats.org/officeDocument/2006/relationships/image" Target="../media/image559.png"/><Relationship Id="rId48" Type="http://schemas.openxmlformats.org/officeDocument/2006/relationships/customXml" Target="../ink/ink237.xml"/><Relationship Id="rId113" Type="http://schemas.openxmlformats.org/officeDocument/2006/relationships/image" Target="../media/image267.png"/><Relationship Id="rId320" Type="http://schemas.openxmlformats.org/officeDocument/2006/relationships/image" Target="../media/image370.png"/><Relationship Id="rId558" Type="http://schemas.openxmlformats.org/officeDocument/2006/relationships/image" Target="../media/image489.png"/><Relationship Id="rId723" Type="http://schemas.openxmlformats.org/officeDocument/2006/relationships/customXml" Target="../ink/ink575.xml"/><Relationship Id="rId765" Type="http://schemas.openxmlformats.org/officeDocument/2006/relationships/customXml" Target="../ink/ink596.xml"/><Relationship Id="rId155" Type="http://schemas.openxmlformats.org/officeDocument/2006/relationships/image" Target="../media/image288.png"/><Relationship Id="rId197" Type="http://schemas.openxmlformats.org/officeDocument/2006/relationships/image" Target="../media/image309.png"/><Relationship Id="rId362" Type="http://schemas.openxmlformats.org/officeDocument/2006/relationships/image" Target="../media/image391.png"/><Relationship Id="rId418" Type="http://schemas.openxmlformats.org/officeDocument/2006/relationships/image" Target="../media/image419.png"/><Relationship Id="rId625" Type="http://schemas.openxmlformats.org/officeDocument/2006/relationships/customXml" Target="../ink/ink526.xml"/><Relationship Id="rId222" Type="http://schemas.openxmlformats.org/officeDocument/2006/relationships/customXml" Target="../ink/ink324.xml"/><Relationship Id="rId264" Type="http://schemas.openxmlformats.org/officeDocument/2006/relationships/customXml" Target="../ink/ink345.xml"/><Relationship Id="rId471" Type="http://schemas.openxmlformats.org/officeDocument/2006/relationships/customXml" Target="../ink/ink449.xml"/><Relationship Id="rId667" Type="http://schemas.openxmlformats.org/officeDocument/2006/relationships/customXml" Target="../ink/ink547.xml"/><Relationship Id="rId17" Type="http://schemas.openxmlformats.org/officeDocument/2006/relationships/image" Target="../media/image220.png"/><Relationship Id="rId59" Type="http://schemas.openxmlformats.org/officeDocument/2006/relationships/image" Target="../media/image241.png"/><Relationship Id="rId124" Type="http://schemas.openxmlformats.org/officeDocument/2006/relationships/customXml" Target="../ink/ink275.xml"/><Relationship Id="rId527" Type="http://schemas.openxmlformats.org/officeDocument/2006/relationships/customXml" Target="../ink/ink477.xml"/><Relationship Id="rId569" Type="http://schemas.openxmlformats.org/officeDocument/2006/relationships/customXml" Target="../ink/ink498.xml"/><Relationship Id="rId734" Type="http://schemas.openxmlformats.org/officeDocument/2006/relationships/image" Target="../media/image577.png"/><Relationship Id="rId776" Type="http://schemas.openxmlformats.org/officeDocument/2006/relationships/image" Target="../media/image598.png"/><Relationship Id="rId70" Type="http://schemas.openxmlformats.org/officeDocument/2006/relationships/customXml" Target="../ink/ink248.xml"/><Relationship Id="rId166" Type="http://schemas.openxmlformats.org/officeDocument/2006/relationships/customXml" Target="../ink/ink296.xml"/><Relationship Id="rId331" Type="http://schemas.openxmlformats.org/officeDocument/2006/relationships/customXml" Target="../ink/ink379.xml"/><Relationship Id="rId373" Type="http://schemas.openxmlformats.org/officeDocument/2006/relationships/customXml" Target="../ink/ink400.xml"/><Relationship Id="rId429" Type="http://schemas.openxmlformats.org/officeDocument/2006/relationships/customXml" Target="../ink/ink428.xml"/><Relationship Id="rId580" Type="http://schemas.openxmlformats.org/officeDocument/2006/relationships/image" Target="../media/image500.png"/><Relationship Id="rId636" Type="http://schemas.openxmlformats.org/officeDocument/2006/relationships/image" Target="../media/image528.png"/><Relationship Id="rId1" Type="http://schemas.openxmlformats.org/officeDocument/2006/relationships/slideLayout" Target="../slideLayouts/slideLayout7.xml"/><Relationship Id="rId233" Type="http://schemas.openxmlformats.org/officeDocument/2006/relationships/image" Target="../media/image327.png"/><Relationship Id="rId440" Type="http://schemas.openxmlformats.org/officeDocument/2006/relationships/image" Target="../media/image430.png"/><Relationship Id="rId678" Type="http://schemas.openxmlformats.org/officeDocument/2006/relationships/image" Target="../media/image549.png"/><Relationship Id="rId28" Type="http://schemas.openxmlformats.org/officeDocument/2006/relationships/customXml" Target="../ink/ink227.xml"/><Relationship Id="rId275" Type="http://schemas.openxmlformats.org/officeDocument/2006/relationships/image" Target="../media/image348.png"/><Relationship Id="rId300" Type="http://schemas.openxmlformats.org/officeDocument/2006/relationships/image" Target="../media/image360.png"/><Relationship Id="rId482" Type="http://schemas.openxmlformats.org/officeDocument/2006/relationships/image" Target="../media/image451.png"/><Relationship Id="rId538" Type="http://schemas.openxmlformats.org/officeDocument/2006/relationships/image" Target="../media/image479.png"/><Relationship Id="rId703" Type="http://schemas.openxmlformats.org/officeDocument/2006/relationships/customXml" Target="../ink/ink565.xml"/><Relationship Id="rId745" Type="http://schemas.openxmlformats.org/officeDocument/2006/relationships/customXml" Target="../ink/ink586.xml"/><Relationship Id="rId81" Type="http://schemas.openxmlformats.org/officeDocument/2006/relationships/image" Target="../media/image252.png"/><Relationship Id="rId135" Type="http://schemas.openxmlformats.org/officeDocument/2006/relationships/image" Target="../media/image278.png"/><Relationship Id="rId177" Type="http://schemas.openxmlformats.org/officeDocument/2006/relationships/image" Target="../media/image299.png"/><Relationship Id="rId342" Type="http://schemas.openxmlformats.org/officeDocument/2006/relationships/image" Target="../media/image381.png"/><Relationship Id="rId384" Type="http://schemas.openxmlformats.org/officeDocument/2006/relationships/image" Target="../media/image402.png"/><Relationship Id="rId591" Type="http://schemas.openxmlformats.org/officeDocument/2006/relationships/customXml" Target="../ink/ink509.xml"/><Relationship Id="rId605" Type="http://schemas.openxmlformats.org/officeDocument/2006/relationships/customXml" Target="../ink/ink516.xml"/><Relationship Id="rId787" Type="http://schemas.openxmlformats.org/officeDocument/2006/relationships/customXml" Target="../ink/ink607.xml"/><Relationship Id="rId202" Type="http://schemas.openxmlformats.org/officeDocument/2006/relationships/customXml" Target="../ink/ink314.xml"/><Relationship Id="rId244" Type="http://schemas.openxmlformats.org/officeDocument/2006/relationships/customXml" Target="../ink/ink335.xml"/><Relationship Id="rId647" Type="http://schemas.openxmlformats.org/officeDocument/2006/relationships/customXml" Target="../ink/ink537.xml"/><Relationship Id="rId689" Type="http://schemas.openxmlformats.org/officeDocument/2006/relationships/customXml" Target="../ink/ink558.xml"/><Relationship Id="rId39" Type="http://schemas.openxmlformats.org/officeDocument/2006/relationships/image" Target="../media/image231.png"/><Relationship Id="rId286" Type="http://schemas.openxmlformats.org/officeDocument/2006/relationships/image" Target="../media/image353.png"/><Relationship Id="rId451" Type="http://schemas.openxmlformats.org/officeDocument/2006/relationships/customXml" Target="../ink/ink439.xml"/><Relationship Id="rId493" Type="http://schemas.openxmlformats.org/officeDocument/2006/relationships/customXml" Target="../ink/ink460.xml"/><Relationship Id="rId507" Type="http://schemas.openxmlformats.org/officeDocument/2006/relationships/customXml" Target="../ink/ink467.xml"/><Relationship Id="rId549" Type="http://schemas.openxmlformats.org/officeDocument/2006/relationships/customXml" Target="../ink/ink488.xml"/><Relationship Id="rId714" Type="http://schemas.openxmlformats.org/officeDocument/2006/relationships/image" Target="../media/image567.png"/><Relationship Id="rId756" Type="http://schemas.openxmlformats.org/officeDocument/2006/relationships/image" Target="../media/image588.png"/><Relationship Id="rId50" Type="http://schemas.openxmlformats.org/officeDocument/2006/relationships/customXml" Target="../ink/ink238.xml"/><Relationship Id="rId104" Type="http://schemas.openxmlformats.org/officeDocument/2006/relationships/customXml" Target="../ink/ink265.xml"/><Relationship Id="rId146" Type="http://schemas.openxmlformats.org/officeDocument/2006/relationships/customXml" Target="../ink/ink286.xml"/><Relationship Id="rId188" Type="http://schemas.openxmlformats.org/officeDocument/2006/relationships/customXml" Target="../ink/ink307.xml"/><Relationship Id="rId311" Type="http://schemas.openxmlformats.org/officeDocument/2006/relationships/customXml" Target="../ink/ink369.xml"/><Relationship Id="rId353" Type="http://schemas.openxmlformats.org/officeDocument/2006/relationships/customXml" Target="../ink/ink390.xml"/><Relationship Id="rId395" Type="http://schemas.openxmlformats.org/officeDocument/2006/relationships/customXml" Target="../ink/ink411.xml"/><Relationship Id="rId409" Type="http://schemas.openxmlformats.org/officeDocument/2006/relationships/customXml" Target="../ink/ink418.xml"/><Relationship Id="rId560" Type="http://schemas.openxmlformats.org/officeDocument/2006/relationships/image" Target="../media/image490.png"/><Relationship Id="rId798" Type="http://schemas.openxmlformats.org/officeDocument/2006/relationships/image" Target="../media/image609.png"/><Relationship Id="rId92" Type="http://schemas.openxmlformats.org/officeDocument/2006/relationships/customXml" Target="../ink/ink259.xml"/><Relationship Id="rId213" Type="http://schemas.openxmlformats.org/officeDocument/2006/relationships/image" Target="../media/image317.png"/><Relationship Id="rId420" Type="http://schemas.openxmlformats.org/officeDocument/2006/relationships/image" Target="../media/image420.png"/><Relationship Id="rId616" Type="http://schemas.openxmlformats.org/officeDocument/2006/relationships/image" Target="../media/image518.png"/><Relationship Id="rId658" Type="http://schemas.openxmlformats.org/officeDocument/2006/relationships/image" Target="../media/image539.png"/><Relationship Id="rId255" Type="http://schemas.openxmlformats.org/officeDocument/2006/relationships/image" Target="../media/image338.png"/><Relationship Id="rId297" Type="http://schemas.openxmlformats.org/officeDocument/2006/relationships/customXml" Target="../ink/ink362.xml"/><Relationship Id="rId462" Type="http://schemas.openxmlformats.org/officeDocument/2006/relationships/image" Target="../media/image441.png"/><Relationship Id="rId518" Type="http://schemas.openxmlformats.org/officeDocument/2006/relationships/image" Target="../media/image469.png"/><Relationship Id="rId725" Type="http://schemas.openxmlformats.org/officeDocument/2006/relationships/customXml" Target="../ink/ink576.xml"/><Relationship Id="rId115" Type="http://schemas.openxmlformats.org/officeDocument/2006/relationships/image" Target="../media/image268.png"/><Relationship Id="rId157" Type="http://schemas.openxmlformats.org/officeDocument/2006/relationships/image" Target="../media/image289.png"/><Relationship Id="rId322" Type="http://schemas.openxmlformats.org/officeDocument/2006/relationships/image" Target="../media/image371.png"/><Relationship Id="rId364" Type="http://schemas.openxmlformats.org/officeDocument/2006/relationships/image" Target="../media/image392.png"/><Relationship Id="rId767" Type="http://schemas.openxmlformats.org/officeDocument/2006/relationships/customXml" Target="../ink/ink597.xml"/><Relationship Id="rId61" Type="http://schemas.openxmlformats.org/officeDocument/2006/relationships/image" Target="../media/image242.png"/><Relationship Id="rId199" Type="http://schemas.openxmlformats.org/officeDocument/2006/relationships/image" Target="../media/image310.png"/><Relationship Id="rId571" Type="http://schemas.openxmlformats.org/officeDocument/2006/relationships/customXml" Target="../ink/ink499.xml"/><Relationship Id="rId627" Type="http://schemas.openxmlformats.org/officeDocument/2006/relationships/customXml" Target="../ink/ink527.xml"/><Relationship Id="rId669" Type="http://schemas.openxmlformats.org/officeDocument/2006/relationships/customXml" Target="../ink/ink548.xml"/><Relationship Id="rId19" Type="http://schemas.openxmlformats.org/officeDocument/2006/relationships/image" Target="../media/image221.png"/><Relationship Id="rId224" Type="http://schemas.openxmlformats.org/officeDocument/2006/relationships/customXml" Target="../ink/ink325.xml"/><Relationship Id="rId266" Type="http://schemas.openxmlformats.org/officeDocument/2006/relationships/customXml" Target="../ink/ink346.xml"/><Relationship Id="rId431" Type="http://schemas.openxmlformats.org/officeDocument/2006/relationships/customXml" Target="../ink/ink429.xml"/><Relationship Id="rId473" Type="http://schemas.openxmlformats.org/officeDocument/2006/relationships/customXml" Target="../ink/ink450.xml"/><Relationship Id="rId529" Type="http://schemas.openxmlformats.org/officeDocument/2006/relationships/customXml" Target="../ink/ink478.xml"/><Relationship Id="rId680" Type="http://schemas.openxmlformats.org/officeDocument/2006/relationships/image" Target="../media/image550.png"/><Relationship Id="rId736" Type="http://schemas.openxmlformats.org/officeDocument/2006/relationships/image" Target="../media/image578.png"/><Relationship Id="rId30" Type="http://schemas.openxmlformats.org/officeDocument/2006/relationships/customXml" Target="../ink/ink228.xml"/><Relationship Id="rId126" Type="http://schemas.openxmlformats.org/officeDocument/2006/relationships/customXml" Target="../ink/ink276.xml"/><Relationship Id="rId168" Type="http://schemas.openxmlformats.org/officeDocument/2006/relationships/customXml" Target="../ink/ink297.xml"/><Relationship Id="rId333" Type="http://schemas.openxmlformats.org/officeDocument/2006/relationships/customXml" Target="../ink/ink380.xml"/><Relationship Id="rId540" Type="http://schemas.openxmlformats.org/officeDocument/2006/relationships/image" Target="../media/image480.png"/><Relationship Id="rId778" Type="http://schemas.openxmlformats.org/officeDocument/2006/relationships/image" Target="../media/image599.png"/><Relationship Id="rId72" Type="http://schemas.openxmlformats.org/officeDocument/2006/relationships/customXml" Target="../ink/ink249.xml"/><Relationship Id="rId375" Type="http://schemas.openxmlformats.org/officeDocument/2006/relationships/customXml" Target="../ink/ink401.xml"/><Relationship Id="rId582" Type="http://schemas.openxmlformats.org/officeDocument/2006/relationships/image" Target="../media/image501.png"/><Relationship Id="rId638" Type="http://schemas.openxmlformats.org/officeDocument/2006/relationships/image" Target="../media/image529.png"/><Relationship Id="rId3" Type="http://schemas.openxmlformats.org/officeDocument/2006/relationships/image" Target="../media/image213.png"/><Relationship Id="rId235" Type="http://schemas.openxmlformats.org/officeDocument/2006/relationships/image" Target="../media/image328.png"/><Relationship Id="rId277" Type="http://schemas.openxmlformats.org/officeDocument/2006/relationships/image" Target="../media/image349.png"/><Relationship Id="rId400" Type="http://schemas.openxmlformats.org/officeDocument/2006/relationships/image" Target="../media/image410.png"/><Relationship Id="rId442" Type="http://schemas.openxmlformats.org/officeDocument/2006/relationships/image" Target="../media/image431.png"/><Relationship Id="rId484" Type="http://schemas.openxmlformats.org/officeDocument/2006/relationships/image" Target="../media/image452.png"/><Relationship Id="rId705" Type="http://schemas.openxmlformats.org/officeDocument/2006/relationships/customXml" Target="../ink/ink566.xml"/><Relationship Id="rId137" Type="http://schemas.openxmlformats.org/officeDocument/2006/relationships/image" Target="../media/image279.png"/><Relationship Id="rId302" Type="http://schemas.openxmlformats.org/officeDocument/2006/relationships/image" Target="../media/image361.png"/><Relationship Id="rId344" Type="http://schemas.openxmlformats.org/officeDocument/2006/relationships/image" Target="../media/image382.png"/><Relationship Id="rId691" Type="http://schemas.openxmlformats.org/officeDocument/2006/relationships/customXml" Target="../ink/ink559.xml"/><Relationship Id="rId747" Type="http://schemas.openxmlformats.org/officeDocument/2006/relationships/customXml" Target="../ink/ink587.xml"/><Relationship Id="rId789" Type="http://schemas.openxmlformats.org/officeDocument/2006/relationships/customXml" Target="../ink/ink608.xml"/><Relationship Id="rId41" Type="http://schemas.openxmlformats.org/officeDocument/2006/relationships/image" Target="../media/image232.png"/><Relationship Id="rId83" Type="http://schemas.openxmlformats.org/officeDocument/2006/relationships/image" Target="../media/image253.png"/><Relationship Id="rId179" Type="http://schemas.openxmlformats.org/officeDocument/2006/relationships/image" Target="../media/image300.png"/><Relationship Id="rId386" Type="http://schemas.openxmlformats.org/officeDocument/2006/relationships/image" Target="../media/image403.png"/><Relationship Id="rId551" Type="http://schemas.openxmlformats.org/officeDocument/2006/relationships/customXml" Target="../ink/ink489.xml"/><Relationship Id="rId593" Type="http://schemas.openxmlformats.org/officeDocument/2006/relationships/customXml" Target="../ink/ink510.xml"/><Relationship Id="rId607" Type="http://schemas.openxmlformats.org/officeDocument/2006/relationships/customXml" Target="../ink/ink517.xml"/><Relationship Id="rId649" Type="http://schemas.openxmlformats.org/officeDocument/2006/relationships/customXml" Target="../ink/ink538.xml"/><Relationship Id="rId190" Type="http://schemas.openxmlformats.org/officeDocument/2006/relationships/customXml" Target="../ink/ink308.xml"/><Relationship Id="rId204" Type="http://schemas.openxmlformats.org/officeDocument/2006/relationships/customXml" Target="../ink/ink315.xml"/><Relationship Id="rId246" Type="http://schemas.openxmlformats.org/officeDocument/2006/relationships/customXml" Target="../ink/ink336.xml"/><Relationship Id="rId288" Type="http://schemas.openxmlformats.org/officeDocument/2006/relationships/image" Target="../media/image354.png"/><Relationship Id="rId411" Type="http://schemas.openxmlformats.org/officeDocument/2006/relationships/customXml" Target="../ink/ink419.xml"/><Relationship Id="rId453" Type="http://schemas.openxmlformats.org/officeDocument/2006/relationships/customXml" Target="../ink/ink440.xml"/><Relationship Id="rId509" Type="http://schemas.openxmlformats.org/officeDocument/2006/relationships/customXml" Target="../ink/ink468.xml"/><Relationship Id="rId660" Type="http://schemas.openxmlformats.org/officeDocument/2006/relationships/image" Target="../media/image540.png"/><Relationship Id="rId106" Type="http://schemas.openxmlformats.org/officeDocument/2006/relationships/customXml" Target="../ink/ink266.xml"/><Relationship Id="rId313" Type="http://schemas.openxmlformats.org/officeDocument/2006/relationships/customXml" Target="../ink/ink370.xml"/><Relationship Id="rId495" Type="http://schemas.openxmlformats.org/officeDocument/2006/relationships/customXml" Target="../ink/ink461.xml"/><Relationship Id="rId716" Type="http://schemas.openxmlformats.org/officeDocument/2006/relationships/image" Target="../media/image568.png"/><Relationship Id="rId758" Type="http://schemas.openxmlformats.org/officeDocument/2006/relationships/image" Target="../media/image589.png"/><Relationship Id="rId10" Type="http://schemas.openxmlformats.org/officeDocument/2006/relationships/customXml" Target="../ink/ink218.xml"/><Relationship Id="rId52" Type="http://schemas.openxmlformats.org/officeDocument/2006/relationships/customXml" Target="../ink/ink239.xml"/><Relationship Id="rId94" Type="http://schemas.openxmlformats.org/officeDocument/2006/relationships/customXml" Target="../ink/ink260.xml"/><Relationship Id="rId148" Type="http://schemas.openxmlformats.org/officeDocument/2006/relationships/customXml" Target="../ink/ink287.xml"/><Relationship Id="rId355" Type="http://schemas.openxmlformats.org/officeDocument/2006/relationships/customXml" Target="../ink/ink391.xml"/><Relationship Id="rId397" Type="http://schemas.openxmlformats.org/officeDocument/2006/relationships/customXml" Target="../ink/ink412.xml"/><Relationship Id="rId520" Type="http://schemas.openxmlformats.org/officeDocument/2006/relationships/image" Target="../media/image470.png"/><Relationship Id="rId562" Type="http://schemas.openxmlformats.org/officeDocument/2006/relationships/image" Target="../media/image491.png"/><Relationship Id="rId618" Type="http://schemas.openxmlformats.org/officeDocument/2006/relationships/image" Target="../media/image519.png"/><Relationship Id="rId215" Type="http://schemas.openxmlformats.org/officeDocument/2006/relationships/image" Target="../media/image318.png"/><Relationship Id="rId257" Type="http://schemas.openxmlformats.org/officeDocument/2006/relationships/image" Target="../media/image339.png"/><Relationship Id="rId422" Type="http://schemas.openxmlformats.org/officeDocument/2006/relationships/image" Target="../media/image421.png"/><Relationship Id="rId464" Type="http://schemas.openxmlformats.org/officeDocument/2006/relationships/image" Target="../media/image442.png"/><Relationship Id="rId299" Type="http://schemas.openxmlformats.org/officeDocument/2006/relationships/customXml" Target="../ink/ink363.xml"/><Relationship Id="rId727" Type="http://schemas.openxmlformats.org/officeDocument/2006/relationships/customXml" Target="../ink/ink577.xml"/><Relationship Id="rId63" Type="http://schemas.openxmlformats.org/officeDocument/2006/relationships/image" Target="../media/image243.png"/><Relationship Id="rId159" Type="http://schemas.openxmlformats.org/officeDocument/2006/relationships/image" Target="../media/image290.png"/><Relationship Id="rId366" Type="http://schemas.openxmlformats.org/officeDocument/2006/relationships/image" Target="../media/image393.png"/><Relationship Id="rId573" Type="http://schemas.openxmlformats.org/officeDocument/2006/relationships/customXml" Target="../ink/ink500.xml"/><Relationship Id="rId780" Type="http://schemas.openxmlformats.org/officeDocument/2006/relationships/image" Target="../media/image600.png"/><Relationship Id="rId226" Type="http://schemas.openxmlformats.org/officeDocument/2006/relationships/customXml" Target="../ink/ink326.xml"/><Relationship Id="rId433" Type="http://schemas.openxmlformats.org/officeDocument/2006/relationships/customXml" Target="../ink/ink430.xml"/><Relationship Id="rId640" Type="http://schemas.openxmlformats.org/officeDocument/2006/relationships/image" Target="../media/image530.png"/><Relationship Id="rId738" Type="http://schemas.openxmlformats.org/officeDocument/2006/relationships/image" Target="../media/image579.png"/><Relationship Id="rId74" Type="http://schemas.openxmlformats.org/officeDocument/2006/relationships/customXml" Target="../ink/ink250.xml"/><Relationship Id="rId377" Type="http://schemas.openxmlformats.org/officeDocument/2006/relationships/customXml" Target="../ink/ink402.xml"/><Relationship Id="rId500" Type="http://schemas.openxmlformats.org/officeDocument/2006/relationships/image" Target="../media/image460.png"/><Relationship Id="rId584" Type="http://schemas.openxmlformats.org/officeDocument/2006/relationships/image" Target="../media/image502.png"/><Relationship Id="rId5" Type="http://schemas.openxmlformats.org/officeDocument/2006/relationships/image" Target="../media/image214.png"/><Relationship Id="rId237" Type="http://schemas.openxmlformats.org/officeDocument/2006/relationships/image" Target="../media/image329.png"/><Relationship Id="rId791" Type="http://schemas.openxmlformats.org/officeDocument/2006/relationships/customXml" Target="../ink/ink6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AE16-D88B-4AF6-BC2B-D5A4A855BBAA}"/>
              </a:ext>
            </a:extLst>
          </p:cNvPr>
          <p:cNvSpPr>
            <a:spLocks noGrp="1"/>
          </p:cNvSpPr>
          <p:nvPr>
            <p:ph type="title"/>
          </p:nvPr>
        </p:nvSpPr>
        <p:spPr/>
        <p:txBody>
          <a:bodyPr/>
          <a:lstStyle/>
          <a:p>
            <a:r>
              <a:rPr lang="en-US" dirty="0"/>
              <a:t>Amortized cost of inserting into array-based list is constant</a:t>
            </a:r>
          </a:p>
        </p:txBody>
      </p:sp>
      <p:sp>
        <p:nvSpPr>
          <p:cNvPr id="3" name="Content Placeholder 2">
            <a:extLst>
              <a:ext uri="{FF2B5EF4-FFF2-40B4-BE49-F238E27FC236}">
                <a16:creationId xmlns:a16="http://schemas.microsoft.com/office/drawing/2014/main" id="{F8C270D6-866B-40BF-BE54-C0B39B3567D8}"/>
              </a:ext>
            </a:extLst>
          </p:cNvPr>
          <p:cNvSpPr>
            <a:spLocks noGrp="1"/>
          </p:cNvSpPr>
          <p:nvPr>
            <p:ph idx="1"/>
          </p:nvPr>
        </p:nvSpPr>
        <p:spPr/>
        <p:txBody>
          <a:bodyPr/>
          <a:lstStyle/>
          <a:p>
            <a:r>
              <a:rPr lang="en-US" dirty="0"/>
              <a:t>You are required to know this result: the amortized cost of inserting into an array-based list is constant, even though the worst-case cost is linear (because sometimes we need to copy everything to a bigger array)</a:t>
            </a:r>
          </a:p>
          <a:p>
            <a:r>
              <a:rPr lang="en-US" dirty="0"/>
              <a:t>You are not required to understand the reasoning behind this result; the remaining slides explain it since this reasoning is interesting and important, but the reasoning won’t be on the exam or homework</a:t>
            </a:r>
          </a:p>
          <a:p>
            <a:r>
              <a:rPr lang="en-US" i="1" dirty="0"/>
              <a:t>Amortized</a:t>
            </a:r>
            <a:r>
              <a:rPr lang="en-US" dirty="0"/>
              <a:t> is the same idea as average, but it emphasizes that the average is taken over a sequence of operations rather </a:t>
            </a:r>
            <a:r>
              <a:rPr lang="en-US"/>
              <a:t>than over </a:t>
            </a:r>
            <a:r>
              <a:rPr lang="en-US" dirty="0"/>
              <a:t>random events.</a:t>
            </a:r>
          </a:p>
        </p:txBody>
      </p:sp>
    </p:spTree>
    <p:extLst>
      <p:ext uri="{BB962C8B-B14F-4D97-AF65-F5344CB8AC3E}">
        <p14:creationId xmlns:p14="http://schemas.microsoft.com/office/powerpoint/2010/main" val="31735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2C09-2C39-4FB8-B201-84E9E852EFED}"/>
              </a:ext>
            </a:extLst>
          </p:cNvPr>
          <p:cNvSpPr>
            <a:spLocks noGrp="1"/>
          </p:cNvSpPr>
          <p:nvPr>
            <p:ph type="title"/>
          </p:nvPr>
        </p:nvSpPr>
        <p:spPr/>
        <p:txBody>
          <a:bodyPr/>
          <a:lstStyle/>
          <a:p>
            <a:r>
              <a:rPr lang="en-US" dirty="0"/>
              <a:t>Tollbooth allegory</a:t>
            </a:r>
          </a:p>
        </p:txBody>
      </p:sp>
      <p:sp>
        <p:nvSpPr>
          <p:cNvPr id="3" name="Content Placeholder 2">
            <a:extLst>
              <a:ext uri="{FF2B5EF4-FFF2-40B4-BE49-F238E27FC236}">
                <a16:creationId xmlns:a16="http://schemas.microsoft.com/office/drawing/2014/main" id="{2AFD114D-5279-4ADC-9A95-8918BF1715E8}"/>
              </a:ext>
            </a:extLst>
          </p:cNvPr>
          <p:cNvSpPr>
            <a:spLocks noGrp="1"/>
          </p:cNvSpPr>
          <p:nvPr>
            <p:ph idx="1"/>
          </p:nvPr>
        </p:nvSpPr>
        <p:spPr>
          <a:xfrm>
            <a:off x="838200" y="1825625"/>
            <a:ext cx="10664952" cy="3843655"/>
          </a:xfrm>
        </p:spPr>
        <p:txBody>
          <a:bodyPr>
            <a:normAutofit/>
          </a:bodyPr>
          <a:lstStyle/>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We pass a tollbooth every day on the way to work. The tollbooth charges one dollar on the first day, two dollars on the second day, four dollars on the fourth day, eight dollars on the eighth day, $16 on the 16</a:t>
            </a:r>
            <a:r>
              <a:rPr lang="en-US" sz="36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3600" dirty="0">
                <a:effectLst/>
                <a:latin typeface="Calibri" panose="020F0502020204030204" pitchFamily="34" charset="0"/>
                <a:ea typeface="Calibri" panose="020F0502020204030204" pitchFamily="34" charset="0"/>
                <a:cs typeface="Times New Roman" panose="02020603050405020304" pitchFamily="18" charset="0"/>
              </a:rPr>
              <a:t> day, and so on. On days that are not a power of two, there is no charge. </a:t>
            </a:r>
          </a:p>
          <a:p>
            <a:pPr marL="0" indent="0">
              <a:buNone/>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On average, how much do we have to pay every day?</a:t>
            </a:r>
          </a:p>
          <a:p>
            <a:endParaRPr lang="en-US" sz="4800" dirty="0"/>
          </a:p>
        </p:txBody>
      </p:sp>
    </p:spTree>
    <p:extLst>
      <p:ext uri="{BB962C8B-B14F-4D97-AF65-F5344CB8AC3E}">
        <p14:creationId xmlns:p14="http://schemas.microsoft.com/office/powerpoint/2010/main" val="228776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70BB671-C590-46EB-BF81-62039DA4F6BD}"/>
                  </a:ext>
                </a:extLst>
              </p14:cNvPr>
              <p14:cNvContentPartPr/>
              <p14:nvPr/>
            </p14:nvContentPartPr>
            <p14:xfrm>
              <a:off x="1518120" y="2128457"/>
              <a:ext cx="58320" cy="283680"/>
            </p14:xfrm>
          </p:contentPart>
        </mc:Choice>
        <mc:Fallback>
          <p:pic>
            <p:nvPicPr>
              <p:cNvPr id="4" name="Ink 3">
                <a:extLst>
                  <a:ext uri="{FF2B5EF4-FFF2-40B4-BE49-F238E27FC236}">
                    <a16:creationId xmlns:a16="http://schemas.microsoft.com/office/drawing/2014/main" id="{870BB671-C590-46EB-BF81-62039DA4F6BD}"/>
                  </a:ext>
                </a:extLst>
              </p:cNvPr>
              <p:cNvPicPr/>
              <p:nvPr/>
            </p:nvPicPr>
            <p:blipFill>
              <a:blip r:embed="rId3"/>
              <a:stretch>
                <a:fillRect/>
              </a:stretch>
            </p:blipFill>
            <p:spPr>
              <a:xfrm>
                <a:off x="1509120" y="2119457"/>
                <a:ext cx="75960" cy="301320"/>
              </a:xfrm>
              <a:prstGeom prst="rect">
                <a:avLst/>
              </a:prstGeom>
            </p:spPr>
          </p:pic>
        </mc:Fallback>
      </mc:AlternateContent>
      <p:grpSp>
        <p:nvGrpSpPr>
          <p:cNvPr id="11" name="Group 10">
            <a:extLst>
              <a:ext uri="{FF2B5EF4-FFF2-40B4-BE49-F238E27FC236}">
                <a16:creationId xmlns:a16="http://schemas.microsoft.com/office/drawing/2014/main" id="{25BC6B96-54C6-4600-8DD1-0739E4DCCEAB}"/>
              </a:ext>
            </a:extLst>
          </p:cNvPr>
          <p:cNvGrpSpPr/>
          <p:nvPr/>
        </p:nvGrpSpPr>
        <p:grpSpPr>
          <a:xfrm>
            <a:off x="1733760" y="2220257"/>
            <a:ext cx="112680" cy="135360"/>
            <a:chOff x="1733760" y="2220257"/>
            <a:chExt cx="112680" cy="13536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A108576-669B-4487-A043-49E58417DCC5}"/>
                    </a:ext>
                  </a:extLst>
                </p14:cNvPr>
                <p14:cNvContentPartPr/>
                <p14:nvPr/>
              </p14:nvContentPartPr>
              <p14:xfrm>
                <a:off x="1786320" y="2220257"/>
                <a:ext cx="10440" cy="135360"/>
              </p14:xfrm>
            </p:contentPart>
          </mc:Choice>
          <mc:Fallback>
            <p:pic>
              <p:nvPicPr>
                <p:cNvPr id="5" name="Ink 4">
                  <a:extLst>
                    <a:ext uri="{FF2B5EF4-FFF2-40B4-BE49-F238E27FC236}">
                      <a16:creationId xmlns:a16="http://schemas.microsoft.com/office/drawing/2014/main" id="{9A108576-669B-4487-A043-49E58417DCC5}"/>
                    </a:ext>
                  </a:extLst>
                </p:cNvPr>
                <p:cNvPicPr/>
                <p:nvPr/>
              </p:nvPicPr>
              <p:blipFill>
                <a:blip r:embed="rId5"/>
                <a:stretch>
                  <a:fillRect/>
                </a:stretch>
              </p:blipFill>
              <p:spPr>
                <a:xfrm>
                  <a:off x="1777680" y="2211617"/>
                  <a:ext cx="280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58AF4B7-1A90-4AC9-9312-76F4AA1BE8BD}"/>
                    </a:ext>
                  </a:extLst>
                </p14:cNvPr>
                <p14:cNvContentPartPr/>
                <p14:nvPr/>
              </p14:nvContentPartPr>
              <p14:xfrm>
                <a:off x="1733760" y="2271737"/>
                <a:ext cx="112680" cy="18360"/>
              </p14:xfrm>
            </p:contentPart>
          </mc:Choice>
          <mc:Fallback>
            <p:pic>
              <p:nvPicPr>
                <p:cNvPr id="6" name="Ink 5">
                  <a:extLst>
                    <a:ext uri="{FF2B5EF4-FFF2-40B4-BE49-F238E27FC236}">
                      <a16:creationId xmlns:a16="http://schemas.microsoft.com/office/drawing/2014/main" id="{358AF4B7-1A90-4AC9-9312-76F4AA1BE8BD}"/>
                    </a:ext>
                  </a:extLst>
                </p:cNvPr>
                <p:cNvPicPr/>
                <p:nvPr/>
              </p:nvPicPr>
              <p:blipFill>
                <a:blip r:embed="rId7"/>
                <a:stretch>
                  <a:fillRect/>
                </a:stretch>
              </p:blipFill>
              <p:spPr>
                <a:xfrm>
                  <a:off x="1724760" y="2263097"/>
                  <a:ext cx="13032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1EAAD0F-7A08-4068-9A8A-B405DFD22C56}"/>
                  </a:ext>
                </a:extLst>
              </p14:cNvPr>
              <p14:cNvContentPartPr/>
              <p14:nvPr/>
            </p14:nvContentPartPr>
            <p14:xfrm>
              <a:off x="2002680" y="2127377"/>
              <a:ext cx="180720" cy="286920"/>
            </p14:xfrm>
          </p:contentPart>
        </mc:Choice>
        <mc:Fallback>
          <p:pic>
            <p:nvPicPr>
              <p:cNvPr id="7" name="Ink 6">
                <a:extLst>
                  <a:ext uri="{FF2B5EF4-FFF2-40B4-BE49-F238E27FC236}">
                    <a16:creationId xmlns:a16="http://schemas.microsoft.com/office/drawing/2014/main" id="{71EAAD0F-7A08-4068-9A8A-B405DFD22C56}"/>
                  </a:ext>
                </a:extLst>
              </p:cNvPr>
              <p:cNvPicPr/>
              <p:nvPr/>
            </p:nvPicPr>
            <p:blipFill>
              <a:blip r:embed="rId9"/>
              <a:stretch>
                <a:fillRect/>
              </a:stretch>
            </p:blipFill>
            <p:spPr>
              <a:xfrm>
                <a:off x="1993680" y="2118377"/>
                <a:ext cx="198360" cy="304560"/>
              </a:xfrm>
              <a:prstGeom prst="rect">
                <a:avLst/>
              </a:prstGeom>
            </p:spPr>
          </p:pic>
        </mc:Fallback>
      </mc:AlternateContent>
      <p:grpSp>
        <p:nvGrpSpPr>
          <p:cNvPr id="10" name="Group 9">
            <a:extLst>
              <a:ext uri="{FF2B5EF4-FFF2-40B4-BE49-F238E27FC236}">
                <a16:creationId xmlns:a16="http://schemas.microsoft.com/office/drawing/2014/main" id="{0E5BD0F0-6F65-462D-A168-7A53F7F0EBB1}"/>
              </a:ext>
            </a:extLst>
          </p:cNvPr>
          <p:cNvGrpSpPr/>
          <p:nvPr/>
        </p:nvGrpSpPr>
        <p:grpSpPr>
          <a:xfrm>
            <a:off x="2360160" y="2211617"/>
            <a:ext cx="147960" cy="121320"/>
            <a:chOff x="2360160" y="2211617"/>
            <a:chExt cx="147960" cy="12132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2E9716F-3D36-4A93-965D-3B2789DE4763}"/>
                    </a:ext>
                  </a:extLst>
                </p14:cNvPr>
                <p14:cNvContentPartPr/>
                <p14:nvPr/>
              </p14:nvContentPartPr>
              <p14:xfrm>
                <a:off x="2438640" y="2211617"/>
                <a:ext cx="19080" cy="121320"/>
              </p14:xfrm>
            </p:contentPart>
          </mc:Choice>
          <mc:Fallback>
            <p:pic>
              <p:nvPicPr>
                <p:cNvPr id="8" name="Ink 7">
                  <a:extLst>
                    <a:ext uri="{FF2B5EF4-FFF2-40B4-BE49-F238E27FC236}">
                      <a16:creationId xmlns:a16="http://schemas.microsoft.com/office/drawing/2014/main" id="{52E9716F-3D36-4A93-965D-3B2789DE4763}"/>
                    </a:ext>
                  </a:extLst>
                </p:cNvPr>
                <p:cNvPicPr/>
                <p:nvPr/>
              </p:nvPicPr>
              <p:blipFill>
                <a:blip r:embed="rId11"/>
                <a:stretch>
                  <a:fillRect/>
                </a:stretch>
              </p:blipFill>
              <p:spPr>
                <a:xfrm>
                  <a:off x="2430000" y="2202977"/>
                  <a:ext cx="367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2A5EFDE-727C-4289-910F-EEED0220F258}"/>
                    </a:ext>
                  </a:extLst>
                </p14:cNvPr>
                <p14:cNvContentPartPr/>
                <p14:nvPr/>
              </p14:nvContentPartPr>
              <p14:xfrm>
                <a:off x="2360160" y="2254817"/>
                <a:ext cx="147960" cy="19800"/>
              </p14:xfrm>
            </p:contentPart>
          </mc:Choice>
          <mc:Fallback>
            <p:pic>
              <p:nvPicPr>
                <p:cNvPr id="9" name="Ink 8">
                  <a:extLst>
                    <a:ext uri="{FF2B5EF4-FFF2-40B4-BE49-F238E27FC236}">
                      <a16:creationId xmlns:a16="http://schemas.microsoft.com/office/drawing/2014/main" id="{22A5EFDE-727C-4289-910F-EEED0220F258}"/>
                    </a:ext>
                  </a:extLst>
                </p:cNvPr>
                <p:cNvPicPr/>
                <p:nvPr/>
              </p:nvPicPr>
              <p:blipFill>
                <a:blip r:embed="rId13"/>
                <a:stretch>
                  <a:fillRect/>
                </a:stretch>
              </p:blipFill>
              <p:spPr>
                <a:xfrm>
                  <a:off x="2351520" y="2245817"/>
                  <a:ext cx="165600" cy="37440"/>
                </a:xfrm>
                <a:prstGeom prst="rect">
                  <a:avLst/>
                </a:prstGeom>
              </p:spPr>
            </p:pic>
          </mc:Fallback>
        </mc:AlternateContent>
      </p:grpSp>
      <p:grpSp>
        <p:nvGrpSpPr>
          <p:cNvPr id="32" name="Group 31">
            <a:extLst>
              <a:ext uri="{FF2B5EF4-FFF2-40B4-BE49-F238E27FC236}">
                <a16:creationId xmlns:a16="http://schemas.microsoft.com/office/drawing/2014/main" id="{A2DE2D2B-218C-483F-BBC5-CB2C88CEAC2E}"/>
              </a:ext>
            </a:extLst>
          </p:cNvPr>
          <p:cNvGrpSpPr/>
          <p:nvPr/>
        </p:nvGrpSpPr>
        <p:grpSpPr>
          <a:xfrm>
            <a:off x="2849400" y="2124497"/>
            <a:ext cx="177120" cy="294120"/>
            <a:chOff x="2849400" y="2124497"/>
            <a:chExt cx="177120" cy="29412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E252E824-CF79-4F4F-B541-65A0ECE696AD}"/>
                    </a:ext>
                  </a:extLst>
                </p14:cNvPr>
                <p14:cNvContentPartPr/>
                <p14:nvPr/>
              </p14:nvContentPartPr>
              <p14:xfrm>
                <a:off x="2849400" y="2129177"/>
                <a:ext cx="177120" cy="164160"/>
              </p14:xfrm>
            </p:contentPart>
          </mc:Choice>
          <mc:Fallback>
            <p:pic>
              <p:nvPicPr>
                <p:cNvPr id="12" name="Ink 11">
                  <a:extLst>
                    <a:ext uri="{FF2B5EF4-FFF2-40B4-BE49-F238E27FC236}">
                      <a16:creationId xmlns:a16="http://schemas.microsoft.com/office/drawing/2014/main" id="{E252E824-CF79-4F4F-B541-65A0ECE696AD}"/>
                    </a:ext>
                  </a:extLst>
                </p:cNvPr>
                <p:cNvPicPr/>
                <p:nvPr/>
              </p:nvPicPr>
              <p:blipFill>
                <a:blip r:embed="rId15"/>
                <a:stretch>
                  <a:fillRect/>
                </a:stretch>
              </p:blipFill>
              <p:spPr>
                <a:xfrm>
                  <a:off x="2840760" y="2120177"/>
                  <a:ext cx="1947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97664311-74B9-4646-B5A4-8C012ACFE75E}"/>
                    </a:ext>
                  </a:extLst>
                </p14:cNvPr>
                <p14:cNvContentPartPr/>
                <p14:nvPr/>
              </p14:nvContentPartPr>
              <p14:xfrm>
                <a:off x="2942280" y="2124497"/>
                <a:ext cx="53640" cy="294120"/>
              </p14:xfrm>
            </p:contentPart>
          </mc:Choice>
          <mc:Fallback>
            <p:pic>
              <p:nvPicPr>
                <p:cNvPr id="13" name="Ink 12">
                  <a:extLst>
                    <a:ext uri="{FF2B5EF4-FFF2-40B4-BE49-F238E27FC236}">
                      <a16:creationId xmlns:a16="http://schemas.microsoft.com/office/drawing/2014/main" id="{97664311-74B9-4646-B5A4-8C012ACFE75E}"/>
                    </a:ext>
                  </a:extLst>
                </p:cNvPr>
                <p:cNvPicPr/>
                <p:nvPr/>
              </p:nvPicPr>
              <p:blipFill>
                <a:blip r:embed="rId17"/>
                <a:stretch>
                  <a:fillRect/>
                </a:stretch>
              </p:blipFill>
              <p:spPr>
                <a:xfrm>
                  <a:off x="2933280" y="2115497"/>
                  <a:ext cx="71280" cy="31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5B403147-CE53-433E-8A1D-0544F8182740}"/>
                  </a:ext>
                </a:extLst>
              </p14:cNvPr>
              <p14:cNvContentPartPr/>
              <p14:nvPr/>
            </p14:nvContentPartPr>
            <p14:xfrm>
              <a:off x="3191040" y="2220257"/>
              <a:ext cx="100440" cy="139320"/>
            </p14:xfrm>
          </p:contentPart>
        </mc:Choice>
        <mc:Fallback>
          <p:pic>
            <p:nvPicPr>
              <p:cNvPr id="14" name="Ink 13">
                <a:extLst>
                  <a:ext uri="{FF2B5EF4-FFF2-40B4-BE49-F238E27FC236}">
                    <a16:creationId xmlns:a16="http://schemas.microsoft.com/office/drawing/2014/main" id="{5B403147-CE53-433E-8A1D-0544F8182740}"/>
                  </a:ext>
                </a:extLst>
              </p:cNvPr>
              <p:cNvPicPr/>
              <p:nvPr/>
            </p:nvPicPr>
            <p:blipFill>
              <a:blip r:embed="rId19"/>
              <a:stretch>
                <a:fillRect/>
              </a:stretch>
            </p:blipFill>
            <p:spPr>
              <a:xfrm>
                <a:off x="3182400" y="2211617"/>
                <a:ext cx="1180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7BE6E6B8-76EA-4B13-8290-FB8BD3582BCF}"/>
                  </a:ext>
                </a:extLst>
              </p14:cNvPr>
              <p14:cNvContentPartPr/>
              <p14:nvPr/>
            </p14:nvContentPartPr>
            <p14:xfrm>
              <a:off x="3543480" y="2172737"/>
              <a:ext cx="183600" cy="257400"/>
            </p14:xfrm>
          </p:contentPart>
        </mc:Choice>
        <mc:Fallback>
          <p:pic>
            <p:nvPicPr>
              <p:cNvPr id="15" name="Ink 14">
                <a:extLst>
                  <a:ext uri="{FF2B5EF4-FFF2-40B4-BE49-F238E27FC236}">
                    <a16:creationId xmlns:a16="http://schemas.microsoft.com/office/drawing/2014/main" id="{7BE6E6B8-76EA-4B13-8290-FB8BD3582BCF}"/>
                  </a:ext>
                </a:extLst>
              </p:cNvPr>
              <p:cNvPicPr/>
              <p:nvPr/>
            </p:nvPicPr>
            <p:blipFill>
              <a:blip r:embed="rId21"/>
              <a:stretch>
                <a:fillRect/>
              </a:stretch>
            </p:blipFill>
            <p:spPr>
              <a:xfrm>
                <a:off x="3534840" y="2163737"/>
                <a:ext cx="201240" cy="275040"/>
              </a:xfrm>
              <a:prstGeom prst="rect">
                <a:avLst/>
              </a:prstGeom>
            </p:spPr>
          </p:pic>
        </mc:Fallback>
      </mc:AlternateContent>
      <p:grpSp>
        <p:nvGrpSpPr>
          <p:cNvPr id="31" name="Group 30">
            <a:extLst>
              <a:ext uri="{FF2B5EF4-FFF2-40B4-BE49-F238E27FC236}">
                <a16:creationId xmlns:a16="http://schemas.microsoft.com/office/drawing/2014/main" id="{C3E13321-CF94-4F69-A1BD-556560065CCC}"/>
              </a:ext>
            </a:extLst>
          </p:cNvPr>
          <p:cNvGrpSpPr/>
          <p:nvPr/>
        </p:nvGrpSpPr>
        <p:grpSpPr>
          <a:xfrm>
            <a:off x="3954240" y="2229257"/>
            <a:ext cx="112680" cy="112680"/>
            <a:chOff x="3954240" y="2229257"/>
            <a:chExt cx="112680" cy="112680"/>
          </a:xfrm>
        </p:grpSpPr>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BB01D64-3929-43E8-B6D2-C7F7CF6280CA}"/>
                    </a:ext>
                  </a:extLst>
                </p14:cNvPr>
                <p14:cNvContentPartPr/>
                <p14:nvPr/>
              </p14:nvContentPartPr>
              <p14:xfrm>
                <a:off x="4014360" y="2229257"/>
                <a:ext cx="9720" cy="112680"/>
              </p14:xfrm>
            </p:contentPart>
          </mc:Choice>
          <mc:Fallback>
            <p:pic>
              <p:nvPicPr>
                <p:cNvPr id="16" name="Ink 15">
                  <a:extLst>
                    <a:ext uri="{FF2B5EF4-FFF2-40B4-BE49-F238E27FC236}">
                      <a16:creationId xmlns:a16="http://schemas.microsoft.com/office/drawing/2014/main" id="{8BB01D64-3929-43E8-B6D2-C7F7CF6280CA}"/>
                    </a:ext>
                  </a:extLst>
                </p:cNvPr>
                <p:cNvPicPr/>
                <p:nvPr/>
              </p:nvPicPr>
              <p:blipFill>
                <a:blip r:embed="rId23"/>
                <a:stretch>
                  <a:fillRect/>
                </a:stretch>
              </p:blipFill>
              <p:spPr>
                <a:xfrm>
                  <a:off x="4005360" y="2220257"/>
                  <a:ext cx="273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0DEF6824-C844-44DE-AEBA-8DD7B5846F0F}"/>
                    </a:ext>
                  </a:extLst>
                </p14:cNvPr>
                <p14:cNvContentPartPr/>
                <p14:nvPr/>
              </p14:nvContentPartPr>
              <p14:xfrm>
                <a:off x="3954240" y="2281457"/>
                <a:ext cx="112680" cy="26280"/>
              </p14:xfrm>
            </p:contentPart>
          </mc:Choice>
          <mc:Fallback>
            <p:pic>
              <p:nvPicPr>
                <p:cNvPr id="17" name="Ink 16">
                  <a:extLst>
                    <a:ext uri="{FF2B5EF4-FFF2-40B4-BE49-F238E27FC236}">
                      <a16:creationId xmlns:a16="http://schemas.microsoft.com/office/drawing/2014/main" id="{0DEF6824-C844-44DE-AEBA-8DD7B5846F0F}"/>
                    </a:ext>
                  </a:extLst>
                </p:cNvPr>
                <p:cNvPicPr/>
                <p:nvPr/>
              </p:nvPicPr>
              <p:blipFill>
                <a:blip r:embed="rId25"/>
                <a:stretch>
                  <a:fillRect/>
                </a:stretch>
              </p:blipFill>
              <p:spPr>
                <a:xfrm>
                  <a:off x="3945600" y="2272817"/>
                  <a:ext cx="130320" cy="43920"/>
                </a:xfrm>
                <a:prstGeom prst="rect">
                  <a:avLst/>
                </a:prstGeom>
              </p:spPr>
            </p:pic>
          </mc:Fallback>
        </mc:AlternateContent>
      </p:grpSp>
      <p:grpSp>
        <p:nvGrpSpPr>
          <p:cNvPr id="30" name="Group 29">
            <a:extLst>
              <a:ext uri="{FF2B5EF4-FFF2-40B4-BE49-F238E27FC236}">
                <a16:creationId xmlns:a16="http://schemas.microsoft.com/office/drawing/2014/main" id="{64DA2205-6372-400F-8DE7-A6E3C3BEFB6D}"/>
              </a:ext>
            </a:extLst>
          </p:cNvPr>
          <p:cNvGrpSpPr/>
          <p:nvPr/>
        </p:nvGrpSpPr>
        <p:grpSpPr>
          <a:xfrm>
            <a:off x="4362120" y="2133497"/>
            <a:ext cx="150120" cy="262440"/>
            <a:chOff x="4362120" y="2133497"/>
            <a:chExt cx="150120" cy="262440"/>
          </a:xfrm>
        </p:grpSpPr>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CBEA62FE-C5FA-4D52-AA91-C316087E3A44}"/>
                    </a:ext>
                  </a:extLst>
                </p14:cNvPr>
                <p14:cNvContentPartPr/>
                <p14:nvPr/>
              </p14:nvContentPartPr>
              <p14:xfrm>
                <a:off x="4362120" y="2133497"/>
                <a:ext cx="9360" cy="235440"/>
              </p14:xfrm>
            </p:contentPart>
          </mc:Choice>
          <mc:Fallback>
            <p:pic>
              <p:nvPicPr>
                <p:cNvPr id="18" name="Ink 17">
                  <a:extLst>
                    <a:ext uri="{FF2B5EF4-FFF2-40B4-BE49-F238E27FC236}">
                      <a16:creationId xmlns:a16="http://schemas.microsoft.com/office/drawing/2014/main" id="{CBEA62FE-C5FA-4D52-AA91-C316087E3A44}"/>
                    </a:ext>
                  </a:extLst>
                </p:cNvPr>
                <p:cNvPicPr/>
                <p:nvPr/>
              </p:nvPicPr>
              <p:blipFill>
                <a:blip r:embed="rId27"/>
                <a:stretch>
                  <a:fillRect/>
                </a:stretch>
              </p:blipFill>
              <p:spPr>
                <a:xfrm>
                  <a:off x="4353480" y="2124497"/>
                  <a:ext cx="270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A5FB38A9-928B-450E-B1AE-5FF8B46BDA4A}"/>
                    </a:ext>
                  </a:extLst>
                </p14:cNvPr>
                <p14:cNvContentPartPr/>
                <p14:nvPr/>
              </p14:nvContentPartPr>
              <p14:xfrm>
                <a:off x="4416480" y="2159417"/>
                <a:ext cx="95760" cy="236520"/>
              </p14:xfrm>
            </p:contentPart>
          </mc:Choice>
          <mc:Fallback>
            <p:pic>
              <p:nvPicPr>
                <p:cNvPr id="19" name="Ink 18">
                  <a:extLst>
                    <a:ext uri="{FF2B5EF4-FFF2-40B4-BE49-F238E27FC236}">
                      <a16:creationId xmlns:a16="http://schemas.microsoft.com/office/drawing/2014/main" id="{A5FB38A9-928B-450E-B1AE-5FF8B46BDA4A}"/>
                    </a:ext>
                  </a:extLst>
                </p:cNvPr>
                <p:cNvPicPr/>
                <p:nvPr/>
              </p:nvPicPr>
              <p:blipFill>
                <a:blip r:embed="rId29"/>
                <a:stretch>
                  <a:fillRect/>
                </a:stretch>
              </p:blipFill>
              <p:spPr>
                <a:xfrm>
                  <a:off x="4407480" y="2150417"/>
                  <a:ext cx="113400" cy="254160"/>
                </a:xfrm>
                <a:prstGeom prst="rect">
                  <a:avLst/>
                </a:prstGeom>
              </p:spPr>
            </p:pic>
          </mc:Fallback>
        </mc:AlternateContent>
      </p:grpSp>
      <p:grpSp>
        <p:nvGrpSpPr>
          <p:cNvPr id="29" name="Group 28">
            <a:extLst>
              <a:ext uri="{FF2B5EF4-FFF2-40B4-BE49-F238E27FC236}">
                <a16:creationId xmlns:a16="http://schemas.microsoft.com/office/drawing/2014/main" id="{B5437DEA-5E8D-49BE-8163-BD1D4337A00A}"/>
              </a:ext>
            </a:extLst>
          </p:cNvPr>
          <p:cNvGrpSpPr/>
          <p:nvPr/>
        </p:nvGrpSpPr>
        <p:grpSpPr>
          <a:xfrm>
            <a:off x="4746240" y="2202977"/>
            <a:ext cx="113400" cy="138960"/>
            <a:chOff x="4746240" y="2202977"/>
            <a:chExt cx="113400" cy="138960"/>
          </a:xfrm>
        </p:grpSpPr>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22E80995-5871-45BC-8CDB-A3523815CA44}"/>
                    </a:ext>
                  </a:extLst>
                </p14:cNvPr>
                <p14:cNvContentPartPr/>
                <p14:nvPr/>
              </p14:nvContentPartPr>
              <p14:xfrm>
                <a:off x="4789440" y="2202977"/>
                <a:ext cx="20520" cy="138960"/>
              </p14:xfrm>
            </p:contentPart>
          </mc:Choice>
          <mc:Fallback>
            <p:pic>
              <p:nvPicPr>
                <p:cNvPr id="20" name="Ink 19">
                  <a:extLst>
                    <a:ext uri="{FF2B5EF4-FFF2-40B4-BE49-F238E27FC236}">
                      <a16:creationId xmlns:a16="http://schemas.microsoft.com/office/drawing/2014/main" id="{22E80995-5871-45BC-8CDB-A3523815CA44}"/>
                    </a:ext>
                  </a:extLst>
                </p:cNvPr>
                <p:cNvPicPr/>
                <p:nvPr/>
              </p:nvPicPr>
              <p:blipFill>
                <a:blip r:embed="rId31"/>
                <a:stretch>
                  <a:fillRect/>
                </a:stretch>
              </p:blipFill>
              <p:spPr>
                <a:xfrm>
                  <a:off x="4780440" y="2194337"/>
                  <a:ext cx="381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B615F159-EF48-4454-8493-ACE5254B1F3B}"/>
                    </a:ext>
                  </a:extLst>
                </p14:cNvPr>
                <p14:cNvContentPartPr/>
                <p14:nvPr/>
              </p14:nvContentPartPr>
              <p14:xfrm>
                <a:off x="4746240" y="2273177"/>
                <a:ext cx="113400" cy="22320"/>
              </p14:xfrm>
            </p:contentPart>
          </mc:Choice>
          <mc:Fallback>
            <p:pic>
              <p:nvPicPr>
                <p:cNvPr id="21" name="Ink 20">
                  <a:extLst>
                    <a:ext uri="{FF2B5EF4-FFF2-40B4-BE49-F238E27FC236}">
                      <a16:creationId xmlns:a16="http://schemas.microsoft.com/office/drawing/2014/main" id="{B615F159-EF48-4454-8493-ACE5254B1F3B}"/>
                    </a:ext>
                  </a:extLst>
                </p:cNvPr>
                <p:cNvPicPr/>
                <p:nvPr/>
              </p:nvPicPr>
              <p:blipFill>
                <a:blip r:embed="rId33"/>
                <a:stretch>
                  <a:fillRect/>
                </a:stretch>
              </p:blipFill>
              <p:spPr>
                <a:xfrm>
                  <a:off x="4737240" y="2264177"/>
                  <a:ext cx="131040" cy="3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ACABD770-02FF-4A63-A950-0A9D92732270}"/>
                  </a:ext>
                </a:extLst>
              </p14:cNvPr>
              <p14:cNvContentPartPr/>
              <p14:nvPr/>
            </p14:nvContentPartPr>
            <p14:xfrm>
              <a:off x="5137560" y="2338337"/>
              <a:ext cx="18720" cy="4320"/>
            </p14:xfrm>
          </p:contentPart>
        </mc:Choice>
        <mc:Fallback>
          <p:pic>
            <p:nvPicPr>
              <p:cNvPr id="22" name="Ink 21">
                <a:extLst>
                  <a:ext uri="{FF2B5EF4-FFF2-40B4-BE49-F238E27FC236}">
                    <a16:creationId xmlns:a16="http://schemas.microsoft.com/office/drawing/2014/main" id="{ACABD770-02FF-4A63-A950-0A9D92732270}"/>
                  </a:ext>
                </a:extLst>
              </p:cNvPr>
              <p:cNvPicPr/>
              <p:nvPr/>
            </p:nvPicPr>
            <p:blipFill>
              <a:blip r:embed="rId35"/>
              <a:stretch>
                <a:fillRect/>
              </a:stretch>
            </p:blipFill>
            <p:spPr>
              <a:xfrm>
                <a:off x="5128920" y="2329697"/>
                <a:ext cx="36360" cy="21960"/>
              </a:xfrm>
              <a:prstGeom prst="rect">
                <a:avLst/>
              </a:prstGeom>
            </p:spPr>
          </p:pic>
        </mc:Fallback>
      </mc:AlternateContent>
      <p:grpSp>
        <p:nvGrpSpPr>
          <p:cNvPr id="28" name="Group 27">
            <a:extLst>
              <a:ext uri="{FF2B5EF4-FFF2-40B4-BE49-F238E27FC236}">
                <a16:creationId xmlns:a16="http://schemas.microsoft.com/office/drawing/2014/main" id="{91FF3D1C-F9FB-4E5F-AB74-DF6237B1DD68}"/>
              </a:ext>
            </a:extLst>
          </p:cNvPr>
          <p:cNvGrpSpPr/>
          <p:nvPr/>
        </p:nvGrpSpPr>
        <p:grpSpPr>
          <a:xfrm>
            <a:off x="5277240" y="2342297"/>
            <a:ext cx="335160" cy="54000"/>
            <a:chOff x="5277240" y="2342297"/>
            <a:chExt cx="335160" cy="54000"/>
          </a:xfrm>
        </p:grpSpPr>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C9824C63-58F1-43D1-8791-D68E03C81EA5}"/>
                    </a:ext>
                  </a:extLst>
                </p14:cNvPr>
                <p14:cNvContentPartPr/>
                <p14:nvPr/>
              </p14:nvContentPartPr>
              <p14:xfrm>
                <a:off x="5277240" y="2342297"/>
                <a:ext cx="25560" cy="7200"/>
              </p14:xfrm>
            </p:contentPart>
          </mc:Choice>
          <mc:Fallback>
            <p:pic>
              <p:nvPicPr>
                <p:cNvPr id="23" name="Ink 22">
                  <a:extLst>
                    <a:ext uri="{FF2B5EF4-FFF2-40B4-BE49-F238E27FC236}">
                      <a16:creationId xmlns:a16="http://schemas.microsoft.com/office/drawing/2014/main" id="{C9824C63-58F1-43D1-8791-D68E03C81EA5}"/>
                    </a:ext>
                  </a:extLst>
                </p:cNvPr>
                <p:cNvPicPr/>
                <p:nvPr/>
              </p:nvPicPr>
              <p:blipFill>
                <a:blip r:embed="rId37"/>
                <a:stretch>
                  <a:fillRect/>
                </a:stretch>
              </p:blipFill>
              <p:spPr>
                <a:xfrm>
                  <a:off x="5268240" y="2333657"/>
                  <a:ext cx="432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23ACBD55-89B2-430F-9643-558EF6C35BDF}"/>
                    </a:ext>
                  </a:extLst>
                </p14:cNvPr>
                <p14:cNvContentPartPr/>
                <p14:nvPr/>
              </p14:nvContentPartPr>
              <p14:xfrm>
                <a:off x="5416560" y="2350937"/>
                <a:ext cx="195840" cy="45360"/>
              </p14:xfrm>
            </p:contentPart>
          </mc:Choice>
          <mc:Fallback>
            <p:pic>
              <p:nvPicPr>
                <p:cNvPr id="24" name="Ink 23">
                  <a:extLst>
                    <a:ext uri="{FF2B5EF4-FFF2-40B4-BE49-F238E27FC236}">
                      <a16:creationId xmlns:a16="http://schemas.microsoft.com/office/drawing/2014/main" id="{23ACBD55-89B2-430F-9643-558EF6C35BDF}"/>
                    </a:ext>
                  </a:extLst>
                </p:cNvPr>
                <p:cNvPicPr/>
                <p:nvPr/>
              </p:nvPicPr>
              <p:blipFill>
                <a:blip r:embed="rId39"/>
                <a:stretch>
                  <a:fillRect/>
                </a:stretch>
              </p:blipFill>
              <p:spPr>
                <a:xfrm>
                  <a:off x="5407560" y="2342297"/>
                  <a:ext cx="213480" cy="63000"/>
                </a:xfrm>
                <a:prstGeom prst="rect">
                  <a:avLst/>
                </a:prstGeom>
              </p:spPr>
            </p:pic>
          </mc:Fallback>
        </mc:AlternateContent>
      </p:grpSp>
      <p:grpSp>
        <p:nvGrpSpPr>
          <p:cNvPr id="27" name="Group 26">
            <a:extLst>
              <a:ext uri="{FF2B5EF4-FFF2-40B4-BE49-F238E27FC236}">
                <a16:creationId xmlns:a16="http://schemas.microsoft.com/office/drawing/2014/main" id="{30DA8632-98AD-407C-AD8B-D9DC53FC6515}"/>
              </a:ext>
            </a:extLst>
          </p:cNvPr>
          <p:cNvGrpSpPr/>
          <p:nvPr/>
        </p:nvGrpSpPr>
        <p:grpSpPr>
          <a:xfrm>
            <a:off x="5896800" y="2220257"/>
            <a:ext cx="129600" cy="138960"/>
            <a:chOff x="5896800" y="2220257"/>
            <a:chExt cx="129600" cy="138960"/>
          </a:xfrm>
        </p:grpSpPr>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11292C03-282C-4412-90AD-F0277703D934}"/>
                    </a:ext>
                  </a:extLst>
                </p14:cNvPr>
                <p14:cNvContentPartPr/>
                <p14:nvPr/>
              </p14:nvContentPartPr>
              <p14:xfrm>
                <a:off x="5973120" y="2220257"/>
                <a:ext cx="9360" cy="138960"/>
              </p14:xfrm>
            </p:contentPart>
          </mc:Choice>
          <mc:Fallback>
            <p:pic>
              <p:nvPicPr>
                <p:cNvPr id="25" name="Ink 24">
                  <a:extLst>
                    <a:ext uri="{FF2B5EF4-FFF2-40B4-BE49-F238E27FC236}">
                      <a16:creationId xmlns:a16="http://schemas.microsoft.com/office/drawing/2014/main" id="{11292C03-282C-4412-90AD-F0277703D934}"/>
                    </a:ext>
                  </a:extLst>
                </p:cNvPr>
                <p:cNvPicPr/>
                <p:nvPr/>
              </p:nvPicPr>
              <p:blipFill>
                <a:blip r:embed="rId41"/>
                <a:stretch>
                  <a:fillRect/>
                </a:stretch>
              </p:blipFill>
              <p:spPr>
                <a:xfrm>
                  <a:off x="5964480" y="2211617"/>
                  <a:ext cx="270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C96F75D7-328C-414F-879A-A19AC69B009D}"/>
                    </a:ext>
                  </a:extLst>
                </p14:cNvPr>
                <p14:cNvContentPartPr/>
                <p14:nvPr/>
              </p14:nvContentPartPr>
              <p14:xfrm>
                <a:off x="5896800" y="2273897"/>
                <a:ext cx="129600" cy="25560"/>
              </p14:xfrm>
            </p:contentPart>
          </mc:Choice>
          <mc:Fallback>
            <p:pic>
              <p:nvPicPr>
                <p:cNvPr id="26" name="Ink 25">
                  <a:extLst>
                    <a:ext uri="{FF2B5EF4-FFF2-40B4-BE49-F238E27FC236}">
                      <a16:creationId xmlns:a16="http://schemas.microsoft.com/office/drawing/2014/main" id="{C96F75D7-328C-414F-879A-A19AC69B009D}"/>
                    </a:ext>
                  </a:extLst>
                </p:cNvPr>
                <p:cNvPicPr/>
                <p:nvPr/>
              </p:nvPicPr>
              <p:blipFill>
                <a:blip r:embed="rId43"/>
                <a:stretch>
                  <a:fillRect/>
                </a:stretch>
              </p:blipFill>
              <p:spPr>
                <a:xfrm>
                  <a:off x="5887800" y="2264897"/>
                  <a:ext cx="147240" cy="43200"/>
                </a:xfrm>
                <a:prstGeom prst="rect">
                  <a:avLst/>
                </a:prstGeom>
              </p:spPr>
            </p:pic>
          </mc:Fallback>
        </mc:AlternateContent>
      </p:grpSp>
      <p:grpSp>
        <p:nvGrpSpPr>
          <p:cNvPr id="36" name="Group 35">
            <a:extLst>
              <a:ext uri="{FF2B5EF4-FFF2-40B4-BE49-F238E27FC236}">
                <a16:creationId xmlns:a16="http://schemas.microsoft.com/office/drawing/2014/main" id="{AE527170-D3B9-4160-9841-01F9C38625E0}"/>
              </a:ext>
            </a:extLst>
          </p:cNvPr>
          <p:cNvGrpSpPr/>
          <p:nvPr/>
        </p:nvGrpSpPr>
        <p:grpSpPr>
          <a:xfrm>
            <a:off x="6286320" y="1970057"/>
            <a:ext cx="279000" cy="460440"/>
            <a:chOff x="6286320" y="1970057"/>
            <a:chExt cx="279000" cy="4604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45AD05B2-AC12-4BD0-B5C4-A1FB4472016D}"/>
                    </a:ext>
                  </a:extLst>
                </p14:cNvPr>
                <p14:cNvContentPartPr/>
                <p14:nvPr/>
              </p14:nvContentPartPr>
              <p14:xfrm>
                <a:off x="6286320" y="2153657"/>
                <a:ext cx="174960" cy="276840"/>
              </p14:xfrm>
            </p:contentPart>
          </mc:Choice>
          <mc:Fallback>
            <p:pic>
              <p:nvPicPr>
                <p:cNvPr id="33" name="Ink 32">
                  <a:extLst>
                    <a:ext uri="{FF2B5EF4-FFF2-40B4-BE49-F238E27FC236}">
                      <a16:creationId xmlns:a16="http://schemas.microsoft.com/office/drawing/2014/main" id="{45AD05B2-AC12-4BD0-B5C4-A1FB4472016D}"/>
                    </a:ext>
                  </a:extLst>
                </p:cNvPr>
                <p:cNvPicPr/>
                <p:nvPr/>
              </p:nvPicPr>
              <p:blipFill>
                <a:blip r:embed="rId45"/>
                <a:stretch>
                  <a:fillRect/>
                </a:stretch>
              </p:blipFill>
              <p:spPr>
                <a:xfrm>
                  <a:off x="6277320" y="2144657"/>
                  <a:ext cx="1926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9E94B781-C677-4BF1-A316-7338C56E7D38}"/>
                    </a:ext>
                  </a:extLst>
                </p14:cNvPr>
                <p14:cNvContentPartPr/>
                <p14:nvPr/>
              </p14:nvContentPartPr>
              <p14:xfrm>
                <a:off x="6474960" y="1970057"/>
                <a:ext cx="30600" cy="187560"/>
              </p14:xfrm>
            </p:contentPart>
          </mc:Choice>
          <mc:Fallback>
            <p:pic>
              <p:nvPicPr>
                <p:cNvPr id="34" name="Ink 33">
                  <a:extLst>
                    <a:ext uri="{FF2B5EF4-FFF2-40B4-BE49-F238E27FC236}">
                      <a16:creationId xmlns:a16="http://schemas.microsoft.com/office/drawing/2014/main" id="{9E94B781-C677-4BF1-A316-7338C56E7D38}"/>
                    </a:ext>
                  </a:extLst>
                </p:cNvPr>
                <p:cNvPicPr/>
                <p:nvPr/>
              </p:nvPicPr>
              <p:blipFill>
                <a:blip r:embed="rId47"/>
                <a:stretch>
                  <a:fillRect/>
                </a:stretch>
              </p:blipFill>
              <p:spPr>
                <a:xfrm>
                  <a:off x="6466320" y="1961057"/>
                  <a:ext cx="482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5" name="Ink 34">
                  <a:extLst>
                    <a:ext uri="{FF2B5EF4-FFF2-40B4-BE49-F238E27FC236}">
                      <a16:creationId xmlns:a16="http://schemas.microsoft.com/office/drawing/2014/main" id="{4248C8F8-A977-4D02-B3AA-290D3570919C}"/>
                    </a:ext>
                  </a:extLst>
                </p14:cNvPr>
                <p14:cNvContentPartPr/>
                <p14:nvPr/>
              </p14:nvContentPartPr>
              <p14:xfrm>
                <a:off x="6484320" y="2020097"/>
                <a:ext cx="81000" cy="122400"/>
              </p14:xfrm>
            </p:contentPart>
          </mc:Choice>
          <mc:Fallback>
            <p:pic>
              <p:nvPicPr>
                <p:cNvPr id="35" name="Ink 34">
                  <a:extLst>
                    <a:ext uri="{FF2B5EF4-FFF2-40B4-BE49-F238E27FC236}">
                      <a16:creationId xmlns:a16="http://schemas.microsoft.com/office/drawing/2014/main" id="{4248C8F8-A977-4D02-B3AA-290D3570919C}"/>
                    </a:ext>
                  </a:extLst>
                </p:cNvPr>
                <p:cNvPicPr/>
                <p:nvPr/>
              </p:nvPicPr>
              <p:blipFill>
                <a:blip r:embed="rId49"/>
                <a:stretch>
                  <a:fillRect/>
                </a:stretch>
              </p:blipFill>
              <p:spPr>
                <a:xfrm>
                  <a:off x="6475680" y="2011457"/>
                  <a:ext cx="98640" cy="14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1BA44166-45C7-4FB8-BE94-458986AC6A4D}"/>
                  </a:ext>
                </a:extLst>
              </p14:cNvPr>
              <p14:cNvContentPartPr/>
              <p14:nvPr/>
            </p14:nvContentPartPr>
            <p14:xfrm>
              <a:off x="7114320" y="2384777"/>
              <a:ext cx="153000" cy="12960"/>
            </p14:xfrm>
          </p:contentPart>
        </mc:Choice>
        <mc:Fallback>
          <p:pic>
            <p:nvPicPr>
              <p:cNvPr id="37" name="Ink 36">
                <a:extLst>
                  <a:ext uri="{FF2B5EF4-FFF2-40B4-BE49-F238E27FC236}">
                    <a16:creationId xmlns:a16="http://schemas.microsoft.com/office/drawing/2014/main" id="{1BA44166-45C7-4FB8-BE94-458986AC6A4D}"/>
                  </a:ext>
                </a:extLst>
              </p:cNvPr>
              <p:cNvPicPr/>
              <p:nvPr/>
            </p:nvPicPr>
            <p:blipFill>
              <a:blip r:embed="rId51"/>
              <a:stretch>
                <a:fillRect/>
              </a:stretch>
            </p:blipFill>
            <p:spPr>
              <a:xfrm>
                <a:off x="7105680" y="2375777"/>
                <a:ext cx="1706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E0B2ADC7-B7EB-4733-BDF3-557590C122E8}"/>
                  </a:ext>
                </a:extLst>
              </p14:cNvPr>
              <p14:cNvContentPartPr/>
              <p14:nvPr/>
            </p14:nvContentPartPr>
            <p14:xfrm>
              <a:off x="7097040" y="2284337"/>
              <a:ext cx="161640" cy="30240"/>
            </p14:xfrm>
          </p:contentPart>
        </mc:Choice>
        <mc:Fallback>
          <p:pic>
            <p:nvPicPr>
              <p:cNvPr id="38" name="Ink 37">
                <a:extLst>
                  <a:ext uri="{FF2B5EF4-FFF2-40B4-BE49-F238E27FC236}">
                    <a16:creationId xmlns:a16="http://schemas.microsoft.com/office/drawing/2014/main" id="{E0B2ADC7-B7EB-4733-BDF3-557590C122E8}"/>
                  </a:ext>
                </a:extLst>
              </p:cNvPr>
              <p:cNvPicPr/>
              <p:nvPr/>
            </p:nvPicPr>
            <p:blipFill>
              <a:blip r:embed="rId53"/>
              <a:stretch>
                <a:fillRect/>
              </a:stretch>
            </p:blipFill>
            <p:spPr>
              <a:xfrm>
                <a:off x="7088040" y="2275697"/>
                <a:ext cx="179280" cy="47880"/>
              </a:xfrm>
              <a:prstGeom prst="rect">
                <a:avLst/>
              </a:prstGeom>
            </p:spPr>
          </p:pic>
        </mc:Fallback>
      </mc:AlternateContent>
      <p:grpSp>
        <p:nvGrpSpPr>
          <p:cNvPr id="77" name="Group 76">
            <a:extLst>
              <a:ext uri="{FF2B5EF4-FFF2-40B4-BE49-F238E27FC236}">
                <a16:creationId xmlns:a16="http://schemas.microsoft.com/office/drawing/2014/main" id="{5CA7D6D9-7B4A-4C7C-840E-6AA851CD19AC}"/>
              </a:ext>
            </a:extLst>
          </p:cNvPr>
          <p:cNvGrpSpPr/>
          <p:nvPr/>
        </p:nvGrpSpPr>
        <p:grpSpPr>
          <a:xfrm>
            <a:off x="1121400" y="818417"/>
            <a:ext cx="489960" cy="271440"/>
            <a:chOff x="1121400" y="818417"/>
            <a:chExt cx="489960" cy="271440"/>
          </a:xfrm>
        </p:grpSpPr>
        <mc:AlternateContent xmlns:mc="http://schemas.openxmlformats.org/markup-compatibility/2006">
          <mc:Choice xmlns:p14="http://schemas.microsoft.com/office/powerpoint/2010/main" Requires="p14">
            <p:contentPart p14:bwMode="auto" r:id="rId54">
              <p14:nvContentPartPr>
                <p14:cNvPr id="40" name="Ink 39">
                  <a:extLst>
                    <a:ext uri="{FF2B5EF4-FFF2-40B4-BE49-F238E27FC236}">
                      <a16:creationId xmlns:a16="http://schemas.microsoft.com/office/drawing/2014/main" id="{24FE661F-8526-4C2D-A3AC-1354F0CF4F88}"/>
                    </a:ext>
                  </a:extLst>
                </p14:cNvPr>
                <p14:cNvContentPartPr/>
                <p14:nvPr/>
              </p14:nvContentPartPr>
              <p14:xfrm>
                <a:off x="1121400" y="861977"/>
                <a:ext cx="229320" cy="227880"/>
              </p14:xfrm>
            </p:contentPart>
          </mc:Choice>
          <mc:Fallback>
            <p:pic>
              <p:nvPicPr>
                <p:cNvPr id="40" name="Ink 39">
                  <a:extLst>
                    <a:ext uri="{FF2B5EF4-FFF2-40B4-BE49-F238E27FC236}">
                      <a16:creationId xmlns:a16="http://schemas.microsoft.com/office/drawing/2014/main" id="{24FE661F-8526-4C2D-A3AC-1354F0CF4F88}"/>
                    </a:ext>
                  </a:extLst>
                </p:cNvPr>
                <p:cNvPicPr/>
                <p:nvPr/>
              </p:nvPicPr>
              <p:blipFill>
                <a:blip r:embed="rId55"/>
                <a:stretch>
                  <a:fillRect/>
                </a:stretch>
              </p:blipFill>
              <p:spPr>
                <a:xfrm>
                  <a:off x="1112400" y="852977"/>
                  <a:ext cx="2469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8BBB513E-2399-4CF8-A79D-501629E589AC}"/>
                    </a:ext>
                  </a:extLst>
                </p14:cNvPr>
                <p14:cNvContentPartPr/>
                <p14:nvPr/>
              </p14:nvContentPartPr>
              <p14:xfrm>
                <a:off x="1429920" y="883937"/>
                <a:ext cx="67320" cy="175680"/>
              </p14:xfrm>
            </p:contentPart>
          </mc:Choice>
          <mc:Fallback>
            <p:pic>
              <p:nvPicPr>
                <p:cNvPr id="41" name="Ink 40">
                  <a:extLst>
                    <a:ext uri="{FF2B5EF4-FFF2-40B4-BE49-F238E27FC236}">
                      <a16:creationId xmlns:a16="http://schemas.microsoft.com/office/drawing/2014/main" id="{8BBB513E-2399-4CF8-A79D-501629E589AC}"/>
                    </a:ext>
                  </a:extLst>
                </p:cNvPr>
                <p:cNvPicPr/>
                <p:nvPr/>
              </p:nvPicPr>
              <p:blipFill>
                <a:blip r:embed="rId57"/>
                <a:stretch>
                  <a:fillRect/>
                </a:stretch>
              </p:blipFill>
              <p:spPr>
                <a:xfrm>
                  <a:off x="1420920" y="875297"/>
                  <a:ext cx="849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5C124C1C-0C7A-4152-8DF5-173C751B00C6}"/>
                    </a:ext>
                  </a:extLst>
                </p14:cNvPr>
                <p14:cNvContentPartPr/>
                <p14:nvPr/>
              </p14:nvContentPartPr>
              <p14:xfrm>
                <a:off x="1497600" y="818417"/>
                <a:ext cx="30960" cy="208440"/>
              </p14:xfrm>
            </p:contentPart>
          </mc:Choice>
          <mc:Fallback>
            <p:pic>
              <p:nvPicPr>
                <p:cNvPr id="42" name="Ink 41">
                  <a:extLst>
                    <a:ext uri="{FF2B5EF4-FFF2-40B4-BE49-F238E27FC236}">
                      <a16:creationId xmlns:a16="http://schemas.microsoft.com/office/drawing/2014/main" id="{5C124C1C-0C7A-4152-8DF5-173C751B00C6}"/>
                    </a:ext>
                  </a:extLst>
                </p:cNvPr>
                <p:cNvPicPr/>
                <p:nvPr/>
              </p:nvPicPr>
              <p:blipFill>
                <a:blip r:embed="rId59"/>
                <a:stretch>
                  <a:fillRect/>
                </a:stretch>
              </p:blipFill>
              <p:spPr>
                <a:xfrm>
                  <a:off x="1488960" y="809777"/>
                  <a:ext cx="48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1F6FFE1E-7DEC-4C0C-9A91-27489C65BBCE}"/>
                    </a:ext>
                  </a:extLst>
                </p14:cNvPr>
                <p14:cNvContentPartPr/>
                <p14:nvPr/>
              </p14:nvContentPartPr>
              <p14:xfrm>
                <a:off x="1447200" y="921377"/>
                <a:ext cx="164160" cy="45000"/>
              </p14:xfrm>
            </p:contentPart>
          </mc:Choice>
          <mc:Fallback>
            <p:pic>
              <p:nvPicPr>
                <p:cNvPr id="43" name="Ink 42">
                  <a:extLst>
                    <a:ext uri="{FF2B5EF4-FFF2-40B4-BE49-F238E27FC236}">
                      <a16:creationId xmlns:a16="http://schemas.microsoft.com/office/drawing/2014/main" id="{1F6FFE1E-7DEC-4C0C-9A91-27489C65BBCE}"/>
                    </a:ext>
                  </a:extLst>
                </p:cNvPr>
                <p:cNvPicPr/>
                <p:nvPr/>
              </p:nvPicPr>
              <p:blipFill>
                <a:blip r:embed="rId61"/>
                <a:stretch>
                  <a:fillRect/>
                </a:stretch>
              </p:blipFill>
              <p:spPr>
                <a:xfrm>
                  <a:off x="1438200" y="912737"/>
                  <a:ext cx="181800" cy="62640"/>
                </a:xfrm>
                <a:prstGeom prst="rect">
                  <a:avLst/>
                </a:prstGeom>
              </p:spPr>
            </p:pic>
          </mc:Fallback>
        </mc:AlternateContent>
      </p:grpSp>
      <p:grpSp>
        <p:nvGrpSpPr>
          <p:cNvPr id="76" name="Group 75">
            <a:extLst>
              <a:ext uri="{FF2B5EF4-FFF2-40B4-BE49-F238E27FC236}">
                <a16:creationId xmlns:a16="http://schemas.microsoft.com/office/drawing/2014/main" id="{07000679-3386-4CEE-A6FD-82A50B757B5E}"/>
              </a:ext>
            </a:extLst>
          </p:cNvPr>
          <p:cNvGrpSpPr/>
          <p:nvPr/>
        </p:nvGrpSpPr>
        <p:grpSpPr>
          <a:xfrm>
            <a:off x="1837440" y="887537"/>
            <a:ext cx="233640" cy="209880"/>
            <a:chOff x="1837440" y="887537"/>
            <a:chExt cx="233640" cy="209880"/>
          </a:xfrm>
        </p:grpSpPr>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4F1197A6-A129-4421-BAEC-6CF5121CF96A}"/>
                    </a:ext>
                  </a:extLst>
                </p14:cNvPr>
                <p14:cNvContentPartPr/>
                <p14:nvPr/>
              </p14:nvContentPartPr>
              <p14:xfrm>
                <a:off x="1837440" y="898697"/>
                <a:ext cx="150840" cy="112320"/>
              </p14:xfrm>
            </p:contentPart>
          </mc:Choice>
          <mc:Fallback>
            <p:pic>
              <p:nvPicPr>
                <p:cNvPr id="44" name="Ink 43">
                  <a:extLst>
                    <a:ext uri="{FF2B5EF4-FFF2-40B4-BE49-F238E27FC236}">
                      <a16:creationId xmlns:a16="http://schemas.microsoft.com/office/drawing/2014/main" id="{4F1197A6-A129-4421-BAEC-6CF5121CF96A}"/>
                    </a:ext>
                  </a:extLst>
                </p:cNvPr>
                <p:cNvPicPr/>
                <p:nvPr/>
              </p:nvPicPr>
              <p:blipFill>
                <a:blip r:embed="rId63"/>
                <a:stretch>
                  <a:fillRect/>
                </a:stretch>
              </p:blipFill>
              <p:spPr>
                <a:xfrm>
                  <a:off x="1828440" y="889697"/>
                  <a:ext cx="1684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E80B1A0A-6E63-405E-999B-B1B6510EE0B9}"/>
                    </a:ext>
                  </a:extLst>
                </p14:cNvPr>
                <p14:cNvContentPartPr/>
                <p14:nvPr/>
              </p14:nvContentPartPr>
              <p14:xfrm>
                <a:off x="2000880" y="887537"/>
                <a:ext cx="70200" cy="209880"/>
              </p14:xfrm>
            </p:contentPart>
          </mc:Choice>
          <mc:Fallback>
            <p:pic>
              <p:nvPicPr>
                <p:cNvPr id="45" name="Ink 44">
                  <a:extLst>
                    <a:ext uri="{FF2B5EF4-FFF2-40B4-BE49-F238E27FC236}">
                      <a16:creationId xmlns:a16="http://schemas.microsoft.com/office/drawing/2014/main" id="{E80B1A0A-6E63-405E-999B-B1B6510EE0B9}"/>
                    </a:ext>
                  </a:extLst>
                </p:cNvPr>
                <p:cNvPicPr/>
                <p:nvPr/>
              </p:nvPicPr>
              <p:blipFill>
                <a:blip r:embed="rId65"/>
                <a:stretch>
                  <a:fillRect/>
                </a:stretch>
              </p:blipFill>
              <p:spPr>
                <a:xfrm>
                  <a:off x="1991880" y="878537"/>
                  <a:ext cx="87840" cy="227520"/>
                </a:xfrm>
                <a:prstGeom prst="rect">
                  <a:avLst/>
                </a:prstGeom>
              </p:spPr>
            </p:pic>
          </mc:Fallback>
        </mc:AlternateContent>
      </p:grpSp>
      <p:grpSp>
        <p:nvGrpSpPr>
          <p:cNvPr id="75" name="Group 74">
            <a:extLst>
              <a:ext uri="{FF2B5EF4-FFF2-40B4-BE49-F238E27FC236}">
                <a16:creationId xmlns:a16="http://schemas.microsoft.com/office/drawing/2014/main" id="{FD01DD87-00E5-4F4F-876B-82198B13221F}"/>
              </a:ext>
            </a:extLst>
          </p:cNvPr>
          <p:cNvGrpSpPr/>
          <p:nvPr/>
        </p:nvGrpSpPr>
        <p:grpSpPr>
          <a:xfrm>
            <a:off x="2220120" y="678737"/>
            <a:ext cx="270000" cy="307800"/>
            <a:chOff x="2220120" y="678737"/>
            <a:chExt cx="270000" cy="307800"/>
          </a:xfrm>
        </p:grpSpPr>
        <mc:AlternateContent xmlns:mc="http://schemas.openxmlformats.org/markup-compatibility/2006">
          <mc:Choice xmlns:p14="http://schemas.microsoft.com/office/powerpoint/2010/main" Requires="p14">
            <p:contentPart p14:bwMode="auto" r:id="rId66">
              <p14:nvContentPartPr>
                <p14:cNvPr id="46" name="Ink 45">
                  <a:extLst>
                    <a:ext uri="{FF2B5EF4-FFF2-40B4-BE49-F238E27FC236}">
                      <a16:creationId xmlns:a16="http://schemas.microsoft.com/office/drawing/2014/main" id="{0703710F-A412-44AE-A50F-23CF3309443E}"/>
                    </a:ext>
                  </a:extLst>
                </p14:cNvPr>
                <p14:cNvContentPartPr/>
                <p14:nvPr/>
              </p14:nvContentPartPr>
              <p14:xfrm>
                <a:off x="2307240" y="678737"/>
                <a:ext cx="28800" cy="267120"/>
              </p14:xfrm>
            </p:contentPart>
          </mc:Choice>
          <mc:Fallback>
            <p:pic>
              <p:nvPicPr>
                <p:cNvPr id="46" name="Ink 45">
                  <a:extLst>
                    <a:ext uri="{FF2B5EF4-FFF2-40B4-BE49-F238E27FC236}">
                      <a16:creationId xmlns:a16="http://schemas.microsoft.com/office/drawing/2014/main" id="{0703710F-A412-44AE-A50F-23CF3309443E}"/>
                    </a:ext>
                  </a:extLst>
                </p:cNvPr>
                <p:cNvPicPr/>
                <p:nvPr/>
              </p:nvPicPr>
              <p:blipFill>
                <a:blip r:embed="rId67"/>
                <a:stretch>
                  <a:fillRect/>
                </a:stretch>
              </p:blipFill>
              <p:spPr>
                <a:xfrm>
                  <a:off x="2298600" y="670097"/>
                  <a:ext cx="464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7DA6D12E-CAD2-46C6-A653-C0F72BD074CF}"/>
                    </a:ext>
                  </a:extLst>
                </p14:cNvPr>
                <p14:cNvContentPartPr/>
                <p14:nvPr/>
              </p14:nvContentPartPr>
              <p14:xfrm>
                <a:off x="2220120" y="870977"/>
                <a:ext cx="148680" cy="43560"/>
              </p14:xfrm>
            </p:contentPart>
          </mc:Choice>
          <mc:Fallback>
            <p:pic>
              <p:nvPicPr>
                <p:cNvPr id="47" name="Ink 46">
                  <a:extLst>
                    <a:ext uri="{FF2B5EF4-FFF2-40B4-BE49-F238E27FC236}">
                      <a16:creationId xmlns:a16="http://schemas.microsoft.com/office/drawing/2014/main" id="{7DA6D12E-CAD2-46C6-A653-C0F72BD074CF}"/>
                    </a:ext>
                  </a:extLst>
                </p:cNvPr>
                <p:cNvPicPr/>
                <p:nvPr/>
              </p:nvPicPr>
              <p:blipFill>
                <a:blip r:embed="rId69"/>
                <a:stretch>
                  <a:fillRect/>
                </a:stretch>
              </p:blipFill>
              <p:spPr>
                <a:xfrm>
                  <a:off x="2211480" y="862337"/>
                  <a:ext cx="1663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4CEB7D2A-12B0-496C-A474-32EE054E1859}"/>
                    </a:ext>
                  </a:extLst>
                </p14:cNvPr>
                <p14:cNvContentPartPr/>
                <p14:nvPr/>
              </p14:nvContentPartPr>
              <p14:xfrm>
                <a:off x="2368440" y="896897"/>
                <a:ext cx="121680" cy="89640"/>
              </p14:xfrm>
            </p:contentPart>
          </mc:Choice>
          <mc:Fallback>
            <p:pic>
              <p:nvPicPr>
                <p:cNvPr id="48" name="Ink 47">
                  <a:extLst>
                    <a:ext uri="{FF2B5EF4-FFF2-40B4-BE49-F238E27FC236}">
                      <a16:creationId xmlns:a16="http://schemas.microsoft.com/office/drawing/2014/main" id="{4CEB7D2A-12B0-496C-A474-32EE054E1859}"/>
                    </a:ext>
                  </a:extLst>
                </p:cNvPr>
                <p:cNvPicPr/>
                <p:nvPr/>
              </p:nvPicPr>
              <p:blipFill>
                <a:blip r:embed="rId71"/>
                <a:stretch>
                  <a:fillRect/>
                </a:stretch>
              </p:blipFill>
              <p:spPr>
                <a:xfrm>
                  <a:off x="2359800" y="887897"/>
                  <a:ext cx="139320" cy="107280"/>
                </a:xfrm>
                <a:prstGeom prst="rect">
                  <a:avLst/>
                </a:prstGeom>
              </p:spPr>
            </p:pic>
          </mc:Fallback>
        </mc:AlternateContent>
      </p:grpSp>
      <p:grpSp>
        <p:nvGrpSpPr>
          <p:cNvPr id="74" name="Group 73">
            <a:extLst>
              <a:ext uri="{FF2B5EF4-FFF2-40B4-BE49-F238E27FC236}">
                <a16:creationId xmlns:a16="http://schemas.microsoft.com/office/drawing/2014/main" id="{E96910D9-8954-4BFF-B9AD-B6555F5DDC10}"/>
              </a:ext>
            </a:extLst>
          </p:cNvPr>
          <p:cNvGrpSpPr/>
          <p:nvPr/>
        </p:nvGrpSpPr>
        <p:grpSpPr>
          <a:xfrm>
            <a:off x="2680560" y="743897"/>
            <a:ext cx="378720" cy="292320"/>
            <a:chOff x="2680560" y="743897"/>
            <a:chExt cx="378720" cy="292320"/>
          </a:xfrm>
        </p:grpSpPr>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5BF02126-0E20-4F17-9239-3A2E433BACD9}"/>
                    </a:ext>
                  </a:extLst>
                </p14:cNvPr>
                <p14:cNvContentPartPr/>
                <p14:nvPr/>
              </p14:nvContentPartPr>
              <p14:xfrm>
                <a:off x="2680560" y="869177"/>
                <a:ext cx="94680" cy="132840"/>
              </p14:xfrm>
            </p:contentPart>
          </mc:Choice>
          <mc:Fallback>
            <p:pic>
              <p:nvPicPr>
                <p:cNvPr id="49" name="Ink 48">
                  <a:extLst>
                    <a:ext uri="{FF2B5EF4-FFF2-40B4-BE49-F238E27FC236}">
                      <a16:creationId xmlns:a16="http://schemas.microsoft.com/office/drawing/2014/main" id="{5BF02126-0E20-4F17-9239-3A2E433BACD9}"/>
                    </a:ext>
                  </a:extLst>
                </p:cNvPr>
                <p:cNvPicPr/>
                <p:nvPr/>
              </p:nvPicPr>
              <p:blipFill>
                <a:blip r:embed="rId73"/>
                <a:stretch>
                  <a:fillRect/>
                </a:stretch>
              </p:blipFill>
              <p:spPr>
                <a:xfrm>
                  <a:off x="2671920" y="860177"/>
                  <a:ext cx="1123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003244F0-BD73-4F61-A39F-831FA5DBFBEF}"/>
                    </a:ext>
                  </a:extLst>
                </p14:cNvPr>
                <p14:cNvContentPartPr/>
                <p14:nvPr/>
              </p14:nvContentPartPr>
              <p14:xfrm>
                <a:off x="2804040" y="906257"/>
                <a:ext cx="120960" cy="96120"/>
              </p14:xfrm>
            </p:contentPart>
          </mc:Choice>
          <mc:Fallback>
            <p:pic>
              <p:nvPicPr>
                <p:cNvPr id="50" name="Ink 49">
                  <a:extLst>
                    <a:ext uri="{FF2B5EF4-FFF2-40B4-BE49-F238E27FC236}">
                      <a16:creationId xmlns:a16="http://schemas.microsoft.com/office/drawing/2014/main" id="{003244F0-BD73-4F61-A39F-831FA5DBFBEF}"/>
                    </a:ext>
                  </a:extLst>
                </p:cNvPr>
                <p:cNvPicPr/>
                <p:nvPr/>
              </p:nvPicPr>
              <p:blipFill>
                <a:blip r:embed="rId75"/>
                <a:stretch>
                  <a:fillRect/>
                </a:stretch>
              </p:blipFill>
              <p:spPr>
                <a:xfrm>
                  <a:off x="2795040" y="897617"/>
                  <a:ext cx="1386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B70669A1-3E47-45A1-8E5B-F26751A4787D}"/>
                    </a:ext>
                  </a:extLst>
                </p14:cNvPr>
                <p14:cNvContentPartPr/>
                <p14:nvPr/>
              </p14:nvContentPartPr>
              <p14:xfrm>
                <a:off x="2928600" y="743897"/>
                <a:ext cx="130680" cy="292320"/>
              </p14:xfrm>
            </p:contentPart>
          </mc:Choice>
          <mc:Fallback>
            <p:pic>
              <p:nvPicPr>
                <p:cNvPr id="51" name="Ink 50">
                  <a:extLst>
                    <a:ext uri="{FF2B5EF4-FFF2-40B4-BE49-F238E27FC236}">
                      <a16:creationId xmlns:a16="http://schemas.microsoft.com/office/drawing/2014/main" id="{B70669A1-3E47-45A1-8E5B-F26751A4787D}"/>
                    </a:ext>
                  </a:extLst>
                </p:cNvPr>
                <p:cNvPicPr/>
                <p:nvPr/>
              </p:nvPicPr>
              <p:blipFill>
                <a:blip r:embed="rId77"/>
                <a:stretch>
                  <a:fillRect/>
                </a:stretch>
              </p:blipFill>
              <p:spPr>
                <a:xfrm>
                  <a:off x="2919600" y="734897"/>
                  <a:ext cx="148320" cy="309960"/>
                </a:xfrm>
                <a:prstGeom prst="rect">
                  <a:avLst/>
                </a:prstGeom>
              </p:spPr>
            </p:pic>
          </mc:Fallback>
        </mc:AlternateContent>
      </p:grpSp>
      <p:grpSp>
        <p:nvGrpSpPr>
          <p:cNvPr id="73" name="Group 72">
            <a:extLst>
              <a:ext uri="{FF2B5EF4-FFF2-40B4-BE49-F238E27FC236}">
                <a16:creationId xmlns:a16="http://schemas.microsoft.com/office/drawing/2014/main" id="{098E45AF-2DF2-462A-B89E-792C60651B54}"/>
              </a:ext>
            </a:extLst>
          </p:cNvPr>
          <p:cNvGrpSpPr/>
          <p:nvPr/>
        </p:nvGrpSpPr>
        <p:grpSpPr>
          <a:xfrm>
            <a:off x="3317760" y="701057"/>
            <a:ext cx="1168200" cy="524520"/>
            <a:chOff x="3317760" y="701057"/>
            <a:chExt cx="1168200" cy="524520"/>
          </a:xfrm>
        </p:grpSpPr>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3DC59168-F736-4A43-A205-DFC25F2AC8B9}"/>
                    </a:ext>
                  </a:extLst>
                </p14:cNvPr>
                <p14:cNvContentPartPr/>
                <p14:nvPr/>
              </p14:nvContentPartPr>
              <p14:xfrm>
                <a:off x="3317760" y="870257"/>
                <a:ext cx="360" cy="95400"/>
              </p14:xfrm>
            </p:contentPart>
          </mc:Choice>
          <mc:Fallback>
            <p:pic>
              <p:nvPicPr>
                <p:cNvPr id="52" name="Ink 51">
                  <a:extLst>
                    <a:ext uri="{FF2B5EF4-FFF2-40B4-BE49-F238E27FC236}">
                      <a16:creationId xmlns:a16="http://schemas.microsoft.com/office/drawing/2014/main" id="{3DC59168-F736-4A43-A205-DFC25F2AC8B9}"/>
                    </a:ext>
                  </a:extLst>
                </p:cNvPr>
                <p:cNvPicPr/>
                <p:nvPr/>
              </p:nvPicPr>
              <p:blipFill>
                <a:blip r:embed="rId79"/>
                <a:stretch>
                  <a:fillRect/>
                </a:stretch>
              </p:blipFill>
              <p:spPr>
                <a:xfrm>
                  <a:off x="3309120" y="861617"/>
                  <a:ext cx="180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C1646742-5DA5-4D1C-93FC-E0C7D0E33AD8}"/>
                    </a:ext>
                  </a:extLst>
                </p14:cNvPr>
                <p14:cNvContentPartPr/>
                <p14:nvPr/>
              </p14:nvContentPartPr>
              <p14:xfrm>
                <a:off x="3326400" y="805097"/>
                <a:ext cx="12600" cy="22320"/>
              </p14:xfrm>
            </p:contentPart>
          </mc:Choice>
          <mc:Fallback>
            <p:pic>
              <p:nvPicPr>
                <p:cNvPr id="53" name="Ink 52">
                  <a:extLst>
                    <a:ext uri="{FF2B5EF4-FFF2-40B4-BE49-F238E27FC236}">
                      <a16:creationId xmlns:a16="http://schemas.microsoft.com/office/drawing/2014/main" id="{C1646742-5DA5-4D1C-93FC-E0C7D0E33AD8}"/>
                    </a:ext>
                  </a:extLst>
                </p:cNvPr>
                <p:cNvPicPr/>
                <p:nvPr/>
              </p:nvPicPr>
              <p:blipFill>
                <a:blip r:embed="rId81"/>
                <a:stretch>
                  <a:fillRect/>
                </a:stretch>
              </p:blipFill>
              <p:spPr>
                <a:xfrm>
                  <a:off x="3317400" y="796097"/>
                  <a:ext cx="302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0C7CAC3F-A4C1-462A-9A4A-779989AEFD38}"/>
                    </a:ext>
                  </a:extLst>
                </p14:cNvPr>
                <p14:cNvContentPartPr/>
                <p14:nvPr/>
              </p14:nvContentPartPr>
              <p14:xfrm>
                <a:off x="3378600" y="879257"/>
                <a:ext cx="147600" cy="98280"/>
              </p14:xfrm>
            </p:contentPart>
          </mc:Choice>
          <mc:Fallback>
            <p:pic>
              <p:nvPicPr>
                <p:cNvPr id="54" name="Ink 53">
                  <a:extLst>
                    <a:ext uri="{FF2B5EF4-FFF2-40B4-BE49-F238E27FC236}">
                      <a16:creationId xmlns:a16="http://schemas.microsoft.com/office/drawing/2014/main" id="{0C7CAC3F-A4C1-462A-9A4A-779989AEFD38}"/>
                    </a:ext>
                  </a:extLst>
                </p:cNvPr>
                <p:cNvPicPr/>
                <p:nvPr/>
              </p:nvPicPr>
              <p:blipFill>
                <a:blip r:embed="rId83"/>
                <a:stretch>
                  <a:fillRect/>
                </a:stretch>
              </p:blipFill>
              <p:spPr>
                <a:xfrm>
                  <a:off x="3369960" y="870617"/>
                  <a:ext cx="1652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208CA046-5ABC-4353-8CB8-A6EA10DE59CD}"/>
                    </a:ext>
                  </a:extLst>
                </p14:cNvPr>
                <p14:cNvContentPartPr/>
                <p14:nvPr/>
              </p14:nvContentPartPr>
              <p14:xfrm>
                <a:off x="3562920" y="701057"/>
                <a:ext cx="165960" cy="300960"/>
              </p14:xfrm>
            </p:contentPart>
          </mc:Choice>
          <mc:Fallback>
            <p:pic>
              <p:nvPicPr>
                <p:cNvPr id="55" name="Ink 54">
                  <a:extLst>
                    <a:ext uri="{FF2B5EF4-FFF2-40B4-BE49-F238E27FC236}">
                      <a16:creationId xmlns:a16="http://schemas.microsoft.com/office/drawing/2014/main" id="{208CA046-5ABC-4353-8CB8-A6EA10DE59CD}"/>
                    </a:ext>
                  </a:extLst>
                </p:cNvPr>
                <p:cNvPicPr/>
                <p:nvPr/>
              </p:nvPicPr>
              <p:blipFill>
                <a:blip r:embed="rId85"/>
                <a:stretch>
                  <a:fillRect/>
                </a:stretch>
              </p:blipFill>
              <p:spPr>
                <a:xfrm>
                  <a:off x="3553920" y="692057"/>
                  <a:ext cx="1836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F7E412F2-4DC9-499A-80F3-0EC334FCE712}"/>
                    </a:ext>
                  </a:extLst>
                </p14:cNvPr>
                <p14:cNvContentPartPr/>
                <p14:nvPr/>
              </p14:nvContentPartPr>
              <p14:xfrm>
                <a:off x="3753000" y="896897"/>
                <a:ext cx="141120" cy="82440"/>
              </p14:xfrm>
            </p:contentPart>
          </mc:Choice>
          <mc:Fallback>
            <p:pic>
              <p:nvPicPr>
                <p:cNvPr id="56" name="Ink 55">
                  <a:extLst>
                    <a:ext uri="{FF2B5EF4-FFF2-40B4-BE49-F238E27FC236}">
                      <a16:creationId xmlns:a16="http://schemas.microsoft.com/office/drawing/2014/main" id="{F7E412F2-4DC9-499A-80F3-0EC334FCE712}"/>
                    </a:ext>
                  </a:extLst>
                </p:cNvPr>
                <p:cNvPicPr/>
                <p:nvPr/>
              </p:nvPicPr>
              <p:blipFill>
                <a:blip r:embed="rId87"/>
                <a:stretch>
                  <a:fillRect/>
                </a:stretch>
              </p:blipFill>
              <p:spPr>
                <a:xfrm>
                  <a:off x="3744000" y="887897"/>
                  <a:ext cx="1587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FD38619D-E506-43B1-9E83-C078ABFF519A}"/>
                    </a:ext>
                  </a:extLst>
                </p14:cNvPr>
                <p14:cNvContentPartPr/>
                <p14:nvPr/>
              </p14:nvContentPartPr>
              <p14:xfrm>
                <a:off x="3944520" y="764057"/>
                <a:ext cx="180000" cy="278640"/>
              </p14:xfrm>
            </p:contentPart>
          </mc:Choice>
          <mc:Fallback>
            <p:pic>
              <p:nvPicPr>
                <p:cNvPr id="57" name="Ink 56">
                  <a:extLst>
                    <a:ext uri="{FF2B5EF4-FFF2-40B4-BE49-F238E27FC236}">
                      <a16:creationId xmlns:a16="http://schemas.microsoft.com/office/drawing/2014/main" id="{FD38619D-E506-43B1-9E83-C078ABFF519A}"/>
                    </a:ext>
                  </a:extLst>
                </p:cNvPr>
                <p:cNvPicPr/>
                <p:nvPr/>
              </p:nvPicPr>
              <p:blipFill>
                <a:blip r:embed="rId89"/>
                <a:stretch>
                  <a:fillRect/>
                </a:stretch>
              </p:blipFill>
              <p:spPr>
                <a:xfrm>
                  <a:off x="3935520" y="755057"/>
                  <a:ext cx="1976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6575F634-03DA-4499-8AFD-4838195EF815}"/>
                    </a:ext>
                  </a:extLst>
                </p14:cNvPr>
                <p14:cNvContentPartPr/>
                <p14:nvPr/>
              </p14:nvContentPartPr>
              <p14:xfrm>
                <a:off x="4170960" y="779897"/>
                <a:ext cx="21240" cy="182160"/>
              </p14:xfrm>
            </p:contentPart>
          </mc:Choice>
          <mc:Fallback>
            <p:pic>
              <p:nvPicPr>
                <p:cNvPr id="58" name="Ink 57">
                  <a:extLst>
                    <a:ext uri="{FF2B5EF4-FFF2-40B4-BE49-F238E27FC236}">
                      <a16:creationId xmlns:a16="http://schemas.microsoft.com/office/drawing/2014/main" id="{6575F634-03DA-4499-8AFD-4838195EF815}"/>
                    </a:ext>
                  </a:extLst>
                </p:cNvPr>
                <p:cNvPicPr/>
                <p:nvPr/>
              </p:nvPicPr>
              <p:blipFill>
                <a:blip r:embed="rId91"/>
                <a:stretch>
                  <a:fillRect/>
                </a:stretch>
              </p:blipFill>
              <p:spPr>
                <a:xfrm>
                  <a:off x="4161960" y="771257"/>
                  <a:ext cx="388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DC7F9114-3298-45AB-816A-72BF5E1CCAF4}"/>
                    </a:ext>
                  </a:extLst>
                </p14:cNvPr>
                <p14:cNvContentPartPr/>
                <p14:nvPr/>
              </p14:nvContentPartPr>
              <p14:xfrm>
                <a:off x="4232160" y="861977"/>
                <a:ext cx="129600" cy="105120"/>
              </p14:xfrm>
            </p:contentPart>
          </mc:Choice>
          <mc:Fallback>
            <p:pic>
              <p:nvPicPr>
                <p:cNvPr id="59" name="Ink 58">
                  <a:extLst>
                    <a:ext uri="{FF2B5EF4-FFF2-40B4-BE49-F238E27FC236}">
                      <a16:creationId xmlns:a16="http://schemas.microsoft.com/office/drawing/2014/main" id="{DC7F9114-3298-45AB-816A-72BF5E1CCAF4}"/>
                    </a:ext>
                  </a:extLst>
                </p:cNvPr>
                <p:cNvPicPr/>
                <p:nvPr/>
              </p:nvPicPr>
              <p:blipFill>
                <a:blip r:embed="rId93"/>
                <a:stretch>
                  <a:fillRect/>
                </a:stretch>
              </p:blipFill>
              <p:spPr>
                <a:xfrm>
                  <a:off x="4223160" y="852977"/>
                  <a:ext cx="1472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9830BC87-7C5D-470B-B2AB-034E0A5140FB}"/>
                    </a:ext>
                  </a:extLst>
                </p14:cNvPr>
                <p14:cNvContentPartPr/>
                <p14:nvPr/>
              </p14:nvContentPartPr>
              <p14:xfrm>
                <a:off x="4320360" y="886817"/>
                <a:ext cx="165600" cy="338760"/>
              </p14:xfrm>
            </p:contentPart>
          </mc:Choice>
          <mc:Fallback>
            <p:pic>
              <p:nvPicPr>
                <p:cNvPr id="60" name="Ink 59">
                  <a:extLst>
                    <a:ext uri="{FF2B5EF4-FFF2-40B4-BE49-F238E27FC236}">
                      <a16:creationId xmlns:a16="http://schemas.microsoft.com/office/drawing/2014/main" id="{9830BC87-7C5D-470B-B2AB-034E0A5140FB}"/>
                    </a:ext>
                  </a:extLst>
                </p:cNvPr>
                <p:cNvPicPr/>
                <p:nvPr/>
              </p:nvPicPr>
              <p:blipFill>
                <a:blip r:embed="rId95"/>
                <a:stretch>
                  <a:fillRect/>
                </a:stretch>
              </p:blipFill>
              <p:spPr>
                <a:xfrm>
                  <a:off x="4311720" y="878177"/>
                  <a:ext cx="183240" cy="356400"/>
                </a:xfrm>
                <a:prstGeom prst="rect">
                  <a:avLst/>
                </a:prstGeom>
              </p:spPr>
            </p:pic>
          </mc:Fallback>
        </mc:AlternateContent>
      </p:grpSp>
      <p:grpSp>
        <p:nvGrpSpPr>
          <p:cNvPr id="72" name="Group 71">
            <a:extLst>
              <a:ext uri="{FF2B5EF4-FFF2-40B4-BE49-F238E27FC236}">
                <a16:creationId xmlns:a16="http://schemas.microsoft.com/office/drawing/2014/main" id="{8C24E252-939A-43F8-B2B7-048CDDAAA0E3}"/>
              </a:ext>
            </a:extLst>
          </p:cNvPr>
          <p:cNvGrpSpPr/>
          <p:nvPr/>
        </p:nvGrpSpPr>
        <p:grpSpPr>
          <a:xfrm>
            <a:off x="4709880" y="724097"/>
            <a:ext cx="421200" cy="494280"/>
            <a:chOff x="4709880" y="724097"/>
            <a:chExt cx="421200" cy="494280"/>
          </a:xfrm>
        </p:grpSpPr>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F92AB663-DF44-416D-BC2B-AA806354DAFD}"/>
                    </a:ext>
                  </a:extLst>
                </p14:cNvPr>
                <p14:cNvContentPartPr/>
                <p14:nvPr/>
              </p14:nvContentPartPr>
              <p14:xfrm>
                <a:off x="4709880" y="724097"/>
                <a:ext cx="138240" cy="299520"/>
              </p14:xfrm>
            </p:contentPart>
          </mc:Choice>
          <mc:Fallback>
            <p:pic>
              <p:nvPicPr>
                <p:cNvPr id="61" name="Ink 60">
                  <a:extLst>
                    <a:ext uri="{FF2B5EF4-FFF2-40B4-BE49-F238E27FC236}">
                      <a16:creationId xmlns:a16="http://schemas.microsoft.com/office/drawing/2014/main" id="{F92AB663-DF44-416D-BC2B-AA806354DAFD}"/>
                    </a:ext>
                  </a:extLst>
                </p:cNvPr>
                <p:cNvPicPr/>
                <p:nvPr/>
              </p:nvPicPr>
              <p:blipFill>
                <a:blip r:embed="rId97"/>
                <a:stretch>
                  <a:fillRect/>
                </a:stretch>
              </p:blipFill>
              <p:spPr>
                <a:xfrm>
                  <a:off x="4700880" y="715097"/>
                  <a:ext cx="15588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57BE05D4-F6F9-451F-A3CF-7F42E447B8A7}"/>
                    </a:ext>
                  </a:extLst>
                </p14:cNvPr>
                <p14:cNvContentPartPr/>
                <p14:nvPr/>
              </p14:nvContentPartPr>
              <p14:xfrm>
                <a:off x="4848120" y="865577"/>
                <a:ext cx="97560" cy="135000"/>
              </p14:xfrm>
            </p:contentPart>
          </mc:Choice>
          <mc:Fallback>
            <p:pic>
              <p:nvPicPr>
                <p:cNvPr id="62" name="Ink 61">
                  <a:extLst>
                    <a:ext uri="{FF2B5EF4-FFF2-40B4-BE49-F238E27FC236}">
                      <a16:creationId xmlns:a16="http://schemas.microsoft.com/office/drawing/2014/main" id="{57BE05D4-F6F9-451F-A3CF-7F42E447B8A7}"/>
                    </a:ext>
                  </a:extLst>
                </p:cNvPr>
                <p:cNvPicPr/>
                <p:nvPr/>
              </p:nvPicPr>
              <p:blipFill>
                <a:blip r:embed="rId99"/>
                <a:stretch>
                  <a:fillRect/>
                </a:stretch>
              </p:blipFill>
              <p:spPr>
                <a:xfrm>
                  <a:off x="4839480" y="856937"/>
                  <a:ext cx="1152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070E1C28-579E-4798-AAE3-9360F01A2DC1}"/>
                    </a:ext>
                  </a:extLst>
                </p14:cNvPr>
                <p14:cNvContentPartPr/>
                <p14:nvPr/>
              </p14:nvContentPartPr>
              <p14:xfrm>
                <a:off x="4926240" y="907697"/>
                <a:ext cx="204840" cy="310680"/>
              </p14:xfrm>
            </p:contentPart>
          </mc:Choice>
          <mc:Fallback>
            <p:pic>
              <p:nvPicPr>
                <p:cNvPr id="63" name="Ink 62">
                  <a:extLst>
                    <a:ext uri="{FF2B5EF4-FFF2-40B4-BE49-F238E27FC236}">
                      <a16:creationId xmlns:a16="http://schemas.microsoft.com/office/drawing/2014/main" id="{070E1C28-579E-4798-AAE3-9360F01A2DC1}"/>
                    </a:ext>
                  </a:extLst>
                </p:cNvPr>
                <p:cNvPicPr/>
                <p:nvPr/>
              </p:nvPicPr>
              <p:blipFill>
                <a:blip r:embed="rId101"/>
                <a:stretch>
                  <a:fillRect/>
                </a:stretch>
              </p:blipFill>
              <p:spPr>
                <a:xfrm>
                  <a:off x="4917240" y="898697"/>
                  <a:ext cx="222480" cy="328320"/>
                </a:xfrm>
                <a:prstGeom prst="rect">
                  <a:avLst/>
                </a:prstGeom>
              </p:spPr>
            </p:pic>
          </mc:Fallback>
        </mc:AlternateContent>
      </p:grpSp>
      <p:grpSp>
        <p:nvGrpSpPr>
          <p:cNvPr id="71" name="Group 70">
            <a:extLst>
              <a:ext uri="{FF2B5EF4-FFF2-40B4-BE49-F238E27FC236}">
                <a16:creationId xmlns:a16="http://schemas.microsoft.com/office/drawing/2014/main" id="{17906030-8FB4-47C3-821C-4B2435415771}"/>
              </a:ext>
            </a:extLst>
          </p:cNvPr>
          <p:cNvGrpSpPr/>
          <p:nvPr/>
        </p:nvGrpSpPr>
        <p:grpSpPr>
          <a:xfrm>
            <a:off x="5355360" y="555617"/>
            <a:ext cx="319680" cy="504360"/>
            <a:chOff x="5355360" y="555617"/>
            <a:chExt cx="319680" cy="504360"/>
          </a:xfrm>
        </p:grpSpPr>
        <mc:AlternateContent xmlns:mc="http://schemas.openxmlformats.org/markup-compatibility/2006">
          <mc:Choice xmlns:p14="http://schemas.microsoft.com/office/powerpoint/2010/main" Requires="p14">
            <p:contentPart p14:bwMode="auto" r:id="rId102">
              <p14:nvContentPartPr>
                <p14:cNvPr id="64" name="Ink 63">
                  <a:extLst>
                    <a:ext uri="{FF2B5EF4-FFF2-40B4-BE49-F238E27FC236}">
                      <a16:creationId xmlns:a16="http://schemas.microsoft.com/office/drawing/2014/main" id="{861FD14D-1C0A-49C6-87DF-7DC9F46023B8}"/>
                    </a:ext>
                  </a:extLst>
                </p14:cNvPr>
                <p14:cNvContentPartPr/>
                <p14:nvPr/>
              </p14:nvContentPartPr>
              <p14:xfrm>
                <a:off x="5355360" y="755777"/>
                <a:ext cx="213120" cy="304200"/>
              </p14:xfrm>
            </p:contentPart>
          </mc:Choice>
          <mc:Fallback>
            <p:pic>
              <p:nvPicPr>
                <p:cNvPr id="64" name="Ink 63">
                  <a:extLst>
                    <a:ext uri="{FF2B5EF4-FFF2-40B4-BE49-F238E27FC236}">
                      <a16:creationId xmlns:a16="http://schemas.microsoft.com/office/drawing/2014/main" id="{861FD14D-1C0A-49C6-87DF-7DC9F46023B8}"/>
                    </a:ext>
                  </a:extLst>
                </p:cNvPr>
                <p:cNvPicPr/>
                <p:nvPr/>
              </p:nvPicPr>
              <p:blipFill>
                <a:blip r:embed="rId103"/>
                <a:stretch>
                  <a:fillRect/>
                </a:stretch>
              </p:blipFill>
              <p:spPr>
                <a:xfrm>
                  <a:off x="5346720" y="747137"/>
                  <a:ext cx="2307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Ink 64">
                  <a:extLst>
                    <a:ext uri="{FF2B5EF4-FFF2-40B4-BE49-F238E27FC236}">
                      <a16:creationId xmlns:a16="http://schemas.microsoft.com/office/drawing/2014/main" id="{F3285608-F37F-4642-930D-F0F953D2ECDB}"/>
                    </a:ext>
                  </a:extLst>
                </p14:cNvPr>
                <p14:cNvContentPartPr/>
                <p14:nvPr/>
              </p14:nvContentPartPr>
              <p14:xfrm>
                <a:off x="5527440" y="555617"/>
                <a:ext cx="11160" cy="209880"/>
              </p14:xfrm>
            </p:contentPart>
          </mc:Choice>
          <mc:Fallback>
            <p:pic>
              <p:nvPicPr>
                <p:cNvPr id="65" name="Ink 64">
                  <a:extLst>
                    <a:ext uri="{FF2B5EF4-FFF2-40B4-BE49-F238E27FC236}">
                      <a16:creationId xmlns:a16="http://schemas.microsoft.com/office/drawing/2014/main" id="{F3285608-F37F-4642-930D-F0F953D2ECDB}"/>
                    </a:ext>
                  </a:extLst>
                </p:cNvPr>
                <p:cNvPicPr/>
                <p:nvPr/>
              </p:nvPicPr>
              <p:blipFill>
                <a:blip r:embed="rId105"/>
                <a:stretch>
                  <a:fillRect/>
                </a:stretch>
              </p:blipFill>
              <p:spPr>
                <a:xfrm>
                  <a:off x="5518440" y="546977"/>
                  <a:ext cx="28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1EA2AC04-70F4-4A19-9A81-A2D7FC3869E1}"/>
                    </a:ext>
                  </a:extLst>
                </p14:cNvPr>
                <p14:cNvContentPartPr/>
                <p14:nvPr/>
              </p14:nvContentPartPr>
              <p14:xfrm>
                <a:off x="5564880" y="640577"/>
                <a:ext cx="110160" cy="153000"/>
              </p14:xfrm>
            </p:contentPart>
          </mc:Choice>
          <mc:Fallback>
            <p:pic>
              <p:nvPicPr>
                <p:cNvPr id="66" name="Ink 65">
                  <a:extLst>
                    <a:ext uri="{FF2B5EF4-FFF2-40B4-BE49-F238E27FC236}">
                      <a16:creationId xmlns:a16="http://schemas.microsoft.com/office/drawing/2014/main" id="{1EA2AC04-70F4-4A19-9A81-A2D7FC3869E1}"/>
                    </a:ext>
                  </a:extLst>
                </p:cNvPr>
                <p:cNvPicPr/>
                <p:nvPr/>
              </p:nvPicPr>
              <p:blipFill>
                <a:blip r:embed="rId107"/>
                <a:stretch>
                  <a:fillRect/>
                </a:stretch>
              </p:blipFill>
              <p:spPr>
                <a:xfrm>
                  <a:off x="5555880" y="631937"/>
                  <a:ext cx="127800" cy="170640"/>
                </a:xfrm>
                <a:prstGeom prst="rect">
                  <a:avLst/>
                </a:prstGeom>
              </p:spPr>
            </p:pic>
          </mc:Fallback>
        </mc:AlternateContent>
      </p:grpSp>
      <p:grpSp>
        <p:nvGrpSpPr>
          <p:cNvPr id="70" name="Group 69">
            <a:extLst>
              <a:ext uri="{FF2B5EF4-FFF2-40B4-BE49-F238E27FC236}">
                <a16:creationId xmlns:a16="http://schemas.microsoft.com/office/drawing/2014/main" id="{09EA2CBA-A678-4A29-80EB-5599A831F5A3}"/>
              </a:ext>
            </a:extLst>
          </p:cNvPr>
          <p:cNvGrpSpPr/>
          <p:nvPr/>
        </p:nvGrpSpPr>
        <p:grpSpPr>
          <a:xfrm>
            <a:off x="5869440" y="775577"/>
            <a:ext cx="164520" cy="236880"/>
            <a:chOff x="5869440" y="775577"/>
            <a:chExt cx="164520" cy="236880"/>
          </a:xfrm>
        </p:grpSpPr>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A4866F52-296C-4AD4-BFB4-EDE1ACEC695B}"/>
                    </a:ext>
                  </a:extLst>
                </p14:cNvPr>
                <p14:cNvContentPartPr/>
                <p14:nvPr/>
              </p14:nvContentPartPr>
              <p14:xfrm>
                <a:off x="5887440" y="896897"/>
                <a:ext cx="16920" cy="95760"/>
              </p14:xfrm>
            </p:contentPart>
          </mc:Choice>
          <mc:Fallback>
            <p:pic>
              <p:nvPicPr>
                <p:cNvPr id="67" name="Ink 66">
                  <a:extLst>
                    <a:ext uri="{FF2B5EF4-FFF2-40B4-BE49-F238E27FC236}">
                      <a16:creationId xmlns:a16="http://schemas.microsoft.com/office/drawing/2014/main" id="{A4866F52-296C-4AD4-BFB4-EDE1ACEC695B}"/>
                    </a:ext>
                  </a:extLst>
                </p:cNvPr>
                <p:cNvPicPr/>
                <p:nvPr/>
              </p:nvPicPr>
              <p:blipFill>
                <a:blip r:embed="rId109"/>
                <a:stretch>
                  <a:fillRect/>
                </a:stretch>
              </p:blipFill>
              <p:spPr>
                <a:xfrm>
                  <a:off x="5878800" y="887897"/>
                  <a:ext cx="345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DF264146-D512-41BA-A67E-68825E1B2797}"/>
                    </a:ext>
                  </a:extLst>
                </p14:cNvPr>
                <p14:cNvContentPartPr/>
                <p14:nvPr/>
              </p14:nvContentPartPr>
              <p14:xfrm>
                <a:off x="5869440" y="775577"/>
                <a:ext cx="3600" cy="16920"/>
              </p14:xfrm>
            </p:contentPart>
          </mc:Choice>
          <mc:Fallback>
            <p:pic>
              <p:nvPicPr>
                <p:cNvPr id="68" name="Ink 67">
                  <a:extLst>
                    <a:ext uri="{FF2B5EF4-FFF2-40B4-BE49-F238E27FC236}">
                      <a16:creationId xmlns:a16="http://schemas.microsoft.com/office/drawing/2014/main" id="{DF264146-D512-41BA-A67E-68825E1B2797}"/>
                    </a:ext>
                  </a:extLst>
                </p:cNvPr>
                <p:cNvPicPr/>
                <p:nvPr/>
              </p:nvPicPr>
              <p:blipFill>
                <a:blip r:embed="rId111"/>
                <a:stretch>
                  <a:fillRect/>
                </a:stretch>
              </p:blipFill>
              <p:spPr>
                <a:xfrm>
                  <a:off x="5860440" y="766577"/>
                  <a:ext cx="21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FF890216-2CE2-4151-A4A6-308D83D86C9F}"/>
                    </a:ext>
                  </a:extLst>
                </p14:cNvPr>
                <p14:cNvContentPartPr/>
                <p14:nvPr/>
              </p14:nvContentPartPr>
              <p14:xfrm>
                <a:off x="5966280" y="835697"/>
                <a:ext cx="67680" cy="176760"/>
              </p14:xfrm>
            </p:contentPart>
          </mc:Choice>
          <mc:Fallback>
            <p:pic>
              <p:nvPicPr>
                <p:cNvPr id="69" name="Ink 68">
                  <a:extLst>
                    <a:ext uri="{FF2B5EF4-FFF2-40B4-BE49-F238E27FC236}">
                      <a16:creationId xmlns:a16="http://schemas.microsoft.com/office/drawing/2014/main" id="{FF890216-2CE2-4151-A4A6-308D83D86C9F}"/>
                    </a:ext>
                  </a:extLst>
                </p:cNvPr>
                <p:cNvPicPr/>
                <p:nvPr/>
              </p:nvPicPr>
              <p:blipFill>
                <a:blip r:embed="rId113"/>
                <a:stretch>
                  <a:fillRect/>
                </a:stretch>
              </p:blipFill>
              <p:spPr>
                <a:xfrm>
                  <a:off x="5957640" y="827057"/>
                  <a:ext cx="85320" cy="194400"/>
                </a:xfrm>
                <a:prstGeom prst="rect">
                  <a:avLst/>
                </a:prstGeom>
              </p:spPr>
            </p:pic>
          </mc:Fallback>
        </mc:AlternateContent>
      </p:grpSp>
      <p:grpSp>
        <p:nvGrpSpPr>
          <p:cNvPr id="83" name="Group 82">
            <a:extLst>
              <a:ext uri="{FF2B5EF4-FFF2-40B4-BE49-F238E27FC236}">
                <a16:creationId xmlns:a16="http://schemas.microsoft.com/office/drawing/2014/main" id="{406A2100-E66B-403B-B77E-5AD28C67EB61}"/>
              </a:ext>
            </a:extLst>
          </p:cNvPr>
          <p:cNvGrpSpPr/>
          <p:nvPr/>
        </p:nvGrpSpPr>
        <p:grpSpPr>
          <a:xfrm>
            <a:off x="7675560" y="1994177"/>
            <a:ext cx="449640" cy="489600"/>
            <a:chOff x="7675560" y="1994177"/>
            <a:chExt cx="449640" cy="489600"/>
          </a:xfrm>
        </p:grpSpPr>
        <mc:AlternateContent xmlns:mc="http://schemas.openxmlformats.org/markup-compatibility/2006">
          <mc:Choice xmlns:p14="http://schemas.microsoft.com/office/powerpoint/2010/main" Requires="p14">
            <p:contentPart p14:bwMode="auto" r:id="rId114">
              <p14:nvContentPartPr>
                <p14:cNvPr id="78" name="Ink 77">
                  <a:extLst>
                    <a:ext uri="{FF2B5EF4-FFF2-40B4-BE49-F238E27FC236}">
                      <a16:creationId xmlns:a16="http://schemas.microsoft.com/office/drawing/2014/main" id="{AFD082EC-7137-4E41-8229-69CE07B14FFB}"/>
                    </a:ext>
                  </a:extLst>
                </p14:cNvPr>
                <p14:cNvContentPartPr/>
                <p14:nvPr/>
              </p14:nvContentPartPr>
              <p14:xfrm>
                <a:off x="7675560" y="2165897"/>
                <a:ext cx="169920" cy="317880"/>
              </p14:xfrm>
            </p:contentPart>
          </mc:Choice>
          <mc:Fallback>
            <p:pic>
              <p:nvPicPr>
                <p:cNvPr id="78" name="Ink 77">
                  <a:extLst>
                    <a:ext uri="{FF2B5EF4-FFF2-40B4-BE49-F238E27FC236}">
                      <a16:creationId xmlns:a16="http://schemas.microsoft.com/office/drawing/2014/main" id="{AFD082EC-7137-4E41-8229-69CE07B14FFB}"/>
                    </a:ext>
                  </a:extLst>
                </p:cNvPr>
                <p:cNvPicPr/>
                <p:nvPr/>
              </p:nvPicPr>
              <p:blipFill>
                <a:blip r:embed="rId115"/>
                <a:stretch>
                  <a:fillRect/>
                </a:stretch>
              </p:blipFill>
              <p:spPr>
                <a:xfrm>
                  <a:off x="7666920" y="2156897"/>
                  <a:ext cx="1875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9" name="Ink 78">
                  <a:extLst>
                    <a:ext uri="{FF2B5EF4-FFF2-40B4-BE49-F238E27FC236}">
                      <a16:creationId xmlns:a16="http://schemas.microsoft.com/office/drawing/2014/main" id="{E8941820-883F-4829-822B-74045A9A108A}"/>
                    </a:ext>
                  </a:extLst>
                </p14:cNvPr>
                <p14:cNvContentPartPr/>
                <p14:nvPr/>
              </p14:nvContentPartPr>
              <p14:xfrm>
                <a:off x="7846200" y="1994177"/>
                <a:ext cx="9360" cy="138960"/>
              </p14:xfrm>
            </p:contentPart>
          </mc:Choice>
          <mc:Fallback>
            <p:pic>
              <p:nvPicPr>
                <p:cNvPr id="79" name="Ink 78">
                  <a:extLst>
                    <a:ext uri="{FF2B5EF4-FFF2-40B4-BE49-F238E27FC236}">
                      <a16:creationId xmlns:a16="http://schemas.microsoft.com/office/drawing/2014/main" id="{E8941820-883F-4829-822B-74045A9A108A}"/>
                    </a:ext>
                  </a:extLst>
                </p:cNvPr>
                <p:cNvPicPr/>
                <p:nvPr/>
              </p:nvPicPr>
              <p:blipFill>
                <a:blip r:embed="rId117"/>
                <a:stretch>
                  <a:fillRect/>
                </a:stretch>
              </p:blipFill>
              <p:spPr>
                <a:xfrm>
                  <a:off x="7837200" y="1985177"/>
                  <a:ext cx="270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0" name="Ink 79">
                  <a:extLst>
                    <a:ext uri="{FF2B5EF4-FFF2-40B4-BE49-F238E27FC236}">
                      <a16:creationId xmlns:a16="http://schemas.microsoft.com/office/drawing/2014/main" id="{9D1B07E4-D850-40C9-A4F9-B84EBA5D14A9}"/>
                    </a:ext>
                  </a:extLst>
                </p14:cNvPr>
                <p14:cNvContentPartPr/>
                <p14:nvPr/>
              </p14:nvContentPartPr>
              <p14:xfrm>
                <a:off x="7874280" y="2046017"/>
                <a:ext cx="84240" cy="88920"/>
              </p14:xfrm>
            </p:contentPart>
          </mc:Choice>
          <mc:Fallback>
            <p:pic>
              <p:nvPicPr>
                <p:cNvPr id="80" name="Ink 79">
                  <a:extLst>
                    <a:ext uri="{FF2B5EF4-FFF2-40B4-BE49-F238E27FC236}">
                      <a16:creationId xmlns:a16="http://schemas.microsoft.com/office/drawing/2014/main" id="{9D1B07E4-D850-40C9-A4F9-B84EBA5D14A9}"/>
                    </a:ext>
                  </a:extLst>
                </p:cNvPr>
                <p:cNvPicPr/>
                <p:nvPr/>
              </p:nvPicPr>
              <p:blipFill>
                <a:blip r:embed="rId119"/>
                <a:stretch>
                  <a:fillRect/>
                </a:stretch>
              </p:blipFill>
              <p:spPr>
                <a:xfrm>
                  <a:off x="7865280" y="2037377"/>
                  <a:ext cx="1018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Ink 80">
                  <a:extLst>
                    <a:ext uri="{FF2B5EF4-FFF2-40B4-BE49-F238E27FC236}">
                      <a16:creationId xmlns:a16="http://schemas.microsoft.com/office/drawing/2014/main" id="{64EA3E5B-6447-4436-8022-01A579A69ACF}"/>
                    </a:ext>
                  </a:extLst>
                </p14:cNvPr>
                <p14:cNvContentPartPr/>
                <p14:nvPr/>
              </p14:nvContentPartPr>
              <p14:xfrm>
                <a:off x="8011800" y="2020097"/>
                <a:ext cx="12600" cy="68760"/>
              </p14:xfrm>
            </p:contentPart>
          </mc:Choice>
          <mc:Fallback>
            <p:pic>
              <p:nvPicPr>
                <p:cNvPr id="81" name="Ink 80">
                  <a:extLst>
                    <a:ext uri="{FF2B5EF4-FFF2-40B4-BE49-F238E27FC236}">
                      <a16:creationId xmlns:a16="http://schemas.microsoft.com/office/drawing/2014/main" id="{64EA3E5B-6447-4436-8022-01A579A69ACF}"/>
                    </a:ext>
                  </a:extLst>
                </p:cNvPr>
                <p:cNvPicPr/>
                <p:nvPr/>
              </p:nvPicPr>
              <p:blipFill>
                <a:blip r:embed="rId121"/>
                <a:stretch>
                  <a:fillRect/>
                </a:stretch>
              </p:blipFill>
              <p:spPr>
                <a:xfrm>
                  <a:off x="8002800" y="2011457"/>
                  <a:ext cx="302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7F2CE41D-66FA-44B4-9F4F-106C0D20A01E}"/>
                    </a:ext>
                  </a:extLst>
                </p14:cNvPr>
                <p14:cNvContentPartPr/>
                <p14:nvPr/>
              </p14:nvContentPartPr>
              <p14:xfrm>
                <a:off x="7989840" y="2011097"/>
                <a:ext cx="135360" cy="146520"/>
              </p14:xfrm>
            </p:contentPart>
          </mc:Choice>
          <mc:Fallback>
            <p:pic>
              <p:nvPicPr>
                <p:cNvPr id="82" name="Ink 81">
                  <a:extLst>
                    <a:ext uri="{FF2B5EF4-FFF2-40B4-BE49-F238E27FC236}">
                      <a16:creationId xmlns:a16="http://schemas.microsoft.com/office/drawing/2014/main" id="{7F2CE41D-66FA-44B4-9F4F-106C0D20A01E}"/>
                    </a:ext>
                  </a:extLst>
                </p:cNvPr>
                <p:cNvPicPr/>
                <p:nvPr/>
              </p:nvPicPr>
              <p:blipFill>
                <a:blip r:embed="rId123"/>
                <a:stretch>
                  <a:fillRect/>
                </a:stretch>
              </p:blipFill>
              <p:spPr>
                <a:xfrm>
                  <a:off x="7981200" y="2002457"/>
                  <a:ext cx="153000" cy="16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84" name="Ink 83">
                <a:extLst>
                  <a:ext uri="{FF2B5EF4-FFF2-40B4-BE49-F238E27FC236}">
                    <a16:creationId xmlns:a16="http://schemas.microsoft.com/office/drawing/2014/main" id="{0EC01DD0-296A-40FC-A67C-3BD0C1AA4E5B}"/>
                  </a:ext>
                </a:extLst>
              </p14:cNvPr>
              <p14:cNvContentPartPr/>
              <p14:nvPr/>
            </p14:nvContentPartPr>
            <p14:xfrm>
              <a:off x="8227440" y="2281097"/>
              <a:ext cx="123480" cy="26640"/>
            </p14:xfrm>
          </p:contentPart>
        </mc:Choice>
        <mc:Fallback>
          <p:pic>
            <p:nvPicPr>
              <p:cNvPr id="84" name="Ink 83">
                <a:extLst>
                  <a:ext uri="{FF2B5EF4-FFF2-40B4-BE49-F238E27FC236}">
                    <a16:creationId xmlns:a16="http://schemas.microsoft.com/office/drawing/2014/main" id="{0EC01DD0-296A-40FC-A67C-3BD0C1AA4E5B}"/>
                  </a:ext>
                </a:extLst>
              </p:cNvPr>
              <p:cNvPicPr/>
              <p:nvPr/>
            </p:nvPicPr>
            <p:blipFill>
              <a:blip r:embed="rId125"/>
              <a:stretch>
                <a:fillRect/>
              </a:stretch>
            </p:blipFill>
            <p:spPr>
              <a:xfrm>
                <a:off x="8218440" y="2272457"/>
                <a:ext cx="1411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9E82CD19-3E63-4314-9B35-7C0C0F6CDD2B}"/>
                  </a:ext>
                </a:extLst>
              </p14:cNvPr>
              <p14:cNvContentPartPr/>
              <p14:nvPr/>
            </p14:nvContentPartPr>
            <p14:xfrm>
              <a:off x="8499240" y="2159417"/>
              <a:ext cx="14040" cy="259920"/>
            </p14:xfrm>
          </p:contentPart>
        </mc:Choice>
        <mc:Fallback>
          <p:pic>
            <p:nvPicPr>
              <p:cNvPr id="85" name="Ink 84">
                <a:extLst>
                  <a:ext uri="{FF2B5EF4-FFF2-40B4-BE49-F238E27FC236}">
                    <a16:creationId xmlns:a16="http://schemas.microsoft.com/office/drawing/2014/main" id="{9E82CD19-3E63-4314-9B35-7C0C0F6CDD2B}"/>
                  </a:ext>
                </a:extLst>
              </p:cNvPr>
              <p:cNvPicPr/>
              <p:nvPr/>
            </p:nvPicPr>
            <p:blipFill>
              <a:blip r:embed="rId127"/>
              <a:stretch>
                <a:fillRect/>
              </a:stretch>
            </p:blipFill>
            <p:spPr>
              <a:xfrm>
                <a:off x="8490600" y="2150417"/>
                <a:ext cx="316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E23F5546-56CC-4C51-9EE5-F9A8F36390EC}"/>
                  </a:ext>
                </a:extLst>
              </p14:cNvPr>
              <p14:cNvContentPartPr/>
              <p14:nvPr/>
            </p14:nvContentPartPr>
            <p14:xfrm>
              <a:off x="766800" y="944777"/>
              <a:ext cx="16920" cy="23400"/>
            </p14:xfrm>
          </p:contentPart>
        </mc:Choice>
        <mc:Fallback>
          <p:pic>
            <p:nvPicPr>
              <p:cNvPr id="86" name="Ink 85">
                <a:extLst>
                  <a:ext uri="{FF2B5EF4-FFF2-40B4-BE49-F238E27FC236}">
                    <a16:creationId xmlns:a16="http://schemas.microsoft.com/office/drawing/2014/main" id="{E23F5546-56CC-4C51-9EE5-F9A8F36390EC}"/>
                  </a:ext>
                </a:extLst>
              </p:cNvPr>
              <p:cNvPicPr/>
              <p:nvPr/>
            </p:nvPicPr>
            <p:blipFill>
              <a:blip r:embed="rId129"/>
              <a:stretch>
                <a:fillRect/>
              </a:stretch>
            </p:blipFill>
            <p:spPr>
              <a:xfrm>
                <a:off x="757800" y="935777"/>
                <a:ext cx="345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Ink 86">
                <a:extLst>
                  <a:ext uri="{FF2B5EF4-FFF2-40B4-BE49-F238E27FC236}">
                    <a16:creationId xmlns:a16="http://schemas.microsoft.com/office/drawing/2014/main" id="{4625F81A-0F91-4259-BF24-7BC12D989EBE}"/>
                  </a:ext>
                </a:extLst>
              </p14:cNvPr>
              <p14:cNvContentPartPr/>
              <p14:nvPr/>
            </p14:nvContentPartPr>
            <p14:xfrm>
              <a:off x="821160" y="3017657"/>
              <a:ext cx="14760" cy="11880"/>
            </p14:xfrm>
          </p:contentPart>
        </mc:Choice>
        <mc:Fallback>
          <p:pic>
            <p:nvPicPr>
              <p:cNvPr id="87" name="Ink 86">
                <a:extLst>
                  <a:ext uri="{FF2B5EF4-FFF2-40B4-BE49-F238E27FC236}">
                    <a16:creationId xmlns:a16="http://schemas.microsoft.com/office/drawing/2014/main" id="{4625F81A-0F91-4259-BF24-7BC12D989EBE}"/>
                  </a:ext>
                </a:extLst>
              </p:cNvPr>
              <p:cNvPicPr/>
              <p:nvPr/>
            </p:nvPicPr>
            <p:blipFill>
              <a:blip r:embed="rId131"/>
              <a:stretch>
                <a:fillRect/>
              </a:stretch>
            </p:blipFill>
            <p:spPr>
              <a:xfrm>
                <a:off x="812520" y="3009017"/>
                <a:ext cx="324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D1B27ABD-53F4-4FAD-A120-48FC4C50EE54}"/>
                  </a:ext>
                </a:extLst>
              </p14:cNvPr>
              <p14:cNvContentPartPr/>
              <p14:nvPr/>
            </p14:nvContentPartPr>
            <p14:xfrm>
              <a:off x="1182960" y="2942057"/>
              <a:ext cx="185400" cy="191880"/>
            </p14:xfrm>
          </p:contentPart>
        </mc:Choice>
        <mc:Fallback>
          <p:pic>
            <p:nvPicPr>
              <p:cNvPr id="88" name="Ink 87">
                <a:extLst>
                  <a:ext uri="{FF2B5EF4-FFF2-40B4-BE49-F238E27FC236}">
                    <a16:creationId xmlns:a16="http://schemas.microsoft.com/office/drawing/2014/main" id="{D1B27ABD-53F4-4FAD-A120-48FC4C50EE54}"/>
                  </a:ext>
                </a:extLst>
              </p:cNvPr>
              <p:cNvPicPr/>
              <p:nvPr/>
            </p:nvPicPr>
            <p:blipFill>
              <a:blip r:embed="rId133"/>
              <a:stretch>
                <a:fillRect/>
              </a:stretch>
            </p:blipFill>
            <p:spPr>
              <a:xfrm>
                <a:off x="1174320" y="2933417"/>
                <a:ext cx="203040" cy="209520"/>
              </a:xfrm>
              <a:prstGeom prst="rect">
                <a:avLst/>
              </a:prstGeom>
            </p:spPr>
          </p:pic>
        </mc:Fallback>
      </mc:AlternateContent>
      <p:grpSp>
        <p:nvGrpSpPr>
          <p:cNvPr id="120" name="Group 119">
            <a:extLst>
              <a:ext uri="{FF2B5EF4-FFF2-40B4-BE49-F238E27FC236}">
                <a16:creationId xmlns:a16="http://schemas.microsoft.com/office/drawing/2014/main" id="{C29BDC6D-DA7D-467B-8BFA-885A8A855E7A}"/>
              </a:ext>
            </a:extLst>
          </p:cNvPr>
          <p:cNvGrpSpPr/>
          <p:nvPr/>
        </p:nvGrpSpPr>
        <p:grpSpPr>
          <a:xfrm>
            <a:off x="1464120" y="2873657"/>
            <a:ext cx="208080" cy="225720"/>
            <a:chOff x="1464120" y="2873657"/>
            <a:chExt cx="208080" cy="225720"/>
          </a:xfrm>
        </p:grpSpPr>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EBE5E4F5-2CAF-4CC1-9040-8889164EF114}"/>
                    </a:ext>
                  </a:extLst>
                </p14:cNvPr>
                <p14:cNvContentPartPr/>
                <p14:nvPr/>
              </p14:nvContentPartPr>
              <p14:xfrm>
                <a:off x="1464120" y="2937737"/>
                <a:ext cx="88200" cy="161640"/>
              </p14:xfrm>
            </p:contentPart>
          </mc:Choice>
          <mc:Fallback>
            <p:pic>
              <p:nvPicPr>
                <p:cNvPr id="89" name="Ink 88">
                  <a:extLst>
                    <a:ext uri="{FF2B5EF4-FFF2-40B4-BE49-F238E27FC236}">
                      <a16:creationId xmlns:a16="http://schemas.microsoft.com/office/drawing/2014/main" id="{EBE5E4F5-2CAF-4CC1-9040-8889164EF114}"/>
                    </a:ext>
                  </a:extLst>
                </p:cNvPr>
                <p:cNvPicPr/>
                <p:nvPr/>
              </p:nvPicPr>
              <p:blipFill>
                <a:blip r:embed="rId135"/>
                <a:stretch>
                  <a:fillRect/>
                </a:stretch>
              </p:blipFill>
              <p:spPr>
                <a:xfrm>
                  <a:off x="1455480" y="2929097"/>
                  <a:ext cx="1058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EAE4369D-145E-4FC0-9627-B3D9BA761AB7}"/>
                    </a:ext>
                  </a:extLst>
                </p14:cNvPr>
                <p14:cNvContentPartPr/>
                <p14:nvPr/>
              </p14:nvContentPartPr>
              <p14:xfrm>
                <a:off x="1549800" y="2873657"/>
                <a:ext cx="47160" cy="209160"/>
              </p14:xfrm>
            </p:contentPart>
          </mc:Choice>
          <mc:Fallback>
            <p:pic>
              <p:nvPicPr>
                <p:cNvPr id="90" name="Ink 89">
                  <a:extLst>
                    <a:ext uri="{FF2B5EF4-FFF2-40B4-BE49-F238E27FC236}">
                      <a16:creationId xmlns:a16="http://schemas.microsoft.com/office/drawing/2014/main" id="{EAE4369D-145E-4FC0-9627-B3D9BA761AB7}"/>
                    </a:ext>
                  </a:extLst>
                </p:cNvPr>
                <p:cNvPicPr/>
                <p:nvPr/>
              </p:nvPicPr>
              <p:blipFill>
                <a:blip r:embed="rId137"/>
                <a:stretch>
                  <a:fillRect/>
                </a:stretch>
              </p:blipFill>
              <p:spPr>
                <a:xfrm>
                  <a:off x="1541160" y="2864657"/>
                  <a:ext cx="648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613D0D9E-7222-45B2-8CF6-511710A8A7A9}"/>
                    </a:ext>
                  </a:extLst>
                </p14:cNvPr>
                <p14:cNvContentPartPr/>
                <p14:nvPr/>
              </p14:nvContentPartPr>
              <p14:xfrm>
                <a:off x="1552320" y="2985617"/>
                <a:ext cx="119880" cy="36360"/>
              </p14:xfrm>
            </p:contentPart>
          </mc:Choice>
          <mc:Fallback>
            <p:pic>
              <p:nvPicPr>
                <p:cNvPr id="91" name="Ink 90">
                  <a:extLst>
                    <a:ext uri="{FF2B5EF4-FFF2-40B4-BE49-F238E27FC236}">
                      <a16:creationId xmlns:a16="http://schemas.microsoft.com/office/drawing/2014/main" id="{613D0D9E-7222-45B2-8CF6-511710A8A7A9}"/>
                    </a:ext>
                  </a:extLst>
                </p:cNvPr>
                <p:cNvPicPr/>
                <p:nvPr/>
              </p:nvPicPr>
              <p:blipFill>
                <a:blip r:embed="rId139"/>
                <a:stretch>
                  <a:fillRect/>
                </a:stretch>
              </p:blipFill>
              <p:spPr>
                <a:xfrm>
                  <a:off x="1543320" y="2976977"/>
                  <a:ext cx="137520" cy="54000"/>
                </a:xfrm>
                <a:prstGeom prst="rect">
                  <a:avLst/>
                </a:prstGeom>
              </p:spPr>
            </p:pic>
          </mc:Fallback>
        </mc:AlternateContent>
      </p:grpSp>
      <p:grpSp>
        <p:nvGrpSpPr>
          <p:cNvPr id="119" name="Group 118">
            <a:extLst>
              <a:ext uri="{FF2B5EF4-FFF2-40B4-BE49-F238E27FC236}">
                <a16:creationId xmlns:a16="http://schemas.microsoft.com/office/drawing/2014/main" id="{81269633-9F31-4D13-BBE5-31B3B23BCB29}"/>
              </a:ext>
            </a:extLst>
          </p:cNvPr>
          <p:cNvGrpSpPr/>
          <p:nvPr/>
        </p:nvGrpSpPr>
        <p:grpSpPr>
          <a:xfrm>
            <a:off x="1880640" y="2987777"/>
            <a:ext cx="303120" cy="235080"/>
            <a:chOff x="1880640" y="2987777"/>
            <a:chExt cx="303120" cy="235080"/>
          </a:xfrm>
        </p:grpSpPr>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FD7DBEDB-790A-4DC1-A512-725B22C4A820}"/>
                    </a:ext>
                  </a:extLst>
                </p14:cNvPr>
                <p14:cNvContentPartPr/>
                <p14:nvPr/>
              </p14:nvContentPartPr>
              <p14:xfrm>
                <a:off x="1880640" y="3003257"/>
                <a:ext cx="172080" cy="113400"/>
              </p14:xfrm>
            </p:contentPart>
          </mc:Choice>
          <mc:Fallback>
            <p:pic>
              <p:nvPicPr>
                <p:cNvPr id="92" name="Ink 91">
                  <a:extLst>
                    <a:ext uri="{FF2B5EF4-FFF2-40B4-BE49-F238E27FC236}">
                      <a16:creationId xmlns:a16="http://schemas.microsoft.com/office/drawing/2014/main" id="{FD7DBEDB-790A-4DC1-A512-725B22C4A820}"/>
                    </a:ext>
                  </a:extLst>
                </p:cNvPr>
                <p:cNvPicPr/>
                <p:nvPr/>
              </p:nvPicPr>
              <p:blipFill>
                <a:blip r:embed="rId141"/>
                <a:stretch>
                  <a:fillRect/>
                </a:stretch>
              </p:blipFill>
              <p:spPr>
                <a:xfrm>
                  <a:off x="1872000" y="2994617"/>
                  <a:ext cx="1897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06583C0E-0F0C-4A92-8082-5452D334328A}"/>
                    </a:ext>
                  </a:extLst>
                </p14:cNvPr>
                <p14:cNvContentPartPr/>
                <p14:nvPr/>
              </p14:nvContentPartPr>
              <p14:xfrm>
                <a:off x="2080440" y="2987777"/>
                <a:ext cx="103320" cy="235080"/>
              </p14:xfrm>
            </p:contentPart>
          </mc:Choice>
          <mc:Fallback>
            <p:pic>
              <p:nvPicPr>
                <p:cNvPr id="93" name="Ink 92">
                  <a:extLst>
                    <a:ext uri="{FF2B5EF4-FFF2-40B4-BE49-F238E27FC236}">
                      <a16:creationId xmlns:a16="http://schemas.microsoft.com/office/drawing/2014/main" id="{06583C0E-0F0C-4A92-8082-5452D334328A}"/>
                    </a:ext>
                  </a:extLst>
                </p:cNvPr>
                <p:cNvPicPr/>
                <p:nvPr/>
              </p:nvPicPr>
              <p:blipFill>
                <a:blip r:embed="rId143"/>
                <a:stretch>
                  <a:fillRect/>
                </a:stretch>
              </p:blipFill>
              <p:spPr>
                <a:xfrm>
                  <a:off x="2071440" y="2978777"/>
                  <a:ext cx="120960" cy="252720"/>
                </a:xfrm>
                <a:prstGeom prst="rect">
                  <a:avLst/>
                </a:prstGeom>
              </p:spPr>
            </p:pic>
          </mc:Fallback>
        </mc:AlternateContent>
      </p:grpSp>
      <p:grpSp>
        <p:nvGrpSpPr>
          <p:cNvPr id="118" name="Group 117">
            <a:extLst>
              <a:ext uri="{FF2B5EF4-FFF2-40B4-BE49-F238E27FC236}">
                <a16:creationId xmlns:a16="http://schemas.microsoft.com/office/drawing/2014/main" id="{243F62A2-3305-4F69-80E1-2EFDD143B5E0}"/>
              </a:ext>
            </a:extLst>
          </p:cNvPr>
          <p:cNvGrpSpPr/>
          <p:nvPr/>
        </p:nvGrpSpPr>
        <p:grpSpPr>
          <a:xfrm>
            <a:off x="2342880" y="2856017"/>
            <a:ext cx="228240" cy="277920"/>
            <a:chOff x="2342880" y="2856017"/>
            <a:chExt cx="228240" cy="277920"/>
          </a:xfrm>
        </p:grpSpPr>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4A67AD98-F9DD-4F0B-BEA0-521BA91B48A5}"/>
                    </a:ext>
                  </a:extLst>
                </p14:cNvPr>
                <p14:cNvContentPartPr/>
                <p14:nvPr/>
              </p14:nvContentPartPr>
              <p14:xfrm>
                <a:off x="2394000" y="2856017"/>
                <a:ext cx="16200" cy="252000"/>
              </p14:xfrm>
            </p:contentPart>
          </mc:Choice>
          <mc:Fallback>
            <p:pic>
              <p:nvPicPr>
                <p:cNvPr id="94" name="Ink 93">
                  <a:extLst>
                    <a:ext uri="{FF2B5EF4-FFF2-40B4-BE49-F238E27FC236}">
                      <a16:creationId xmlns:a16="http://schemas.microsoft.com/office/drawing/2014/main" id="{4A67AD98-F9DD-4F0B-BEA0-521BA91B48A5}"/>
                    </a:ext>
                  </a:extLst>
                </p:cNvPr>
                <p:cNvPicPr/>
                <p:nvPr/>
              </p:nvPicPr>
              <p:blipFill>
                <a:blip r:embed="rId145"/>
                <a:stretch>
                  <a:fillRect/>
                </a:stretch>
              </p:blipFill>
              <p:spPr>
                <a:xfrm>
                  <a:off x="2385360" y="2847017"/>
                  <a:ext cx="338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665AB2EE-0E1B-4170-AD7C-E64EC05292A7}"/>
                    </a:ext>
                  </a:extLst>
                </p14:cNvPr>
                <p14:cNvContentPartPr/>
                <p14:nvPr/>
              </p14:nvContentPartPr>
              <p14:xfrm>
                <a:off x="2342880" y="3038177"/>
                <a:ext cx="121680" cy="27360"/>
              </p14:xfrm>
            </p:contentPart>
          </mc:Choice>
          <mc:Fallback>
            <p:pic>
              <p:nvPicPr>
                <p:cNvPr id="95" name="Ink 94">
                  <a:extLst>
                    <a:ext uri="{FF2B5EF4-FFF2-40B4-BE49-F238E27FC236}">
                      <a16:creationId xmlns:a16="http://schemas.microsoft.com/office/drawing/2014/main" id="{665AB2EE-0E1B-4170-AD7C-E64EC05292A7}"/>
                    </a:ext>
                  </a:extLst>
                </p:cNvPr>
                <p:cNvPicPr/>
                <p:nvPr/>
              </p:nvPicPr>
              <p:blipFill>
                <a:blip r:embed="rId147"/>
                <a:stretch>
                  <a:fillRect/>
                </a:stretch>
              </p:blipFill>
              <p:spPr>
                <a:xfrm>
                  <a:off x="2334240" y="3029537"/>
                  <a:ext cx="1393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9C822FC6-F60F-49C4-B11E-3C5DF1EC0B26}"/>
                    </a:ext>
                  </a:extLst>
                </p14:cNvPr>
                <p14:cNvContentPartPr/>
                <p14:nvPr/>
              </p14:nvContentPartPr>
              <p14:xfrm>
                <a:off x="2477160" y="3038177"/>
                <a:ext cx="93960" cy="95760"/>
              </p14:xfrm>
            </p:contentPart>
          </mc:Choice>
          <mc:Fallback>
            <p:pic>
              <p:nvPicPr>
                <p:cNvPr id="96" name="Ink 95">
                  <a:extLst>
                    <a:ext uri="{FF2B5EF4-FFF2-40B4-BE49-F238E27FC236}">
                      <a16:creationId xmlns:a16="http://schemas.microsoft.com/office/drawing/2014/main" id="{9C822FC6-F60F-49C4-B11E-3C5DF1EC0B26}"/>
                    </a:ext>
                  </a:extLst>
                </p:cNvPr>
                <p:cNvPicPr/>
                <p:nvPr/>
              </p:nvPicPr>
              <p:blipFill>
                <a:blip r:embed="rId149"/>
                <a:stretch>
                  <a:fillRect/>
                </a:stretch>
              </p:blipFill>
              <p:spPr>
                <a:xfrm>
                  <a:off x="2468520" y="3029177"/>
                  <a:ext cx="111600" cy="113400"/>
                </a:xfrm>
                <a:prstGeom prst="rect">
                  <a:avLst/>
                </a:prstGeom>
              </p:spPr>
            </p:pic>
          </mc:Fallback>
        </mc:AlternateContent>
      </p:grpSp>
      <p:grpSp>
        <p:nvGrpSpPr>
          <p:cNvPr id="117" name="Group 116">
            <a:extLst>
              <a:ext uri="{FF2B5EF4-FFF2-40B4-BE49-F238E27FC236}">
                <a16:creationId xmlns:a16="http://schemas.microsoft.com/office/drawing/2014/main" id="{DF2FFBF8-160A-4C17-84DE-26D2ACE2DCD5}"/>
              </a:ext>
            </a:extLst>
          </p:cNvPr>
          <p:cNvGrpSpPr/>
          <p:nvPr/>
        </p:nvGrpSpPr>
        <p:grpSpPr>
          <a:xfrm>
            <a:off x="2836440" y="2920817"/>
            <a:ext cx="390960" cy="279720"/>
            <a:chOff x="2836440" y="2920817"/>
            <a:chExt cx="390960" cy="279720"/>
          </a:xfrm>
        </p:grpSpPr>
        <mc:AlternateContent xmlns:mc="http://schemas.openxmlformats.org/markup-compatibility/2006">
          <mc:Choice xmlns:p14="http://schemas.microsoft.com/office/powerpoint/2010/main" Requires="p14">
            <p:contentPart p14:bwMode="auto" r:id="rId150">
              <p14:nvContentPartPr>
                <p14:cNvPr id="97" name="Ink 96">
                  <a:extLst>
                    <a:ext uri="{FF2B5EF4-FFF2-40B4-BE49-F238E27FC236}">
                      <a16:creationId xmlns:a16="http://schemas.microsoft.com/office/drawing/2014/main" id="{B8C17999-F03C-4F57-A1CB-11C5B93D5255}"/>
                    </a:ext>
                  </a:extLst>
                </p14:cNvPr>
                <p14:cNvContentPartPr/>
                <p14:nvPr/>
              </p14:nvContentPartPr>
              <p14:xfrm>
                <a:off x="2836440" y="3088577"/>
                <a:ext cx="78120" cy="111960"/>
              </p14:xfrm>
            </p:contentPart>
          </mc:Choice>
          <mc:Fallback>
            <p:pic>
              <p:nvPicPr>
                <p:cNvPr id="97" name="Ink 96">
                  <a:extLst>
                    <a:ext uri="{FF2B5EF4-FFF2-40B4-BE49-F238E27FC236}">
                      <a16:creationId xmlns:a16="http://schemas.microsoft.com/office/drawing/2014/main" id="{B8C17999-F03C-4F57-A1CB-11C5B93D5255}"/>
                    </a:ext>
                  </a:extLst>
                </p:cNvPr>
                <p:cNvPicPr/>
                <p:nvPr/>
              </p:nvPicPr>
              <p:blipFill>
                <a:blip r:embed="rId151"/>
                <a:stretch>
                  <a:fillRect/>
                </a:stretch>
              </p:blipFill>
              <p:spPr>
                <a:xfrm>
                  <a:off x="2827440" y="3079577"/>
                  <a:ext cx="957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 name="Ink 97">
                  <a:extLst>
                    <a:ext uri="{FF2B5EF4-FFF2-40B4-BE49-F238E27FC236}">
                      <a16:creationId xmlns:a16="http://schemas.microsoft.com/office/drawing/2014/main" id="{89883D25-D067-44D6-BEE0-CC0B3B50DD0A}"/>
                    </a:ext>
                  </a:extLst>
                </p14:cNvPr>
                <p14:cNvContentPartPr/>
                <p14:nvPr/>
              </p14:nvContentPartPr>
              <p14:xfrm>
                <a:off x="2943360" y="3065537"/>
                <a:ext cx="181800" cy="108720"/>
              </p14:xfrm>
            </p:contentPart>
          </mc:Choice>
          <mc:Fallback>
            <p:pic>
              <p:nvPicPr>
                <p:cNvPr id="98" name="Ink 97">
                  <a:extLst>
                    <a:ext uri="{FF2B5EF4-FFF2-40B4-BE49-F238E27FC236}">
                      <a16:creationId xmlns:a16="http://schemas.microsoft.com/office/drawing/2014/main" id="{89883D25-D067-44D6-BEE0-CC0B3B50DD0A}"/>
                    </a:ext>
                  </a:extLst>
                </p:cNvPr>
                <p:cNvPicPr/>
                <p:nvPr/>
              </p:nvPicPr>
              <p:blipFill>
                <a:blip r:embed="rId153"/>
                <a:stretch>
                  <a:fillRect/>
                </a:stretch>
              </p:blipFill>
              <p:spPr>
                <a:xfrm>
                  <a:off x="2934360" y="3056537"/>
                  <a:ext cx="1994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9" name="Ink 98">
                  <a:extLst>
                    <a:ext uri="{FF2B5EF4-FFF2-40B4-BE49-F238E27FC236}">
                      <a16:creationId xmlns:a16="http://schemas.microsoft.com/office/drawing/2014/main" id="{9D3C423F-4875-45F6-AB41-FABF956425AA}"/>
                    </a:ext>
                  </a:extLst>
                </p14:cNvPr>
                <p14:cNvContentPartPr/>
                <p14:nvPr/>
              </p14:nvContentPartPr>
              <p14:xfrm>
                <a:off x="3099960" y="2920817"/>
                <a:ext cx="127440" cy="258840"/>
              </p14:xfrm>
            </p:contentPart>
          </mc:Choice>
          <mc:Fallback>
            <p:pic>
              <p:nvPicPr>
                <p:cNvPr id="99" name="Ink 98">
                  <a:extLst>
                    <a:ext uri="{FF2B5EF4-FFF2-40B4-BE49-F238E27FC236}">
                      <a16:creationId xmlns:a16="http://schemas.microsoft.com/office/drawing/2014/main" id="{9D3C423F-4875-45F6-AB41-FABF956425AA}"/>
                    </a:ext>
                  </a:extLst>
                </p:cNvPr>
                <p:cNvPicPr/>
                <p:nvPr/>
              </p:nvPicPr>
              <p:blipFill>
                <a:blip r:embed="rId155"/>
                <a:stretch>
                  <a:fillRect/>
                </a:stretch>
              </p:blipFill>
              <p:spPr>
                <a:xfrm>
                  <a:off x="3090960" y="2912177"/>
                  <a:ext cx="145080" cy="276480"/>
                </a:xfrm>
                <a:prstGeom prst="rect">
                  <a:avLst/>
                </a:prstGeom>
              </p:spPr>
            </p:pic>
          </mc:Fallback>
        </mc:AlternateContent>
      </p:grpSp>
      <p:grpSp>
        <p:nvGrpSpPr>
          <p:cNvPr id="116" name="Group 115">
            <a:extLst>
              <a:ext uri="{FF2B5EF4-FFF2-40B4-BE49-F238E27FC236}">
                <a16:creationId xmlns:a16="http://schemas.microsoft.com/office/drawing/2014/main" id="{E95DE00D-931B-4666-8AFD-B00AF49A876E}"/>
              </a:ext>
            </a:extLst>
          </p:cNvPr>
          <p:cNvGrpSpPr/>
          <p:nvPr/>
        </p:nvGrpSpPr>
        <p:grpSpPr>
          <a:xfrm>
            <a:off x="3578760" y="2878697"/>
            <a:ext cx="1141560" cy="552240"/>
            <a:chOff x="3578760" y="2878697"/>
            <a:chExt cx="1141560" cy="552240"/>
          </a:xfrm>
        </p:grpSpPr>
        <mc:AlternateContent xmlns:mc="http://schemas.openxmlformats.org/markup-compatibility/2006">
          <mc:Choice xmlns:p14="http://schemas.microsoft.com/office/powerpoint/2010/main" Requires="p14">
            <p:contentPart p14:bwMode="auto" r:id="rId156">
              <p14:nvContentPartPr>
                <p14:cNvPr id="100" name="Ink 99">
                  <a:extLst>
                    <a:ext uri="{FF2B5EF4-FFF2-40B4-BE49-F238E27FC236}">
                      <a16:creationId xmlns:a16="http://schemas.microsoft.com/office/drawing/2014/main" id="{8CF58D41-3F97-447C-B510-98AF6F9D81CE}"/>
                    </a:ext>
                  </a:extLst>
                </p14:cNvPr>
                <p14:cNvContentPartPr/>
                <p14:nvPr/>
              </p14:nvContentPartPr>
              <p14:xfrm>
                <a:off x="3578760" y="3056177"/>
                <a:ext cx="360" cy="111600"/>
              </p14:xfrm>
            </p:contentPart>
          </mc:Choice>
          <mc:Fallback>
            <p:pic>
              <p:nvPicPr>
                <p:cNvPr id="100" name="Ink 99">
                  <a:extLst>
                    <a:ext uri="{FF2B5EF4-FFF2-40B4-BE49-F238E27FC236}">
                      <a16:creationId xmlns:a16="http://schemas.microsoft.com/office/drawing/2014/main" id="{8CF58D41-3F97-447C-B510-98AF6F9D81CE}"/>
                    </a:ext>
                  </a:extLst>
                </p:cNvPr>
                <p:cNvPicPr/>
                <p:nvPr/>
              </p:nvPicPr>
              <p:blipFill>
                <a:blip r:embed="rId157"/>
                <a:stretch>
                  <a:fillRect/>
                </a:stretch>
              </p:blipFill>
              <p:spPr>
                <a:xfrm>
                  <a:off x="3570120" y="3047537"/>
                  <a:ext cx="180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1" name="Ink 100">
                  <a:extLst>
                    <a:ext uri="{FF2B5EF4-FFF2-40B4-BE49-F238E27FC236}">
                      <a16:creationId xmlns:a16="http://schemas.microsoft.com/office/drawing/2014/main" id="{6DC8A253-70E3-4A55-B311-8886FA9E2D29}"/>
                    </a:ext>
                  </a:extLst>
                </p14:cNvPr>
                <p14:cNvContentPartPr/>
                <p14:nvPr/>
              </p14:nvContentPartPr>
              <p14:xfrm>
                <a:off x="3578760" y="2981297"/>
                <a:ext cx="21600" cy="40680"/>
              </p14:xfrm>
            </p:contentPart>
          </mc:Choice>
          <mc:Fallback>
            <p:pic>
              <p:nvPicPr>
                <p:cNvPr id="101" name="Ink 100">
                  <a:extLst>
                    <a:ext uri="{FF2B5EF4-FFF2-40B4-BE49-F238E27FC236}">
                      <a16:creationId xmlns:a16="http://schemas.microsoft.com/office/drawing/2014/main" id="{6DC8A253-70E3-4A55-B311-8886FA9E2D29}"/>
                    </a:ext>
                  </a:extLst>
                </p:cNvPr>
                <p:cNvPicPr/>
                <p:nvPr/>
              </p:nvPicPr>
              <p:blipFill>
                <a:blip r:embed="rId159"/>
                <a:stretch>
                  <a:fillRect/>
                </a:stretch>
              </p:blipFill>
              <p:spPr>
                <a:xfrm>
                  <a:off x="3570120" y="2972657"/>
                  <a:ext cx="392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Ink 101">
                  <a:extLst>
                    <a:ext uri="{FF2B5EF4-FFF2-40B4-BE49-F238E27FC236}">
                      <a16:creationId xmlns:a16="http://schemas.microsoft.com/office/drawing/2014/main" id="{20756528-939D-4DBA-8459-DBBCF1F36C9E}"/>
                    </a:ext>
                  </a:extLst>
                </p14:cNvPr>
                <p14:cNvContentPartPr/>
                <p14:nvPr/>
              </p14:nvContentPartPr>
              <p14:xfrm>
                <a:off x="3622680" y="3030257"/>
                <a:ext cx="136440" cy="142920"/>
              </p14:xfrm>
            </p:contentPart>
          </mc:Choice>
          <mc:Fallback>
            <p:pic>
              <p:nvPicPr>
                <p:cNvPr id="102" name="Ink 101">
                  <a:extLst>
                    <a:ext uri="{FF2B5EF4-FFF2-40B4-BE49-F238E27FC236}">
                      <a16:creationId xmlns:a16="http://schemas.microsoft.com/office/drawing/2014/main" id="{20756528-939D-4DBA-8459-DBBCF1F36C9E}"/>
                    </a:ext>
                  </a:extLst>
                </p:cNvPr>
                <p:cNvPicPr/>
                <p:nvPr/>
              </p:nvPicPr>
              <p:blipFill>
                <a:blip r:embed="rId161"/>
                <a:stretch>
                  <a:fillRect/>
                </a:stretch>
              </p:blipFill>
              <p:spPr>
                <a:xfrm>
                  <a:off x="3613680" y="3021617"/>
                  <a:ext cx="1540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3" name="Ink 102">
                  <a:extLst>
                    <a:ext uri="{FF2B5EF4-FFF2-40B4-BE49-F238E27FC236}">
                      <a16:creationId xmlns:a16="http://schemas.microsoft.com/office/drawing/2014/main" id="{9B281BFA-27CC-45E1-A010-BF4277392E8D}"/>
                    </a:ext>
                  </a:extLst>
                </p14:cNvPr>
                <p14:cNvContentPartPr/>
                <p14:nvPr/>
              </p14:nvContentPartPr>
              <p14:xfrm>
                <a:off x="3802320" y="2878697"/>
                <a:ext cx="196920" cy="309600"/>
              </p14:xfrm>
            </p:contentPart>
          </mc:Choice>
          <mc:Fallback>
            <p:pic>
              <p:nvPicPr>
                <p:cNvPr id="103" name="Ink 102">
                  <a:extLst>
                    <a:ext uri="{FF2B5EF4-FFF2-40B4-BE49-F238E27FC236}">
                      <a16:creationId xmlns:a16="http://schemas.microsoft.com/office/drawing/2014/main" id="{9B281BFA-27CC-45E1-A010-BF4277392E8D}"/>
                    </a:ext>
                  </a:extLst>
                </p:cNvPr>
                <p:cNvPicPr/>
                <p:nvPr/>
              </p:nvPicPr>
              <p:blipFill>
                <a:blip r:embed="rId163"/>
                <a:stretch>
                  <a:fillRect/>
                </a:stretch>
              </p:blipFill>
              <p:spPr>
                <a:xfrm>
                  <a:off x="3793320" y="2869697"/>
                  <a:ext cx="2145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4" name="Ink 103">
                  <a:extLst>
                    <a:ext uri="{FF2B5EF4-FFF2-40B4-BE49-F238E27FC236}">
                      <a16:creationId xmlns:a16="http://schemas.microsoft.com/office/drawing/2014/main" id="{DAB5E4B4-96C1-4615-9C78-5761EE52D679}"/>
                    </a:ext>
                  </a:extLst>
                </p14:cNvPr>
                <p14:cNvContentPartPr/>
                <p14:nvPr/>
              </p14:nvContentPartPr>
              <p14:xfrm>
                <a:off x="4011120" y="3064817"/>
                <a:ext cx="162000" cy="95040"/>
              </p14:xfrm>
            </p:contentPart>
          </mc:Choice>
          <mc:Fallback>
            <p:pic>
              <p:nvPicPr>
                <p:cNvPr id="104" name="Ink 103">
                  <a:extLst>
                    <a:ext uri="{FF2B5EF4-FFF2-40B4-BE49-F238E27FC236}">
                      <a16:creationId xmlns:a16="http://schemas.microsoft.com/office/drawing/2014/main" id="{DAB5E4B4-96C1-4615-9C78-5761EE52D679}"/>
                    </a:ext>
                  </a:extLst>
                </p:cNvPr>
                <p:cNvPicPr/>
                <p:nvPr/>
              </p:nvPicPr>
              <p:blipFill>
                <a:blip r:embed="rId165"/>
                <a:stretch>
                  <a:fillRect/>
                </a:stretch>
              </p:blipFill>
              <p:spPr>
                <a:xfrm>
                  <a:off x="4002120" y="3055817"/>
                  <a:ext cx="1796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AB37B22B-D575-4794-8EBD-010FE3E06159}"/>
                    </a:ext>
                  </a:extLst>
                </p14:cNvPr>
                <p14:cNvContentPartPr/>
                <p14:nvPr/>
              </p14:nvContentPartPr>
              <p14:xfrm>
                <a:off x="4186800" y="2925137"/>
                <a:ext cx="188640" cy="261000"/>
              </p14:xfrm>
            </p:contentPart>
          </mc:Choice>
          <mc:Fallback>
            <p:pic>
              <p:nvPicPr>
                <p:cNvPr id="105" name="Ink 104">
                  <a:extLst>
                    <a:ext uri="{FF2B5EF4-FFF2-40B4-BE49-F238E27FC236}">
                      <a16:creationId xmlns:a16="http://schemas.microsoft.com/office/drawing/2014/main" id="{AB37B22B-D575-4794-8EBD-010FE3E06159}"/>
                    </a:ext>
                  </a:extLst>
                </p:cNvPr>
                <p:cNvPicPr/>
                <p:nvPr/>
              </p:nvPicPr>
              <p:blipFill>
                <a:blip r:embed="rId167"/>
                <a:stretch>
                  <a:fillRect/>
                </a:stretch>
              </p:blipFill>
              <p:spPr>
                <a:xfrm>
                  <a:off x="4177800" y="2916497"/>
                  <a:ext cx="2062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95C6AC92-1CEA-4849-BA64-2F8107E90DF2}"/>
                    </a:ext>
                  </a:extLst>
                </p14:cNvPr>
                <p14:cNvContentPartPr/>
                <p14:nvPr/>
              </p14:nvContentPartPr>
              <p14:xfrm>
                <a:off x="4379760" y="2907137"/>
                <a:ext cx="26640" cy="234360"/>
              </p14:xfrm>
            </p:contentPart>
          </mc:Choice>
          <mc:Fallback>
            <p:pic>
              <p:nvPicPr>
                <p:cNvPr id="106" name="Ink 105">
                  <a:extLst>
                    <a:ext uri="{FF2B5EF4-FFF2-40B4-BE49-F238E27FC236}">
                      <a16:creationId xmlns:a16="http://schemas.microsoft.com/office/drawing/2014/main" id="{95C6AC92-1CEA-4849-BA64-2F8107E90DF2}"/>
                    </a:ext>
                  </a:extLst>
                </p:cNvPr>
                <p:cNvPicPr/>
                <p:nvPr/>
              </p:nvPicPr>
              <p:blipFill>
                <a:blip r:embed="rId169"/>
                <a:stretch>
                  <a:fillRect/>
                </a:stretch>
              </p:blipFill>
              <p:spPr>
                <a:xfrm>
                  <a:off x="4371120" y="2898497"/>
                  <a:ext cx="442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F709EF87-3689-48D8-8BB4-9DC1170A8A2B}"/>
                    </a:ext>
                  </a:extLst>
                </p14:cNvPr>
                <p14:cNvContentPartPr/>
                <p14:nvPr/>
              </p14:nvContentPartPr>
              <p14:xfrm>
                <a:off x="4414680" y="3012977"/>
                <a:ext cx="305640" cy="417960"/>
              </p14:xfrm>
            </p:contentPart>
          </mc:Choice>
          <mc:Fallback>
            <p:pic>
              <p:nvPicPr>
                <p:cNvPr id="107" name="Ink 106">
                  <a:extLst>
                    <a:ext uri="{FF2B5EF4-FFF2-40B4-BE49-F238E27FC236}">
                      <a16:creationId xmlns:a16="http://schemas.microsoft.com/office/drawing/2014/main" id="{F709EF87-3689-48D8-8BB4-9DC1170A8A2B}"/>
                    </a:ext>
                  </a:extLst>
                </p:cNvPr>
                <p:cNvPicPr/>
                <p:nvPr/>
              </p:nvPicPr>
              <p:blipFill>
                <a:blip r:embed="rId171"/>
                <a:stretch>
                  <a:fillRect/>
                </a:stretch>
              </p:blipFill>
              <p:spPr>
                <a:xfrm>
                  <a:off x="4406040" y="3003977"/>
                  <a:ext cx="323280" cy="435600"/>
                </a:xfrm>
                <a:prstGeom prst="rect">
                  <a:avLst/>
                </a:prstGeom>
              </p:spPr>
            </p:pic>
          </mc:Fallback>
        </mc:AlternateContent>
      </p:grpSp>
      <p:grpSp>
        <p:nvGrpSpPr>
          <p:cNvPr id="115" name="Group 114">
            <a:extLst>
              <a:ext uri="{FF2B5EF4-FFF2-40B4-BE49-F238E27FC236}">
                <a16:creationId xmlns:a16="http://schemas.microsoft.com/office/drawing/2014/main" id="{E3FB4C35-C817-4433-A178-4435439F94B7}"/>
              </a:ext>
            </a:extLst>
          </p:cNvPr>
          <p:cNvGrpSpPr/>
          <p:nvPr/>
        </p:nvGrpSpPr>
        <p:grpSpPr>
          <a:xfrm>
            <a:off x="4991760" y="2885177"/>
            <a:ext cx="443520" cy="466920"/>
            <a:chOff x="4991760" y="2885177"/>
            <a:chExt cx="443520" cy="466920"/>
          </a:xfrm>
        </p:grpSpPr>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0534FC19-8EA4-45FB-893C-36EC8CB44527}"/>
                    </a:ext>
                  </a:extLst>
                </p14:cNvPr>
                <p14:cNvContentPartPr/>
                <p14:nvPr/>
              </p14:nvContentPartPr>
              <p14:xfrm>
                <a:off x="4991760" y="2885177"/>
                <a:ext cx="156960" cy="294120"/>
              </p14:xfrm>
            </p:contentPart>
          </mc:Choice>
          <mc:Fallback>
            <p:pic>
              <p:nvPicPr>
                <p:cNvPr id="108" name="Ink 107">
                  <a:extLst>
                    <a:ext uri="{FF2B5EF4-FFF2-40B4-BE49-F238E27FC236}">
                      <a16:creationId xmlns:a16="http://schemas.microsoft.com/office/drawing/2014/main" id="{0534FC19-8EA4-45FB-893C-36EC8CB44527}"/>
                    </a:ext>
                  </a:extLst>
                </p:cNvPr>
                <p:cNvPicPr/>
                <p:nvPr/>
              </p:nvPicPr>
              <p:blipFill>
                <a:blip r:embed="rId173"/>
                <a:stretch>
                  <a:fillRect/>
                </a:stretch>
              </p:blipFill>
              <p:spPr>
                <a:xfrm>
                  <a:off x="4983120" y="2876177"/>
                  <a:ext cx="1746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F2EE96DA-2B5C-414D-AC53-D2A7CA1D6B2D}"/>
                    </a:ext>
                  </a:extLst>
                </p14:cNvPr>
                <p14:cNvContentPartPr/>
                <p14:nvPr/>
              </p14:nvContentPartPr>
              <p14:xfrm>
                <a:off x="5169600" y="3019097"/>
                <a:ext cx="85680" cy="131760"/>
              </p14:xfrm>
            </p:contentPart>
          </mc:Choice>
          <mc:Fallback>
            <p:pic>
              <p:nvPicPr>
                <p:cNvPr id="109" name="Ink 108">
                  <a:extLst>
                    <a:ext uri="{FF2B5EF4-FFF2-40B4-BE49-F238E27FC236}">
                      <a16:creationId xmlns:a16="http://schemas.microsoft.com/office/drawing/2014/main" id="{F2EE96DA-2B5C-414D-AC53-D2A7CA1D6B2D}"/>
                    </a:ext>
                  </a:extLst>
                </p:cNvPr>
                <p:cNvPicPr/>
                <p:nvPr/>
              </p:nvPicPr>
              <p:blipFill>
                <a:blip r:embed="rId175"/>
                <a:stretch>
                  <a:fillRect/>
                </a:stretch>
              </p:blipFill>
              <p:spPr>
                <a:xfrm>
                  <a:off x="5160600" y="3010457"/>
                  <a:ext cx="1033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43030182-0BCD-4745-87A2-661E2DA0BAF0}"/>
                    </a:ext>
                  </a:extLst>
                </p14:cNvPr>
                <p14:cNvContentPartPr/>
                <p14:nvPr/>
              </p14:nvContentPartPr>
              <p14:xfrm>
                <a:off x="5239080" y="3081017"/>
                <a:ext cx="196200" cy="271080"/>
              </p14:xfrm>
            </p:contentPart>
          </mc:Choice>
          <mc:Fallback>
            <p:pic>
              <p:nvPicPr>
                <p:cNvPr id="110" name="Ink 109">
                  <a:extLst>
                    <a:ext uri="{FF2B5EF4-FFF2-40B4-BE49-F238E27FC236}">
                      <a16:creationId xmlns:a16="http://schemas.microsoft.com/office/drawing/2014/main" id="{43030182-0BCD-4745-87A2-661E2DA0BAF0}"/>
                    </a:ext>
                  </a:extLst>
                </p:cNvPr>
                <p:cNvPicPr/>
                <p:nvPr/>
              </p:nvPicPr>
              <p:blipFill>
                <a:blip r:embed="rId177"/>
                <a:stretch>
                  <a:fillRect/>
                </a:stretch>
              </p:blipFill>
              <p:spPr>
                <a:xfrm>
                  <a:off x="5230080" y="3072377"/>
                  <a:ext cx="213840" cy="28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C7066240-9476-4F11-992C-7B7D871338A5}"/>
                  </a:ext>
                </a:extLst>
              </p14:cNvPr>
              <p14:cNvContentPartPr/>
              <p14:nvPr/>
            </p14:nvContentPartPr>
            <p14:xfrm>
              <a:off x="5764680" y="3050777"/>
              <a:ext cx="183960" cy="160920"/>
            </p14:xfrm>
          </p:contentPart>
        </mc:Choice>
        <mc:Fallback>
          <p:pic>
            <p:nvPicPr>
              <p:cNvPr id="111" name="Ink 110">
                <a:extLst>
                  <a:ext uri="{FF2B5EF4-FFF2-40B4-BE49-F238E27FC236}">
                    <a16:creationId xmlns:a16="http://schemas.microsoft.com/office/drawing/2014/main" id="{C7066240-9476-4F11-992C-7B7D871338A5}"/>
                  </a:ext>
                </a:extLst>
              </p:cNvPr>
              <p:cNvPicPr/>
              <p:nvPr/>
            </p:nvPicPr>
            <p:blipFill>
              <a:blip r:embed="rId179"/>
              <a:stretch>
                <a:fillRect/>
              </a:stretch>
            </p:blipFill>
            <p:spPr>
              <a:xfrm>
                <a:off x="5755680" y="3042137"/>
                <a:ext cx="201600" cy="178560"/>
              </a:xfrm>
              <a:prstGeom prst="rect">
                <a:avLst/>
              </a:prstGeom>
            </p:spPr>
          </p:pic>
        </mc:Fallback>
      </mc:AlternateContent>
      <p:grpSp>
        <p:nvGrpSpPr>
          <p:cNvPr id="114" name="Group 113">
            <a:extLst>
              <a:ext uri="{FF2B5EF4-FFF2-40B4-BE49-F238E27FC236}">
                <a16:creationId xmlns:a16="http://schemas.microsoft.com/office/drawing/2014/main" id="{199F3DD7-3EEE-40B7-BD49-ED30E42F047A}"/>
              </a:ext>
            </a:extLst>
          </p:cNvPr>
          <p:cNvGrpSpPr/>
          <p:nvPr/>
        </p:nvGrpSpPr>
        <p:grpSpPr>
          <a:xfrm>
            <a:off x="6086880" y="2845577"/>
            <a:ext cx="147960" cy="409680"/>
            <a:chOff x="6086880" y="2845577"/>
            <a:chExt cx="147960" cy="409680"/>
          </a:xfrm>
        </p:grpSpPr>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071D9C59-982C-41C7-9795-C91FD0D0265B}"/>
                    </a:ext>
                  </a:extLst>
                </p14:cNvPr>
                <p14:cNvContentPartPr/>
                <p14:nvPr/>
              </p14:nvContentPartPr>
              <p14:xfrm>
                <a:off x="6086880" y="2845577"/>
                <a:ext cx="147960" cy="315000"/>
              </p14:xfrm>
            </p:contentPart>
          </mc:Choice>
          <mc:Fallback>
            <p:pic>
              <p:nvPicPr>
                <p:cNvPr id="112" name="Ink 111">
                  <a:extLst>
                    <a:ext uri="{FF2B5EF4-FFF2-40B4-BE49-F238E27FC236}">
                      <a16:creationId xmlns:a16="http://schemas.microsoft.com/office/drawing/2014/main" id="{071D9C59-982C-41C7-9795-C91FD0D0265B}"/>
                    </a:ext>
                  </a:extLst>
                </p:cNvPr>
                <p:cNvPicPr/>
                <p:nvPr/>
              </p:nvPicPr>
              <p:blipFill>
                <a:blip r:embed="rId181"/>
                <a:stretch>
                  <a:fillRect/>
                </a:stretch>
              </p:blipFill>
              <p:spPr>
                <a:xfrm>
                  <a:off x="6077880" y="2836577"/>
                  <a:ext cx="1656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D4031FE6-CAF5-462C-A4F0-B46492E9D0E2}"/>
                    </a:ext>
                  </a:extLst>
                </p14:cNvPr>
                <p14:cNvContentPartPr/>
                <p14:nvPr/>
              </p14:nvContentPartPr>
              <p14:xfrm>
                <a:off x="6148080" y="3230777"/>
                <a:ext cx="29160" cy="24480"/>
              </p14:xfrm>
            </p:contentPart>
          </mc:Choice>
          <mc:Fallback>
            <p:pic>
              <p:nvPicPr>
                <p:cNvPr id="113" name="Ink 112">
                  <a:extLst>
                    <a:ext uri="{FF2B5EF4-FFF2-40B4-BE49-F238E27FC236}">
                      <a16:creationId xmlns:a16="http://schemas.microsoft.com/office/drawing/2014/main" id="{D4031FE6-CAF5-462C-A4F0-B46492E9D0E2}"/>
                    </a:ext>
                  </a:extLst>
                </p:cNvPr>
                <p:cNvPicPr/>
                <p:nvPr/>
              </p:nvPicPr>
              <p:blipFill>
                <a:blip r:embed="rId183"/>
                <a:stretch>
                  <a:fillRect/>
                </a:stretch>
              </p:blipFill>
              <p:spPr>
                <a:xfrm>
                  <a:off x="6139080" y="3221777"/>
                  <a:ext cx="46800" cy="42120"/>
                </a:xfrm>
                <a:prstGeom prst="rect">
                  <a:avLst/>
                </a:prstGeom>
              </p:spPr>
            </p:pic>
          </mc:Fallback>
        </mc:AlternateContent>
      </p:grpSp>
      <p:grpSp>
        <p:nvGrpSpPr>
          <p:cNvPr id="132" name="Group 131">
            <a:extLst>
              <a:ext uri="{FF2B5EF4-FFF2-40B4-BE49-F238E27FC236}">
                <a16:creationId xmlns:a16="http://schemas.microsoft.com/office/drawing/2014/main" id="{9744E042-E1E2-40B0-9AA4-3A9DE405F9B4}"/>
              </a:ext>
            </a:extLst>
          </p:cNvPr>
          <p:cNvGrpSpPr/>
          <p:nvPr/>
        </p:nvGrpSpPr>
        <p:grpSpPr>
          <a:xfrm>
            <a:off x="6669360" y="2908577"/>
            <a:ext cx="1229040" cy="319680"/>
            <a:chOff x="6669360" y="2908577"/>
            <a:chExt cx="1229040" cy="319680"/>
          </a:xfrm>
        </p:grpSpPr>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D8E2544B-2D2E-456F-A850-7F0AFEBCD7DA}"/>
                    </a:ext>
                  </a:extLst>
                </p14:cNvPr>
                <p14:cNvContentPartPr/>
                <p14:nvPr/>
              </p14:nvContentPartPr>
              <p14:xfrm>
                <a:off x="6669360" y="2908937"/>
                <a:ext cx="118440" cy="319320"/>
              </p14:xfrm>
            </p:contentPart>
          </mc:Choice>
          <mc:Fallback>
            <p:pic>
              <p:nvPicPr>
                <p:cNvPr id="121" name="Ink 120">
                  <a:extLst>
                    <a:ext uri="{FF2B5EF4-FFF2-40B4-BE49-F238E27FC236}">
                      <a16:creationId xmlns:a16="http://schemas.microsoft.com/office/drawing/2014/main" id="{D8E2544B-2D2E-456F-A850-7F0AFEBCD7DA}"/>
                    </a:ext>
                  </a:extLst>
                </p:cNvPr>
                <p:cNvPicPr/>
                <p:nvPr/>
              </p:nvPicPr>
              <p:blipFill>
                <a:blip r:embed="rId185"/>
                <a:stretch>
                  <a:fillRect/>
                </a:stretch>
              </p:blipFill>
              <p:spPr>
                <a:xfrm>
                  <a:off x="6660360" y="2900297"/>
                  <a:ext cx="13608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Ink 121">
                  <a:extLst>
                    <a:ext uri="{FF2B5EF4-FFF2-40B4-BE49-F238E27FC236}">
                      <a16:creationId xmlns:a16="http://schemas.microsoft.com/office/drawing/2014/main" id="{012039C3-F28F-4183-A386-93824D6E9F1F}"/>
                    </a:ext>
                  </a:extLst>
                </p14:cNvPr>
                <p14:cNvContentPartPr/>
                <p14:nvPr/>
              </p14:nvContentPartPr>
              <p14:xfrm>
                <a:off x="6801120" y="3100097"/>
                <a:ext cx="151920" cy="99360"/>
              </p14:xfrm>
            </p:contentPart>
          </mc:Choice>
          <mc:Fallback>
            <p:pic>
              <p:nvPicPr>
                <p:cNvPr id="122" name="Ink 121">
                  <a:extLst>
                    <a:ext uri="{FF2B5EF4-FFF2-40B4-BE49-F238E27FC236}">
                      <a16:creationId xmlns:a16="http://schemas.microsoft.com/office/drawing/2014/main" id="{012039C3-F28F-4183-A386-93824D6E9F1F}"/>
                    </a:ext>
                  </a:extLst>
                </p:cNvPr>
                <p:cNvPicPr/>
                <p:nvPr/>
              </p:nvPicPr>
              <p:blipFill>
                <a:blip r:embed="rId187"/>
                <a:stretch>
                  <a:fillRect/>
                </a:stretch>
              </p:blipFill>
              <p:spPr>
                <a:xfrm>
                  <a:off x="6792120" y="3091097"/>
                  <a:ext cx="1695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E42EA2AC-A1C3-4DF6-B739-1F3219B653F0}"/>
                    </a:ext>
                  </a:extLst>
                </p14:cNvPr>
                <p14:cNvContentPartPr/>
                <p14:nvPr/>
              </p14:nvContentPartPr>
              <p14:xfrm>
                <a:off x="6963480" y="2948537"/>
                <a:ext cx="64800" cy="237960"/>
              </p14:xfrm>
            </p:contentPart>
          </mc:Choice>
          <mc:Fallback>
            <p:pic>
              <p:nvPicPr>
                <p:cNvPr id="123" name="Ink 122">
                  <a:extLst>
                    <a:ext uri="{FF2B5EF4-FFF2-40B4-BE49-F238E27FC236}">
                      <a16:creationId xmlns:a16="http://schemas.microsoft.com/office/drawing/2014/main" id="{E42EA2AC-A1C3-4DF6-B739-1F3219B653F0}"/>
                    </a:ext>
                  </a:extLst>
                </p:cNvPr>
                <p:cNvPicPr/>
                <p:nvPr/>
              </p:nvPicPr>
              <p:blipFill>
                <a:blip r:embed="rId189"/>
                <a:stretch>
                  <a:fillRect/>
                </a:stretch>
              </p:blipFill>
              <p:spPr>
                <a:xfrm>
                  <a:off x="6954840" y="2939897"/>
                  <a:ext cx="8244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7665B4FF-E3B1-4C50-8040-16AE982AB27F}"/>
                    </a:ext>
                  </a:extLst>
                </p14:cNvPr>
                <p14:cNvContentPartPr/>
                <p14:nvPr/>
              </p14:nvContentPartPr>
              <p14:xfrm>
                <a:off x="7122960" y="3037457"/>
                <a:ext cx="61200" cy="166680"/>
              </p14:xfrm>
            </p:contentPart>
          </mc:Choice>
          <mc:Fallback>
            <p:pic>
              <p:nvPicPr>
                <p:cNvPr id="124" name="Ink 123">
                  <a:extLst>
                    <a:ext uri="{FF2B5EF4-FFF2-40B4-BE49-F238E27FC236}">
                      <a16:creationId xmlns:a16="http://schemas.microsoft.com/office/drawing/2014/main" id="{7665B4FF-E3B1-4C50-8040-16AE982AB27F}"/>
                    </a:ext>
                  </a:extLst>
                </p:cNvPr>
                <p:cNvPicPr/>
                <p:nvPr/>
              </p:nvPicPr>
              <p:blipFill>
                <a:blip r:embed="rId191"/>
                <a:stretch>
                  <a:fillRect/>
                </a:stretch>
              </p:blipFill>
              <p:spPr>
                <a:xfrm>
                  <a:off x="7114320" y="3028817"/>
                  <a:ext cx="788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874DF0AF-6D81-43DA-A48C-397ACEFA5D79}"/>
                    </a:ext>
                  </a:extLst>
                </p14:cNvPr>
                <p14:cNvContentPartPr/>
                <p14:nvPr/>
              </p14:nvContentPartPr>
              <p14:xfrm>
                <a:off x="7175520" y="2973377"/>
                <a:ext cx="36720" cy="204840"/>
              </p14:xfrm>
            </p:contentPart>
          </mc:Choice>
          <mc:Fallback>
            <p:pic>
              <p:nvPicPr>
                <p:cNvPr id="125" name="Ink 124">
                  <a:extLst>
                    <a:ext uri="{FF2B5EF4-FFF2-40B4-BE49-F238E27FC236}">
                      <a16:creationId xmlns:a16="http://schemas.microsoft.com/office/drawing/2014/main" id="{874DF0AF-6D81-43DA-A48C-397ACEFA5D79}"/>
                    </a:ext>
                  </a:extLst>
                </p:cNvPr>
                <p:cNvPicPr/>
                <p:nvPr/>
              </p:nvPicPr>
              <p:blipFill>
                <a:blip r:embed="rId193"/>
                <a:stretch>
                  <a:fillRect/>
                </a:stretch>
              </p:blipFill>
              <p:spPr>
                <a:xfrm>
                  <a:off x="7166880" y="2964737"/>
                  <a:ext cx="543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B22F49D6-64EB-4F78-95D0-E245CFF8B067}"/>
                    </a:ext>
                  </a:extLst>
                </p14:cNvPr>
                <p14:cNvContentPartPr/>
                <p14:nvPr/>
              </p14:nvContentPartPr>
              <p14:xfrm>
                <a:off x="7184520" y="3044297"/>
                <a:ext cx="141120" cy="38520"/>
              </p14:xfrm>
            </p:contentPart>
          </mc:Choice>
          <mc:Fallback>
            <p:pic>
              <p:nvPicPr>
                <p:cNvPr id="126" name="Ink 125">
                  <a:extLst>
                    <a:ext uri="{FF2B5EF4-FFF2-40B4-BE49-F238E27FC236}">
                      <a16:creationId xmlns:a16="http://schemas.microsoft.com/office/drawing/2014/main" id="{B22F49D6-64EB-4F78-95D0-E245CFF8B067}"/>
                    </a:ext>
                  </a:extLst>
                </p:cNvPr>
                <p:cNvPicPr/>
                <p:nvPr/>
              </p:nvPicPr>
              <p:blipFill>
                <a:blip r:embed="rId195"/>
                <a:stretch>
                  <a:fillRect/>
                </a:stretch>
              </p:blipFill>
              <p:spPr>
                <a:xfrm>
                  <a:off x="7175880" y="3035657"/>
                  <a:ext cx="1587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7" name="Ink 126">
                  <a:extLst>
                    <a:ext uri="{FF2B5EF4-FFF2-40B4-BE49-F238E27FC236}">
                      <a16:creationId xmlns:a16="http://schemas.microsoft.com/office/drawing/2014/main" id="{47DC0AF1-64F1-41B2-A285-C504ED1AE448}"/>
                    </a:ext>
                  </a:extLst>
                </p14:cNvPr>
                <p14:cNvContentPartPr/>
                <p14:nvPr/>
              </p14:nvContentPartPr>
              <p14:xfrm>
                <a:off x="7323120" y="2975177"/>
                <a:ext cx="37080" cy="206280"/>
              </p14:xfrm>
            </p:contentPart>
          </mc:Choice>
          <mc:Fallback>
            <p:pic>
              <p:nvPicPr>
                <p:cNvPr id="127" name="Ink 126">
                  <a:extLst>
                    <a:ext uri="{FF2B5EF4-FFF2-40B4-BE49-F238E27FC236}">
                      <a16:creationId xmlns:a16="http://schemas.microsoft.com/office/drawing/2014/main" id="{47DC0AF1-64F1-41B2-A285-C504ED1AE448}"/>
                    </a:ext>
                  </a:extLst>
                </p:cNvPr>
                <p:cNvPicPr/>
                <p:nvPr/>
              </p:nvPicPr>
              <p:blipFill>
                <a:blip r:embed="rId197"/>
                <a:stretch>
                  <a:fillRect/>
                </a:stretch>
              </p:blipFill>
              <p:spPr>
                <a:xfrm>
                  <a:off x="7314480" y="2966177"/>
                  <a:ext cx="547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8" name="Ink 127">
                  <a:extLst>
                    <a:ext uri="{FF2B5EF4-FFF2-40B4-BE49-F238E27FC236}">
                      <a16:creationId xmlns:a16="http://schemas.microsoft.com/office/drawing/2014/main" id="{B31766C9-7069-43A4-B2FA-1982DD0C6050}"/>
                    </a:ext>
                  </a:extLst>
                </p14:cNvPr>
                <p14:cNvContentPartPr/>
                <p14:nvPr/>
              </p14:nvContentPartPr>
              <p14:xfrm>
                <a:off x="7341840" y="2908577"/>
                <a:ext cx="112680" cy="268560"/>
              </p14:xfrm>
            </p:contentPart>
          </mc:Choice>
          <mc:Fallback>
            <p:pic>
              <p:nvPicPr>
                <p:cNvPr id="128" name="Ink 127">
                  <a:extLst>
                    <a:ext uri="{FF2B5EF4-FFF2-40B4-BE49-F238E27FC236}">
                      <a16:creationId xmlns:a16="http://schemas.microsoft.com/office/drawing/2014/main" id="{B31766C9-7069-43A4-B2FA-1982DD0C6050}"/>
                    </a:ext>
                  </a:extLst>
                </p:cNvPr>
                <p:cNvPicPr/>
                <p:nvPr/>
              </p:nvPicPr>
              <p:blipFill>
                <a:blip r:embed="rId199"/>
                <a:stretch>
                  <a:fillRect/>
                </a:stretch>
              </p:blipFill>
              <p:spPr>
                <a:xfrm>
                  <a:off x="7333200" y="2899577"/>
                  <a:ext cx="1303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83AD4D58-FEBA-42FD-9361-331FE3C57C00}"/>
                    </a:ext>
                  </a:extLst>
                </p14:cNvPr>
                <p14:cNvContentPartPr/>
                <p14:nvPr/>
              </p14:nvContentPartPr>
              <p14:xfrm>
                <a:off x="7462440" y="3070577"/>
                <a:ext cx="128520" cy="104040"/>
              </p14:xfrm>
            </p:contentPart>
          </mc:Choice>
          <mc:Fallback>
            <p:pic>
              <p:nvPicPr>
                <p:cNvPr id="129" name="Ink 128">
                  <a:extLst>
                    <a:ext uri="{FF2B5EF4-FFF2-40B4-BE49-F238E27FC236}">
                      <a16:creationId xmlns:a16="http://schemas.microsoft.com/office/drawing/2014/main" id="{83AD4D58-FEBA-42FD-9361-331FE3C57C00}"/>
                    </a:ext>
                  </a:extLst>
                </p:cNvPr>
                <p:cNvPicPr/>
                <p:nvPr/>
              </p:nvPicPr>
              <p:blipFill>
                <a:blip r:embed="rId201"/>
                <a:stretch>
                  <a:fillRect/>
                </a:stretch>
              </p:blipFill>
              <p:spPr>
                <a:xfrm>
                  <a:off x="7453800" y="3061577"/>
                  <a:ext cx="146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8D40D540-40A7-463A-BA68-12AB9D4509E8}"/>
                    </a:ext>
                  </a:extLst>
                </p14:cNvPr>
                <p14:cNvContentPartPr/>
                <p14:nvPr/>
              </p14:nvContentPartPr>
              <p14:xfrm>
                <a:off x="7602840" y="2985617"/>
                <a:ext cx="113040" cy="171720"/>
              </p14:xfrm>
            </p:contentPart>
          </mc:Choice>
          <mc:Fallback>
            <p:pic>
              <p:nvPicPr>
                <p:cNvPr id="130" name="Ink 129">
                  <a:extLst>
                    <a:ext uri="{FF2B5EF4-FFF2-40B4-BE49-F238E27FC236}">
                      <a16:creationId xmlns:a16="http://schemas.microsoft.com/office/drawing/2014/main" id="{8D40D540-40A7-463A-BA68-12AB9D4509E8}"/>
                    </a:ext>
                  </a:extLst>
                </p:cNvPr>
                <p:cNvPicPr/>
                <p:nvPr/>
              </p:nvPicPr>
              <p:blipFill>
                <a:blip r:embed="rId203"/>
                <a:stretch>
                  <a:fillRect/>
                </a:stretch>
              </p:blipFill>
              <p:spPr>
                <a:xfrm>
                  <a:off x="7593840" y="2976617"/>
                  <a:ext cx="1306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DA4970BA-CAE7-4070-AAEC-6F384AC3B939}"/>
                    </a:ext>
                  </a:extLst>
                </p14:cNvPr>
                <p14:cNvContentPartPr/>
                <p14:nvPr/>
              </p14:nvContentPartPr>
              <p14:xfrm>
                <a:off x="7724160" y="3007577"/>
                <a:ext cx="174240" cy="160920"/>
              </p14:xfrm>
            </p:contentPart>
          </mc:Choice>
          <mc:Fallback>
            <p:pic>
              <p:nvPicPr>
                <p:cNvPr id="131" name="Ink 130">
                  <a:extLst>
                    <a:ext uri="{FF2B5EF4-FFF2-40B4-BE49-F238E27FC236}">
                      <a16:creationId xmlns:a16="http://schemas.microsoft.com/office/drawing/2014/main" id="{DA4970BA-CAE7-4070-AAEC-6F384AC3B939}"/>
                    </a:ext>
                  </a:extLst>
                </p:cNvPr>
                <p:cNvPicPr/>
                <p:nvPr/>
              </p:nvPicPr>
              <p:blipFill>
                <a:blip r:embed="rId205"/>
                <a:stretch>
                  <a:fillRect/>
                </a:stretch>
              </p:blipFill>
              <p:spPr>
                <a:xfrm>
                  <a:off x="7715160" y="2998577"/>
                  <a:ext cx="191880" cy="178560"/>
                </a:xfrm>
                <a:prstGeom prst="rect">
                  <a:avLst/>
                </a:prstGeom>
              </p:spPr>
            </p:pic>
          </mc:Fallback>
        </mc:AlternateContent>
      </p:grpSp>
      <p:grpSp>
        <p:nvGrpSpPr>
          <p:cNvPr id="140" name="Group 139">
            <a:extLst>
              <a:ext uri="{FF2B5EF4-FFF2-40B4-BE49-F238E27FC236}">
                <a16:creationId xmlns:a16="http://schemas.microsoft.com/office/drawing/2014/main" id="{AF81C3FA-E63B-45C6-AE2C-3204C7D48753}"/>
              </a:ext>
            </a:extLst>
          </p:cNvPr>
          <p:cNvGrpSpPr/>
          <p:nvPr/>
        </p:nvGrpSpPr>
        <p:grpSpPr>
          <a:xfrm>
            <a:off x="8228520" y="2773937"/>
            <a:ext cx="914400" cy="493920"/>
            <a:chOff x="8228520" y="2773937"/>
            <a:chExt cx="914400" cy="493920"/>
          </a:xfrm>
        </p:grpSpPr>
        <mc:AlternateContent xmlns:mc="http://schemas.openxmlformats.org/markup-compatibility/2006">
          <mc:Choice xmlns:p14="http://schemas.microsoft.com/office/powerpoint/2010/main" Requires="p14">
            <p:contentPart p14:bwMode="auto" r:id="rId206">
              <p14:nvContentPartPr>
                <p14:cNvPr id="133" name="Ink 132">
                  <a:extLst>
                    <a:ext uri="{FF2B5EF4-FFF2-40B4-BE49-F238E27FC236}">
                      <a16:creationId xmlns:a16="http://schemas.microsoft.com/office/drawing/2014/main" id="{DE049676-1666-407A-94E5-4F034E147F20}"/>
                    </a:ext>
                  </a:extLst>
                </p14:cNvPr>
                <p14:cNvContentPartPr/>
                <p14:nvPr/>
              </p14:nvContentPartPr>
              <p14:xfrm>
                <a:off x="8228520" y="3016217"/>
                <a:ext cx="117360" cy="144000"/>
              </p14:xfrm>
            </p:contentPart>
          </mc:Choice>
          <mc:Fallback>
            <p:pic>
              <p:nvPicPr>
                <p:cNvPr id="133" name="Ink 132">
                  <a:extLst>
                    <a:ext uri="{FF2B5EF4-FFF2-40B4-BE49-F238E27FC236}">
                      <a16:creationId xmlns:a16="http://schemas.microsoft.com/office/drawing/2014/main" id="{DE049676-1666-407A-94E5-4F034E147F20}"/>
                    </a:ext>
                  </a:extLst>
                </p:cNvPr>
                <p:cNvPicPr/>
                <p:nvPr/>
              </p:nvPicPr>
              <p:blipFill>
                <a:blip r:embed="rId207"/>
                <a:stretch>
                  <a:fillRect/>
                </a:stretch>
              </p:blipFill>
              <p:spPr>
                <a:xfrm>
                  <a:off x="8219880" y="3007217"/>
                  <a:ext cx="135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4" name="Ink 133">
                  <a:extLst>
                    <a:ext uri="{FF2B5EF4-FFF2-40B4-BE49-F238E27FC236}">
                      <a16:creationId xmlns:a16="http://schemas.microsoft.com/office/drawing/2014/main" id="{C341F4F9-EE80-422A-AA42-91194C9E1209}"/>
                    </a:ext>
                  </a:extLst>
                </p14:cNvPr>
                <p14:cNvContentPartPr/>
                <p14:nvPr/>
              </p14:nvContentPartPr>
              <p14:xfrm>
                <a:off x="8447040" y="3015497"/>
                <a:ext cx="81000" cy="32760"/>
              </p14:xfrm>
            </p:contentPart>
          </mc:Choice>
          <mc:Fallback>
            <p:pic>
              <p:nvPicPr>
                <p:cNvPr id="134" name="Ink 133">
                  <a:extLst>
                    <a:ext uri="{FF2B5EF4-FFF2-40B4-BE49-F238E27FC236}">
                      <a16:creationId xmlns:a16="http://schemas.microsoft.com/office/drawing/2014/main" id="{C341F4F9-EE80-422A-AA42-91194C9E1209}"/>
                    </a:ext>
                  </a:extLst>
                </p:cNvPr>
                <p:cNvPicPr/>
                <p:nvPr/>
              </p:nvPicPr>
              <p:blipFill>
                <a:blip r:embed="rId209"/>
                <a:stretch>
                  <a:fillRect/>
                </a:stretch>
              </p:blipFill>
              <p:spPr>
                <a:xfrm>
                  <a:off x="8438400" y="3006497"/>
                  <a:ext cx="986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5" name="Ink 134">
                  <a:extLst>
                    <a:ext uri="{FF2B5EF4-FFF2-40B4-BE49-F238E27FC236}">
                      <a16:creationId xmlns:a16="http://schemas.microsoft.com/office/drawing/2014/main" id="{69A47C37-834F-41D1-A9CD-17542EB26B24}"/>
                    </a:ext>
                  </a:extLst>
                </p14:cNvPr>
                <p14:cNvContentPartPr/>
                <p14:nvPr/>
              </p14:nvContentPartPr>
              <p14:xfrm>
                <a:off x="8481600" y="3052577"/>
                <a:ext cx="82800" cy="21240"/>
              </p14:xfrm>
            </p:contentPart>
          </mc:Choice>
          <mc:Fallback>
            <p:pic>
              <p:nvPicPr>
                <p:cNvPr id="135" name="Ink 134">
                  <a:extLst>
                    <a:ext uri="{FF2B5EF4-FFF2-40B4-BE49-F238E27FC236}">
                      <a16:creationId xmlns:a16="http://schemas.microsoft.com/office/drawing/2014/main" id="{69A47C37-834F-41D1-A9CD-17542EB26B24}"/>
                    </a:ext>
                  </a:extLst>
                </p:cNvPr>
                <p:cNvPicPr/>
                <p:nvPr/>
              </p:nvPicPr>
              <p:blipFill>
                <a:blip r:embed="rId211"/>
                <a:stretch>
                  <a:fillRect/>
                </a:stretch>
              </p:blipFill>
              <p:spPr>
                <a:xfrm>
                  <a:off x="8472960" y="3043937"/>
                  <a:ext cx="1004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6" name="Ink 135">
                  <a:extLst>
                    <a:ext uri="{FF2B5EF4-FFF2-40B4-BE49-F238E27FC236}">
                      <a16:creationId xmlns:a16="http://schemas.microsoft.com/office/drawing/2014/main" id="{AE78C6AD-9752-46ED-B68E-4C6E55692DE1}"/>
                    </a:ext>
                  </a:extLst>
                </p14:cNvPr>
                <p14:cNvContentPartPr/>
                <p14:nvPr/>
              </p14:nvContentPartPr>
              <p14:xfrm>
                <a:off x="8647200" y="2907137"/>
                <a:ext cx="203040" cy="254160"/>
              </p14:xfrm>
            </p:contentPart>
          </mc:Choice>
          <mc:Fallback>
            <p:pic>
              <p:nvPicPr>
                <p:cNvPr id="136" name="Ink 135">
                  <a:extLst>
                    <a:ext uri="{FF2B5EF4-FFF2-40B4-BE49-F238E27FC236}">
                      <a16:creationId xmlns:a16="http://schemas.microsoft.com/office/drawing/2014/main" id="{AE78C6AD-9752-46ED-B68E-4C6E55692DE1}"/>
                    </a:ext>
                  </a:extLst>
                </p:cNvPr>
                <p:cNvPicPr/>
                <p:nvPr/>
              </p:nvPicPr>
              <p:blipFill>
                <a:blip r:embed="rId213"/>
                <a:stretch>
                  <a:fillRect/>
                </a:stretch>
              </p:blipFill>
              <p:spPr>
                <a:xfrm>
                  <a:off x="8638560" y="2898137"/>
                  <a:ext cx="2206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7" name="Ink 136">
                  <a:extLst>
                    <a:ext uri="{FF2B5EF4-FFF2-40B4-BE49-F238E27FC236}">
                      <a16:creationId xmlns:a16="http://schemas.microsoft.com/office/drawing/2014/main" id="{2D91D973-393E-4DCB-B670-81955F9F3260}"/>
                    </a:ext>
                  </a:extLst>
                </p14:cNvPr>
                <p14:cNvContentPartPr/>
                <p14:nvPr/>
              </p14:nvContentPartPr>
              <p14:xfrm>
                <a:off x="8873640" y="2773937"/>
                <a:ext cx="16200" cy="160560"/>
              </p14:xfrm>
            </p:contentPart>
          </mc:Choice>
          <mc:Fallback>
            <p:pic>
              <p:nvPicPr>
                <p:cNvPr id="137" name="Ink 136">
                  <a:extLst>
                    <a:ext uri="{FF2B5EF4-FFF2-40B4-BE49-F238E27FC236}">
                      <a16:creationId xmlns:a16="http://schemas.microsoft.com/office/drawing/2014/main" id="{2D91D973-393E-4DCB-B670-81955F9F3260}"/>
                    </a:ext>
                  </a:extLst>
                </p:cNvPr>
                <p:cNvPicPr/>
                <p:nvPr/>
              </p:nvPicPr>
              <p:blipFill>
                <a:blip r:embed="rId215"/>
                <a:stretch>
                  <a:fillRect/>
                </a:stretch>
              </p:blipFill>
              <p:spPr>
                <a:xfrm>
                  <a:off x="8865000" y="2764937"/>
                  <a:ext cx="338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8" name="Ink 137">
                  <a:extLst>
                    <a:ext uri="{FF2B5EF4-FFF2-40B4-BE49-F238E27FC236}">
                      <a16:creationId xmlns:a16="http://schemas.microsoft.com/office/drawing/2014/main" id="{E6E00BA5-3A92-4A9B-8C7A-E77E0045BB43}"/>
                    </a:ext>
                  </a:extLst>
                </p14:cNvPr>
                <p14:cNvContentPartPr/>
                <p14:nvPr/>
              </p14:nvContentPartPr>
              <p14:xfrm>
                <a:off x="8903520" y="2837657"/>
                <a:ext cx="91080" cy="120600"/>
              </p14:xfrm>
            </p:contentPart>
          </mc:Choice>
          <mc:Fallback>
            <p:pic>
              <p:nvPicPr>
                <p:cNvPr id="138" name="Ink 137">
                  <a:extLst>
                    <a:ext uri="{FF2B5EF4-FFF2-40B4-BE49-F238E27FC236}">
                      <a16:creationId xmlns:a16="http://schemas.microsoft.com/office/drawing/2014/main" id="{E6E00BA5-3A92-4A9B-8C7A-E77E0045BB43}"/>
                    </a:ext>
                  </a:extLst>
                </p:cNvPr>
                <p:cNvPicPr/>
                <p:nvPr/>
              </p:nvPicPr>
              <p:blipFill>
                <a:blip r:embed="rId217"/>
                <a:stretch>
                  <a:fillRect/>
                </a:stretch>
              </p:blipFill>
              <p:spPr>
                <a:xfrm>
                  <a:off x="8894880" y="2829017"/>
                  <a:ext cx="108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9" name="Ink 138">
                  <a:extLst>
                    <a:ext uri="{FF2B5EF4-FFF2-40B4-BE49-F238E27FC236}">
                      <a16:creationId xmlns:a16="http://schemas.microsoft.com/office/drawing/2014/main" id="{E7F54670-C566-4622-B8E7-08D141939693}"/>
                    </a:ext>
                  </a:extLst>
                </p14:cNvPr>
                <p14:cNvContentPartPr/>
                <p14:nvPr/>
              </p14:nvContentPartPr>
              <p14:xfrm>
                <a:off x="9093240" y="3108737"/>
                <a:ext cx="49680" cy="159120"/>
              </p14:xfrm>
            </p:contentPart>
          </mc:Choice>
          <mc:Fallback>
            <p:pic>
              <p:nvPicPr>
                <p:cNvPr id="139" name="Ink 138">
                  <a:extLst>
                    <a:ext uri="{FF2B5EF4-FFF2-40B4-BE49-F238E27FC236}">
                      <a16:creationId xmlns:a16="http://schemas.microsoft.com/office/drawing/2014/main" id="{E7F54670-C566-4622-B8E7-08D141939693}"/>
                    </a:ext>
                  </a:extLst>
                </p:cNvPr>
                <p:cNvPicPr/>
                <p:nvPr/>
              </p:nvPicPr>
              <p:blipFill>
                <a:blip r:embed="rId219"/>
                <a:stretch>
                  <a:fillRect/>
                </a:stretch>
              </p:blipFill>
              <p:spPr>
                <a:xfrm>
                  <a:off x="9084600" y="3099737"/>
                  <a:ext cx="67320" cy="176760"/>
                </a:xfrm>
                <a:prstGeom prst="rect">
                  <a:avLst/>
                </a:prstGeom>
              </p:spPr>
            </p:pic>
          </mc:Fallback>
        </mc:AlternateContent>
      </p:grpSp>
      <p:grpSp>
        <p:nvGrpSpPr>
          <p:cNvPr id="144" name="Group 143">
            <a:extLst>
              <a:ext uri="{FF2B5EF4-FFF2-40B4-BE49-F238E27FC236}">
                <a16:creationId xmlns:a16="http://schemas.microsoft.com/office/drawing/2014/main" id="{DC771E52-CD8F-4EAA-8A19-B640ABE6EDC4}"/>
              </a:ext>
            </a:extLst>
          </p:cNvPr>
          <p:cNvGrpSpPr/>
          <p:nvPr/>
        </p:nvGrpSpPr>
        <p:grpSpPr>
          <a:xfrm>
            <a:off x="6133320" y="3511937"/>
            <a:ext cx="494280" cy="389520"/>
            <a:chOff x="6133320" y="3511937"/>
            <a:chExt cx="494280" cy="389520"/>
          </a:xfrm>
        </p:grpSpPr>
        <mc:AlternateContent xmlns:mc="http://schemas.openxmlformats.org/markup-compatibility/2006">
          <mc:Choice xmlns:p14="http://schemas.microsoft.com/office/powerpoint/2010/main" Requires="p14">
            <p:contentPart p14:bwMode="auto" r:id="rId220">
              <p14:nvContentPartPr>
                <p14:cNvPr id="141" name="Ink 140">
                  <a:extLst>
                    <a:ext uri="{FF2B5EF4-FFF2-40B4-BE49-F238E27FC236}">
                      <a16:creationId xmlns:a16="http://schemas.microsoft.com/office/drawing/2014/main" id="{121C9FB0-E4D5-484D-B7CF-2ED71D0CB99B}"/>
                    </a:ext>
                  </a:extLst>
                </p14:cNvPr>
                <p14:cNvContentPartPr/>
                <p14:nvPr/>
              </p14:nvContentPartPr>
              <p14:xfrm>
                <a:off x="6133320" y="3614177"/>
                <a:ext cx="85320" cy="287280"/>
              </p14:xfrm>
            </p:contentPart>
          </mc:Choice>
          <mc:Fallback>
            <p:pic>
              <p:nvPicPr>
                <p:cNvPr id="141" name="Ink 140">
                  <a:extLst>
                    <a:ext uri="{FF2B5EF4-FFF2-40B4-BE49-F238E27FC236}">
                      <a16:creationId xmlns:a16="http://schemas.microsoft.com/office/drawing/2014/main" id="{121C9FB0-E4D5-484D-B7CF-2ED71D0CB99B}"/>
                    </a:ext>
                  </a:extLst>
                </p:cNvPr>
                <p:cNvPicPr/>
                <p:nvPr/>
              </p:nvPicPr>
              <p:blipFill>
                <a:blip r:embed="rId221"/>
                <a:stretch>
                  <a:fillRect/>
                </a:stretch>
              </p:blipFill>
              <p:spPr>
                <a:xfrm>
                  <a:off x="6124320" y="3605537"/>
                  <a:ext cx="1029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2" name="Ink 141">
                  <a:extLst>
                    <a:ext uri="{FF2B5EF4-FFF2-40B4-BE49-F238E27FC236}">
                      <a16:creationId xmlns:a16="http://schemas.microsoft.com/office/drawing/2014/main" id="{4CE6459E-8D4F-4EC3-B772-FFC86A745EB4}"/>
                    </a:ext>
                  </a:extLst>
                </p14:cNvPr>
                <p14:cNvContentPartPr/>
                <p14:nvPr/>
              </p14:nvContentPartPr>
              <p14:xfrm>
                <a:off x="6252480" y="3511937"/>
                <a:ext cx="289800" cy="215640"/>
              </p14:xfrm>
            </p:contentPart>
          </mc:Choice>
          <mc:Fallback>
            <p:pic>
              <p:nvPicPr>
                <p:cNvPr id="142" name="Ink 141">
                  <a:extLst>
                    <a:ext uri="{FF2B5EF4-FFF2-40B4-BE49-F238E27FC236}">
                      <a16:creationId xmlns:a16="http://schemas.microsoft.com/office/drawing/2014/main" id="{4CE6459E-8D4F-4EC3-B772-FFC86A745EB4}"/>
                    </a:ext>
                  </a:extLst>
                </p:cNvPr>
                <p:cNvPicPr/>
                <p:nvPr/>
              </p:nvPicPr>
              <p:blipFill>
                <a:blip r:embed="rId223"/>
                <a:stretch>
                  <a:fillRect/>
                </a:stretch>
              </p:blipFill>
              <p:spPr>
                <a:xfrm>
                  <a:off x="6243480" y="3502937"/>
                  <a:ext cx="3074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3" name="Ink 142">
                  <a:extLst>
                    <a:ext uri="{FF2B5EF4-FFF2-40B4-BE49-F238E27FC236}">
                      <a16:creationId xmlns:a16="http://schemas.microsoft.com/office/drawing/2014/main" id="{F6A41FE6-7162-4490-9E0A-A19997F6F9D1}"/>
                    </a:ext>
                  </a:extLst>
                </p14:cNvPr>
                <p14:cNvContentPartPr/>
                <p14:nvPr/>
              </p14:nvContentPartPr>
              <p14:xfrm>
                <a:off x="6471360" y="3604457"/>
                <a:ext cx="156240" cy="44640"/>
              </p14:xfrm>
            </p:contentPart>
          </mc:Choice>
          <mc:Fallback>
            <p:pic>
              <p:nvPicPr>
                <p:cNvPr id="143" name="Ink 142">
                  <a:extLst>
                    <a:ext uri="{FF2B5EF4-FFF2-40B4-BE49-F238E27FC236}">
                      <a16:creationId xmlns:a16="http://schemas.microsoft.com/office/drawing/2014/main" id="{F6A41FE6-7162-4490-9E0A-A19997F6F9D1}"/>
                    </a:ext>
                  </a:extLst>
                </p:cNvPr>
                <p:cNvPicPr/>
                <p:nvPr/>
              </p:nvPicPr>
              <p:blipFill>
                <a:blip r:embed="rId225"/>
                <a:stretch>
                  <a:fillRect/>
                </a:stretch>
              </p:blipFill>
              <p:spPr>
                <a:xfrm>
                  <a:off x="6462360" y="3595817"/>
                  <a:ext cx="173880" cy="62280"/>
                </a:xfrm>
                <a:prstGeom prst="rect">
                  <a:avLst/>
                </a:prstGeom>
              </p:spPr>
            </p:pic>
          </mc:Fallback>
        </mc:AlternateContent>
      </p:grpSp>
      <p:grpSp>
        <p:nvGrpSpPr>
          <p:cNvPr id="161" name="Group 160">
            <a:extLst>
              <a:ext uri="{FF2B5EF4-FFF2-40B4-BE49-F238E27FC236}">
                <a16:creationId xmlns:a16="http://schemas.microsoft.com/office/drawing/2014/main" id="{D5549B35-74F6-4BEB-BE97-EB3B7B06E223}"/>
              </a:ext>
            </a:extLst>
          </p:cNvPr>
          <p:cNvGrpSpPr/>
          <p:nvPr/>
        </p:nvGrpSpPr>
        <p:grpSpPr>
          <a:xfrm>
            <a:off x="7370640" y="3526697"/>
            <a:ext cx="830880" cy="568080"/>
            <a:chOff x="7370640" y="3526697"/>
            <a:chExt cx="830880" cy="568080"/>
          </a:xfrm>
        </p:grpSpPr>
        <mc:AlternateContent xmlns:mc="http://schemas.openxmlformats.org/markup-compatibility/2006">
          <mc:Choice xmlns:p14="http://schemas.microsoft.com/office/powerpoint/2010/main" Requires="p14">
            <p:contentPart p14:bwMode="auto" r:id="rId226">
              <p14:nvContentPartPr>
                <p14:cNvPr id="150" name="Ink 149">
                  <a:extLst>
                    <a:ext uri="{FF2B5EF4-FFF2-40B4-BE49-F238E27FC236}">
                      <a16:creationId xmlns:a16="http://schemas.microsoft.com/office/drawing/2014/main" id="{B53237C2-BACF-49B3-9680-BB9B7B49058B}"/>
                    </a:ext>
                  </a:extLst>
                </p14:cNvPr>
                <p14:cNvContentPartPr/>
                <p14:nvPr/>
              </p14:nvContentPartPr>
              <p14:xfrm>
                <a:off x="7370640" y="3674297"/>
                <a:ext cx="186840" cy="420480"/>
              </p14:xfrm>
            </p:contentPart>
          </mc:Choice>
          <mc:Fallback>
            <p:pic>
              <p:nvPicPr>
                <p:cNvPr id="150" name="Ink 149">
                  <a:extLst>
                    <a:ext uri="{FF2B5EF4-FFF2-40B4-BE49-F238E27FC236}">
                      <a16:creationId xmlns:a16="http://schemas.microsoft.com/office/drawing/2014/main" id="{B53237C2-BACF-49B3-9680-BB9B7B49058B}"/>
                    </a:ext>
                  </a:extLst>
                </p:cNvPr>
                <p:cNvPicPr/>
                <p:nvPr/>
              </p:nvPicPr>
              <p:blipFill>
                <a:blip r:embed="rId227"/>
                <a:stretch>
                  <a:fillRect/>
                </a:stretch>
              </p:blipFill>
              <p:spPr>
                <a:xfrm>
                  <a:off x="7361640" y="3665657"/>
                  <a:ext cx="20448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1" name="Ink 150">
                  <a:extLst>
                    <a:ext uri="{FF2B5EF4-FFF2-40B4-BE49-F238E27FC236}">
                      <a16:creationId xmlns:a16="http://schemas.microsoft.com/office/drawing/2014/main" id="{FF057D12-F4BA-4B0D-9BA8-420ED02722F4}"/>
                    </a:ext>
                  </a:extLst>
                </p14:cNvPr>
                <p14:cNvContentPartPr/>
                <p14:nvPr/>
              </p14:nvContentPartPr>
              <p14:xfrm>
                <a:off x="7566120" y="3526697"/>
                <a:ext cx="10440" cy="139320"/>
              </p14:xfrm>
            </p:contentPart>
          </mc:Choice>
          <mc:Fallback>
            <p:pic>
              <p:nvPicPr>
                <p:cNvPr id="151" name="Ink 150">
                  <a:extLst>
                    <a:ext uri="{FF2B5EF4-FFF2-40B4-BE49-F238E27FC236}">
                      <a16:creationId xmlns:a16="http://schemas.microsoft.com/office/drawing/2014/main" id="{FF057D12-F4BA-4B0D-9BA8-420ED02722F4}"/>
                    </a:ext>
                  </a:extLst>
                </p:cNvPr>
                <p:cNvPicPr/>
                <p:nvPr/>
              </p:nvPicPr>
              <p:blipFill>
                <a:blip r:embed="rId229"/>
                <a:stretch>
                  <a:fillRect/>
                </a:stretch>
              </p:blipFill>
              <p:spPr>
                <a:xfrm>
                  <a:off x="7557480" y="3517697"/>
                  <a:ext cx="280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2" name="Ink 151">
                  <a:extLst>
                    <a:ext uri="{FF2B5EF4-FFF2-40B4-BE49-F238E27FC236}">
                      <a16:creationId xmlns:a16="http://schemas.microsoft.com/office/drawing/2014/main" id="{369AB886-78A9-45BD-B599-466A6A9FD630}"/>
                    </a:ext>
                  </a:extLst>
                </p14:cNvPr>
                <p14:cNvContentPartPr/>
                <p14:nvPr/>
              </p14:nvContentPartPr>
              <p14:xfrm>
                <a:off x="7601400" y="3603737"/>
                <a:ext cx="87480" cy="99000"/>
              </p14:xfrm>
            </p:contentPart>
          </mc:Choice>
          <mc:Fallback>
            <p:pic>
              <p:nvPicPr>
                <p:cNvPr id="152" name="Ink 151">
                  <a:extLst>
                    <a:ext uri="{FF2B5EF4-FFF2-40B4-BE49-F238E27FC236}">
                      <a16:creationId xmlns:a16="http://schemas.microsoft.com/office/drawing/2014/main" id="{369AB886-78A9-45BD-B599-466A6A9FD630}"/>
                    </a:ext>
                  </a:extLst>
                </p:cNvPr>
                <p:cNvPicPr/>
                <p:nvPr/>
              </p:nvPicPr>
              <p:blipFill>
                <a:blip r:embed="rId231"/>
                <a:stretch>
                  <a:fillRect/>
                </a:stretch>
              </p:blipFill>
              <p:spPr>
                <a:xfrm>
                  <a:off x="7592760" y="3595097"/>
                  <a:ext cx="1051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3" name="Ink 152">
                  <a:extLst>
                    <a:ext uri="{FF2B5EF4-FFF2-40B4-BE49-F238E27FC236}">
                      <a16:creationId xmlns:a16="http://schemas.microsoft.com/office/drawing/2014/main" id="{E288590B-BADD-4EA3-92FE-F3492BBD2E3A}"/>
                    </a:ext>
                  </a:extLst>
                </p14:cNvPr>
                <p14:cNvContentPartPr/>
                <p14:nvPr/>
              </p14:nvContentPartPr>
              <p14:xfrm>
                <a:off x="7724880" y="3542177"/>
                <a:ext cx="112680" cy="109080"/>
              </p14:xfrm>
            </p:contentPart>
          </mc:Choice>
          <mc:Fallback>
            <p:pic>
              <p:nvPicPr>
                <p:cNvPr id="153" name="Ink 152">
                  <a:extLst>
                    <a:ext uri="{FF2B5EF4-FFF2-40B4-BE49-F238E27FC236}">
                      <a16:creationId xmlns:a16="http://schemas.microsoft.com/office/drawing/2014/main" id="{E288590B-BADD-4EA3-92FE-F3492BBD2E3A}"/>
                    </a:ext>
                  </a:extLst>
                </p:cNvPr>
                <p:cNvPicPr/>
                <p:nvPr/>
              </p:nvPicPr>
              <p:blipFill>
                <a:blip r:embed="rId233"/>
                <a:stretch>
                  <a:fillRect/>
                </a:stretch>
              </p:blipFill>
              <p:spPr>
                <a:xfrm>
                  <a:off x="7715880" y="3533177"/>
                  <a:ext cx="1303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4" name="Ink 153">
                  <a:extLst>
                    <a:ext uri="{FF2B5EF4-FFF2-40B4-BE49-F238E27FC236}">
                      <a16:creationId xmlns:a16="http://schemas.microsoft.com/office/drawing/2014/main" id="{0B7A7628-8867-4CCD-93BC-CB19ADB97F9F}"/>
                    </a:ext>
                  </a:extLst>
                </p14:cNvPr>
                <p14:cNvContentPartPr/>
                <p14:nvPr/>
              </p14:nvContentPartPr>
              <p14:xfrm>
                <a:off x="7889400" y="3526697"/>
                <a:ext cx="3960" cy="161280"/>
              </p14:xfrm>
            </p:contentPart>
          </mc:Choice>
          <mc:Fallback>
            <p:pic>
              <p:nvPicPr>
                <p:cNvPr id="154" name="Ink 153">
                  <a:extLst>
                    <a:ext uri="{FF2B5EF4-FFF2-40B4-BE49-F238E27FC236}">
                      <a16:creationId xmlns:a16="http://schemas.microsoft.com/office/drawing/2014/main" id="{0B7A7628-8867-4CCD-93BC-CB19ADB97F9F}"/>
                    </a:ext>
                  </a:extLst>
                </p:cNvPr>
                <p:cNvPicPr/>
                <p:nvPr/>
              </p:nvPicPr>
              <p:blipFill>
                <a:blip r:embed="rId235"/>
                <a:stretch>
                  <a:fillRect/>
                </a:stretch>
              </p:blipFill>
              <p:spPr>
                <a:xfrm>
                  <a:off x="7880760" y="3517697"/>
                  <a:ext cx="216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5" name="Ink 154">
                  <a:extLst>
                    <a:ext uri="{FF2B5EF4-FFF2-40B4-BE49-F238E27FC236}">
                      <a16:creationId xmlns:a16="http://schemas.microsoft.com/office/drawing/2014/main" id="{E4D712AE-497E-44AA-8BFB-4A1900A162C6}"/>
                    </a:ext>
                  </a:extLst>
                </p14:cNvPr>
                <p14:cNvContentPartPr/>
                <p14:nvPr/>
              </p14:nvContentPartPr>
              <p14:xfrm>
                <a:off x="7967880" y="3875897"/>
                <a:ext cx="147600" cy="34200"/>
              </p14:xfrm>
            </p:contentPart>
          </mc:Choice>
          <mc:Fallback>
            <p:pic>
              <p:nvPicPr>
                <p:cNvPr id="155" name="Ink 154">
                  <a:extLst>
                    <a:ext uri="{FF2B5EF4-FFF2-40B4-BE49-F238E27FC236}">
                      <a16:creationId xmlns:a16="http://schemas.microsoft.com/office/drawing/2014/main" id="{E4D712AE-497E-44AA-8BFB-4A1900A162C6}"/>
                    </a:ext>
                  </a:extLst>
                </p:cNvPr>
                <p:cNvPicPr/>
                <p:nvPr/>
              </p:nvPicPr>
              <p:blipFill>
                <a:blip r:embed="rId237"/>
                <a:stretch>
                  <a:fillRect/>
                </a:stretch>
              </p:blipFill>
              <p:spPr>
                <a:xfrm>
                  <a:off x="7959240" y="3866897"/>
                  <a:ext cx="1652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6" name="Ink 155">
                  <a:extLst>
                    <a:ext uri="{FF2B5EF4-FFF2-40B4-BE49-F238E27FC236}">
                      <a16:creationId xmlns:a16="http://schemas.microsoft.com/office/drawing/2014/main" id="{3282828A-A0D1-4FDD-8D39-387967A2E895}"/>
                    </a:ext>
                  </a:extLst>
                </p14:cNvPr>
                <p14:cNvContentPartPr/>
                <p14:nvPr/>
              </p14:nvContentPartPr>
              <p14:xfrm>
                <a:off x="8194320" y="3779057"/>
                <a:ext cx="7200" cy="237960"/>
              </p14:xfrm>
            </p:contentPart>
          </mc:Choice>
          <mc:Fallback>
            <p:pic>
              <p:nvPicPr>
                <p:cNvPr id="156" name="Ink 155">
                  <a:extLst>
                    <a:ext uri="{FF2B5EF4-FFF2-40B4-BE49-F238E27FC236}">
                      <a16:creationId xmlns:a16="http://schemas.microsoft.com/office/drawing/2014/main" id="{3282828A-A0D1-4FDD-8D39-387967A2E895}"/>
                    </a:ext>
                  </a:extLst>
                </p:cNvPr>
                <p:cNvPicPr/>
                <p:nvPr/>
              </p:nvPicPr>
              <p:blipFill>
                <a:blip r:embed="rId239"/>
                <a:stretch>
                  <a:fillRect/>
                </a:stretch>
              </p:blipFill>
              <p:spPr>
                <a:xfrm>
                  <a:off x="8185680" y="3770417"/>
                  <a:ext cx="24840" cy="255600"/>
                </a:xfrm>
                <a:prstGeom prst="rect">
                  <a:avLst/>
                </a:prstGeom>
              </p:spPr>
            </p:pic>
          </mc:Fallback>
        </mc:AlternateContent>
      </p:grpSp>
      <p:grpSp>
        <p:nvGrpSpPr>
          <p:cNvPr id="159" name="Group 158">
            <a:extLst>
              <a:ext uri="{FF2B5EF4-FFF2-40B4-BE49-F238E27FC236}">
                <a16:creationId xmlns:a16="http://schemas.microsoft.com/office/drawing/2014/main" id="{2B1F38A1-3962-45D7-85D7-D787CFE6E064}"/>
              </a:ext>
            </a:extLst>
          </p:cNvPr>
          <p:cNvGrpSpPr/>
          <p:nvPr/>
        </p:nvGrpSpPr>
        <p:grpSpPr>
          <a:xfrm>
            <a:off x="8507880" y="3813257"/>
            <a:ext cx="106920" cy="79920"/>
            <a:chOff x="8507880" y="3813257"/>
            <a:chExt cx="106920" cy="79920"/>
          </a:xfrm>
        </p:grpSpPr>
        <mc:AlternateContent xmlns:mc="http://schemas.openxmlformats.org/markup-compatibility/2006">
          <mc:Choice xmlns:p14="http://schemas.microsoft.com/office/powerpoint/2010/main" Requires="p14">
            <p:contentPart p14:bwMode="auto" r:id="rId240">
              <p14:nvContentPartPr>
                <p14:cNvPr id="157" name="Ink 156">
                  <a:extLst>
                    <a:ext uri="{FF2B5EF4-FFF2-40B4-BE49-F238E27FC236}">
                      <a16:creationId xmlns:a16="http://schemas.microsoft.com/office/drawing/2014/main" id="{EC332BBF-00B9-43AE-B607-BFEA3844215D}"/>
                    </a:ext>
                  </a:extLst>
                </p14:cNvPr>
                <p14:cNvContentPartPr/>
                <p14:nvPr/>
              </p14:nvContentPartPr>
              <p14:xfrm>
                <a:off x="8507880" y="3813257"/>
                <a:ext cx="73800" cy="18360"/>
              </p14:xfrm>
            </p:contentPart>
          </mc:Choice>
          <mc:Fallback>
            <p:pic>
              <p:nvPicPr>
                <p:cNvPr id="157" name="Ink 156">
                  <a:extLst>
                    <a:ext uri="{FF2B5EF4-FFF2-40B4-BE49-F238E27FC236}">
                      <a16:creationId xmlns:a16="http://schemas.microsoft.com/office/drawing/2014/main" id="{EC332BBF-00B9-43AE-B607-BFEA3844215D}"/>
                    </a:ext>
                  </a:extLst>
                </p:cNvPr>
                <p:cNvPicPr/>
                <p:nvPr/>
              </p:nvPicPr>
              <p:blipFill>
                <a:blip r:embed="rId241"/>
                <a:stretch>
                  <a:fillRect/>
                </a:stretch>
              </p:blipFill>
              <p:spPr>
                <a:xfrm>
                  <a:off x="8499240" y="3804617"/>
                  <a:ext cx="914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8" name="Ink 157">
                  <a:extLst>
                    <a:ext uri="{FF2B5EF4-FFF2-40B4-BE49-F238E27FC236}">
                      <a16:creationId xmlns:a16="http://schemas.microsoft.com/office/drawing/2014/main" id="{ED3449A5-E67D-4193-AFB0-1A6F30AC6247}"/>
                    </a:ext>
                  </a:extLst>
                </p14:cNvPr>
                <p14:cNvContentPartPr/>
                <p14:nvPr/>
              </p14:nvContentPartPr>
              <p14:xfrm>
                <a:off x="8523360" y="3883817"/>
                <a:ext cx="91440" cy="9360"/>
              </p14:xfrm>
            </p:contentPart>
          </mc:Choice>
          <mc:Fallback>
            <p:pic>
              <p:nvPicPr>
                <p:cNvPr id="158" name="Ink 157">
                  <a:extLst>
                    <a:ext uri="{FF2B5EF4-FFF2-40B4-BE49-F238E27FC236}">
                      <a16:creationId xmlns:a16="http://schemas.microsoft.com/office/drawing/2014/main" id="{ED3449A5-E67D-4193-AFB0-1A6F30AC6247}"/>
                    </a:ext>
                  </a:extLst>
                </p:cNvPr>
                <p:cNvPicPr/>
                <p:nvPr/>
              </p:nvPicPr>
              <p:blipFill>
                <a:blip r:embed="rId243"/>
                <a:stretch>
                  <a:fillRect/>
                </a:stretch>
              </p:blipFill>
              <p:spPr>
                <a:xfrm>
                  <a:off x="8514720" y="3874817"/>
                  <a:ext cx="109080" cy="27000"/>
                </a:xfrm>
                <a:prstGeom prst="rect">
                  <a:avLst/>
                </a:prstGeom>
              </p:spPr>
            </p:pic>
          </mc:Fallback>
        </mc:AlternateContent>
      </p:grpSp>
      <p:grpSp>
        <p:nvGrpSpPr>
          <p:cNvPr id="175" name="Group 174">
            <a:extLst>
              <a:ext uri="{FF2B5EF4-FFF2-40B4-BE49-F238E27FC236}">
                <a16:creationId xmlns:a16="http://schemas.microsoft.com/office/drawing/2014/main" id="{F30F4978-BBBD-4672-9A78-618BBE41EB01}"/>
              </a:ext>
            </a:extLst>
          </p:cNvPr>
          <p:cNvGrpSpPr/>
          <p:nvPr/>
        </p:nvGrpSpPr>
        <p:grpSpPr>
          <a:xfrm>
            <a:off x="9054720" y="3570257"/>
            <a:ext cx="1143000" cy="419400"/>
            <a:chOff x="9054720" y="3570257"/>
            <a:chExt cx="1143000" cy="419400"/>
          </a:xfrm>
        </p:grpSpPr>
        <mc:AlternateContent xmlns:mc="http://schemas.openxmlformats.org/markup-compatibility/2006">
          <mc:Choice xmlns:p14="http://schemas.microsoft.com/office/powerpoint/2010/main" Requires="p14">
            <p:contentPart p14:bwMode="auto" r:id="rId244">
              <p14:nvContentPartPr>
                <p14:cNvPr id="162" name="Ink 161">
                  <a:extLst>
                    <a:ext uri="{FF2B5EF4-FFF2-40B4-BE49-F238E27FC236}">
                      <a16:creationId xmlns:a16="http://schemas.microsoft.com/office/drawing/2014/main" id="{492D4C7A-2AFA-427D-A086-ED0D60CB2F2B}"/>
                    </a:ext>
                  </a:extLst>
                </p14:cNvPr>
                <p14:cNvContentPartPr/>
                <p14:nvPr/>
              </p14:nvContentPartPr>
              <p14:xfrm>
                <a:off x="9054720" y="3721097"/>
                <a:ext cx="222840" cy="268560"/>
              </p14:xfrm>
            </p:contentPart>
          </mc:Choice>
          <mc:Fallback>
            <p:pic>
              <p:nvPicPr>
                <p:cNvPr id="162" name="Ink 161">
                  <a:extLst>
                    <a:ext uri="{FF2B5EF4-FFF2-40B4-BE49-F238E27FC236}">
                      <a16:creationId xmlns:a16="http://schemas.microsoft.com/office/drawing/2014/main" id="{492D4C7A-2AFA-427D-A086-ED0D60CB2F2B}"/>
                    </a:ext>
                  </a:extLst>
                </p:cNvPr>
                <p:cNvPicPr/>
                <p:nvPr/>
              </p:nvPicPr>
              <p:blipFill>
                <a:blip r:embed="rId245"/>
                <a:stretch>
                  <a:fillRect/>
                </a:stretch>
              </p:blipFill>
              <p:spPr>
                <a:xfrm>
                  <a:off x="9046080" y="3712097"/>
                  <a:ext cx="2404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3" name="Ink 162">
                  <a:extLst>
                    <a:ext uri="{FF2B5EF4-FFF2-40B4-BE49-F238E27FC236}">
                      <a16:creationId xmlns:a16="http://schemas.microsoft.com/office/drawing/2014/main" id="{3F61C189-1492-4B2F-A60E-937CA6030875}"/>
                    </a:ext>
                  </a:extLst>
                </p14:cNvPr>
                <p14:cNvContentPartPr/>
                <p14:nvPr/>
              </p14:nvContentPartPr>
              <p14:xfrm>
                <a:off x="9335160" y="3848897"/>
                <a:ext cx="16200" cy="13680"/>
              </p14:xfrm>
            </p:contentPart>
          </mc:Choice>
          <mc:Fallback>
            <p:pic>
              <p:nvPicPr>
                <p:cNvPr id="163" name="Ink 162">
                  <a:extLst>
                    <a:ext uri="{FF2B5EF4-FFF2-40B4-BE49-F238E27FC236}">
                      <a16:creationId xmlns:a16="http://schemas.microsoft.com/office/drawing/2014/main" id="{3F61C189-1492-4B2F-A60E-937CA6030875}"/>
                    </a:ext>
                  </a:extLst>
                </p:cNvPr>
                <p:cNvPicPr/>
                <p:nvPr/>
              </p:nvPicPr>
              <p:blipFill>
                <a:blip r:embed="rId247"/>
                <a:stretch>
                  <a:fillRect/>
                </a:stretch>
              </p:blipFill>
              <p:spPr>
                <a:xfrm>
                  <a:off x="9326520" y="3839897"/>
                  <a:ext cx="338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4" name="Ink 163">
                  <a:extLst>
                    <a:ext uri="{FF2B5EF4-FFF2-40B4-BE49-F238E27FC236}">
                      <a16:creationId xmlns:a16="http://schemas.microsoft.com/office/drawing/2014/main" id="{04C90199-CC4C-4F14-B19B-49CFAB714516}"/>
                    </a:ext>
                  </a:extLst>
                </p14:cNvPr>
                <p14:cNvContentPartPr/>
                <p14:nvPr/>
              </p14:nvContentPartPr>
              <p14:xfrm>
                <a:off x="9483120" y="3715337"/>
                <a:ext cx="200160" cy="223560"/>
              </p14:xfrm>
            </p:contentPart>
          </mc:Choice>
          <mc:Fallback>
            <p:pic>
              <p:nvPicPr>
                <p:cNvPr id="164" name="Ink 163">
                  <a:extLst>
                    <a:ext uri="{FF2B5EF4-FFF2-40B4-BE49-F238E27FC236}">
                      <a16:creationId xmlns:a16="http://schemas.microsoft.com/office/drawing/2014/main" id="{04C90199-CC4C-4F14-B19B-49CFAB714516}"/>
                    </a:ext>
                  </a:extLst>
                </p:cNvPr>
                <p:cNvPicPr/>
                <p:nvPr/>
              </p:nvPicPr>
              <p:blipFill>
                <a:blip r:embed="rId249"/>
                <a:stretch>
                  <a:fillRect/>
                </a:stretch>
              </p:blipFill>
              <p:spPr>
                <a:xfrm>
                  <a:off x="9474480" y="3706337"/>
                  <a:ext cx="217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5" name="Ink 164">
                  <a:extLst>
                    <a:ext uri="{FF2B5EF4-FFF2-40B4-BE49-F238E27FC236}">
                      <a16:creationId xmlns:a16="http://schemas.microsoft.com/office/drawing/2014/main" id="{18074EB2-023F-4D51-BC50-4618A51AECE5}"/>
                    </a:ext>
                  </a:extLst>
                </p14:cNvPr>
                <p14:cNvContentPartPr/>
                <p14:nvPr/>
              </p14:nvContentPartPr>
              <p14:xfrm>
                <a:off x="9744480" y="3570257"/>
                <a:ext cx="360" cy="147600"/>
              </p14:xfrm>
            </p:contentPart>
          </mc:Choice>
          <mc:Fallback>
            <p:pic>
              <p:nvPicPr>
                <p:cNvPr id="165" name="Ink 164">
                  <a:extLst>
                    <a:ext uri="{FF2B5EF4-FFF2-40B4-BE49-F238E27FC236}">
                      <a16:creationId xmlns:a16="http://schemas.microsoft.com/office/drawing/2014/main" id="{18074EB2-023F-4D51-BC50-4618A51AECE5}"/>
                    </a:ext>
                  </a:extLst>
                </p:cNvPr>
                <p:cNvPicPr/>
                <p:nvPr/>
              </p:nvPicPr>
              <p:blipFill>
                <a:blip r:embed="rId251"/>
                <a:stretch>
                  <a:fillRect/>
                </a:stretch>
              </p:blipFill>
              <p:spPr>
                <a:xfrm>
                  <a:off x="9735840" y="3561257"/>
                  <a:ext cx="180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6" name="Ink 165">
                  <a:extLst>
                    <a:ext uri="{FF2B5EF4-FFF2-40B4-BE49-F238E27FC236}">
                      <a16:creationId xmlns:a16="http://schemas.microsoft.com/office/drawing/2014/main" id="{611AD23C-8176-4D09-8D5A-11BAFE0CB7A0}"/>
                    </a:ext>
                  </a:extLst>
                </p14:cNvPr>
                <p14:cNvContentPartPr/>
                <p14:nvPr/>
              </p14:nvContentPartPr>
              <p14:xfrm>
                <a:off x="9767160" y="3582137"/>
                <a:ext cx="63000" cy="130320"/>
              </p14:xfrm>
            </p:contentPart>
          </mc:Choice>
          <mc:Fallback>
            <p:pic>
              <p:nvPicPr>
                <p:cNvPr id="166" name="Ink 165">
                  <a:extLst>
                    <a:ext uri="{FF2B5EF4-FFF2-40B4-BE49-F238E27FC236}">
                      <a16:creationId xmlns:a16="http://schemas.microsoft.com/office/drawing/2014/main" id="{611AD23C-8176-4D09-8D5A-11BAFE0CB7A0}"/>
                    </a:ext>
                  </a:extLst>
                </p:cNvPr>
                <p:cNvPicPr/>
                <p:nvPr/>
              </p:nvPicPr>
              <p:blipFill>
                <a:blip r:embed="rId253"/>
                <a:stretch>
                  <a:fillRect/>
                </a:stretch>
              </p:blipFill>
              <p:spPr>
                <a:xfrm>
                  <a:off x="9758520" y="3573137"/>
                  <a:ext cx="806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7" name="Ink 166">
                  <a:extLst>
                    <a:ext uri="{FF2B5EF4-FFF2-40B4-BE49-F238E27FC236}">
                      <a16:creationId xmlns:a16="http://schemas.microsoft.com/office/drawing/2014/main" id="{A0CA2262-7906-4FAB-B4D0-002D8C792B37}"/>
                    </a:ext>
                  </a:extLst>
                </p14:cNvPr>
                <p14:cNvContentPartPr/>
                <p14:nvPr/>
              </p14:nvContentPartPr>
              <p14:xfrm>
                <a:off x="9944640" y="3657377"/>
                <a:ext cx="253080" cy="248040"/>
              </p14:xfrm>
            </p:contentPart>
          </mc:Choice>
          <mc:Fallback>
            <p:pic>
              <p:nvPicPr>
                <p:cNvPr id="167" name="Ink 166">
                  <a:extLst>
                    <a:ext uri="{FF2B5EF4-FFF2-40B4-BE49-F238E27FC236}">
                      <a16:creationId xmlns:a16="http://schemas.microsoft.com/office/drawing/2014/main" id="{A0CA2262-7906-4FAB-B4D0-002D8C792B37}"/>
                    </a:ext>
                  </a:extLst>
                </p:cNvPr>
                <p:cNvPicPr/>
                <p:nvPr/>
              </p:nvPicPr>
              <p:blipFill>
                <a:blip r:embed="rId255"/>
                <a:stretch>
                  <a:fillRect/>
                </a:stretch>
              </p:blipFill>
              <p:spPr>
                <a:xfrm>
                  <a:off x="9936000" y="3648377"/>
                  <a:ext cx="270720" cy="26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6">
            <p14:nvContentPartPr>
              <p14:cNvPr id="168" name="Ink 167">
                <a:extLst>
                  <a:ext uri="{FF2B5EF4-FFF2-40B4-BE49-F238E27FC236}">
                    <a16:creationId xmlns:a16="http://schemas.microsoft.com/office/drawing/2014/main" id="{1E76C658-1C36-4CF0-97BE-9F6C0E10B9F0}"/>
                  </a:ext>
                </a:extLst>
              </p14:cNvPr>
              <p14:cNvContentPartPr/>
              <p14:nvPr/>
            </p14:nvContentPartPr>
            <p14:xfrm>
              <a:off x="8621280" y="4409417"/>
              <a:ext cx="95040" cy="6120"/>
            </p14:xfrm>
          </p:contentPart>
        </mc:Choice>
        <mc:Fallback>
          <p:pic>
            <p:nvPicPr>
              <p:cNvPr id="168" name="Ink 167">
                <a:extLst>
                  <a:ext uri="{FF2B5EF4-FFF2-40B4-BE49-F238E27FC236}">
                    <a16:creationId xmlns:a16="http://schemas.microsoft.com/office/drawing/2014/main" id="{1E76C658-1C36-4CF0-97BE-9F6C0E10B9F0}"/>
                  </a:ext>
                </a:extLst>
              </p:cNvPr>
              <p:cNvPicPr/>
              <p:nvPr/>
            </p:nvPicPr>
            <p:blipFill>
              <a:blip r:embed="rId257"/>
              <a:stretch>
                <a:fillRect/>
              </a:stretch>
            </p:blipFill>
            <p:spPr>
              <a:xfrm>
                <a:off x="8612280" y="4400777"/>
                <a:ext cx="1126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9" name="Ink 168">
                <a:extLst>
                  <a:ext uri="{FF2B5EF4-FFF2-40B4-BE49-F238E27FC236}">
                    <a16:creationId xmlns:a16="http://schemas.microsoft.com/office/drawing/2014/main" id="{3DE6C6EA-9C6D-492B-8CD7-97117A6280C0}"/>
                  </a:ext>
                </a:extLst>
              </p14:cNvPr>
              <p14:cNvContentPartPr/>
              <p14:nvPr/>
            </p14:nvContentPartPr>
            <p14:xfrm>
              <a:off x="8673120" y="4285217"/>
              <a:ext cx="120960" cy="25200"/>
            </p14:xfrm>
          </p:contentPart>
        </mc:Choice>
        <mc:Fallback>
          <p:pic>
            <p:nvPicPr>
              <p:cNvPr id="169" name="Ink 168">
                <a:extLst>
                  <a:ext uri="{FF2B5EF4-FFF2-40B4-BE49-F238E27FC236}">
                    <a16:creationId xmlns:a16="http://schemas.microsoft.com/office/drawing/2014/main" id="{3DE6C6EA-9C6D-492B-8CD7-97117A6280C0}"/>
                  </a:ext>
                </a:extLst>
              </p:cNvPr>
              <p:cNvPicPr/>
              <p:nvPr/>
            </p:nvPicPr>
            <p:blipFill>
              <a:blip r:embed="rId259"/>
              <a:stretch>
                <a:fillRect/>
              </a:stretch>
            </p:blipFill>
            <p:spPr>
              <a:xfrm>
                <a:off x="8664480" y="4276577"/>
                <a:ext cx="138600" cy="42840"/>
              </a:xfrm>
              <a:prstGeom prst="rect">
                <a:avLst/>
              </a:prstGeom>
            </p:spPr>
          </p:pic>
        </mc:Fallback>
      </mc:AlternateContent>
      <p:grpSp>
        <p:nvGrpSpPr>
          <p:cNvPr id="174" name="Group 173">
            <a:extLst>
              <a:ext uri="{FF2B5EF4-FFF2-40B4-BE49-F238E27FC236}">
                <a16:creationId xmlns:a16="http://schemas.microsoft.com/office/drawing/2014/main" id="{BE4B09F6-1AB8-4B1A-9BD2-0F7A8A00C747}"/>
              </a:ext>
            </a:extLst>
          </p:cNvPr>
          <p:cNvGrpSpPr/>
          <p:nvPr/>
        </p:nvGrpSpPr>
        <p:grpSpPr>
          <a:xfrm>
            <a:off x="9070200" y="4240937"/>
            <a:ext cx="666000" cy="277920"/>
            <a:chOff x="9070200" y="4240937"/>
            <a:chExt cx="666000" cy="277920"/>
          </a:xfrm>
        </p:grpSpPr>
        <mc:AlternateContent xmlns:mc="http://schemas.openxmlformats.org/markup-compatibility/2006">
          <mc:Choice xmlns:p14="http://schemas.microsoft.com/office/powerpoint/2010/main" Requires="p14">
            <p:contentPart p14:bwMode="auto" r:id="rId260">
              <p14:nvContentPartPr>
                <p14:cNvPr id="170" name="Ink 169">
                  <a:extLst>
                    <a:ext uri="{FF2B5EF4-FFF2-40B4-BE49-F238E27FC236}">
                      <a16:creationId xmlns:a16="http://schemas.microsoft.com/office/drawing/2014/main" id="{D854DCAC-DCAF-4B09-A561-CE5CDEC859B1}"/>
                    </a:ext>
                  </a:extLst>
                </p14:cNvPr>
                <p14:cNvContentPartPr/>
                <p14:nvPr/>
              </p14:nvContentPartPr>
              <p14:xfrm>
                <a:off x="9070200" y="4247057"/>
                <a:ext cx="212400" cy="271800"/>
              </p14:xfrm>
            </p:contentPart>
          </mc:Choice>
          <mc:Fallback>
            <p:pic>
              <p:nvPicPr>
                <p:cNvPr id="170" name="Ink 169">
                  <a:extLst>
                    <a:ext uri="{FF2B5EF4-FFF2-40B4-BE49-F238E27FC236}">
                      <a16:creationId xmlns:a16="http://schemas.microsoft.com/office/drawing/2014/main" id="{D854DCAC-DCAF-4B09-A561-CE5CDEC859B1}"/>
                    </a:ext>
                  </a:extLst>
                </p:cNvPr>
                <p:cNvPicPr/>
                <p:nvPr/>
              </p:nvPicPr>
              <p:blipFill>
                <a:blip r:embed="rId261"/>
                <a:stretch>
                  <a:fillRect/>
                </a:stretch>
              </p:blipFill>
              <p:spPr>
                <a:xfrm>
                  <a:off x="9061560" y="4238417"/>
                  <a:ext cx="2300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1" name="Ink 170">
                  <a:extLst>
                    <a:ext uri="{FF2B5EF4-FFF2-40B4-BE49-F238E27FC236}">
                      <a16:creationId xmlns:a16="http://schemas.microsoft.com/office/drawing/2014/main" id="{C0C831F1-CC55-4B6E-A4F5-F52983F33A94}"/>
                    </a:ext>
                  </a:extLst>
                </p14:cNvPr>
                <p14:cNvContentPartPr/>
                <p14:nvPr/>
              </p14:nvContentPartPr>
              <p14:xfrm>
                <a:off x="9298440" y="4380257"/>
                <a:ext cx="101880" cy="105480"/>
              </p14:xfrm>
            </p:contentPart>
          </mc:Choice>
          <mc:Fallback>
            <p:pic>
              <p:nvPicPr>
                <p:cNvPr id="171" name="Ink 170">
                  <a:extLst>
                    <a:ext uri="{FF2B5EF4-FFF2-40B4-BE49-F238E27FC236}">
                      <a16:creationId xmlns:a16="http://schemas.microsoft.com/office/drawing/2014/main" id="{C0C831F1-CC55-4B6E-A4F5-F52983F33A94}"/>
                    </a:ext>
                  </a:extLst>
                </p:cNvPr>
                <p:cNvPicPr/>
                <p:nvPr/>
              </p:nvPicPr>
              <p:blipFill>
                <a:blip r:embed="rId263"/>
                <a:stretch>
                  <a:fillRect/>
                </a:stretch>
              </p:blipFill>
              <p:spPr>
                <a:xfrm>
                  <a:off x="9289800" y="4371257"/>
                  <a:ext cx="1195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2" name="Ink 171">
                  <a:extLst>
                    <a:ext uri="{FF2B5EF4-FFF2-40B4-BE49-F238E27FC236}">
                      <a16:creationId xmlns:a16="http://schemas.microsoft.com/office/drawing/2014/main" id="{30690AB1-BA81-43F1-9413-963E8093C93E}"/>
                    </a:ext>
                  </a:extLst>
                </p14:cNvPr>
                <p14:cNvContentPartPr/>
                <p14:nvPr/>
              </p14:nvContentPartPr>
              <p14:xfrm>
                <a:off x="9483120" y="4341377"/>
                <a:ext cx="129960" cy="21600"/>
              </p14:xfrm>
            </p:contentPart>
          </mc:Choice>
          <mc:Fallback>
            <p:pic>
              <p:nvPicPr>
                <p:cNvPr id="172" name="Ink 171">
                  <a:extLst>
                    <a:ext uri="{FF2B5EF4-FFF2-40B4-BE49-F238E27FC236}">
                      <a16:creationId xmlns:a16="http://schemas.microsoft.com/office/drawing/2014/main" id="{30690AB1-BA81-43F1-9413-963E8093C93E}"/>
                    </a:ext>
                  </a:extLst>
                </p:cNvPr>
                <p:cNvPicPr/>
                <p:nvPr/>
              </p:nvPicPr>
              <p:blipFill>
                <a:blip r:embed="rId265"/>
                <a:stretch>
                  <a:fillRect/>
                </a:stretch>
              </p:blipFill>
              <p:spPr>
                <a:xfrm>
                  <a:off x="9474480" y="4332377"/>
                  <a:ext cx="1476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3" name="Ink 172">
                  <a:extLst>
                    <a:ext uri="{FF2B5EF4-FFF2-40B4-BE49-F238E27FC236}">
                      <a16:creationId xmlns:a16="http://schemas.microsoft.com/office/drawing/2014/main" id="{98318763-7F2A-495A-B849-FA4897AA5C93}"/>
                    </a:ext>
                  </a:extLst>
                </p14:cNvPr>
                <p14:cNvContentPartPr/>
                <p14:nvPr/>
              </p14:nvContentPartPr>
              <p14:xfrm>
                <a:off x="9727200" y="4240937"/>
                <a:ext cx="9000" cy="252000"/>
              </p14:xfrm>
            </p:contentPart>
          </mc:Choice>
          <mc:Fallback>
            <p:pic>
              <p:nvPicPr>
                <p:cNvPr id="173" name="Ink 172">
                  <a:extLst>
                    <a:ext uri="{FF2B5EF4-FFF2-40B4-BE49-F238E27FC236}">
                      <a16:creationId xmlns:a16="http://schemas.microsoft.com/office/drawing/2014/main" id="{98318763-7F2A-495A-B849-FA4897AA5C93}"/>
                    </a:ext>
                  </a:extLst>
                </p:cNvPr>
                <p:cNvPicPr/>
                <p:nvPr/>
              </p:nvPicPr>
              <p:blipFill>
                <a:blip r:embed="rId267"/>
                <a:stretch>
                  <a:fillRect/>
                </a:stretch>
              </p:blipFill>
              <p:spPr>
                <a:xfrm>
                  <a:off x="9718200" y="4231937"/>
                  <a:ext cx="26640" cy="26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8">
            <p14:nvContentPartPr>
              <p14:cNvPr id="177" name="Ink 176">
                <a:extLst>
                  <a:ext uri="{FF2B5EF4-FFF2-40B4-BE49-F238E27FC236}">
                    <a16:creationId xmlns:a16="http://schemas.microsoft.com/office/drawing/2014/main" id="{F915B42A-2FF7-4003-8ACB-EE243053A5A3}"/>
                  </a:ext>
                </a:extLst>
              </p14:cNvPr>
              <p14:cNvContentPartPr/>
              <p14:nvPr/>
            </p14:nvContentPartPr>
            <p14:xfrm>
              <a:off x="8586360" y="4398257"/>
              <a:ext cx="156240" cy="16200"/>
            </p14:xfrm>
          </p:contentPart>
        </mc:Choice>
        <mc:Fallback>
          <p:pic>
            <p:nvPicPr>
              <p:cNvPr id="177" name="Ink 176">
                <a:extLst>
                  <a:ext uri="{FF2B5EF4-FFF2-40B4-BE49-F238E27FC236}">
                    <a16:creationId xmlns:a16="http://schemas.microsoft.com/office/drawing/2014/main" id="{F915B42A-2FF7-4003-8ACB-EE243053A5A3}"/>
                  </a:ext>
                </a:extLst>
              </p:cNvPr>
              <p:cNvPicPr/>
              <p:nvPr/>
            </p:nvPicPr>
            <p:blipFill>
              <a:blip r:embed="rId269"/>
              <a:stretch>
                <a:fillRect/>
              </a:stretch>
            </p:blipFill>
            <p:spPr>
              <a:xfrm>
                <a:off x="8577720" y="4389617"/>
                <a:ext cx="173880" cy="33840"/>
              </a:xfrm>
              <a:prstGeom prst="rect">
                <a:avLst/>
              </a:prstGeom>
            </p:spPr>
          </p:pic>
        </mc:Fallback>
      </mc:AlternateContent>
      <p:grpSp>
        <p:nvGrpSpPr>
          <p:cNvPr id="179" name="Group 178">
            <a:extLst>
              <a:ext uri="{FF2B5EF4-FFF2-40B4-BE49-F238E27FC236}">
                <a16:creationId xmlns:a16="http://schemas.microsoft.com/office/drawing/2014/main" id="{0C1C7DB6-5ECD-4DD0-B41E-B9C96DAB1EFE}"/>
              </a:ext>
            </a:extLst>
          </p:cNvPr>
          <p:cNvGrpSpPr/>
          <p:nvPr/>
        </p:nvGrpSpPr>
        <p:grpSpPr>
          <a:xfrm>
            <a:off x="8612280" y="4258217"/>
            <a:ext cx="184680" cy="18360"/>
            <a:chOff x="8612280" y="4258217"/>
            <a:chExt cx="184680" cy="18360"/>
          </a:xfrm>
        </p:grpSpPr>
        <mc:AlternateContent xmlns:mc="http://schemas.openxmlformats.org/markup-compatibility/2006">
          <mc:Choice xmlns:p14="http://schemas.microsoft.com/office/powerpoint/2010/main" Requires="p14">
            <p:contentPart p14:bwMode="auto" r:id="rId270">
              <p14:nvContentPartPr>
                <p14:cNvPr id="176" name="Ink 175">
                  <a:extLst>
                    <a:ext uri="{FF2B5EF4-FFF2-40B4-BE49-F238E27FC236}">
                      <a16:creationId xmlns:a16="http://schemas.microsoft.com/office/drawing/2014/main" id="{4AE7D6AC-31DF-496E-9C93-211BE310013E}"/>
                    </a:ext>
                  </a:extLst>
                </p14:cNvPr>
                <p14:cNvContentPartPr/>
                <p14:nvPr/>
              </p14:nvContentPartPr>
              <p14:xfrm>
                <a:off x="8612280" y="4258217"/>
                <a:ext cx="118440" cy="9000"/>
              </p14:xfrm>
            </p:contentPart>
          </mc:Choice>
          <mc:Fallback>
            <p:pic>
              <p:nvPicPr>
                <p:cNvPr id="176" name="Ink 175">
                  <a:extLst>
                    <a:ext uri="{FF2B5EF4-FFF2-40B4-BE49-F238E27FC236}">
                      <a16:creationId xmlns:a16="http://schemas.microsoft.com/office/drawing/2014/main" id="{4AE7D6AC-31DF-496E-9C93-211BE310013E}"/>
                    </a:ext>
                  </a:extLst>
                </p:cNvPr>
                <p:cNvPicPr/>
                <p:nvPr/>
              </p:nvPicPr>
              <p:blipFill>
                <a:blip r:embed="rId271"/>
                <a:stretch>
                  <a:fillRect/>
                </a:stretch>
              </p:blipFill>
              <p:spPr>
                <a:xfrm>
                  <a:off x="8603640" y="4249217"/>
                  <a:ext cx="1360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8" name="Ink 177">
                  <a:extLst>
                    <a:ext uri="{FF2B5EF4-FFF2-40B4-BE49-F238E27FC236}">
                      <a16:creationId xmlns:a16="http://schemas.microsoft.com/office/drawing/2014/main" id="{92B1C9EF-37F8-42B1-861C-B1664FAEECD9}"/>
                    </a:ext>
                  </a:extLst>
                </p14:cNvPr>
                <p14:cNvContentPartPr/>
                <p14:nvPr/>
              </p14:nvContentPartPr>
              <p14:xfrm>
                <a:off x="8647200" y="4266857"/>
                <a:ext cx="149760" cy="9720"/>
              </p14:xfrm>
            </p:contentPart>
          </mc:Choice>
          <mc:Fallback>
            <p:pic>
              <p:nvPicPr>
                <p:cNvPr id="178" name="Ink 177">
                  <a:extLst>
                    <a:ext uri="{FF2B5EF4-FFF2-40B4-BE49-F238E27FC236}">
                      <a16:creationId xmlns:a16="http://schemas.microsoft.com/office/drawing/2014/main" id="{92B1C9EF-37F8-42B1-861C-B1664FAEECD9}"/>
                    </a:ext>
                  </a:extLst>
                </p:cNvPr>
                <p:cNvPicPr/>
                <p:nvPr/>
              </p:nvPicPr>
              <p:blipFill>
                <a:blip r:embed="rId273"/>
                <a:stretch>
                  <a:fillRect/>
                </a:stretch>
              </p:blipFill>
              <p:spPr>
                <a:xfrm>
                  <a:off x="8638560" y="4258217"/>
                  <a:ext cx="167400" cy="2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4">
            <p14:nvContentPartPr>
              <p14:cNvPr id="180" name="Ink 179">
                <a:extLst>
                  <a:ext uri="{FF2B5EF4-FFF2-40B4-BE49-F238E27FC236}">
                    <a16:creationId xmlns:a16="http://schemas.microsoft.com/office/drawing/2014/main" id="{3278076C-E6FE-4AB6-B3D6-B52D30555C5C}"/>
                  </a:ext>
                </a:extLst>
              </p14:cNvPr>
              <p14:cNvContentPartPr/>
              <p14:nvPr/>
            </p14:nvContentPartPr>
            <p14:xfrm>
              <a:off x="974520" y="5188097"/>
              <a:ext cx="18000" cy="20880"/>
            </p14:xfrm>
          </p:contentPart>
        </mc:Choice>
        <mc:Fallback>
          <p:pic>
            <p:nvPicPr>
              <p:cNvPr id="180" name="Ink 179">
                <a:extLst>
                  <a:ext uri="{FF2B5EF4-FFF2-40B4-BE49-F238E27FC236}">
                    <a16:creationId xmlns:a16="http://schemas.microsoft.com/office/drawing/2014/main" id="{3278076C-E6FE-4AB6-B3D6-B52D30555C5C}"/>
                  </a:ext>
                </a:extLst>
              </p:cNvPr>
              <p:cNvPicPr/>
              <p:nvPr/>
            </p:nvPicPr>
            <p:blipFill>
              <a:blip r:embed="rId275"/>
              <a:stretch>
                <a:fillRect/>
              </a:stretch>
            </p:blipFill>
            <p:spPr>
              <a:xfrm>
                <a:off x="965880" y="5179097"/>
                <a:ext cx="35640" cy="38520"/>
              </a:xfrm>
              <a:prstGeom prst="rect">
                <a:avLst/>
              </a:prstGeom>
            </p:spPr>
          </p:pic>
        </mc:Fallback>
      </mc:AlternateContent>
      <p:grpSp>
        <p:nvGrpSpPr>
          <p:cNvPr id="215" name="Group 214">
            <a:extLst>
              <a:ext uri="{FF2B5EF4-FFF2-40B4-BE49-F238E27FC236}">
                <a16:creationId xmlns:a16="http://schemas.microsoft.com/office/drawing/2014/main" id="{7207455F-D5F9-43B1-856C-1CB7110E69B7}"/>
              </a:ext>
            </a:extLst>
          </p:cNvPr>
          <p:cNvGrpSpPr/>
          <p:nvPr/>
        </p:nvGrpSpPr>
        <p:grpSpPr>
          <a:xfrm>
            <a:off x="8710200" y="4836017"/>
            <a:ext cx="146520" cy="242640"/>
            <a:chOff x="8710200" y="4836017"/>
            <a:chExt cx="146520" cy="242640"/>
          </a:xfrm>
        </p:grpSpPr>
        <mc:AlternateContent xmlns:mc="http://schemas.openxmlformats.org/markup-compatibility/2006">
          <mc:Choice xmlns:p14="http://schemas.microsoft.com/office/powerpoint/2010/main" Requires="p14">
            <p:contentPart p14:bwMode="auto" r:id="rId276">
              <p14:nvContentPartPr>
                <p14:cNvPr id="181" name="Ink 180">
                  <a:extLst>
                    <a:ext uri="{FF2B5EF4-FFF2-40B4-BE49-F238E27FC236}">
                      <a16:creationId xmlns:a16="http://schemas.microsoft.com/office/drawing/2014/main" id="{CBC4DDF9-BCDF-483F-AB61-C31BC22DC059}"/>
                    </a:ext>
                  </a:extLst>
                </p14:cNvPr>
                <p14:cNvContentPartPr/>
                <p14:nvPr/>
              </p14:nvContentPartPr>
              <p14:xfrm>
                <a:off x="8710200" y="4836017"/>
                <a:ext cx="136800" cy="242640"/>
              </p14:xfrm>
            </p:contentPart>
          </mc:Choice>
          <mc:Fallback>
            <p:pic>
              <p:nvPicPr>
                <p:cNvPr id="181" name="Ink 180">
                  <a:extLst>
                    <a:ext uri="{FF2B5EF4-FFF2-40B4-BE49-F238E27FC236}">
                      <a16:creationId xmlns:a16="http://schemas.microsoft.com/office/drawing/2014/main" id="{CBC4DDF9-BCDF-483F-AB61-C31BC22DC059}"/>
                    </a:ext>
                  </a:extLst>
                </p:cNvPr>
                <p:cNvPicPr/>
                <p:nvPr/>
              </p:nvPicPr>
              <p:blipFill>
                <a:blip r:embed="rId277"/>
                <a:stretch>
                  <a:fillRect/>
                </a:stretch>
              </p:blipFill>
              <p:spPr>
                <a:xfrm>
                  <a:off x="8701560" y="4827377"/>
                  <a:ext cx="1544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2" name="Ink 181">
                  <a:extLst>
                    <a:ext uri="{FF2B5EF4-FFF2-40B4-BE49-F238E27FC236}">
                      <a16:creationId xmlns:a16="http://schemas.microsoft.com/office/drawing/2014/main" id="{5AF8EA54-43FA-4B36-971E-F84F7576E40D}"/>
                    </a:ext>
                  </a:extLst>
                </p14:cNvPr>
                <p14:cNvContentPartPr/>
                <p14:nvPr/>
              </p14:nvContentPartPr>
              <p14:xfrm>
                <a:off x="8726760" y="4954457"/>
                <a:ext cx="129960" cy="20160"/>
              </p14:xfrm>
            </p:contentPart>
          </mc:Choice>
          <mc:Fallback>
            <p:pic>
              <p:nvPicPr>
                <p:cNvPr id="182" name="Ink 181">
                  <a:extLst>
                    <a:ext uri="{FF2B5EF4-FFF2-40B4-BE49-F238E27FC236}">
                      <a16:creationId xmlns:a16="http://schemas.microsoft.com/office/drawing/2014/main" id="{5AF8EA54-43FA-4B36-971E-F84F7576E40D}"/>
                    </a:ext>
                  </a:extLst>
                </p:cNvPr>
                <p:cNvPicPr/>
                <p:nvPr/>
              </p:nvPicPr>
              <p:blipFill>
                <a:blip r:embed="rId279"/>
                <a:stretch>
                  <a:fillRect/>
                </a:stretch>
              </p:blipFill>
              <p:spPr>
                <a:xfrm>
                  <a:off x="8717760" y="4945457"/>
                  <a:ext cx="147600" cy="37800"/>
                </a:xfrm>
                <a:prstGeom prst="rect">
                  <a:avLst/>
                </a:prstGeom>
              </p:spPr>
            </p:pic>
          </mc:Fallback>
        </mc:AlternateContent>
      </p:grpSp>
      <p:grpSp>
        <p:nvGrpSpPr>
          <p:cNvPr id="214" name="Group 213">
            <a:extLst>
              <a:ext uri="{FF2B5EF4-FFF2-40B4-BE49-F238E27FC236}">
                <a16:creationId xmlns:a16="http://schemas.microsoft.com/office/drawing/2014/main" id="{24BCBC74-C902-4AAF-985D-A1BB0A1808BA}"/>
              </a:ext>
            </a:extLst>
          </p:cNvPr>
          <p:cNvGrpSpPr/>
          <p:nvPr/>
        </p:nvGrpSpPr>
        <p:grpSpPr>
          <a:xfrm>
            <a:off x="9090000" y="4814417"/>
            <a:ext cx="677520" cy="312120"/>
            <a:chOff x="9090000" y="4814417"/>
            <a:chExt cx="677520" cy="312120"/>
          </a:xfrm>
        </p:grpSpPr>
        <mc:AlternateContent xmlns:mc="http://schemas.openxmlformats.org/markup-compatibility/2006">
          <mc:Choice xmlns:p14="http://schemas.microsoft.com/office/powerpoint/2010/main" Requires="p14">
            <p:contentPart p14:bwMode="auto" r:id="rId280">
              <p14:nvContentPartPr>
                <p14:cNvPr id="183" name="Ink 182">
                  <a:extLst>
                    <a:ext uri="{FF2B5EF4-FFF2-40B4-BE49-F238E27FC236}">
                      <a16:creationId xmlns:a16="http://schemas.microsoft.com/office/drawing/2014/main" id="{B24B69B3-AE41-4FA2-A458-B08573DC19C6}"/>
                    </a:ext>
                  </a:extLst>
                </p14:cNvPr>
                <p14:cNvContentPartPr/>
                <p14:nvPr/>
              </p14:nvContentPartPr>
              <p14:xfrm>
                <a:off x="9090000" y="4814417"/>
                <a:ext cx="258480" cy="261000"/>
              </p14:xfrm>
            </p:contentPart>
          </mc:Choice>
          <mc:Fallback>
            <p:pic>
              <p:nvPicPr>
                <p:cNvPr id="183" name="Ink 182">
                  <a:extLst>
                    <a:ext uri="{FF2B5EF4-FFF2-40B4-BE49-F238E27FC236}">
                      <a16:creationId xmlns:a16="http://schemas.microsoft.com/office/drawing/2014/main" id="{B24B69B3-AE41-4FA2-A458-B08573DC19C6}"/>
                    </a:ext>
                  </a:extLst>
                </p:cNvPr>
                <p:cNvPicPr/>
                <p:nvPr/>
              </p:nvPicPr>
              <p:blipFill>
                <a:blip r:embed="rId281"/>
                <a:stretch>
                  <a:fillRect/>
                </a:stretch>
              </p:blipFill>
              <p:spPr>
                <a:xfrm>
                  <a:off x="9081360" y="4805417"/>
                  <a:ext cx="2761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4" name="Ink 183">
                  <a:extLst>
                    <a:ext uri="{FF2B5EF4-FFF2-40B4-BE49-F238E27FC236}">
                      <a16:creationId xmlns:a16="http://schemas.microsoft.com/office/drawing/2014/main" id="{5A981FB6-F374-4824-8B11-7FC0A9559E9F}"/>
                    </a:ext>
                  </a:extLst>
                </p14:cNvPr>
                <p14:cNvContentPartPr/>
                <p14:nvPr/>
              </p14:nvContentPartPr>
              <p14:xfrm>
                <a:off x="9527760" y="4954817"/>
                <a:ext cx="95400" cy="43920"/>
              </p14:xfrm>
            </p:contentPart>
          </mc:Choice>
          <mc:Fallback>
            <p:pic>
              <p:nvPicPr>
                <p:cNvPr id="184" name="Ink 183">
                  <a:extLst>
                    <a:ext uri="{FF2B5EF4-FFF2-40B4-BE49-F238E27FC236}">
                      <a16:creationId xmlns:a16="http://schemas.microsoft.com/office/drawing/2014/main" id="{5A981FB6-F374-4824-8B11-7FC0A9559E9F}"/>
                    </a:ext>
                  </a:extLst>
                </p:cNvPr>
                <p:cNvPicPr/>
                <p:nvPr/>
              </p:nvPicPr>
              <p:blipFill>
                <a:blip r:embed="rId283"/>
                <a:stretch>
                  <a:fillRect/>
                </a:stretch>
              </p:blipFill>
              <p:spPr>
                <a:xfrm>
                  <a:off x="9518760" y="4946177"/>
                  <a:ext cx="1130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5" name="Ink 184">
                  <a:extLst>
                    <a:ext uri="{FF2B5EF4-FFF2-40B4-BE49-F238E27FC236}">
                      <a16:creationId xmlns:a16="http://schemas.microsoft.com/office/drawing/2014/main" id="{E1C8FBB3-8DE5-468C-8468-351C23811BBB}"/>
                    </a:ext>
                  </a:extLst>
                </p14:cNvPr>
                <p14:cNvContentPartPr/>
                <p14:nvPr/>
              </p14:nvContentPartPr>
              <p14:xfrm>
                <a:off x="9666360" y="4905137"/>
                <a:ext cx="101160" cy="221400"/>
              </p14:xfrm>
            </p:contentPart>
          </mc:Choice>
          <mc:Fallback>
            <p:pic>
              <p:nvPicPr>
                <p:cNvPr id="185" name="Ink 184">
                  <a:extLst>
                    <a:ext uri="{FF2B5EF4-FFF2-40B4-BE49-F238E27FC236}">
                      <a16:creationId xmlns:a16="http://schemas.microsoft.com/office/drawing/2014/main" id="{E1C8FBB3-8DE5-468C-8468-351C23811BBB}"/>
                    </a:ext>
                  </a:extLst>
                </p:cNvPr>
                <p:cNvPicPr/>
                <p:nvPr/>
              </p:nvPicPr>
              <p:blipFill>
                <a:blip r:embed="rId285"/>
                <a:stretch>
                  <a:fillRect/>
                </a:stretch>
              </p:blipFill>
              <p:spPr>
                <a:xfrm>
                  <a:off x="9657360" y="4896137"/>
                  <a:ext cx="1188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6" name="Ink 185">
                  <a:extLst>
                    <a:ext uri="{FF2B5EF4-FFF2-40B4-BE49-F238E27FC236}">
                      <a16:creationId xmlns:a16="http://schemas.microsoft.com/office/drawing/2014/main" id="{075EA1CC-BCE1-41EB-85CC-CED8DA8E4BF9}"/>
                    </a:ext>
                  </a:extLst>
                </p14:cNvPr>
                <p14:cNvContentPartPr/>
                <p14:nvPr/>
              </p14:nvContentPartPr>
              <p14:xfrm>
                <a:off x="9442440" y="4815497"/>
                <a:ext cx="90360" cy="287640"/>
              </p14:xfrm>
            </p:contentPart>
          </mc:Choice>
          <mc:Fallback>
            <p:pic>
              <p:nvPicPr>
                <p:cNvPr id="186" name="Ink 185">
                  <a:extLst>
                    <a:ext uri="{FF2B5EF4-FFF2-40B4-BE49-F238E27FC236}">
                      <a16:creationId xmlns:a16="http://schemas.microsoft.com/office/drawing/2014/main" id="{075EA1CC-BCE1-41EB-85CC-CED8DA8E4BF9}"/>
                    </a:ext>
                  </a:extLst>
                </p:cNvPr>
                <p:cNvPicPr/>
                <p:nvPr/>
              </p:nvPicPr>
              <p:blipFill>
                <a:blip r:embed="rId287"/>
                <a:stretch>
                  <a:fillRect/>
                </a:stretch>
              </p:blipFill>
              <p:spPr>
                <a:xfrm>
                  <a:off x="9433440" y="4806857"/>
                  <a:ext cx="108000" cy="30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8">
            <p14:nvContentPartPr>
              <p14:cNvPr id="187" name="Ink 186">
                <a:extLst>
                  <a:ext uri="{FF2B5EF4-FFF2-40B4-BE49-F238E27FC236}">
                    <a16:creationId xmlns:a16="http://schemas.microsoft.com/office/drawing/2014/main" id="{308F6AB6-C586-4A0A-B53C-8F2906C21729}"/>
                  </a:ext>
                </a:extLst>
              </p14:cNvPr>
              <p14:cNvContentPartPr/>
              <p14:nvPr/>
            </p14:nvContentPartPr>
            <p14:xfrm>
              <a:off x="10197360" y="4944377"/>
              <a:ext cx="101880" cy="28440"/>
            </p14:xfrm>
          </p:contentPart>
        </mc:Choice>
        <mc:Fallback>
          <p:pic>
            <p:nvPicPr>
              <p:cNvPr id="187" name="Ink 186">
                <a:extLst>
                  <a:ext uri="{FF2B5EF4-FFF2-40B4-BE49-F238E27FC236}">
                    <a16:creationId xmlns:a16="http://schemas.microsoft.com/office/drawing/2014/main" id="{308F6AB6-C586-4A0A-B53C-8F2906C21729}"/>
                  </a:ext>
                </a:extLst>
              </p:cNvPr>
              <p:cNvPicPr/>
              <p:nvPr/>
            </p:nvPicPr>
            <p:blipFill>
              <a:blip r:embed="rId289"/>
              <a:stretch>
                <a:fillRect/>
              </a:stretch>
            </p:blipFill>
            <p:spPr>
              <a:xfrm>
                <a:off x="10188720" y="4935377"/>
                <a:ext cx="119520" cy="46080"/>
              </a:xfrm>
              <a:prstGeom prst="rect">
                <a:avLst/>
              </a:prstGeom>
            </p:spPr>
          </p:pic>
        </mc:Fallback>
      </mc:AlternateContent>
      <p:grpSp>
        <p:nvGrpSpPr>
          <p:cNvPr id="213" name="Group 212">
            <a:extLst>
              <a:ext uri="{FF2B5EF4-FFF2-40B4-BE49-F238E27FC236}">
                <a16:creationId xmlns:a16="http://schemas.microsoft.com/office/drawing/2014/main" id="{858607AC-828E-458F-9E76-AB694AB1B515}"/>
              </a:ext>
            </a:extLst>
          </p:cNvPr>
          <p:cNvGrpSpPr/>
          <p:nvPr/>
        </p:nvGrpSpPr>
        <p:grpSpPr>
          <a:xfrm>
            <a:off x="10502280" y="4819457"/>
            <a:ext cx="555120" cy="252000"/>
            <a:chOff x="10502280" y="4819457"/>
            <a:chExt cx="555120" cy="252000"/>
          </a:xfrm>
        </p:grpSpPr>
        <mc:AlternateContent xmlns:mc="http://schemas.openxmlformats.org/markup-compatibility/2006">
          <mc:Choice xmlns:p14="http://schemas.microsoft.com/office/powerpoint/2010/main" Requires="p14">
            <p:contentPart p14:bwMode="auto" r:id="rId290">
              <p14:nvContentPartPr>
                <p14:cNvPr id="188" name="Ink 187">
                  <a:extLst>
                    <a:ext uri="{FF2B5EF4-FFF2-40B4-BE49-F238E27FC236}">
                      <a16:creationId xmlns:a16="http://schemas.microsoft.com/office/drawing/2014/main" id="{56CA2F1A-B352-4BBB-ADC7-85F64C410EFE}"/>
                    </a:ext>
                  </a:extLst>
                </p14:cNvPr>
                <p14:cNvContentPartPr/>
                <p14:nvPr/>
              </p14:nvContentPartPr>
              <p14:xfrm>
                <a:off x="10502280" y="4819457"/>
                <a:ext cx="29520" cy="228240"/>
              </p14:xfrm>
            </p:contentPart>
          </mc:Choice>
          <mc:Fallback>
            <p:pic>
              <p:nvPicPr>
                <p:cNvPr id="188" name="Ink 187">
                  <a:extLst>
                    <a:ext uri="{FF2B5EF4-FFF2-40B4-BE49-F238E27FC236}">
                      <a16:creationId xmlns:a16="http://schemas.microsoft.com/office/drawing/2014/main" id="{56CA2F1A-B352-4BBB-ADC7-85F64C410EFE}"/>
                    </a:ext>
                  </a:extLst>
                </p:cNvPr>
                <p:cNvPicPr/>
                <p:nvPr/>
              </p:nvPicPr>
              <p:blipFill>
                <a:blip r:embed="rId291"/>
                <a:stretch>
                  <a:fillRect/>
                </a:stretch>
              </p:blipFill>
              <p:spPr>
                <a:xfrm>
                  <a:off x="10493640" y="4810457"/>
                  <a:ext cx="47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9" name="Ink 188">
                  <a:extLst>
                    <a:ext uri="{FF2B5EF4-FFF2-40B4-BE49-F238E27FC236}">
                      <a16:creationId xmlns:a16="http://schemas.microsoft.com/office/drawing/2014/main" id="{B495A4F7-6919-4843-8A0E-B557D2C31401}"/>
                    </a:ext>
                  </a:extLst>
                </p14:cNvPr>
                <p14:cNvContentPartPr/>
                <p14:nvPr/>
              </p14:nvContentPartPr>
              <p14:xfrm>
                <a:off x="10571760" y="4839617"/>
                <a:ext cx="12960" cy="231840"/>
              </p14:xfrm>
            </p:contentPart>
          </mc:Choice>
          <mc:Fallback>
            <p:pic>
              <p:nvPicPr>
                <p:cNvPr id="189" name="Ink 188">
                  <a:extLst>
                    <a:ext uri="{FF2B5EF4-FFF2-40B4-BE49-F238E27FC236}">
                      <a16:creationId xmlns:a16="http://schemas.microsoft.com/office/drawing/2014/main" id="{B495A4F7-6919-4843-8A0E-B557D2C31401}"/>
                    </a:ext>
                  </a:extLst>
                </p:cNvPr>
                <p:cNvPicPr/>
                <p:nvPr/>
              </p:nvPicPr>
              <p:blipFill>
                <a:blip r:embed="rId293"/>
                <a:stretch>
                  <a:fillRect/>
                </a:stretch>
              </p:blipFill>
              <p:spPr>
                <a:xfrm>
                  <a:off x="10562760" y="4830977"/>
                  <a:ext cx="306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90" name="Ink 189">
                  <a:extLst>
                    <a:ext uri="{FF2B5EF4-FFF2-40B4-BE49-F238E27FC236}">
                      <a16:creationId xmlns:a16="http://schemas.microsoft.com/office/drawing/2014/main" id="{797F0559-E242-4B74-9F50-732CCAF96D7B}"/>
                    </a:ext>
                  </a:extLst>
                </p14:cNvPr>
                <p14:cNvContentPartPr/>
                <p14:nvPr/>
              </p14:nvContentPartPr>
              <p14:xfrm>
                <a:off x="10606680" y="4920257"/>
                <a:ext cx="143640" cy="118080"/>
              </p14:xfrm>
            </p:contentPart>
          </mc:Choice>
          <mc:Fallback>
            <p:pic>
              <p:nvPicPr>
                <p:cNvPr id="190" name="Ink 189">
                  <a:extLst>
                    <a:ext uri="{FF2B5EF4-FFF2-40B4-BE49-F238E27FC236}">
                      <a16:creationId xmlns:a16="http://schemas.microsoft.com/office/drawing/2014/main" id="{797F0559-E242-4B74-9F50-732CCAF96D7B}"/>
                    </a:ext>
                  </a:extLst>
                </p:cNvPr>
                <p:cNvPicPr/>
                <p:nvPr/>
              </p:nvPicPr>
              <p:blipFill>
                <a:blip r:embed="rId295"/>
                <a:stretch>
                  <a:fillRect/>
                </a:stretch>
              </p:blipFill>
              <p:spPr>
                <a:xfrm>
                  <a:off x="10597680" y="4911617"/>
                  <a:ext cx="1612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1" name="Ink 190">
                  <a:extLst>
                    <a:ext uri="{FF2B5EF4-FFF2-40B4-BE49-F238E27FC236}">
                      <a16:creationId xmlns:a16="http://schemas.microsoft.com/office/drawing/2014/main" id="{E99D6EA5-194A-4ECC-9406-2E7DA79164C5}"/>
                    </a:ext>
                  </a:extLst>
                </p14:cNvPr>
                <p14:cNvContentPartPr/>
                <p14:nvPr/>
              </p14:nvContentPartPr>
              <p14:xfrm>
                <a:off x="10790640" y="4852217"/>
                <a:ext cx="266760" cy="186840"/>
              </p14:xfrm>
            </p:contentPart>
          </mc:Choice>
          <mc:Fallback>
            <p:pic>
              <p:nvPicPr>
                <p:cNvPr id="191" name="Ink 190">
                  <a:extLst>
                    <a:ext uri="{FF2B5EF4-FFF2-40B4-BE49-F238E27FC236}">
                      <a16:creationId xmlns:a16="http://schemas.microsoft.com/office/drawing/2014/main" id="{E99D6EA5-194A-4ECC-9406-2E7DA79164C5}"/>
                    </a:ext>
                  </a:extLst>
                </p:cNvPr>
                <p:cNvPicPr/>
                <p:nvPr/>
              </p:nvPicPr>
              <p:blipFill>
                <a:blip r:embed="rId297"/>
                <a:stretch>
                  <a:fillRect/>
                </a:stretch>
              </p:blipFill>
              <p:spPr>
                <a:xfrm>
                  <a:off x="10782000" y="4843577"/>
                  <a:ext cx="284400" cy="204480"/>
                </a:xfrm>
                <a:prstGeom prst="rect">
                  <a:avLst/>
                </a:prstGeom>
              </p:spPr>
            </p:pic>
          </mc:Fallback>
        </mc:AlternateContent>
      </p:grpSp>
      <p:grpSp>
        <p:nvGrpSpPr>
          <p:cNvPr id="212" name="Group 211">
            <a:extLst>
              <a:ext uri="{FF2B5EF4-FFF2-40B4-BE49-F238E27FC236}">
                <a16:creationId xmlns:a16="http://schemas.microsoft.com/office/drawing/2014/main" id="{DBEB028A-202A-4583-8EA8-12F49BFD73E9}"/>
              </a:ext>
            </a:extLst>
          </p:cNvPr>
          <p:cNvGrpSpPr/>
          <p:nvPr/>
        </p:nvGrpSpPr>
        <p:grpSpPr>
          <a:xfrm>
            <a:off x="11275920" y="4658897"/>
            <a:ext cx="131400" cy="359280"/>
            <a:chOff x="11275920" y="4658897"/>
            <a:chExt cx="131400" cy="359280"/>
          </a:xfrm>
        </p:grpSpPr>
        <mc:AlternateContent xmlns:mc="http://schemas.openxmlformats.org/markup-compatibility/2006">
          <mc:Choice xmlns:p14="http://schemas.microsoft.com/office/powerpoint/2010/main" Requires="p14">
            <p:contentPart p14:bwMode="auto" r:id="rId298">
              <p14:nvContentPartPr>
                <p14:cNvPr id="192" name="Ink 191">
                  <a:extLst>
                    <a:ext uri="{FF2B5EF4-FFF2-40B4-BE49-F238E27FC236}">
                      <a16:creationId xmlns:a16="http://schemas.microsoft.com/office/drawing/2014/main" id="{57B232AB-09C5-4D9C-BE71-054178A76053}"/>
                    </a:ext>
                  </a:extLst>
                </p14:cNvPr>
                <p14:cNvContentPartPr/>
                <p14:nvPr/>
              </p14:nvContentPartPr>
              <p14:xfrm>
                <a:off x="11275920" y="4658897"/>
                <a:ext cx="10440" cy="273600"/>
              </p14:xfrm>
            </p:contentPart>
          </mc:Choice>
          <mc:Fallback>
            <p:pic>
              <p:nvPicPr>
                <p:cNvPr id="192" name="Ink 191">
                  <a:extLst>
                    <a:ext uri="{FF2B5EF4-FFF2-40B4-BE49-F238E27FC236}">
                      <a16:creationId xmlns:a16="http://schemas.microsoft.com/office/drawing/2014/main" id="{57B232AB-09C5-4D9C-BE71-054178A76053}"/>
                    </a:ext>
                  </a:extLst>
                </p:cNvPr>
                <p:cNvPicPr/>
                <p:nvPr/>
              </p:nvPicPr>
              <p:blipFill>
                <a:blip r:embed="rId299"/>
                <a:stretch>
                  <a:fillRect/>
                </a:stretch>
              </p:blipFill>
              <p:spPr>
                <a:xfrm>
                  <a:off x="11267280" y="4650257"/>
                  <a:ext cx="280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3" name="Ink 192">
                  <a:extLst>
                    <a:ext uri="{FF2B5EF4-FFF2-40B4-BE49-F238E27FC236}">
                      <a16:creationId xmlns:a16="http://schemas.microsoft.com/office/drawing/2014/main" id="{F6875B23-7924-4CE5-AE9E-CB339B2DCDA9}"/>
                    </a:ext>
                  </a:extLst>
                </p14:cNvPr>
                <p14:cNvContentPartPr/>
                <p14:nvPr/>
              </p14:nvContentPartPr>
              <p14:xfrm>
                <a:off x="11311920" y="5007017"/>
                <a:ext cx="3960" cy="11160"/>
              </p14:xfrm>
            </p:contentPart>
          </mc:Choice>
          <mc:Fallback>
            <p:pic>
              <p:nvPicPr>
                <p:cNvPr id="193" name="Ink 192">
                  <a:extLst>
                    <a:ext uri="{FF2B5EF4-FFF2-40B4-BE49-F238E27FC236}">
                      <a16:creationId xmlns:a16="http://schemas.microsoft.com/office/drawing/2014/main" id="{F6875B23-7924-4CE5-AE9E-CB339B2DCDA9}"/>
                    </a:ext>
                  </a:extLst>
                </p:cNvPr>
                <p:cNvPicPr/>
                <p:nvPr/>
              </p:nvPicPr>
              <p:blipFill>
                <a:blip r:embed="rId301"/>
                <a:stretch>
                  <a:fillRect/>
                </a:stretch>
              </p:blipFill>
              <p:spPr>
                <a:xfrm>
                  <a:off x="11303280" y="4998377"/>
                  <a:ext cx="21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4" name="Ink 193">
                  <a:extLst>
                    <a:ext uri="{FF2B5EF4-FFF2-40B4-BE49-F238E27FC236}">
                      <a16:creationId xmlns:a16="http://schemas.microsoft.com/office/drawing/2014/main" id="{9A8A6C61-EEBA-404D-BD41-0CA6B9F1CC4D}"/>
                    </a:ext>
                  </a:extLst>
                </p14:cNvPr>
                <p14:cNvContentPartPr/>
                <p14:nvPr/>
              </p14:nvContentPartPr>
              <p14:xfrm>
                <a:off x="11363760" y="4674377"/>
                <a:ext cx="43560" cy="340200"/>
              </p14:xfrm>
            </p:contentPart>
          </mc:Choice>
          <mc:Fallback>
            <p:pic>
              <p:nvPicPr>
                <p:cNvPr id="194" name="Ink 193">
                  <a:extLst>
                    <a:ext uri="{FF2B5EF4-FFF2-40B4-BE49-F238E27FC236}">
                      <a16:creationId xmlns:a16="http://schemas.microsoft.com/office/drawing/2014/main" id="{9A8A6C61-EEBA-404D-BD41-0CA6B9F1CC4D}"/>
                    </a:ext>
                  </a:extLst>
                </p:cNvPr>
                <p:cNvPicPr/>
                <p:nvPr/>
              </p:nvPicPr>
              <p:blipFill>
                <a:blip r:embed="rId303"/>
                <a:stretch>
                  <a:fillRect/>
                </a:stretch>
              </p:blipFill>
              <p:spPr>
                <a:xfrm>
                  <a:off x="11355120" y="4665377"/>
                  <a:ext cx="61200" cy="357840"/>
                </a:xfrm>
                <a:prstGeom prst="rect">
                  <a:avLst/>
                </a:prstGeom>
              </p:spPr>
            </p:pic>
          </mc:Fallback>
        </mc:AlternateContent>
      </p:grpSp>
      <p:grpSp>
        <p:nvGrpSpPr>
          <p:cNvPr id="211" name="Group 210">
            <a:extLst>
              <a:ext uri="{FF2B5EF4-FFF2-40B4-BE49-F238E27FC236}">
                <a16:creationId xmlns:a16="http://schemas.microsoft.com/office/drawing/2014/main" id="{EF03DCA9-6818-4083-A252-EE7D564CCEFD}"/>
              </a:ext>
            </a:extLst>
          </p:cNvPr>
          <p:cNvGrpSpPr/>
          <p:nvPr/>
        </p:nvGrpSpPr>
        <p:grpSpPr>
          <a:xfrm>
            <a:off x="10092960" y="5329577"/>
            <a:ext cx="348480" cy="244440"/>
            <a:chOff x="10092960" y="5329577"/>
            <a:chExt cx="348480" cy="244440"/>
          </a:xfrm>
        </p:grpSpPr>
        <mc:AlternateContent xmlns:mc="http://schemas.openxmlformats.org/markup-compatibility/2006">
          <mc:Choice xmlns:p14="http://schemas.microsoft.com/office/powerpoint/2010/main" Requires="p14">
            <p:contentPart p14:bwMode="auto" r:id="rId304">
              <p14:nvContentPartPr>
                <p14:cNvPr id="195" name="Ink 194">
                  <a:extLst>
                    <a:ext uri="{FF2B5EF4-FFF2-40B4-BE49-F238E27FC236}">
                      <a16:creationId xmlns:a16="http://schemas.microsoft.com/office/drawing/2014/main" id="{0FD2DB61-7CA9-448D-A48D-BB2184CAC0AF}"/>
                    </a:ext>
                  </a:extLst>
                </p14:cNvPr>
                <p14:cNvContentPartPr/>
                <p14:nvPr/>
              </p14:nvContentPartPr>
              <p14:xfrm>
                <a:off x="10092960" y="5496977"/>
                <a:ext cx="122400" cy="77040"/>
              </p14:xfrm>
            </p:contentPart>
          </mc:Choice>
          <mc:Fallback>
            <p:pic>
              <p:nvPicPr>
                <p:cNvPr id="195" name="Ink 194">
                  <a:extLst>
                    <a:ext uri="{FF2B5EF4-FFF2-40B4-BE49-F238E27FC236}">
                      <a16:creationId xmlns:a16="http://schemas.microsoft.com/office/drawing/2014/main" id="{0FD2DB61-7CA9-448D-A48D-BB2184CAC0AF}"/>
                    </a:ext>
                  </a:extLst>
                </p:cNvPr>
                <p:cNvPicPr/>
                <p:nvPr/>
              </p:nvPicPr>
              <p:blipFill>
                <a:blip r:embed="rId305"/>
                <a:stretch>
                  <a:fillRect/>
                </a:stretch>
              </p:blipFill>
              <p:spPr>
                <a:xfrm>
                  <a:off x="10083960" y="5487977"/>
                  <a:ext cx="1400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6" name="Ink 195">
                  <a:extLst>
                    <a:ext uri="{FF2B5EF4-FFF2-40B4-BE49-F238E27FC236}">
                      <a16:creationId xmlns:a16="http://schemas.microsoft.com/office/drawing/2014/main" id="{11D7E40E-2CE4-4245-AB2C-19B3458CA25D}"/>
                    </a:ext>
                  </a:extLst>
                </p14:cNvPr>
                <p14:cNvContentPartPr/>
                <p14:nvPr/>
              </p14:nvContentPartPr>
              <p14:xfrm>
                <a:off x="10256400" y="5503457"/>
                <a:ext cx="56520" cy="50400"/>
              </p14:xfrm>
            </p:contentPart>
          </mc:Choice>
          <mc:Fallback>
            <p:pic>
              <p:nvPicPr>
                <p:cNvPr id="196" name="Ink 195">
                  <a:extLst>
                    <a:ext uri="{FF2B5EF4-FFF2-40B4-BE49-F238E27FC236}">
                      <a16:creationId xmlns:a16="http://schemas.microsoft.com/office/drawing/2014/main" id="{11D7E40E-2CE4-4245-AB2C-19B3458CA25D}"/>
                    </a:ext>
                  </a:extLst>
                </p:cNvPr>
                <p:cNvPicPr/>
                <p:nvPr/>
              </p:nvPicPr>
              <p:blipFill>
                <a:blip r:embed="rId307"/>
                <a:stretch>
                  <a:fillRect/>
                </a:stretch>
              </p:blipFill>
              <p:spPr>
                <a:xfrm>
                  <a:off x="10247400" y="5494817"/>
                  <a:ext cx="741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7" name="Ink 196">
                  <a:extLst>
                    <a:ext uri="{FF2B5EF4-FFF2-40B4-BE49-F238E27FC236}">
                      <a16:creationId xmlns:a16="http://schemas.microsoft.com/office/drawing/2014/main" id="{157CD88C-3F04-4062-BB4F-411E5F9BD283}"/>
                    </a:ext>
                  </a:extLst>
                </p14:cNvPr>
                <p14:cNvContentPartPr/>
                <p14:nvPr/>
              </p14:nvContentPartPr>
              <p14:xfrm>
                <a:off x="10320120" y="5329577"/>
                <a:ext cx="121320" cy="190080"/>
              </p14:xfrm>
            </p:contentPart>
          </mc:Choice>
          <mc:Fallback>
            <p:pic>
              <p:nvPicPr>
                <p:cNvPr id="197" name="Ink 196">
                  <a:extLst>
                    <a:ext uri="{FF2B5EF4-FFF2-40B4-BE49-F238E27FC236}">
                      <a16:creationId xmlns:a16="http://schemas.microsoft.com/office/drawing/2014/main" id="{157CD88C-3F04-4062-BB4F-411E5F9BD283}"/>
                    </a:ext>
                  </a:extLst>
                </p:cNvPr>
                <p:cNvPicPr/>
                <p:nvPr/>
              </p:nvPicPr>
              <p:blipFill>
                <a:blip r:embed="rId309"/>
                <a:stretch>
                  <a:fillRect/>
                </a:stretch>
              </p:blipFill>
              <p:spPr>
                <a:xfrm>
                  <a:off x="10311120" y="5320577"/>
                  <a:ext cx="138960" cy="207720"/>
                </a:xfrm>
                <a:prstGeom prst="rect">
                  <a:avLst/>
                </a:prstGeom>
              </p:spPr>
            </p:pic>
          </mc:Fallback>
        </mc:AlternateContent>
      </p:grpSp>
      <p:grpSp>
        <p:nvGrpSpPr>
          <p:cNvPr id="210" name="Group 209">
            <a:extLst>
              <a:ext uri="{FF2B5EF4-FFF2-40B4-BE49-F238E27FC236}">
                <a16:creationId xmlns:a16="http://schemas.microsoft.com/office/drawing/2014/main" id="{AA7E7C56-5899-490C-8D61-325AC4719EC4}"/>
              </a:ext>
            </a:extLst>
          </p:cNvPr>
          <p:cNvGrpSpPr/>
          <p:nvPr/>
        </p:nvGrpSpPr>
        <p:grpSpPr>
          <a:xfrm>
            <a:off x="10649880" y="5320937"/>
            <a:ext cx="1045440" cy="347760"/>
            <a:chOff x="10649880" y="5320937"/>
            <a:chExt cx="1045440" cy="347760"/>
          </a:xfrm>
        </p:grpSpPr>
        <mc:AlternateContent xmlns:mc="http://schemas.openxmlformats.org/markup-compatibility/2006">
          <mc:Choice xmlns:p14="http://schemas.microsoft.com/office/powerpoint/2010/main" Requires="p14">
            <p:contentPart p14:bwMode="auto" r:id="rId310">
              <p14:nvContentPartPr>
                <p14:cNvPr id="198" name="Ink 197">
                  <a:extLst>
                    <a:ext uri="{FF2B5EF4-FFF2-40B4-BE49-F238E27FC236}">
                      <a16:creationId xmlns:a16="http://schemas.microsoft.com/office/drawing/2014/main" id="{35CF01D9-5299-46F1-818C-54CF767BE473}"/>
                    </a:ext>
                  </a:extLst>
                </p14:cNvPr>
                <p14:cNvContentPartPr/>
                <p14:nvPr/>
              </p14:nvContentPartPr>
              <p14:xfrm>
                <a:off x="10676520" y="5429297"/>
                <a:ext cx="59400" cy="57240"/>
              </p14:xfrm>
            </p:contentPart>
          </mc:Choice>
          <mc:Fallback>
            <p:pic>
              <p:nvPicPr>
                <p:cNvPr id="198" name="Ink 197">
                  <a:extLst>
                    <a:ext uri="{FF2B5EF4-FFF2-40B4-BE49-F238E27FC236}">
                      <a16:creationId xmlns:a16="http://schemas.microsoft.com/office/drawing/2014/main" id="{35CF01D9-5299-46F1-818C-54CF767BE473}"/>
                    </a:ext>
                  </a:extLst>
                </p:cNvPr>
                <p:cNvPicPr/>
                <p:nvPr/>
              </p:nvPicPr>
              <p:blipFill>
                <a:blip r:embed="rId311"/>
                <a:stretch>
                  <a:fillRect/>
                </a:stretch>
              </p:blipFill>
              <p:spPr>
                <a:xfrm>
                  <a:off x="10667520" y="5420657"/>
                  <a:ext cx="770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9" name="Ink 198">
                  <a:extLst>
                    <a:ext uri="{FF2B5EF4-FFF2-40B4-BE49-F238E27FC236}">
                      <a16:creationId xmlns:a16="http://schemas.microsoft.com/office/drawing/2014/main" id="{BB48C585-CC8C-4399-9A90-BE3C7BB082C2}"/>
                    </a:ext>
                  </a:extLst>
                </p14:cNvPr>
                <p14:cNvContentPartPr/>
                <p14:nvPr/>
              </p14:nvContentPartPr>
              <p14:xfrm>
                <a:off x="10649880" y="5442617"/>
                <a:ext cx="176760" cy="113400"/>
              </p14:xfrm>
            </p:contentPart>
          </mc:Choice>
          <mc:Fallback>
            <p:pic>
              <p:nvPicPr>
                <p:cNvPr id="199" name="Ink 198">
                  <a:extLst>
                    <a:ext uri="{FF2B5EF4-FFF2-40B4-BE49-F238E27FC236}">
                      <a16:creationId xmlns:a16="http://schemas.microsoft.com/office/drawing/2014/main" id="{BB48C585-CC8C-4399-9A90-BE3C7BB082C2}"/>
                    </a:ext>
                  </a:extLst>
                </p:cNvPr>
                <p:cNvPicPr/>
                <p:nvPr/>
              </p:nvPicPr>
              <p:blipFill>
                <a:blip r:embed="rId313"/>
                <a:stretch>
                  <a:fillRect/>
                </a:stretch>
              </p:blipFill>
              <p:spPr>
                <a:xfrm>
                  <a:off x="10641240" y="5433977"/>
                  <a:ext cx="1944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0" name="Ink 199">
                  <a:extLst>
                    <a:ext uri="{FF2B5EF4-FFF2-40B4-BE49-F238E27FC236}">
                      <a16:creationId xmlns:a16="http://schemas.microsoft.com/office/drawing/2014/main" id="{084B0AEE-FD97-4ACF-9E3F-EADAA2EECF40}"/>
                    </a:ext>
                  </a:extLst>
                </p14:cNvPr>
                <p14:cNvContentPartPr/>
                <p14:nvPr/>
              </p14:nvContentPartPr>
              <p14:xfrm>
                <a:off x="10765440" y="5459897"/>
                <a:ext cx="77040" cy="112680"/>
              </p14:xfrm>
            </p:contentPart>
          </mc:Choice>
          <mc:Fallback>
            <p:pic>
              <p:nvPicPr>
                <p:cNvPr id="200" name="Ink 199">
                  <a:extLst>
                    <a:ext uri="{FF2B5EF4-FFF2-40B4-BE49-F238E27FC236}">
                      <a16:creationId xmlns:a16="http://schemas.microsoft.com/office/drawing/2014/main" id="{084B0AEE-FD97-4ACF-9E3F-EADAA2EECF40}"/>
                    </a:ext>
                  </a:extLst>
                </p:cNvPr>
                <p:cNvPicPr/>
                <p:nvPr/>
              </p:nvPicPr>
              <p:blipFill>
                <a:blip r:embed="rId315"/>
                <a:stretch>
                  <a:fillRect/>
                </a:stretch>
              </p:blipFill>
              <p:spPr>
                <a:xfrm>
                  <a:off x="10756440" y="5451257"/>
                  <a:ext cx="946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1" name="Ink 200">
                  <a:extLst>
                    <a:ext uri="{FF2B5EF4-FFF2-40B4-BE49-F238E27FC236}">
                      <a16:creationId xmlns:a16="http://schemas.microsoft.com/office/drawing/2014/main" id="{318D27A0-A046-49D9-A058-AED79D2B6EC3}"/>
                    </a:ext>
                  </a:extLst>
                </p14:cNvPr>
                <p14:cNvContentPartPr/>
                <p14:nvPr/>
              </p14:nvContentPartPr>
              <p14:xfrm>
                <a:off x="10866960" y="5426057"/>
                <a:ext cx="78480" cy="242640"/>
              </p14:xfrm>
            </p:contentPart>
          </mc:Choice>
          <mc:Fallback>
            <p:pic>
              <p:nvPicPr>
                <p:cNvPr id="201" name="Ink 200">
                  <a:extLst>
                    <a:ext uri="{FF2B5EF4-FFF2-40B4-BE49-F238E27FC236}">
                      <a16:creationId xmlns:a16="http://schemas.microsoft.com/office/drawing/2014/main" id="{318D27A0-A046-49D9-A058-AED79D2B6EC3}"/>
                    </a:ext>
                  </a:extLst>
                </p:cNvPr>
                <p:cNvPicPr/>
                <p:nvPr/>
              </p:nvPicPr>
              <p:blipFill>
                <a:blip r:embed="rId317"/>
                <a:stretch>
                  <a:fillRect/>
                </a:stretch>
              </p:blipFill>
              <p:spPr>
                <a:xfrm>
                  <a:off x="10858320" y="5417417"/>
                  <a:ext cx="961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2" name="Ink 201">
                  <a:extLst>
                    <a:ext uri="{FF2B5EF4-FFF2-40B4-BE49-F238E27FC236}">
                      <a16:creationId xmlns:a16="http://schemas.microsoft.com/office/drawing/2014/main" id="{5E7AAE52-233D-42D7-87C8-E4185E623851}"/>
                    </a:ext>
                  </a:extLst>
                </p14:cNvPr>
                <p14:cNvContentPartPr/>
                <p14:nvPr/>
              </p14:nvContentPartPr>
              <p14:xfrm>
                <a:off x="10955160" y="5493377"/>
                <a:ext cx="66600" cy="62280"/>
              </p14:xfrm>
            </p:contentPart>
          </mc:Choice>
          <mc:Fallback>
            <p:pic>
              <p:nvPicPr>
                <p:cNvPr id="202" name="Ink 201">
                  <a:extLst>
                    <a:ext uri="{FF2B5EF4-FFF2-40B4-BE49-F238E27FC236}">
                      <a16:creationId xmlns:a16="http://schemas.microsoft.com/office/drawing/2014/main" id="{5E7AAE52-233D-42D7-87C8-E4185E623851}"/>
                    </a:ext>
                  </a:extLst>
                </p:cNvPr>
                <p:cNvPicPr/>
                <p:nvPr/>
              </p:nvPicPr>
              <p:blipFill>
                <a:blip r:embed="rId319"/>
                <a:stretch>
                  <a:fillRect/>
                </a:stretch>
              </p:blipFill>
              <p:spPr>
                <a:xfrm>
                  <a:off x="10946520" y="5484737"/>
                  <a:ext cx="842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3" name="Ink 202">
                  <a:extLst>
                    <a:ext uri="{FF2B5EF4-FFF2-40B4-BE49-F238E27FC236}">
                      <a16:creationId xmlns:a16="http://schemas.microsoft.com/office/drawing/2014/main" id="{73201B78-5711-485B-B473-2FF153493901}"/>
                    </a:ext>
                  </a:extLst>
                </p14:cNvPr>
                <p14:cNvContentPartPr/>
                <p14:nvPr/>
              </p14:nvContentPartPr>
              <p14:xfrm>
                <a:off x="11050200" y="5459537"/>
                <a:ext cx="259920" cy="115920"/>
              </p14:xfrm>
            </p:contentPart>
          </mc:Choice>
          <mc:Fallback>
            <p:pic>
              <p:nvPicPr>
                <p:cNvPr id="203" name="Ink 202">
                  <a:extLst>
                    <a:ext uri="{FF2B5EF4-FFF2-40B4-BE49-F238E27FC236}">
                      <a16:creationId xmlns:a16="http://schemas.microsoft.com/office/drawing/2014/main" id="{73201B78-5711-485B-B473-2FF153493901}"/>
                    </a:ext>
                  </a:extLst>
                </p:cNvPr>
                <p:cNvPicPr/>
                <p:nvPr/>
              </p:nvPicPr>
              <p:blipFill>
                <a:blip r:embed="rId321"/>
                <a:stretch>
                  <a:fillRect/>
                </a:stretch>
              </p:blipFill>
              <p:spPr>
                <a:xfrm>
                  <a:off x="11041560" y="5450537"/>
                  <a:ext cx="277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4" name="Ink 203">
                  <a:extLst>
                    <a:ext uri="{FF2B5EF4-FFF2-40B4-BE49-F238E27FC236}">
                      <a16:creationId xmlns:a16="http://schemas.microsoft.com/office/drawing/2014/main" id="{47EE7979-4015-4209-8E16-8180480F1403}"/>
                    </a:ext>
                  </a:extLst>
                </p14:cNvPr>
                <p14:cNvContentPartPr/>
                <p14:nvPr/>
              </p14:nvContentPartPr>
              <p14:xfrm>
                <a:off x="11293200" y="5472137"/>
                <a:ext cx="87840" cy="85680"/>
              </p14:xfrm>
            </p:contentPart>
          </mc:Choice>
          <mc:Fallback>
            <p:pic>
              <p:nvPicPr>
                <p:cNvPr id="204" name="Ink 203">
                  <a:extLst>
                    <a:ext uri="{FF2B5EF4-FFF2-40B4-BE49-F238E27FC236}">
                      <a16:creationId xmlns:a16="http://schemas.microsoft.com/office/drawing/2014/main" id="{47EE7979-4015-4209-8E16-8180480F1403}"/>
                    </a:ext>
                  </a:extLst>
                </p:cNvPr>
                <p:cNvPicPr/>
                <p:nvPr/>
              </p:nvPicPr>
              <p:blipFill>
                <a:blip r:embed="rId323"/>
                <a:stretch>
                  <a:fillRect/>
                </a:stretch>
              </p:blipFill>
              <p:spPr>
                <a:xfrm>
                  <a:off x="11284200" y="5463497"/>
                  <a:ext cx="1054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5" name="Ink 204">
                  <a:extLst>
                    <a:ext uri="{FF2B5EF4-FFF2-40B4-BE49-F238E27FC236}">
                      <a16:creationId xmlns:a16="http://schemas.microsoft.com/office/drawing/2014/main" id="{AE3EF6CC-5F3B-402E-89E3-A9C9B8A30F82}"/>
                    </a:ext>
                  </a:extLst>
                </p14:cNvPr>
                <p14:cNvContentPartPr/>
                <p14:nvPr/>
              </p14:nvContentPartPr>
              <p14:xfrm>
                <a:off x="11390400" y="5320937"/>
                <a:ext cx="38880" cy="223560"/>
              </p14:xfrm>
            </p:contentPart>
          </mc:Choice>
          <mc:Fallback>
            <p:pic>
              <p:nvPicPr>
                <p:cNvPr id="205" name="Ink 204">
                  <a:extLst>
                    <a:ext uri="{FF2B5EF4-FFF2-40B4-BE49-F238E27FC236}">
                      <a16:creationId xmlns:a16="http://schemas.microsoft.com/office/drawing/2014/main" id="{AE3EF6CC-5F3B-402E-89E3-A9C9B8A30F82}"/>
                    </a:ext>
                  </a:extLst>
                </p:cNvPr>
                <p:cNvPicPr/>
                <p:nvPr/>
              </p:nvPicPr>
              <p:blipFill>
                <a:blip r:embed="rId325"/>
                <a:stretch>
                  <a:fillRect/>
                </a:stretch>
              </p:blipFill>
              <p:spPr>
                <a:xfrm>
                  <a:off x="11381400" y="5311937"/>
                  <a:ext cx="565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6" name="Ink 205">
                  <a:extLst>
                    <a:ext uri="{FF2B5EF4-FFF2-40B4-BE49-F238E27FC236}">
                      <a16:creationId xmlns:a16="http://schemas.microsoft.com/office/drawing/2014/main" id="{DFA73F5E-2D8A-4343-A130-F072B4B3B866}"/>
                    </a:ext>
                  </a:extLst>
                </p14:cNvPr>
                <p14:cNvContentPartPr/>
                <p14:nvPr/>
              </p14:nvContentPartPr>
              <p14:xfrm>
                <a:off x="11359440" y="5468177"/>
                <a:ext cx="135720" cy="60120"/>
              </p14:xfrm>
            </p:contentPart>
          </mc:Choice>
          <mc:Fallback>
            <p:pic>
              <p:nvPicPr>
                <p:cNvPr id="206" name="Ink 205">
                  <a:extLst>
                    <a:ext uri="{FF2B5EF4-FFF2-40B4-BE49-F238E27FC236}">
                      <a16:creationId xmlns:a16="http://schemas.microsoft.com/office/drawing/2014/main" id="{DFA73F5E-2D8A-4343-A130-F072B4B3B866}"/>
                    </a:ext>
                  </a:extLst>
                </p:cNvPr>
                <p:cNvPicPr/>
                <p:nvPr/>
              </p:nvPicPr>
              <p:blipFill>
                <a:blip r:embed="rId327"/>
                <a:stretch>
                  <a:fillRect/>
                </a:stretch>
              </p:blipFill>
              <p:spPr>
                <a:xfrm>
                  <a:off x="11350800" y="5459537"/>
                  <a:ext cx="1533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7" name="Ink 206">
                  <a:extLst>
                    <a:ext uri="{FF2B5EF4-FFF2-40B4-BE49-F238E27FC236}">
                      <a16:creationId xmlns:a16="http://schemas.microsoft.com/office/drawing/2014/main" id="{B3FFF8CF-EE3B-4C48-8500-0DE25B4A4EFA}"/>
                    </a:ext>
                  </a:extLst>
                </p14:cNvPr>
                <p14:cNvContentPartPr/>
                <p14:nvPr/>
              </p14:nvContentPartPr>
              <p14:xfrm>
                <a:off x="11486160" y="5347577"/>
                <a:ext cx="10800" cy="16920"/>
              </p14:xfrm>
            </p:contentPart>
          </mc:Choice>
          <mc:Fallback>
            <p:pic>
              <p:nvPicPr>
                <p:cNvPr id="207" name="Ink 206">
                  <a:extLst>
                    <a:ext uri="{FF2B5EF4-FFF2-40B4-BE49-F238E27FC236}">
                      <a16:creationId xmlns:a16="http://schemas.microsoft.com/office/drawing/2014/main" id="{B3FFF8CF-EE3B-4C48-8500-0DE25B4A4EFA}"/>
                    </a:ext>
                  </a:extLst>
                </p:cNvPr>
                <p:cNvPicPr/>
                <p:nvPr/>
              </p:nvPicPr>
              <p:blipFill>
                <a:blip r:embed="rId329"/>
                <a:stretch>
                  <a:fillRect/>
                </a:stretch>
              </p:blipFill>
              <p:spPr>
                <a:xfrm>
                  <a:off x="11477160" y="5338937"/>
                  <a:ext cx="28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8" name="Ink 207">
                  <a:extLst>
                    <a:ext uri="{FF2B5EF4-FFF2-40B4-BE49-F238E27FC236}">
                      <a16:creationId xmlns:a16="http://schemas.microsoft.com/office/drawing/2014/main" id="{050B3857-332C-4FA9-BD14-12FE8B1B09B1}"/>
                    </a:ext>
                  </a:extLst>
                </p14:cNvPr>
                <p14:cNvContentPartPr/>
                <p14:nvPr/>
              </p14:nvContentPartPr>
              <p14:xfrm>
                <a:off x="11502360" y="5320937"/>
                <a:ext cx="136080" cy="218160"/>
              </p14:xfrm>
            </p:contentPart>
          </mc:Choice>
          <mc:Fallback>
            <p:pic>
              <p:nvPicPr>
                <p:cNvPr id="208" name="Ink 207">
                  <a:extLst>
                    <a:ext uri="{FF2B5EF4-FFF2-40B4-BE49-F238E27FC236}">
                      <a16:creationId xmlns:a16="http://schemas.microsoft.com/office/drawing/2014/main" id="{050B3857-332C-4FA9-BD14-12FE8B1B09B1}"/>
                    </a:ext>
                  </a:extLst>
                </p:cNvPr>
                <p:cNvPicPr/>
                <p:nvPr/>
              </p:nvPicPr>
              <p:blipFill>
                <a:blip r:embed="rId331"/>
                <a:stretch>
                  <a:fillRect/>
                </a:stretch>
              </p:blipFill>
              <p:spPr>
                <a:xfrm>
                  <a:off x="11493360" y="5311937"/>
                  <a:ext cx="1537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9" name="Ink 208">
                  <a:extLst>
                    <a:ext uri="{FF2B5EF4-FFF2-40B4-BE49-F238E27FC236}">
                      <a16:creationId xmlns:a16="http://schemas.microsoft.com/office/drawing/2014/main" id="{C3DEFD2A-F3E9-4666-9325-9D2269BC652D}"/>
                    </a:ext>
                  </a:extLst>
                </p14:cNvPr>
                <p14:cNvContentPartPr/>
                <p14:nvPr/>
              </p14:nvContentPartPr>
              <p14:xfrm>
                <a:off x="11694960" y="5536937"/>
                <a:ext cx="360" cy="1800"/>
              </p14:xfrm>
            </p:contentPart>
          </mc:Choice>
          <mc:Fallback>
            <p:pic>
              <p:nvPicPr>
                <p:cNvPr id="209" name="Ink 208">
                  <a:extLst>
                    <a:ext uri="{FF2B5EF4-FFF2-40B4-BE49-F238E27FC236}">
                      <a16:creationId xmlns:a16="http://schemas.microsoft.com/office/drawing/2014/main" id="{C3DEFD2A-F3E9-4666-9325-9D2269BC652D}"/>
                    </a:ext>
                  </a:extLst>
                </p:cNvPr>
                <p:cNvPicPr/>
                <p:nvPr/>
              </p:nvPicPr>
              <p:blipFill>
                <a:blip r:embed="rId333"/>
                <a:stretch>
                  <a:fillRect/>
                </a:stretch>
              </p:blipFill>
              <p:spPr>
                <a:xfrm>
                  <a:off x="11686320" y="5528297"/>
                  <a:ext cx="18000" cy="19440"/>
                </a:xfrm>
                <a:prstGeom prst="rect">
                  <a:avLst/>
                </a:prstGeom>
              </p:spPr>
            </p:pic>
          </mc:Fallback>
        </mc:AlternateContent>
      </p:grpSp>
      <p:grpSp>
        <p:nvGrpSpPr>
          <p:cNvPr id="234" name="Group 233">
            <a:extLst>
              <a:ext uri="{FF2B5EF4-FFF2-40B4-BE49-F238E27FC236}">
                <a16:creationId xmlns:a16="http://schemas.microsoft.com/office/drawing/2014/main" id="{51EB46A7-1448-4D24-98F6-15CFDF8FC49D}"/>
              </a:ext>
            </a:extLst>
          </p:cNvPr>
          <p:cNvGrpSpPr/>
          <p:nvPr/>
        </p:nvGrpSpPr>
        <p:grpSpPr>
          <a:xfrm>
            <a:off x="1253520" y="5146697"/>
            <a:ext cx="343800" cy="226440"/>
            <a:chOff x="1253520" y="5146697"/>
            <a:chExt cx="343800" cy="226440"/>
          </a:xfrm>
        </p:grpSpPr>
        <mc:AlternateContent xmlns:mc="http://schemas.openxmlformats.org/markup-compatibility/2006">
          <mc:Choice xmlns:p14="http://schemas.microsoft.com/office/powerpoint/2010/main" Requires="p14">
            <p:contentPart p14:bwMode="auto" r:id="rId334">
              <p14:nvContentPartPr>
                <p14:cNvPr id="216" name="Ink 215">
                  <a:extLst>
                    <a:ext uri="{FF2B5EF4-FFF2-40B4-BE49-F238E27FC236}">
                      <a16:creationId xmlns:a16="http://schemas.microsoft.com/office/drawing/2014/main" id="{082970ED-70CA-4886-A273-D770F9D4FA55}"/>
                    </a:ext>
                  </a:extLst>
                </p14:cNvPr>
                <p14:cNvContentPartPr/>
                <p14:nvPr/>
              </p14:nvContentPartPr>
              <p14:xfrm>
                <a:off x="1253520" y="5146697"/>
                <a:ext cx="157680" cy="226440"/>
              </p14:xfrm>
            </p:contentPart>
          </mc:Choice>
          <mc:Fallback>
            <p:pic>
              <p:nvPicPr>
                <p:cNvPr id="216" name="Ink 215">
                  <a:extLst>
                    <a:ext uri="{FF2B5EF4-FFF2-40B4-BE49-F238E27FC236}">
                      <a16:creationId xmlns:a16="http://schemas.microsoft.com/office/drawing/2014/main" id="{082970ED-70CA-4886-A273-D770F9D4FA55}"/>
                    </a:ext>
                  </a:extLst>
                </p:cNvPr>
                <p:cNvPicPr/>
                <p:nvPr/>
              </p:nvPicPr>
              <p:blipFill>
                <a:blip r:embed="rId335"/>
                <a:stretch>
                  <a:fillRect/>
                </a:stretch>
              </p:blipFill>
              <p:spPr>
                <a:xfrm>
                  <a:off x="1244520" y="5138057"/>
                  <a:ext cx="1753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7" name="Ink 216">
                  <a:extLst>
                    <a:ext uri="{FF2B5EF4-FFF2-40B4-BE49-F238E27FC236}">
                      <a16:creationId xmlns:a16="http://schemas.microsoft.com/office/drawing/2014/main" id="{748C1F31-6096-423D-9942-E375BB03F9F4}"/>
                    </a:ext>
                  </a:extLst>
                </p14:cNvPr>
                <p14:cNvContentPartPr/>
                <p14:nvPr/>
              </p14:nvContentPartPr>
              <p14:xfrm>
                <a:off x="1436760" y="5254697"/>
                <a:ext cx="160560" cy="103320"/>
              </p14:xfrm>
            </p:contentPart>
          </mc:Choice>
          <mc:Fallback>
            <p:pic>
              <p:nvPicPr>
                <p:cNvPr id="217" name="Ink 216">
                  <a:extLst>
                    <a:ext uri="{FF2B5EF4-FFF2-40B4-BE49-F238E27FC236}">
                      <a16:creationId xmlns:a16="http://schemas.microsoft.com/office/drawing/2014/main" id="{748C1F31-6096-423D-9942-E375BB03F9F4}"/>
                    </a:ext>
                  </a:extLst>
                </p:cNvPr>
                <p:cNvPicPr/>
                <p:nvPr/>
              </p:nvPicPr>
              <p:blipFill>
                <a:blip r:embed="rId337"/>
                <a:stretch>
                  <a:fillRect/>
                </a:stretch>
              </p:blipFill>
              <p:spPr>
                <a:xfrm>
                  <a:off x="1427760" y="5245697"/>
                  <a:ext cx="178200" cy="120960"/>
                </a:xfrm>
                <a:prstGeom prst="rect">
                  <a:avLst/>
                </a:prstGeom>
              </p:spPr>
            </p:pic>
          </mc:Fallback>
        </mc:AlternateContent>
      </p:grpSp>
      <p:grpSp>
        <p:nvGrpSpPr>
          <p:cNvPr id="233" name="Group 232">
            <a:extLst>
              <a:ext uri="{FF2B5EF4-FFF2-40B4-BE49-F238E27FC236}">
                <a16:creationId xmlns:a16="http://schemas.microsoft.com/office/drawing/2014/main" id="{E0BE7BB9-AA7E-4A2B-904C-4E2F58D5B30D}"/>
              </a:ext>
            </a:extLst>
          </p:cNvPr>
          <p:cNvGrpSpPr/>
          <p:nvPr/>
        </p:nvGrpSpPr>
        <p:grpSpPr>
          <a:xfrm>
            <a:off x="1766520" y="5138057"/>
            <a:ext cx="958680" cy="320040"/>
            <a:chOff x="1766520" y="5138057"/>
            <a:chExt cx="958680" cy="320040"/>
          </a:xfrm>
        </p:grpSpPr>
        <mc:AlternateContent xmlns:mc="http://schemas.openxmlformats.org/markup-compatibility/2006">
          <mc:Choice xmlns:p14="http://schemas.microsoft.com/office/powerpoint/2010/main" Requires="p14">
            <p:contentPart p14:bwMode="auto" r:id="rId338">
              <p14:nvContentPartPr>
                <p14:cNvPr id="218" name="Ink 217">
                  <a:extLst>
                    <a:ext uri="{FF2B5EF4-FFF2-40B4-BE49-F238E27FC236}">
                      <a16:creationId xmlns:a16="http://schemas.microsoft.com/office/drawing/2014/main" id="{8F471BA8-1550-4448-9A39-CF036FE3668F}"/>
                    </a:ext>
                  </a:extLst>
                </p14:cNvPr>
                <p14:cNvContentPartPr/>
                <p14:nvPr/>
              </p14:nvContentPartPr>
              <p14:xfrm>
                <a:off x="1766520" y="5243177"/>
                <a:ext cx="93960" cy="91440"/>
              </p14:xfrm>
            </p:contentPart>
          </mc:Choice>
          <mc:Fallback>
            <p:pic>
              <p:nvPicPr>
                <p:cNvPr id="218" name="Ink 217">
                  <a:extLst>
                    <a:ext uri="{FF2B5EF4-FFF2-40B4-BE49-F238E27FC236}">
                      <a16:creationId xmlns:a16="http://schemas.microsoft.com/office/drawing/2014/main" id="{8F471BA8-1550-4448-9A39-CF036FE3668F}"/>
                    </a:ext>
                  </a:extLst>
                </p:cNvPr>
                <p:cNvPicPr/>
                <p:nvPr/>
              </p:nvPicPr>
              <p:blipFill>
                <a:blip r:embed="rId339"/>
                <a:stretch>
                  <a:fillRect/>
                </a:stretch>
              </p:blipFill>
              <p:spPr>
                <a:xfrm>
                  <a:off x="1757880" y="5234177"/>
                  <a:ext cx="1116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9" name="Ink 218">
                  <a:extLst>
                    <a:ext uri="{FF2B5EF4-FFF2-40B4-BE49-F238E27FC236}">
                      <a16:creationId xmlns:a16="http://schemas.microsoft.com/office/drawing/2014/main" id="{729EF61F-E9FF-4815-B83C-F54A8C294C15}"/>
                    </a:ext>
                  </a:extLst>
                </p14:cNvPr>
                <p14:cNvContentPartPr/>
                <p14:nvPr/>
              </p14:nvContentPartPr>
              <p14:xfrm>
                <a:off x="1872000" y="5199257"/>
                <a:ext cx="113760" cy="110160"/>
              </p14:xfrm>
            </p:contentPart>
          </mc:Choice>
          <mc:Fallback>
            <p:pic>
              <p:nvPicPr>
                <p:cNvPr id="219" name="Ink 218">
                  <a:extLst>
                    <a:ext uri="{FF2B5EF4-FFF2-40B4-BE49-F238E27FC236}">
                      <a16:creationId xmlns:a16="http://schemas.microsoft.com/office/drawing/2014/main" id="{729EF61F-E9FF-4815-B83C-F54A8C294C15}"/>
                    </a:ext>
                  </a:extLst>
                </p:cNvPr>
                <p:cNvPicPr/>
                <p:nvPr/>
              </p:nvPicPr>
              <p:blipFill>
                <a:blip r:embed="rId341"/>
                <a:stretch>
                  <a:fillRect/>
                </a:stretch>
              </p:blipFill>
              <p:spPr>
                <a:xfrm>
                  <a:off x="1863000" y="5190617"/>
                  <a:ext cx="1314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0" name="Ink 219">
                  <a:extLst>
                    <a:ext uri="{FF2B5EF4-FFF2-40B4-BE49-F238E27FC236}">
                      <a16:creationId xmlns:a16="http://schemas.microsoft.com/office/drawing/2014/main" id="{41C0E09C-C82D-4EDF-B30C-04DFD6C4A40B}"/>
                    </a:ext>
                  </a:extLst>
                </p14:cNvPr>
                <p14:cNvContentPartPr/>
                <p14:nvPr/>
              </p14:nvContentPartPr>
              <p14:xfrm>
                <a:off x="1985040" y="5138057"/>
                <a:ext cx="286920" cy="165600"/>
              </p14:xfrm>
            </p:contentPart>
          </mc:Choice>
          <mc:Fallback>
            <p:pic>
              <p:nvPicPr>
                <p:cNvPr id="220" name="Ink 219">
                  <a:extLst>
                    <a:ext uri="{FF2B5EF4-FFF2-40B4-BE49-F238E27FC236}">
                      <a16:creationId xmlns:a16="http://schemas.microsoft.com/office/drawing/2014/main" id="{41C0E09C-C82D-4EDF-B30C-04DFD6C4A40B}"/>
                    </a:ext>
                  </a:extLst>
                </p:cNvPr>
                <p:cNvPicPr/>
                <p:nvPr/>
              </p:nvPicPr>
              <p:blipFill>
                <a:blip r:embed="rId343"/>
                <a:stretch>
                  <a:fillRect/>
                </a:stretch>
              </p:blipFill>
              <p:spPr>
                <a:xfrm>
                  <a:off x="1976400" y="5129417"/>
                  <a:ext cx="3045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1" name="Ink 220">
                  <a:extLst>
                    <a:ext uri="{FF2B5EF4-FFF2-40B4-BE49-F238E27FC236}">
                      <a16:creationId xmlns:a16="http://schemas.microsoft.com/office/drawing/2014/main" id="{1C989C5E-F6C6-4465-8E49-16E7B377A9DA}"/>
                    </a:ext>
                  </a:extLst>
                </p14:cNvPr>
                <p14:cNvContentPartPr/>
                <p14:nvPr/>
              </p14:nvContentPartPr>
              <p14:xfrm>
                <a:off x="2235960" y="5169017"/>
                <a:ext cx="112320" cy="92520"/>
              </p14:xfrm>
            </p:contentPart>
          </mc:Choice>
          <mc:Fallback>
            <p:pic>
              <p:nvPicPr>
                <p:cNvPr id="221" name="Ink 220">
                  <a:extLst>
                    <a:ext uri="{FF2B5EF4-FFF2-40B4-BE49-F238E27FC236}">
                      <a16:creationId xmlns:a16="http://schemas.microsoft.com/office/drawing/2014/main" id="{1C989C5E-F6C6-4465-8E49-16E7B377A9DA}"/>
                    </a:ext>
                  </a:extLst>
                </p:cNvPr>
                <p:cNvPicPr/>
                <p:nvPr/>
              </p:nvPicPr>
              <p:blipFill>
                <a:blip r:embed="rId345"/>
                <a:stretch>
                  <a:fillRect/>
                </a:stretch>
              </p:blipFill>
              <p:spPr>
                <a:xfrm>
                  <a:off x="2226960" y="5160017"/>
                  <a:ext cx="1299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2" name="Ink 221">
                  <a:extLst>
                    <a:ext uri="{FF2B5EF4-FFF2-40B4-BE49-F238E27FC236}">
                      <a16:creationId xmlns:a16="http://schemas.microsoft.com/office/drawing/2014/main" id="{612595A0-B679-4D55-80F5-62515F805A16}"/>
                    </a:ext>
                  </a:extLst>
                </p14:cNvPr>
                <p14:cNvContentPartPr/>
                <p14:nvPr/>
              </p14:nvContentPartPr>
              <p14:xfrm>
                <a:off x="2386080" y="5206097"/>
                <a:ext cx="71640" cy="252000"/>
              </p14:xfrm>
            </p:contentPart>
          </mc:Choice>
          <mc:Fallback>
            <p:pic>
              <p:nvPicPr>
                <p:cNvPr id="222" name="Ink 221">
                  <a:extLst>
                    <a:ext uri="{FF2B5EF4-FFF2-40B4-BE49-F238E27FC236}">
                      <a16:creationId xmlns:a16="http://schemas.microsoft.com/office/drawing/2014/main" id="{612595A0-B679-4D55-80F5-62515F805A16}"/>
                    </a:ext>
                  </a:extLst>
                </p:cNvPr>
                <p:cNvPicPr/>
                <p:nvPr/>
              </p:nvPicPr>
              <p:blipFill>
                <a:blip r:embed="rId347"/>
                <a:stretch>
                  <a:fillRect/>
                </a:stretch>
              </p:blipFill>
              <p:spPr>
                <a:xfrm>
                  <a:off x="2377440" y="5197457"/>
                  <a:ext cx="892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3" name="Ink 222">
                  <a:extLst>
                    <a:ext uri="{FF2B5EF4-FFF2-40B4-BE49-F238E27FC236}">
                      <a16:creationId xmlns:a16="http://schemas.microsoft.com/office/drawing/2014/main" id="{BB7E2869-9619-4ACF-9272-83494EB735CE}"/>
                    </a:ext>
                  </a:extLst>
                </p14:cNvPr>
                <p14:cNvContentPartPr/>
                <p14:nvPr/>
              </p14:nvContentPartPr>
              <p14:xfrm>
                <a:off x="2464200" y="5174777"/>
                <a:ext cx="131400" cy="137520"/>
              </p14:xfrm>
            </p:contentPart>
          </mc:Choice>
          <mc:Fallback>
            <p:pic>
              <p:nvPicPr>
                <p:cNvPr id="223" name="Ink 222">
                  <a:extLst>
                    <a:ext uri="{FF2B5EF4-FFF2-40B4-BE49-F238E27FC236}">
                      <a16:creationId xmlns:a16="http://schemas.microsoft.com/office/drawing/2014/main" id="{BB7E2869-9619-4ACF-9272-83494EB735CE}"/>
                    </a:ext>
                  </a:extLst>
                </p:cNvPr>
                <p:cNvPicPr/>
                <p:nvPr/>
              </p:nvPicPr>
              <p:blipFill>
                <a:blip r:embed="rId349"/>
                <a:stretch>
                  <a:fillRect/>
                </a:stretch>
              </p:blipFill>
              <p:spPr>
                <a:xfrm>
                  <a:off x="2455560" y="5165777"/>
                  <a:ext cx="1490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4" name="Ink 223">
                  <a:extLst>
                    <a:ext uri="{FF2B5EF4-FFF2-40B4-BE49-F238E27FC236}">
                      <a16:creationId xmlns:a16="http://schemas.microsoft.com/office/drawing/2014/main" id="{D2731D6D-17FB-4E5A-B37B-C4FA3C54F5C3}"/>
                    </a:ext>
                  </a:extLst>
                </p14:cNvPr>
                <p14:cNvContentPartPr/>
                <p14:nvPr/>
              </p14:nvContentPartPr>
              <p14:xfrm>
                <a:off x="2666520" y="5286017"/>
                <a:ext cx="58680" cy="95040"/>
              </p14:xfrm>
            </p:contentPart>
          </mc:Choice>
          <mc:Fallback>
            <p:pic>
              <p:nvPicPr>
                <p:cNvPr id="224" name="Ink 223">
                  <a:extLst>
                    <a:ext uri="{FF2B5EF4-FFF2-40B4-BE49-F238E27FC236}">
                      <a16:creationId xmlns:a16="http://schemas.microsoft.com/office/drawing/2014/main" id="{D2731D6D-17FB-4E5A-B37B-C4FA3C54F5C3}"/>
                    </a:ext>
                  </a:extLst>
                </p:cNvPr>
                <p:cNvPicPr/>
                <p:nvPr/>
              </p:nvPicPr>
              <p:blipFill>
                <a:blip r:embed="rId351"/>
                <a:stretch>
                  <a:fillRect/>
                </a:stretch>
              </p:blipFill>
              <p:spPr>
                <a:xfrm>
                  <a:off x="2657520" y="5277017"/>
                  <a:ext cx="76320" cy="112680"/>
                </a:xfrm>
                <a:prstGeom prst="rect">
                  <a:avLst/>
                </a:prstGeom>
              </p:spPr>
            </p:pic>
          </mc:Fallback>
        </mc:AlternateContent>
      </p:grpSp>
      <p:grpSp>
        <p:nvGrpSpPr>
          <p:cNvPr id="232" name="Group 231">
            <a:extLst>
              <a:ext uri="{FF2B5EF4-FFF2-40B4-BE49-F238E27FC236}">
                <a16:creationId xmlns:a16="http://schemas.microsoft.com/office/drawing/2014/main" id="{B39978D3-D3E8-4DF2-9654-4712AAB38C4B}"/>
              </a:ext>
            </a:extLst>
          </p:cNvPr>
          <p:cNvGrpSpPr/>
          <p:nvPr/>
        </p:nvGrpSpPr>
        <p:grpSpPr>
          <a:xfrm>
            <a:off x="2949840" y="5144897"/>
            <a:ext cx="604440" cy="297720"/>
            <a:chOff x="2949840" y="5144897"/>
            <a:chExt cx="604440" cy="297720"/>
          </a:xfrm>
        </p:grpSpPr>
        <mc:AlternateContent xmlns:mc="http://schemas.openxmlformats.org/markup-compatibility/2006">
          <mc:Choice xmlns:p14="http://schemas.microsoft.com/office/powerpoint/2010/main" Requires="p14">
            <p:contentPart p14:bwMode="auto" r:id="rId352">
              <p14:nvContentPartPr>
                <p14:cNvPr id="225" name="Ink 224">
                  <a:extLst>
                    <a:ext uri="{FF2B5EF4-FFF2-40B4-BE49-F238E27FC236}">
                      <a16:creationId xmlns:a16="http://schemas.microsoft.com/office/drawing/2014/main" id="{4862648F-1A9C-48EF-9518-F5AF53856696}"/>
                    </a:ext>
                  </a:extLst>
                </p14:cNvPr>
                <p14:cNvContentPartPr/>
                <p14:nvPr/>
              </p14:nvContentPartPr>
              <p14:xfrm>
                <a:off x="2949840" y="5144897"/>
                <a:ext cx="239040" cy="135000"/>
              </p14:xfrm>
            </p:contentPart>
          </mc:Choice>
          <mc:Fallback>
            <p:pic>
              <p:nvPicPr>
                <p:cNvPr id="225" name="Ink 224">
                  <a:extLst>
                    <a:ext uri="{FF2B5EF4-FFF2-40B4-BE49-F238E27FC236}">
                      <a16:creationId xmlns:a16="http://schemas.microsoft.com/office/drawing/2014/main" id="{4862648F-1A9C-48EF-9518-F5AF53856696}"/>
                    </a:ext>
                  </a:extLst>
                </p:cNvPr>
                <p:cNvPicPr/>
                <p:nvPr/>
              </p:nvPicPr>
              <p:blipFill>
                <a:blip r:embed="rId353"/>
                <a:stretch>
                  <a:fillRect/>
                </a:stretch>
              </p:blipFill>
              <p:spPr>
                <a:xfrm>
                  <a:off x="2940840" y="5136257"/>
                  <a:ext cx="256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6" name="Ink 225">
                  <a:extLst>
                    <a:ext uri="{FF2B5EF4-FFF2-40B4-BE49-F238E27FC236}">
                      <a16:creationId xmlns:a16="http://schemas.microsoft.com/office/drawing/2014/main" id="{2625BBEA-1989-48F0-BC3D-BCB75756E0B0}"/>
                    </a:ext>
                  </a:extLst>
                </p14:cNvPr>
                <p14:cNvContentPartPr/>
                <p14:nvPr/>
              </p14:nvContentPartPr>
              <p14:xfrm>
                <a:off x="3204720" y="5150297"/>
                <a:ext cx="349560" cy="292320"/>
              </p14:xfrm>
            </p:contentPart>
          </mc:Choice>
          <mc:Fallback>
            <p:pic>
              <p:nvPicPr>
                <p:cNvPr id="226" name="Ink 225">
                  <a:extLst>
                    <a:ext uri="{FF2B5EF4-FFF2-40B4-BE49-F238E27FC236}">
                      <a16:creationId xmlns:a16="http://schemas.microsoft.com/office/drawing/2014/main" id="{2625BBEA-1989-48F0-BC3D-BCB75756E0B0}"/>
                    </a:ext>
                  </a:extLst>
                </p:cNvPr>
                <p:cNvPicPr/>
                <p:nvPr/>
              </p:nvPicPr>
              <p:blipFill>
                <a:blip r:embed="rId355"/>
                <a:stretch>
                  <a:fillRect/>
                </a:stretch>
              </p:blipFill>
              <p:spPr>
                <a:xfrm>
                  <a:off x="3195720" y="5141297"/>
                  <a:ext cx="367200" cy="309960"/>
                </a:xfrm>
                <a:prstGeom prst="rect">
                  <a:avLst/>
                </a:prstGeom>
              </p:spPr>
            </p:pic>
          </mc:Fallback>
        </mc:AlternateContent>
      </p:grpSp>
      <p:grpSp>
        <p:nvGrpSpPr>
          <p:cNvPr id="231" name="Group 230">
            <a:extLst>
              <a:ext uri="{FF2B5EF4-FFF2-40B4-BE49-F238E27FC236}">
                <a16:creationId xmlns:a16="http://schemas.microsoft.com/office/drawing/2014/main" id="{C53DAB59-8534-49DA-A3EB-655ED171E39E}"/>
              </a:ext>
            </a:extLst>
          </p:cNvPr>
          <p:cNvGrpSpPr/>
          <p:nvPr/>
        </p:nvGrpSpPr>
        <p:grpSpPr>
          <a:xfrm>
            <a:off x="3741840" y="5059577"/>
            <a:ext cx="386640" cy="428760"/>
            <a:chOff x="3741840" y="5059577"/>
            <a:chExt cx="386640" cy="428760"/>
          </a:xfrm>
        </p:grpSpPr>
        <mc:AlternateContent xmlns:mc="http://schemas.openxmlformats.org/markup-compatibility/2006">
          <mc:Choice xmlns:p14="http://schemas.microsoft.com/office/powerpoint/2010/main" Requires="p14">
            <p:contentPart p14:bwMode="auto" r:id="rId356">
              <p14:nvContentPartPr>
                <p14:cNvPr id="227" name="Ink 226">
                  <a:extLst>
                    <a:ext uri="{FF2B5EF4-FFF2-40B4-BE49-F238E27FC236}">
                      <a16:creationId xmlns:a16="http://schemas.microsoft.com/office/drawing/2014/main" id="{D991956E-717C-4E74-9DC9-9E6F86977733}"/>
                    </a:ext>
                  </a:extLst>
                </p14:cNvPr>
                <p14:cNvContentPartPr/>
                <p14:nvPr/>
              </p14:nvContentPartPr>
              <p14:xfrm>
                <a:off x="3741840" y="5059577"/>
                <a:ext cx="138600" cy="241920"/>
              </p14:xfrm>
            </p:contentPart>
          </mc:Choice>
          <mc:Fallback>
            <p:pic>
              <p:nvPicPr>
                <p:cNvPr id="227" name="Ink 226">
                  <a:extLst>
                    <a:ext uri="{FF2B5EF4-FFF2-40B4-BE49-F238E27FC236}">
                      <a16:creationId xmlns:a16="http://schemas.microsoft.com/office/drawing/2014/main" id="{D991956E-717C-4E74-9DC9-9E6F86977733}"/>
                    </a:ext>
                  </a:extLst>
                </p:cNvPr>
                <p:cNvPicPr/>
                <p:nvPr/>
              </p:nvPicPr>
              <p:blipFill>
                <a:blip r:embed="rId357"/>
                <a:stretch>
                  <a:fillRect/>
                </a:stretch>
              </p:blipFill>
              <p:spPr>
                <a:xfrm>
                  <a:off x="3732840" y="5050577"/>
                  <a:ext cx="1562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8" name="Ink 227">
                  <a:extLst>
                    <a:ext uri="{FF2B5EF4-FFF2-40B4-BE49-F238E27FC236}">
                      <a16:creationId xmlns:a16="http://schemas.microsoft.com/office/drawing/2014/main" id="{435B912B-4E97-4CDA-BE75-561EDD0C6B54}"/>
                    </a:ext>
                  </a:extLst>
                </p14:cNvPr>
                <p14:cNvContentPartPr/>
                <p14:nvPr/>
              </p14:nvContentPartPr>
              <p14:xfrm>
                <a:off x="3895200" y="5188097"/>
                <a:ext cx="69480" cy="102960"/>
              </p14:xfrm>
            </p:contentPart>
          </mc:Choice>
          <mc:Fallback>
            <p:pic>
              <p:nvPicPr>
                <p:cNvPr id="228" name="Ink 227">
                  <a:extLst>
                    <a:ext uri="{FF2B5EF4-FFF2-40B4-BE49-F238E27FC236}">
                      <a16:creationId xmlns:a16="http://schemas.microsoft.com/office/drawing/2014/main" id="{435B912B-4E97-4CDA-BE75-561EDD0C6B54}"/>
                    </a:ext>
                  </a:extLst>
                </p:cNvPr>
                <p:cNvPicPr/>
                <p:nvPr/>
              </p:nvPicPr>
              <p:blipFill>
                <a:blip r:embed="rId359"/>
                <a:stretch>
                  <a:fillRect/>
                </a:stretch>
              </p:blipFill>
              <p:spPr>
                <a:xfrm>
                  <a:off x="3886200" y="5179097"/>
                  <a:ext cx="871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9" name="Ink 228">
                  <a:extLst>
                    <a:ext uri="{FF2B5EF4-FFF2-40B4-BE49-F238E27FC236}">
                      <a16:creationId xmlns:a16="http://schemas.microsoft.com/office/drawing/2014/main" id="{BD45BB44-C98E-4957-9F86-7B9E7893D1BF}"/>
                    </a:ext>
                  </a:extLst>
                </p14:cNvPr>
                <p14:cNvContentPartPr/>
                <p14:nvPr/>
              </p14:nvContentPartPr>
              <p14:xfrm>
                <a:off x="3968640" y="5203577"/>
                <a:ext cx="159840" cy="284760"/>
              </p14:xfrm>
            </p:contentPart>
          </mc:Choice>
          <mc:Fallback>
            <p:pic>
              <p:nvPicPr>
                <p:cNvPr id="229" name="Ink 228">
                  <a:extLst>
                    <a:ext uri="{FF2B5EF4-FFF2-40B4-BE49-F238E27FC236}">
                      <a16:creationId xmlns:a16="http://schemas.microsoft.com/office/drawing/2014/main" id="{BD45BB44-C98E-4957-9F86-7B9E7893D1BF}"/>
                    </a:ext>
                  </a:extLst>
                </p:cNvPr>
                <p:cNvPicPr/>
                <p:nvPr/>
              </p:nvPicPr>
              <p:blipFill>
                <a:blip r:embed="rId361"/>
                <a:stretch>
                  <a:fillRect/>
                </a:stretch>
              </p:blipFill>
              <p:spPr>
                <a:xfrm>
                  <a:off x="3959640" y="5194937"/>
                  <a:ext cx="177480" cy="302400"/>
                </a:xfrm>
                <a:prstGeom prst="rect">
                  <a:avLst/>
                </a:prstGeom>
              </p:spPr>
            </p:pic>
          </mc:Fallback>
        </mc:AlternateContent>
      </p:grpSp>
      <p:grpSp>
        <p:nvGrpSpPr>
          <p:cNvPr id="245" name="Group 244">
            <a:extLst>
              <a:ext uri="{FF2B5EF4-FFF2-40B4-BE49-F238E27FC236}">
                <a16:creationId xmlns:a16="http://schemas.microsoft.com/office/drawing/2014/main" id="{9EBEB2F6-EB15-428A-AA6F-30A45227D31A}"/>
              </a:ext>
            </a:extLst>
          </p:cNvPr>
          <p:cNvGrpSpPr/>
          <p:nvPr/>
        </p:nvGrpSpPr>
        <p:grpSpPr>
          <a:xfrm>
            <a:off x="4356000" y="5189897"/>
            <a:ext cx="941040" cy="688680"/>
            <a:chOff x="4356000" y="5189897"/>
            <a:chExt cx="941040" cy="688680"/>
          </a:xfrm>
        </p:grpSpPr>
        <mc:AlternateContent xmlns:mc="http://schemas.openxmlformats.org/markup-compatibility/2006">
          <mc:Choice xmlns:p14="http://schemas.microsoft.com/office/powerpoint/2010/main" Requires="p14">
            <p:contentPart p14:bwMode="auto" r:id="rId362">
              <p14:nvContentPartPr>
                <p14:cNvPr id="230" name="Ink 229">
                  <a:extLst>
                    <a:ext uri="{FF2B5EF4-FFF2-40B4-BE49-F238E27FC236}">
                      <a16:creationId xmlns:a16="http://schemas.microsoft.com/office/drawing/2014/main" id="{5FD20A3C-DB77-45CC-9842-BFB1AEA42666}"/>
                    </a:ext>
                  </a:extLst>
                </p14:cNvPr>
                <p14:cNvContentPartPr/>
                <p14:nvPr/>
              </p14:nvContentPartPr>
              <p14:xfrm>
                <a:off x="4356000" y="5201777"/>
                <a:ext cx="370080" cy="100080"/>
              </p14:xfrm>
            </p:contentPart>
          </mc:Choice>
          <mc:Fallback>
            <p:pic>
              <p:nvPicPr>
                <p:cNvPr id="230" name="Ink 229">
                  <a:extLst>
                    <a:ext uri="{FF2B5EF4-FFF2-40B4-BE49-F238E27FC236}">
                      <a16:creationId xmlns:a16="http://schemas.microsoft.com/office/drawing/2014/main" id="{5FD20A3C-DB77-45CC-9842-BFB1AEA42666}"/>
                    </a:ext>
                  </a:extLst>
                </p:cNvPr>
                <p:cNvPicPr/>
                <p:nvPr/>
              </p:nvPicPr>
              <p:blipFill>
                <a:blip r:embed="rId363"/>
                <a:stretch>
                  <a:fillRect/>
                </a:stretch>
              </p:blipFill>
              <p:spPr>
                <a:xfrm>
                  <a:off x="4347360" y="5192777"/>
                  <a:ext cx="3877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35" name="Ink 234">
                  <a:extLst>
                    <a:ext uri="{FF2B5EF4-FFF2-40B4-BE49-F238E27FC236}">
                      <a16:creationId xmlns:a16="http://schemas.microsoft.com/office/drawing/2014/main" id="{CFE9DD2C-51AC-4876-A112-6F7A9CA71A05}"/>
                    </a:ext>
                  </a:extLst>
                </p14:cNvPr>
                <p14:cNvContentPartPr/>
                <p14:nvPr/>
              </p14:nvContentPartPr>
              <p14:xfrm>
                <a:off x="4918320" y="5190257"/>
                <a:ext cx="81360" cy="229680"/>
              </p14:xfrm>
            </p:contentPart>
          </mc:Choice>
          <mc:Fallback>
            <p:pic>
              <p:nvPicPr>
                <p:cNvPr id="235" name="Ink 234">
                  <a:extLst>
                    <a:ext uri="{FF2B5EF4-FFF2-40B4-BE49-F238E27FC236}">
                      <a16:creationId xmlns:a16="http://schemas.microsoft.com/office/drawing/2014/main" id="{CFE9DD2C-51AC-4876-A112-6F7A9CA71A05}"/>
                    </a:ext>
                  </a:extLst>
                </p:cNvPr>
                <p:cNvPicPr/>
                <p:nvPr/>
              </p:nvPicPr>
              <p:blipFill>
                <a:blip r:embed="rId365"/>
                <a:stretch>
                  <a:fillRect/>
                </a:stretch>
              </p:blipFill>
              <p:spPr>
                <a:xfrm>
                  <a:off x="4909320" y="5181617"/>
                  <a:ext cx="990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6" name="Ink 235">
                  <a:extLst>
                    <a:ext uri="{FF2B5EF4-FFF2-40B4-BE49-F238E27FC236}">
                      <a16:creationId xmlns:a16="http://schemas.microsoft.com/office/drawing/2014/main" id="{8E5B817E-8E7F-4478-ABA6-7A2DAC00D590}"/>
                    </a:ext>
                  </a:extLst>
                </p14:cNvPr>
                <p14:cNvContentPartPr/>
                <p14:nvPr/>
              </p14:nvContentPartPr>
              <p14:xfrm>
                <a:off x="5048280" y="5206457"/>
                <a:ext cx="69120" cy="83160"/>
              </p14:xfrm>
            </p:contentPart>
          </mc:Choice>
          <mc:Fallback>
            <p:pic>
              <p:nvPicPr>
                <p:cNvPr id="236" name="Ink 235">
                  <a:extLst>
                    <a:ext uri="{FF2B5EF4-FFF2-40B4-BE49-F238E27FC236}">
                      <a16:creationId xmlns:a16="http://schemas.microsoft.com/office/drawing/2014/main" id="{8E5B817E-8E7F-4478-ABA6-7A2DAC00D590}"/>
                    </a:ext>
                  </a:extLst>
                </p:cNvPr>
                <p:cNvPicPr/>
                <p:nvPr/>
              </p:nvPicPr>
              <p:blipFill>
                <a:blip r:embed="rId367"/>
                <a:stretch>
                  <a:fillRect/>
                </a:stretch>
              </p:blipFill>
              <p:spPr>
                <a:xfrm>
                  <a:off x="5039640" y="5197457"/>
                  <a:ext cx="867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7" name="Ink 236">
                  <a:extLst>
                    <a:ext uri="{FF2B5EF4-FFF2-40B4-BE49-F238E27FC236}">
                      <a16:creationId xmlns:a16="http://schemas.microsoft.com/office/drawing/2014/main" id="{E8F037AA-5985-424F-B7A9-ECE229060F46}"/>
                    </a:ext>
                  </a:extLst>
                </p14:cNvPr>
                <p14:cNvContentPartPr/>
                <p14:nvPr/>
              </p14:nvContentPartPr>
              <p14:xfrm>
                <a:off x="5171760" y="5189897"/>
                <a:ext cx="125280" cy="289800"/>
              </p14:xfrm>
            </p:contentPart>
          </mc:Choice>
          <mc:Fallback>
            <p:pic>
              <p:nvPicPr>
                <p:cNvPr id="237" name="Ink 236">
                  <a:extLst>
                    <a:ext uri="{FF2B5EF4-FFF2-40B4-BE49-F238E27FC236}">
                      <a16:creationId xmlns:a16="http://schemas.microsoft.com/office/drawing/2014/main" id="{E8F037AA-5985-424F-B7A9-ECE229060F46}"/>
                    </a:ext>
                  </a:extLst>
                </p:cNvPr>
                <p:cNvPicPr/>
                <p:nvPr/>
              </p:nvPicPr>
              <p:blipFill>
                <a:blip r:embed="rId369"/>
                <a:stretch>
                  <a:fillRect/>
                </a:stretch>
              </p:blipFill>
              <p:spPr>
                <a:xfrm>
                  <a:off x="5162760" y="5181257"/>
                  <a:ext cx="1429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9" name="Ink 238">
                  <a:extLst>
                    <a:ext uri="{FF2B5EF4-FFF2-40B4-BE49-F238E27FC236}">
                      <a16:creationId xmlns:a16="http://schemas.microsoft.com/office/drawing/2014/main" id="{CA759E2D-4BC6-456C-953A-7BCE783D1108}"/>
                    </a:ext>
                  </a:extLst>
                </p14:cNvPr>
                <p14:cNvContentPartPr/>
                <p14:nvPr/>
              </p14:nvContentPartPr>
              <p14:xfrm>
                <a:off x="4495320" y="5556737"/>
                <a:ext cx="223920" cy="295920"/>
              </p14:xfrm>
            </p:contentPart>
          </mc:Choice>
          <mc:Fallback>
            <p:pic>
              <p:nvPicPr>
                <p:cNvPr id="239" name="Ink 238">
                  <a:extLst>
                    <a:ext uri="{FF2B5EF4-FFF2-40B4-BE49-F238E27FC236}">
                      <a16:creationId xmlns:a16="http://schemas.microsoft.com/office/drawing/2014/main" id="{CA759E2D-4BC6-456C-953A-7BCE783D1108}"/>
                    </a:ext>
                  </a:extLst>
                </p:cNvPr>
                <p:cNvPicPr/>
                <p:nvPr/>
              </p:nvPicPr>
              <p:blipFill>
                <a:blip r:embed="rId371"/>
                <a:stretch>
                  <a:fillRect/>
                </a:stretch>
              </p:blipFill>
              <p:spPr>
                <a:xfrm>
                  <a:off x="4486680" y="5547737"/>
                  <a:ext cx="2415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40" name="Ink 239">
                  <a:extLst>
                    <a:ext uri="{FF2B5EF4-FFF2-40B4-BE49-F238E27FC236}">
                      <a16:creationId xmlns:a16="http://schemas.microsoft.com/office/drawing/2014/main" id="{430445EA-441B-4B0E-ADC0-DF558F7F67D3}"/>
                    </a:ext>
                  </a:extLst>
                </p14:cNvPr>
                <p14:cNvContentPartPr/>
                <p14:nvPr/>
              </p14:nvContentPartPr>
              <p14:xfrm>
                <a:off x="4834800" y="5686697"/>
                <a:ext cx="105840" cy="66960"/>
              </p14:xfrm>
            </p:contentPart>
          </mc:Choice>
          <mc:Fallback>
            <p:pic>
              <p:nvPicPr>
                <p:cNvPr id="240" name="Ink 239">
                  <a:extLst>
                    <a:ext uri="{FF2B5EF4-FFF2-40B4-BE49-F238E27FC236}">
                      <a16:creationId xmlns:a16="http://schemas.microsoft.com/office/drawing/2014/main" id="{430445EA-441B-4B0E-ADC0-DF558F7F67D3}"/>
                    </a:ext>
                  </a:extLst>
                </p:cNvPr>
                <p:cNvPicPr/>
                <p:nvPr/>
              </p:nvPicPr>
              <p:blipFill>
                <a:blip r:embed="rId373"/>
                <a:stretch>
                  <a:fillRect/>
                </a:stretch>
              </p:blipFill>
              <p:spPr>
                <a:xfrm>
                  <a:off x="4826160" y="5677697"/>
                  <a:ext cx="1234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41" name="Ink 240">
                  <a:extLst>
                    <a:ext uri="{FF2B5EF4-FFF2-40B4-BE49-F238E27FC236}">
                      <a16:creationId xmlns:a16="http://schemas.microsoft.com/office/drawing/2014/main" id="{FEB48903-8C68-4733-8C07-B892A0F78861}"/>
                    </a:ext>
                  </a:extLst>
                </p14:cNvPr>
                <p14:cNvContentPartPr/>
                <p14:nvPr/>
              </p14:nvContentPartPr>
              <p14:xfrm>
                <a:off x="4963320" y="5643137"/>
                <a:ext cx="60120" cy="156240"/>
              </p14:xfrm>
            </p:contentPart>
          </mc:Choice>
          <mc:Fallback>
            <p:pic>
              <p:nvPicPr>
                <p:cNvPr id="241" name="Ink 240">
                  <a:extLst>
                    <a:ext uri="{FF2B5EF4-FFF2-40B4-BE49-F238E27FC236}">
                      <a16:creationId xmlns:a16="http://schemas.microsoft.com/office/drawing/2014/main" id="{FEB48903-8C68-4733-8C07-B892A0F78861}"/>
                    </a:ext>
                  </a:extLst>
                </p:cNvPr>
                <p:cNvPicPr/>
                <p:nvPr/>
              </p:nvPicPr>
              <p:blipFill>
                <a:blip r:embed="rId375"/>
                <a:stretch>
                  <a:fillRect/>
                </a:stretch>
              </p:blipFill>
              <p:spPr>
                <a:xfrm>
                  <a:off x="4954680" y="5634137"/>
                  <a:ext cx="777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42" name="Ink 241">
                  <a:extLst>
                    <a:ext uri="{FF2B5EF4-FFF2-40B4-BE49-F238E27FC236}">
                      <a16:creationId xmlns:a16="http://schemas.microsoft.com/office/drawing/2014/main" id="{00913627-0E5F-46A9-A0C9-5C554ABA7925}"/>
                    </a:ext>
                  </a:extLst>
                </p14:cNvPr>
                <p14:cNvContentPartPr/>
                <p14:nvPr/>
              </p14:nvContentPartPr>
              <p14:xfrm>
                <a:off x="4755960" y="5564297"/>
                <a:ext cx="116640" cy="275040"/>
              </p14:xfrm>
            </p:contentPart>
          </mc:Choice>
          <mc:Fallback>
            <p:pic>
              <p:nvPicPr>
                <p:cNvPr id="242" name="Ink 241">
                  <a:extLst>
                    <a:ext uri="{FF2B5EF4-FFF2-40B4-BE49-F238E27FC236}">
                      <a16:creationId xmlns:a16="http://schemas.microsoft.com/office/drawing/2014/main" id="{00913627-0E5F-46A9-A0C9-5C554ABA7925}"/>
                    </a:ext>
                  </a:extLst>
                </p:cNvPr>
                <p:cNvPicPr/>
                <p:nvPr/>
              </p:nvPicPr>
              <p:blipFill>
                <a:blip r:embed="rId377"/>
                <a:stretch>
                  <a:fillRect/>
                </a:stretch>
              </p:blipFill>
              <p:spPr>
                <a:xfrm>
                  <a:off x="4746960" y="5555657"/>
                  <a:ext cx="1342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43" name="Ink 242">
                  <a:extLst>
                    <a:ext uri="{FF2B5EF4-FFF2-40B4-BE49-F238E27FC236}">
                      <a16:creationId xmlns:a16="http://schemas.microsoft.com/office/drawing/2014/main" id="{0586B86F-FBF6-4019-9BD3-63748B6A155C}"/>
                    </a:ext>
                  </a:extLst>
                </p14:cNvPr>
                <p14:cNvContentPartPr/>
                <p14:nvPr/>
              </p14:nvContentPartPr>
              <p14:xfrm>
                <a:off x="4556880" y="5868497"/>
                <a:ext cx="607320" cy="10080"/>
              </p14:xfrm>
            </p:contentPart>
          </mc:Choice>
          <mc:Fallback>
            <p:pic>
              <p:nvPicPr>
                <p:cNvPr id="243" name="Ink 242">
                  <a:extLst>
                    <a:ext uri="{FF2B5EF4-FFF2-40B4-BE49-F238E27FC236}">
                      <a16:creationId xmlns:a16="http://schemas.microsoft.com/office/drawing/2014/main" id="{0586B86F-FBF6-4019-9BD3-63748B6A155C}"/>
                    </a:ext>
                  </a:extLst>
                </p:cNvPr>
                <p:cNvPicPr/>
                <p:nvPr/>
              </p:nvPicPr>
              <p:blipFill>
                <a:blip r:embed="rId379"/>
                <a:stretch>
                  <a:fillRect/>
                </a:stretch>
              </p:blipFill>
              <p:spPr>
                <a:xfrm>
                  <a:off x="4548240" y="5859497"/>
                  <a:ext cx="62496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0">
            <p14:nvContentPartPr>
              <p14:cNvPr id="244" name="Ink 243">
                <a:extLst>
                  <a:ext uri="{FF2B5EF4-FFF2-40B4-BE49-F238E27FC236}">
                    <a16:creationId xmlns:a16="http://schemas.microsoft.com/office/drawing/2014/main" id="{7A26A431-BBAB-4CEB-946B-1897E9D1429D}"/>
                  </a:ext>
                </a:extLst>
              </p14:cNvPr>
              <p14:cNvContentPartPr/>
              <p14:nvPr/>
            </p14:nvContentPartPr>
            <p14:xfrm>
              <a:off x="4789440" y="5987657"/>
              <a:ext cx="176760" cy="95400"/>
            </p14:xfrm>
          </p:contentPart>
        </mc:Choice>
        <mc:Fallback>
          <p:pic>
            <p:nvPicPr>
              <p:cNvPr id="244" name="Ink 243">
                <a:extLst>
                  <a:ext uri="{FF2B5EF4-FFF2-40B4-BE49-F238E27FC236}">
                    <a16:creationId xmlns:a16="http://schemas.microsoft.com/office/drawing/2014/main" id="{7A26A431-BBAB-4CEB-946B-1897E9D1429D}"/>
                  </a:ext>
                </a:extLst>
              </p:cNvPr>
              <p:cNvPicPr/>
              <p:nvPr/>
            </p:nvPicPr>
            <p:blipFill>
              <a:blip r:embed="rId381"/>
              <a:stretch>
                <a:fillRect/>
              </a:stretch>
            </p:blipFill>
            <p:spPr>
              <a:xfrm>
                <a:off x="4780440" y="5979017"/>
                <a:ext cx="194400" cy="113040"/>
              </a:xfrm>
              <a:prstGeom prst="rect">
                <a:avLst/>
              </a:prstGeom>
            </p:spPr>
          </p:pic>
        </mc:Fallback>
      </mc:AlternateContent>
      <p:grpSp>
        <p:nvGrpSpPr>
          <p:cNvPr id="271" name="Group 270">
            <a:extLst>
              <a:ext uri="{FF2B5EF4-FFF2-40B4-BE49-F238E27FC236}">
                <a16:creationId xmlns:a16="http://schemas.microsoft.com/office/drawing/2014/main" id="{4985A49A-373B-4311-AB9A-A753DD13A1C6}"/>
              </a:ext>
            </a:extLst>
          </p:cNvPr>
          <p:cNvGrpSpPr/>
          <p:nvPr/>
        </p:nvGrpSpPr>
        <p:grpSpPr>
          <a:xfrm>
            <a:off x="5503680" y="5813417"/>
            <a:ext cx="100080" cy="38880"/>
            <a:chOff x="5503680" y="5813417"/>
            <a:chExt cx="100080" cy="38880"/>
          </a:xfrm>
        </p:grpSpPr>
        <mc:AlternateContent xmlns:mc="http://schemas.openxmlformats.org/markup-compatibility/2006">
          <mc:Choice xmlns:p14="http://schemas.microsoft.com/office/powerpoint/2010/main" Requires="p14">
            <p:contentPart p14:bwMode="auto" r:id="rId382">
              <p14:nvContentPartPr>
                <p14:cNvPr id="246" name="Ink 245">
                  <a:extLst>
                    <a:ext uri="{FF2B5EF4-FFF2-40B4-BE49-F238E27FC236}">
                      <a16:creationId xmlns:a16="http://schemas.microsoft.com/office/drawing/2014/main" id="{6090F0C1-93A0-40F9-BC3E-F2F934CABA93}"/>
                    </a:ext>
                  </a:extLst>
                </p14:cNvPr>
                <p14:cNvContentPartPr/>
                <p14:nvPr/>
              </p14:nvContentPartPr>
              <p14:xfrm>
                <a:off x="5503680" y="5843297"/>
                <a:ext cx="68400" cy="9000"/>
              </p14:xfrm>
            </p:contentPart>
          </mc:Choice>
          <mc:Fallback>
            <p:pic>
              <p:nvPicPr>
                <p:cNvPr id="246" name="Ink 245">
                  <a:extLst>
                    <a:ext uri="{FF2B5EF4-FFF2-40B4-BE49-F238E27FC236}">
                      <a16:creationId xmlns:a16="http://schemas.microsoft.com/office/drawing/2014/main" id="{6090F0C1-93A0-40F9-BC3E-F2F934CABA93}"/>
                    </a:ext>
                  </a:extLst>
                </p:cNvPr>
                <p:cNvPicPr/>
                <p:nvPr/>
              </p:nvPicPr>
              <p:blipFill>
                <a:blip r:embed="rId383"/>
                <a:stretch>
                  <a:fillRect/>
                </a:stretch>
              </p:blipFill>
              <p:spPr>
                <a:xfrm>
                  <a:off x="5494680" y="5834657"/>
                  <a:ext cx="86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7" name="Ink 246">
                  <a:extLst>
                    <a:ext uri="{FF2B5EF4-FFF2-40B4-BE49-F238E27FC236}">
                      <a16:creationId xmlns:a16="http://schemas.microsoft.com/office/drawing/2014/main" id="{9049C15C-76C7-4444-AC62-BD20D6159388}"/>
                    </a:ext>
                  </a:extLst>
                </p14:cNvPr>
                <p14:cNvContentPartPr/>
                <p14:nvPr/>
              </p14:nvContentPartPr>
              <p14:xfrm>
                <a:off x="5529600" y="5813417"/>
                <a:ext cx="74160" cy="4320"/>
              </p14:xfrm>
            </p:contentPart>
          </mc:Choice>
          <mc:Fallback>
            <p:pic>
              <p:nvPicPr>
                <p:cNvPr id="247" name="Ink 246">
                  <a:extLst>
                    <a:ext uri="{FF2B5EF4-FFF2-40B4-BE49-F238E27FC236}">
                      <a16:creationId xmlns:a16="http://schemas.microsoft.com/office/drawing/2014/main" id="{9049C15C-76C7-4444-AC62-BD20D6159388}"/>
                    </a:ext>
                  </a:extLst>
                </p:cNvPr>
                <p:cNvPicPr/>
                <p:nvPr/>
              </p:nvPicPr>
              <p:blipFill>
                <a:blip r:embed="rId385"/>
                <a:stretch>
                  <a:fillRect/>
                </a:stretch>
              </p:blipFill>
              <p:spPr>
                <a:xfrm>
                  <a:off x="5520960" y="5804417"/>
                  <a:ext cx="91800" cy="21960"/>
                </a:xfrm>
                <a:prstGeom prst="rect">
                  <a:avLst/>
                </a:prstGeom>
              </p:spPr>
            </p:pic>
          </mc:Fallback>
        </mc:AlternateContent>
      </p:grpSp>
      <p:grpSp>
        <p:nvGrpSpPr>
          <p:cNvPr id="270" name="Group 269">
            <a:extLst>
              <a:ext uri="{FF2B5EF4-FFF2-40B4-BE49-F238E27FC236}">
                <a16:creationId xmlns:a16="http://schemas.microsoft.com/office/drawing/2014/main" id="{AEAC2FAC-0242-42D4-9420-5893E8F29F7C}"/>
              </a:ext>
            </a:extLst>
          </p:cNvPr>
          <p:cNvGrpSpPr/>
          <p:nvPr/>
        </p:nvGrpSpPr>
        <p:grpSpPr>
          <a:xfrm>
            <a:off x="6122160" y="5651777"/>
            <a:ext cx="793800" cy="392400"/>
            <a:chOff x="6122160" y="5651777"/>
            <a:chExt cx="793800" cy="392400"/>
          </a:xfrm>
        </p:grpSpPr>
        <mc:AlternateContent xmlns:mc="http://schemas.openxmlformats.org/markup-compatibility/2006">
          <mc:Choice xmlns:p14="http://schemas.microsoft.com/office/powerpoint/2010/main" Requires="p14">
            <p:contentPart p14:bwMode="auto" r:id="rId386">
              <p14:nvContentPartPr>
                <p14:cNvPr id="248" name="Ink 247">
                  <a:extLst>
                    <a:ext uri="{FF2B5EF4-FFF2-40B4-BE49-F238E27FC236}">
                      <a16:creationId xmlns:a16="http://schemas.microsoft.com/office/drawing/2014/main" id="{9AE54EC6-6858-4BC8-BBEA-75A79028B3AF}"/>
                    </a:ext>
                  </a:extLst>
                </p14:cNvPr>
                <p14:cNvContentPartPr/>
                <p14:nvPr/>
              </p14:nvContentPartPr>
              <p14:xfrm>
                <a:off x="6122160" y="5711537"/>
                <a:ext cx="251640" cy="272520"/>
              </p14:xfrm>
            </p:contentPart>
          </mc:Choice>
          <mc:Fallback>
            <p:pic>
              <p:nvPicPr>
                <p:cNvPr id="248" name="Ink 247">
                  <a:extLst>
                    <a:ext uri="{FF2B5EF4-FFF2-40B4-BE49-F238E27FC236}">
                      <a16:creationId xmlns:a16="http://schemas.microsoft.com/office/drawing/2014/main" id="{9AE54EC6-6858-4BC8-BBEA-75A79028B3AF}"/>
                    </a:ext>
                  </a:extLst>
                </p:cNvPr>
                <p:cNvPicPr/>
                <p:nvPr/>
              </p:nvPicPr>
              <p:blipFill>
                <a:blip r:embed="rId387"/>
                <a:stretch>
                  <a:fillRect/>
                </a:stretch>
              </p:blipFill>
              <p:spPr>
                <a:xfrm>
                  <a:off x="6113160" y="5702897"/>
                  <a:ext cx="2692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9" name="Ink 248">
                  <a:extLst>
                    <a:ext uri="{FF2B5EF4-FFF2-40B4-BE49-F238E27FC236}">
                      <a16:creationId xmlns:a16="http://schemas.microsoft.com/office/drawing/2014/main" id="{C66A4B45-A953-440B-831C-37080172CB9F}"/>
                    </a:ext>
                  </a:extLst>
                </p14:cNvPr>
                <p14:cNvContentPartPr/>
                <p14:nvPr/>
              </p14:nvContentPartPr>
              <p14:xfrm>
                <a:off x="6713640" y="5773457"/>
                <a:ext cx="27000" cy="126720"/>
              </p14:xfrm>
            </p:contentPart>
          </mc:Choice>
          <mc:Fallback>
            <p:pic>
              <p:nvPicPr>
                <p:cNvPr id="249" name="Ink 248">
                  <a:extLst>
                    <a:ext uri="{FF2B5EF4-FFF2-40B4-BE49-F238E27FC236}">
                      <a16:creationId xmlns:a16="http://schemas.microsoft.com/office/drawing/2014/main" id="{C66A4B45-A953-440B-831C-37080172CB9F}"/>
                    </a:ext>
                  </a:extLst>
                </p:cNvPr>
                <p:cNvPicPr/>
                <p:nvPr/>
              </p:nvPicPr>
              <p:blipFill>
                <a:blip r:embed="rId389"/>
                <a:stretch>
                  <a:fillRect/>
                </a:stretch>
              </p:blipFill>
              <p:spPr>
                <a:xfrm>
                  <a:off x="6704640" y="5764457"/>
                  <a:ext cx="446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50" name="Ink 249">
                  <a:extLst>
                    <a:ext uri="{FF2B5EF4-FFF2-40B4-BE49-F238E27FC236}">
                      <a16:creationId xmlns:a16="http://schemas.microsoft.com/office/drawing/2014/main" id="{6A365B80-593C-4858-B489-0C4DD660B7C6}"/>
                    </a:ext>
                  </a:extLst>
                </p14:cNvPr>
                <p14:cNvContentPartPr/>
                <p14:nvPr/>
              </p14:nvContentPartPr>
              <p14:xfrm>
                <a:off x="6652800" y="5756537"/>
                <a:ext cx="95400" cy="16920"/>
              </p14:xfrm>
            </p:contentPart>
          </mc:Choice>
          <mc:Fallback>
            <p:pic>
              <p:nvPicPr>
                <p:cNvPr id="250" name="Ink 249">
                  <a:extLst>
                    <a:ext uri="{FF2B5EF4-FFF2-40B4-BE49-F238E27FC236}">
                      <a16:creationId xmlns:a16="http://schemas.microsoft.com/office/drawing/2014/main" id="{6A365B80-593C-4858-B489-0C4DD660B7C6}"/>
                    </a:ext>
                  </a:extLst>
                </p:cNvPr>
                <p:cNvPicPr/>
                <p:nvPr/>
              </p:nvPicPr>
              <p:blipFill>
                <a:blip r:embed="rId391"/>
                <a:stretch>
                  <a:fillRect/>
                </a:stretch>
              </p:blipFill>
              <p:spPr>
                <a:xfrm>
                  <a:off x="6644160" y="5747897"/>
                  <a:ext cx="1130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51" name="Ink 250">
                  <a:extLst>
                    <a:ext uri="{FF2B5EF4-FFF2-40B4-BE49-F238E27FC236}">
                      <a16:creationId xmlns:a16="http://schemas.microsoft.com/office/drawing/2014/main" id="{361FD00A-390A-41A9-ABF6-FE50C34E30CA}"/>
                    </a:ext>
                  </a:extLst>
                </p14:cNvPr>
                <p14:cNvContentPartPr/>
                <p14:nvPr/>
              </p14:nvContentPartPr>
              <p14:xfrm>
                <a:off x="6644520" y="5881097"/>
                <a:ext cx="119880" cy="23400"/>
              </p14:xfrm>
            </p:contentPart>
          </mc:Choice>
          <mc:Fallback>
            <p:pic>
              <p:nvPicPr>
                <p:cNvPr id="251" name="Ink 250">
                  <a:extLst>
                    <a:ext uri="{FF2B5EF4-FFF2-40B4-BE49-F238E27FC236}">
                      <a16:creationId xmlns:a16="http://schemas.microsoft.com/office/drawing/2014/main" id="{361FD00A-390A-41A9-ABF6-FE50C34E30CA}"/>
                    </a:ext>
                  </a:extLst>
                </p:cNvPr>
                <p:cNvPicPr/>
                <p:nvPr/>
              </p:nvPicPr>
              <p:blipFill>
                <a:blip r:embed="rId393"/>
                <a:stretch>
                  <a:fillRect/>
                </a:stretch>
              </p:blipFill>
              <p:spPr>
                <a:xfrm>
                  <a:off x="6635520" y="5872457"/>
                  <a:ext cx="1375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2" name="Ink 251">
                  <a:extLst>
                    <a:ext uri="{FF2B5EF4-FFF2-40B4-BE49-F238E27FC236}">
                      <a16:creationId xmlns:a16="http://schemas.microsoft.com/office/drawing/2014/main" id="{A0D90913-160E-43F7-9742-4BB6D546728A}"/>
                    </a:ext>
                  </a:extLst>
                </p14:cNvPr>
                <p14:cNvContentPartPr/>
                <p14:nvPr/>
              </p14:nvContentPartPr>
              <p14:xfrm>
                <a:off x="6829200" y="5660057"/>
                <a:ext cx="86760" cy="368640"/>
              </p14:xfrm>
            </p:contentPart>
          </mc:Choice>
          <mc:Fallback>
            <p:pic>
              <p:nvPicPr>
                <p:cNvPr id="252" name="Ink 251">
                  <a:extLst>
                    <a:ext uri="{FF2B5EF4-FFF2-40B4-BE49-F238E27FC236}">
                      <a16:creationId xmlns:a16="http://schemas.microsoft.com/office/drawing/2014/main" id="{A0D90913-160E-43F7-9742-4BB6D546728A}"/>
                    </a:ext>
                  </a:extLst>
                </p:cNvPr>
                <p:cNvPicPr/>
                <p:nvPr/>
              </p:nvPicPr>
              <p:blipFill>
                <a:blip r:embed="rId395"/>
                <a:stretch>
                  <a:fillRect/>
                </a:stretch>
              </p:blipFill>
              <p:spPr>
                <a:xfrm>
                  <a:off x="6820560" y="5651417"/>
                  <a:ext cx="1044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53" name="Ink 252">
                  <a:extLst>
                    <a:ext uri="{FF2B5EF4-FFF2-40B4-BE49-F238E27FC236}">
                      <a16:creationId xmlns:a16="http://schemas.microsoft.com/office/drawing/2014/main" id="{250E4DC9-617E-438D-9A65-3AA7AF542DF9}"/>
                    </a:ext>
                  </a:extLst>
                </p14:cNvPr>
                <p14:cNvContentPartPr/>
                <p14:nvPr/>
              </p14:nvContentPartPr>
              <p14:xfrm>
                <a:off x="6503400" y="5651777"/>
                <a:ext cx="106560" cy="392400"/>
              </p14:xfrm>
            </p:contentPart>
          </mc:Choice>
          <mc:Fallback>
            <p:pic>
              <p:nvPicPr>
                <p:cNvPr id="253" name="Ink 252">
                  <a:extLst>
                    <a:ext uri="{FF2B5EF4-FFF2-40B4-BE49-F238E27FC236}">
                      <a16:creationId xmlns:a16="http://schemas.microsoft.com/office/drawing/2014/main" id="{250E4DC9-617E-438D-9A65-3AA7AF542DF9}"/>
                    </a:ext>
                  </a:extLst>
                </p:cNvPr>
                <p:cNvPicPr/>
                <p:nvPr/>
              </p:nvPicPr>
              <p:blipFill>
                <a:blip r:embed="rId397"/>
                <a:stretch>
                  <a:fillRect/>
                </a:stretch>
              </p:blipFill>
              <p:spPr>
                <a:xfrm>
                  <a:off x="6494760" y="5642777"/>
                  <a:ext cx="124200" cy="410040"/>
                </a:xfrm>
                <a:prstGeom prst="rect">
                  <a:avLst/>
                </a:prstGeom>
              </p:spPr>
            </p:pic>
          </mc:Fallback>
        </mc:AlternateContent>
      </p:grpSp>
      <p:grpSp>
        <p:nvGrpSpPr>
          <p:cNvPr id="269" name="Group 268">
            <a:extLst>
              <a:ext uri="{FF2B5EF4-FFF2-40B4-BE49-F238E27FC236}">
                <a16:creationId xmlns:a16="http://schemas.microsoft.com/office/drawing/2014/main" id="{5228C85A-8448-4A34-965A-BAE35FE3E1D9}"/>
              </a:ext>
            </a:extLst>
          </p:cNvPr>
          <p:cNvGrpSpPr/>
          <p:nvPr/>
        </p:nvGrpSpPr>
        <p:grpSpPr>
          <a:xfrm>
            <a:off x="7209720" y="5703977"/>
            <a:ext cx="1438200" cy="357840"/>
            <a:chOff x="7209720" y="5703977"/>
            <a:chExt cx="1438200" cy="357840"/>
          </a:xfrm>
        </p:grpSpPr>
        <mc:AlternateContent xmlns:mc="http://schemas.openxmlformats.org/markup-compatibility/2006">
          <mc:Choice xmlns:p14="http://schemas.microsoft.com/office/powerpoint/2010/main" Requires="p14">
            <p:contentPart p14:bwMode="auto" r:id="rId398">
              <p14:nvContentPartPr>
                <p14:cNvPr id="254" name="Ink 253">
                  <a:extLst>
                    <a:ext uri="{FF2B5EF4-FFF2-40B4-BE49-F238E27FC236}">
                      <a16:creationId xmlns:a16="http://schemas.microsoft.com/office/drawing/2014/main" id="{A339E18B-2805-4819-960E-82246ED2CA7E}"/>
                    </a:ext>
                  </a:extLst>
                </p14:cNvPr>
                <p14:cNvContentPartPr/>
                <p14:nvPr/>
              </p14:nvContentPartPr>
              <p14:xfrm>
                <a:off x="7209720" y="5895497"/>
                <a:ext cx="9720" cy="82800"/>
              </p14:xfrm>
            </p:contentPart>
          </mc:Choice>
          <mc:Fallback>
            <p:pic>
              <p:nvPicPr>
                <p:cNvPr id="254" name="Ink 253">
                  <a:extLst>
                    <a:ext uri="{FF2B5EF4-FFF2-40B4-BE49-F238E27FC236}">
                      <a16:creationId xmlns:a16="http://schemas.microsoft.com/office/drawing/2014/main" id="{A339E18B-2805-4819-960E-82246ED2CA7E}"/>
                    </a:ext>
                  </a:extLst>
                </p:cNvPr>
                <p:cNvPicPr/>
                <p:nvPr/>
              </p:nvPicPr>
              <p:blipFill>
                <a:blip r:embed="rId399"/>
                <a:stretch>
                  <a:fillRect/>
                </a:stretch>
              </p:blipFill>
              <p:spPr>
                <a:xfrm>
                  <a:off x="7201080" y="5886857"/>
                  <a:ext cx="273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55" name="Ink 254">
                  <a:extLst>
                    <a:ext uri="{FF2B5EF4-FFF2-40B4-BE49-F238E27FC236}">
                      <a16:creationId xmlns:a16="http://schemas.microsoft.com/office/drawing/2014/main" id="{898FDE55-EA82-4505-B2A8-81390ED0A417}"/>
                    </a:ext>
                  </a:extLst>
                </p14:cNvPr>
                <p14:cNvContentPartPr/>
                <p14:nvPr/>
              </p14:nvContentPartPr>
              <p14:xfrm>
                <a:off x="7216920" y="5804057"/>
                <a:ext cx="2520" cy="22320"/>
              </p14:xfrm>
            </p:contentPart>
          </mc:Choice>
          <mc:Fallback>
            <p:pic>
              <p:nvPicPr>
                <p:cNvPr id="255" name="Ink 254">
                  <a:extLst>
                    <a:ext uri="{FF2B5EF4-FFF2-40B4-BE49-F238E27FC236}">
                      <a16:creationId xmlns:a16="http://schemas.microsoft.com/office/drawing/2014/main" id="{898FDE55-EA82-4505-B2A8-81390ED0A417}"/>
                    </a:ext>
                  </a:extLst>
                </p:cNvPr>
                <p:cNvPicPr/>
                <p:nvPr/>
              </p:nvPicPr>
              <p:blipFill>
                <a:blip r:embed="rId401"/>
                <a:stretch>
                  <a:fillRect/>
                </a:stretch>
              </p:blipFill>
              <p:spPr>
                <a:xfrm>
                  <a:off x="7208280" y="5795057"/>
                  <a:ext cx="201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56" name="Ink 255">
                  <a:extLst>
                    <a:ext uri="{FF2B5EF4-FFF2-40B4-BE49-F238E27FC236}">
                      <a16:creationId xmlns:a16="http://schemas.microsoft.com/office/drawing/2014/main" id="{A1EB8A41-AFA1-4EA7-8B26-CEA6F98EB36D}"/>
                    </a:ext>
                  </a:extLst>
                </p14:cNvPr>
                <p14:cNvContentPartPr/>
                <p14:nvPr/>
              </p14:nvContentPartPr>
              <p14:xfrm>
                <a:off x="7271280" y="5834657"/>
                <a:ext cx="163080" cy="130320"/>
              </p14:xfrm>
            </p:contentPart>
          </mc:Choice>
          <mc:Fallback>
            <p:pic>
              <p:nvPicPr>
                <p:cNvPr id="256" name="Ink 255">
                  <a:extLst>
                    <a:ext uri="{FF2B5EF4-FFF2-40B4-BE49-F238E27FC236}">
                      <a16:creationId xmlns:a16="http://schemas.microsoft.com/office/drawing/2014/main" id="{A1EB8A41-AFA1-4EA7-8B26-CEA6F98EB36D}"/>
                    </a:ext>
                  </a:extLst>
                </p:cNvPr>
                <p:cNvPicPr/>
                <p:nvPr/>
              </p:nvPicPr>
              <p:blipFill>
                <a:blip r:embed="rId403"/>
                <a:stretch>
                  <a:fillRect/>
                </a:stretch>
              </p:blipFill>
              <p:spPr>
                <a:xfrm>
                  <a:off x="7262640" y="5826017"/>
                  <a:ext cx="1807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57" name="Ink 256">
                  <a:extLst>
                    <a:ext uri="{FF2B5EF4-FFF2-40B4-BE49-F238E27FC236}">
                      <a16:creationId xmlns:a16="http://schemas.microsoft.com/office/drawing/2014/main" id="{29320973-22EB-452A-8894-ECD5F5A9B12E}"/>
                    </a:ext>
                  </a:extLst>
                </p14:cNvPr>
                <p14:cNvContentPartPr/>
                <p14:nvPr/>
              </p14:nvContentPartPr>
              <p14:xfrm>
                <a:off x="7497720" y="5947697"/>
                <a:ext cx="9000" cy="1800"/>
              </p14:xfrm>
            </p:contentPart>
          </mc:Choice>
          <mc:Fallback>
            <p:pic>
              <p:nvPicPr>
                <p:cNvPr id="257" name="Ink 256">
                  <a:extLst>
                    <a:ext uri="{FF2B5EF4-FFF2-40B4-BE49-F238E27FC236}">
                      <a16:creationId xmlns:a16="http://schemas.microsoft.com/office/drawing/2014/main" id="{29320973-22EB-452A-8894-ECD5F5A9B12E}"/>
                    </a:ext>
                  </a:extLst>
                </p:cNvPr>
                <p:cNvPicPr/>
                <p:nvPr/>
              </p:nvPicPr>
              <p:blipFill>
                <a:blip r:embed="rId405"/>
                <a:stretch>
                  <a:fillRect/>
                </a:stretch>
              </p:blipFill>
              <p:spPr>
                <a:xfrm>
                  <a:off x="7489080" y="5939057"/>
                  <a:ext cx="266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58" name="Ink 257">
                  <a:extLst>
                    <a:ext uri="{FF2B5EF4-FFF2-40B4-BE49-F238E27FC236}">
                      <a16:creationId xmlns:a16="http://schemas.microsoft.com/office/drawing/2014/main" id="{6D872D91-E26E-4BA2-909C-39C99C3D4B87}"/>
                    </a:ext>
                  </a:extLst>
                </p14:cNvPr>
                <p14:cNvContentPartPr/>
                <p14:nvPr/>
              </p14:nvContentPartPr>
              <p14:xfrm>
                <a:off x="7646400" y="5817377"/>
                <a:ext cx="164160" cy="113760"/>
              </p14:xfrm>
            </p:contentPart>
          </mc:Choice>
          <mc:Fallback>
            <p:pic>
              <p:nvPicPr>
                <p:cNvPr id="258" name="Ink 257">
                  <a:extLst>
                    <a:ext uri="{FF2B5EF4-FFF2-40B4-BE49-F238E27FC236}">
                      <a16:creationId xmlns:a16="http://schemas.microsoft.com/office/drawing/2014/main" id="{6D872D91-E26E-4BA2-909C-39C99C3D4B87}"/>
                    </a:ext>
                  </a:extLst>
                </p:cNvPr>
                <p:cNvPicPr/>
                <p:nvPr/>
              </p:nvPicPr>
              <p:blipFill>
                <a:blip r:embed="rId407"/>
                <a:stretch>
                  <a:fillRect/>
                </a:stretch>
              </p:blipFill>
              <p:spPr>
                <a:xfrm>
                  <a:off x="7637760" y="5808377"/>
                  <a:ext cx="181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9" name="Ink 258">
                  <a:extLst>
                    <a:ext uri="{FF2B5EF4-FFF2-40B4-BE49-F238E27FC236}">
                      <a16:creationId xmlns:a16="http://schemas.microsoft.com/office/drawing/2014/main" id="{2DB659D4-6265-470E-A953-9F6FE9787245}"/>
                    </a:ext>
                  </a:extLst>
                </p14:cNvPr>
                <p14:cNvContentPartPr/>
                <p14:nvPr/>
              </p14:nvContentPartPr>
              <p14:xfrm>
                <a:off x="7837200" y="5851937"/>
                <a:ext cx="112320" cy="73800"/>
              </p14:xfrm>
            </p:contentPart>
          </mc:Choice>
          <mc:Fallback>
            <p:pic>
              <p:nvPicPr>
                <p:cNvPr id="259" name="Ink 258">
                  <a:extLst>
                    <a:ext uri="{FF2B5EF4-FFF2-40B4-BE49-F238E27FC236}">
                      <a16:creationId xmlns:a16="http://schemas.microsoft.com/office/drawing/2014/main" id="{2DB659D4-6265-470E-A953-9F6FE9787245}"/>
                    </a:ext>
                  </a:extLst>
                </p:cNvPr>
                <p:cNvPicPr/>
                <p:nvPr/>
              </p:nvPicPr>
              <p:blipFill>
                <a:blip r:embed="rId409"/>
                <a:stretch>
                  <a:fillRect/>
                </a:stretch>
              </p:blipFill>
              <p:spPr>
                <a:xfrm>
                  <a:off x="7828560" y="5843297"/>
                  <a:ext cx="1299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60" name="Ink 259">
                  <a:extLst>
                    <a:ext uri="{FF2B5EF4-FFF2-40B4-BE49-F238E27FC236}">
                      <a16:creationId xmlns:a16="http://schemas.microsoft.com/office/drawing/2014/main" id="{9E0AEE3B-8D24-4F70-80B6-99B39C99B38E}"/>
                    </a:ext>
                  </a:extLst>
                </p14:cNvPr>
                <p14:cNvContentPartPr/>
                <p14:nvPr/>
              </p14:nvContentPartPr>
              <p14:xfrm>
                <a:off x="8013960" y="5811977"/>
                <a:ext cx="46800" cy="128520"/>
              </p14:xfrm>
            </p:contentPart>
          </mc:Choice>
          <mc:Fallback>
            <p:pic>
              <p:nvPicPr>
                <p:cNvPr id="260" name="Ink 259">
                  <a:extLst>
                    <a:ext uri="{FF2B5EF4-FFF2-40B4-BE49-F238E27FC236}">
                      <a16:creationId xmlns:a16="http://schemas.microsoft.com/office/drawing/2014/main" id="{9E0AEE3B-8D24-4F70-80B6-99B39C99B38E}"/>
                    </a:ext>
                  </a:extLst>
                </p:cNvPr>
                <p:cNvPicPr/>
                <p:nvPr/>
              </p:nvPicPr>
              <p:blipFill>
                <a:blip r:embed="rId411"/>
                <a:stretch>
                  <a:fillRect/>
                </a:stretch>
              </p:blipFill>
              <p:spPr>
                <a:xfrm>
                  <a:off x="8005320" y="5802977"/>
                  <a:ext cx="64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61" name="Ink 260">
                  <a:extLst>
                    <a:ext uri="{FF2B5EF4-FFF2-40B4-BE49-F238E27FC236}">
                      <a16:creationId xmlns:a16="http://schemas.microsoft.com/office/drawing/2014/main" id="{F60F6122-0DBA-4874-8393-37C56A097EF5}"/>
                    </a:ext>
                  </a:extLst>
                </p14:cNvPr>
                <p14:cNvContentPartPr/>
                <p14:nvPr/>
              </p14:nvContentPartPr>
              <p14:xfrm>
                <a:off x="8160840" y="5703977"/>
                <a:ext cx="18000" cy="205920"/>
              </p14:xfrm>
            </p:contentPart>
          </mc:Choice>
          <mc:Fallback>
            <p:pic>
              <p:nvPicPr>
                <p:cNvPr id="261" name="Ink 260">
                  <a:extLst>
                    <a:ext uri="{FF2B5EF4-FFF2-40B4-BE49-F238E27FC236}">
                      <a16:creationId xmlns:a16="http://schemas.microsoft.com/office/drawing/2014/main" id="{F60F6122-0DBA-4874-8393-37C56A097EF5}"/>
                    </a:ext>
                  </a:extLst>
                </p:cNvPr>
                <p:cNvPicPr/>
                <p:nvPr/>
              </p:nvPicPr>
              <p:blipFill>
                <a:blip r:embed="rId413"/>
                <a:stretch>
                  <a:fillRect/>
                </a:stretch>
              </p:blipFill>
              <p:spPr>
                <a:xfrm>
                  <a:off x="8152200" y="5694977"/>
                  <a:ext cx="356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62" name="Ink 261">
                  <a:extLst>
                    <a:ext uri="{FF2B5EF4-FFF2-40B4-BE49-F238E27FC236}">
                      <a16:creationId xmlns:a16="http://schemas.microsoft.com/office/drawing/2014/main" id="{A5049077-2064-4C6F-B714-B6DA6CAE4D25}"/>
                    </a:ext>
                  </a:extLst>
                </p14:cNvPr>
                <p14:cNvContentPartPr/>
                <p14:nvPr/>
              </p14:nvContentPartPr>
              <p14:xfrm>
                <a:off x="8093880" y="5816657"/>
                <a:ext cx="153360" cy="19800"/>
              </p14:xfrm>
            </p:contentPart>
          </mc:Choice>
          <mc:Fallback>
            <p:pic>
              <p:nvPicPr>
                <p:cNvPr id="262" name="Ink 261">
                  <a:extLst>
                    <a:ext uri="{FF2B5EF4-FFF2-40B4-BE49-F238E27FC236}">
                      <a16:creationId xmlns:a16="http://schemas.microsoft.com/office/drawing/2014/main" id="{A5049077-2064-4C6F-B714-B6DA6CAE4D25}"/>
                    </a:ext>
                  </a:extLst>
                </p:cNvPr>
                <p:cNvPicPr/>
                <p:nvPr/>
              </p:nvPicPr>
              <p:blipFill>
                <a:blip r:embed="rId415"/>
                <a:stretch>
                  <a:fillRect/>
                </a:stretch>
              </p:blipFill>
              <p:spPr>
                <a:xfrm>
                  <a:off x="8084880" y="5807657"/>
                  <a:ext cx="171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63" name="Ink 262">
                  <a:extLst>
                    <a:ext uri="{FF2B5EF4-FFF2-40B4-BE49-F238E27FC236}">
                      <a16:creationId xmlns:a16="http://schemas.microsoft.com/office/drawing/2014/main" id="{21EC72F7-2E0F-4A7D-9605-54EC4B644402}"/>
                    </a:ext>
                  </a:extLst>
                </p14:cNvPr>
                <p14:cNvContentPartPr/>
                <p14:nvPr/>
              </p14:nvContentPartPr>
              <p14:xfrm>
                <a:off x="8228160" y="5808377"/>
                <a:ext cx="80280" cy="64080"/>
              </p14:xfrm>
            </p:contentPart>
          </mc:Choice>
          <mc:Fallback>
            <p:pic>
              <p:nvPicPr>
                <p:cNvPr id="263" name="Ink 262">
                  <a:extLst>
                    <a:ext uri="{FF2B5EF4-FFF2-40B4-BE49-F238E27FC236}">
                      <a16:creationId xmlns:a16="http://schemas.microsoft.com/office/drawing/2014/main" id="{21EC72F7-2E0F-4A7D-9605-54EC4B644402}"/>
                    </a:ext>
                  </a:extLst>
                </p:cNvPr>
                <p:cNvPicPr/>
                <p:nvPr/>
              </p:nvPicPr>
              <p:blipFill>
                <a:blip r:embed="rId417"/>
                <a:stretch>
                  <a:fillRect/>
                </a:stretch>
              </p:blipFill>
              <p:spPr>
                <a:xfrm>
                  <a:off x="8219520" y="5799377"/>
                  <a:ext cx="979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64" name="Ink 263">
                  <a:extLst>
                    <a:ext uri="{FF2B5EF4-FFF2-40B4-BE49-F238E27FC236}">
                      <a16:creationId xmlns:a16="http://schemas.microsoft.com/office/drawing/2014/main" id="{3111F378-39FF-4476-A46C-4A7A9751A160}"/>
                    </a:ext>
                  </a:extLst>
                </p14:cNvPr>
                <p14:cNvContentPartPr/>
                <p14:nvPr/>
              </p14:nvContentPartPr>
              <p14:xfrm>
                <a:off x="8325000" y="5827457"/>
                <a:ext cx="97920" cy="54000"/>
              </p14:xfrm>
            </p:contentPart>
          </mc:Choice>
          <mc:Fallback>
            <p:pic>
              <p:nvPicPr>
                <p:cNvPr id="264" name="Ink 263">
                  <a:extLst>
                    <a:ext uri="{FF2B5EF4-FFF2-40B4-BE49-F238E27FC236}">
                      <a16:creationId xmlns:a16="http://schemas.microsoft.com/office/drawing/2014/main" id="{3111F378-39FF-4476-A46C-4A7A9751A160}"/>
                    </a:ext>
                  </a:extLst>
                </p:cNvPr>
                <p:cNvPicPr/>
                <p:nvPr/>
              </p:nvPicPr>
              <p:blipFill>
                <a:blip r:embed="rId419"/>
                <a:stretch>
                  <a:fillRect/>
                </a:stretch>
              </p:blipFill>
              <p:spPr>
                <a:xfrm>
                  <a:off x="8316360" y="5818817"/>
                  <a:ext cx="1155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65" name="Ink 264">
                  <a:extLst>
                    <a:ext uri="{FF2B5EF4-FFF2-40B4-BE49-F238E27FC236}">
                      <a16:creationId xmlns:a16="http://schemas.microsoft.com/office/drawing/2014/main" id="{5A12CA49-9F1C-4984-9D9E-C97153D536CA}"/>
                    </a:ext>
                  </a:extLst>
                </p14:cNvPr>
                <p14:cNvContentPartPr/>
                <p14:nvPr/>
              </p14:nvContentPartPr>
              <p14:xfrm>
                <a:off x="8262000" y="5738897"/>
                <a:ext cx="315720" cy="151560"/>
              </p14:xfrm>
            </p:contentPart>
          </mc:Choice>
          <mc:Fallback>
            <p:pic>
              <p:nvPicPr>
                <p:cNvPr id="265" name="Ink 264">
                  <a:extLst>
                    <a:ext uri="{FF2B5EF4-FFF2-40B4-BE49-F238E27FC236}">
                      <a16:creationId xmlns:a16="http://schemas.microsoft.com/office/drawing/2014/main" id="{5A12CA49-9F1C-4984-9D9E-C97153D536CA}"/>
                    </a:ext>
                  </a:extLst>
                </p:cNvPr>
                <p:cNvPicPr/>
                <p:nvPr/>
              </p:nvPicPr>
              <p:blipFill>
                <a:blip r:embed="rId421"/>
                <a:stretch>
                  <a:fillRect/>
                </a:stretch>
              </p:blipFill>
              <p:spPr>
                <a:xfrm>
                  <a:off x="8253000" y="5729897"/>
                  <a:ext cx="3333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66" name="Ink 265">
                  <a:extLst>
                    <a:ext uri="{FF2B5EF4-FFF2-40B4-BE49-F238E27FC236}">
                      <a16:creationId xmlns:a16="http://schemas.microsoft.com/office/drawing/2014/main" id="{E34C51C1-D2E2-4CDA-AF75-C9E354E2EF23}"/>
                    </a:ext>
                  </a:extLst>
                </p14:cNvPr>
                <p14:cNvContentPartPr/>
                <p14:nvPr/>
              </p14:nvContentPartPr>
              <p14:xfrm>
                <a:off x="7772400" y="6043817"/>
                <a:ext cx="682560" cy="18000"/>
              </p14:xfrm>
            </p:contentPart>
          </mc:Choice>
          <mc:Fallback>
            <p:pic>
              <p:nvPicPr>
                <p:cNvPr id="266" name="Ink 265">
                  <a:extLst>
                    <a:ext uri="{FF2B5EF4-FFF2-40B4-BE49-F238E27FC236}">
                      <a16:creationId xmlns:a16="http://schemas.microsoft.com/office/drawing/2014/main" id="{E34C51C1-D2E2-4CDA-AF75-C9E354E2EF23}"/>
                    </a:ext>
                  </a:extLst>
                </p:cNvPr>
                <p:cNvPicPr/>
                <p:nvPr/>
              </p:nvPicPr>
              <p:blipFill>
                <a:blip r:embed="rId423"/>
                <a:stretch>
                  <a:fillRect/>
                </a:stretch>
              </p:blipFill>
              <p:spPr>
                <a:xfrm>
                  <a:off x="7763400" y="6034817"/>
                  <a:ext cx="7002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67" name="Ink 266">
                  <a:extLst>
                    <a:ext uri="{FF2B5EF4-FFF2-40B4-BE49-F238E27FC236}">
                      <a16:creationId xmlns:a16="http://schemas.microsoft.com/office/drawing/2014/main" id="{366367E7-4E91-4D87-A4DF-BC16BE9BF0F1}"/>
                    </a:ext>
                  </a:extLst>
                </p14:cNvPr>
                <p14:cNvContentPartPr/>
                <p14:nvPr/>
              </p14:nvContentPartPr>
              <p14:xfrm>
                <a:off x="8628120" y="5712257"/>
                <a:ext cx="19800" cy="173880"/>
              </p14:xfrm>
            </p:contentPart>
          </mc:Choice>
          <mc:Fallback>
            <p:pic>
              <p:nvPicPr>
                <p:cNvPr id="267" name="Ink 266">
                  <a:extLst>
                    <a:ext uri="{FF2B5EF4-FFF2-40B4-BE49-F238E27FC236}">
                      <a16:creationId xmlns:a16="http://schemas.microsoft.com/office/drawing/2014/main" id="{366367E7-4E91-4D87-A4DF-BC16BE9BF0F1}"/>
                    </a:ext>
                  </a:extLst>
                </p:cNvPr>
                <p:cNvPicPr/>
                <p:nvPr/>
              </p:nvPicPr>
              <p:blipFill>
                <a:blip r:embed="rId425"/>
                <a:stretch>
                  <a:fillRect/>
                </a:stretch>
              </p:blipFill>
              <p:spPr>
                <a:xfrm>
                  <a:off x="8619120" y="5703257"/>
                  <a:ext cx="374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68" name="Ink 267">
                  <a:extLst>
                    <a:ext uri="{FF2B5EF4-FFF2-40B4-BE49-F238E27FC236}">
                      <a16:creationId xmlns:a16="http://schemas.microsoft.com/office/drawing/2014/main" id="{8853E3AD-441C-4EE6-8E32-955168692C25}"/>
                    </a:ext>
                  </a:extLst>
                </p14:cNvPr>
                <p14:cNvContentPartPr/>
                <p14:nvPr/>
              </p14:nvContentPartPr>
              <p14:xfrm>
                <a:off x="8637120" y="5991257"/>
                <a:ext cx="1800" cy="360"/>
              </p14:xfrm>
            </p:contentPart>
          </mc:Choice>
          <mc:Fallback>
            <p:pic>
              <p:nvPicPr>
                <p:cNvPr id="268" name="Ink 267">
                  <a:extLst>
                    <a:ext uri="{FF2B5EF4-FFF2-40B4-BE49-F238E27FC236}">
                      <a16:creationId xmlns:a16="http://schemas.microsoft.com/office/drawing/2014/main" id="{8853E3AD-441C-4EE6-8E32-955168692C25}"/>
                    </a:ext>
                  </a:extLst>
                </p:cNvPr>
                <p:cNvPicPr/>
                <p:nvPr/>
              </p:nvPicPr>
              <p:blipFill>
                <a:blip r:embed="rId333"/>
                <a:stretch>
                  <a:fillRect/>
                </a:stretch>
              </p:blipFill>
              <p:spPr>
                <a:xfrm>
                  <a:off x="8628480" y="5982617"/>
                  <a:ext cx="19440" cy="18000"/>
                </a:xfrm>
                <a:prstGeom prst="rect">
                  <a:avLst/>
                </a:prstGeom>
              </p:spPr>
            </p:pic>
          </mc:Fallback>
        </mc:AlternateContent>
      </p:grpSp>
    </p:spTree>
    <p:extLst>
      <p:ext uri="{BB962C8B-B14F-4D97-AF65-F5344CB8AC3E}">
        <p14:creationId xmlns:p14="http://schemas.microsoft.com/office/powerpoint/2010/main" val="10682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F7F0BE7-EECD-4CFF-B7EA-FCFCFD1EB18D}"/>
              </a:ext>
            </a:extLst>
          </p:cNvPr>
          <p:cNvGrpSpPr/>
          <p:nvPr/>
        </p:nvGrpSpPr>
        <p:grpSpPr>
          <a:xfrm>
            <a:off x="1031040" y="264737"/>
            <a:ext cx="406080" cy="297720"/>
            <a:chOff x="1031040" y="264737"/>
            <a:chExt cx="406080" cy="2977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47536D8-EFD1-46CA-AE55-B024EE7265B3}"/>
                    </a:ext>
                  </a:extLst>
                </p14:cNvPr>
                <p14:cNvContentPartPr/>
                <p14:nvPr/>
              </p14:nvContentPartPr>
              <p14:xfrm>
                <a:off x="1031040" y="264737"/>
                <a:ext cx="205560" cy="297720"/>
              </p14:xfrm>
            </p:contentPart>
          </mc:Choice>
          <mc:Fallback>
            <p:pic>
              <p:nvPicPr>
                <p:cNvPr id="2" name="Ink 1">
                  <a:extLst>
                    <a:ext uri="{FF2B5EF4-FFF2-40B4-BE49-F238E27FC236}">
                      <a16:creationId xmlns:a16="http://schemas.microsoft.com/office/drawing/2014/main" id="{B47536D8-EFD1-46CA-AE55-B024EE7265B3}"/>
                    </a:ext>
                  </a:extLst>
                </p:cNvPr>
                <p:cNvPicPr/>
                <p:nvPr/>
              </p:nvPicPr>
              <p:blipFill>
                <a:blip r:embed="rId3"/>
                <a:stretch>
                  <a:fillRect/>
                </a:stretch>
              </p:blipFill>
              <p:spPr>
                <a:xfrm>
                  <a:off x="1022400" y="256097"/>
                  <a:ext cx="22320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02B3957-3764-432E-916B-574E76C7D518}"/>
                    </a:ext>
                  </a:extLst>
                </p14:cNvPr>
                <p14:cNvContentPartPr/>
                <p14:nvPr/>
              </p14:nvContentPartPr>
              <p14:xfrm>
                <a:off x="1261440" y="382817"/>
                <a:ext cx="74160" cy="141840"/>
              </p14:xfrm>
            </p:contentPart>
          </mc:Choice>
          <mc:Fallback>
            <p:pic>
              <p:nvPicPr>
                <p:cNvPr id="3" name="Ink 2">
                  <a:extLst>
                    <a:ext uri="{FF2B5EF4-FFF2-40B4-BE49-F238E27FC236}">
                      <a16:creationId xmlns:a16="http://schemas.microsoft.com/office/drawing/2014/main" id="{B02B3957-3764-432E-916B-574E76C7D518}"/>
                    </a:ext>
                  </a:extLst>
                </p:cNvPr>
                <p:cNvPicPr/>
                <p:nvPr/>
              </p:nvPicPr>
              <p:blipFill>
                <a:blip r:embed="rId5"/>
                <a:stretch>
                  <a:fillRect/>
                </a:stretch>
              </p:blipFill>
              <p:spPr>
                <a:xfrm>
                  <a:off x="1252800" y="374177"/>
                  <a:ext cx="918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CCB21DC-83B7-41A5-AD63-0C6D94D6F303}"/>
                    </a:ext>
                  </a:extLst>
                </p14:cNvPr>
                <p14:cNvContentPartPr/>
                <p14:nvPr/>
              </p14:nvContentPartPr>
              <p14:xfrm>
                <a:off x="1314720" y="309737"/>
                <a:ext cx="68400" cy="150840"/>
              </p14:xfrm>
            </p:contentPart>
          </mc:Choice>
          <mc:Fallback>
            <p:pic>
              <p:nvPicPr>
                <p:cNvPr id="4" name="Ink 3">
                  <a:extLst>
                    <a:ext uri="{FF2B5EF4-FFF2-40B4-BE49-F238E27FC236}">
                      <a16:creationId xmlns:a16="http://schemas.microsoft.com/office/drawing/2014/main" id="{BCCB21DC-83B7-41A5-AD63-0C6D94D6F303}"/>
                    </a:ext>
                  </a:extLst>
                </p:cNvPr>
                <p:cNvPicPr/>
                <p:nvPr/>
              </p:nvPicPr>
              <p:blipFill>
                <a:blip r:embed="rId7"/>
                <a:stretch>
                  <a:fillRect/>
                </a:stretch>
              </p:blipFill>
              <p:spPr>
                <a:xfrm>
                  <a:off x="1305720" y="301097"/>
                  <a:ext cx="86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1171F26-93C3-4E4B-BCD6-B529651AF3E7}"/>
                    </a:ext>
                  </a:extLst>
                </p14:cNvPr>
                <p14:cNvContentPartPr/>
                <p14:nvPr/>
              </p14:nvContentPartPr>
              <p14:xfrm>
                <a:off x="1310040" y="374897"/>
                <a:ext cx="127080" cy="28800"/>
              </p14:xfrm>
            </p:contentPart>
          </mc:Choice>
          <mc:Fallback>
            <p:pic>
              <p:nvPicPr>
                <p:cNvPr id="5" name="Ink 4">
                  <a:extLst>
                    <a:ext uri="{FF2B5EF4-FFF2-40B4-BE49-F238E27FC236}">
                      <a16:creationId xmlns:a16="http://schemas.microsoft.com/office/drawing/2014/main" id="{E1171F26-93C3-4E4B-BCD6-B529651AF3E7}"/>
                    </a:ext>
                  </a:extLst>
                </p:cNvPr>
                <p:cNvPicPr/>
                <p:nvPr/>
              </p:nvPicPr>
              <p:blipFill>
                <a:blip r:embed="rId9"/>
                <a:stretch>
                  <a:fillRect/>
                </a:stretch>
              </p:blipFill>
              <p:spPr>
                <a:xfrm>
                  <a:off x="1301040" y="366257"/>
                  <a:ext cx="144720" cy="46440"/>
                </a:xfrm>
                <a:prstGeom prst="rect">
                  <a:avLst/>
                </a:prstGeom>
              </p:spPr>
            </p:pic>
          </mc:Fallback>
        </mc:AlternateContent>
      </p:grpSp>
      <p:grpSp>
        <p:nvGrpSpPr>
          <p:cNvPr id="10" name="Group 9">
            <a:extLst>
              <a:ext uri="{FF2B5EF4-FFF2-40B4-BE49-F238E27FC236}">
                <a16:creationId xmlns:a16="http://schemas.microsoft.com/office/drawing/2014/main" id="{132B7002-65BD-466B-A50C-4B2598B112DC}"/>
              </a:ext>
            </a:extLst>
          </p:cNvPr>
          <p:cNvGrpSpPr/>
          <p:nvPr/>
        </p:nvGrpSpPr>
        <p:grpSpPr>
          <a:xfrm>
            <a:off x="1701360" y="211457"/>
            <a:ext cx="179640" cy="293400"/>
            <a:chOff x="1701360" y="211457"/>
            <a:chExt cx="179640" cy="29340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0703FF7F-BA08-4BCE-AC75-76A2FC6E957A}"/>
                    </a:ext>
                  </a:extLst>
                </p14:cNvPr>
                <p14:cNvContentPartPr/>
                <p14:nvPr/>
              </p14:nvContentPartPr>
              <p14:xfrm>
                <a:off x="1701360" y="434297"/>
                <a:ext cx="74520" cy="70560"/>
              </p14:xfrm>
            </p:contentPart>
          </mc:Choice>
          <mc:Fallback>
            <p:pic>
              <p:nvPicPr>
                <p:cNvPr id="7" name="Ink 6">
                  <a:extLst>
                    <a:ext uri="{FF2B5EF4-FFF2-40B4-BE49-F238E27FC236}">
                      <a16:creationId xmlns:a16="http://schemas.microsoft.com/office/drawing/2014/main" id="{0703FF7F-BA08-4BCE-AC75-76A2FC6E957A}"/>
                    </a:ext>
                  </a:extLst>
                </p:cNvPr>
                <p:cNvPicPr/>
                <p:nvPr/>
              </p:nvPicPr>
              <p:blipFill>
                <a:blip r:embed="rId11"/>
                <a:stretch>
                  <a:fillRect/>
                </a:stretch>
              </p:blipFill>
              <p:spPr>
                <a:xfrm>
                  <a:off x="1692360" y="425297"/>
                  <a:ext cx="9216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C7510FDC-BB82-4A95-9E36-F919F502B87A}"/>
                    </a:ext>
                  </a:extLst>
                </p14:cNvPr>
                <p14:cNvContentPartPr/>
                <p14:nvPr/>
              </p14:nvContentPartPr>
              <p14:xfrm>
                <a:off x="1791720" y="211457"/>
                <a:ext cx="76680" cy="260640"/>
              </p14:xfrm>
            </p:contentPart>
          </mc:Choice>
          <mc:Fallback>
            <p:pic>
              <p:nvPicPr>
                <p:cNvPr id="8" name="Ink 7">
                  <a:extLst>
                    <a:ext uri="{FF2B5EF4-FFF2-40B4-BE49-F238E27FC236}">
                      <a16:creationId xmlns:a16="http://schemas.microsoft.com/office/drawing/2014/main" id="{C7510FDC-BB82-4A95-9E36-F919F502B87A}"/>
                    </a:ext>
                  </a:extLst>
                </p:cNvPr>
                <p:cNvPicPr/>
                <p:nvPr/>
              </p:nvPicPr>
              <p:blipFill>
                <a:blip r:embed="rId13"/>
                <a:stretch>
                  <a:fillRect/>
                </a:stretch>
              </p:blipFill>
              <p:spPr>
                <a:xfrm>
                  <a:off x="1783080" y="202457"/>
                  <a:ext cx="94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52DCAE8A-61A9-4BBB-9C4D-7A7CAEDF8C1D}"/>
                    </a:ext>
                  </a:extLst>
                </p14:cNvPr>
                <p14:cNvContentPartPr/>
                <p14:nvPr/>
              </p14:nvContentPartPr>
              <p14:xfrm>
                <a:off x="1745280" y="358337"/>
                <a:ext cx="135720" cy="27000"/>
              </p14:xfrm>
            </p:contentPart>
          </mc:Choice>
          <mc:Fallback>
            <p:pic>
              <p:nvPicPr>
                <p:cNvPr id="9" name="Ink 8">
                  <a:extLst>
                    <a:ext uri="{FF2B5EF4-FFF2-40B4-BE49-F238E27FC236}">
                      <a16:creationId xmlns:a16="http://schemas.microsoft.com/office/drawing/2014/main" id="{52DCAE8A-61A9-4BBB-9C4D-7A7CAEDF8C1D}"/>
                    </a:ext>
                  </a:extLst>
                </p:cNvPr>
                <p:cNvPicPr/>
                <p:nvPr/>
              </p:nvPicPr>
              <p:blipFill>
                <a:blip r:embed="rId15"/>
                <a:stretch>
                  <a:fillRect/>
                </a:stretch>
              </p:blipFill>
              <p:spPr>
                <a:xfrm>
                  <a:off x="1736640" y="349337"/>
                  <a:ext cx="153360" cy="44640"/>
                </a:xfrm>
                <a:prstGeom prst="rect">
                  <a:avLst/>
                </a:prstGeom>
              </p:spPr>
            </p:pic>
          </mc:Fallback>
        </mc:AlternateContent>
      </p:grpSp>
      <p:grpSp>
        <p:nvGrpSpPr>
          <p:cNvPr id="23" name="Group 22">
            <a:extLst>
              <a:ext uri="{FF2B5EF4-FFF2-40B4-BE49-F238E27FC236}">
                <a16:creationId xmlns:a16="http://schemas.microsoft.com/office/drawing/2014/main" id="{5F7E5019-7645-4DFF-874C-6BDF0D09B010}"/>
              </a:ext>
            </a:extLst>
          </p:cNvPr>
          <p:cNvGrpSpPr/>
          <p:nvPr/>
        </p:nvGrpSpPr>
        <p:grpSpPr>
          <a:xfrm>
            <a:off x="2159640" y="251057"/>
            <a:ext cx="784800" cy="383040"/>
            <a:chOff x="2159640" y="251057"/>
            <a:chExt cx="784800" cy="383040"/>
          </a:xfrm>
        </p:grpSpPr>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1F06F293-D7B0-452C-8DFA-B1EDD072CF6A}"/>
                    </a:ext>
                  </a:extLst>
                </p14:cNvPr>
                <p14:cNvContentPartPr/>
                <p14:nvPr/>
              </p14:nvContentPartPr>
              <p14:xfrm>
                <a:off x="2176920" y="400457"/>
                <a:ext cx="18000" cy="126720"/>
              </p14:xfrm>
            </p:contentPart>
          </mc:Choice>
          <mc:Fallback>
            <p:pic>
              <p:nvPicPr>
                <p:cNvPr id="11" name="Ink 10">
                  <a:extLst>
                    <a:ext uri="{FF2B5EF4-FFF2-40B4-BE49-F238E27FC236}">
                      <a16:creationId xmlns:a16="http://schemas.microsoft.com/office/drawing/2014/main" id="{1F06F293-D7B0-452C-8DFA-B1EDD072CF6A}"/>
                    </a:ext>
                  </a:extLst>
                </p:cNvPr>
                <p:cNvPicPr/>
                <p:nvPr/>
              </p:nvPicPr>
              <p:blipFill>
                <a:blip r:embed="rId17"/>
                <a:stretch>
                  <a:fillRect/>
                </a:stretch>
              </p:blipFill>
              <p:spPr>
                <a:xfrm>
                  <a:off x="2168280" y="391457"/>
                  <a:ext cx="356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5C67F7AA-496F-4700-B3C4-7F2726BB204A}"/>
                    </a:ext>
                  </a:extLst>
                </p14:cNvPr>
                <p14:cNvContentPartPr/>
                <p14:nvPr/>
              </p14:nvContentPartPr>
              <p14:xfrm>
                <a:off x="2159640" y="287777"/>
                <a:ext cx="12240" cy="25920"/>
              </p14:xfrm>
            </p:contentPart>
          </mc:Choice>
          <mc:Fallback>
            <p:pic>
              <p:nvPicPr>
                <p:cNvPr id="12" name="Ink 11">
                  <a:extLst>
                    <a:ext uri="{FF2B5EF4-FFF2-40B4-BE49-F238E27FC236}">
                      <a16:creationId xmlns:a16="http://schemas.microsoft.com/office/drawing/2014/main" id="{5C67F7AA-496F-4700-B3C4-7F2726BB204A}"/>
                    </a:ext>
                  </a:extLst>
                </p:cNvPr>
                <p:cNvPicPr/>
                <p:nvPr/>
              </p:nvPicPr>
              <p:blipFill>
                <a:blip r:embed="rId19"/>
                <a:stretch>
                  <a:fillRect/>
                </a:stretch>
              </p:blipFill>
              <p:spPr>
                <a:xfrm>
                  <a:off x="2150640" y="278777"/>
                  <a:ext cx="298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7B3458AF-A3EA-4481-9F4B-4BCF9E3A1357}"/>
                    </a:ext>
                  </a:extLst>
                </p14:cNvPr>
                <p14:cNvContentPartPr/>
                <p14:nvPr/>
              </p14:nvContentPartPr>
              <p14:xfrm>
                <a:off x="2229120" y="409097"/>
                <a:ext cx="115920" cy="73800"/>
              </p14:xfrm>
            </p:contentPart>
          </mc:Choice>
          <mc:Fallback>
            <p:pic>
              <p:nvPicPr>
                <p:cNvPr id="13" name="Ink 12">
                  <a:extLst>
                    <a:ext uri="{FF2B5EF4-FFF2-40B4-BE49-F238E27FC236}">
                      <a16:creationId xmlns:a16="http://schemas.microsoft.com/office/drawing/2014/main" id="{7B3458AF-A3EA-4481-9F4B-4BCF9E3A1357}"/>
                    </a:ext>
                  </a:extLst>
                </p:cNvPr>
                <p:cNvPicPr/>
                <p:nvPr/>
              </p:nvPicPr>
              <p:blipFill>
                <a:blip r:embed="rId21"/>
                <a:stretch>
                  <a:fillRect/>
                </a:stretch>
              </p:blipFill>
              <p:spPr>
                <a:xfrm>
                  <a:off x="2220120" y="400097"/>
                  <a:ext cx="1335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D9431C24-D989-4071-8F58-8FE0F0FFA9B3}"/>
                    </a:ext>
                  </a:extLst>
                </p14:cNvPr>
                <p14:cNvContentPartPr/>
                <p14:nvPr/>
              </p14:nvContentPartPr>
              <p14:xfrm>
                <a:off x="2395080" y="356537"/>
                <a:ext cx="26640" cy="145800"/>
              </p14:xfrm>
            </p:contentPart>
          </mc:Choice>
          <mc:Fallback>
            <p:pic>
              <p:nvPicPr>
                <p:cNvPr id="14" name="Ink 13">
                  <a:extLst>
                    <a:ext uri="{FF2B5EF4-FFF2-40B4-BE49-F238E27FC236}">
                      <a16:creationId xmlns:a16="http://schemas.microsoft.com/office/drawing/2014/main" id="{D9431C24-D989-4071-8F58-8FE0F0FFA9B3}"/>
                    </a:ext>
                  </a:extLst>
                </p:cNvPr>
                <p:cNvPicPr/>
                <p:nvPr/>
              </p:nvPicPr>
              <p:blipFill>
                <a:blip r:embed="rId23"/>
                <a:stretch>
                  <a:fillRect/>
                </a:stretch>
              </p:blipFill>
              <p:spPr>
                <a:xfrm>
                  <a:off x="2386080" y="347897"/>
                  <a:ext cx="442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779C1AD2-CC4E-4EF5-B524-7C680960636C}"/>
                    </a:ext>
                  </a:extLst>
                </p14:cNvPr>
                <p14:cNvContentPartPr/>
                <p14:nvPr/>
              </p14:nvContentPartPr>
              <p14:xfrm>
                <a:off x="2437920" y="272657"/>
                <a:ext cx="230040" cy="191520"/>
              </p14:xfrm>
            </p:contentPart>
          </mc:Choice>
          <mc:Fallback>
            <p:pic>
              <p:nvPicPr>
                <p:cNvPr id="15" name="Ink 14">
                  <a:extLst>
                    <a:ext uri="{FF2B5EF4-FFF2-40B4-BE49-F238E27FC236}">
                      <a16:creationId xmlns:a16="http://schemas.microsoft.com/office/drawing/2014/main" id="{779C1AD2-CC4E-4EF5-B524-7C680960636C}"/>
                    </a:ext>
                  </a:extLst>
                </p:cNvPr>
                <p:cNvPicPr/>
                <p:nvPr/>
              </p:nvPicPr>
              <p:blipFill>
                <a:blip r:embed="rId25"/>
                <a:stretch>
                  <a:fillRect/>
                </a:stretch>
              </p:blipFill>
              <p:spPr>
                <a:xfrm>
                  <a:off x="2429280" y="264017"/>
                  <a:ext cx="2476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348A7889-5E16-4DF5-9E24-C13954396B8B}"/>
                    </a:ext>
                  </a:extLst>
                </p14:cNvPr>
                <p14:cNvContentPartPr/>
                <p14:nvPr/>
              </p14:nvContentPartPr>
              <p14:xfrm>
                <a:off x="2586600" y="374897"/>
                <a:ext cx="147960" cy="33480"/>
              </p14:xfrm>
            </p:contentPart>
          </mc:Choice>
          <mc:Fallback>
            <p:pic>
              <p:nvPicPr>
                <p:cNvPr id="16" name="Ink 15">
                  <a:extLst>
                    <a:ext uri="{FF2B5EF4-FFF2-40B4-BE49-F238E27FC236}">
                      <a16:creationId xmlns:a16="http://schemas.microsoft.com/office/drawing/2014/main" id="{348A7889-5E16-4DF5-9E24-C13954396B8B}"/>
                    </a:ext>
                  </a:extLst>
                </p:cNvPr>
                <p:cNvPicPr/>
                <p:nvPr/>
              </p:nvPicPr>
              <p:blipFill>
                <a:blip r:embed="rId27"/>
                <a:stretch>
                  <a:fillRect/>
                </a:stretch>
              </p:blipFill>
              <p:spPr>
                <a:xfrm>
                  <a:off x="2577600" y="365897"/>
                  <a:ext cx="1656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FF5DB76-EC4B-4F66-94E1-579C0C0555C5}"/>
                    </a:ext>
                  </a:extLst>
                </p14:cNvPr>
                <p14:cNvContentPartPr/>
                <p14:nvPr/>
              </p14:nvContentPartPr>
              <p14:xfrm>
                <a:off x="2682000" y="251057"/>
                <a:ext cx="48600" cy="199800"/>
              </p14:xfrm>
            </p:contentPart>
          </mc:Choice>
          <mc:Fallback>
            <p:pic>
              <p:nvPicPr>
                <p:cNvPr id="17" name="Ink 16">
                  <a:extLst>
                    <a:ext uri="{FF2B5EF4-FFF2-40B4-BE49-F238E27FC236}">
                      <a16:creationId xmlns:a16="http://schemas.microsoft.com/office/drawing/2014/main" id="{AFF5DB76-EC4B-4F66-94E1-579C0C0555C5}"/>
                    </a:ext>
                  </a:extLst>
                </p:cNvPr>
                <p:cNvPicPr/>
                <p:nvPr/>
              </p:nvPicPr>
              <p:blipFill>
                <a:blip r:embed="rId29"/>
                <a:stretch>
                  <a:fillRect/>
                </a:stretch>
              </p:blipFill>
              <p:spPr>
                <a:xfrm>
                  <a:off x="2673000" y="242057"/>
                  <a:ext cx="662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7020C6B5-25F3-4BC6-80C6-F1D833045D46}"/>
                    </a:ext>
                  </a:extLst>
                </p14:cNvPr>
                <p14:cNvContentPartPr/>
                <p14:nvPr/>
              </p14:nvContentPartPr>
              <p14:xfrm>
                <a:off x="2742840" y="372737"/>
                <a:ext cx="201600" cy="261360"/>
              </p14:xfrm>
            </p:contentPart>
          </mc:Choice>
          <mc:Fallback>
            <p:pic>
              <p:nvPicPr>
                <p:cNvPr id="18" name="Ink 17">
                  <a:extLst>
                    <a:ext uri="{FF2B5EF4-FFF2-40B4-BE49-F238E27FC236}">
                      <a16:creationId xmlns:a16="http://schemas.microsoft.com/office/drawing/2014/main" id="{7020C6B5-25F3-4BC6-80C6-F1D833045D46}"/>
                    </a:ext>
                  </a:extLst>
                </p:cNvPr>
                <p:cNvPicPr/>
                <p:nvPr/>
              </p:nvPicPr>
              <p:blipFill>
                <a:blip r:embed="rId31"/>
                <a:stretch>
                  <a:fillRect/>
                </a:stretch>
              </p:blipFill>
              <p:spPr>
                <a:xfrm>
                  <a:off x="2733840" y="363737"/>
                  <a:ext cx="219240" cy="279000"/>
                </a:xfrm>
                <a:prstGeom prst="rect">
                  <a:avLst/>
                </a:prstGeom>
              </p:spPr>
            </p:pic>
          </mc:Fallback>
        </mc:AlternateContent>
      </p:grpSp>
      <p:grpSp>
        <p:nvGrpSpPr>
          <p:cNvPr id="43" name="Group 42">
            <a:extLst>
              <a:ext uri="{FF2B5EF4-FFF2-40B4-BE49-F238E27FC236}">
                <a16:creationId xmlns:a16="http://schemas.microsoft.com/office/drawing/2014/main" id="{AC6ABA15-1CFD-4F52-8BCE-01310FB933DD}"/>
              </a:ext>
            </a:extLst>
          </p:cNvPr>
          <p:cNvGrpSpPr/>
          <p:nvPr/>
        </p:nvGrpSpPr>
        <p:grpSpPr>
          <a:xfrm>
            <a:off x="4205880" y="228737"/>
            <a:ext cx="911160" cy="220320"/>
            <a:chOff x="4205880" y="228737"/>
            <a:chExt cx="911160" cy="220320"/>
          </a:xfrm>
        </p:grpSpPr>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A2593D36-8B54-4FE6-B8D1-36D9945396A3}"/>
                    </a:ext>
                  </a:extLst>
                </p14:cNvPr>
                <p14:cNvContentPartPr/>
                <p14:nvPr/>
              </p14:nvContentPartPr>
              <p14:xfrm>
                <a:off x="4205880" y="228737"/>
                <a:ext cx="178200" cy="220320"/>
              </p14:xfrm>
            </p:contentPart>
          </mc:Choice>
          <mc:Fallback>
            <p:pic>
              <p:nvPicPr>
                <p:cNvPr id="32" name="Ink 31">
                  <a:extLst>
                    <a:ext uri="{FF2B5EF4-FFF2-40B4-BE49-F238E27FC236}">
                      <a16:creationId xmlns:a16="http://schemas.microsoft.com/office/drawing/2014/main" id="{A2593D36-8B54-4FE6-B8D1-36D9945396A3}"/>
                    </a:ext>
                  </a:extLst>
                </p:cNvPr>
                <p:cNvPicPr/>
                <p:nvPr/>
              </p:nvPicPr>
              <p:blipFill>
                <a:blip r:embed="rId33"/>
                <a:stretch>
                  <a:fillRect/>
                </a:stretch>
              </p:blipFill>
              <p:spPr>
                <a:xfrm>
                  <a:off x="4196880" y="219737"/>
                  <a:ext cx="1958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46630BA9-8520-412D-B0D2-5F97961FF628}"/>
                    </a:ext>
                  </a:extLst>
                </p14:cNvPr>
                <p14:cNvContentPartPr/>
                <p14:nvPr/>
              </p14:nvContentPartPr>
              <p14:xfrm>
                <a:off x="4451040" y="276977"/>
                <a:ext cx="121320" cy="133200"/>
              </p14:xfrm>
            </p:contentPart>
          </mc:Choice>
          <mc:Fallback>
            <p:pic>
              <p:nvPicPr>
                <p:cNvPr id="33" name="Ink 32">
                  <a:extLst>
                    <a:ext uri="{FF2B5EF4-FFF2-40B4-BE49-F238E27FC236}">
                      <a16:creationId xmlns:a16="http://schemas.microsoft.com/office/drawing/2014/main" id="{46630BA9-8520-412D-B0D2-5F97961FF628}"/>
                    </a:ext>
                  </a:extLst>
                </p:cNvPr>
                <p:cNvPicPr/>
                <p:nvPr/>
              </p:nvPicPr>
              <p:blipFill>
                <a:blip r:embed="rId35"/>
                <a:stretch>
                  <a:fillRect/>
                </a:stretch>
              </p:blipFill>
              <p:spPr>
                <a:xfrm>
                  <a:off x="4442400" y="268337"/>
                  <a:ext cx="1389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C3DD02DC-C8F3-4996-A18B-792C18AB517A}"/>
                    </a:ext>
                  </a:extLst>
                </p14:cNvPr>
                <p14:cNvContentPartPr/>
                <p14:nvPr/>
              </p14:nvContentPartPr>
              <p14:xfrm>
                <a:off x="4571640" y="323057"/>
                <a:ext cx="363600" cy="104400"/>
              </p14:xfrm>
            </p:contentPart>
          </mc:Choice>
          <mc:Fallback>
            <p:pic>
              <p:nvPicPr>
                <p:cNvPr id="34" name="Ink 33">
                  <a:extLst>
                    <a:ext uri="{FF2B5EF4-FFF2-40B4-BE49-F238E27FC236}">
                      <a16:creationId xmlns:a16="http://schemas.microsoft.com/office/drawing/2014/main" id="{C3DD02DC-C8F3-4996-A18B-792C18AB517A}"/>
                    </a:ext>
                  </a:extLst>
                </p:cNvPr>
                <p:cNvPicPr/>
                <p:nvPr/>
              </p:nvPicPr>
              <p:blipFill>
                <a:blip r:embed="rId37"/>
                <a:stretch>
                  <a:fillRect/>
                </a:stretch>
              </p:blipFill>
              <p:spPr>
                <a:xfrm>
                  <a:off x="4563000" y="314057"/>
                  <a:ext cx="3812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A9AF3958-2CC2-4B26-B855-AEA59AB84509}"/>
                    </a:ext>
                  </a:extLst>
                </p14:cNvPr>
                <p14:cNvContentPartPr/>
                <p14:nvPr/>
              </p14:nvContentPartPr>
              <p14:xfrm>
                <a:off x="4937040" y="254297"/>
                <a:ext cx="34200" cy="172440"/>
              </p14:xfrm>
            </p:contentPart>
          </mc:Choice>
          <mc:Fallback>
            <p:pic>
              <p:nvPicPr>
                <p:cNvPr id="35" name="Ink 34">
                  <a:extLst>
                    <a:ext uri="{FF2B5EF4-FFF2-40B4-BE49-F238E27FC236}">
                      <a16:creationId xmlns:a16="http://schemas.microsoft.com/office/drawing/2014/main" id="{A9AF3958-2CC2-4B26-B855-AEA59AB84509}"/>
                    </a:ext>
                  </a:extLst>
                </p:cNvPr>
                <p:cNvPicPr/>
                <p:nvPr/>
              </p:nvPicPr>
              <p:blipFill>
                <a:blip r:embed="rId39"/>
                <a:stretch>
                  <a:fillRect/>
                </a:stretch>
              </p:blipFill>
              <p:spPr>
                <a:xfrm>
                  <a:off x="4928400" y="245297"/>
                  <a:ext cx="518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FC7F9188-D781-4449-992B-053A92B1FDF8}"/>
                    </a:ext>
                  </a:extLst>
                </p14:cNvPr>
                <p14:cNvContentPartPr/>
                <p14:nvPr/>
              </p14:nvContentPartPr>
              <p14:xfrm>
                <a:off x="4867560" y="312257"/>
                <a:ext cx="165960" cy="38520"/>
              </p14:xfrm>
            </p:contentPart>
          </mc:Choice>
          <mc:Fallback>
            <p:pic>
              <p:nvPicPr>
                <p:cNvPr id="36" name="Ink 35">
                  <a:extLst>
                    <a:ext uri="{FF2B5EF4-FFF2-40B4-BE49-F238E27FC236}">
                      <a16:creationId xmlns:a16="http://schemas.microsoft.com/office/drawing/2014/main" id="{FC7F9188-D781-4449-992B-053A92B1FDF8}"/>
                    </a:ext>
                  </a:extLst>
                </p:cNvPr>
                <p:cNvPicPr/>
                <p:nvPr/>
              </p:nvPicPr>
              <p:blipFill>
                <a:blip r:embed="rId41"/>
                <a:stretch>
                  <a:fillRect/>
                </a:stretch>
              </p:blipFill>
              <p:spPr>
                <a:xfrm>
                  <a:off x="4858920" y="303257"/>
                  <a:ext cx="1836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628425EA-C417-4E23-AF41-A4E4ADB82865}"/>
                    </a:ext>
                  </a:extLst>
                </p14:cNvPr>
                <p14:cNvContentPartPr/>
                <p14:nvPr/>
              </p14:nvContentPartPr>
              <p14:xfrm>
                <a:off x="5060880" y="283097"/>
                <a:ext cx="56160" cy="158400"/>
              </p14:xfrm>
            </p:contentPart>
          </mc:Choice>
          <mc:Fallback>
            <p:pic>
              <p:nvPicPr>
                <p:cNvPr id="37" name="Ink 36">
                  <a:extLst>
                    <a:ext uri="{FF2B5EF4-FFF2-40B4-BE49-F238E27FC236}">
                      <a16:creationId xmlns:a16="http://schemas.microsoft.com/office/drawing/2014/main" id="{628425EA-C417-4E23-AF41-A4E4ADB82865}"/>
                    </a:ext>
                  </a:extLst>
                </p:cNvPr>
                <p:cNvPicPr/>
                <p:nvPr/>
              </p:nvPicPr>
              <p:blipFill>
                <a:blip r:embed="rId43"/>
                <a:stretch>
                  <a:fillRect/>
                </a:stretch>
              </p:blipFill>
              <p:spPr>
                <a:xfrm>
                  <a:off x="5052240" y="274097"/>
                  <a:ext cx="73800" cy="176040"/>
                </a:xfrm>
                <a:prstGeom prst="rect">
                  <a:avLst/>
                </a:prstGeom>
              </p:spPr>
            </p:pic>
          </mc:Fallback>
        </mc:AlternateContent>
      </p:grpSp>
      <p:grpSp>
        <p:nvGrpSpPr>
          <p:cNvPr id="42" name="Group 41">
            <a:extLst>
              <a:ext uri="{FF2B5EF4-FFF2-40B4-BE49-F238E27FC236}">
                <a16:creationId xmlns:a16="http://schemas.microsoft.com/office/drawing/2014/main" id="{B4A21E1E-6959-46B4-B2DF-1EE001BC8FEA}"/>
              </a:ext>
            </a:extLst>
          </p:cNvPr>
          <p:cNvGrpSpPr/>
          <p:nvPr/>
        </p:nvGrpSpPr>
        <p:grpSpPr>
          <a:xfrm>
            <a:off x="5338080" y="217577"/>
            <a:ext cx="419760" cy="237960"/>
            <a:chOff x="5338080" y="217577"/>
            <a:chExt cx="419760" cy="237960"/>
          </a:xfrm>
        </p:grpSpPr>
        <mc:AlternateContent xmlns:mc="http://schemas.openxmlformats.org/markup-compatibility/2006">
          <mc:Choice xmlns:p14="http://schemas.microsoft.com/office/powerpoint/2010/main" Requires="p14">
            <p:contentPart p14:bwMode="auto" r:id="rId44">
              <p14:nvContentPartPr>
                <p14:cNvPr id="38" name="Ink 37">
                  <a:extLst>
                    <a:ext uri="{FF2B5EF4-FFF2-40B4-BE49-F238E27FC236}">
                      <a16:creationId xmlns:a16="http://schemas.microsoft.com/office/drawing/2014/main" id="{5143DDE8-AF0D-49A0-A503-17F4B65277B1}"/>
                    </a:ext>
                  </a:extLst>
                </p14:cNvPr>
                <p14:cNvContentPartPr/>
                <p14:nvPr/>
              </p14:nvContentPartPr>
              <p14:xfrm>
                <a:off x="5338080" y="277337"/>
                <a:ext cx="17640" cy="156240"/>
              </p14:xfrm>
            </p:contentPart>
          </mc:Choice>
          <mc:Fallback>
            <p:pic>
              <p:nvPicPr>
                <p:cNvPr id="38" name="Ink 37">
                  <a:extLst>
                    <a:ext uri="{FF2B5EF4-FFF2-40B4-BE49-F238E27FC236}">
                      <a16:creationId xmlns:a16="http://schemas.microsoft.com/office/drawing/2014/main" id="{5143DDE8-AF0D-49A0-A503-17F4B65277B1}"/>
                    </a:ext>
                  </a:extLst>
                </p:cNvPr>
                <p:cNvPicPr/>
                <p:nvPr/>
              </p:nvPicPr>
              <p:blipFill>
                <a:blip r:embed="rId45"/>
                <a:stretch>
                  <a:fillRect/>
                </a:stretch>
              </p:blipFill>
              <p:spPr>
                <a:xfrm>
                  <a:off x="5329080" y="268337"/>
                  <a:ext cx="352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Ink 38">
                  <a:extLst>
                    <a:ext uri="{FF2B5EF4-FFF2-40B4-BE49-F238E27FC236}">
                      <a16:creationId xmlns:a16="http://schemas.microsoft.com/office/drawing/2014/main" id="{6F18032C-1A86-4B52-9ABE-F69CEFB89818}"/>
                    </a:ext>
                  </a:extLst>
                </p14:cNvPr>
                <p14:cNvContentPartPr/>
                <p14:nvPr/>
              </p14:nvContentPartPr>
              <p14:xfrm>
                <a:off x="5381640" y="330617"/>
                <a:ext cx="147240" cy="84600"/>
              </p14:xfrm>
            </p:contentPart>
          </mc:Choice>
          <mc:Fallback>
            <p:pic>
              <p:nvPicPr>
                <p:cNvPr id="39" name="Ink 38">
                  <a:extLst>
                    <a:ext uri="{FF2B5EF4-FFF2-40B4-BE49-F238E27FC236}">
                      <a16:creationId xmlns:a16="http://schemas.microsoft.com/office/drawing/2014/main" id="{6F18032C-1A86-4B52-9ABE-F69CEFB89818}"/>
                    </a:ext>
                  </a:extLst>
                </p:cNvPr>
                <p:cNvPicPr/>
                <p:nvPr/>
              </p:nvPicPr>
              <p:blipFill>
                <a:blip r:embed="rId47"/>
                <a:stretch>
                  <a:fillRect/>
                </a:stretch>
              </p:blipFill>
              <p:spPr>
                <a:xfrm>
                  <a:off x="5372640" y="321977"/>
                  <a:ext cx="1648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Ink 39">
                  <a:extLst>
                    <a:ext uri="{FF2B5EF4-FFF2-40B4-BE49-F238E27FC236}">
                      <a16:creationId xmlns:a16="http://schemas.microsoft.com/office/drawing/2014/main" id="{D5894097-8034-4EF5-A762-C1FB80B43A32}"/>
                    </a:ext>
                  </a:extLst>
                </p14:cNvPr>
                <p14:cNvContentPartPr/>
                <p14:nvPr/>
              </p14:nvContentPartPr>
              <p14:xfrm>
                <a:off x="5491440" y="217577"/>
                <a:ext cx="177840" cy="208080"/>
              </p14:xfrm>
            </p:contentPart>
          </mc:Choice>
          <mc:Fallback>
            <p:pic>
              <p:nvPicPr>
                <p:cNvPr id="40" name="Ink 39">
                  <a:extLst>
                    <a:ext uri="{FF2B5EF4-FFF2-40B4-BE49-F238E27FC236}">
                      <a16:creationId xmlns:a16="http://schemas.microsoft.com/office/drawing/2014/main" id="{D5894097-8034-4EF5-A762-C1FB80B43A32}"/>
                    </a:ext>
                  </a:extLst>
                </p:cNvPr>
                <p:cNvPicPr/>
                <p:nvPr/>
              </p:nvPicPr>
              <p:blipFill>
                <a:blip r:embed="rId49"/>
                <a:stretch>
                  <a:fillRect/>
                </a:stretch>
              </p:blipFill>
              <p:spPr>
                <a:xfrm>
                  <a:off x="5482800" y="208577"/>
                  <a:ext cx="1954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Ink 40">
                  <a:extLst>
                    <a:ext uri="{FF2B5EF4-FFF2-40B4-BE49-F238E27FC236}">
                      <a16:creationId xmlns:a16="http://schemas.microsoft.com/office/drawing/2014/main" id="{2F6562DF-CFF6-42E0-A432-6006A3AA8F33}"/>
                    </a:ext>
                  </a:extLst>
                </p14:cNvPr>
                <p14:cNvContentPartPr/>
                <p14:nvPr/>
              </p14:nvContentPartPr>
              <p14:xfrm>
                <a:off x="5645520" y="357617"/>
                <a:ext cx="112320" cy="97920"/>
              </p14:xfrm>
            </p:contentPart>
          </mc:Choice>
          <mc:Fallback>
            <p:pic>
              <p:nvPicPr>
                <p:cNvPr id="41" name="Ink 40">
                  <a:extLst>
                    <a:ext uri="{FF2B5EF4-FFF2-40B4-BE49-F238E27FC236}">
                      <a16:creationId xmlns:a16="http://schemas.microsoft.com/office/drawing/2014/main" id="{2F6562DF-CFF6-42E0-A432-6006A3AA8F33}"/>
                    </a:ext>
                  </a:extLst>
                </p:cNvPr>
                <p:cNvPicPr/>
                <p:nvPr/>
              </p:nvPicPr>
              <p:blipFill>
                <a:blip r:embed="rId51"/>
                <a:stretch>
                  <a:fillRect/>
                </a:stretch>
              </p:blipFill>
              <p:spPr>
                <a:xfrm>
                  <a:off x="5636880" y="348977"/>
                  <a:ext cx="129960" cy="115560"/>
                </a:xfrm>
                <a:prstGeom prst="rect">
                  <a:avLst/>
                </a:prstGeom>
              </p:spPr>
            </p:pic>
          </mc:Fallback>
        </mc:AlternateContent>
      </p:grpSp>
      <p:grpSp>
        <p:nvGrpSpPr>
          <p:cNvPr id="80" name="Group 79">
            <a:extLst>
              <a:ext uri="{FF2B5EF4-FFF2-40B4-BE49-F238E27FC236}">
                <a16:creationId xmlns:a16="http://schemas.microsoft.com/office/drawing/2014/main" id="{29984544-45A1-4454-A699-DC3D4DA64404}"/>
              </a:ext>
            </a:extLst>
          </p:cNvPr>
          <p:cNvGrpSpPr/>
          <p:nvPr/>
        </p:nvGrpSpPr>
        <p:grpSpPr>
          <a:xfrm>
            <a:off x="6055560" y="191297"/>
            <a:ext cx="1104840" cy="403200"/>
            <a:chOff x="6055560" y="191297"/>
            <a:chExt cx="1104840" cy="403200"/>
          </a:xfrm>
        </p:grpSpPr>
        <mc:AlternateContent xmlns:mc="http://schemas.openxmlformats.org/markup-compatibility/2006">
          <mc:Choice xmlns:p14="http://schemas.microsoft.com/office/powerpoint/2010/main" Requires="p14">
            <p:contentPart p14:bwMode="auto" r:id="rId52">
              <p14:nvContentPartPr>
                <p14:cNvPr id="45" name="Ink 44">
                  <a:extLst>
                    <a:ext uri="{FF2B5EF4-FFF2-40B4-BE49-F238E27FC236}">
                      <a16:creationId xmlns:a16="http://schemas.microsoft.com/office/drawing/2014/main" id="{D266F884-B1B3-4FE2-A6EB-844EC277F472}"/>
                    </a:ext>
                  </a:extLst>
                </p14:cNvPr>
                <p14:cNvContentPartPr/>
                <p14:nvPr/>
              </p14:nvContentPartPr>
              <p14:xfrm>
                <a:off x="6055560" y="201017"/>
                <a:ext cx="171360" cy="266040"/>
              </p14:xfrm>
            </p:contentPart>
          </mc:Choice>
          <mc:Fallback>
            <p:pic>
              <p:nvPicPr>
                <p:cNvPr id="45" name="Ink 44">
                  <a:extLst>
                    <a:ext uri="{FF2B5EF4-FFF2-40B4-BE49-F238E27FC236}">
                      <a16:creationId xmlns:a16="http://schemas.microsoft.com/office/drawing/2014/main" id="{D266F884-B1B3-4FE2-A6EB-844EC277F472}"/>
                    </a:ext>
                  </a:extLst>
                </p:cNvPr>
                <p:cNvPicPr/>
                <p:nvPr/>
              </p:nvPicPr>
              <p:blipFill>
                <a:blip r:embed="rId53"/>
                <a:stretch>
                  <a:fillRect/>
                </a:stretch>
              </p:blipFill>
              <p:spPr>
                <a:xfrm>
                  <a:off x="6046560" y="192377"/>
                  <a:ext cx="1890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6" name="Ink 45">
                  <a:extLst>
                    <a:ext uri="{FF2B5EF4-FFF2-40B4-BE49-F238E27FC236}">
                      <a16:creationId xmlns:a16="http://schemas.microsoft.com/office/drawing/2014/main" id="{DF97983E-0688-4417-AB7B-F4C450FF9939}"/>
                    </a:ext>
                  </a:extLst>
                </p14:cNvPr>
                <p14:cNvContentPartPr/>
                <p14:nvPr/>
              </p14:nvContentPartPr>
              <p14:xfrm>
                <a:off x="6124320" y="400457"/>
                <a:ext cx="128520" cy="19440"/>
              </p14:xfrm>
            </p:contentPart>
          </mc:Choice>
          <mc:Fallback>
            <p:pic>
              <p:nvPicPr>
                <p:cNvPr id="46" name="Ink 45">
                  <a:extLst>
                    <a:ext uri="{FF2B5EF4-FFF2-40B4-BE49-F238E27FC236}">
                      <a16:creationId xmlns:a16="http://schemas.microsoft.com/office/drawing/2014/main" id="{DF97983E-0688-4417-AB7B-F4C450FF9939}"/>
                    </a:ext>
                  </a:extLst>
                </p:cNvPr>
                <p:cNvPicPr/>
                <p:nvPr/>
              </p:nvPicPr>
              <p:blipFill>
                <a:blip r:embed="rId55"/>
                <a:stretch>
                  <a:fillRect/>
                </a:stretch>
              </p:blipFill>
              <p:spPr>
                <a:xfrm>
                  <a:off x="6115320" y="391457"/>
                  <a:ext cx="1461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7" name="Ink 46">
                  <a:extLst>
                    <a:ext uri="{FF2B5EF4-FFF2-40B4-BE49-F238E27FC236}">
                      <a16:creationId xmlns:a16="http://schemas.microsoft.com/office/drawing/2014/main" id="{791095A4-D03E-459C-BA79-FC449AB075BB}"/>
                    </a:ext>
                  </a:extLst>
                </p14:cNvPr>
                <p14:cNvContentPartPr/>
                <p14:nvPr/>
              </p14:nvContentPartPr>
              <p14:xfrm>
                <a:off x="6303600" y="276977"/>
                <a:ext cx="51840" cy="167400"/>
              </p14:xfrm>
            </p:contentPart>
          </mc:Choice>
          <mc:Fallback>
            <p:pic>
              <p:nvPicPr>
                <p:cNvPr id="47" name="Ink 46">
                  <a:extLst>
                    <a:ext uri="{FF2B5EF4-FFF2-40B4-BE49-F238E27FC236}">
                      <a16:creationId xmlns:a16="http://schemas.microsoft.com/office/drawing/2014/main" id="{791095A4-D03E-459C-BA79-FC449AB075BB}"/>
                    </a:ext>
                  </a:extLst>
                </p:cNvPr>
                <p:cNvPicPr/>
                <p:nvPr/>
              </p:nvPicPr>
              <p:blipFill>
                <a:blip r:embed="rId57"/>
                <a:stretch>
                  <a:fillRect/>
                </a:stretch>
              </p:blipFill>
              <p:spPr>
                <a:xfrm>
                  <a:off x="6294960" y="267977"/>
                  <a:ext cx="694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8" name="Ink 47">
                  <a:extLst>
                    <a:ext uri="{FF2B5EF4-FFF2-40B4-BE49-F238E27FC236}">
                      <a16:creationId xmlns:a16="http://schemas.microsoft.com/office/drawing/2014/main" id="{6E18D247-C7E1-477D-809E-1C021C2CF949}"/>
                    </a:ext>
                  </a:extLst>
                </p14:cNvPr>
                <p14:cNvContentPartPr/>
                <p14:nvPr/>
              </p14:nvContentPartPr>
              <p14:xfrm>
                <a:off x="6400080" y="279857"/>
                <a:ext cx="168480" cy="155520"/>
              </p14:xfrm>
            </p:contentPart>
          </mc:Choice>
          <mc:Fallback>
            <p:pic>
              <p:nvPicPr>
                <p:cNvPr id="48" name="Ink 47">
                  <a:extLst>
                    <a:ext uri="{FF2B5EF4-FFF2-40B4-BE49-F238E27FC236}">
                      <a16:creationId xmlns:a16="http://schemas.microsoft.com/office/drawing/2014/main" id="{6E18D247-C7E1-477D-809E-1C021C2CF949}"/>
                    </a:ext>
                  </a:extLst>
                </p:cNvPr>
                <p:cNvPicPr/>
                <p:nvPr/>
              </p:nvPicPr>
              <p:blipFill>
                <a:blip r:embed="rId59"/>
                <a:stretch>
                  <a:fillRect/>
                </a:stretch>
              </p:blipFill>
              <p:spPr>
                <a:xfrm>
                  <a:off x="6391080" y="270857"/>
                  <a:ext cx="1861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9" name="Ink 48">
                  <a:extLst>
                    <a:ext uri="{FF2B5EF4-FFF2-40B4-BE49-F238E27FC236}">
                      <a16:creationId xmlns:a16="http://schemas.microsoft.com/office/drawing/2014/main" id="{A631AC97-A752-46AB-AD64-F3CFB8BDFD14}"/>
                    </a:ext>
                  </a:extLst>
                </p14:cNvPr>
                <p14:cNvContentPartPr/>
                <p14:nvPr/>
              </p14:nvContentPartPr>
              <p14:xfrm>
                <a:off x="6603840" y="316217"/>
                <a:ext cx="141120" cy="278280"/>
              </p14:xfrm>
            </p:contentPart>
          </mc:Choice>
          <mc:Fallback>
            <p:pic>
              <p:nvPicPr>
                <p:cNvPr id="49" name="Ink 48">
                  <a:extLst>
                    <a:ext uri="{FF2B5EF4-FFF2-40B4-BE49-F238E27FC236}">
                      <a16:creationId xmlns:a16="http://schemas.microsoft.com/office/drawing/2014/main" id="{A631AC97-A752-46AB-AD64-F3CFB8BDFD14}"/>
                    </a:ext>
                  </a:extLst>
                </p:cNvPr>
                <p:cNvPicPr/>
                <p:nvPr/>
              </p:nvPicPr>
              <p:blipFill>
                <a:blip r:embed="rId61"/>
                <a:stretch>
                  <a:fillRect/>
                </a:stretch>
              </p:blipFill>
              <p:spPr>
                <a:xfrm>
                  <a:off x="6594840" y="307577"/>
                  <a:ext cx="1587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0" name="Ink 49">
                  <a:extLst>
                    <a:ext uri="{FF2B5EF4-FFF2-40B4-BE49-F238E27FC236}">
                      <a16:creationId xmlns:a16="http://schemas.microsoft.com/office/drawing/2014/main" id="{666C9550-DEF3-46BD-82C7-BC177345091F}"/>
                    </a:ext>
                  </a:extLst>
                </p14:cNvPr>
                <p14:cNvContentPartPr/>
                <p14:nvPr/>
              </p14:nvContentPartPr>
              <p14:xfrm>
                <a:off x="6754680" y="191297"/>
                <a:ext cx="185760" cy="247680"/>
              </p14:xfrm>
            </p:contentPart>
          </mc:Choice>
          <mc:Fallback>
            <p:pic>
              <p:nvPicPr>
                <p:cNvPr id="50" name="Ink 49">
                  <a:extLst>
                    <a:ext uri="{FF2B5EF4-FFF2-40B4-BE49-F238E27FC236}">
                      <a16:creationId xmlns:a16="http://schemas.microsoft.com/office/drawing/2014/main" id="{666C9550-DEF3-46BD-82C7-BC177345091F}"/>
                    </a:ext>
                  </a:extLst>
                </p:cNvPr>
                <p:cNvPicPr/>
                <p:nvPr/>
              </p:nvPicPr>
              <p:blipFill>
                <a:blip r:embed="rId63"/>
                <a:stretch>
                  <a:fillRect/>
                </a:stretch>
              </p:blipFill>
              <p:spPr>
                <a:xfrm>
                  <a:off x="6746040" y="182657"/>
                  <a:ext cx="2034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1" name="Ink 50">
                  <a:extLst>
                    <a:ext uri="{FF2B5EF4-FFF2-40B4-BE49-F238E27FC236}">
                      <a16:creationId xmlns:a16="http://schemas.microsoft.com/office/drawing/2014/main" id="{0F9087DC-DFC9-4A2F-82BC-81913D10C2F9}"/>
                    </a:ext>
                  </a:extLst>
                </p14:cNvPr>
                <p14:cNvContentPartPr/>
                <p14:nvPr/>
              </p14:nvContentPartPr>
              <p14:xfrm>
                <a:off x="6905520" y="219737"/>
                <a:ext cx="10800" cy="15480"/>
              </p14:xfrm>
            </p:contentPart>
          </mc:Choice>
          <mc:Fallback>
            <p:pic>
              <p:nvPicPr>
                <p:cNvPr id="51" name="Ink 50">
                  <a:extLst>
                    <a:ext uri="{FF2B5EF4-FFF2-40B4-BE49-F238E27FC236}">
                      <a16:creationId xmlns:a16="http://schemas.microsoft.com/office/drawing/2014/main" id="{0F9087DC-DFC9-4A2F-82BC-81913D10C2F9}"/>
                    </a:ext>
                  </a:extLst>
                </p:cNvPr>
                <p:cNvPicPr/>
                <p:nvPr/>
              </p:nvPicPr>
              <p:blipFill>
                <a:blip r:embed="rId65"/>
                <a:stretch>
                  <a:fillRect/>
                </a:stretch>
              </p:blipFill>
              <p:spPr>
                <a:xfrm>
                  <a:off x="6896520" y="210737"/>
                  <a:ext cx="284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2" name="Ink 51">
                  <a:extLst>
                    <a:ext uri="{FF2B5EF4-FFF2-40B4-BE49-F238E27FC236}">
                      <a16:creationId xmlns:a16="http://schemas.microsoft.com/office/drawing/2014/main" id="{502B966E-3ABA-42C5-8E28-EA15BBE8C85A}"/>
                    </a:ext>
                  </a:extLst>
                </p14:cNvPr>
                <p14:cNvContentPartPr/>
                <p14:nvPr/>
              </p14:nvContentPartPr>
              <p14:xfrm>
                <a:off x="6984000" y="217577"/>
                <a:ext cx="120600" cy="234000"/>
              </p14:xfrm>
            </p:contentPart>
          </mc:Choice>
          <mc:Fallback>
            <p:pic>
              <p:nvPicPr>
                <p:cNvPr id="52" name="Ink 51">
                  <a:extLst>
                    <a:ext uri="{FF2B5EF4-FFF2-40B4-BE49-F238E27FC236}">
                      <a16:creationId xmlns:a16="http://schemas.microsoft.com/office/drawing/2014/main" id="{502B966E-3ABA-42C5-8E28-EA15BBE8C85A}"/>
                    </a:ext>
                  </a:extLst>
                </p:cNvPr>
                <p:cNvPicPr/>
                <p:nvPr/>
              </p:nvPicPr>
              <p:blipFill>
                <a:blip r:embed="rId67"/>
                <a:stretch>
                  <a:fillRect/>
                </a:stretch>
              </p:blipFill>
              <p:spPr>
                <a:xfrm>
                  <a:off x="6975360" y="208577"/>
                  <a:ext cx="1382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3" name="Ink 52">
                  <a:extLst>
                    <a:ext uri="{FF2B5EF4-FFF2-40B4-BE49-F238E27FC236}">
                      <a16:creationId xmlns:a16="http://schemas.microsoft.com/office/drawing/2014/main" id="{AF25A109-F062-4CF2-9FFA-E01BB8945907}"/>
                    </a:ext>
                  </a:extLst>
                </p14:cNvPr>
                <p14:cNvContentPartPr/>
                <p14:nvPr/>
              </p14:nvContentPartPr>
              <p14:xfrm>
                <a:off x="7026840" y="351497"/>
                <a:ext cx="133560" cy="14400"/>
              </p14:xfrm>
            </p:contentPart>
          </mc:Choice>
          <mc:Fallback>
            <p:pic>
              <p:nvPicPr>
                <p:cNvPr id="53" name="Ink 52">
                  <a:extLst>
                    <a:ext uri="{FF2B5EF4-FFF2-40B4-BE49-F238E27FC236}">
                      <a16:creationId xmlns:a16="http://schemas.microsoft.com/office/drawing/2014/main" id="{AF25A109-F062-4CF2-9FFA-E01BB8945907}"/>
                    </a:ext>
                  </a:extLst>
                </p:cNvPr>
                <p:cNvPicPr/>
                <p:nvPr/>
              </p:nvPicPr>
              <p:blipFill>
                <a:blip r:embed="rId69"/>
                <a:stretch>
                  <a:fillRect/>
                </a:stretch>
              </p:blipFill>
              <p:spPr>
                <a:xfrm>
                  <a:off x="7018200" y="342497"/>
                  <a:ext cx="151200" cy="32040"/>
                </a:xfrm>
                <a:prstGeom prst="rect">
                  <a:avLst/>
                </a:prstGeom>
              </p:spPr>
            </p:pic>
          </mc:Fallback>
        </mc:AlternateContent>
      </p:grpSp>
      <p:grpSp>
        <p:nvGrpSpPr>
          <p:cNvPr id="79" name="Group 78">
            <a:extLst>
              <a:ext uri="{FF2B5EF4-FFF2-40B4-BE49-F238E27FC236}">
                <a16:creationId xmlns:a16="http://schemas.microsoft.com/office/drawing/2014/main" id="{99DF3ED9-F6C3-40DA-A024-ABEAA7F8EAB0}"/>
              </a:ext>
            </a:extLst>
          </p:cNvPr>
          <p:cNvGrpSpPr/>
          <p:nvPr/>
        </p:nvGrpSpPr>
        <p:grpSpPr>
          <a:xfrm>
            <a:off x="7384680" y="182657"/>
            <a:ext cx="484920" cy="295560"/>
            <a:chOff x="7384680" y="182657"/>
            <a:chExt cx="484920" cy="295560"/>
          </a:xfrm>
        </p:grpSpPr>
        <mc:AlternateContent xmlns:mc="http://schemas.openxmlformats.org/markup-compatibility/2006">
          <mc:Choice xmlns:p14="http://schemas.microsoft.com/office/powerpoint/2010/main" Requires="p14">
            <p:contentPart p14:bwMode="auto" r:id="rId70">
              <p14:nvContentPartPr>
                <p14:cNvPr id="54" name="Ink 53">
                  <a:extLst>
                    <a:ext uri="{FF2B5EF4-FFF2-40B4-BE49-F238E27FC236}">
                      <a16:creationId xmlns:a16="http://schemas.microsoft.com/office/drawing/2014/main" id="{C0004523-2000-41CE-89C3-0AA3703B9757}"/>
                    </a:ext>
                  </a:extLst>
                </p14:cNvPr>
                <p14:cNvContentPartPr/>
                <p14:nvPr/>
              </p14:nvContentPartPr>
              <p14:xfrm>
                <a:off x="7384680" y="356537"/>
                <a:ext cx="168480" cy="121680"/>
              </p14:xfrm>
            </p:contentPart>
          </mc:Choice>
          <mc:Fallback>
            <p:pic>
              <p:nvPicPr>
                <p:cNvPr id="54" name="Ink 53">
                  <a:extLst>
                    <a:ext uri="{FF2B5EF4-FFF2-40B4-BE49-F238E27FC236}">
                      <a16:creationId xmlns:a16="http://schemas.microsoft.com/office/drawing/2014/main" id="{C0004523-2000-41CE-89C3-0AA3703B9757}"/>
                    </a:ext>
                  </a:extLst>
                </p:cNvPr>
                <p:cNvPicPr/>
                <p:nvPr/>
              </p:nvPicPr>
              <p:blipFill>
                <a:blip r:embed="rId71"/>
                <a:stretch>
                  <a:fillRect/>
                </a:stretch>
              </p:blipFill>
              <p:spPr>
                <a:xfrm>
                  <a:off x="7376040" y="347897"/>
                  <a:ext cx="186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5" name="Ink 54">
                  <a:extLst>
                    <a:ext uri="{FF2B5EF4-FFF2-40B4-BE49-F238E27FC236}">
                      <a16:creationId xmlns:a16="http://schemas.microsoft.com/office/drawing/2014/main" id="{351F7233-7D17-4394-ABCF-5631C7B35B65}"/>
                    </a:ext>
                  </a:extLst>
                </p14:cNvPr>
                <p14:cNvContentPartPr/>
                <p14:nvPr/>
              </p14:nvContentPartPr>
              <p14:xfrm>
                <a:off x="7593840" y="205337"/>
                <a:ext cx="29880" cy="193680"/>
              </p14:xfrm>
            </p:contentPart>
          </mc:Choice>
          <mc:Fallback>
            <p:pic>
              <p:nvPicPr>
                <p:cNvPr id="55" name="Ink 54">
                  <a:extLst>
                    <a:ext uri="{FF2B5EF4-FFF2-40B4-BE49-F238E27FC236}">
                      <a16:creationId xmlns:a16="http://schemas.microsoft.com/office/drawing/2014/main" id="{351F7233-7D17-4394-ABCF-5631C7B35B65}"/>
                    </a:ext>
                  </a:extLst>
                </p:cNvPr>
                <p:cNvPicPr/>
                <p:nvPr/>
              </p:nvPicPr>
              <p:blipFill>
                <a:blip r:embed="rId73"/>
                <a:stretch>
                  <a:fillRect/>
                </a:stretch>
              </p:blipFill>
              <p:spPr>
                <a:xfrm>
                  <a:off x="7584840" y="196337"/>
                  <a:ext cx="475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6" name="Ink 55">
                  <a:extLst>
                    <a:ext uri="{FF2B5EF4-FFF2-40B4-BE49-F238E27FC236}">
                      <a16:creationId xmlns:a16="http://schemas.microsoft.com/office/drawing/2014/main" id="{1D7E0510-ABB3-45B9-BF79-E4A73E2336F7}"/>
                    </a:ext>
                  </a:extLst>
                </p14:cNvPr>
                <p14:cNvContentPartPr/>
                <p14:nvPr/>
              </p14:nvContentPartPr>
              <p14:xfrm>
                <a:off x="7611840" y="182657"/>
                <a:ext cx="147600" cy="253440"/>
              </p14:xfrm>
            </p:contentPart>
          </mc:Choice>
          <mc:Fallback>
            <p:pic>
              <p:nvPicPr>
                <p:cNvPr id="56" name="Ink 55">
                  <a:extLst>
                    <a:ext uri="{FF2B5EF4-FFF2-40B4-BE49-F238E27FC236}">
                      <a16:creationId xmlns:a16="http://schemas.microsoft.com/office/drawing/2014/main" id="{1D7E0510-ABB3-45B9-BF79-E4A73E2336F7}"/>
                    </a:ext>
                  </a:extLst>
                </p:cNvPr>
                <p:cNvPicPr/>
                <p:nvPr/>
              </p:nvPicPr>
              <p:blipFill>
                <a:blip r:embed="rId75"/>
                <a:stretch>
                  <a:fillRect/>
                </a:stretch>
              </p:blipFill>
              <p:spPr>
                <a:xfrm>
                  <a:off x="7602840" y="173657"/>
                  <a:ext cx="1652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7" name="Ink 56">
                  <a:extLst>
                    <a:ext uri="{FF2B5EF4-FFF2-40B4-BE49-F238E27FC236}">
                      <a16:creationId xmlns:a16="http://schemas.microsoft.com/office/drawing/2014/main" id="{ED5F6541-4DFE-4A29-9695-207C62D219C9}"/>
                    </a:ext>
                  </a:extLst>
                </p14:cNvPr>
                <p14:cNvContentPartPr/>
                <p14:nvPr/>
              </p14:nvContentPartPr>
              <p14:xfrm>
                <a:off x="7680600" y="199937"/>
                <a:ext cx="189000" cy="247680"/>
              </p14:xfrm>
            </p:contentPart>
          </mc:Choice>
          <mc:Fallback>
            <p:pic>
              <p:nvPicPr>
                <p:cNvPr id="57" name="Ink 56">
                  <a:extLst>
                    <a:ext uri="{FF2B5EF4-FFF2-40B4-BE49-F238E27FC236}">
                      <a16:creationId xmlns:a16="http://schemas.microsoft.com/office/drawing/2014/main" id="{ED5F6541-4DFE-4A29-9695-207C62D219C9}"/>
                    </a:ext>
                  </a:extLst>
                </p:cNvPr>
                <p:cNvPicPr/>
                <p:nvPr/>
              </p:nvPicPr>
              <p:blipFill>
                <a:blip r:embed="rId77"/>
                <a:stretch>
                  <a:fillRect/>
                </a:stretch>
              </p:blipFill>
              <p:spPr>
                <a:xfrm>
                  <a:off x="7671600" y="191297"/>
                  <a:ext cx="206640" cy="265320"/>
                </a:xfrm>
                <a:prstGeom prst="rect">
                  <a:avLst/>
                </a:prstGeom>
              </p:spPr>
            </p:pic>
          </mc:Fallback>
        </mc:AlternateContent>
      </p:grpSp>
      <p:grpSp>
        <p:nvGrpSpPr>
          <p:cNvPr id="78" name="Group 77">
            <a:extLst>
              <a:ext uri="{FF2B5EF4-FFF2-40B4-BE49-F238E27FC236}">
                <a16:creationId xmlns:a16="http://schemas.microsoft.com/office/drawing/2014/main" id="{D3330EFB-B985-4741-B5D6-7A9EDCD87EC7}"/>
              </a:ext>
            </a:extLst>
          </p:cNvPr>
          <p:cNvGrpSpPr/>
          <p:nvPr/>
        </p:nvGrpSpPr>
        <p:grpSpPr>
          <a:xfrm>
            <a:off x="8168400" y="191297"/>
            <a:ext cx="645840" cy="280080"/>
            <a:chOff x="8168400" y="191297"/>
            <a:chExt cx="645840" cy="280080"/>
          </a:xfrm>
        </p:grpSpPr>
        <mc:AlternateContent xmlns:mc="http://schemas.openxmlformats.org/markup-compatibility/2006">
          <mc:Choice xmlns:p14="http://schemas.microsoft.com/office/powerpoint/2010/main" Requires="p14">
            <p:contentPart p14:bwMode="auto" r:id="rId78">
              <p14:nvContentPartPr>
                <p14:cNvPr id="58" name="Ink 57">
                  <a:extLst>
                    <a:ext uri="{FF2B5EF4-FFF2-40B4-BE49-F238E27FC236}">
                      <a16:creationId xmlns:a16="http://schemas.microsoft.com/office/drawing/2014/main" id="{EF7F61A3-1CA9-49A6-8CA2-48507EF3E224}"/>
                    </a:ext>
                  </a:extLst>
                </p14:cNvPr>
                <p14:cNvContentPartPr/>
                <p14:nvPr/>
              </p14:nvContentPartPr>
              <p14:xfrm>
                <a:off x="8168400" y="391457"/>
                <a:ext cx="18000" cy="79560"/>
              </p14:xfrm>
            </p:contentPart>
          </mc:Choice>
          <mc:Fallback>
            <p:pic>
              <p:nvPicPr>
                <p:cNvPr id="58" name="Ink 57">
                  <a:extLst>
                    <a:ext uri="{FF2B5EF4-FFF2-40B4-BE49-F238E27FC236}">
                      <a16:creationId xmlns:a16="http://schemas.microsoft.com/office/drawing/2014/main" id="{EF7F61A3-1CA9-49A6-8CA2-48507EF3E224}"/>
                    </a:ext>
                  </a:extLst>
                </p:cNvPr>
                <p:cNvPicPr/>
                <p:nvPr/>
              </p:nvPicPr>
              <p:blipFill>
                <a:blip r:embed="rId79"/>
                <a:stretch>
                  <a:fillRect/>
                </a:stretch>
              </p:blipFill>
              <p:spPr>
                <a:xfrm>
                  <a:off x="8159400" y="382817"/>
                  <a:ext cx="356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9" name="Ink 58">
                  <a:extLst>
                    <a:ext uri="{FF2B5EF4-FFF2-40B4-BE49-F238E27FC236}">
                      <a16:creationId xmlns:a16="http://schemas.microsoft.com/office/drawing/2014/main" id="{AA357994-3927-482A-A2C9-92E8CAA1EF2A}"/>
                    </a:ext>
                  </a:extLst>
                </p14:cNvPr>
                <p14:cNvContentPartPr/>
                <p14:nvPr/>
              </p14:nvContentPartPr>
              <p14:xfrm>
                <a:off x="8177040" y="289937"/>
                <a:ext cx="360" cy="32760"/>
              </p14:xfrm>
            </p:contentPart>
          </mc:Choice>
          <mc:Fallback>
            <p:pic>
              <p:nvPicPr>
                <p:cNvPr id="59" name="Ink 58">
                  <a:extLst>
                    <a:ext uri="{FF2B5EF4-FFF2-40B4-BE49-F238E27FC236}">
                      <a16:creationId xmlns:a16="http://schemas.microsoft.com/office/drawing/2014/main" id="{AA357994-3927-482A-A2C9-92E8CAA1EF2A}"/>
                    </a:ext>
                  </a:extLst>
                </p:cNvPr>
                <p:cNvPicPr/>
                <p:nvPr/>
              </p:nvPicPr>
              <p:blipFill>
                <a:blip r:embed="rId81"/>
                <a:stretch>
                  <a:fillRect/>
                </a:stretch>
              </p:blipFill>
              <p:spPr>
                <a:xfrm>
                  <a:off x="8168040" y="280937"/>
                  <a:ext cx="180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0" name="Ink 59">
                  <a:extLst>
                    <a:ext uri="{FF2B5EF4-FFF2-40B4-BE49-F238E27FC236}">
                      <a16:creationId xmlns:a16="http://schemas.microsoft.com/office/drawing/2014/main" id="{7715D642-3537-45D9-87FB-826533768432}"/>
                    </a:ext>
                  </a:extLst>
                </p14:cNvPr>
                <p14:cNvContentPartPr/>
                <p14:nvPr/>
              </p14:nvContentPartPr>
              <p14:xfrm>
                <a:off x="8194320" y="321977"/>
                <a:ext cx="192240" cy="144000"/>
              </p14:xfrm>
            </p:contentPart>
          </mc:Choice>
          <mc:Fallback>
            <p:pic>
              <p:nvPicPr>
                <p:cNvPr id="60" name="Ink 59">
                  <a:extLst>
                    <a:ext uri="{FF2B5EF4-FFF2-40B4-BE49-F238E27FC236}">
                      <a16:creationId xmlns:a16="http://schemas.microsoft.com/office/drawing/2014/main" id="{7715D642-3537-45D9-87FB-826533768432}"/>
                    </a:ext>
                  </a:extLst>
                </p:cNvPr>
                <p:cNvPicPr/>
                <p:nvPr/>
              </p:nvPicPr>
              <p:blipFill>
                <a:blip r:embed="rId83"/>
                <a:stretch>
                  <a:fillRect/>
                </a:stretch>
              </p:blipFill>
              <p:spPr>
                <a:xfrm>
                  <a:off x="8185680" y="313337"/>
                  <a:ext cx="2098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1" name="Ink 60">
                  <a:extLst>
                    <a:ext uri="{FF2B5EF4-FFF2-40B4-BE49-F238E27FC236}">
                      <a16:creationId xmlns:a16="http://schemas.microsoft.com/office/drawing/2014/main" id="{3C0510E6-438F-405B-867D-ED4E59C2E099}"/>
                    </a:ext>
                  </a:extLst>
                </p14:cNvPr>
                <p14:cNvContentPartPr/>
                <p14:nvPr/>
              </p14:nvContentPartPr>
              <p14:xfrm>
                <a:off x="8386560" y="191297"/>
                <a:ext cx="90360" cy="262440"/>
              </p14:xfrm>
            </p:contentPart>
          </mc:Choice>
          <mc:Fallback>
            <p:pic>
              <p:nvPicPr>
                <p:cNvPr id="61" name="Ink 60">
                  <a:extLst>
                    <a:ext uri="{FF2B5EF4-FFF2-40B4-BE49-F238E27FC236}">
                      <a16:creationId xmlns:a16="http://schemas.microsoft.com/office/drawing/2014/main" id="{3C0510E6-438F-405B-867D-ED4E59C2E099}"/>
                    </a:ext>
                  </a:extLst>
                </p:cNvPr>
                <p:cNvPicPr/>
                <p:nvPr/>
              </p:nvPicPr>
              <p:blipFill>
                <a:blip r:embed="rId85"/>
                <a:stretch>
                  <a:fillRect/>
                </a:stretch>
              </p:blipFill>
              <p:spPr>
                <a:xfrm>
                  <a:off x="8377920" y="182657"/>
                  <a:ext cx="1080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Ink 61">
                  <a:extLst>
                    <a:ext uri="{FF2B5EF4-FFF2-40B4-BE49-F238E27FC236}">
                      <a16:creationId xmlns:a16="http://schemas.microsoft.com/office/drawing/2014/main" id="{7BCFE02A-30AA-4CED-A7A6-BE3188D99ABA}"/>
                    </a:ext>
                  </a:extLst>
                </p14:cNvPr>
                <p14:cNvContentPartPr/>
                <p14:nvPr/>
              </p14:nvContentPartPr>
              <p14:xfrm>
                <a:off x="8412840" y="391457"/>
                <a:ext cx="173880" cy="79560"/>
              </p14:xfrm>
            </p:contentPart>
          </mc:Choice>
          <mc:Fallback>
            <p:pic>
              <p:nvPicPr>
                <p:cNvPr id="62" name="Ink 61">
                  <a:extLst>
                    <a:ext uri="{FF2B5EF4-FFF2-40B4-BE49-F238E27FC236}">
                      <a16:creationId xmlns:a16="http://schemas.microsoft.com/office/drawing/2014/main" id="{7BCFE02A-30AA-4CED-A7A6-BE3188D99ABA}"/>
                    </a:ext>
                  </a:extLst>
                </p:cNvPr>
                <p:cNvPicPr/>
                <p:nvPr/>
              </p:nvPicPr>
              <p:blipFill>
                <a:blip r:embed="rId87"/>
                <a:stretch>
                  <a:fillRect/>
                </a:stretch>
              </p:blipFill>
              <p:spPr>
                <a:xfrm>
                  <a:off x="8403840" y="382817"/>
                  <a:ext cx="1915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1737A775-44E0-431D-B9DD-6B31C9BC0915}"/>
                    </a:ext>
                  </a:extLst>
                </p14:cNvPr>
                <p14:cNvContentPartPr/>
                <p14:nvPr/>
              </p14:nvContentPartPr>
              <p14:xfrm>
                <a:off x="8560080" y="295697"/>
                <a:ext cx="1800" cy="360"/>
              </p14:xfrm>
            </p:contentPart>
          </mc:Choice>
          <mc:Fallback>
            <p:pic>
              <p:nvPicPr>
                <p:cNvPr id="63" name="Ink 62">
                  <a:extLst>
                    <a:ext uri="{FF2B5EF4-FFF2-40B4-BE49-F238E27FC236}">
                      <a16:creationId xmlns:a16="http://schemas.microsoft.com/office/drawing/2014/main" id="{1737A775-44E0-431D-B9DD-6B31C9BC0915}"/>
                    </a:ext>
                  </a:extLst>
                </p:cNvPr>
                <p:cNvPicPr/>
                <p:nvPr/>
              </p:nvPicPr>
              <p:blipFill>
                <a:blip r:embed="rId89"/>
                <a:stretch>
                  <a:fillRect/>
                </a:stretch>
              </p:blipFill>
              <p:spPr>
                <a:xfrm>
                  <a:off x="8551080" y="287057"/>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4" name="Ink 63">
                  <a:extLst>
                    <a:ext uri="{FF2B5EF4-FFF2-40B4-BE49-F238E27FC236}">
                      <a16:creationId xmlns:a16="http://schemas.microsoft.com/office/drawing/2014/main" id="{CA9D25FB-1D35-4BFC-B96B-5F33EB19A218}"/>
                    </a:ext>
                  </a:extLst>
                </p14:cNvPr>
                <p14:cNvContentPartPr/>
                <p14:nvPr/>
              </p14:nvContentPartPr>
              <p14:xfrm>
                <a:off x="8621280" y="382817"/>
                <a:ext cx="87840" cy="68760"/>
              </p14:xfrm>
            </p:contentPart>
          </mc:Choice>
          <mc:Fallback>
            <p:pic>
              <p:nvPicPr>
                <p:cNvPr id="64" name="Ink 63">
                  <a:extLst>
                    <a:ext uri="{FF2B5EF4-FFF2-40B4-BE49-F238E27FC236}">
                      <a16:creationId xmlns:a16="http://schemas.microsoft.com/office/drawing/2014/main" id="{CA9D25FB-1D35-4BFC-B96B-5F33EB19A218}"/>
                    </a:ext>
                  </a:extLst>
                </p:cNvPr>
                <p:cNvPicPr/>
                <p:nvPr/>
              </p:nvPicPr>
              <p:blipFill>
                <a:blip r:embed="rId91"/>
                <a:stretch>
                  <a:fillRect/>
                </a:stretch>
              </p:blipFill>
              <p:spPr>
                <a:xfrm>
                  <a:off x="8612640" y="373817"/>
                  <a:ext cx="1054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5" name="Ink 64">
                  <a:extLst>
                    <a:ext uri="{FF2B5EF4-FFF2-40B4-BE49-F238E27FC236}">
                      <a16:creationId xmlns:a16="http://schemas.microsoft.com/office/drawing/2014/main" id="{D257EB48-A351-48A4-BD4E-5CBD406AB327}"/>
                    </a:ext>
                  </a:extLst>
                </p14:cNvPr>
                <p14:cNvContentPartPr/>
                <p14:nvPr/>
              </p14:nvContentPartPr>
              <p14:xfrm>
                <a:off x="8778600" y="258977"/>
                <a:ext cx="35640" cy="212400"/>
              </p14:xfrm>
            </p:contentPart>
          </mc:Choice>
          <mc:Fallback>
            <p:pic>
              <p:nvPicPr>
                <p:cNvPr id="65" name="Ink 64">
                  <a:extLst>
                    <a:ext uri="{FF2B5EF4-FFF2-40B4-BE49-F238E27FC236}">
                      <a16:creationId xmlns:a16="http://schemas.microsoft.com/office/drawing/2014/main" id="{D257EB48-A351-48A4-BD4E-5CBD406AB327}"/>
                    </a:ext>
                  </a:extLst>
                </p:cNvPr>
                <p:cNvPicPr/>
                <p:nvPr/>
              </p:nvPicPr>
              <p:blipFill>
                <a:blip r:embed="rId93"/>
                <a:stretch>
                  <a:fillRect/>
                </a:stretch>
              </p:blipFill>
              <p:spPr>
                <a:xfrm>
                  <a:off x="8769960" y="249977"/>
                  <a:ext cx="53280" cy="230040"/>
                </a:xfrm>
                <a:prstGeom prst="rect">
                  <a:avLst/>
                </a:prstGeom>
              </p:spPr>
            </p:pic>
          </mc:Fallback>
        </mc:AlternateContent>
      </p:grpSp>
      <p:grpSp>
        <p:nvGrpSpPr>
          <p:cNvPr id="77" name="Group 76">
            <a:extLst>
              <a:ext uri="{FF2B5EF4-FFF2-40B4-BE49-F238E27FC236}">
                <a16:creationId xmlns:a16="http://schemas.microsoft.com/office/drawing/2014/main" id="{B98AB1AA-B868-474F-AABF-673AA6206198}"/>
              </a:ext>
            </a:extLst>
          </p:cNvPr>
          <p:cNvGrpSpPr/>
          <p:nvPr/>
        </p:nvGrpSpPr>
        <p:grpSpPr>
          <a:xfrm>
            <a:off x="9107640" y="208577"/>
            <a:ext cx="848880" cy="419400"/>
            <a:chOff x="9107640" y="208577"/>
            <a:chExt cx="848880" cy="419400"/>
          </a:xfrm>
        </p:grpSpPr>
        <mc:AlternateContent xmlns:mc="http://schemas.openxmlformats.org/markup-compatibility/2006">
          <mc:Choice xmlns:p14="http://schemas.microsoft.com/office/powerpoint/2010/main" Requires="p14">
            <p:contentPart p14:bwMode="auto" r:id="rId94">
              <p14:nvContentPartPr>
                <p14:cNvPr id="66" name="Ink 65">
                  <a:extLst>
                    <a:ext uri="{FF2B5EF4-FFF2-40B4-BE49-F238E27FC236}">
                      <a16:creationId xmlns:a16="http://schemas.microsoft.com/office/drawing/2014/main" id="{CB56D852-7D77-455F-B422-B606ED6DF498}"/>
                    </a:ext>
                  </a:extLst>
                </p14:cNvPr>
                <p14:cNvContentPartPr/>
                <p14:nvPr/>
              </p14:nvContentPartPr>
              <p14:xfrm>
                <a:off x="9107640" y="358337"/>
                <a:ext cx="242640" cy="145800"/>
              </p14:xfrm>
            </p:contentPart>
          </mc:Choice>
          <mc:Fallback>
            <p:pic>
              <p:nvPicPr>
                <p:cNvPr id="66" name="Ink 65">
                  <a:extLst>
                    <a:ext uri="{FF2B5EF4-FFF2-40B4-BE49-F238E27FC236}">
                      <a16:creationId xmlns:a16="http://schemas.microsoft.com/office/drawing/2014/main" id="{CB56D852-7D77-455F-B422-B606ED6DF498}"/>
                    </a:ext>
                  </a:extLst>
                </p:cNvPr>
                <p:cNvPicPr/>
                <p:nvPr/>
              </p:nvPicPr>
              <p:blipFill>
                <a:blip r:embed="rId95"/>
                <a:stretch>
                  <a:fillRect/>
                </a:stretch>
              </p:blipFill>
              <p:spPr>
                <a:xfrm>
                  <a:off x="9099000" y="349337"/>
                  <a:ext cx="2602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7" name="Ink 66">
                  <a:extLst>
                    <a:ext uri="{FF2B5EF4-FFF2-40B4-BE49-F238E27FC236}">
                      <a16:creationId xmlns:a16="http://schemas.microsoft.com/office/drawing/2014/main" id="{0C5DD37F-DB2D-4685-927D-1A2BD6051AC9}"/>
                    </a:ext>
                  </a:extLst>
                </p14:cNvPr>
                <p14:cNvContentPartPr/>
                <p14:nvPr/>
              </p14:nvContentPartPr>
              <p14:xfrm>
                <a:off x="9379800" y="372017"/>
                <a:ext cx="88560" cy="255960"/>
              </p14:xfrm>
            </p:contentPart>
          </mc:Choice>
          <mc:Fallback>
            <p:pic>
              <p:nvPicPr>
                <p:cNvPr id="67" name="Ink 66">
                  <a:extLst>
                    <a:ext uri="{FF2B5EF4-FFF2-40B4-BE49-F238E27FC236}">
                      <a16:creationId xmlns:a16="http://schemas.microsoft.com/office/drawing/2014/main" id="{0C5DD37F-DB2D-4685-927D-1A2BD6051AC9}"/>
                    </a:ext>
                  </a:extLst>
                </p:cNvPr>
                <p:cNvPicPr/>
                <p:nvPr/>
              </p:nvPicPr>
              <p:blipFill>
                <a:blip r:embed="rId97"/>
                <a:stretch>
                  <a:fillRect/>
                </a:stretch>
              </p:blipFill>
              <p:spPr>
                <a:xfrm>
                  <a:off x="9370800" y="363017"/>
                  <a:ext cx="1062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8" name="Ink 67">
                  <a:extLst>
                    <a:ext uri="{FF2B5EF4-FFF2-40B4-BE49-F238E27FC236}">
                      <a16:creationId xmlns:a16="http://schemas.microsoft.com/office/drawing/2014/main" id="{FFA658A6-033A-4B07-AE0D-CB921D1FD7E9}"/>
                    </a:ext>
                  </a:extLst>
                </p14:cNvPr>
                <p14:cNvContentPartPr/>
                <p14:nvPr/>
              </p14:nvContentPartPr>
              <p14:xfrm>
                <a:off x="9503640" y="374537"/>
                <a:ext cx="82440" cy="92880"/>
              </p14:xfrm>
            </p:contentPart>
          </mc:Choice>
          <mc:Fallback>
            <p:pic>
              <p:nvPicPr>
                <p:cNvPr id="68" name="Ink 67">
                  <a:extLst>
                    <a:ext uri="{FF2B5EF4-FFF2-40B4-BE49-F238E27FC236}">
                      <a16:creationId xmlns:a16="http://schemas.microsoft.com/office/drawing/2014/main" id="{FFA658A6-033A-4B07-AE0D-CB921D1FD7E9}"/>
                    </a:ext>
                  </a:extLst>
                </p:cNvPr>
                <p:cNvPicPr/>
                <p:nvPr/>
              </p:nvPicPr>
              <p:blipFill>
                <a:blip r:embed="rId99"/>
                <a:stretch>
                  <a:fillRect/>
                </a:stretch>
              </p:blipFill>
              <p:spPr>
                <a:xfrm>
                  <a:off x="9495000" y="365897"/>
                  <a:ext cx="1000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67CF891A-33E3-4456-BB25-A3CDC486493A}"/>
                    </a:ext>
                  </a:extLst>
                </p14:cNvPr>
                <p14:cNvContentPartPr/>
                <p14:nvPr/>
              </p14:nvContentPartPr>
              <p14:xfrm>
                <a:off x="9588240" y="339257"/>
                <a:ext cx="110520" cy="164880"/>
              </p14:xfrm>
            </p:contentPart>
          </mc:Choice>
          <mc:Fallback>
            <p:pic>
              <p:nvPicPr>
                <p:cNvPr id="69" name="Ink 68">
                  <a:extLst>
                    <a:ext uri="{FF2B5EF4-FFF2-40B4-BE49-F238E27FC236}">
                      <a16:creationId xmlns:a16="http://schemas.microsoft.com/office/drawing/2014/main" id="{67CF891A-33E3-4456-BB25-A3CDC486493A}"/>
                    </a:ext>
                  </a:extLst>
                </p:cNvPr>
                <p:cNvPicPr/>
                <p:nvPr/>
              </p:nvPicPr>
              <p:blipFill>
                <a:blip r:embed="rId101"/>
                <a:stretch>
                  <a:fillRect/>
                </a:stretch>
              </p:blipFill>
              <p:spPr>
                <a:xfrm>
                  <a:off x="9579600" y="330257"/>
                  <a:ext cx="1281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FE1C13E5-074A-414E-B12C-C7B9642069F2}"/>
                    </a:ext>
                  </a:extLst>
                </p14:cNvPr>
                <p14:cNvContentPartPr/>
                <p14:nvPr/>
              </p14:nvContentPartPr>
              <p14:xfrm>
                <a:off x="9718200" y="208577"/>
                <a:ext cx="80640" cy="285480"/>
              </p14:xfrm>
            </p:contentPart>
          </mc:Choice>
          <mc:Fallback>
            <p:pic>
              <p:nvPicPr>
                <p:cNvPr id="70" name="Ink 69">
                  <a:extLst>
                    <a:ext uri="{FF2B5EF4-FFF2-40B4-BE49-F238E27FC236}">
                      <a16:creationId xmlns:a16="http://schemas.microsoft.com/office/drawing/2014/main" id="{FE1C13E5-074A-414E-B12C-C7B9642069F2}"/>
                    </a:ext>
                  </a:extLst>
                </p:cNvPr>
                <p:cNvPicPr/>
                <p:nvPr/>
              </p:nvPicPr>
              <p:blipFill>
                <a:blip r:embed="rId103"/>
                <a:stretch>
                  <a:fillRect/>
                </a:stretch>
              </p:blipFill>
              <p:spPr>
                <a:xfrm>
                  <a:off x="9709560" y="199937"/>
                  <a:ext cx="9828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265BF67F-CA18-4E24-95D2-2BA729D0B329}"/>
                    </a:ext>
                  </a:extLst>
                </p14:cNvPr>
                <p14:cNvContentPartPr/>
                <p14:nvPr/>
              </p14:nvContentPartPr>
              <p14:xfrm>
                <a:off x="9684000" y="400097"/>
                <a:ext cx="175680" cy="20880"/>
              </p14:xfrm>
            </p:contentPart>
          </mc:Choice>
          <mc:Fallback>
            <p:pic>
              <p:nvPicPr>
                <p:cNvPr id="71" name="Ink 70">
                  <a:extLst>
                    <a:ext uri="{FF2B5EF4-FFF2-40B4-BE49-F238E27FC236}">
                      <a16:creationId xmlns:a16="http://schemas.microsoft.com/office/drawing/2014/main" id="{265BF67F-CA18-4E24-95D2-2BA729D0B329}"/>
                    </a:ext>
                  </a:extLst>
                </p:cNvPr>
                <p:cNvPicPr/>
                <p:nvPr/>
              </p:nvPicPr>
              <p:blipFill>
                <a:blip r:embed="rId105"/>
                <a:stretch>
                  <a:fillRect/>
                </a:stretch>
              </p:blipFill>
              <p:spPr>
                <a:xfrm>
                  <a:off x="9675000" y="391457"/>
                  <a:ext cx="1933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CBDC9F50-EA19-4C47-9736-FEAA4F6668F8}"/>
                    </a:ext>
                  </a:extLst>
                </p14:cNvPr>
                <p14:cNvContentPartPr/>
                <p14:nvPr/>
              </p14:nvContentPartPr>
              <p14:xfrm>
                <a:off x="9799560" y="363017"/>
                <a:ext cx="156960" cy="256320"/>
              </p14:xfrm>
            </p:contentPart>
          </mc:Choice>
          <mc:Fallback>
            <p:pic>
              <p:nvPicPr>
                <p:cNvPr id="72" name="Ink 71">
                  <a:extLst>
                    <a:ext uri="{FF2B5EF4-FFF2-40B4-BE49-F238E27FC236}">
                      <a16:creationId xmlns:a16="http://schemas.microsoft.com/office/drawing/2014/main" id="{CBDC9F50-EA19-4C47-9736-FEAA4F6668F8}"/>
                    </a:ext>
                  </a:extLst>
                </p:cNvPr>
                <p:cNvPicPr/>
                <p:nvPr/>
              </p:nvPicPr>
              <p:blipFill>
                <a:blip r:embed="rId107"/>
                <a:stretch>
                  <a:fillRect/>
                </a:stretch>
              </p:blipFill>
              <p:spPr>
                <a:xfrm>
                  <a:off x="9790560" y="354017"/>
                  <a:ext cx="1746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AF776853-1EFB-4090-866B-F516A50C3449}"/>
                    </a:ext>
                  </a:extLst>
                </p14:cNvPr>
                <p14:cNvContentPartPr/>
                <p14:nvPr/>
              </p14:nvContentPartPr>
              <p14:xfrm>
                <a:off x="9666360" y="209657"/>
                <a:ext cx="15840" cy="8280"/>
              </p14:xfrm>
            </p:contentPart>
          </mc:Choice>
          <mc:Fallback>
            <p:pic>
              <p:nvPicPr>
                <p:cNvPr id="73" name="Ink 72">
                  <a:extLst>
                    <a:ext uri="{FF2B5EF4-FFF2-40B4-BE49-F238E27FC236}">
                      <a16:creationId xmlns:a16="http://schemas.microsoft.com/office/drawing/2014/main" id="{AF776853-1EFB-4090-866B-F516A50C3449}"/>
                    </a:ext>
                  </a:extLst>
                </p:cNvPr>
                <p:cNvPicPr/>
                <p:nvPr/>
              </p:nvPicPr>
              <p:blipFill>
                <a:blip r:embed="rId109"/>
                <a:stretch>
                  <a:fillRect/>
                </a:stretch>
              </p:blipFill>
              <p:spPr>
                <a:xfrm>
                  <a:off x="9657360" y="200657"/>
                  <a:ext cx="33480" cy="25920"/>
                </a:xfrm>
                <a:prstGeom prst="rect">
                  <a:avLst/>
                </a:prstGeom>
              </p:spPr>
            </p:pic>
          </mc:Fallback>
        </mc:AlternateContent>
      </p:grpSp>
      <p:grpSp>
        <p:nvGrpSpPr>
          <p:cNvPr id="76" name="Group 75">
            <a:extLst>
              <a:ext uri="{FF2B5EF4-FFF2-40B4-BE49-F238E27FC236}">
                <a16:creationId xmlns:a16="http://schemas.microsoft.com/office/drawing/2014/main" id="{BDC07AB9-01A5-42CC-BA83-ADF465ADC4BD}"/>
              </a:ext>
            </a:extLst>
          </p:cNvPr>
          <p:cNvGrpSpPr/>
          <p:nvPr/>
        </p:nvGrpSpPr>
        <p:grpSpPr>
          <a:xfrm>
            <a:off x="10188360" y="243497"/>
            <a:ext cx="210960" cy="236880"/>
            <a:chOff x="10188360" y="243497"/>
            <a:chExt cx="210960" cy="236880"/>
          </a:xfrm>
        </p:grpSpPr>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172CC62B-5A9B-4E3D-8236-0850C50CB596}"/>
                    </a:ext>
                  </a:extLst>
                </p14:cNvPr>
                <p14:cNvContentPartPr/>
                <p14:nvPr/>
              </p14:nvContentPartPr>
              <p14:xfrm>
                <a:off x="10188360" y="243497"/>
                <a:ext cx="12240" cy="190440"/>
              </p14:xfrm>
            </p:contentPart>
          </mc:Choice>
          <mc:Fallback>
            <p:pic>
              <p:nvPicPr>
                <p:cNvPr id="74" name="Ink 73">
                  <a:extLst>
                    <a:ext uri="{FF2B5EF4-FFF2-40B4-BE49-F238E27FC236}">
                      <a16:creationId xmlns:a16="http://schemas.microsoft.com/office/drawing/2014/main" id="{172CC62B-5A9B-4E3D-8236-0850C50CB596}"/>
                    </a:ext>
                  </a:extLst>
                </p:cNvPr>
                <p:cNvPicPr/>
                <p:nvPr/>
              </p:nvPicPr>
              <p:blipFill>
                <a:blip r:embed="rId111"/>
                <a:stretch>
                  <a:fillRect/>
                </a:stretch>
              </p:blipFill>
              <p:spPr>
                <a:xfrm>
                  <a:off x="10179360" y="234497"/>
                  <a:ext cx="298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10369FE7-15C5-4FEA-9800-1EEE601100E3}"/>
                    </a:ext>
                  </a:extLst>
                </p14:cNvPr>
                <p14:cNvContentPartPr/>
                <p14:nvPr/>
              </p14:nvContentPartPr>
              <p14:xfrm>
                <a:off x="10275120" y="284897"/>
                <a:ext cx="124200" cy="195480"/>
              </p14:xfrm>
            </p:contentPart>
          </mc:Choice>
          <mc:Fallback>
            <p:pic>
              <p:nvPicPr>
                <p:cNvPr id="75" name="Ink 74">
                  <a:extLst>
                    <a:ext uri="{FF2B5EF4-FFF2-40B4-BE49-F238E27FC236}">
                      <a16:creationId xmlns:a16="http://schemas.microsoft.com/office/drawing/2014/main" id="{10369FE7-15C5-4FEA-9800-1EEE601100E3}"/>
                    </a:ext>
                  </a:extLst>
                </p:cNvPr>
                <p:cNvPicPr/>
                <p:nvPr/>
              </p:nvPicPr>
              <p:blipFill>
                <a:blip r:embed="rId113"/>
                <a:stretch>
                  <a:fillRect/>
                </a:stretch>
              </p:blipFill>
              <p:spPr>
                <a:xfrm>
                  <a:off x="10266120" y="276257"/>
                  <a:ext cx="141840" cy="213120"/>
                </a:xfrm>
                <a:prstGeom prst="rect">
                  <a:avLst/>
                </a:prstGeom>
              </p:spPr>
            </p:pic>
          </mc:Fallback>
        </mc:AlternateContent>
      </p:grpSp>
      <p:grpSp>
        <p:nvGrpSpPr>
          <p:cNvPr id="96" name="Group 95">
            <a:extLst>
              <a:ext uri="{FF2B5EF4-FFF2-40B4-BE49-F238E27FC236}">
                <a16:creationId xmlns:a16="http://schemas.microsoft.com/office/drawing/2014/main" id="{B5F9751B-7AAC-48DD-87B0-FDFC51E1BDB4}"/>
              </a:ext>
            </a:extLst>
          </p:cNvPr>
          <p:cNvGrpSpPr/>
          <p:nvPr/>
        </p:nvGrpSpPr>
        <p:grpSpPr>
          <a:xfrm>
            <a:off x="1103400" y="760457"/>
            <a:ext cx="930960" cy="381240"/>
            <a:chOff x="1103400" y="760457"/>
            <a:chExt cx="930960" cy="381240"/>
          </a:xfrm>
        </p:grpSpPr>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781E81A8-0E69-4029-89B3-0CD2A493AD43}"/>
                    </a:ext>
                  </a:extLst>
                </p14:cNvPr>
                <p14:cNvContentPartPr/>
                <p14:nvPr/>
              </p14:nvContentPartPr>
              <p14:xfrm>
                <a:off x="1103400" y="760457"/>
                <a:ext cx="90000" cy="381240"/>
              </p14:xfrm>
            </p:contentPart>
          </mc:Choice>
          <mc:Fallback>
            <p:pic>
              <p:nvPicPr>
                <p:cNvPr id="81" name="Ink 80">
                  <a:extLst>
                    <a:ext uri="{FF2B5EF4-FFF2-40B4-BE49-F238E27FC236}">
                      <a16:creationId xmlns:a16="http://schemas.microsoft.com/office/drawing/2014/main" id="{781E81A8-0E69-4029-89B3-0CD2A493AD43}"/>
                    </a:ext>
                  </a:extLst>
                </p:cNvPr>
                <p:cNvPicPr/>
                <p:nvPr/>
              </p:nvPicPr>
              <p:blipFill>
                <a:blip r:embed="rId115"/>
                <a:stretch>
                  <a:fillRect/>
                </a:stretch>
              </p:blipFill>
              <p:spPr>
                <a:xfrm>
                  <a:off x="1094400" y="751457"/>
                  <a:ext cx="1076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7B22B5AA-C899-432C-827B-E979B788308A}"/>
                    </a:ext>
                  </a:extLst>
                </p14:cNvPr>
                <p14:cNvContentPartPr/>
                <p14:nvPr/>
              </p14:nvContentPartPr>
              <p14:xfrm>
                <a:off x="1251360" y="934337"/>
                <a:ext cx="78120" cy="121680"/>
              </p14:xfrm>
            </p:contentPart>
          </mc:Choice>
          <mc:Fallback>
            <p:pic>
              <p:nvPicPr>
                <p:cNvPr id="82" name="Ink 81">
                  <a:extLst>
                    <a:ext uri="{FF2B5EF4-FFF2-40B4-BE49-F238E27FC236}">
                      <a16:creationId xmlns:a16="http://schemas.microsoft.com/office/drawing/2014/main" id="{7B22B5AA-C899-432C-827B-E979B788308A}"/>
                    </a:ext>
                  </a:extLst>
                </p:cNvPr>
                <p:cNvPicPr/>
                <p:nvPr/>
              </p:nvPicPr>
              <p:blipFill>
                <a:blip r:embed="rId117"/>
                <a:stretch>
                  <a:fillRect/>
                </a:stretch>
              </p:blipFill>
              <p:spPr>
                <a:xfrm>
                  <a:off x="1242720" y="925697"/>
                  <a:ext cx="957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4548ABFB-9FE1-4A2D-8156-4E854A6749AF}"/>
                    </a:ext>
                  </a:extLst>
                </p14:cNvPr>
                <p14:cNvContentPartPr/>
                <p14:nvPr/>
              </p14:nvContentPartPr>
              <p14:xfrm>
                <a:off x="1392120" y="887897"/>
                <a:ext cx="22680" cy="178560"/>
              </p14:xfrm>
            </p:contentPart>
          </mc:Choice>
          <mc:Fallback>
            <p:pic>
              <p:nvPicPr>
                <p:cNvPr id="83" name="Ink 82">
                  <a:extLst>
                    <a:ext uri="{FF2B5EF4-FFF2-40B4-BE49-F238E27FC236}">
                      <a16:creationId xmlns:a16="http://schemas.microsoft.com/office/drawing/2014/main" id="{4548ABFB-9FE1-4A2D-8156-4E854A6749AF}"/>
                    </a:ext>
                  </a:extLst>
                </p:cNvPr>
                <p:cNvPicPr/>
                <p:nvPr/>
              </p:nvPicPr>
              <p:blipFill>
                <a:blip r:embed="rId119"/>
                <a:stretch>
                  <a:fillRect/>
                </a:stretch>
              </p:blipFill>
              <p:spPr>
                <a:xfrm>
                  <a:off x="1383480" y="878897"/>
                  <a:ext cx="403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4" name="Ink 83">
                  <a:extLst>
                    <a:ext uri="{FF2B5EF4-FFF2-40B4-BE49-F238E27FC236}">
                      <a16:creationId xmlns:a16="http://schemas.microsoft.com/office/drawing/2014/main" id="{CBC180AD-5AA7-4C97-955F-562B7B9804E8}"/>
                    </a:ext>
                  </a:extLst>
                </p14:cNvPr>
                <p14:cNvContentPartPr/>
                <p14:nvPr/>
              </p14:nvContentPartPr>
              <p14:xfrm>
                <a:off x="1470960" y="879257"/>
                <a:ext cx="18000" cy="176760"/>
              </p14:xfrm>
            </p:contentPart>
          </mc:Choice>
          <mc:Fallback>
            <p:pic>
              <p:nvPicPr>
                <p:cNvPr id="84" name="Ink 83">
                  <a:extLst>
                    <a:ext uri="{FF2B5EF4-FFF2-40B4-BE49-F238E27FC236}">
                      <a16:creationId xmlns:a16="http://schemas.microsoft.com/office/drawing/2014/main" id="{CBC180AD-5AA7-4C97-955F-562B7B9804E8}"/>
                    </a:ext>
                  </a:extLst>
                </p:cNvPr>
                <p:cNvPicPr/>
                <p:nvPr/>
              </p:nvPicPr>
              <p:blipFill>
                <a:blip r:embed="rId121"/>
                <a:stretch>
                  <a:fillRect/>
                </a:stretch>
              </p:blipFill>
              <p:spPr>
                <a:xfrm>
                  <a:off x="1461960" y="870617"/>
                  <a:ext cx="3564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5" name="Ink 84">
                  <a:extLst>
                    <a:ext uri="{FF2B5EF4-FFF2-40B4-BE49-F238E27FC236}">
                      <a16:creationId xmlns:a16="http://schemas.microsoft.com/office/drawing/2014/main" id="{A5D78B4B-1E5F-474D-9360-735129E4F60F}"/>
                    </a:ext>
                  </a:extLst>
                </p14:cNvPr>
                <p14:cNvContentPartPr/>
                <p14:nvPr/>
              </p14:nvContentPartPr>
              <p14:xfrm>
                <a:off x="1532520" y="938297"/>
                <a:ext cx="93240" cy="64080"/>
              </p14:xfrm>
            </p:contentPart>
          </mc:Choice>
          <mc:Fallback>
            <p:pic>
              <p:nvPicPr>
                <p:cNvPr id="85" name="Ink 84">
                  <a:extLst>
                    <a:ext uri="{FF2B5EF4-FFF2-40B4-BE49-F238E27FC236}">
                      <a16:creationId xmlns:a16="http://schemas.microsoft.com/office/drawing/2014/main" id="{A5D78B4B-1E5F-474D-9360-735129E4F60F}"/>
                    </a:ext>
                  </a:extLst>
                </p:cNvPr>
                <p:cNvPicPr/>
                <p:nvPr/>
              </p:nvPicPr>
              <p:blipFill>
                <a:blip r:embed="rId123"/>
                <a:stretch>
                  <a:fillRect/>
                </a:stretch>
              </p:blipFill>
              <p:spPr>
                <a:xfrm>
                  <a:off x="1523520" y="929297"/>
                  <a:ext cx="1108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6" name="Ink 85">
                  <a:extLst>
                    <a:ext uri="{FF2B5EF4-FFF2-40B4-BE49-F238E27FC236}">
                      <a16:creationId xmlns:a16="http://schemas.microsoft.com/office/drawing/2014/main" id="{CFE3D6BC-BECB-418E-BBD1-CC788425888C}"/>
                    </a:ext>
                  </a:extLst>
                </p14:cNvPr>
                <p14:cNvContentPartPr/>
                <p14:nvPr/>
              </p14:nvContentPartPr>
              <p14:xfrm>
                <a:off x="1662840" y="883937"/>
                <a:ext cx="371520" cy="120960"/>
              </p14:xfrm>
            </p:contentPart>
          </mc:Choice>
          <mc:Fallback>
            <p:pic>
              <p:nvPicPr>
                <p:cNvPr id="86" name="Ink 85">
                  <a:extLst>
                    <a:ext uri="{FF2B5EF4-FFF2-40B4-BE49-F238E27FC236}">
                      <a16:creationId xmlns:a16="http://schemas.microsoft.com/office/drawing/2014/main" id="{CFE3D6BC-BECB-418E-BBD1-CC788425888C}"/>
                    </a:ext>
                  </a:extLst>
                </p:cNvPr>
                <p:cNvPicPr/>
                <p:nvPr/>
              </p:nvPicPr>
              <p:blipFill>
                <a:blip r:embed="rId125"/>
                <a:stretch>
                  <a:fillRect/>
                </a:stretch>
              </p:blipFill>
              <p:spPr>
                <a:xfrm>
                  <a:off x="1654200" y="875297"/>
                  <a:ext cx="389160" cy="138600"/>
                </a:xfrm>
                <a:prstGeom prst="rect">
                  <a:avLst/>
                </a:prstGeom>
              </p:spPr>
            </p:pic>
          </mc:Fallback>
        </mc:AlternateContent>
      </p:grpSp>
      <p:grpSp>
        <p:nvGrpSpPr>
          <p:cNvPr id="95" name="Group 94">
            <a:extLst>
              <a:ext uri="{FF2B5EF4-FFF2-40B4-BE49-F238E27FC236}">
                <a16:creationId xmlns:a16="http://schemas.microsoft.com/office/drawing/2014/main" id="{8BC65C10-DE38-4722-822D-1518C44F5250}"/>
              </a:ext>
            </a:extLst>
          </p:cNvPr>
          <p:cNvGrpSpPr/>
          <p:nvPr/>
        </p:nvGrpSpPr>
        <p:grpSpPr>
          <a:xfrm>
            <a:off x="2196000" y="806537"/>
            <a:ext cx="533880" cy="239760"/>
            <a:chOff x="2196000" y="806537"/>
            <a:chExt cx="533880" cy="239760"/>
          </a:xfrm>
        </p:grpSpPr>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F9E0D5C9-F5D4-43FE-AD99-F611EACB1E9F}"/>
                    </a:ext>
                  </a:extLst>
                </p14:cNvPr>
                <p14:cNvContentPartPr/>
                <p14:nvPr/>
              </p14:nvContentPartPr>
              <p14:xfrm>
                <a:off x="2196000" y="861977"/>
                <a:ext cx="33480" cy="184320"/>
              </p14:xfrm>
            </p:contentPart>
          </mc:Choice>
          <mc:Fallback>
            <p:pic>
              <p:nvPicPr>
                <p:cNvPr id="87" name="Ink 86">
                  <a:extLst>
                    <a:ext uri="{FF2B5EF4-FFF2-40B4-BE49-F238E27FC236}">
                      <a16:creationId xmlns:a16="http://schemas.microsoft.com/office/drawing/2014/main" id="{F9E0D5C9-F5D4-43FE-AD99-F611EACB1E9F}"/>
                    </a:ext>
                  </a:extLst>
                </p:cNvPr>
                <p:cNvPicPr/>
                <p:nvPr/>
              </p:nvPicPr>
              <p:blipFill>
                <a:blip r:embed="rId127"/>
                <a:stretch>
                  <a:fillRect/>
                </a:stretch>
              </p:blipFill>
              <p:spPr>
                <a:xfrm>
                  <a:off x="2187000" y="852977"/>
                  <a:ext cx="511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077529EB-DC5C-4036-A88C-554A144157A1}"/>
                    </a:ext>
                  </a:extLst>
                </p14:cNvPr>
                <p14:cNvContentPartPr/>
                <p14:nvPr/>
              </p14:nvContentPartPr>
              <p14:xfrm>
                <a:off x="2255400" y="806537"/>
                <a:ext cx="71640" cy="216720"/>
              </p14:xfrm>
            </p:contentPart>
          </mc:Choice>
          <mc:Fallback>
            <p:pic>
              <p:nvPicPr>
                <p:cNvPr id="88" name="Ink 87">
                  <a:extLst>
                    <a:ext uri="{FF2B5EF4-FFF2-40B4-BE49-F238E27FC236}">
                      <a16:creationId xmlns:a16="http://schemas.microsoft.com/office/drawing/2014/main" id="{077529EB-DC5C-4036-A88C-554A144157A1}"/>
                    </a:ext>
                  </a:extLst>
                </p:cNvPr>
                <p:cNvPicPr/>
                <p:nvPr/>
              </p:nvPicPr>
              <p:blipFill>
                <a:blip r:embed="rId129"/>
                <a:stretch>
                  <a:fillRect/>
                </a:stretch>
              </p:blipFill>
              <p:spPr>
                <a:xfrm>
                  <a:off x="2246400" y="797537"/>
                  <a:ext cx="89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24C24FD2-8498-4F95-B888-12D520F1C2F2}"/>
                    </a:ext>
                  </a:extLst>
                </p14:cNvPr>
                <p14:cNvContentPartPr/>
                <p14:nvPr/>
              </p14:nvContentPartPr>
              <p14:xfrm>
                <a:off x="2382480" y="887897"/>
                <a:ext cx="347400" cy="146520"/>
              </p14:xfrm>
            </p:contentPart>
          </mc:Choice>
          <mc:Fallback>
            <p:pic>
              <p:nvPicPr>
                <p:cNvPr id="89" name="Ink 88">
                  <a:extLst>
                    <a:ext uri="{FF2B5EF4-FFF2-40B4-BE49-F238E27FC236}">
                      <a16:creationId xmlns:a16="http://schemas.microsoft.com/office/drawing/2014/main" id="{24C24FD2-8498-4F95-B888-12D520F1C2F2}"/>
                    </a:ext>
                  </a:extLst>
                </p:cNvPr>
                <p:cNvPicPr/>
                <p:nvPr/>
              </p:nvPicPr>
              <p:blipFill>
                <a:blip r:embed="rId131"/>
                <a:stretch>
                  <a:fillRect/>
                </a:stretch>
              </p:blipFill>
              <p:spPr>
                <a:xfrm>
                  <a:off x="2373840" y="878897"/>
                  <a:ext cx="365040" cy="164160"/>
                </a:xfrm>
                <a:prstGeom prst="rect">
                  <a:avLst/>
                </a:prstGeom>
              </p:spPr>
            </p:pic>
          </mc:Fallback>
        </mc:AlternateContent>
      </p:grpSp>
      <p:grpSp>
        <p:nvGrpSpPr>
          <p:cNvPr id="94" name="Group 93">
            <a:extLst>
              <a:ext uri="{FF2B5EF4-FFF2-40B4-BE49-F238E27FC236}">
                <a16:creationId xmlns:a16="http://schemas.microsoft.com/office/drawing/2014/main" id="{CF7CFEFB-CE61-44A2-8828-A98479DF6F6C}"/>
              </a:ext>
            </a:extLst>
          </p:cNvPr>
          <p:cNvGrpSpPr/>
          <p:nvPr/>
        </p:nvGrpSpPr>
        <p:grpSpPr>
          <a:xfrm>
            <a:off x="2907360" y="774497"/>
            <a:ext cx="889560" cy="255600"/>
            <a:chOff x="2907360" y="774497"/>
            <a:chExt cx="889560" cy="255600"/>
          </a:xfrm>
        </p:grpSpPr>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E5176D0A-153A-43D6-A353-36FFC5FC1BE7}"/>
                    </a:ext>
                  </a:extLst>
                </p14:cNvPr>
                <p14:cNvContentPartPr/>
                <p14:nvPr/>
              </p14:nvContentPartPr>
              <p14:xfrm>
                <a:off x="2907360" y="784577"/>
                <a:ext cx="326160" cy="245520"/>
              </p14:xfrm>
            </p:contentPart>
          </mc:Choice>
          <mc:Fallback>
            <p:pic>
              <p:nvPicPr>
                <p:cNvPr id="90" name="Ink 89">
                  <a:extLst>
                    <a:ext uri="{FF2B5EF4-FFF2-40B4-BE49-F238E27FC236}">
                      <a16:creationId xmlns:a16="http://schemas.microsoft.com/office/drawing/2014/main" id="{E5176D0A-153A-43D6-A353-36FFC5FC1BE7}"/>
                    </a:ext>
                  </a:extLst>
                </p:cNvPr>
                <p:cNvPicPr/>
                <p:nvPr/>
              </p:nvPicPr>
              <p:blipFill>
                <a:blip r:embed="rId133"/>
                <a:stretch>
                  <a:fillRect/>
                </a:stretch>
              </p:blipFill>
              <p:spPr>
                <a:xfrm>
                  <a:off x="2898360" y="775937"/>
                  <a:ext cx="3438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Ink 90">
                  <a:extLst>
                    <a:ext uri="{FF2B5EF4-FFF2-40B4-BE49-F238E27FC236}">
                      <a16:creationId xmlns:a16="http://schemas.microsoft.com/office/drawing/2014/main" id="{00E59C2E-52B6-4996-933A-950FE1430BD3}"/>
                    </a:ext>
                  </a:extLst>
                </p14:cNvPr>
                <p14:cNvContentPartPr/>
                <p14:nvPr/>
              </p14:nvContentPartPr>
              <p14:xfrm>
                <a:off x="3233880" y="912377"/>
                <a:ext cx="156240" cy="75960"/>
              </p14:xfrm>
            </p:contentPart>
          </mc:Choice>
          <mc:Fallback>
            <p:pic>
              <p:nvPicPr>
                <p:cNvPr id="91" name="Ink 90">
                  <a:extLst>
                    <a:ext uri="{FF2B5EF4-FFF2-40B4-BE49-F238E27FC236}">
                      <a16:creationId xmlns:a16="http://schemas.microsoft.com/office/drawing/2014/main" id="{00E59C2E-52B6-4996-933A-950FE1430BD3}"/>
                    </a:ext>
                  </a:extLst>
                </p:cNvPr>
                <p:cNvPicPr/>
                <p:nvPr/>
              </p:nvPicPr>
              <p:blipFill>
                <a:blip r:embed="rId135"/>
                <a:stretch>
                  <a:fillRect/>
                </a:stretch>
              </p:blipFill>
              <p:spPr>
                <a:xfrm>
                  <a:off x="3224880" y="903737"/>
                  <a:ext cx="1738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2" name="Ink 91">
                  <a:extLst>
                    <a:ext uri="{FF2B5EF4-FFF2-40B4-BE49-F238E27FC236}">
                      <a16:creationId xmlns:a16="http://schemas.microsoft.com/office/drawing/2014/main" id="{B9BF38B0-98AB-4E90-B47C-6A05CA89A55D}"/>
                    </a:ext>
                  </a:extLst>
                </p14:cNvPr>
                <p14:cNvContentPartPr/>
                <p14:nvPr/>
              </p14:nvContentPartPr>
              <p14:xfrm>
                <a:off x="3404160" y="792137"/>
                <a:ext cx="96120" cy="223920"/>
              </p14:xfrm>
            </p:contentPart>
          </mc:Choice>
          <mc:Fallback>
            <p:pic>
              <p:nvPicPr>
                <p:cNvPr id="92" name="Ink 91">
                  <a:extLst>
                    <a:ext uri="{FF2B5EF4-FFF2-40B4-BE49-F238E27FC236}">
                      <a16:creationId xmlns:a16="http://schemas.microsoft.com/office/drawing/2014/main" id="{B9BF38B0-98AB-4E90-B47C-6A05CA89A55D}"/>
                    </a:ext>
                  </a:extLst>
                </p:cNvPr>
                <p:cNvPicPr/>
                <p:nvPr/>
              </p:nvPicPr>
              <p:blipFill>
                <a:blip r:embed="rId137"/>
                <a:stretch>
                  <a:fillRect/>
                </a:stretch>
              </p:blipFill>
              <p:spPr>
                <a:xfrm>
                  <a:off x="3395520" y="783137"/>
                  <a:ext cx="1137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3" name="Ink 92">
                  <a:extLst>
                    <a:ext uri="{FF2B5EF4-FFF2-40B4-BE49-F238E27FC236}">
                      <a16:creationId xmlns:a16="http://schemas.microsoft.com/office/drawing/2014/main" id="{B4A083EF-CEB2-4D80-9F28-31B400C80004}"/>
                    </a:ext>
                  </a:extLst>
                </p14:cNvPr>
                <p14:cNvContentPartPr/>
                <p14:nvPr/>
              </p14:nvContentPartPr>
              <p14:xfrm>
                <a:off x="3500280" y="774497"/>
                <a:ext cx="296640" cy="241920"/>
              </p14:xfrm>
            </p:contentPart>
          </mc:Choice>
          <mc:Fallback>
            <p:pic>
              <p:nvPicPr>
                <p:cNvPr id="93" name="Ink 92">
                  <a:extLst>
                    <a:ext uri="{FF2B5EF4-FFF2-40B4-BE49-F238E27FC236}">
                      <a16:creationId xmlns:a16="http://schemas.microsoft.com/office/drawing/2014/main" id="{B4A083EF-CEB2-4D80-9F28-31B400C80004}"/>
                    </a:ext>
                  </a:extLst>
                </p:cNvPr>
                <p:cNvPicPr/>
                <p:nvPr/>
              </p:nvPicPr>
              <p:blipFill>
                <a:blip r:embed="rId139"/>
                <a:stretch>
                  <a:fillRect/>
                </a:stretch>
              </p:blipFill>
              <p:spPr>
                <a:xfrm>
                  <a:off x="3491640" y="765857"/>
                  <a:ext cx="314280" cy="259560"/>
                </a:xfrm>
                <a:prstGeom prst="rect">
                  <a:avLst/>
                </a:prstGeom>
              </p:spPr>
            </p:pic>
          </mc:Fallback>
        </mc:AlternateContent>
      </p:grpSp>
      <p:grpSp>
        <p:nvGrpSpPr>
          <p:cNvPr id="106" name="Group 105">
            <a:extLst>
              <a:ext uri="{FF2B5EF4-FFF2-40B4-BE49-F238E27FC236}">
                <a16:creationId xmlns:a16="http://schemas.microsoft.com/office/drawing/2014/main" id="{CCD1D72F-9EAB-4094-9E29-BCB53AEA72FC}"/>
              </a:ext>
            </a:extLst>
          </p:cNvPr>
          <p:cNvGrpSpPr/>
          <p:nvPr/>
        </p:nvGrpSpPr>
        <p:grpSpPr>
          <a:xfrm>
            <a:off x="3970800" y="748577"/>
            <a:ext cx="627480" cy="286560"/>
            <a:chOff x="3970800" y="748577"/>
            <a:chExt cx="627480" cy="286560"/>
          </a:xfrm>
        </p:grpSpPr>
        <mc:AlternateContent xmlns:mc="http://schemas.openxmlformats.org/markup-compatibility/2006">
          <mc:Choice xmlns:p14="http://schemas.microsoft.com/office/powerpoint/2010/main" Requires="p14">
            <p:contentPart p14:bwMode="auto" r:id="rId140">
              <p14:nvContentPartPr>
                <p14:cNvPr id="97" name="Ink 96">
                  <a:extLst>
                    <a:ext uri="{FF2B5EF4-FFF2-40B4-BE49-F238E27FC236}">
                      <a16:creationId xmlns:a16="http://schemas.microsoft.com/office/drawing/2014/main" id="{39C6CE8E-5171-4632-86E7-0A178E0E5CE8}"/>
                    </a:ext>
                  </a:extLst>
                </p14:cNvPr>
                <p14:cNvContentPartPr/>
                <p14:nvPr/>
              </p14:nvContentPartPr>
              <p14:xfrm>
                <a:off x="3970800" y="867737"/>
                <a:ext cx="184320" cy="167400"/>
              </p14:xfrm>
            </p:contentPart>
          </mc:Choice>
          <mc:Fallback>
            <p:pic>
              <p:nvPicPr>
                <p:cNvPr id="97" name="Ink 96">
                  <a:extLst>
                    <a:ext uri="{FF2B5EF4-FFF2-40B4-BE49-F238E27FC236}">
                      <a16:creationId xmlns:a16="http://schemas.microsoft.com/office/drawing/2014/main" id="{39C6CE8E-5171-4632-86E7-0A178E0E5CE8}"/>
                    </a:ext>
                  </a:extLst>
                </p:cNvPr>
                <p:cNvPicPr/>
                <p:nvPr/>
              </p:nvPicPr>
              <p:blipFill>
                <a:blip r:embed="rId141"/>
                <a:stretch>
                  <a:fillRect/>
                </a:stretch>
              </p:blipFill>
              <p:spPr>
                <a:xfrm>
                  <a:off x="3961800" y="859097"/>
                  <a:ext cx="2019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8" name="Ink 97">
                  <a:extLst>
                    <a:ext uri="{FF2B5EF4-FFF2-40B4-BE49-F238E27FC236}">
                      <a16:creationId xmlns:a16="http://schemas.microsoft.com/office/drawing/2014/main" id="{76BD00EA-EBD4-4FB4-A5A8-DBCAA7FA1D16}"/>
                    </a:ext>
                  </a:extLst>
                </p14:cNvPr>
                <p14:cNvContentPartPr/>
                <p14:nvPr/>
              </p14:nvContentPartPr>
              <p14:xfrm>
                <a:off x="4136400" y="748577"/>
                <a:ext cx="461880" cy="236880"/>
              </p14:xfrm>
            </p:contentPart>
          </mc:Choice>
          <mc:Fallback>
            <p:pic>
              <p:nvPicPr>
                <p:cNvPr id="98" name="Ink 97">
                  <a:extLst>
                    <a:ext uri="{FF2B5EF4-FFF2-40B4-BE49-F238E27FC236}">
                      <a16:creationId xmlns:a16="http://schemas.microsoft.com/office/drawing/2014/main" id="{76BD00EA-EBD4-4FB4-A5A8-DBCAA7FA1D16}"/>
                    </a:ext>
                  </a:extLst>
                </p:cNvPr>
                <p:cNvPicPr/>
                <p:nvPr/>
              </p:nvPicPr>
              <p:blipFill>
                <a:blip r:embed="rId143"/>
                <a:stretch>
                  <a:fillRect/>
                </a:stretch>
              </p:blipFill>
              <p:spPr>
                <a:xfrm>
                  <a:off x="4127400" y="739937"/>
                  <a:ext cx="479520" cy="254520"/>
                </a:xfrm>
                <a:prstGeom prst="rect">
                  <a:avLst/>
                </a:prstGeom>
              </p:spPr>
            </p:pic>
          </mc:Fallback>
        </mc:AlternateContent>
      </p:grpSp>
      <p:grpSp>
        <p:nvGrpSpPr>
          <p:cNvPr id="105" name="Group 104">
            <a:extLst>
              <a:ext uri="{FF2B5EF4-FFF2-40B4-BE49-F238E27FC236}">
                <a16:creationId xmlns:a16="http://schemas.microsoft.com/office/drawing/2014/main" id="{204AE1CB-453C-4ABF-A30A-7B9FC8F2A97C}"/>
              </a:ext>
            </a:extLst>
          </p:cNvPr>
          <p:cNvGrpSpPr/>
          <p:nvPr/>
        </p:nvGrpSpPr>
        <p:grpSpPr>
          <a:xfrm>
            <a:off x="4806720" y="635537"/>
            <a:ext cx="1110960" cy="503640"/>
            <a:chOff x="4806720" y="635537"/>
            <a:chExt cx="1110960" cy="503640"/>
          </a:xfrm>
        </p:grpSpPr>
        <mc:AlternateContent xmlns:mc="http://schemas.openxmlformats.org/markup-compatibility/2006">
          <mc:Choice xmlns:p14="http://schemas.microsoft.com/office/powerpoint/2010/main" Requires="p14">
            <p:contentPart p14:bwMode="auto" r:id="rId144">
              <p14:nvContentPartPr>
                <p14:cNvPr id="99" name="Ink 98">
                  <a:extLst>
                    <a:ext uri="{FF2B5EF4-FFF2-40B4-BE49-F238E27FC236}">
                      <a16:creationId xmlns:a16="http://schemas.microsoft.com/office/drawing/2014/main" id="{9847090F-085C-472D-9AAE-96B980207178}"/>
                    </a:ext>
                  </a:extLst>
                </p14:cNvPr>
                <p14:cNvContentPartPr/>
                <p14:nvPr/>
              </p14:nvContentPartPr>
              <p14:xfrm>
                <a:off x="4806720" y="872057"/>
                <a:ext cx="522000" cy="113040"/>
              </p14:xfrm>
            </p:contentPart>
          </mc:Choice>
          <mc:Fallback>
            <p:pic>
              <p:nvPicPr>
                <p:cNvPr id="99" name="Ink 98">
                  <a:extLst>
                    <a:ext uri="{FF2B5EF4-FFF2-40B4-BE49-F238E27FC236}">
                      <a16:creationId xmlns:a16="http://schemas.microsoft.com/office/drawing/2014/main" id="{9847090F-085C-472D-9AAE-96B980207178}"/>
                    </a:ext>
                  </a:extLst>
                </p:cNvPr>
                <p:cNvPicPr/>
                <p:nvPr/>
              </p:nvPicPr>
              <p:blipFill>
                <a:blip r:embed="rId145"/>
                <a:stretch>
                  <a:fillRect/>
                </a:stretch>
              </p:blipFill>
              <p:spPr>
                <a:xfrm>
                  <a:off x="4798080" y="863417"/>
                  <a:ext cx="5396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0" name="Ink 99">
                  <a:extLst>
                    <a:ext uri="{FF2B5EF4-FFF2-40B4-BE49-F238E27FC236}">
                      <a16:creationId xmlns:a16="http://schemas.microsoft.com/office/drawing/2014/main" id="{E8DEC31B-31FB-4C65-BDB9-3B37BD09413F}"/>
                    </a:ext>
                  </a:extLst>
                </p14:cNvPr>
                <p14:cNvContentPartPr/>
                <p14:nvPr/>
              </p14:nvContentPartPr>
              <p14:xfrm>
                <a:off x="5348520" y="848657"/>
                <a:ext cx="56880" cy="150120"/>
              </p14:xfrm>
            </p:contentPart>
          </mc:Choice>
          <mc:Fallback>
            <p:pic>
              <p:nvPicPr>
                <p:cNvPr id="100" name="Ink 99">
                  <a:extLst>
                    <a:ext uri="{FF2B5EF4-FFF2-40B4-BE49-F238E27FC236}">
                      <a16:creationId xmlns:a16="http://schemas.microsoft.com/office/drawing/2014/main" id="{E8DEC31B-31FB-4C65-BDB9-3B37BD09413F}"/>
                    </a:ext>
                  </a:extLst>
                </p:cNvPr>
                <p:cNvPicPr/>
                <p:nvPr/>
              </p:nvPicPr>
              <p:blipFill>
                <a:blip r:embed="rId147"/>
                <a:stretch>
                  <a:fillRect/>
                </a:stretch>
              </p:blipFill>
              <p:spPr>
                <a:xfrm>
                  <a:off x="5339880" y="839657"/>
                  <a:ext cx="745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1" name="Ink 100">
                  <a:extLst>
                    <a:ext uri="{FF2B5EF4-FFF2-40B4-BE49-F238E27FC236}">
                      <a16:creationId xmlns:a16="http://schemas.microsoft.com/office/drawing/2014/main" id="{68047A9D-A04A-47AF-B81F-0094A8B895CB}"/>
                    </a:ext>
                  </a:extLst>
                </p14:cNvPr>
                <p14:cNvContentPartPr/>
                <p14:nvPr/>
              </p14:nvContentPartPr>
              <p14:xfrm>
                <a:off x="5435280" y="849737"/>
                <a:ext cx="36720" cy="170280"/>
              </p14:xfrm>
            </p:contentPart>
          </mc:Choice>
          <mc:Fallback>
            <p:pic>
              <p:nvPicPr>
                <p:cNvPr id="101" name="Ink 100">
                  <a:extLst>
                    <a:ext uri="{FF2B5EF4-FFF2-40B4-BE49-F238E27FC236}">
                      <a16:creationId xmlns:a16="http://schemas.microsoft.com/office/drawing/2014/main" id="{68047A9D-A04A-47AF-B81F-0094A8B895CB}"/>
                    </a:ext>
                  </a:extLst>
                </p:cNvPr>
                <p:cNvPicPr/>
                <p:nvPr/>
              </p:nvPicPr>
              <p:blipFill>
                <a:blip r:embed="rId149"/>
                <a:stretch>
                  <a:fillRect/>
                </a:stretch>
              </p:blipFill>
              <p:spPr>
                <a:xfrm>
                  <a:off x="5426640" y="841097"/>
                  <a:ext cx="54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2" name="Ink 101">
                  <a:extLst>
                    <a:ext uri="{FF2B5EF4-FFF2-40B4-BE49-F238E27FC236}">
                      <a16:creationId xmlns:a16="http://schemas.microsoft.com/office/drawing/2014/main" id="{07B67432-43F8-4221-8068-C1626D117F13}"/>
                    </a:ext>
                  </a:extLst>
                </p14:cNvPr>
                <p14:cNvContentPartPr/>
                <p14:nvPr/>
              </p14:nvContentPartPr>
              <p14:xfrm>
                <a:off x="5505840" y="876017"/>
                <a:ext cx="77760" cy="135360"/>
              </p14:xfrm>
            </p:contentPart>
          </mc:Choice>
          <mc:Fallback>
            <p:pic>
              <p:nvPicPr>
                <p:cNvPr id="102" name="Ink 101">
                  <a:extLst>
                    <a:ext uri="{FF2B5EF4-FFF2-40B4-BE49-F238E27FC236}">
                      <a16:creationId xmlns:a16="http://schemas.microsoft.com/office/drawing/2014/main" id="{07B67432-43F8-4221-8068-C1626D117F13}"/>
                    </a:ext>
                  </a:extLst>
                </p:cNvPr>
                <p:cNvPicPr/>
                <p:nvPr/>
              </p:nvPicPr>
              <p:blipFill>
                <a:blip r:embed="rId151"/>
                <a:stretch>
                  <a:fillRect/>
                </a:stretch>
              </p:blipFill>
              <p:spPr>
                <a:xfrm>
                  <a:off x="5496840" y="867017"/>
                  <a:ext cx="954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3" name="Ink 102">
                  <a:extLst>
                    <a:ext uri="{FF2B5EF4-FFF2-40B4-BE49-F238E27FC236}">
                      <a16:creationId xmlns:a16="http://schemas.microsoft.com/office/drawing/2014/main" id="{B5260E26-2C15-4E16-B86D-33C5DA570B6C}"/>
                    </a:ext>
                  </a:extLst>
                </p14:cNvPr>
                <p14:cNvContentPartPr/>
                <p14:nvPr/>
              </p14:nvContentPartPr>
              <p14:xfrm>
                <a:off x="5634000" y="906617"/>
                <a:ext cx="182880" cy="232560"/>
              </p14:xfrm>
            </p:contentPart>
          </mc:Choice>
          <mc:Fallback>
            <p:pic>
              <p:nvPicPr>
                <p:cNvPr id="103" name="Ink 102">
                  <a:extLst>
                    <a:ext uri="{FF2B5EF4-FFF2-40B4-BE49-F238E27FC236}">
                      <a16:creationId xmlns:a16="http://schemas.microsoft.com/office/drawing/2014/main" id="{B5260E26-2C15-4E16-B86D-33C5DA570B6C}"/>
                    </a:ext>
                  </a:extLst>
                </p:cNvPr>
                <p:cNvPicPr/>
                <p:nvPr/>
              </p:nvPicPr>
              <p:blipFill>
                <a:blip r:embed="rId153"/>
                <a:stretch>
                  <a:fillRect/>
                </a:stretch>
              </p:blipFill>
              <p:spPr>
                <a:xfrm>
                  <a:off x="5625000" y="897617"/>
                  <a:ext cx="2005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4" name="Ink 103">
                  <a:extLst>
                    <a:ext uri="{FF2B5EF4-FFF2-40B4-BE49-F238E27FC236}">
                      <a16:creationId xmlns:a16="http://schemas.microsoft.com/office/drawing/2014/main" id="{3439265E-2503-4522-A948-7E17777DCB47}"/>
                    </a:ext>
                  </a:extLst>
                </p14:cNvPr>
                <p14:cNvContentPartPr/>
                <p14:nvPr/>
              </p14:nvContentPartPr>
              <p14:xfrm>
                <a:off x="5808240" y="635537"/>
                <a:ext cx="109440" cy="405360"/>
              </p14:xfrm>
            </p:contentPart>
          </mc:Choice>
          <mc:Fallback>
            <p:pic>
              <p:nvPicPr>
                <p:cNvPr id="104" name="Ink 103">
                  <a:extLst>
                    <a:ext uri="{FF2B5EF4-FFF2-40B4-BE49-F238E27FC236}">
                      <a16:creationId xmlns:a16="http://schemas.microsoft.com/office/drawing/2014/main" id="{3439265E-2503-4522-A948-7E17777DCB47}"/>
                    </a:ext>
                  </a:extLst>
                </p:cNvPr>
                <p:cNvPicPr/>
                <p:nvPr/>
              </p:nvPicPr>
              <p:blipFill>
                <a:blip r:embed="rId155"/>
                <a:stretch>
                  <a:fillRect/>
                </a:stretch>
              </p:blipFill>
              <p:spPr>
                <a:xfrm>
                  <a:off x="5799600" y="626537"/>
                  <a:ext cx="127080" cy="423000"/>
                </a:xfrm>
                <a:prstGeom prst="rect">
                  <a:avLst/>
                </a:prstGeom>
              </p:spPr>
            </p:pic>
          </mc:Fallback>
        </mc:AlternateContent>
      </p:grpSp>
      <p:grpSp>
        <p:nvGrpSpPr>
          <p:cNvPr id="109" name="Group 108">
            <a:extLst>
              <a:ext uri="{FF2B5EF4-FFF2-40B4-BE49-F238E27FC236}">
                <a16:creationId xmlns:a16="http://schemas.microsoft.com/office/drawing/2014/main" id="{79FAC6B2-F094-44F8-85A4-BB783FBC7D07}"/>
              </a:ext>
            </a:extLst>
          </p:cNvPr>
          <p:cNvGrpSpPr/>
          <p:nvPr/>
        </p:nvGrpSpPr>
        <p:grpSpPr>
          <a:xfrm>
            <a:off x="6060960" y="832097"/>
            <a:ext cx="12240" cy="91080"/>
            <a:chOff x="6060960" y="832097"/>
            <a:chExt cx="12240" cy="91080"/>
          </a:xfrm>
        </p:grpSpPr>
        <mc:AlternateContent xmlns:mc="http://schemas.openxmlformats.org/markup-compatibility/2006">
          <mc:Choice xmlns:p14="http://schemas.microsoft.com/office/powerpoint/2010/main" Requires="p14">
            <p:contentPart p14:bwMode="auto" r:id="rId156">
              <p14:nvContentPartPr>
                <p14:cNvPr id="107" name="Ink 106">
                  <a:extLst>
                    <a:ext uri="{FF2B5EF4-FFF2-40B4-BE49-F238E27FC236}">
                      <a16:creationId xmlns:a16="http://schemas.microsoft.com/office/drawing/2014/main" id="{7FED60D9-2B33-4F4B-9463-84FA1FD485C2}"/>
                    </a:ext>
                  </a:extLst>
                </p14:cNvPr>
                <p14:cNvContentPartPr/>
                <p14:nvPr/>
              </p14:nvContentPartPr>
              <p14:xfrm>
                <a:off x="6069240" y="832097"/>
                <a:ext cx="3960" cy="4320"/>
              </p14:xfrm>
            </p:contentPart>
          </mc:Choice>
          <mc:Fallback>
            <p:pic>
              <p:nvPicPr>
                <p:cNvPr id="107" name="Ink 106">
                  <a:extLst>
                    <a:ext uri="{FF2B5EF4-FFF2-40B4-BE49-F238E27FC236}">
                      <a16:creationId xmlns:a16="http://schemas.microsoft.com/office/drawing/2014/main" id="{7FED60D9-2B33-4F4B-9463-84FA1FD485C2}"/>
                    </a:ext>
                  </a:extLst>
                </p:cNvPr>
                <p:cNvPicPr/>
                <p:nvPr/>
              </p:nvPicPr>
              <p:blipFill>
                <a:blip r:embed="rId157"/>
                <a:stretch>
                  <a:fillRect/>
                </a:stretch>
              </p:blipFill>
              <p:spPr>
                <a:xfrm>
                  <a:off x="6060600" y="823097"/>
                  <a:ext cx="216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8" name="Ink 107">
                  <a:extLst>
                    <a:ext uri="{FF2B5EF4-FFF2-40B4-BE49-F238E27FC236}">
                      <a16:creationId xmlns:a16="http://schemas.microsoft.com/office/drawing/2014/main" id="{D0BD18A4-7B13-43A2-AA0E-FD10AFB9E249}"/>
                    </a:ext>
                  </a:extLst>
                </p14:cNvPr>
                <p14:cNvContentPartPr/>
                <p14:nvPr/>
              </p14:nvContentPartPr>
              <p14:xfrm>
                <a:off x="6060960" y="914177"/>
                <a:ext cx="4320" cy="9000"/>
              </p14:xfrm>
            </p:contentPart>
          </mc:Choice>
          <mc:Fallback>
            <p:pic>
              <p:nvPicPr>
                <p:cNvPr id="108" name="Ink 107">
                  <a:extLst>
                    <a:ext uri="{FF2B5EF4-FFF2-40B4-BE49-F238E27FC236}">
                      <a16:creationId xmlns:a16="http://schemas.microsoft.com/office/drawing/2014/main" id="{D0BD18A4-7B13-43A2-AA0E-FD10AFB9E249}"/>
                    </a:ext>
                  </a:extLst>
                </p:cNvPr>
                <p:cNvPicPr/>
                <p:nvPr/>
              </p:nvPicPr>
              <p:blipFill>
                <a:blip r:embed="rId159"/>
                <a:stretch>
                  <a:fillRect/>
                </a:stretch>
              </p:blipFill>
              <p:spPr>
                <a:xfrm>
                  <a:off x="6051960" y="905537"/>
                  <a:ext cx="2196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0">
            <p14:nvContentPartPr>
              <p14:cNvPr id="110" name="Ink 109">
                <a:extLst>
                  <a:ext uri="{FF2B5EF4-FFF2-40B4-BE49-F238E27FC236}">
                    <a16:creationId xmlns:a16="http://schemas.microsoft.com/office/drawing/2014/main" id="{E38B0673-4AD8-492D-8B65-1F7A321980D5}"/>
                  </a:ext>
                </a:extLst>
              </p14:cNvPr>
              <p14:cNvContentPartPr/>
              <p14:nvPr/>
            </p14:nvContentPartPr>
            <p14:xfrm>
              <a:off x="1463760" y="1779257"/>
              <a:ext cx="15120" cy="118440"/>
            </p14:xfrm>
          </p:contentPart>
        </mc:Choice>
        <mc:Fallback>
          <p:pic>
            <p:nvPicPr>
              <p:cNvPr id="110" name="Ink 109">
                <a:extLst>
                  <a:ext uri="{FF2B5EF4-FFF2-40B4-BE49-F238E27FC236}">
                    <a16:creationId xmlns:a16="http://schemas.microsoft.com/office/drawing/2014/main" id="{E38B0673-4AD8-492D-8B65-1F7A321980D5}"/>
                  </a:ext>
                </a:extLst>
              </p:cNvPr>
              <p:cNvPicPr/>
              <p:nvPr/>
            </p:nvPicPr>
            <p:blipFill>
              <a:blip r:embed="rId161"/>
              <a:stretch>
                <a:fillRect/>
              </a:stretch>
            </p:blipFill>
            <p:spPr>
              <a:xfrm>
                <a:off x="1455120" y="1770257"/>
                <a:ext cx="327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Ink 110">
                <a:extLst>
                  <a:ext uri="{FF2B5EF4-FFF2-40B4-BE49-F238E27FC236}">
                    <a16:creationId xmlns:a16="http://schemas.microsoft.com/office/drawing/2014/main" id="{81314C20-9B5E-4E60-9B59-6EA35D318D9D}"/>
                  </a:ext>
                </a:extLst>
              </p14:cNvPr>
              <p14:cNvContentPartPr/>
              <p14:nvPr/>
            </p14:nvContentPartPr>
            <p14:xfrm>
              <a:off x="1628280" y="1767737"/>
              <a:ext cx="29160" cy="118440"/>
            </p14:xfrm>
          </p:contentPart>
        </mc:Choice>
        <mc:Fallback>
          <p:pic>
            <p:nvPicPr>
              <p:cNvPr id="111" name="Ink 110">
                <a:extLst>
                  <a:ext uri="{FF2B5EF4-FFF2-40B4-BE49-F238E27FC236}">
                    <a16:creationId xmlns:a16="http://schemas.microsoft.com/office/drawing/2014/main" id="{81314C20-9B5E-4E60-9B59-6EA35D318D9D}"/>
                  </a:ext>
                </a:extLst>
              </p:cNvPr>
              <p:cNvPicPr/>
              <p:nvPr/>
            </p:nvPicPr>
            <p:blipFill>
              <a:blip r:embed="rId163"/>
              <a:stretch>
                <a:fillRect/>
              </a:stretch>
            </p:blipFill>
            <p:spPr>
              <a:xfrm>
                <a:off x="1619640" y="1758737"/>
                <a:ext cx="46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2" name="Ink 111">
                <a:extLst>
                  <a:ext uri="{FF2B5EF4-FFF2-40B4-BE49-F238E27FC236}">
                    <a16:creationId xmlns:a16="http://schemas.microsoft.com/office/drawing/2014/main" id="{CD839B6F-D923-4944-9B0F-DB3B5536E663}"/>
                  </a:ext>
                </a:extLst>
              </p14:cNvPr>
              <p14:cNvContentPartPr/>
              <p14:nvPr/>
            </p14:nvContentPartPr>
            <p14:xfrm>
              <a:off x="1603080" y="1837217"/>
              <a:ext cx="95040" cy="26640"/>
            </p14:xfrm>
          </p:contentPart>
        </mc:Choice>
        <mc:Fallback>
          <p:pic>
            <p:nvPicPr>
              <p:cNvPr id="112" name="Ink 111">
                <a:extLst>
                  <a:ext uri="{FF2B5EF4-FFF2-40B4-BE49-F238E27FC236}">
                    <a16:creationId xmlns:a16="http://schemas.microsoft.com/office/drawing/2014/main" id="{CD839B6F-D923-4944-9B0F-DB3B5536E663}"/>
                  </a:ext>
                </a:extLst>
              </p:cNvPr>
              <p:cNvPicPr/>
              <p:nvPr/>
            </p:nvPicPr>
            <p:blipFill>
              <a:blip r:embed="rId165"/>
              <a:stretch>
                <a:fillRect/>
              </a:stretch>
            </p:blipFill>
            <p:spPr>
              <a:xfrm>
                <a:off x="1594080" y="1828577"/>
                <a:ext cx="1126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3" name="Ink 112">
                <a:extLst>
                  <a:ext uri="{FF2B5EF4-FFF2-40B4-BE49-F238E27FC236}">
                    <a16:creationId xmlns:a16="http://schemas.microsoft.com/office/drawing/2014/main" id="{56D4474D-6B6B-4D9E-845D-43964D43D012}"/>
                  </a:ext>
                </a:extLst>
              </p14:cNvPr>
              <p14:cNvContentPartPr/>
              <p14:nvPr/>
            </p14:nvContentPartPr>
            <p14:xfrm>
              <a:off x="1880640" y="1715177"/>
              <a:ext cx="23400" cy="146880"/>
            </p14:xfrm>
          </p:contentPart>
        </mc:Choice>
        <mc:Fallback>
          <p:pic>
            <p:nvPicPr>
              <p:cNvPr id="113" name="Ink 112">
                <a:extLst>
                  <a:ext uri="{FF2B5EF4-FFF2-40B4-BE49-F238E27FC236}">
                    <a16:creationId xmlns:a16="http://schemas.microsoft.com/office/drawing/2014/main" id="{56D4474D-6B6B-4D9E-845D-43964D43D012}"/>
                  </a:ext>
                </a:extLst>
              </p:cNvPr>
              <p:cNvPicPr/>
              <p:nvPr/>
            </p:nvPicPr>
            <p:blipFill>
              <a:blip r:embed="rId167"/>
              <a:stretch>
                <a:fillRect/>
              </a:stretch>
            </p:blipFill>
            <p:spPr>
              <a:xfrm>
                <a:off x="1872000" y="1706537"/>
                <a:ext cx="41040" cy="164520"/>
              </a:xfrm>
              <a:prstGeom prst="rect">
                <a:avLst/>
              </a:prstGeom>
            </p:spPr>
          </p:pic>
        </mc:Fallback>
      </mc:AlternateContent>
      <p:grpSp>
        <p:nvGrpSpPr>
          <p:cNvPr id="124" name="Group 123">
            <a:extLst>
              <a:ext uri="{FF2B5EF4-FFF2-40B4-BE49-F238E27FC236}">
                <a16:creationId xmlns:a16="http://schemas.microsoft.com/office/drawing/2014/main" id="{C4203CCC-0985-42A0-90D9-60C3F43551E2}"/>
              </a:ext>
            </a:extLst>
          </p:cNvPr>
          <p:cNvGrpSpPr/>
          <p:nvPr/>
        </p:nvGrpSpPr>
        <p:grpSpPr>
          <a:xfrm>
            <a:off x="2091600" y="1765577"/>
            <a:ext cx="59400" cy="114480"/>
            <a:chOff x="2091600" y="1765577"/>
            <a:chExt cx="59400" cy="114480"/>
          </a:xfrm>
        </p:grpSpPr>
        <mc:AlternateContent xmlns:mc="http://schemas.openxmlformats.org/markup-compatibility/2006">
          <mc:Choice xmlns:p14="http://schemas.microsoft.com/office/powerpoint/2010/main" Requires="p14">
            <p:contentPart p14:bwMode="auto" r:id="rId168">
              <p14:nvContentPartPr>
                <p14:cNvPr id="122" name="Ink 121">
                  <a:extLst>
                    <a:ext uri="{FF2B5EF4-FFF2-40B4-BE49-F238E27FC236}">
                      <a16:creationId xmlns:a16="http://schemas.microsoft.com/office/drawing/2014/main" id="{9453449C-7B11-492D-BB17-D4CBC4AFCA56}"/>
                    </a:ext>
                  </a:extLst>
                </p14:cNvPr>
                <p14:cNvContentPartPr/>
                <p14:nvPr/>
              </p14:nvContentPartPr>
              <p14:xfrm>
                <a:off x="2115720" y="1765577"/>
                <a:ext cx="16920" cy="114480"/>
              </p14:xfrm>
            </p:contentPart>
          </mc:Choice>
          <mc:Fallback>
            <p:pic>
              <p:nvPicPr>
                <p:cNvPr id="122" name="Ink 121">
                  <a:extLst>
                    <a:ext uri="{FF2B5EF4-FFF2-40B4-BE49-F238E27FC236}">
                      <a16:creationId xmlns:a16="http://schemas.microsoft.com/office/drawing/2014/main" id="{9453449C-7B11-492D-BB17-D4CBC4AFCA56}"/>
                    </a:ext>
                  </a:extLst>
                </p:cNvPr>
                <p:cNvPicPr/>
                <p:nvPr/>
              </p:nvPicPr>
              <p:blipFill>
                <a:blip r:embed="rId169"/>
                <a:stretch>
                  <a:fillRect/>
                </a:stretch>
              </p:blipFill>
              <p:spPr>
                <a:xfrm>
                  <a:off x="2107080" y="1756937"/>
                  <a:ext cx="345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3" name="Ink 122">
                  <a:extLst>
                    <a:ext uri="{FF2B5EF4-FFF2-40B4-BE49-F238E27FC236}">
                      <a16:creationId xmlns:a16="http://schemas.microsoft.com/office/drawing/2014/main" id="{A5B13A9D-125D-400B-B8AA-A736D854CB0B}"/>
                    </a:ext>
                  </a:extLst>
                </p14:cNvPr>
                <p14:cNvContentPartPr/>
                <p14:nvPr/>
              </p14:nvContentPartPr>
              <p14:xfrm>
                <a:off x="2091600" y="1812737"/>
                <a:ext cx="59400" cy="24840"/>
              </p14:xfrm>
            </p:contentPart>
          </mc:Choice>
          <mc:Fallback>
            <p:pic>
              <p:nvPicPr>
                <p:cNvPr id="123" name="Ink 122">
                  <a:extLst>
                    <a:ext uri="{FF2B5EF4-FFF2-40B4-BE49-F238E27FC236}">
                      <a16:creationId xmlns:a16="http://schemas.microsoft.com/office/drawing/2014/main" id="{A5B13A9D-125D-400B-B8AA-A736D854CB0B}"/>
                    </a:ext>
                  </a:extLst>
                </p:cNvPr>
                <p:cNvPicPr/>
                <p:nvPr/>
              </p:nvPicPr>
              <p:blipFill>
                <a:blip r:embed="rId171"/>
                <a:stretch>
                  <a:fillRect/>
                </a:stretch>
              </p:blipFill>
              <p:spPr>
                <a:xfrm>
                  <a:off x="2082600" y="1804097"/>
                  <a:ext cx="77040" cy="42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2">
            <p14:nvContentPartPr>
              <p14:cNvPr id="125" name="Ink 124">
                <a:extLst>
                  <a:ext uri="{FF2B5EF4-FFF2-40B4-BE49-F238E27FC236}">
                    <a16:creationId xmlns:a16="http://schemas.microsoft.com/office/drawing/2014/main" id="{0AFBA993-2A0A-4AFF-9C1C-E3B7E4A3ED7E}"/>
                  </a:ext>
                </a:extLst>
              </p14:cNvPr>
              <p14:cNvContentPartPr/>
              <p14:nvPr/>
            </p14:nvContentPartPr>
            <p14:xfrm>
              <a:off x="2368440" y="1723817"/>
              <a:ext cx="9360" cy="154800"/>
            </p14:xfrm>
          </p:contentPart>
        </mc:Choice>
        <mc:Fallback>
          <p:pic>
            <p:nvPicPr>
              <p:cNvPr id="125" name="Ink 124">
                <a:extLst>
                  <a:ext uri="{FF2B5EF4-FFF2-40B4-BE49-F238E27FC236}">
                    <a16:creationId xmlns:a16="http://schemas.microsoft.com/office/drawing/2014/main" id="{0AFBA993-2A0A-4AFF-9C1C-E3B7E4A3ED7E}"/>
                  </a:ext>
                </a:extLst>
              </p:cNvPr>
              <p:cNvPicPr/>
              <p:nvPr/>
            </p:nvPicPr>
            <p:blipFill>
              <a:blip r:embed="rId173"/>
              <a:stretch>
                <a:fillRect/>
              </a:stretch>
            </p:blipFill>
            <p:spPr>
              <a:xfrm>
                <a:off x="2359800" y="1715177"/>
                <a:ext cx="27000" cy="172440"/>
              </a:xfrm>
              <a:prstGeom prst="rect">
                <a:avLst/>
              </a:prstGeom>
            </p:spPr>
          </p:pic>
        </mc:Fallback>
      </mc:AlternateContent>
      <p:grpSp>
        <p:nvGrpSpPr>
          <p:cNvPr id="133" name="Group 132">
            <a:extLst>
              <a:ext uri="{FF2B5EF4-FFF2-40B4-BE49-F238E27FC236}">
                <a16:creationId xmlns:a16="http://schemas.microsoft.com/office/drawing/2014/main" id="{1BE69942-C9BD-4617-9DD4-F53CA6D6C031}"/>
              </a:ext>
            </a:extLst>
          </p:cNvPr>
          <p:cNvGrpSpPr/>
          <p:nvPr/>
        </p:nvGrpSpPr>
        <p:grpSpPr>
          <a:xfrm>
            <a:off x="2531160" y="1819577"/>
            <a:ext cx="99000" cy="83160"/>
            <a:chOff x="2531160" y="1819577"/>
            <a:chExt cx="99000" cy="83160"/>
          </a:xfrm>
        </p:grpSpPr>
        <mc:AlternateContent xmlns:mc="http://schemas.openxmlformats.org/markup-compatibility/2006">
          <mc:Choice xmlns:p14="http://schemas.microsoft.com/office/powerpoint/2010/main" Requires="p14">
            <p:contentPart p14:bwMode="auto" r:id="rId174">
              <p14:nvContentPartPr>
                <p14:cNvPr id="126" name="Ink 125">
                  <a:extLst>
                    <a:ext uri="{FF2B5EF4-FFF2-40B4-BE49-F238E27FC236}">
                      <a16:creationId xmlns:a16="http://schemas.microsoft.com/office/drawing/2014/main" id="{6DE1661A-5BAB-498A-A62F-AC60C1E62039}"/>
                    </a:ext>
                  </a:extLst>
                </p14:cNvPr>
                <p14:cNvContentPartPr/>
                <p14:nvPr/>
              </p14:nvContentPartPr>
              <p14:xfrm>
                <a:off x="2577600" y="1819577"/>
                <a:ext cx="21600" cy="83160"/>
              </p14:xfrm>
            </p:contentPart>
          </mc:Choice>
          <mc:Fallback>
            <p:pic>
              <p:nvPicPr>
                <p:cNvPr id="126" name="Ink 125">
                  <a:extLst>
                    <a:ext uri="{FF2B5EF4-FFF2-40B4-BE49-F238E27FC236}">
                      <a16:creationId xmlns:a16="http://schemas.microsoft.com/office/drawing/2014/main" id="{6DE1661A-5BAB-498A-A62F-AC60C1E62039}"/>
                    </a:ext>
                  </a:extLst>
                </p:cNvPr>
                <p:cNvPicPr/>
                <p:nvPr/>
              </p:nvPicPr>
              <p:blipFill>
                <a:blip r:embed="rId175"/>
                <a:stretch>
                  <a:fillRect/>
                </a:stretch>
              </p:blipFill>
              <p:spPr>
                <a:xfrm>
                  <a:off x="2568600" y="1810937"/>
                  <a:ext cx="392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7" name="Ink 126">
                  <a:extLst>
                    <a:ext uri="{FF2B5EF4-FFF2-40B4-BE49-F238E27FC236}">
                      <a16:creationId xmlns:a16="http://schemas.microsoft.com/office/drawing/2014/main" id="{8CBBCEE9-715D-4308-9CD5-FCCDFE8BE653}"/>
                    </a:ext>
                  </a:extLst>
                </p14:cNvPr>
                <p14:cNvContentPartPr/>
                <p14:nvPr/>
              </p14:nvContentPartPr>
              <p14:xfrm>
                <a:off x="2531160" y="1859537"/>
                <a:ext cx="99000" cy="18720"/>
              </p14:xfrm>
            </p:contentPart>
          </mc:Choice>
          <mc:Fallback>
            <p:pic>
              <p:nvPicPr>
                <p:cNvPr id="127" name="Ink 126">
                  <a:extLst>
                    <a:ext uri="{FF2B5EF4-FFF2-40B4-BE49-F238E27FC236}">
                      <a16:creationId xmlns:a16="http://schemas.microsoft.com/office/drawing/2014/main" id="{8CBBCEE9-715D-4308-9CD5-FCCDFE8BE653}"/>
                    </a:ext>
                  </a:extLst>
                </p:cNvPr>
                <p:cNvPicPr/>
                <p:nvPr/>
              </p:nvPicPr>
              <p:blipFill>
                <a:blip r:embed="rId177"/>
                <a:stretch>
                  <a:fillRect/>
                </a:stretch>
              </p:blipFill>
              <p:spPr>
                <a:xfrm>
                  <a:off x="2522160" y="1850897"/>
                  <a:ext cx="116640" cy="36360"/>
                </a:xfrm>
                <a:prstGeom prst="rect">
                  <a:avLst/>
                </a:prstGeom>
              </p:spPr>
            </p:pic>
          </mc:Fallback>
        </mc:AlternateContent>
      </p:grpSp>
      <p:grpSp>
        <p:nvGrpSpPr>
          <p:cNvPr id="132" name="Group 131">
            <a:extLst>
              <a:ext uri="{FF2B5EF4-FFF2-40B4-BE49-F238E27FC236}">
                <a16:creationId xmlns:a16="http://schemas.microsoft.com/office/drawing/2014/main" id="{68A129BC-FC92-4867-AB5A-493F56091EAF}"/>
              </a:ext>
            </a:extLst>
          </p:cNvPr>
          <p:cNvGrpSpPr/>
          <p:nvPr/>
        </p:nvGrpSpPr>
        <p:grpSpPr>
          <a:xfrm>
            <a:off x="2855880" y="1732817"/>
            <a:ext cx="261720" cy="152640"/>
            <a:chOff x="2855880" y="1732817"/>
            <a:chExt cx="261720" cy="152640"/>
          </a:xfrm>
        </p:grpSpPr>
        <mc:AlternateContent xmlns:mc="http://schemas.openxmlformats.org/markup-compatibility/2006">
          <mc:Choice xmlns:p14="http://schemas.microsoft.com/office/powerpoint/2010/main" Requires="p14">
            <p:contentPart p14:bwMode="auto" r:id="rId178">
              <p14:nvContentPartPr>
                <p14:cNvPr id="128" name="Ink 127">
                  <a:extLst>
                    <a:ext uri="{FF2B5EF4-FFF2-40B4-BE49-F238E27FC236}">
                      <a16:creationId xmlns:a16="http://schemas.microsoft.com/office/drawing/2014/main" id="{063B2573-7F92-4DC4-AD2F-A22AFD541E81}"/>
                    </a:ext>
                  </a:extLst>
                </p14:cNvPr>
                <p14:cNvContentPartPr/>
                <p14:nvPr/>
              </p14:nvContentPartPr>
              <p14:xfrm>
                <a:off x="2855880" y="1732817"/>
                <a:ext cx="21600" cy="129960"/>
              </p14:xfrm>
            </p:contentPart>
          </mc:Choice>
          <mc:Fallback>
            <p:pic>
              <p:nvPicPr>
                <p:cNvPr id="128" name="Ink 127">
                  <a:extLst>
                    <a:ext uri="{FF2B5EF4-FFF2-40B4-BE49-F238E27FC236}">
                      <a16:creationId xmlns:a16="http://schemas.microsoft.com/office/drawing/2014/main" id="{063B2573-7F92-4DC4-AD2F-A22AFD541E81}"/>
                    </a:ext>
                  </a:extLst>
                </p:cNvPr>
                <p:cNvPicPr/>
                <p:nvPr/>
              </p:nvPicPr>
              <p:blipFill>
                <a:blip r:embed="rId179"/>
                <a:stretch>
                  <a:fillRect/>
                </a:stretch>
              </p:blipFill>
              <p:spPr>
                <a:xfrm>
                  <a:off x="2847240" y="1723817"/>
                  <a:ext cx="392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9" name="Ink 128">
                  <a:extLst>
                    <a:ext uri="{FF2B5EF4-FFF2-40B4-BE49-F238E27FC236}">
                      <a16:creationId xmlns:a16="http://schemas.microsoft.com/office/drawing/2014/main" id="{52A2D6C4-ED58-485F-AA8A-72B7E7278619}"/>
                    </a:ext>
                  </a:extLst>
                </p14:cNvPr>
                <p14:cNvContentPartPr/>
                <p14:nvPr/>
              </p14:nvContentPartPr>
              <p14:xfrm>
                <a:off x="3056400" y="1793657"/>
                <a:ext cx="30240" cy="91800"/>
              </p14:xfrm>
            </p:contentPart>
          </mc:Choice>
          <mc:Fallback>
            <p:pic>
              <p:nvPicPr>
                <p:cNvPr id="129" name="Ink 128">
                  <a:extLst>
                    <a:ext uri="{FF2B5EF4-FFF2-40B4-BE49-F238E27FC236}">
                      <a16:creationId xmlns:a16="http://schemas.microsoft.com/office/drawing/2014/main" id="{52A2D6C4-ED58-485F-AA8A-72B7E7278619}"/>
                    </a:ext>
                  </a:extLst>
                </p:cNvPr>
                <p:cNvPicPr/>
                <p:nvPr/>
              </p:nvPicPr>
              <p:blipFill>
                <a:blip r:embed="rId181"/>
                <a:stretch>
                  <a:fillRect/>
                </a:stretch>
              </p:blipFill>
              <p:spPr>
                <a:xfrm>
                  <a:off x="3047760" y="1785017"/>
                  <a:ext cx="478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0" name="Ink 129">
                  <a:extLst>
                    <a:ext uri="{FF2B5EF4-FFF2-40B4-BE49-F238E27FC236}">
                      <a16:creationId xmlns:a16="http://schemas.microsoft.com/office/drawing/2014/main" id="{617125C0-FAB5-48AB-8D8A-F0ABE6137A1C}"/>
                    </a:ext>
                  </a:extLst>
                </p14:cNvPr>
                <p14:cNvContentPartPr/>
                <p14:nvPr/>
              </p14:nvContentPartPr>
              <p14:xfrm>
                <a:off x="3022560" y="1840097"/>
                <a:ext cx="95040" cy="14760"/>
              </p14:xfrm>
            </p:contentPart>
          </mc:Choice>
          <mc:Fallback>
            <p:pic>
              <p:nvPicPr>
                <p:cNvPr id="130" name="Ink 129">
                  <a:extLst>
                    <a:ext uri="{FF2B5EF4-FFF2-40B4-BE49-F238E27FC236}">
                      <a16:creationId xmlns:a16="http://schemas.microsoft.com/office/drawing/2014/main" id="{617125C0-FAB5-48AB-8D8A-F0ABE6137A1C}"/>
                    </a:ext>
                  </a:extLst>
                </p:cNvPr>
                <p:cNvPicPr/>
                <p:nvPr/>
              </p:nvPicPr>
              <p:blipFill>
                <a:blip r:embed="rId183"/>
                <a:stretch>
                  <a:fillRect/>
                </a:stretch>
              </p:blipFill>
              <p:spPr>
                <a:xfrm>
                  <a:off x="3013560" y="1831457"/>
                  <a:ext cx="112680" cy="3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4">
            <p14:nvContentPartPr>
              <p14:cNvPr id="131" name="Ink 130">
                <a:extLst>
                  <a:ext uri="{FF2B5EF4-FFF2-40B4-BE49-F238E27FC236}">
                    <a16:creationId xmlns:a16="http://schemas.microsoft.com/office/drawing/2014/main" id="{4B7484EC-6589-40DA-84AB-2546FDB8837D}"/>
                  </a:ext>
                </a:extLst>
              </p14:cNvPr>
              <p14:cNvContentPartPr/>
              <p14:nvPr/>
            </p14:nvContentPartPr>
            <p14:xfrm>
              <a:off x="3343680" y="1715177"/>
              <a:ext cx="15840" cy="163440"/>
            </p14:xfrm>
          </p:contentPart>
        </mc:Choice>
        <mc:Fallback>
          <p:pic>
            <p:nvPicPr>
              <p:cNvPr id="131" name="Ink 130">
                <a:extLst>
                  <a:ext uri="{FF2B5EF4-FFF2-40B4-BE49-F238E27FC236}">
                    <a16:creationId xmlns:a16="http://schemas.microsoft.com/office/drawing/2014/main" id="{4B7484EC-6589-40DA-84AB-2546FDB8837D}"/>
                  </a:ext>
                </a:extLst>
              </p:cNvPr>
              <p:cNvPicPr/>
              <p:nvPr/>
            </p:nvPicPr>
            <p:blipFill>
              <a:blip r:embed="rId185"/>
              <a:stretch>
                <a:fillRect/>
              </a:stretch>
            </p:blipFill>
            <p:spPr>
              <a:xfrm>
                <a:off x="3335040" y="1706537"/>
                <a:ext cx="33480" cy="181080"/>
              </a:xfrm>
              <a:prstGeom prst="rect">
                <a:avLst/>
              </a:prstGeom>
            </p:spPr>
          </p:pic>
        </mc:Fallback>
      </mc:AlternateContent>
      <p:grpSp>
        <p:nvGrpSpPr>
          <p:cNvPr id="143" name="Group 142">
            <a:extLst>
              <a:ext uri="{FF2B5EF4-FFF2-40B4-BE49-F238E27FC236}">
                <a16:creationId xmlns:a16="http://schemas.microsoft.com/office/drawing/2014/main" id="{219C0DC3-7C59-4C2B-9DB9-7D0565142F6E}"/>
              </a:ext>
            </a:extLst>
          </p:cNvPr>
          <p:cNvGrpSpPr/>
          <p:nvPr/>
        </p:nvGrpSpPr>
        <p:grpSpPr>
          <a:xfrm>
            <a:off x="3606480" y="1741457"/>
            <a:ext cx="68400" cy="107280"/>
            <a:chOff x="3606480" y="1741457"/>
            <a:chExt cx="68400" cy="107280"/>
          </a:xfrm>
        </p:grpSpPr>
        <mc:AlternateContent xmlns:mc="http://schemas.openxmlformats.org/markup-compatibility/2006">
          <mc:Choice xmlns:p14="http://schemas.microsoft.com/office/powerpoint/2010/main" Requires="p14">
            <p:contentPart p14:bwMode="auto" r:id="rId186">
              <p14:nvContentPartPr>
                <p14:cNvPr id="134" name="Ink 133">
                  <a:extLst>
                    <a:ext uri="{FF2B5EF4-FFF2-40B4-BE49-F238E27FC236}">
                      <a16:creationId xmlns:a16="http://schemas.microsoft.com/office/drawing/2014/main" id="{E11C571B-BE9E-4E8A-9259-A5A03636D227}"/>
                    </a:ext>
                  </a:extLst>
                </p14:cNvPr>
                <p14:cNvContentPartPr/>
                <p14:nvPr/>
              </p14:nvContentPartPr>
              <p14:xfrm>
                <a:off x="3622680" y="1741457"/>
                <a:ext cx="5760" cy="107280"/>
              </p14:xfrm>
            </p:contentPart>
          </mc:Choice>
          <mc:Fallback>
            <p:pic>
              <p:nvPicPr>
                <p:cNvPr id="134" name="Ink 133">
                  <a:extLst>
                    <a:ext uri="{FF2B5EF4-FFF2-40B4-BE49-F238E27FC236}">
                      <a16:creationId xmlns:a16="http://schemas.microsoft.com/office/drawing/2014/main" id="{E11C571B-BE9E-4E8A-9259-A5A03636D227}"/>
                    </a:ext>
                  </a:extLst>
                </p:cNvPr>
                <p:cNvPicPr/>
                <p:nvPr/>
              </p:nvPicPr>
              <p:blipFill>
                <a:blip r:embed="rId187"/>
                <a:stretch>
                  <a:fillRect/>
                </a:stretch>
              </p:blipFill>
              <p:spPr>
                <a:xfrm>
                  <a:off x="3613680" y="1732457"/>
                  <a:ext cx="234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5" name="Ink 134">
                  <a:extLst>
                    <a:ext uri="{FF2B5EF4-FFF2-40B4-BE49-F238E27FC236}">
                      <a16:creationId xmlns:a16="http://schemas.microsoft.com/office/drawing/2014/main" id="{694D6754-4CEF-4B96-AE51-92D827095A58}"/>
                    </a:ext>
                  </a:extLst>
                </p14:cNvPr>
                <p14:cNvContentPartPr/>
                <p14:nvPr/>
              </p14:nvContentPartPr>
              <p14:xfrm>
                <a:off x="3606480" y="1811297"/>
                <a:ext cx="68400" cy="26280"/>
              </p14:xfrm>
            </p:contentPart>
          </mc:Choice>
          <mc:Fallback>
            <p:pic>
              <p:nvPicPr>
                <p:cNvPr id="135" name="Ink 134">
                  <a:extLst>
                    <a:ext uri="{FF2B5EF4-FFF2-40B4-BE49-F238E27FC236}">
                      <a16:creationId xmlns:a16="http://schemas.microsoft.com/office/drawing/2014/main" id="{694D6754-4CEF-4B96-AE51-92D827095A58}"/>
                    </a:ext>
                  </a:extLst>
                </p:cNvPr>
                <p:cNvPicPr/>
                <p:nvPr/>
              </p:nvPicPr>
              <p:blipFill>
                <a:blip r:embed="rId189"/>
                <a:stretch>
                  <a:fillRect/>
                </a:stretch>
              </p:blipFill>
              <p:spPr>
                <a:xfrm>
                  <a:off x="3597480" y="1802657"/>
                  <a:ext cx="86040" cy="4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0">
            <p14:nvContentPartPr>
              <p14:cNvPr id="136" name="Ink 135">
                <a:extLst>
                  <a:ext uri="{FF2B5EF4-FFF2-40B4-BE49-F238E27FC236}">
                    <a16:creationId xmlns:a16="http://schemas.microsoft.com/office/drawing/2014/main" id="{3EC76240-5932-499F-B13F-11B353D57417}"/>
                  </a:ext>
                </a:extLst>
              </p14:cNvPr>
              <p14:cNvContentPartPr/>
              <p14:nvPr/>
            </p14:nvContentPartPr>
            <p14:xfrm>
              <a:off x="3862440" y="1680617"/>
              <a:ext cx="12960" cy="217800"/>
            </p14:xfrm>
          </p:contentPart>
        </mc:Choice>
        <mc:Fallback>
          <p:pic>
            <p:nvPicPr>
              <p:cNvPr id="136" name="Ink 135">
                <a:extLst>
                  <a:ext uri="{FF2B5EF4-FFF2-40B4-BE49-F238E27FC236}">
                    <a16:creationId xmlns:a16="http://schemas.microsoft.com/office/drawing/2014/main" id="{3EC76240-5932-499F-B13F-11B353D57417}"/>
                  </a:ext>
                </a:extLst>
              </p:cNvPr>
              <p:cNvPicPr/>
              <p:nvPr/>
            </p:nvPicPr>
            <p:blipFill>
              <a:blip r:embed="rId191"/>
              <a:stretch>
                <a:fillRect/>
              </a:stretch>
            </p:blipFill>
            <p:spPr>
              <a:xfrm>
                <a:off x="3853440" y="1671617"/>
                <a:ext cx="30600" cy="235440"/>
              </a:xfrm>
              <a:prstGeom prst="rect">
                <a:avLst/>
              </a:prstGeom>
            </p:spPr>
          </p:pic>
        </mc:Fallback>
      </mc:AlternateContent>
      <p:grpSp>
        <p:nvGrpSpPr>
          <p:cNvPr id="142" name="Group 141">
            <a:extLst>
              <a:ext uri="{FF2B5EF4-FFF2-40B4-BE49-F238E27FC236}">
                <a16:creationId xmlns:a16="http://schemas.microsoft.com/office/drawing/2014/main" id="{8E059EF4-1A97-484D-BFC3-82C8D2B3DA67}"/>
              </a:ext>
            </a:extLst>
          </p:cNvPr>
          <p:cNvGrpSpPr/>
          <p:nvPr/>
        </p:nvGrpSpPr>
        <p:grpSpPr>
          <a:xfrm>
            <a:off x="4027680" y="1750097"/>
            <a:ext cx="82800" cy="96480"/>
            <a:chOff x="4027680" y="1750097"/>
            <a:chExt cx="82800" cy="96480"/>
          </a:xfrm>
        </p:grpSpPr>
        <mc:AlternateContent xmlns:mc="http://schemas.openxmlformats.org/markup-compatibility/2006">
          <mc:Choice xmlns:p14="http://schemas.microsoft.com/office/powerpoint/2010/main" Requires="p14">
            <p:contentPart p14:bwMode="auto" r:id="rId192">
              <p14:nvContentPartPr>
                <p14:cNvPr id="137" name="Ink 136">
                  <a:extLst>
                    <a:ext uri="{FF2B5EF4-FFF2-40B4-BE49-F238E27FC236}">
                      <a16:creationId xmlns:a16="http://schemas.microsoft.com/office/drawing/2014/main" id="{763D1B2A-0BA7-4DB3-A01F-47225F61AF23}"/>
                    </a:ext>
                  </a:extLst>
                </p14:cNvPr>
                <p14:cNvContentPartPr/>
                <p14:nvPr/>
              </p14:nvContentPartPr>
              <p14:xfrm>
                <a:off x="4075200" y="1750097"/>
                <a:ext cx="9720" cy="86400"/>
              </p14:xfrm>
            </p:contentPart>
          </mc:Choice>
          <mc:Fallback>
            <p:pic>
              <p:nvPicPr>
                <p:cNvPr id="137" name="Ink 136">
                  <a:extLst>
                    <a:ext uri="{FF2B5EF4-FFF2-40B4-BE49-F238E27FC236}">
                      <a16:creationId xmlns:a16="http://schemas.microsoft.com/office/drawing/2014/main" id="{763D1B2A-0BA7-4DB3-A01F-47225F61AF23}"/>
                    </a:ext>
                  </a:extLst>
                </p:cNvPr>
                <p:cNvPicPr/>
                <p:nvPr/>
              </p:nvPicPr>
              <p:blipFill>
                <a:blip r:embed="rId193"/>
                <a:stretch>
                  <a:fillRect/>
                </a:stretch>
              </p:blipFill>
              <p:spPr>
                <a:xfrm>
                  <a:off x="4066200" y="1741457"/>
                  <a:ext cx="27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8" name="Ink 137">
                  <a:extLst>
                    <a:ext uri="{FF2B5EF4-FFF2-40B4-BE49-F238E27FC236}">
                      <a16:creationId xmlns:a16="http://schemas.microsoft.com/office/drawing/2014/main" id="{11942218-024D-4928-9F16-D2CAE409E7F5}"/>
                    </a:ext>
                  </a:extLst>
                </p14:cNvPr>
                <p14:cNvContentPartPr/>
                <p14:nvPr/>
              </p14:nvContentPartPr>
              <p14:xfrm>
                <a:off x="4027680" y="1810577"/>
                <a:ext cx="82800" cy="36000"/>
              </p14:xfrm>
            </p:contentPart>
          </mc:Choice>
          <mc:Fallback>
            <p:pic>
              <p:nvPicPr>
                <p:cNvPr id="138" name="Ink 137">
                  <a:extLst>
                    <a:ext uri="{FF2B5EF4-FFF2-40B4-BE49-F238E27FC236}">
                      <a16:creationId xmlns:a16="http://schemas.microsoft.com/office/drawing/2014/main" id="{11942218-024D-4928-9F16-D2CAE409E7F5}"/>
                    </a:ext>
                  </a:extLst>
                </p:cNvPr>
                <p:cNvPicPr/>
                <p:nvPr/>
              </p:nvPicPr>
              <p:blipFill>
                <a:blip r:embed="rId195"/>
                <a:stretch>
                  <a:fillRect/>
                </a:stretch>
              </p:blipFill>
              <p:spPr>
                <a:xfrm>
                  <a:off x="4018680" y="1801577"/>
                  <a:ext cx="100440" cy="5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6">
            <p14:nvContentPartPr>
              <p14:cNvPr id="139" name="Ink 138">
                <a:extLst>
                  <a:ext uri="{FF2B5EF4-FFF2-40B4-BE49-F238E27FC236}">
                    <a16:creationId xmlns:a16="http://schemas.microsoft.com/office/drawing/2014/main" id="{B1E1AE81-F108-495D-A0DE-74EE1892881E}"/>
                  </a:ext>
                </a:extLst>
              </p14:cNvPr>
              <p14:cNvContentPartPr/>
              <p14:nvPr/>
            </p14:nvContentPartPr>
            <p14:xfrm>
              <a:off x="4318560" y="1688897"/>
              <a:ext cx="18360" cy="185040"/>
            </p14:xfrm>
          </p:contentPart>
        </mc:Choice>
        <mc:Fallback>
          <p:pic>
            <p:nvPicPr>
              <p:cNvPr id="139" name="Ink 138">
                <a:extLst>
                  <a:ext uri="{FF2B5EF4-FFF2-40B4-BE49-F238E27FC236}">
                    <a16:creationId xmlns:a16="http://schemas.microsoft.com/office/drawing/2014/main" id="{B1E1AE81-F108-495D-A0DE-74EE1892881E}"/>
                  </a:ext>
                </a:extLst>
              </p:cNvPr>
              <p:cNvPicPr/>
              <p:nvPr/>
            </p:nvPicPr>
            <p:blipFill>
              <a:blip r:embed="rId197"/>
              <a:stretch>
                <a:fillRect/>
              </a:stretch>
            </p:blipFill>
            <p:spPr>
              <a:xfrm>
                <a:off x="4309560" y="1680257"/>
                <a:ext cx="360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0" name="Ink 139">
                <a:extLst>
                  <a:ext uri="{FF2B5EF4-FFF2-40B4-BE49-F238E27FC236}">
                    <a16:creationId xmlns:a16="http://schemas.microsoft.com/office/drawing/2014/main" id="{24A070D5-1D28-448F-B049-9333682CD9FE}"/>
                  </a:ext>
                </a:extLst>
              </p14:cNvPr>
              <p14:cNvContentPartPr/>
              <p14:nvPr/>
            </p14:nvContentPartPr>
            <p14:xfrm>
              <a:off x="4511880" y="1767737"/>
              <a:ext cx="77400" cy="112680"/>
            </p14:xfrm>
          </p:contentPart>
        </mc:Choice>
        <mc:Fallback>
          <p:pic>
            <p:nvPicPr>
              <p:cNvPr id="140" name="Ink 139">
                <a:extLst>
                  <a:ext uri="{FF2B5EF4-FFF2-40B4-BE49-F238E27FC236}">
                    <a16:creationId xmlns:a16="http://schemas.microsoft.com/office/drawing/2014/main" id="{24A070D5-1D28-448F-B049-9333682CD9FE}"/>
                  </a:ext>
                </a:extLst>
              </p:cNvPr>
              <p:cNvPicPr/>
              <p:nvPr/>
            </p:nvPicPr>
            <p:blipFill>
              <a:blip r:embed="rId199"/>
              <a:stretch>
                <a:fillRect/>
              </a:stretch>
            </p:blipFill>
            <p:spPr>
              <a:xfrm>
                <a:off x="4502880" y="1758737"/>
                <a:ext cx="950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1" name="Ink 140">
                <a:extLst>
                  <a:ext uri="{FF2B5EF4-FFF2-40B4-BE49-F238E27FC236}">
                    <a16:creationId xmlns:a16="http://schemas.microsoft.com/office/drawing/2014/main" id="{FFD49DF2-0205-457C-A5E5-054564994EE0}"/>
                  </a:ext>
                </a:extLst>
              </p14:cNvPr>
              <p14:cNvContentPartPr/>
              <p14:nvPr/>
            </p14:nvContentPartPr>
            <p14:xfrm>
              <a:off x="4763520" y="1715177"/>
              <a:ext cx="35280" cy="270720"/>
            </p14:xfrm>
          </p:contentPart>
        </mc:Choice>
        <mc:Fallback>
          <p:pic>
            <p:nvPicPr>
              <p:cNvPr id="141" name="Ink 140">
                <a:extLst>
                  <a:ext uri="{FF2B5EF4-FFF2-40B4-BE49-F238E27FC236}">
                    <a16:creationId xmlns:a16="http://schemas.microsoft.com/office/drawing/2014/main" id="{FFD49DF2-0205-457C-A5E5-054564994EE0}"/>
                  </a:ext>
                </a:extLst>
              </p:cNvPr>
              <p:cNvPicPr/>
              <p:nvPr/>
            </p:nvPicPr>
            <p:blipFill>
              <a:blip r:embed="rId201"/>
              <a:stretch>
                <a:fillRect/>
              </a:stretch>
            </p:blipFill>
            <p:spPr>
              <a:xfrm>
                <a:off x="4754520" y="1706537"/>
                <a:ext cx="52920" cy="288360"/>
              </a:xfrm>
              <a:prstGeom prst="rect">
                <a:avLst/>
              </a:prstGeom>
            </p:spPr>
          </p:pic>
        </mc:Fallback>
      </mc:AlternateContent>
      <p:grpSp>
        <p:nvGrpSpPr>
          <p:cNvPr id="147" name="Group 146">
            <a:extLst>
              <a:ext uri="{FF2B5EF4-FFF2-40B4-BE49-F238E27FC236}">
                <a16:creationId xmlns:a16="http://schemas.microsoft.com/office/drawing/2014/main" id="{27435B72-785E-460E-9CEC-650BCDDFAA99}"/>
              </a:ext>
            </a:extLst>
          </p:cNvPr>
          <p:cNvGrpSpPr/>
          <p:nvPr/>
        </p:nvGrpSpPr>
        <p:grpSpPr>
          <a:xfrm>
            <a:off x="5043240" y="1750097"/>
            <a:ext cx="77400" cy="103320"/>
            <a:chOff x="5043240" y="1750097"/>
            <a:chExt cx="77400" cy="103320"/>
          </a:xfrm>
        </p:grpSpPr>
        <mc:AlternateContent xmlns:mc="http://schemas.openxmlformats.org/markup-compatibility/2006">
          <mc:Choice xmlns:p14="http://schemas.microsoft.com/office/powerpoint/2010/main" Requires="p14">
            <p:contentPart p14:bwMode="auto" r:id="rId202">
              <p14:nvContentPartPr>
                <p14:cNvPr id="144" name="Ink 143">
                  <a:extLst>
                    <a:ext uri="{FF2B5EF4-FFF2-40B4-BE49-F238E27FC236}">
                      <a16:creationId xmlns:a16="http://schemas.microsoft.com/office/drawing/2014/main" id="{96D431EF-3361-4FA9-8CE4-CC6CC4CE9972}"/>
                    </a:ext>
                  </a:extLst>
                </p14:cNvPr>
                <p14:cNvContentPartPr/>
                <p14:nvPr/>
              </p14:nvContentPartPr>
              <p14:xfrm>
                <a:off x="5059440" y="1750097"/>
                <a:ext cx="28800" cy="103320"/>
              </p14:xfrm>
            </p:contentPart>
          </mc:Choice>
          <mc:Fallback>
            <p:pic>
              <p:nvPicPr>
                <p:cNvPr id="144" name="Ink 143">
                  <a:extLst>
                    <a:ext uri="{FF2B5EF4-FFF2-40B4-BE49-F238E27FC236}">
                      <a16:creationId xmlns:a16="http://schemas.microsoft.com/office/drawing/2014/main" id="{96D431EF-3361-4FA9-8CE4-CC6CC4CE9972}"/>
                    </a:ext>
                  </a:extLst>
                </p:cNvPr>
                <p:cNvPicPr/>
                <p:nvPr/>
              </p:nvPicPr>
              <p:blipFill>
                <a:blip r:embed="rId203"/>
                <a:stretch>
                  <a:fillRect/>
                </a:stretch>
              </p:blipFill>
              <p:spPr>
                <a:xfrm>
                  <a:off x="5050440" y="1741457"/>
                  <a:ext cx="464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5" name="Ink 144">
                  <a:extLst>
                    <a:ext uri="{FF2B5EF4-FFF2-40B4-BE49-F238E27FC236}">
                      <a16:creationId xmlns:a16="http://schemas.microsoft.com/office/drawing/2014/main" id="{6B42F9DD-B892-4789-A16A-81D1EAE6A4A5}"/>
                    </a:ext>
                  </a:extLst>
                </p14:cNvPr>
                <p14:cNvContentPartPr/>
                <p14:nvPr/>
              </p14:nvContentPartPr>
              <p14:xfrm>
                <a:off x="5043240" y="1801577"/>
                <a:ext cx="77400" cy="18720"/>
              </p14:xfrm>
            </p:contentPart>
          </mc:Choice>
          <mc:Fallback>
            <p:pic>
              <p:nvPicPr>
                <p:cNvPr id="145" name="Ink 144">
                  <a:extLst>
                    <a:ext uri="{FF2B5EF4-FFF2-40B4-BE49-F238E27FC236}">
                      <a16:creationId xmlns:a16="http://schemas.microsoft.com/office/drawing/2014/main" id="{6B42F9DD-B892-4789-A16A-81D1EAE6A4A5}"/>
                    </a:ext>
                  </a:extLst>
                </p:cNvPr>
                <p:cNvPicPr/>
                <p:nvPr/>
              </p:nvPicPr>
              <p:blipFill>
                <a:blip r:embed="rId205"/>
                <a:stretch>
                  <a:fillRect/>
                </a:stretch>
              </p:blipFill>
              <p:spPr>
                <a:xfrm>
                  <a:off x="5034240" y="1792577"/>
                  <a:ext cx="95040" cy="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6">
            <p14:nvContentPartPr>
              <p14:cNvPr id="146" name="Ink 145">
                <a:extLst>
                  <a:ext uri="{FF2B5EF4-FFF2-40B4-BE49-F238E27FC236}">
                    <a16:creationId xmlns:a16="http://schemas.microsoft.com/office/drawing/2014/main" id="{4265A396-DABB-4F24-815C-DE4FAC6E4539}"/>
                  </a:ext>
                </a:extLst>
              </p14:cNvPr>
              <p14:cNvContentPartPr/>
              <p14:nvPr/>
            </p14:nvContentPartPr>
            <p14:xfrm>
              <a:off x="5329080" y="1671977"/>
              <a:ext cx="55080" cy="194760"/>
            </p14:xfrm>
          </p:contentPart>
        </mc:Choice>
        <mc:Fallback>
          <p:pic>
            <p:nvPicPr>
              <p:cNvPr id="146" name="Ink 145">
                <a:extLst>
                  <a:ext uri="{FF2B5EF4-FFF2-40B4-BE49-F238E27FC236}">
                    <a16:creationId xmlns:a16="http://schemas.microsoft.com/office/drawing/2014/main" id="{4265A396-DABB-4F24-815C-DE4FAC6E4539}"/>
                  </a:ext>
                </a:extLst>
              </p:cNvPr>
              <p:cNvPicPr/>
              <p:nvPr/>
            </p:nvPicPr>
            <p:blipFill>
              <a:blip r:embed="rId207"/>
              <a:stretch>
                <a:fillRect/>
              </a:stretch>
            </p:blipFill>
            <p:spPr>
              <a:xfrm>
                <a:off x="5320440" y="1662977"/>
                <a:ext cx="72720" cy="212400"/>
              </a:xfrm>
              <a:prstGeom prst="rect">
                <a:avLst/>
              </a:prstGeom>
            </p:spPr>
          </p:pic>
        </mc:Fallback>
      </mc:AlternateContent>
      <p:grpSp>
        <p:nvGrpSpPr>
          <p:cNvPr id="150" name="Group 149">
            <a:extLst>
              <a:ext uri="{FF2B5EF4-FFF2-40B4-BE49-F238E27FC236}">
                <a16:creationId xmlns:a16="http://schemas.microsoft.com/office/drawing/2014/main" id="{2BA2D9AD-0E20-43DD-A68A-FC5F7BE9159F}"/>
              </a:ext>
            </a:extLst>
          </p:cNvPr>
          <p:cNvGrpSpPr/>
          <p:nvPr/>
        </p:nvGrpSpPr>
        <p:grpSpPr>
          <a:xfrm>
            <a:off x="5539320" y="1748297"/>
            <a:ext cx="86400" cy="97200"/>
            <a:chOff x="5539320" y="1748297"/>
            <a:chExt cx="86400" cy="97200"/>
          </a:xfrm>
        </p:grpSpPr>
        <mc:AlternateContent xmlns:mc="http://schemas.openxmlformats.org/markup-compatibility/2006">
          <mc:Choice xmlns:p14="http://schemas.microsoft.com/office/powerpoint/2010/main" Requires="p14">
            <p:contentPart p14:bwMode="auto" r:id="rId208">
              <p14:nvContentPartPr>
                <p14:cNvPr id="148" name="Ink 147">
                  <a:extLst>
                    <a:ext uri="{FF2B5EF4-FFF2-40B4-BE49-F238E27FC236}">
                      <a16:creationId xmlns:a16="http://schemas.microsoft.com/office/drawing/2014/main" id="{EB102ACB-BD7F-4197-85E6-BC17F8371497}"/>
                    </a:ext>
                  </a:extLst>
                </p14:cNvPr>
                <p14:cNvContentPartPr/>
                <p14:nvPr/>
              </p14:nvContentPartPr>
              <p14:xfrm>
                <a:off x="5581440" y="1748297"/>
                <a:ext cx="18360" cy="97200"/>
              </p14:xfrm>
            </p:contentPart>
          </mc:Choice>
          <mc:Fallback>
            <p:pic>
              <p:nvPicPr>
                <p:cNvPr id="148" name="Ink 147">
                  <a:extLst>
                    <a:ext uri="{FF2B5EF4-FFF2-40B4-BE49-F238E27FC236}">
                      <a16:creationId xmlns:a16="http://schemas.microsoft.com/office/drawing/2014/main" id="{EB102ACB-BD7F-4197-85E6-BC17F8371497}"/>
                    </a:ext>
                  </a:extLst>
                </p:cNvPr>
                <p:cNvPicPr/>
                <p:nvPr/>
              </p:nvPicPr>
              <p:blipFill>
                <a:blip r:embed="rId209"/>
                <a:stretch>
                  <a:fillRect/>
                </a:stretch>
              </p:blipFill>
              <p:spPr>
                <a:xfrm>
                  <a:off x="5572440" y="1739297"/>
                  <a:ext cx="360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9" name="Ink 148">
                  <a:extLst>
                    <a:ext uri="{FF2B5EF4-FFF2-40B4-BE49-F238E27FC236}">
                      <a16:creationId xmlns:a16="http://schemas.microsoft.com/office/drawing/2014/main" id="{73A40D25-299F-440C-8223-9761DA0B212B}"/>
                    </a:ext>
                  </a:extLst>
                </p14:cNvPr>
                <p14:cNvContentPartPr/>
                <p14:nvPr/>
              </p14:nvContentPartPr>
              <p14:xfrm>
                <a:off x="5539320" y="1819217"/>
                <a:ext cx="86400" cy="18360"/>
              </p14:xfrm>
            </p:contentPart>
          </mc:Choice>
          <mc:Fallback>
            <p:pic>
              <p:nvPicPr>
                <p:cNvPr id="149" name="Ink 148">
                  <a:extLst>
                    <a:ext uri="{FF2B5EF4-FFF2-40B4-BE49-F238E27FC236}">
                      <a16:creationId xmlns:a16="http://schemas.microsoft.com/office/drawing/2014/main" id="{73A40D25-299F-440C-8223-9761DA0B212B}"/>
                    </a:ext>
                  </a:extLst>
                </p:cNvPr>
                <p:cNvPicPr/>
                <p:nvPr/>
              </p:nvPicPr>
              <p:blipFill>
                <a:blip r:embed="rId211"/>
                <a:stretch>
                  <a:fillRect/>
                </a:stretch>
              </p:blipFill>
              <p:spPr>
                <a:xfrm>
                  <a:off x="5530320" y="1810217"/>
                  <a:ext cx="10404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2">
            <p14:nvContentPartPr>
              <p14:cNvPr id="151" name="Ink 150">
                <a:extLst>
                  <a:ext uri="{FF2B5EF4-FFF2-40B4-BE49-F238E27FC236}">
                    <a16:creationId xmlns:a16="http://schemas.microsoft.com/office/drawing/2014/main" id="{9EF21313-3AAD-4FC0-9907-F212CC2CB750}"/>
                  </a:ext>
                </a:extLst>
              </p14:cNvPr>
              <p14:cNvContentPartPr/>
              <p14:nvPr/>
            </p14:nvContentPartPr>
            <p14:xfrm>
              <a:off x="5877360" y="1715177"/>
              <a:ext cx="18360" cy="181080"/>
            </p14:xfrm>
          </p:contentPart>
        </mc:Choice>
        <mc:Fallback>
          <p:pic>
            <p:nvPicPr>
              <p:cNvPr id="151" name="Ink 150">
                <a:extLst>
                  <a:ext uri="{FF2B5EF4-FFF2-40B4-BE49-F238E27FC236}">
                    <a16:creationId xmlns:a16="http://schemas.microsoft.com/office/drawing/2014/main" id="{9EF21313-3AAD-4FC0-9907-F212CC2CB750}"/>
                  </a:ext>
                </a:extLst>
              </p:cNvPr>
              <p:cNvPicPr/>
              <p:nvPr/>
            </p:nvPicPr>
            <p:blipFill>
              <a:blip r:embed="rId213"/>
              <a:stretch>
                <a:fillRect/>
              </a:stretch>
            </p:blipFill>
            <p:spPr>
              <a:xfrm>
                <a:off x="5868720" y="1706537"/>
                <a:ext cx="36000" cy="198720"/>
              </a:xfrm>
              <a:prstGeom prst="rect">
                <a:avLst/>
              </a:prstGeom>
            </p:spPr>
          </p:pic>
        </mc:Fallback>
      </mc:AlternateContent>
      <p:grpSp>
        <p:nvGrpSpPr>
          <p:cNvPr id="154" name="Group 153">
            <a:extLst>
              <a:ext uri="{FF2B5EF4-FFF2-40B4-BE49-F238E27FC236}">
                <a16:creationId xmlns:a16="http://schemas.microsoft.com/office/drawing/2014/main" id="{79740638-B7A1-4595-AFFC-4D511D6596B0}"/>
              </a:ext>
            </a:extLst>
          </p:cNvPr>
          <p:cNvGrpSpPr/>
          <p:nvPr/>
        </p:nvGrpSpPr>
        <p:grpSpPr>
          <a:xfrm>
            <a:off x="6070320" y="1741457"/>
            <a:ext cx="95040" cy="122400"/>
            <a:chOff x="6070320" y="1741457"/>
            <a:chExt cx="95040" cy="122400"/>
          </a:xfrm>
        </p:grpSpPr>
        <mc:AlternateContent xmlns:mc="http://schemas.openxmlformats.org/markup-compatibility/2006">
          <mc:Choice xmlns:p14="http://schemas.microsoft.com/office/powerpoint/2010/main" Requires="p14">
            <p:contentPart p14:bwMode="auto" r:id="rId214">
              <p14:nvContentPartPr>
                <p14:cNvPr id="152" name="Ink 151">
                  <a:extLst>
                    <a:ext uri="{FF2B5EF4-FFF2-40B4-BE49-F238E27FC236}">
                      <a16:creationId xmlns:a16="http://schemas.microsoft.com/office/drawing/2014/main" id="{0F23AC22-98EB-46DE-B842-893F0041FF6A}"/>
                    </a:ext>
                  </a:extLst>
                </p14:cNvPr>
                <p14:cNvContentPartPr/>
                <p14:nvPr/>
              </p14:nvContentPartPr>
              <p14:xfrm>
                <a:off x="6121800" y="1741457"/>
                <a:ext cx="9720" cy="112680"/>
              </p14:xfrm>
            </p:contentPart>
          </mc:Choice>
          <mc:Fallback>
            <p:pic>
              <p:nvPicPr>
                <p:cNvPr id="152" name="Ink 151">
                  <a:extLst>
                    <a:ext uri="{FF2B5EF4-FFF2-40B4-BE49-F238E27FC236}">
                      <a16:creationId xmlns:a16="http://schemas.microsoft.com/office/drawing/2014/main" id="{0F23AC22-98EB-46DE-B842-893F0041FF6A}"/>
                    </a:ext>
                  </a:extLst>
                </p:cNvPr>
                <p:cNvPicPr/>
                <p:nvPr/>
              </p:nvPicPr>
              <p:blipFill>
                <a:blip r:embed="rId215"/>
                <a:stretch>
                  <a:fillRect/>
                </a:stretch>
              </p:blipFill>
              <p:spPr>
                <a:xfrm>
                  <a:off x="6112800" y="1732457"/>
                  <a:ext cx="273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3" name="Ink 152">
                  <a:extLst>
                    <a:ext uri="{FF2B5EF4-FFF2-40B4-BE49-F238E27FC236}">
                      <a16:creationId xmlns:a16="http://schemas.microsoft.com/office/drawing/2014/main" id="{AD1F2347-B404-49F9-90BE-EA7C57632062}"/>
                    </a:ext>
                  </a:extLst>
                </p14:cNvPr>
                <p14:cNvContentPartPr/>
                <p14:nvPr/>
              </p14:nvContentPartPr>
              <p14:xfrm>
                <a:off x="6070320" y="1838297"/>
                <a:ext cx="95040" cy="25560"/>
              </p14:xfrm>
            </p:contentPart>
          </mc:Choice>
          <mc:Fallback>
            <p:pic>
              <p:nvPicPr>
                <p:cNvPr id="153" name="Ink 152">
                  <a:extLst>
                    <a:ext uri="{FF2B5EF4-FFF2-40B4-BE49-F238E27FC236}">
                      <a16:creationId xmlns:a16="http://schemas.microsoft.com/office/drawing/2014/main" id="{AD1F2347-B404-49F9-90BE-EA7C57632062}"/>
                    </a:ext>
                  </a:extLst>
                </p:cNvPr>
                <p:cNvPicPr/>
                <p:nvPr/>
              </p:nvPicPr>
              <p:blipFill>
                <a:blip r:embed="rId217"/>
                <a:stretch>
                  <a:fillRect/>
                </a:stretch>
              </p:blipFill>
              <p:spPr>
                <a:xfrm>
                  <a:off x="6061680" y="1829657"/>
                  <a:ext cx="112680" cy="43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8">
            <p14:nvContentPartPr>
              <p14:cNvPr id="155" name="Ink 154">
                <a:extLst>
                  <a:ext uri="{FF2B5EF4-FFF2-40B4-BE49-F238E27FC236}">
                    <a16:creationId xmlns:a16="http://schemas.microsoft.com/office/drawing/2014/main" id="{D7DB713F-A58D-4332-87F8-A3F84D5EEE59}"/>
                  </a:ext>
                </a:extLst>
              </p14:cNvPr>
              <p14:cNvContentPartPr/>
              <p14:nvPr/>
            </p14:nvContentPartPr>
            <p14:xfrm>
              <a:off x="6418080" y="1750097"/>
              <a:ext cx="25920" cy="147600"/>
            </p14:xfrm>
          </p:contentPart>
        </mc:Choice>
        <mc:Fallback>
          <p:pic>
            <p:nvPicPr>
              <p:cNvPr id="155" name="Ink 154">
                <a:extLst>
                  <a:ext uri="{FF2B5EF4-FFF2-40B4-BE49-F238E27FC236}">
                    <a16:creationId xmlns:a16="http://schemas.microsoft.com/office/drawing/2014/main" id="{D7DB713F-A58D-4332-87F8-A3F84D5EEE59}"/>
                  </a:ext>
                </a:extLst>
              </p:cNvPr>
              <p:cNvPicPr/>
              <p:nvPr/>
            </p:nvPicPr>
            <p:blipFill>
              <a:blip r:embed="rId219"/>
              <a:stretch>
                <a:fillRect/>
              </a:stretch>
            </p:blipFill>
            <p:spPr>
              <a:xfrm>
                <a:off x="6409080" y="1741457"/>
                <a:ext cx="43560" cy="165240"/>
              </a:xfrm>
              <a:prstGeom prst="rect">
                <a:avLst/>
              </a:prstGeom>
            </p:spPr>
          </p:pic>
        </mc:Fallback>
      </mc:AlternateContent>
      <p:grpSp>
        <p:nvGrpSpPr>
          <p:cNvPr id="162" name="Group 161">
            <a:extLst>
              <a:ext uri="{FF2B5EF4-FFF2-40B4-BE49-F238E27FC236}">
                <a16:creationId xmlns:a16="http://schemas.microsoft.com/office/drawing/2014/main" id="{3FAF3AFA-BAD3-41EC-BE8B-C8011068AB83}"/>
              </a:ext>
            </a:extLst>
          </p:cNvPr>
          <p:cNvGrpSpPr/>
          <p:nvPr/>
        </p:nvGrpSpPr>
        <p:grpSpPr>
          <a:xfrm>
            <a:off x="6584400" y="1750097"/>
            <a:ext cx="77760" cy="114480"/>
            <a:chOff x="6584400" y="1750097"/>
            <a:chExt cx="77760" cy="114480"/>
          </a:xfrm>
        </p:grpSpPr>
        <mc:AlternateContent xmlns:mc="http://schemas.openxmlformats.org/markup-compatibility/2006">
          <mc:Choice xmlns:p14="http://schemas.microsoft.com/office/powerpoint/2010/main" Requires="p14">
            <p:contentPart p14:bwMode="auto" r:id="rId220">
              <p14:nvContentPartPr>
                <p14:cNvPr id="156" name="Ink 155">
                  <a:extLst>
                    <a:ext uri="{FF2B5EF4-FFF2-40B4-BE49-F238E27FC236}">
                      <a16:creationId xmlns:a16="http://schemas.microsoft.com/office/drawing/2014/main" id="{187266C2-82DD-45CB-97E4-F98F3EF87358}"/>
                    </a:ext>
                  </a:extLst>
                </p14:cNvPr>
                <p14:cNvContentPartPr/>
                <p14:nvPr/>
              </p14:nvContentPartPr>
              <p14:xfrm>
                <a:off x="6591960" y="1750097"/>
                <a:ext cx="15840" cy="114480"/>
              </p14:xfrm>
            </p:contentPart>
          </mc:Choice>
          <mc:Fallback>
            <p:pic>
              <p:nvPicPr>
                <p:cNvPr id="156" name="Ink 155">
                  <a:extLst>
                    <a:ext uri="{FF2B5EF4-FFF2-40B4-BE49-F238E27FC236}">
                      <a16:creationId xmlns:a16="http://schemas.microsoft.com/office/drawing/2014/main" id="{187266C2-82DD-45CB-97E4-F98F3EF87358}"/>
                    </a:ext>
                  </a:extLst>
                </p:cNvPr>
                <p:cNvPicPr/>
                <p:nvPr/>
              </p:nvPicPr>
              <p:blipFill>
                <a:blip r:embed="rId221"/>
                <a:stretch>
                  <a:fillRect/>
                </a:stretch>
              </p:blipFill>
              <p:spPr>
                <a:xfrm>
                  <a:off x="6583320" y="1741457"/>
                  <a:ext cx="334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7" name="Ink 156">
                  <a:extLst>
                    <a:ext uri="{FF2B5EF4-FFF2-40B4-BE49-F238E27FC236}">
                      <a16:creationId xmlns:a16="http://schemas.microsoft.com/office/drawing/2014/main" id="{518F0EF2-7BF2-47C8-A56C-B46A40AE15C0}"/>
                    </a:ext>
                  </a:extLst>
                </p14:cNvPr>
                <p14:cNvContentPartPr/>
                <p14:nvPr/>
              </p14:nvContentPartPr>
              <p14:xfrm>
                <a:off x="6584400" y="1819577"/>
                <a:ext cx="77760" cy="14760"/>
              </p14:xfrm>
            </p:contentPart>
          </mc:Choice>
          <mc:Fallback>
            <p:pic>
              <p:nvPicPr>
                <p:cNvPr id="157" name="Ink 156">
                  <a:extLst>
                    <a:ext uri="{FF2B5EF4-FFF2-40B4-BE49-F238E27FC236}">
                      <a16:creationId xmlns:a16="http://schemas.microsoft.com/office/drawing/2014/main" id="{518F0EF2-7BF2-47C8-A56C-B46A40AE15C0}"/>
                    </a:ext>
                  </a:extLst>
                </p:cNvPr>
                <p:cNvPicPr/>
                <p:nvPr/>
              </p:nvPicPr>
              <p:blipFill>
                <a:blip r:embed="rId223"/>
                <a:stretch>
                  <a:fillRect/>
                </a:stretch>
              </p:blipFill>
              <p:spPr>
                <a:xfrm>
                  <a:off x="6575760" y="1810937"/>
                  <a:ext cx="95400" cy="32400"/>
                </a:xfrm>
                <a:prstGeom prst="rect">
                  <a:avLst/>
                </a:prstGeom>
              </p:spPr>
            </p:pic>
          </mc:Fallback>
        </mc:AlternateContent>
      </p:grpSp>
      <p:grpSp>
        <p:nvGrpSpPr>
          <p:cNvPr id="161" name="Group 160">
            <a:extLst>
              <a:ext uri="{FF2B5EF4-FFF2-40B4-BE49-F238E27FC236}">
                <a16:creationId xmlns:a16="http://schemas.microsoft.com/office/drawing/2014/main" id="{57C6444B-1104-470C-B83F-72F721CD1334}"/>
              </a:ext>
            </a:extLst>
          </p:cNvPr>
          <p:cNvGrpSpPr/>
          <p:nvPr/>
        </p:nvGrpSpPr>
        <p:grpSpPr>
          <a:xfrm>
            <a:off x="6896880" y="1793657"/>
            <a:ext cx="374040" cy="24840"/>
            <a:chOff x="6896880" y="1793657"/>
            <a:chExt cx="374040" cy="24840"/>
          </a:xfrm>
        </p:grpSpPr>
        <mc:AlternateContent xmlns:mc="http://schemas.openxmlformats.org/markup-compatibility/2006">
          <mc:Choice xmlns:p14="http://schemas.microsoft.com/office/powerpoint/2010/main" Requires="p14">
            <p:contentPart p14:bwMode="auto" r:id="rId224">
              <p14:nvContentPartPr>
                <p14:cNvPr id="158" name="Ink 157">
                  <a:extLst>
                    <a:ext uri="{FF2B5EF4-FFF2-40B4-BE49-F238E27FC236}">
                      <a16:creationId xmlns:a16="http://schemas.microsoft.com/office/drawing/2014/main" id="{744D8161-256F-42CE-9DA9-A66D75EEC3DB}"/>
                    </a:ext>
                  </a:extLst>
                </p14:cNvPr>
                <p14:cNvContentPartPr/>
                <p14:nvPr/>
              </p14:nvContentPartPr>
              <p14:xfrm>
                <a:off x="6896880" y="1793657"/>
                <a:ext cx="25560" cy="16200"/>
              </p14:xfrm>
            </p:contentPart>
          </mc:Choice>
          <mc:Fallback>
            <p:pic>
              <p:nvPicPr>
                <p:cNvPr id="158" name="Ink 157">
                  <a:extLst>
                    <a:ext uri="{FF2B5EF4-FFF2-40B4-BE49-F238E27FC236}">
                      <a16:creationId xmlns:a16="http://schemas.microsoft.com/office/drawing/2014/main" id="{744D8161-256F-42CE-9DA9-A66D75EEC3DB}"/>
                    </a:ext>
                  </a:extLst>
                </p:cNvPr>
                <p:cNvPicPr/>
                <p:nvPr/>
              </p:nvPicPr>
              <p:blipFill>
                <a:blip r:embed="rId225"/>
                <a:stretch>
                  <a:fillRect/>
                </a:stretch>
              </p:blipFill>
              <p:spPr>
                <a:xfrm>
                  <a:off x="6887880" y="1785017"/>
                  <a:ext cx="432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9" name="Ink 158">
                  <a:extLst>
                    <a:ext uri="{FF2B5EF4-FFF2-40B4-BE49-F238E27FC236}">
                      <a16:creationId xmlns:a16="http://schemas.microsoft.com/office/drawing/2014/main" id="{EDAC41C3-C875-4994-94D1-ED8518565AF1}"/>
                    </a:ext>
                  </a:extLst>
                </p14:cNvPr>
                <p14:cNvContentPartPr/>
                <p14:nvPr/>
              </p14:nvContentPartPr>
              <p14:xfrm>
                <a:off x="7001280" y="1811297"/>
                <a:ext cx="147960" cy="7200"/>
              </p14:xfrm>
            </p:contentPart>
          </mc:Choice>
          <mc:Fallback>
            <p:pic>
              <p:nvPicPr>
                <p:cNvPr id="159" name="Ink 158">
                  <a:extLst>
                    <a:ext uri="{FF2B5EF4-FFF2-40B4-BE49-F238E27FC236}">
                      <a16:creationId xmlns:a16="http://schemas.microsoft.com/office/drawing/2014/main" id="{EDAC41C3-C875-4994-94D1-ED8518565AF1}"/>
                    </a:ext>
                  </a:extLst>
                </p:cNvPr>
                <p:cNvPicPr/>
                <p:nvPr/>
              </p:nvPicPr>
              <p:blipFill>
                <a:blip r:embed="rId227"/>
                <a:stretch>
                  <a:fillRect/>
                </a:stretch>
              </p:blipFill>
              <p:spPr>
                <a:xfrm>
                  <a:off x="6992280" y="1802297"/>
                  <a:ext cx="1656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0" name="Ink 159">
                  <a:extLst>
                    <a:ext uri="{FF2B5EF4-FFF2-40B4-BE49-F238E27FC236}">
                      <a16:creationId xmlns:a16="http://schemas.microsoft.com/office/drawing/2014/main" id="{29AD6870-AE29-4ED8-8704-44D2768685FA}"/>
                    </a:ext>
                  </a:extLst>
                </p14:cNvPr>
                <p14:cNvContentPartPr/>
                <p14:nvPr/>
              </p14:nvContentPartPr>
              <p14:xfrm>
                <a:off x="7210080" y="1802297"/>
                <a:ext cx="60840" cy="8280"/>
              </p14:xfrm>
            </p:contentPart>
          </mc:Choice>
          <mc:Fallback>
            <p:pic>
              <p:nvPicPr>
                <p:cNvPr id="160" name="Ink 159">
                  <a:extLst>
                    <a:ext uri="{FF2B5EF4-FFF2-40B4-BE49-F238E27FC236}">
                      <a16:creationId xmlns:a16="http://schemas.microsoft.com/office/drawing/2014/main" id="{29AD6870-AE29-4ED8-8704-44D2768685FA}"/>
                    </a:ext>
                  </a:extLst>
                </p:cNvPr>
                <p:cNvPicPr/>
                <p:nvPr/>
              </p:nvPicPr>
              <p:blipFill>
                <a:blip r:embed="rId229"/>
                <a:stretch>
                  <a:fillRect/>
                </a:stretch>
              </p:blipFill>
              <p:spPr>
                <a:xfrm>
                  <a:off x="7201440" y="1793297"/>
                  <a:ext cx="78480" cy="25920"/>
                </a:xfrm>
                <a:prstGeom prst="rect">
                  <a:avLst/>
                </a:prstGeom>
              </p:spPr>
            </p:pic>
          </mc:Fallback>
        </mc:AlternateContent>
      </p:grpSp>
      <p:grpSp>
        <p:nvGrpSpPr>
          <p:cNvPr id="168" name="Group 167">
            <a:extLst>
              <a:ext uri="{FF2B5EF4-FFF2-40B4-BE49-F238E27FC236}">
                <a16:creationId xmlns:a16="http://schemas.microsoft.com/office/drawing/2014/main" id="{307039B6-DBEA-4C9B-9EC7-0F7AA3BD30D3}"/>
              </a:ext>
            </a:extLst>
          </p:cNvPr>
          <p:cNvGrpSpPr/>
          <p:nvPr/>
        </p:nvGrpSpPr>
        <p:grpSpPr>
          <a:xfrm>
            <a:off x="6073920" y="2229257"/>
            <a:ext cx="102600" cy="147240"/>
            <a:chOff x="6073920" y="2229257"/>
            <a:chExt cx="102600" cy="147240"/>
          </a:xfrm>
        </p:grpSpPr>
        <mc:AlternateContent xmlns:mc="http://schemas.openxmlformats.org/markup-compatibility/2006">
          <mc:Choice xmlns:p14="http://schemas.microsoft.com/office/powerpoint/2010/main" Requires="p14">
            <p:contentPart p14:bwMode="auto" r:id="rId230">
              <p14:nvContentPartPr>
                <p14:cNvPr id="163" name="Ink 162">
                  <a:extLst>
                    <a:ext uri="{FF2B5EF4-FFF2-40B4-BE49-F238E27FC236}">
                      <a16:creationId xmlns:a16="http://schemas.microsoft.com/office/drawing/2014/main" id="{3F90C902-FA57-4B62-B584-2E2C6FF5B0DC}"/>
                    </a:ext>
                  </a:extLst>
                </p14:cNvPr>
                <p14:cNvContentPartPr/>
                <p14:nvPr/>
              </p14:nvContentPartPr>
              <p14:xfrm>
                <a:off x="6130080" y="2229257"/>
                <a:ext cx="13320" cy="147240"/>
              </p14:xfrm>
            </p:contentPart>
          </mc:Choice>
          <mc:Fallback>
            <p:pic>
              <p:nvPicPr>
                <p:cNvPr id="163" name="Ink 162">
                  <a:extLst>
                    <a:ext uri="{FF2B5EF4-FFF2-40B4-BE49-F238E27FC236}">
                      <a16:creationId xmlns:a16="http://schemas.microsoft.com/office/drawing/2014/main" id="{3F90C902-FA57-4B62-B584-2E2C6FF5B0DC}"/>
                    </a:ext>
                  </a:extLst>
                </p:cNvPr>
                <p:cNvPicPr/>
                <p:nvPr/>
              </p:nvPicPr>
              <p:blipFill>
                <a:blip r:embed="rId231"/>
                <a:stretch>
                  <a:fillRect/>
                </a:stretch>
              </p:blipFill>
              <p:spPr>
                <a:xfrm>
                  <a:off x="6121440" y="2220257"/>
                  <a:ext cx="30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4" name="Ink 163">
                  <a:extLst>
                    <a:ext uri="{FF2B5EF4-FFF2-40B4-BE49-F238E27FC236}">
                      <a16:creationId xmlns:a16="http://schemas.microsoft.com/office/drawing/2014/main" id="{9FEC1F41-9D45-471D-86AB-CAD5D0D879E3}"/>
                    </a:ext>
                  </a:extLst>
                </p14:cNvPr>
                <p14:cNvContentPartPr/>
                <p14:nvPr/>
              </p14:nvContentPartPr>
              <p14:xfrm>
                <a:off x="6073920" y="2307737"/>
                <a:ext cx="102600" cy="43560"/>
              </p14:xfrm>
            </p:contentPart>
          </mc:Choice>
          <mc:Fallback>
            <p:pic>
              <p:nvPicPr>
                <p:cNvPr id="164" name="Ink 163">
                  <a:extLst>
                    <a:ext uri="{FF2B5EF4-FFF2-40B4-BE49-F238E27FC236}">
                      <a16:creationId xmlns:a16="http://schemas.microsoft.com/office/drawing/2014/main" id="{9FEC1F41-9D45-471D-86AB-CAD5D0D879E3}"/>
                    </a:ext>
                  </a:extLst>
                </p:cNvPr>
                <p:cNvPicPr/>
                <p:nvPr/>
              </p:nvPicPr>
              <p:blipFill>
                <a:blip r:embed="rId233"/>
                <a:stretch>
                  <a:fillRect/>
                </a:stretch>
              </p:blipFill>
              <p:spPr>
                <a:xfrm>
                  <a:off x="6064920" y="2298737"/>
                  <a:ext cx="120240" cy="61200"/>
                </a:xfrm>
                <a:prstGeom prst="rect">
                  <a:avLst/>
                </a:prstGeom>
              </p:spPr>
            </p:pic>
          </mc:Fallback>
        </mc:AlternateContent>
      </p:grpSp>
      <p:grpSp>
        <p:nvGrpSpPr>
          <p:cNvPr id="167" name="Group 166">
            <a:extLst>
              <a:ext uri="{FF2B5EF4-FFF2-40B4-BE49-F238E27FC236}">
                <a16:creationId xmlns:a16="http://schemas.microsoft.com/office/drawing/2014/main" id="{F00EFA81-6DB1-4EA5-BEE3-4401B07D7E56}"/>
              </a:ext>
            </a:extLst>
          </p:cNvPr>
          <p:cNvGrpSpPr/>
          <p:nvPr/>
        </p:nvGrpSpPr>
        <p:grpSpPr>
          <a:xfrm>
            <a:off x="6364080" y="2202977"/>
            <a:ext cx="167040" cy="202320"/>
            <a:chOff x="6364080" y="2202977"/>
            <a:chExt cx="167040" cy="202320"/>
          </a:xfrm>
        </p:grpSpPr>
        <mc:AlternateContent xmlns:mc="http://schemas.openxmlformats.org/markup-compatibility/2006">
          <mc:Choice xmlns:p14="http://schemas.microsoft.com/office/powerpoint/2010/main" Requires="p14">
            <p:contentPart p14:bwMode="auto" r:id="rId234">
              <p14:nvContentPartPr>
                <p14:cNvPr id="165" name="Ink 164">
                  <a:extLst>
                    <a:ext uri="{FF2B5EF4-FFF2-40B4-BE49-F238E27FC236}">
                      <a16:creationId xmlns:a16="http://schemas.microsoft.com/office/drawing/2014/main" id="{40BF4D1C-5363-4083-81BC-AA8127DCE8BC}"/>
                    </a:ext>
                  </a:extLst>
                </p14:cNvPr>
                <p14:cNvContentPartPr/>
                <p14:nvPr/>
              </p14:nvContentPartPr>
              <p14:xfrm>
                <a:off x="6364080" y="2202977"/>
                <a:ext cx="19080" cy="179280"/>
              </p14:xfrm>
            </p:contentPart>
          </mc:Choice>
          <mc:Fallback>
            <p:pic>
              <p:nvPicPr>
                <p:cNvPr id="165" name="Ink 164">
                  <a:extLst>
                    <a:ext uri="{FF2B5EF4-FFF2-40B4-BE49-F238E27FC236}">
                      <a16:creationId xmlns:a16="http://schemas.microsoft.com/office/drawing/2014/main" id="{40BF4D1C-5363-4083-81BC-AA8127DCE8BC}"/>
                    </a:ext>
                  </a:extLst>
                </p:cNvPr>
                <p:cNvPicPr/>
                <p:nvPr/>
              </p:nvPicPr>
              <p:blipFill>
                <a:blip r:embed="rId235"/>
                <a:stretch>
                  <a:fillRect/>
                </a:stretch>
              </p:blipFill>
              <p:spPr>
                <a:xfrm>
                  <a:off x="6355440" y="2194337"/>
                  <a:ext cx="367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6" name="Ink 165">
                  <a:extLst>
                    <a:ext uri="{FF2B5EF4-FFF2-40B4-BE49-F238E27FC236}">
                      <a16:creationId xmlns:a16="http://schemas.microsoft.com/office/drawing/2014/main" id="{42564D7A-FD91-4817-924D-184FD5D06BF0}"/>
                    </a:ext>
                  </a:extLst>
                </p14:cNvPr>
                <p14:cNvContentPartPr/>
                <p14:nvPr/>
              </p14:nvContentPartPr>
              <p14:xfrm>
                <a:off x="6408000" y="2245457"/>
                <a:ext cx="123120" cy="159840"/>
              </p14:xfrm>
            </p:contentPart>
          </mc:Choice>
          <mc:Fallback>
            <p:pic>
              <p:nvPicPr>
                <p:cNvPr id="166" name="Ink 165">
                  <a:extLst>
                    <a:ext uri="{FF2B5EF4-FFF2-40B4-BE49-F238E27FC236}">
                      <a16:creationId xmlns:a16="http://schemas.microsoft.com/office/drawing/2014/main" id="{42564D7A-FD91-4817-924D-184FD5D06BF0}"/>
                    </a:ext>
                  </a:extLst>
                </p:cNvPr>
                <p:cNvPicPr/>
                <p:nvPr/>
              </p:nvPicPr>
              <p:blipFill>
                <a:blip r:embed="rId237"/>
                <a:stretch>
                  <a:fillRect/>
                </a:stretch>
              </p:blipFill>
              <p:spPr>
                <a:xfrm>
                  <a:off x="6399000" y="2236817"/>
                  <a:ext cx="140760" cy="177480"/>
                </a:xfrm>
                <a:prstGeom prst="rect">
                  <a:avLst/>
                </a:prstGeom>
              </p:spPr>
            </p:pic>
          </mc:Fallback>
        </mc:AlternateContent>
      </p:grpSp>
      <p:grpSp>
        <p:nvGrpSpPr>
          <p:cNvPr id="197" name="Group 196">
            <a:extLst>
              <a:ext uri="{FF2B5EF4-FFF2-40B4-BE49-F238E27FC236}">
                <a16:creationId xmlns:a16="http://schemas.microsoft.com/office/drawing/2014/main" id="{ADC6F42C-C89F-40E3-BE44-1FBB43AF15C8}"/>
              </a:ext>
            </a:extLst>
          </p:cNvPr>
          <p:cNvGrpSpPr/>
          <p:nvPr/>
        </p:nvGrpSpPr>
        <p:grpSpPr>
          <a:xfrm>
            <a:off x="7463160" y="1824977"/>
            <a:ext cx="129960" cy="19440"/>
            <a:chOff x="7463160" y="1824977"/>
            <a:chExt cx="129960" cy="19440"/>
          </a:xfrm>
        </p:grpSpPr>
        <mc:AlternateContent xmlns:mc="http://schemas.openxmlformats.org/markup-compatibility/2006">
          <mc:Choice xmlns:p14="http://schemas.microsoft.com/office/powerpoint/2010/main" Requires="p14">
            <p:contentPart p14:bwMode="auto" r:id="rId238">
              <p14:nvContentPartPr>
                <p14:cNvPr id="169" name="Ink 168">
                  <a:extLst>
                    <a:ext uri="{FF2B5EF4-FFF2-40B4-BE49-F238E27FC236}">
                      <a16:creationId xmlns:a16="http://schemas.microsoft.com/office/drawing/2014/main" id="{21A81359-8101-4638-B22E-10E78F4FFC7C}"/>
                    </a:ext>
                  </a:extLst>
                </p14:cNvPr>
                <p14:cNvContentPartPr/>
                <p14:nvPr/>
              </p14:nvContentPartPr>
              <p14:xfrm>
                <a:off x="7463160" y="1824977"/>
                <a:ext cx="1800" cy="3960"/>
              </p14:xfrm>
            </p:contentPart>
          </mc:Choice>
          <mc:Fallback>
            <p:pic>
              <p:nvPicPr>
                <p:cNvPr id="169" name="Ink 168">
                  <a:extLst>
                    <a:ext uri="{FF2B5EF4-FFF2-40B4-BE49-F238E27FC236}">
                      <a16:creationId xmlns:a16="http://schemas.microsoft.com/office/drawing/2014/main" id="{21A81359-8101-4638-B22E-10E78F4FFC7C}"/>
                    </a:ext>
                  </a:extLst>
                </p:cNvPr>
                <p:cNvPicPr/>
                <p:nvPr/>
              </p:nvPicPr>
              <p:blipFill>
                <a:blip r:embed="rId239"/>
                <a:stretch>
                  <a:fillRect/>
                </a:stretch>
              </p:blipFill>
              <p:spPr>
                <a:xfrm>
                  <a:off x="7454160" y="1816337"/>
                  <a:ext cx="1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0" name="Ink 169">
                  <a:extLst>
                    <a:ext uri="{FF2B5EF4-FFF2-40B4-BE49-F238E27FC236}">
                      <a16:creationId xmlns:a16="http://schemas.microsoft.com/office/drawing/2014/main" id="{F50B5368-6DB8-49E3-A207-51E64C150727}"/>
                    </a:ext>
                  </a:extLst>
                </p14:cNvPr>
                <p14:cNvContentPartPr/>
                <p14:nvPr/>
              </p14:nvContentPartPr>
              <p14:xfrm>
                <a:off x="7506360" y="1837217"/>
                <a:ext cx="86760" cy="7200"/>
              </p14:xfrm>
            </p:contentPart>
          </mc:Choice>
          <mc:Fallback>
            <p:pic>
              <p:nvPicPr>
                <p:cNvPr id="170" name="Ink 169">
                  <a:extLst>
                    <a:ext uri="{FF2B5EF4-FFF2-40B4-BE49-F238E27FC236}">
                      <a16:creationId xmlns:a16="http://schemas.microsoft.com/office/drawing/2014/main" id="{F50B5368-6DB8-49E3-A207-51E64C150727}"/>
                    </a:ext>
                  </a:extLst>
                </p:cNvPr>
                <p:cNvPicPr/>
                <p:nvPr/>
              </p:nvPicPr>
              <p:blipFill>
                <a:blip r:embed="rId241"/>
                <a:stretch>
                  <a:fillRect/>
                </a:stretch>
              </p:blipFill>
              <p:spPr>
                <a:xfrm>
                  <a:off x="7497720" y="1828217"/>
                  <a:ext cx="104400" cy="24840"/>
                </a:xfrm>
                <a:prstGeom prst="rect">
                  <a:avLst/>
                </a:prstGeom>
              </p:spPr>
            </p:pic>
          </mc:Fallback>
        </mc:AlternateContent>
      </p:grpSp>
      <p:grpSp>
        <p:nvGrpSpPr>
          <p:cNvPr id="196" name="Group 195">
            <a:extLst>
              <a:ext uri="{FF2B5EF4-FFF2-40B4-BE49-F238E27FC236}">
                <a16:creationId xmlns:a16="http://schemas.microsoft.com/office/drawing/2014/main" id="{5EFB2A7A-ECEB-45F6-B68E-A4842B3D46DA}"/>
              </a:ext>
            </a:extLst>
          </p:cNvPr>
          <p:cNvGrpSpPr/>
          <p:nvPr/>
        </p:nvGrpSpPr>
        <p:grpSpPr>
          <a:xfrm>
            <a:off x="7719840" y="1706537"/>
            <a:ext cx="483840" cy="164880"/>
            <a:chOff x="7719840" y="1706537"/>
            <a:chExt cx="483840" cy="164880"/>
          </a:xfrm>
        </p:grpSpPr>
        <mc:AlternateContent xmlns:mc="http://schemas.openxmlformats.org/markup-compatibility/2006">
          <mc:Choice xmlns:p14="http://schemas.microsoft.com/office/powerpoint/2010/main" Requires="p14">
            <p:contentPart p14:bwMode="auto" r:id="rId242">
              <p14:nvContentPartPr>
                <p14:cNvPr id="171" name="Ink 170">
                  <a:extLst>
                    <a:ext uri="{FF2B5EF4-FFF2-40B4-BE49-F238E27FC236}">
                      <a16:creationId xmlns:a16="http://schemas.microsoft.com/office/drawing/2014/main" id="{99AA6816-0161-4E1F-937E-34888DDBB1D5}"/>
                    </a:ext>
                  </a:extLst>
                </p14:cNvPr>
                <p14:cNvContentPartPr/>
                <p14:nvPr/>
              </p14:nvContentPartPr>
              <p14:xfrm>
                <a:off x="7785360" y="1767737"/>
                <a:ext cx="14760" cy="86400"/>
              </p14:xfrm>
            </p:contentPart>
          </mc:Choice>
          <mc:Fallback>
            <p:pic>
              <p:nvPicPr>
                <p:cNvPr id="171" name="Ink 170">
                  <a:extLst>
                    <a:ext uri="{FF2B5EF4-FFF2-40B4-BE49-F238E27FC236}">
                      <a16:creationId xmlns:a16="http://schemas.microsoft.com/office/drawing/2014/main" id="{99AA6816-0161-4E1F-937E-34888DDBB1D5}"/>
                    </a:ext>
                  </a:extLst>
                </p:cNvPr>
                <p:cNvPicPr/>
                <p:nvPr/>
              </p:nvPicPr>
              <p:blipFill>
                <a:blip r:embed="rId243"/>
                <a:stretch>
                  <a:fillRect/>
                </a:stretch>
              </p:blipFill>
              <p:spPr>
                <a:xfrm>
                  <a:off x="7776360" y="1758737"/>
                  <a:ext cx="324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2" name="Ink 171">
                  <a:extLst>
                    <a:ext uri="{FF2B5EF4-FFF2-40B4-BE49-F238E27FC236}">
                      <a16:creationId xmlns:a16="http://schemas.microsoft.com/office/drawing/2014/main" id="{76990F21-407F-4FF2-87EB-D5BE828D6E45}"/>
                    </a:ext>
                  </a:extLst>
                </p14:cNvPr>
                <p14:cNvContentPartPr/>
                <p14:nvPr/>
              </p14:nvContentPartPr>
              <p14:xfrm>
                <a:off x="7719840" y="1810577"/>
                <a:ext cx="135000" cy="18360"/>
              </p14:xfrm>
            </p:contentPart>
          </mc:Choice>
          <mc:Fallback>
            <p:pic>
              <p:nvPicPr>
                <p:cNvPr id="172" name="Ink 171">
                  <a:extLst>
                    <a:ext uri="{FF2B5EF4-FFF2-40B4-BE49-F238E27FC236}">
                      <a16:creationId xmlns:a16="http://schemas.microsoft.com/office/drawing/2014/main" id="{76990F21-407F-4FF2-87EB-D5BE828D6E45}"/>
                    </a:ext>
                  </a:extLst>
                </p:cNvPr>
                <p:cNvPicPr/>
                <p:nvPr/>
              </p:nvPicPr>
              <p:blipFill>
                <a:blip r:embed="rId245"/>
                <a:stretch>
                  <a:fillRect/>
                </a:stretch>
              </p:blipFill>
              <p:spPr>
                <a:xfrm>
                  <a:off x="7711200" y="1801577"/>
                  <a:ext cx="152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73" name="Ink 172">
                  <a:extLst>
                    <a:ext uri="{FF2B5EF4-FFF2-40B4-BE49-F238E27FC236}">
                      <a16:creationId xmlns:a16="http://schemas.microsoft.com/office/drawing/2014/main" id="{717ABF88-7DDE-4CF1-BF24-286F23D8CE53}"/>
                    </a:ext>
                  </a:extLst>
                </p14:cNvPr>
                <p14:cNvContentPartPr/>
                <p14:nvPr/>
              </p14:nvContentPartPr>
              <p14:xfrm>
                <a:off x="7950600" y="1706537"/>
                <a:ext cx="12600" cy="146520"/>
              </p14:xfrm>
            </p:contentPart>
          </mc:Choice>
          <mc:Fallback>
            <p:pic>
              <p:nvPicPr>
                <p:cNvPr id="173" name="Ink 172">
                  <a:extLst>
                    <a:ext uri="{FF2B5EF4-FFF2-40B4-BE49-F238E27FC236}">
                      <a16:creationId xmlns:a16="http://schemas.microsoft.com/office/drawing/2014/main" id="{717ABF88-7DDE-4CF1-BF24-286F23D8CE53}"/>
                    </a:ext>
                  </a:extLst>
                </p:cNvPr>
                <p:cNvPicPr/>
                <p:nvPr/>
              </p:nvPicPr>
              <p:blipFill>
                <a:blip r:embed="rId247"/>
                <a:stretch>
                  <a:fillRect/>
                </a:stretch>
              </p:blipFill>
              <p:spPr>
                <a:xfrm>
                  <a:off x="7941600" y="1697537"/>
                  <a:ext cx="302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4" name="Ink 173">
                  <a:extLst>
                    <a:ext uri="{FF2B5EF4-FFF2-40B4-BE49-F238E27FC236}">
                      <a16:creationId xmlns:a16="http://schemas.microsoft.com/office/drawing/2014/main" id="{97A20EDA-E0A2-4EFA-8F2C-01717C7D54C4}"/>
                    </a:ext>
                  </a:extLst>
                </p14:cNvPr>
                <p14:cNvContentPartPr/>
                <p14:nvPr/>
              </p14:nvContentPartPr>
              <p14:xfrm>
                <a:off x="8115840" y="1758737"/>
                <a:ext cx="23400" cy="112680"/>
              </p14:xfrm>
            </p:contentPart>
          </mc:Choice>
          <mc:Fallback>
            <p:pic>
              <p:nvPicPr>
                <p:cNvPr id="174" name="Ink 173">
                  <a:extLst>
                    <a:ext uri="{FF2B5EF4-FFF2-40B4-BE49-F238E27FC236}">
                      <a16:creationId xmlns:a16="http://schemas.microsoft.com/office/drawing/2014/main" id="{97A20EDA-E0A2-4EFA-8F2C-01717C7D54C4}"/>
                    </a:ext>
                  </a:extLst>
                </p:cNvPr>
                <p:cNvPicPr/>
                <p:nvPr/>
              </p:nvPicPr>
              <p:blipFill>
                <a:blip r:embed="rId249"/>
                <a:stretch>
                  <a:fillRect/>
                </a:stretch>
              </p:blipFill>
              <p:spPr>
                <a:xfrm>
                  <a:off x="8107200" y="1750097"/>
                  <a:ext cx="410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5" name="Ink 174">
                  <a:extLst>
                    <a:ext uri="{FF2B5EF4-FFF2-40B4-BE49-F238E27FC236}">
                      <a16:creationId xmlns:a16="http://schemas.microsoft.com/office/drawing/2014/main" id="{AEE1FADB-D554-4FA9-8AAC-D652A279CB73}"/>
                    </a:ext>
                  </a:extLst>
                </p14:cNvPr>
                <p14:cNvContentPartPr/>
                <p14:nvPr/>
              </p14:nvContentPartPr>
              <p14:xfrm>
                <a:off x="8076240" y="1793657"/>
                <a:ext cx="127440" cy="18000"/>
              </p14:xfrm>
            </p:contentPart>
          </mc:Choice>
          <mc:Fallback>
            <p:pic>
              <p:nvPicPr>
                <p:cNvPr id="175" name="Ink 174">
                  <a:extLst>
                    <a:ext uri="{FF2B5EF4-FFF2-40B4-BE49-F238E27FC236}">
                      <a16:creationId xmlns:a16="http://schemas.microsoft.com/office/drawing/2014/main" id="{AEE1FADB-D554-4FA9-8AAC-D652A279CB73}"/>
                    </a:ext>
                  </a:extLst>
                </p:cNvPr>
                <p:cNvPicPr/>
                <p:nvPr/>
              </p:nvPicPr>
              <p:blipFill>
                <a:blip r:embed="rId251"/>
                <a:stretch>
                  <a:fillRect/>
                </a:stretch>
              </p:blipFill>
              <p:spPr>
                <a:xfrm>
                  <a:off x="8067600" y="1785017"/>
                  <a:ext cx="14508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2">
            <p14:nvContentPartPr>
              <p14:cNvPr id="176" name="Ink 175">
                <a:extLst>
                  <a:ext uri="{FF2B5EF4-FFF2-40B4-BE49-F238E27FC236}">
                    <a16:creationId xmlns:a16="http://schemas.microsoft.com/office/drawing/2014/main" id="{7A16D896-2190-4505-82A5-8EEC91898579}"/>
                  </a:ext>
                </a:extLst>
              </p14:cNvPr>
              <p14:cNvContentPartPr/>
              <p14:nvPr/>
            </p14:nvContentPartPr>
            <p14:xfrm>
              <a:off x="8412120" y="1837217"/>
              <a:ext cx="105480" cy="9360"/>
            </p14:xfrm>
          </p:contentPart>
        </mc:Choice>
        <mc:Fallback>
          <p:pic>
            <p:nvPicPr>
              <p:cNvPr id="176" name="Ink 175">
                <a:extLst>
                  <a:ext uri="{FF2B5EF4-FFF2-40B4-BE49-F238E27FC236}">
                    <a16:creationId xmlns:a16="http://schemas.microsoft.com/office/drawing/2014/main" id="{7A16D896-2190-4505-82A5-8EEC91898579}"/>
                  </a:ext>
                </a:extLst>
              </p:cNvPr>
              <p:cNvPicPr/>
              <p:nvPr/>
            </p:nvPicPr>
            <p:blipFill>
              <a:blip r:embed="rId253"/>
              <a:stretch>
                <a:fillRect/>
              </a:stretch>
            </p:blipFill>
            <p:spPr>
              <a:xfrm>
                <a:off x="8403480" y="1828217"/>
                <a:ext cx="1231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7" name="Ink 176">
                <a:extLst>
                  <a:ext uri="{FF2B5EF4-FFF2-40B4-BE49-F238E27FC236}">
                    <a16:creationId xmlns:a16="http://schemas.microsoft.com/office/drawing/2014/main" id="{BE9356AE-F88A-47D7-8A24-A36786817C6E}"/>
                  </a:ext>
                </a:extLst>
              </p14:cNvPr>
              <p14:cNvContentPartPr/>
              <p14:nvPr/>
            </p14:nvContentPartPr>
            <p14:xfrm>
              <a:off x="8708040" y="1793657"/>
              <a:ext cx="110160" cy="23040"/>
            </p14:xfrm>
          </p:contentPart>
        </mc:Choice>
        <mc:Fallback>
          <p:pic>
            <p:nvPicPr>
              <p:cNvPr id="177" name="Ink 176">
                <a:extLst>
                  <a:ext uri="{FF2B5EF4-FFF2-40B4-BE49-F238E27FC236}">
                    <a16:creationId xmlns:a16="http://schemas.microsoft.com/office/drawing/2014/main" id="{BE9356AE-F88A-47D7-8A24-A36786817C6E}"/>
                  </a:ext>
                </a:extLst>
              </p:cNvPr>
              <p:cNvPicPr/>
              <p:nvPr/>
            </p:nvPicPr>
            <p:blipFill>
              <a:blip r:embed="rId255"/>
              <a:stretch>
                <a:fillRect/>
              </a:stretch>
            </p:blipFill>
            <p:spPr>
              <a:xfrm>
                <a:off x="8699400" y="1785017"/>
                <a:ext cx="127800" cy="40680"/>
              </a:xfrm>
              <a:prstGeom prst="rect">
                <a:avLst/>
              </a:prstGeom>
            </p:spPr>
          </p:pic>
        </mc:Fallback>
      </mc:AlternateContent>
      <p:grpSp>
        <p:nvGrpSpPr>
          <p:cNvPr id="195" name="Group 194">
            <a:extLst>
              <a:ext uri="{FF2B5EF4-FFF2-40B4-BE49-F238E27FC236}">
                <a16:creationId xmlns:a16="http://schemas.microsoft.com/office/drawing/2014/main" id="{C304903D-E9F7-4A20-9785-9706033CD3C3}"/>
              </a:ext>
            </a:extLst>
          </p:cNvPr>
          <p:cNvGrpSpPr/>
          <p:nvPr/>
        </p:nvGrpSpPr>
        <p:grpSpPr>
          <a:xfrm>
            <a:off x="9137880" y="1732817"/>
            <a:ext cx="119520" cy="133560"/>
            <a:chOff x="9137880" y="1732817"/>
            <a:chExt cx="119520" cy="133560"/>
          </a:xfrm>
        </p:grpSpPr>
        <mc:AlternateContent xmlns:mc="http://schemas.openxmlformats.org/markup-compatibility/2006">
          <mc:Choice xmlns:p14="http://schemas.microsoft.com/office/powerpoint/2010/main" Requires="p14">
            <p:contentPart p14:bwMode="auto" r:id="rId256">
              <p14:nvContentPartPr>
                <p14:cNvPr id="178" name="Ink 177">
                  <a:extLst>
                    <a:ext uri="{FF2B5EF4-FFF2-40B4-BE49-F238E27FC236}">
                      <a16:creationId xmlns:a16="http://schemas.microsoft.com/office/drawing/2014/main" id="{D284CEDB-AF2F-464D-B5B3-AB47F79CF050}"/>
                    </a:ext>
                  </a:extLst>
                </p14:cNvPr>
                <p14:cNvContentPartPr/>
                <p14:nvPr/>
              </p14:nvContentPartPr>
              <p14:xfrm>
                <a:off x="9177840" y="1732817"/>
                <a:ext cx="18360" cy="133560"/>
              </p14:xfrm>
            </p:contentPart>
          </mc:Choice>
          <mc:Fallback>
            <p:pic>
              <p:nvPicPr>
                <p:cNvPr id="178" name="Ink 177">
                  <a:extLst>
                    <a:ext uri="{FF2B5EF4-FFF2-40B4-BE49-F238E27FC236}">
                      <a16:creationId xmlns:a16="http://schemas.microsoft.com/office/drawing/2014/main" id="{D284CEDB-AF2F-464D-B5B3-AB47F79CF050}"/>
                    </a:ext>
                  </a:extLst>
                </p:cNvPr>
                <p:cNvPicPr/>
                <p:nvPr/>
              </p:nvPicPr>
              <p:blipFill>
                <a:blip r:embed="rId257"/>
                <a:stretch>
                  <a:fillRect/>
                </a:stretch>
              </p:blipFill>
              <p:spPr>
                <a:xfrm>
                  <a:off x="9168840" y="1723817"/>
                  <a:ext cx="360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9" name="Ink 178">
                  <a:extLst>
                    <a:ext uri="{FF2B5EF4-FFF2-40B4-BE49-F238E27FC236}">
                      <a16:creationId xmlns:a16="http://schemas.microsoft.com/office/drawing/2014/main" id="{5A3BACA4-C165-4572-A58D-5C8D299150E7}"/>
                    </a:ext>
                  </a:extLst>
                </p14:cNvPr>
                <p14:cNvContentPartPr/>
                <p14:nvPr/>
              </p14:nvContentPartPr>
              <p14:xfrm>
                <a:off x="9137880" y="1815977"/>
                <a:ext cx="119520" cy="12240"/>
              </p14:xfrm>
            </p:contentPart>
          </mc:Choice>
          <mc:Fallback>
            <p:pic>
              <p:nvPicPr>
                <p:cNvPr id="179" name="Ink 178">
                  <a:extLst>
                    <a:ext uri="{FF2B5EF4-FFF2-40B4-BE49-F238E27FC236}">
                      <a16:creationId xmlns:a16="http://schemas.microsoft.com/office/drawing/2014/main" id="{5A3BACA4-C165-4572-A58D-5C8D299150E7}"/>
                    </a:ext>
                  </a:extLst>
                </p:cNvPr>
                <p:cNvPicPr/>
                <p:nvPr/>
              </p:nvPicPr>
              <p:blipFill>
                <a:blip r:embed="rId259"/>
                <a:stretch>
                  <a:fillRect/>
                </a:stretch>
              </p:blipFill>
              <p:spPr>
                <a:xfrm>
                  <a:off x="9128880" y="1806977"/>
                  <a:ext cx="137160" cy="29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0">
            <p14:nvContentPartPr>
              <p14:cNvPr id="180" name="Ink 179">
                <a:extLst>
                  <a:ext uri="{FF2B5EF4-FFF2-40B4-BE49-F238E27FC236}">
                    <a16:creationId xmlns:a16="http://schemas.microsoft.com/office/drawing/2014/main" id="{F6321347-ABBC-4766-85A7-732AE55F43E7}"/>
                  </a:ext>
                </a:extLst>
              </p14:cNvPr>
              <p14:cNvContentPartPr/>
              <p14:nvPr/>
            </p14:nvContentPartPr>
            <p14:xfrm>
              <a:off x="9411840" y="1715177"/>
              <a:ext cx="13680" cy="221040"/>
            </p14:xfrm>
          </p:contentPart>
        </mc:Choice>
        <mc:Fallback>
          <p:pic>
            <p:nvPicPr>
              <p:cNvPr id="180" name="Ink 179">
                <a:extLst>
                  <a:ext uri="{FF2B5EF4-FFF2-40B4-BE49-F238E27FC236}">
                    <a16:creationId xmlns:a16="http://schemas.microsoft.com/office/drawing/2014/main" id="{F6321347-ABBC-4766-85A7-732AE55F43E7}"/>
                  </a:ext>
                </a:extLst>
              </p:cNvPr>
              <p:cNvPicPr/>
              <p:nvPr/>
            </p:nvPicPr>
            <p:blipFill>
              <a:blip r:embed="rId261"/>
              <a:stretch>
                <a:fillRect/>
              </a:stretch>
            </p:blipFill>
            <p:spPr>
              <a:xfrm>
                <a:off x="9402840" y="1706537"/>
                <a:ext cx="31320" cy="238680"/>
              </a:xfrm>
              <a:prstGeom prst="rect">
                <a:avLst/>
              </a:prstGeom>
            </p:spPr>
          </p:pic>
        </mc:Fallback>
      </mc:AlternateContent>
      <p:grpSp>
        <p:nvGrpSpPr>
          <p:cNvPr id="194" name="Group 193">
            <a:extLst>
              <a:ext uri="{FF2B5EF4-FFF2-40B4-BE49-F238E27FC236}">
                <a16:creationId xmlns:a16="http://schemas.microsoft.com/office/drawing/2014/main" id="{90484811-9CF9-4203-913A-AAD773353506}"/>
              </a:ext>
            </a:extLst>
          </p:cNvPr>
          <p:cNvGrpSpPr/>
          <p:nvPr/>
        </p:nvGrpSpPr>
        <p:grpSpPr>
          <a:xfrm>
            <a:off x="9551160" y="1776377"/>
            <a:ext cx="106560" cy="91800"/>
            <a:chOff x="9551160" y="1776377"/>
            <a:chExt cx="106560" cy="91800"/>
          </a:xfrm>
        </p:grpSpPr>
        <mc:AlternateContent xmlns:mc="http://schemas.openxmlformats.org/markup-compatibility/2006">
          <mc:Choice xmlns:p14="http://schemas.microsoft.com/office/powerpoint/2010/main" Requires="p14">
            <p:contentPart p14:bwMode="auto" r:id="rId262">
              <p14:nvContentPartPr>
                <p14:cNvPr id="181" name="Ink 180">
                  <a:extLst>
                    <a:ext uri="{FF2B5EF4-FFF2-40B4-BE49-F238E27FC236}">
                      <a16:creationId xmlns:a16="http://schemas.microsoft.com/office/drawing/2014/main" id="{EA9EDF49-FD3C-4858-A835-A1FB89E9EC0C}"/>
                    </a:ext>
                  </a:extLst>
                </p14:cNvPr>
                <p14:cNvContentPartPr/>
                <p14:nvPr/>
              </p14:nvContentPartPr>
              <p14:xfrm>
                <a:off x="9578520" y="1776377"/>
                <a:ext cx="9720" cy="91800"/>
              </p14:xfrm>
            </p:contentPart>
          </mc:Choice>
          <mc:Fallback>
            <p:pic>
              <p:nvPicPr>
                <p:cNvPr id="181" name="Ink 180">
                  <a:extLst>
                    <a:ext uri="{FF2B5EF4-FFF2-40B4-BE49-F238E27FC236}">
                      <a16:creationId xmlns:a16="http://schemas.microsoft.com/office/drawing/2014/main" id="{EA9EDF49-FD3C-4858-A835-A1FB89E9EC0C}"/>
                    </a:ext>
                  </a:extLst>
                </p:cNvPr>
                <p:cNvPicPr/>
                <p:nvPr/>
              </p:nvPicPr>
              <p:blipFill>
                <a:blip r:embed="rId263"/>
                <a:stretch>
                  <a:fillRect/>
                </a:stretch>
              </p:blipFill>
              <p:spPr>
                <a:xfrm>
                  <a:off x="9569880" y="1767377"/>
                  <a:ext cx="273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2" name="Ink 181">
                  <a:extLst>
                    <a:ext uri="{FF2B5EF4-FFF2-40B4-BE49-F238E27FC236}">
                      <a16:creationId xmlns:a16="http://schemas.microsoft.com/office/drawing/2014/main" id="{67F25310-4018-40A2-86AC-984AC16FB04B}"/>
                    </a:ext>
                  </a:extLst>
                </p14:cNvPr>
                <p14:cNvContentPartPr/>
                <p14:nvPr/>
              </p14:nvContentPartPr>
              <p14:xfrm>
                <a:off x="9551160" y="1828577"/>
                <a:ext cx="106560" cy="20880"/>
              </p14:xfrm>
            </p:contentPart>
          </mc:Choice>
          <mc:Fallback>
            <p:pic>
              <p:nvPicPr>
                <p:cNvPr id="182" name="Ink 181">
                  <a:extLst>
                    <a:ext uri="{FF2B5EF4-FFF2-40B4-BE49-F238E27FC236}">
                      <a16:creationId xmlns:a16="http://schemas.microsoft.com/office/drawing/2014/main" id="{67F25310-4018-40A2-86AC-984AC16FB04B}"/>
                    </a:ext>
                  </a:extLst>
                </p:cNvPr>
                <p:cNvPicPr/>
                <p:nvPr/>
              </p:nvPicPr>
              <p:blipFill>
                <a:blip r:embed="rId265"/>
                <a:stretch>
                  <a:fillRect/>
                </a:stretch>
              </p:blipFill>
              <p:spPr>
                <a:xfrm>
                  <a:off x="9542520" y="1819937"/>
                  <a:ext cx="124200" cy="3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6">
            <p14:nvContentPartPr>
              <p14:cNvPr id="183" name="Ink 182">
                <a:extLst>
                  <a:ext uri="{FF2B5EF4-FFF2-40B4-BE49-F238E27FC236}">
                    <a16:creationId xmlns:a16="http://schemas.microsoft.com/office/drawing/2014/main" id="{EDFE39D7-77B0-4D1C-8292-52A0335290C3}"/>
                  </a:ext>
                </a:extLst>
              </p14:cNvPr>
              <p14:cNvContentPartPr/>
              <p14:nvPr/>
            </p14:nvContentPartPr>
            <p14:xfrm>
              <a:off x="9840240" y="1845857"/>
              <a:ext cx="110880" cy="16920"/>
            </p14:xfrm>
          </p:contentPart>
        </mc:Choice>
        <mc:Fallback>
          <p:pic>
            <p:nvPicPr>
              <p:cNvPr id="183" name="Ink 182">
                <a:extLst>
                  <a:ext uri="{FF2B5EF4-FFF2-40B4-BE49-F238E27FC236}">
                    <a16:creationId xmlns:a16="http://schemas.microsoft.com/office/drawing/2014/main" id="{EDFE39D7-77B0-4D1C-8292-52A0335290C3}"/>
                  </a:ext>
                </a:extLst>
              </p:cNvPr>
              <p:cNvPicPr/>
              <p:nvPr/>
            </p:nvPicPr>
            <p:blipFill>
              <a:blip r:embed="rId267"/>
              <a:stretch>
                <a:fillRect/>
              </a:stretch>
            </p:blipFill>
            <p:spPr>
              <a:xfrm>
                <a:off x="9831600" y="1837217"/>
                <a:ext cx="128520" cy="34560"/>
              </a:xfrm>
              <a:prstGeom prst="rect">
                <a:avLst/>
              </a:prstGeom>
            </p:spPr>
          </p:pic>
        </mc:Fallback>
      </mc:AlternateContent>
      <p:grpSp>
        <p:nvGrpSpPr>
          <p:cNvPr id="193" name="Group 192">
            <a:extLst>
              <a:ext uri="{FF2B5EF4-FFF2-40B4-BE49-F238E27FC236}">
                <a16:creationId xmlns:a16="http://schemas.microsoft.com/office/drawing/2014/main" id="{C72885C9-5831-4057-A5E4-443E619082FB}"/>
              </a:ext>
            </a:extLst>
          </p:cNvPr>
          <p:cNvGrpSpPr/>
          <p:nvPr/>
        </p:nvGrpSpPr>
        <p:grpSpPr>
          <a:xfrm>
            <a:off x="10197000" y="1715177"/>
            <a:ext cx="131400" cy="95040"/>
            <a:chOff x="10197000" y="1715177"/>
            <a:chExt cx="131400" cy="95040"/>
          </a:xfrm>
        </p:grpSpPr>
        <mc:AlternateContent xmlns:mc="http://schemas.openxmlformats.org/markup-compatibility/2006">
          <mc:Choice xmlns:p14="http://schemas.microsoft.com/office/powerpoint/2010/main" Requires="p14">
            <p:contentPart p14:bwMode="auto" r:id="rId268">
              <p14:nvContentPartPr>
                <p14:cNvPr id="184" name="Ink 183">
                  <a:extLst>
                    <a:ext uri="{FF2B5EF4-FFF2-40B4-BE49-F238E27FC236}">
                      <a16:creationId xmlns:a16="http://schemas.microsoft.com/office/drawing/2014/main" id="{4FCA5E91-6086-4F69-8259-F125631CCD34}"/>
                    </a:ext>
                  </a:extLst>
                </p14:cNvPr>
                <p14:cNvContentPartPr/>
                <p14:nvPr/>
              </p14:nvContentPartPr>
              <p14:xfrm>
                <a:off x="10266480" y="1715177"/>
                <a:ext cx="9720" cy="95040"/>
              </p14:xfrm>
            </p:contentPart>
          </mc:Choice>
          <mc:Fallback>
            <p:pic>
              <p:nvPicPr>
                <p:cNvPr id="184" name="Ink 183">
                  <a:extLst>
                    <a:ext uri="{FF2B5EF4-FFF2-40B4-BE49-F238E27FC236}">
                      <a16:creationId xmlns:a16="http://schemas.microsoft.com/office/drawing/2014/main" id="{4FCA5E91-6086-4F69-8259-F125631CCD34}"/>
                    </a:ext>
                  </a:extLst>
                </p:cNvPr>
                <p:cNvPicPr/>
                <p:nvPr/>
              </p:nvPicPr>
              <p:blipFill>
                <a:blip r:embed="rId269"/>
                <a:stretch>
                  <a:fillRect/>
                </a:stretch>
              </p:blipFill>
              <p:spPr>
                <a:xfrm>
                  <a:off x="10257840" y="1706537"/>
                  <a:ext cx="273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5" name="Ink 184">
                  <a:extLst>
                    <a:ext uri="{FF2B5EF4-FFF2-40B4-BE49-F238E27FC236}">
                      <a16:creationId xmlns:a16="http://schemas.microsoft.com/office/drawing/2014/main" id="{3AB73392-6068-4CCC-9D61-227917303AC1}"/>
                    </a:ext>
                  </a:extLst>
                </p14:cNvPr>
                <p14:cNvContentPartPr/>
                <p14:nvPr/>
              </p14:nvContentPartPr>
              <p14:xfrm>
                <a:off x="10197000" y="1786817"/>
                <a:ext cx="131400" cy="7200"/>
              </p14:xfrm>
            </p:contentPart>
          </mc:Choice>
          <mc:Fallback>
            <p:pic>
              <p:nvPicPr>
                <p:cNvPr id="185" name="Ink 184">
                  <a:extLst>
                    <a:ext uri="{FF2B5EF4-FFF2-40B4-BE49-F238E27FC236}">
                      <a16:creationId xmlns:a16="http://schemas.microsoft.com/office/drawing/2014/main" id="{3AB73392-6068-4CCC-9D61-227917303AC1}"/>
                    </a:ext>
                  </a:extLst>
                </p:cNvPr>
                <p:cNvPicPr/>
                <p:nvPr/>
              </p:nvPicPr>
              <p:blipFill>
                <a:blip r:embed="rId271"/>
                <a:stretch>
                  <a:fillRect/>
                </a:stretch>
              </p:blipFill>
              <p:spPr>
                <a:xfrm>
                  <a:off x="10188000" y="1778177"/>
                  <a:ext cx="149040" cy="24840"/>
                </a:xfrm>
                <a:prstGeom prst="rect">
                  <a:avLst/>
                </a:prstGeom>
              </p:spPr>
            </p:pic>
          </mc:Fallback>
        </mc:AlternateContent>
      </p:grpSp>
      <p:grpSp>
        <p:nvGrpSpPr>
          <p:cNvPr id="192" name="Group 191">
            <a:extLst>
              <a:ext uri="{FF2B5EF4-FFF2-40B4-BE49-F238E27FC236}">
                <a16:creationId xmlns:a16="http://schemas.microsoft.com/office/drawing/2014/main" id="{F7F9F551-42E6-4CEA-ABB7-BF223D985471}"/>
              </a:ext>
            </a:extLst>
          </p:cNvPr>
          <p:cNvGrpSpPr/>
          <p:nvPr/>
        </p:nvGrpSpPr>
        <p:grpSpPr>
          <a:xfrm>
            <a:off x="10485000" y="1637057"/>
            <a:ext cx="191880" cy="226080"/>
            <a:chOff x="10485000" y="1637057"/>
            <a:chExt cx="191880" cy="226080"/>
          </a:xfrm>
        </p:grpSpPr>
        <mc:AlternateContent xmlns:mc="http://schemas.openxmlformats.org/markup-compatibility/2006">
          <mc:Choice xmlns:p14="http://schemas.microsoft.com/office/powerpoint/2010/main" Requires="p14">
            <p:contentPart p14:bwMode="auto" r:id="rId272">
              <p14:nvContentPartPr>
                <p14:cNvPr id="186" name="Ink 185">
                  <a:extLst>
                    <a:ext uri="{FF2B5EF4-FFF2-40B4-BE49-F238E27FC236}">
                      <a16:creationId xmlns:a16="http://schemas.microsoft.com/office/drawing/2014/main" id="{5E85C828-6DF5-4C09-8637-6D2C34446F7B}"/>
                    </a:ext>
                  </a:extLst>
                </p14:cNvPr>
                <p14:cNvContentPartPr/>
                <p14:nvPr/>
              </p14:nvContentPartPr>
              <p14:xfrm>
                <a:off x="10485000" y="1637057"/>
                <a:ext cx="16200" cy="223200"/>
              </p14:xfrm>
            </p:contentPart>
          </mc:Choice>
          <mc:Fallback>
            <p:pic>
              <p:nvPicPr>
                <p:cNvPr id="186" name="Ink 185">
                  <a:extLst>
                    <a:ext uri="{FF2B5EF4-FFF2-40B4-BE49-F238E27FC236}">
                      <a16:creationId xmlns:a16="http://schemas.microsoft.com/office/drawing/2014/main" id="{5E85C828-6DF5-4C09-8637-6D2C34446F7B}"/>
                    </a:ext>
                  </a:extLst>
                </p:cNvPr>
                <p:cNvPicPr/>
                <p:nvPr/>
              </p:nvPicPr>
              <p:blipFill>
                <a:blip r:embed="rId273"/>
                <a:stretch>
                  <a:fillRect/>
                </a:stretch>
              </p:blipFill>
              <p:spPr>
                <a:xfrm>
                  <a:off x="10476000" y="1628057"/>
                  <a:ext cx="338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7" name="Ink 186">
                  <a:extLst>
                    <a:ext uri="{FF2B5EF4-FFF2-40B4-BE49-F238E27FC236}">
                      <a16:creationId xmlns:a16="http://schemas.microsoft.com/office/drawing/2014/main" id="{D2EE7616-9EBE-4759-B59F-4030F3597BF8}"/>
                    </a:ext>
                  </a:extLst>
                </p14:cNvPr>
                <p14:cNvContentPartPr/>
                <p14:nvPr/>
              </p14:nvContentPartPr>
              <p14:xfrm>
                <a:off x="10572480" y="1741457"/>
                <a:ext cx="104400" cy="121680"/>
              </p14:xfrm>
            </p:contentPart>
          </mc:Choice>
          <mc:Fallback>
            <p:pic>
              <p:nvPicPr>
                <p:cNvPr id="187" name="Ink 186">
                  <a:extLst>
                    <a:ext uri="{FF2B5EF4-FFF2-40B4-BE49-F238E27FC236}">
                      <a16:creationId xmlns:a16="http://schemas.microsoft.com/office/drawing/2014/main" id="{D2EE7616-9EBE-4759-B59F-4030F3597BF8}"/>
                    </a:ext>
                  </a:extLst>
                </p:cNvPr>
                <p:cNvPicPr/>
                <p:nvPr/>
              </p:nvPicPr>
              <p:blipFill>
                <a:blip r:embed="rId275"/>
                <a:stretch>
                  <a:fillRect/>
                </a:stretch>
              </p:blipFill>
              <p:spPr>
                <a:xfrm>
                  <a:off x="10563840" y="1732457"/>
                  <a:ext cx="122040" cy="13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6">
            <p14:nvContentPartPr>
              <p14:cNvPr id="188" name="Ink 187">
                <a:extLst>
                  <a:ext uri="{FF2B5EF4-FFF2-40B4-BE49-F238E27FC236}">
                    <a16:creationId xmlns:a16="http://schemas.microsoft.com/office/drawing/2014/main" id="{12C7D7E8-C0BB-4D02-8E31-ABD30E4B4C72}"/>
                  </a:ext>
                </a:extLst>
              </p14:cNvPr>
              <p14:cNvContentPartPr/>
              <p14:nvPr/>
            </p14:nvContentPartPr>
            <p14:xfrm>
              <a:off x="10881360" y="1912097"/>
              <a:ext cx="11880" cy="12600"/>
            </p14:xfrm>
          </p:contentPart>
        </mc:Choice>
        <mc:Fallback>
          <p:pic>
            <p:nvPicPr>
              <p:cNvPr id="188" name="Ink 187">
                <a:extLst>
                  <a:ext uri="{FF2B5EF4-FFF2-40B4-BE49-F238E27FC236}">
                    <a16:creationId xmlns:a16="http://schemas.microsoft.com/office/drawing/2014/main" id="{12C7D7E8-C0BB-4D02-8E31-ABD30E4B4C72}"/>
                  </a:ext>
                </a:extLst>
              </p:cNvPr>
              <p:cNvPicPr/>
              <p:nvPr/>
            </p:nvPicPr>
            <p:blipFill>
              <a:blip r:embed="rId277"/>
              <a:stretch>
                <a:fillRect/>
              </a:stretch>
            </p:blipFill>
            <p:spPr>
              <a:xfrm>
                <a:off x="10872720" y="1903457"/>
                <a:ext cx="29520" cy="30240"/>
              </a:xfrm>
              <a:prstGeom prst="rect">
                <a:avLst/>
              </a:prstGeom>
            </p:spPr>
          </p:pic>
        </mc:Fallback>
      </mc:AlternateContent>
      <p:grpSp>
        <p:nvGrpSpPr>
          <p:cNvPr id="191" name="Group 190">
            <a:extLst>
              <a:ext uri="{FF2B5EF4-FFF2-40B4-BE49-F238E27FC236}">
                <a16:creationId xmlns:a16="http://schemas.microsoft.com/office/drawing/2014/main" id="{32493C77-4F42-4345-969D-EC818D41389D}"/>
              </a:ext>
            </a:extLst>
          </p:cNvPr>
          <p:cNvGrpSpPr/>
          <p:nvPr/>
        </p:nvGrpSpPr>
        <p:grpSpPr>
          <a:xfrm>
            <a:off x="11024640" y="1907057"/>
            <a:ext cx="254160" cy="17640"/>
            <a:chOff x="11024640" y="1907057"/>
            <a:chExt cx="254160" cy="17640"/>
          </a:xfrm>
        </p:grpSpPr>
        <mc:AlternateContent xmlns:mc="http://schemas.openxmlformats.org/markup-compatibility/2006">
          <mc:Choice xmlns:p14="http://schemas.microsoft.com/office/powerpoint/2010/main" Requires="p14">
            <p:contentPart p14:bwMode="auto" r:id="rId278">
              <p14:nvContentPartPr>
                <p14:cNvPr id="189" name="Ink 188">
                  <a:extLst>
                    <a:ext uri="{FF2B5EF4-FFF2-40B4-BE49-F238E27FC236}">
                      <a16:creationId xmlns:a16="http://schemas.microsoft.com/office/drawing/2014/main" id="{23D01A42-851E-476A-9826-9EB6DF4A5CE5}"/>
                    </a:ext>
                  </a:extLst>
                </p14:cNvPr>
                <p14:cNvContentPartPr/>
                <p14:nvPr/>
              </p14:nvContentPartPr>
              <p14:xfrm>
                <a:off x="11024640" y="1915337"/>
                <a:ext cx="155520" cy="9360"/>
              </p14:xfrm>
            </p:contentPart>
          </mc:Choice>
          <mc:Fallback>
            <p:pic>
              <p:nvPicPr>
                <p:cNvPr id="189" name="Ink 188">
                  <a:extLst>
                    <a:ext uri="{FF2B5EF4-FFF2-40B4-BE49-F238E27FC236}">
                      <a16:creationId xmlns:a16="http://schemas.microsoft.com/office/drawing/2014/main" id="{23D01A42-851E-476A-9826-9EB6DF4A5CE5}"/>
                    </a:ext>
                  </a:extLst>
                </p:cNvPr>
                <p:cNvPicPr/>
                <p:nvPr/>
              </p:nvPicPr>
              <p:blipFill>
                <a:blip r:embed="rId279"/>
                <a:stretch>
                  <a:fillRect/>
                </a:stretch>
              </p:blipFill>
              <p:spPr>
                <a:xfrm>
                  <a:off x="11016000" y="1906697"/>
                  <a:ext cx="173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0" name="Ink 189">
                  <a:extLst>
                    <a:ext uri="{FF2B5EF4-FFF2-40B4-BE49-F238E27FC236}">
                      <a16:creationId xmlns:a16="http://schemas.microsoft.com/office/drawing/2014/main" id="{0732F3BE-962F-4004-811E-76BAE2E0C935}"/>
                    </a:ext>
                  </a:extLst>
                </p14:cNvPr>
                <p14:cNvContentPartPr/>
                <p14:nvPr/>
              </p14:nvContentPartPr>
              <p14:xfrm>
                <a:off x="11277000" y="1907057"/>
                <a:ext cx="1800" cy="360"/>
              </p14:xfrm>
            </p:contentPart>
          </mc:Choice>
          <mc:Fallback>
            <p:pic>
              <p:nvPicPr>
                <p:cNvPr id="190" name="Ink 189">
                  <a:extLst>
                    <a:ext uri="{FF2B5EF4-FFF2-40B4-BE49-F238E27FC236}">
                      <a16:creationId xmlns:a16="http://schemas.microsoft.com/office/drawing/2014/main" id="{0732F3BE-962F-4004-811E-76BAE2E0C935}"/>
                    </a:ext>
                  </a:extLst>
                </p:cNvPr>
                <p:cNvPicPr/>
                <p:nvPr/>
              </p:nvPicPr>
              <p:blipFill>
                <a:blip r:embed="rId89"/>
                <a:stretch>
                  <a:fillRect/>
                </a:stretch>
              </p:blipFill>
              <p:spPr>
                <a:xfrm>
                  <a:off x="11268360" y="1898057"/>
                  <a:ext cx="19440" cy="18000"/>
                </a:xfrm>
                <a:prstGeom prst="rect">
                  <a:avLst/>
                </a:prstGeom>
              </p:spPr>
            </p:pic>
          </mc:Fallback>
        </mc:AlternateContent>
      </p:grpSp>
      <p:grpSp>
        <p:nvGrpSpPr>
          <p:cNvPr id="201" name="Group 200">
            <a:extLst>
              <a:ext uri="{FF2B5EF4-FFF2-40B4-BE49-F238E27FC236}">
                <a16:creationId xmlns:a16="http://schemas.microsoft.com/office/drawing/2014/main" id="{A835B657-2C35-4E4E-A2E2-98E7659BA840}"/>
              </a:ext>
            </a:extLst>
          </p:cNvPr>
          <p:cNvGrpSpPr/>
          <p:nvPr/>
        </p:nvGrpSpPr>
        <p:grpSpPr>
          <a:xfrm>
            <a:off x="7738560" y="2153657"/>
            <a:ext cx="335520" cy="195840"/>
            <a:chOff x="7738560" y="2153657"/>
            <a:chExt cx="335520" cy="195840"/>
          </a:xfrm>
        </p:grpSpPr>
        <mc:AlternateContent xmlns:mc="http://schemas.openxmlformats.org/markup-compatibility/2006">
          <mc:Choice xmlns:p14="http://schemas.microsoft.com/office/powerpoint/2010/main" Requires="p14">
            <p:contentPart p14:bwMode="auto" r:id="rId281">
              <p14:nvContentPartPr>
                <p14:cNvPr id="198" name="Ink 197">
                  <a:extLst>
                    <a:ext uri="{FF2B5EF4-FFF2-40B4-BE49-F238E27FC236}">
                      <a16:creationId xmlns:a16="http://schemas.microsoft.com/office/drawing/2014/main" id="{0C968336-0A14-4270-A953-1EED3BCA5EC0}"/>
                    </a:ext>
                  </a:extLst>
                </p14:cNvPr>
                <p14:cNvContentPartPr/>
                <p14:nvPr/>
              </p14:nvContentPartPr>
              <p14:xfrm>
                <a:off x="7767720" y="2211617"/>
                <a:ext cx="14400" cy="86400"/>
              </p14:xfrm>
            </p:contentPart>
          </mc:Choice>
          <mc:Fallback>
            <p:pic>
              <p:nvPicPr>
                <p:cNvPr id="198" name="Ink 197">
                  <a:extLst>
                    <a:ext uri="{FF2B5EF4-FFF2-40B4-BE49-F238E27FC236}">
                      <a16:creationId xmlns:a16="http://schemas.microsoft.com/office/drawing/2014/main" id="{0C968336-0A14-4270-A953-1EED3BCA5EC0}"/>
                    </a:ext>
                  </a:extLst>
                </p:cNvPr>
                <p:cNvPicPr/>
                <p:nvPr/>
              </p:nvPicPr>
              <p:blipFill>
                <a:blip r:embed="rId282"/>
                <a:stretch>
                  <a:fillRect/>
                </a:stretch>
              </p:blipFill>
              <p:spPr>
                <a:xfrm>
                  <a:off x="7759080" y="2202977"/>
                  <a:ext cx="320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99" name="Ink 198">
                  <a:extLst>
                    <a:ext uri="{FF2B5EF4-FFF2-40B4-BE49-F238E27FC236}">
                      <a16:creationId xmlns:a16="http://schemas.microsoft.com/office/drawing/2014/main" id="{D550DB1E-BBBB-40AB-A57A-5F1F6528F4DB}"/>
                    </a:ext>
                  </a:extLst>
                </p14:cNvPr>
                <p14:cNvContentPartPr/>
                <p14:nvPr/>
              </p14:nvContentPartPr>
              <p14:xfrm>
                <a:off x="7738560" y="2255177"/>
                <a:ext cx="81720" cy="26640"/>
              </p14:xfrm>
            </p:contentPart>
          </mc:Choice>
          <mc:Fallback>
            <p:pic>
              <p:nvPicPr>
                <p:cNvPr id="199" name="Ink 198">
                  <a:extLst>
                    <a:ext uri="{FF2B5EF4-FFF2-40B4-BE49-F238E27FC236}">
                      <a16:creationId xmlns:a16="http://schemas.microsoft.com/office/drawing/2014/main" id="{D550DB1E-BBBB-40AB-A57A-5F1F6528F4DB}"/>
                    </a:ext>
                  </a:extLst>
                </p:cNvPr>
                <p:cNvPicPr/>
                <p:nvPr/>
              </p:nvPicPr>
              <p:blipFill>
                <a:blip r:embed="rId284"/>
                <a:stretch>
                  <a:fillRect/>
                </a:stretch>
              </p:blipFill>
              <p:spPr>
                <a:xfrm>
                  <a:off x="7729920" y="2246537"/>
                  <a:ext cx="99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00" name="Ink 199">
                  <a:extLst>
                    <a:ext uri="{FF2B5EF4-FFF2-40B4-BE49-F238E27FC236}">
                      <a16:creationId xmlns:a16="http://schemas.microsoft.com/office/drawing/2014/main" id="{D3327E29-0895-461D-9EF6-DCEB6048BAB3}"/>
                    </a:ext>
                  </a:extLst>
                </p14:cNvPr>
                <p14:cNvContentPartPr/>
                <p14:nvPr/>
              </p14:nvContentPartPr>
              <p14:xfrm>
                <a:off x="7846200" y="2153657"/>
                <a:ext cx="227880" cy="195840"/>
              </p14:xfrm>
            </p:contentPart>
          </mc:Choice>
          <mc:Fallback>
            <p:pic>
              <p:nvPicPr>
                <p:cNvPr id="200" name="Ink 199">
                  <a:extLst>
                    <a:ext uri="{FF2B5EF4-FFF2-40B4-BE49-F238E27FC236}">
                      <a16:creationId xmlns:a16="http://schemas.microsoft.com/office/drawing/2014/main" id="{D3327E29-0895-461D-9EF6-DCEB6048BAB3}"/>
                    </a:ext>
                  </a:extLst>
                </p:cNvPr>
                <p:cNvPicPr/>
                <p:nvPr/>
              </p:nvPicPr>
              <p:blipFill>
                <a:blip r:embed="rId286"/>
                <a:stretch>
                  <a:fillRect/>
                </a:stretch>
              </p:blipFill>
              <p:spPr>
                <a:xfrm>
                  <a:off x="7837200" y="2145017"/>
                  <a:ext cx="245520" cy="213480"/>
                </a:xfrm>
                <a:prstGeom prst="rect">
                  <a:avLst/>
                </a:prstGeom>
              </p:spPr>
            </p:pic>
          </mc:Fallback>
        </mc:AlternateContent>
      </p:grpSp>
      <p:grpSp>
        <p:nvGrpSpPr>
          <p:cNvPr id="210" name="Group 209">
            <a:extLst>
              <a:ext uri="{FF2B5EF4-FFF2-40B4-BE49-F238E27FC236}">
                <a16:creationId xmlns:a16="http://schemas.microsoft.com/office/drawing/2014/main" id="{AD3AED96-FDCC-486F-A49E-78CBE78D811F}"/>
              </a:ext>
            </a:extLst>
          </p:cNvPr>
          <p:cNvGrpSpPr/>
          <p:nvPr/>
        </p:nvGrpSpPr>
        <p:grpSpPr>
          <a:xfrm>
            <a:off x="9149760" y="2176697"/>
            <a:ext cx="403560" cy="169920"/>
            <a:chOff x="9149760" y="2176697"/>
            <a:chExt cx="403560" cy="169920"/>
          </a:xfrm>
        </p:grpSpPr>
        <mc:AlternateContent xmlns:mc="http://schemas.openxmlformats.org/markup-compatibility/2006">
          <mc:Choice xmlns:p14="http://schemas.microsoft.com/office/powerpoint/2010/main" Requires="p14">
            <p:contentPart p14:bwMode="auto" r:id="rId287">
              <p14:nvContentPartPr>
                <p14:cNvPr id="202" name="Ink 201">
                  <a:extLst>
                    <a:ext uri="{FF2B5EF4-FFF2-40B4-BE49-F238E27FC236}">
                      <a16:creationId xmlns:a16="http://schemas.microsoft.com/office/drawing/2014/main" id="{7F5D02A5-712A-47E9-B064-358E7677C38A}"/>
                    </a:ext>
                  </a:extLst>
                </p14:cNvPr>
                <p14:cNvContentPartPr/>
                <p14:nvPr/>
              </p14:nvContentPartPr>
              <p14:xfrm>
                <a:off x="9195840" y="2194337"/>
                <a:ext cx="13680" cy="99360"/>
              </p14:xfrm>
            </p:contentPart>
          </mc:Choice>
          <mc:Fallback>
            <p:pic>
              <p:nvPicPr>
                <p:cNvPr id="202" name="Ink 201">
                  <a:extLst>
                    <a:ext uri="{FF2B5EF4-FFF2-40B4-BE49-F238E27FC236}">
                      <a16:creationId xmlns:a16="http://schemas.microsoft.com/office/drawing/2014/main" id="{7F5D02A5-712A-47E9-B064-358E7677C38A}"/>
                    </a:ext>
                  </a:extLst>
                </p:cNvPr>
                <p:cNvPicPr/>
                <p:nvPr/>
              </p:nvPicPr>
              <p:blipFill>
                <a:blip r:embed="rId288"/>
                <a:stretch>
                  <a:fillRect/>
                </a:stretch>
              </p:blipFill>
              <p:spPr>
                <a:xfrm>
                  <a:off x="9187200" y="2185337"/>
                  <a:ext cx="313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03" name="Ink 202">
                  <a:extLst>
                    <a:ext uri="{FF2B5EF4-FFF2-40B4-BE49-F238E27FC236}">
                      <a16:creationId xmlns:a16="http://schemas.microsoft.com/office/drawing/2014/main" id="{B87A8497-A645-4278-81EF-31553E5B454A}"/>
                    </a:ext>
                  </a:extLst>
                </p14:cNvPr>
                <p14:cNvContentPartPr/>
                <p14:nvPr/>
              </p14:nvContentPartPr>
              <p14:xfrm>
                <a:off x="9149760" y="2237177"/>
                <a:ext cx="116280" cy="24120"/>
              </p14:xfrm>
            </p:contentPart>
          </mc:Choice>
          <mc:Fallback>
            <p:pic>
              <p:nvPicPr>
                <p:cNvPr id="203" name="Ink 202">
                  <a:extLst>
                    <a:ext uri="{FF2B5EF4-FFF2-40B4-BE49-F238E27FC236}">
                      <a16:creationId xmlns:a16="http://schemas.microsoft.com/office/drawing/2014/main" id="{B87A8497-A645-4278-81EF-31553E5B454A}"/>
                    </a:ext>
                  </a:extLst>
                </p:cNvPr>
                <p:cNvPicPr/>
                <p:nvPr/>
              </p:nvPicPr>
              <p:blipFill>
                <a:blip r:embed="rId290"/>
                <a:stretch>
                  <a:fillRect/>
                </a:stretch>
              </p:blipFill>
              <p:spPr>
                <a:xfrm>
                  <a:off x="9141120" y="2228177"/>
                  <a:ext cx="1339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04" name="Ink 203">
                  <a:extLst>
                    <a:ext uri="{FF2B5EF4-FFF2-40B4-BE49-F238E27FC236}">
                      <a16:creationId xmlns:a16="http://schemas.microsoft.com/office/drawing/2014/main" id="{613C1129-AC1F-4F47-B466-327CE21EC86D}"/>
                    </a:ext>
                  </a:extLst>
                </p14:cNvPr>
                <p14:cNvContentPartPr/>
                <p14:nvPr/>
              </p14:nvContentPartPr>
              <p14:xfrm>
                <a:off x="9300600" y="2176697"/>
                <a:ext cx="106920" cy="169920"/>
              </p14:xfrm>
            </p:contentPart>
          </mc:Choice>
          <mc:Fallback>
            <p:pic>
              <p:nvPicPr>
                <p:cNvPr id="204" name="Ink 203">
                  <a:extLst>
                    <a:ext uri="{FF2B5EF4-FFF2-40B4-BE49-F238E27FC236}">
                      <a16:creationId xmlns:a16="http://schemas.microsoft.com/office/drawing/2014/main" id="{613C1129-AC1F-4F47-B466-327CE21EC86D}"/>
                    </a:ext>
                  </a:extLst>
                </p:cNvPr>
                <p:cNvPicPr/>
                <p:nvPr/>
              </p:nvPicPr>
              <p:blipFill>
                <a:blip r:embed="rId292"/>
                <a:stretch>
                  <a:fillRect/>
                </a:stretch>
              </p:blipFill>
              <p:spPr>
                <a:xfrm>
                  <a:off x="9291600" y="2168057"/>
                  <a:ext cx="1245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05" name="Ink 204">
                  <a:extLst>
                    <a:ext uri="{FF2B5EF4-FFF2-40B4-BE49-F238E27FC236}">
                      <a16:creationId xmlns:a16="http://schemas.microsoft.com/office/drawing/2014/main" id="{8FCC3FE0-DB81-4544-A18F-4FFBB5AF4090}"/>
                    </a:ext>
                  </a:extLst>
                </p14:cNvPr>
                <p14:cNvContentPartPr/>
                <p14:nvPr/>
              </p14:nvContentPartPr>
              <p14:xfrm>
                <a:off x="9417600" y="2214497"/>
                <a:ext cx="135720" cy="119520"/>
              </p14:xfrm>
            </p:contentPart>
          </mc:Choice>
          <mc:Fallback>
            <p:pic>
              <p:nvPicPr>
                <p:cNvPr id="205" name="Ink 204">
                  <a:extLst>
                    <a:ext uri="{FF2B5EF4-FFF2-40B4-BE49-F238E27FC236}">
                      <a16:creationId xmlns:a16="http://schemas.microsoft.com/office/drawing/2014/main" id="{8FCC3FE0-DB81-4544-A18F-4FFBB5AF4090}"/>
                    </a:ext>
                  </a:extLst>
                </p:cNvPr>
                <p:cNvPicPr/>
                <p:nvPr/>
              </p:nvPicPr>
              <p:blipFill>
                <a:blip r:embed="rId294"/>
                <a:stretch>
                  <a:fillRect/>
                </a:stretch>
              </p:blipFill>
              <p:spPr>
                <a:xfrm>
                  <a:off x="9408600" y="2205497"/>
                  <a:ext cx="153360" cy="137160"/>
                </a:xfrm>
                <a:prstGeom prst="rect">
                  <a:avLst/>
                </a:prstGeom>
              </p:spPr>
            </p:pic>
          </mc:Fallback>
        </mc:AlternateContent>
      </p:grpSp>
      <p:grpSp>
        <p:nvGrpSpPr>
          <p:cNvPr id="209" name="Group 208">
            <a:extLst>
              <a:ext uri="{FF2B5EF4-FFF2-40B4-BE49-F238E27FC236}">
                <a16:creationId xmlns:a16="http://schemas.microsoft.com/office/drawing/2014/main" id="{00AC2D0E-1E08-42C4-8390-39DF45C36B7D}"/>
              </a:ext>
            </a:extLst>
          </p:cNvPr>
          <p:cNvGrpSpPr/>
          <p:nvPr/>
        </p:nvGrpSpPr>
        <p:grpSpPr>
          <a:xfrm>
            <a:off x="10299600" y="2165897"/>
            <a:ext cx="360000" cy="173520"/>
            <a:chOff x="10299600" y="2165897"/>
            <a:chExt cx="360000" cy="173520"/>
          </a:xfrm>
        </p:grpSpPr>
        <mc:AlternateContent xmlns:mc="http://schemas.openxmlformats.org/markup-compatibility/2006">
          <mc:Choice xmlns:p14="http://schemas.microsoft.com/office/powerpoint/2010/main" Requires="p14">
            <p:contentPart p14:bwMode="auto" r:id="rId295">
              <p14:nvContentPartPr>
                <p14:cNvPr id="206" name="Ink 205">
                  <a:extLst>
                    <a:ext uri="{FF2B5EF4-FFF2-40B4-BE49-F238E27FC236}">
                      <a16:creationId xmlns:a16="http://schemas.microsoft.com/office/drawing/2014/main" id="{D6EAB3A4-8B4A-48CF-A08E-42312F912C20}"/>
                    </a:ext>
                  </a:extLst>
                </p14:cNvPr>
                <p14:cNvContentPartPr/>
                <p14:nvPr/>
              </p14:nvContentPartPr>
              <p14:xfrm>
                <a:off x="10337400" y="2194337"/>
                <a:ext cx="10440" cy="109800"/>
              </p14:xfrm>
            </p:contentPart>
          </mc:Choice>
          <mc:Fallback>
            <p:pic>
              <p:nvPicPr>
                <p:cNvPr id="206" name="Ink 205">
                  <a:extLst>
                    <a:ext uri="{FF2B5EF4-FFF2-40B4-BE49-F238E27FC236}">
                      <a16:creationId xmlns:a16="http://schemas.microsoft.com/office/drawing/2014/main" id="{D6EAB3A4-8B4A-48CF-A08E-42312F912C20}"/>
                    </a:ext>
                  </a:extLst>
                </p:cNvPr>
                <p:cNvPicPr/>
                <p:nvPr/>
              </p:nvPicPr>
              <p:blipFill>
                <a:blip r:embed="rId296"/>
                <a:stretch>
                  <a:fillRect/>
                </a:stretch>
              </p:blipFill>
              <p:spPr>
                <a:xfrm>
                  <a:off x="10328760" y="2185337"/>
                  <a:ext cx="280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07" name="Ink 206">
                  <a:extLst>
                    <a:ext uri="{FF2B5EF4-FFF2-40B4-BE49-F238E27FC236}">
                      <a16:creationId xmlns:a16="http://schemas.microsoft.com/office/drawing/2014/main" id="{EF859E67-ADDB-4AF2-82E6-F0DE1C10FEEC}"/>
                    </a:ext>
                  </a:extLst>
                </p14:cNvPr>
                <p14:cNvContentPartPr/>
                <p14:nvPr/>
              </p14:nvContentPartPr>
              <p14:xfrm>
                <a:off x="10299600" y="2228897"/>
                <a:ext cx="98640" cy="26280"/>
              </p14:xfrm>
            </p:contentPart>
          </mc:Choice>
          <mc:Fallback>
            <p:pic>
              <p:nvPicPr>
                <p:cNvPr id="207" name="Ink 206">
                  <a:extLst>
                    <a:ext uri="{FF2B5EF4-FFF2-40B4-BE49-F238E27FC236}">
                      <a16:creationId xmlns:a16="http://schemas.microsoft.com/office/drawing/2014/main" id="{EF859E67-ADDB-4AF2-82E6-F0DE1C10FEEC}"/>
                    </a:ext>
                  </a:extLst>
                </p:cNvPr>
                <p:cNvPicPr/>
                <p:nvPr/>
              </p:nvPicPr>
              <p:blipFill>
                <a:blip r:embed="rId298"/>
                <a:stretch>
                  <a:fillRect/>
                </a:stretch>
              </p:blipFill>
              <p:spPr>
                <a:xfrm>
                  <a:off x="10290600" y="2220257"/>
                  <a:ext cx="1162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08" name="Ink 207">
                  <a:extLst>
                    <a:ext uri="{FF2B5EF4-FFF2-40B4-BE49-F238E27FC236}">
                      <a16:creationId xmlns:a16="http://schemas.microsoft.com/office/drawing/2014/main" id="{6D538B50-EE1F-48A9-BF6E-B586630853B6}"/>
                    </a:ext>
                  </a:extLst>
                </p14:cNvPr>
                <p14:cNvContentPartPr/>
                <p14:nvPr/>
              </p14:nvContentPartPr>
              <p14:xfrm>
                <a:off x="10414080" y="2165897"/>
                <a:ext cx="245520" cy="173520"/>
              </p14:xfrm>
            </p:contentPart>
          </mc:Choice>
          <mc:Fallback>
            <p:pic>
              <p:nvPicPr>
                <p:cNvPr id="208" name="Ink 207">
                  <a:extLst>
                    <a:ext uri="{FF2B5EF4-FFF2-40B4-BE49-F238E27FC236}">
                      <a16:creationId xmlns:a16="http://schemas.microsoft.com/office/drawing/2014/main" id="{6D538B50-EE1F-48A9-BF6E-B586630853B6}"/>
                    </a:ext>
                  </a:extLst>
                </p:cNvPr>
                <p:cNvPicPr/>
                <p:nvPr/>
              </p:nvPicPr>
              <p:blipFill>
                <a:blip r:embed="rId300"/>
                <a:stretch>
                  <a:fillRect/>
                </a:stretch>
              </p:blipFill>
              <p:spPr>
                <a:xfrm>
                  <a:off x="10405440" y="2157257"/>
                  <a:ext cx="263160" cy="191160"/>
                </a:xfrm>
                <a:prstGeom prst="rect">
                  <a:avLst/>
                </a:prstGeom>
              </p:spPr>
            </p:pic>
          </mc:Fallback>
        </mc:AlternateContent>
      </p:grpSp>
      <p:grpSp>
        <p:nvGrpSpPr>
          <p:cNvPr id="214" name="Group 213">
            <a:extLst>
              <a:ext uri="{FF2B5EF4-FFF2-40B4-BE49-F238E27FC236}">
                <a16:creationId xmlns:a16="http://schemas.microsoft.com/office/drawing/2014/main" id="{41991F13-0BB6-42F3-93CE-7FE279BB240A}"/>
              </a:ext>
            </a:extLst>
          </p:cNvPr>
          <p:cNvGrpSpPr/>
          <p:nvPr/>
        </p:nvGrpSpPr>
        <p:grpSpPr>
          <a:xfrm>
            <a:off x="11390760" y="1741457"/>
            <a:ext cx="78480" cy="104040"/>
            <a:chOff x="11390760" y="1741457"/>
            <a:chExt cx="78480" cy="104040"/>
          </a:xfrm>
        </p:grpSpPr>
        <mc:AlternateContent xmlns:mc="http://schemas.openxmlformats.org/markup-compatibility/2006">
          <mc:Choice xmlns:p14="http://schemas.microsoft.com/office/powerpoint/2010/main" Requires="p14">
            <p:contentPart p14:bwMode="auto" r:id="rId301">
              <p14:nvContentPartPr>
                <p14:cNvPr id="211" name="Ink 210">
                  <a:extLst>
                    <a:ext uri="{FF2B5EF4-FFF2-40B4-BE49-F238E27FC236}">
                      <a16:creationId xmlns:a16="http://schemas.microsoft.com/office/drawing/2014/main" id="{01B6DD71-7C6C-4473-A123-DC75465C3BB1}"/>
                    </a:ext>
                  </a:extLst>
                </p14:cNvPr>
                <p14:cNvContentPartPr/>
                <p14:nvPr/>
              </p14:nvContentPartPr>
              <p14:xfrm>
                <a:off x="11428200" y="1741457"/>
                <a:ext cx="14760" cy="104040"/>
              </p14:xfrm>
            </p:contentPart>
          </mc:Choice>
          <mc:Fallback>
            <p:pic>
              <p:nvPicPr>
                <p:cNvPr id="211" name="Ink 210">
                  <a:extLst>
                    <a:ext uri="{FF2B5EF4-FFF2-40B4-BE49-F238E27FC236}">
                      <a16:creationId xmlns:a16="http://schemas.microsoft.com/office/drawing/2014/main" id="{01B6DD71-7C6C-4473-A123-DC75465C3BB1}"/>
                    </a:ext>
                  </a:extLst>
                </p:cNvPr>
                <p:cNvPicPr/>
                <p:nvPr/>
              </p:nvPicPr>
              <p:blipFill>
                <a:blip r:embed="rId302"/>
                <a:stretch>
                  <a:fillRect/>
                </a:stretch>
              </p:blipFill>
              <p:spPr>
                <a:xfrm>
                  <a:off x="11419560" y="1732457"/>
                  <a:ext cx="324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12" name="Ink 211">
                  <a:extLst>
                    <a:ext uri="{FF2B5EF4-FFF2-40B4-BE49-F238E27FC236}">
                      <a16:creationId xmlns:a16="http://schemas.microsoft.com/office/drawing/2014/main" id="{A752084F-714F-439C-B330-D2234CB0EF39}"/>
                    </a:ext>
                  </a:extLst>
                </p14:cNvPr>
                <p14:cNvContentPartPr/>
                <p14:nvPr/>
              </p14:nvContentPartPr>
              <p14:xfrm>
                <a:off x="11390760" y="1797257"/>
                <a:ext cx="78480" cy="31320"/>
              </p14:xfrm>
            </p:contentPart>
          </mc:Choice>
          <mc:Fallback>
            <p:pic>
              <p:nvPicPr>
                <p:cNvPr id="212" name="Ink 211">
                  <a:extLst>
                    <a:ext uri="{FF2B5EF4-FFF2-40B4-BE49-F238E27FC236}">
                      <a16:creationId xmlns:a16="http://schemas.microsoft.com/office/drawing/2014/main" id="{A752084F-714F-439C-B330-D2234CB0EF39}"/>
                    </a:ext>
                  </a:extLst>
                </p:cNvPr>
                <p:cNvPicPr/>
                <p:nvPr/>
              </p:nvPicPr>
              <p:blipFill>
                <a:blip r:embed="rId304"/>
                <a:stretch>
                  <a:fillRect/>
                </a:stretch>
              </p:blipFill>
              <p:spPr>
                <a:xfrm>
                  <a:off x="11381760" y="1788257"/>
                  <a:ext cx="96120" cy="4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5">
            <p14:nvContentPartPr>
              <p14:cNvPr id="213" name="Ink 212">
                <a:extLst>
                  <a:ext uri="{FF2B5EF4-FFF2-40B4-BE49-F238E27FC236}">
                    <a16:creationId xmlns:a16="http://schemas.microsoft.com/office/drawing/2014/main" id="{6842D96F-A1D6-42A8-9356-B03092B06A76}"/>
                  </a:ext>
                </a:extLst>
              </p14:cNvPr>
              <p14:cNvContentPartPr/>
              <p14:nvPr/>
            </p14:nvContentPartPr>
            <p14:xfrm>
              <a:off x="11625840" y="1645697"/>
              <a:ext cx="17640" cy="230760"/>
            </p14:xfrm>
          </p:contentPart>
        </mc:Choice>
        <mc:Fallback>
          <p:pic>
            <p:nvPicPr>
              <p:cNvPr id="213" name="Ink 212">
                <a:extLst>
                  <a:ext uri="{FF2B5EF4-FFF2-40B4-BE49-F238E27FC236}">
                    <a16:creationId xmlns:a16="http://schemas.microsoft.com/office/drawing/2014/main" id="{6842D96F-A1D6-42A8-9356-B03092B06A76}"/>
                  </a:ext>
                </a:extLst>
              </p:cNvPr>
              <p:cNvPicPr/>
              <p:nvPr/>
            </p:nvPicPr>
            <p:blipFill>
              <a:blip r:embed="rId306"/>
              <a:stretch>
                <a:fillRect/>
              </a:stretch>
            </p:blipFill>
            <p:spPr>
              <a:xfrm>
                <a:off x="11617200" y="1636697"/>
                <a:ext cx="35280" cy="248400"/>
              </a:xfrm>
              <a:prstGeom prst="rect">
                <a:avLst/>
              </a:prstGeom>
            </p:spPr>
          </p:pic>
        </mc:Fallback>
      </mc:AlternateContent>
      <p:grpSp>
        <p:nvGrpSpPr>
          <p:cNvPr id="224" name="Group 223">
            <a:extLst>
              <a:ext uri="{FF2B5EF4-FFF2-40B4-BE49-F238E27FC236}">
                <a16:creationId xmlns:a16="http://schemas.microsoft.com/office/drawing/2014/main" id="{6CA79F15-19C0-4262-A837-4F9FC0FC1CBF}"/>
              </a:ext>
            </a:extLst>
          </p:cNvPr>
          <p:cNvGrpSpPr/>
          <p:nvPr/>
        </p:nvGrpSpPr>
        <p:grpSpPr>
          <a:xfrm>
            <a:off x="11383200" y="2020097"/>
            <a:ext cx="618840" cy="303120"/>
            <a:chOff x="11383200" y="2020097"/>
            <a:chExt cx="618840" cy="303120"/>
          </a:xfrm>
        </p:grpSpPr>
        <mc:AlternateContent xmlns:mc="http://schemas.openxmlformats.org/markup-compatibility/2006">
          <mc:Choice xmlns:p14="http://schemas.microsoft.com/office/powerpoint/2010/main" Requires="p14">
            <p:contentPart p14:bwMode="auto" r:id="rId307">
              <p14:nvContentPartPr>
                <p14:cNvPr id="215" name="Ink 214">
                  <a:extLst>
                    <a:ext uri="{FF2B5EF4-FFF2-40B4-BE49-F238E27FC236}">
                      <a16:creationId xmlns:a16="http://schemas.microsoft.com/office/drawing/2014/main" id="{0519EA5E-9013-44C5-B22C-4DE66DB7C93A}"/>
                    </a:ext>
                  </a:extLst>
                </p14:cNvPr>
                <p14:cNvContentPartPr/>
                <p14:nvPr/>
              </p14:nvContentPartPr>
              <p14:xfrm>
                <a:off x="11407320" y="2183537"/>
                <a:ext cx="9720" cy="66960"/>
              </p14:xfrm>
            </p:contentPart>
          </mc:Choice>
          <mc:Fallback>
            <p:pic>
              <p:nvPicPr>
                <p:cNvPr id="215" name="Ink 214">
                  <a:extLst>
                    <a:ext uri="{FF2B5EF4-FFF2-40B4-BE49-F238E27FC236}">
                      <a16:creationId xmlns:a16="http://schemas.microsoft.com/office/drawing/2014/main" id="{0519EA5E-9013-44C5-B22C-4DE66DB7C93A}"/>
                    </a:ext>
                  </a:extLst>
                </p:cNvPr>
                <p:cNvPicPr/>
                <p:nvPr/>
              </p:nvPicPr>
              <p:blipFill>
                <a:blip r:embed="rId308"/>
                <a:stretch>
                  <a:fillRect/>
                </a:stretch>
              </p:blipFill>
              <p:spPr>
                <a:xfrm>
                  <a:off x="11398680" y="2174897"/>
                  <a:ext cx="273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16" name="Ink 215">
                  <a:extLst>
                    <a:ext uri="{FF2B5EF4-FFF2-40B4-BE49-F238E27FC236}">
                      <a16:creationId xmlns:a16="http://schemas.microsoft.com/office/drawing/2014/main" id="{5DDF2DCA-B0E7-4DC5-94D5-179B8ED38A35}"/>
                    </a:ext>
                  </a:extLst>
                </p14:cNvPr>
                <p14:cNvContentPartPr/>
                <p14:nvPr/>
              </p14:nvContentPartPr>
              <p14:xfrm>
                <a:off x="11383200" y="2205137"/>
                <a:ext cx="68400" cy="9360"/>
              </p14:xfrm>
            </p:contentPart>
          </mc:Choice>
          <mc:Fallback>
            <p:pic>
              <p:nvPicPr>
                <p:cNvPr id="216" name="Ink 215">
                  <a:extLst>
                    <a:ext uri="{FF2B5EF4-FFF2-40B4-BE49-F238E27FC236}">
                      <a16:creationId xmlns:a16="http://schemas.microsoft.com/office/drawing/2014/main" id="{5DDF2DCA-B0E7-4DC5-94D5-179B8ED38A35}"/>
                    </a:ext>
                  </a:extLst>
                </p:cNvPr>
                <p:cNvPicPr/>
                <p:nvPr/>
              </p:nvPicPr>
              <p:blipFill>
                <a:blip r:embed="rId310"/>
                <a:stretch>
                  <a:fillRect/>
                </a:stretch>
              </p:blipFill>
              <p:spPr>
                <a:xfrm>
                  <a:off x="11374560" y="2196137"/>
                  <a:ext cx="86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18" name="Ink 217">
                  <a:extLst>
                    <a:ext uri="{FF2B5EF4-FFF2-40B4-BE49-F238E27FC236}">
                      <a16:creationId xmlns:a16="http://schemas.microsoft.com/office/drawing/2014/main" id="{D6436E00-282F-4B86-8F76-66DDBFF7DC39}"/>
                    </a:ext>
                  </a:extLst>
                </p14:cNvPr>
                <p14:cNvContentPartPr/>
                <p14:nvPr/>
              </p14:nvContentPartPr>
              <p14:xfrm>
                <a:off x="11555280" y="2133497"/>
                <a:ext cx="18360" cy="146880"/>
              </p14:xfrm>
            </p:contentPart>
          </mc:Choice>
          <mc:Fallback>
            <p:pic>
              <p:nvPicPr>
                <p:cNvPr id="218" name="Ink 217">
                  <a:extLst>
                    <a:ext uri="{FF2B5EF4-FFF2-40B4-BE49-F238E27FC236}">
                      <a16:creationId xmlns:a16="http://schemas.microsoft.com/office/drawing/2014/main" id="{D6436E00-282F-4B86-8F76-66DDBFF7DC39}"/>
                    </a:ext>
                  </a:extLst>
                </p:cNvPr>
                <p:cNvPicPr/>
                <p:nvPr/>
              </p:nvPicPr>
              <p:blipFill>
                <a:blip r:embed="rId312"/>
                <a:stretch>
                  <a:fillRect/>
                </a:stretch>
              </p:blipFill>
              <p:spPr>
                <a:xfrm>
                  <a:off x="11546640" y="2124497"/>
                  <a:ext cx="360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19" name="Ink 218">
                  <a:extLst>
                    <a:ext uri="{FF2B5EF4-FFF2-40B4-BE49-F238E27FC236}">
                      <a16:creationId xmlns:a16="http://schemas.microsoft.com/office/drawing/2014/main" id="{5EEABDE5-81C5-4EEA-ABB5-E378BF370275}"/>
                    </a:ext>
                  </a:extLst>
                </p14:cNvPr>
                <p14:cNvContentPartPr/>
                <p14:nvPr/>
              </p14:nvContentPartPr>
              <p14:xfrm>
                <a:off x="11590920" y="2160497"/>
                <a:ext cx="123120" cy="162720"/>
              </p14:xfrm>
            </p:contentPart>
          </mc:Choice>
          <mc:Fallback>
            <p:pic>
              <p:nvPicPr>
                <p:cNvPr id="219" name="Ink 218">
                  <a:extLst>
                    <a:ext uri="{FF2B5EF4-FFF2-40B4-BE49-F238E27FC236}">
                      <a16:creationId xmlns:a16="http://schemas.microsoft.com/office/drawing/2014/main" id="{5EEABDE5-81C5-4EEA-ABB5-E378BF370275}"/>
                    </a:ext>
                  </a:extLst>
                </p:cNvPr>
                <p:cNvPicPr/>
                <p:nvPr/>
              </p:nvPicPr>
              <p:blipFill>
                <a:blip r:embed="rId314"/>
                <a:stretch>
                  <a:fillRect/>
                </a:stretch>
              </p:blipFill>
              <p:spPr>
                <a:xfrm>
                  <a:off x="11581920" y="2151497"/>
                  <a:ext cx="1407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20" name="Ink 219">
                  <a:extLst>
                    <a:ext uri="{FF2B5EF4-FFF2-40B4-BE49-F238E27FC236}">
                      <a16:creationId xmlns:a16="http://schemas.microsoft.com/office/drawing/2014/main" id="{9BBF3DCE-2BAF-45F4-93B2-29CA55A85078}"/>
                    </a:ext>
                  </a:extLst>
                </p14:cNvPr>
                <p14:cNvContentPartPr/>
                <p14:nvPr/>
              </p14:nvContentPartPr>
              <p14:xfrm>
                <a:off x="11756160" y="2260577"/>
                <a:ext cx="1800" cy="3960"/>
              </p14:xfrm>
            </p:contentPart>
          </mc:Choice>
          <mc:Fallback>
            <p:pic>
              <p:nvPicPr>
                <p:cNvPr id="220" name="Ink 219">
                  <a:extLst>
                    <a:ext uri="{FF2B5EF4-FFF2-40B4-BE49-F238E27FC236}">
                      <a16:creationId xmlns:a16="http://schemas.microsoft.com/office/drawing/2014/main" id="{9BBF3DCE-2BAF-45F4-93B2-29CA55A85078}"/>
                    </a:ext>
                  </a:extLst>
                </p:cNvPr>
                <p:cNvPicPr/>
                <p:nvPr/>
              </p:nvPicPr>
              <p:blipFill>
                <a:blip r:embed="rId316"/>
                <a:stretch>
                  <a:fillRect/>
                </a:stretch>
              </p:blipFill>
              <p:spPr>
                <a:xfrm>
                  <a:off x="11747520" y="2251577"/>
                  <a:ext cx="1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21" name="Ink 220">
                  <a:extLst>
                    <a:ext uri="{FF2B5EF4-FFF2-40B4-BE49-F238E27FC236}">
                      <a16:creationId xmlns:a16="http://schemas.microsoft.com/office/drawing/2014/main" id="{6DA314ED-42A4-4A16-B191-A699163915F1}"/>
                    </a:ext>
                  </a:extLst>
                </p14:cNvPr>
                <p14:cNvContentPartPr/>
                <p14:nvPr/>
              </p14:nvContentPartPr>
              <p14:xfrm>
                <a:off x="11843280" y="2111177"/>
                <a:ext cx="84600" cy="166320"/>
              </p14:xfrm>
            </p:contentPart>
          </mc:Choice>
          <mc:Fallback>
            <p:pic>
              <p:nvPicPr>
                <p:cNvPr id="221" name="Ink 220">
                  <a:extLst>
                    <a:ext uri="{FF2B5EF4-FFF2-40B4-BE49-F238E27FC236}">
                      <a16:creationId xmlns:a16="http://schemas.microsoft.com/office/drawing/2014/main" id="{6DA314ED-42A4-4A16-B191-A699163915F1}"/>
                    </a:ext>
                  </a:extLst>
                </p:cNvPr>
                <p:cNvPicPr/>
                <p:nvPr/>
              </p:nvPicPr>
              <p:blipFill>
                <a:blip r:embed="rId318"/>
                <a:stretch>
                  <a:fillRect/>
                </a:stretch>
              </p:blipFill>
              <p:spPr>
                <a:xfrm>
                  <a:off x="11834280" y="2102537"/>
                  <a:ext cx="1022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22" name="Ink 221">
                  <a:extLst>
                    <a:ext uri="{FF2B5EF4-FFF2-40B4-BE49-F238E27FC236}">
                      <a16:creationId xmlns:a16="http://schemas.microsoft.com/office/drawing/2014/main" id="{B34D83D9-5BF1-4685-B4E1-BD51A5ECB14C}"/>
                    </a:ext>
                  </a:extLst>
                </p14:cNvPr>
                <p14:cNvContentPartPr/>
                <p14:nvPr/>
              </p14:nvContentPartPr>
              <p14:xfrm>
                <a:off x="11948040" y="2020097"/>
                <a:ext cx="360" cy="130320"/>
              </p14:xfrm>
            </p:contentPart>
          </mc:Choice>
          <mc:Fallback>
            <p:pic>
              <p:nvPicPr>
                <p:cNvPr id="222" name="Ink 221">
                  <a:extLst>
                    <a:ext uri="{FF2B5EF4-FFF2-40B4-BE49-F238E27FC236}">
                      <a16:creationId xmlns:a16="http://schemas.microsoft.com/office/drawing/2014/main" id="{B34D83D9-5BF1-4685-B4E1-BD51A5ECB14C}"/>
                    </a:ext>
                  </a:extLst>
                </p:cNvPr>
                <p:cNvPicPr/>
                <p:nvPr/>
              </p:nvPicPr>
              <p:blipFill>
                <a:blip r:embed="rId320"/>
                <a:stretch>
                  <a:fillRect/>
                </a:stretch>
              </p:blipFill>
              <p:spPr>
                <a:xfrm>
                  <a:off x="11939040" y="2011457"/>
                  <a:ext cx="18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23" name="Ink 222">
                  <a:extLst>
                    <a:ext uri="{FF2B5EF4-FFF2-40B4-BE49-F238E27FC236}">
                      <a16:creationId xmlns:a16="http://schemas.microsoft.com/office/drawing/2014/main" id="{D86804B3-5DE3-44DA-A849-78EAEAB1CABC}"/>
                    </a:ext>
                  </a:extLst>
                </p14:cNvPr>
                <p14:cNvContentPartPr/>
                <p14:nvPr/>
              </p14:nvContentPartPr>
              <p14:xfrm>
                <a:off x="11960640" y="2052137"/>
                <a:ext cx="41400" cy="79200"/>
              </p14:xfrm>
            </p:contentPart>
          </mc:Choice>
          <mc:Fallback>
            <p:pic>
              <p:nvPicPr>
                <p:cNvPr id="223" name="Ink 222">
                  <a:extLst>
                    <a:ext uri="{FF2B5EF4-FFF2-40B4-BE49-F238E27FC236}">
                      <a16:creationId xmlns:a16="http://schemas.microsoft.com/office/drawing/2014/main" id="{D86804B3-5DE3-44DA-A849-78EAEAB1CABC}"/>
                    </a:ext>
                  </a:extLst>
                </p:cNvPr>
                <p:cNvPicPr/>
                <p:nvPr/>
              </p:nvPicPr>
              <p:blipFill>
                <a:blip r:embed="rId322"/>
                <a:stretch>
                  <a:fillRect/>
                </a:stretch>
              </p:blipFill>
              <p:spPr>
                <a:xfrm>
                  <a:off x="11951640" y="2043497"/>
                  <a:ext cx="59040" cy="96840"/>
                </a:xfrm>
                <a:prstGeom prst="rect">
                  <a:avLst/>
                </a:prstGeom>
              </p:spPr>
            </p:pic>
          </mc:Fallback>
        </mc:AlternateContent>
      </p:grpSp>
      <p:grpSp>
        <p:nvGrpSpPr>
          <p:cNvPr id="232" name="Group 231">
            <a:extLst>
              <a:ext uri="{FF2B5EF4-FFF2-40B4-BE49-F238E27FC236}">
                <a16:creationId xmlns:a16="http://schemas.microsoft.com/office/drawing/2014/main" id="{F5CB6BAF-D2C1-4AF2-B883-85213B57181F}"/>
              </a:ext>
            </a:extLst>
          </p:cNvPr>
          <p:cNvGrpSpPr/>
          <p:nvPr/>
        </p:nvGrpSpPr>
        <p:grpSpPr>
          <a:xfrm>
            <a:off x="3134880" y="113177"/>
            <a:ext cx="704880" cy="375120"/>
            <a:chOff x="3134880" y="113177"/>
            <a:chExt cx="704880" cy="375120"/>
          </a:xfrm>
        </p:grpSpPr>
        <mc:AlternateContent xmlns:mc="http://schemas.openxmlformats.org/markup-compatibility/2006">
          <mc:Choice xmlns:p14="http://schemas.microsoft.com/office/powerpoint/2010/main" Requires="p14">
            <p:contentPart p14:bwMode="auto" r:id="rId323">
              <p14:nvContentPartPr>
                <p14:cNvPr id="225" name="Ink 224">
                  <a:extLst>
                    <a:ext uri="{FF2B5EF4-FFF2-40B4-BE49-F238E27FC236}">
                      <a16:creationId xmlns:a16="http://schemas.microsoft.com/office/drawing/2014/main" id="{9CB82B1C-045A-4B2E-833B-DC725EE79288}"/>
                    </a:ext>
                  </a:extLst>
                </p14:cNvPr>
                <p14:cNvContentPartPr/>
                <p14:nvPr/>
              </p14:nvContentPartPr>
              <p14:xfrm>
                <a:off x="3134880" y="250337"/>
                <a:ext cx="53280" cy="184680"/>
              </p14:xfrm>
            </p:contentPart>
          </mc:Choice>
          <mc:Fallback>
            <p:pic>
              <p:nvPicPr>
                <p:cNvPr id="225" name="Ink 224">
                  <a:extLst>
                    <a:ext uri="{FF2B5EF4-FFF2-40B4-BE49-F238E27FC236}">
                      <a16:creationId xmlns:a16="http://schemas.microsoft.com/office/drawing/2014/main" id="{9CB82B1C-045A-4B2E-833B-DC725EE79288}"/>
                    </a:ext>
                  </a:extLst>
                </p:cNvPr>
                <p:cNvPicPr/>
                <p:nvPr/>
              </p:nvPicPr>
              <p:blipFill>
                <a:blip r:embed="rId324"/>
                <a:stretch>
                  <a:fillRect/>
                </a:stretch>
              </p:blipFill>
              <p:spPr>
                <a:xfrm>
                  <a:off x="3125880" y="241337"/>
                  <a:ext cx="709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26" name="Ink 225">
                  <a:extLst>
                    <a:ext uri="{FF2B5EF4-FFF2-40B4-BE49-F238E27FC236}">
                      <a16:creationId xmlns:a16="http://schemas.microsoft.com/office/drawing/2014/main" id="{8352063E-6612-46EE-B4F7-015C26B85710}"/>
                    </a:ext>
                  </a:extLst>
                </p14:cNvPr>
                <p14:cNvContentPartPr/>
                <p14:nvPr/>
              </p14:nvContentPartPr>
              <p14:xfrm>
                <a:off x="3252960" y="249977"/>
                <a:ext cx="116640" cy="167040"/>
              </p14:xfrm>
            </p:contentPart>
          </mc:Choice>
          <mc:Fallback>
            <p:pic>
              <p:nvPicPr>
                <p:cNvPr id="226" name="Ink 225">
                  <a:extLst>
                    <a:ext uri="{FF2B5EF4-FFF2-40B4-BE49-F238E27FC236}">
                      <a16:creationId xmlns:a16="http://schemas.microsoft.com/office/drawing/2014/main" id="{8352063E-6612-46EE-B4F7-015C26B85710}"/>
                    </a:ext>
                  </a:extLst>
                </p:cNvPr>
                <p:cNvPicPr/>
                <p:nvPr/>
              </p:nvPicPr>
              <p:blipFill>
                <a:blip r:embed="rId326"/>
                <a:stretch>
                  <a:fillRect/>
                </a:stretch>
              </p:blipFill>
              <p:spPr>
                <a:xfrm>
                  <a:off x="3244320" y="241337"/>
                  <a:ext cx="1342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27" name="Ink 226">
                  <a:extLst>
                    <a:ext uri="{FF2B5EF4-FFF2-40B4-BE49-F238E27FC236}">
                      <a16:creationId xmlns:a16="http://schemas.microsoft.com/office/drawing/2014/main" id="{B60CFBE3-EF88-4B8F-AD23-2E9FC513C729}"/>
                    </a:ext>
                  </a:extLst>
                </p14:cNvPr>
                <p14:cNvContentPartPr/>
                <p14:nvPr/>
              </p14:nvContentPartPr>
              <p14:xfrm>
                <a:off x="3465720" y="328817"/>
                <a:ext cx="59760" cy="60120"/>
              </p14:xfrm>
            </p:contentPart>
          </mc:Choice>
          <mc:Fallback>
            <p:pic>
              <p:nvPicPr>
                <p:cNvPr id="227" name="Ink 226">
                  <a:extLst>
                    <a:ext uri="{FF2B5EF4-FFF2-40B4-BE49-F238E27FC236}">
                      <a16:creationId xmlns:a16="http://schemas.microsoft.com/office/drawing/2014/main" id="{B60CFBE3-EF88-4B8F-AD23-2E9FC513C729}"/>
                    </a:ext>
                  </a:extLst>
                </p:cNvPr>
                <p:cNvPicPr/>
                <p:nvPr/>
              </p:nvPicPr>
              <p:blipFill>
                <a:blip r:embed="rId328"/>
                <a:stretch>
                  <a:fillRect/>
                </a:stretch>
              </p:blipFill>
              <p:spPr>
                <a:xfrm>
                  <a:off x="3456720" y="319817"/>
                  <a:ext cx="774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28" name="Ink 227">
                  <a:extLst>
                    <a:ext uri="{FF2B5EF4-FFF2-40B4-BE49-F238E27FC236}">
                      <a16:creationId xmlns:a16="http://schemas.microsoft.com/office/drawing/2014/main" id="{9C5AF3A9-C073-4BB4-8F1C-A63CD2EAF86F}"/>
                    </a:ext>
                  </a:extLst>
                </p14:cNvPr>
                <p14:cNvContentPartPr/>
                <p14:nvPr/>
              </p14:nvContentPartPr>
              <p14:xfrm>
                <a:off x="3442320" y="321977"/>
                <a:ext cx="93600" cy="89280"/>
              </p14:xfrm>
            </p:contentPart>
          </mc:Choice>
          <mc:Fallback>
            <p:pic>
              <p:nvPicPr>
                <p:cNvPr id="228" name="Ink 227">
                  <a:extLst>
                    <a:ext uri="{FF2B5EF4-FFF2-40B4-BE49-F238E27FC236}">
                      <a16:creationId xmlns:a16="http://schemas.microsoft.com/office/drawing/2014/main" id="{9C5AF3A9-C073-4BB4-8F1C-A63CD2EAF86F}"/>
                    </a:ext>
                  </a:extLst>
                </p:cNvPr>
                <p:cNvPicPr/>
                <p:nvPr/>
              </p:nvPicPr>
              <p:blipFill>
                <a:blip r:embed="rId330"/>
                <a:stretch>
                  <a:fillRect/>
                </a:stretch>
              </p:blipFill>
              <p:spPr>
                <a:xfrm>
                  <a:off x="3433320" y="313337"/>
                  <a:ext cx="1112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29" name="Ink 228">
                  <a:extLst>
                    <a:ext uri="{FF2B5EF4-FFF2-40B4-BE49-F238E27FC236}">
                      <a16:creationId xmlns:a16="http://schemas.microsoft.com/office/drawing/2014/main" id="{A09B3A62-A928-4F1F-880A-941EE1028D53}"/>
                    </a:ext>
                  </a:extLst>
                </p14:cNvPr>
                <p14:cNvContentPartPr/>
                <p14:nvPr/>
              </p14:nvContentPartPr>
              <p14:xfrm>
                <a:off x="3548520" y="246377"/>
                <a:ext cx="193320" cy="241920"/>
              </p14:xfrm>
            </p:contentPart>
          </mc:Choice>
          <mc:Fallback>
            <p:pic>
              <p:nvPicPr>
                <p:cNvPr id="229" name="Ink 228">
                  <a:extLst>
                    <a:ext uri="{FF2B5EF4-FFF2-40B4-BE49-F238E27FC236}">
                      <a16:creationId xmlns:a16="http://schemas.microsoft.com/office/drawing/2014/main" id="{A09B3A62-A928-4F1F-880A-941EE1028D53}"/>
                    </a:ext>
                  </a:extLst>
                </p:cNvPr>
                <p:cNvPicPr/>
                <p:nvPr/>
              </p:nvPicPr>
              <p:blipFill>
                <a:blip r:embed="rId332"/>
                <a:stretch>
                  <a:fillRect/>
                </a:stretch>
              </p:blipFill>
              <p:spPr>
                <a:xfrm>
                  <a:off x="3539880" y="237737"/>
                  <a:ext cx="2109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30" name="Ink 229">
                  <a:extLst>
                    <a:ext uri="{FF2B5EF4-FFF2-40B4-BE49-F238E27FC236}">
                      <a16:creationId xmlns:a16="http://schemas.microsoft.com/office/drawing/2014/main" id="{D0DFA640-900C-4F31-A39F-B21B3110E3FD}"/>
                    </a:ext>
                  </a:extLst>
                </p14:cNvPr>
                <p14:cNvContentPartPr/>
                <p14:nvPr/>
              </p14:nvContentPartPr>
              <p14:xfrm>
                <a:off x="3718440" y="113177"/>
                <a:ext cx="24840" cy="138960"/>
              </p14:xfrm>
            </p:contentPart>
          </mc:Choice>
          <mc:Fallback>
            <p:pic>
              <p:nvPicPr>
                <p:cNvPr id="230" name="Ink 229">
                  <a:extLst>
                    <a:ext uri="{FF2B5EF4-FFF2-40B4-BE49-F238E27FC236}">
                      <a16:creationId xmlns:a16="http://schemas.microsoft.com/office/drawing/2014/main" id="{D0DFA640-900C-4F31-A39F-B21B3110E3FD}"/>
                    </a:ext>
                  </a:extLst>
                </p:cNvPr>
                <p:cNvPicPr/>
                <p:nvPr/>
              </p:nvPicPr>
              <p:blipFill>
                <a:blip r:embed="rId334"/>
                <a:stretch>
                  <a:fillRect/>
                </a:stretch>
              </p:blipFill>
              <p:spPr>
                <a:xfrm>
                  <a:off x="3709440" y="104177"/>
                  <a:ext cx="424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31" name="Ink 230">
                  <a:extLst>
                    <a:ext uri="{FF2B5EF4-FFF2-40B4-BE49-F238E27FC236}">
                      <a16:creationId xmlns:a16="http://schemas.microsoft.com/office/drawing/2014/main" id="{6A83A3E1-3F71-4EED-80A3-56235237305F}"/>
                    </a:ext>
                  </a:extLst>
                </p14:cNvPr>
                <p14:cNvContentPartPr/>
                <p14:nvPr/>
              </p14:nvContentPartPr>
              <p14:xfrm>
                <a:off x="3746880" y="170417"/>
                <a:ext cx="92880" cy="86040"/>
              </p14:xfrm>
            </p:contentPart>
          </mc:Choice>
          <mc:Fallback>
            <p:pic>
              <p:nvPicPr>
                <p:cNvPr id="231" name="Ink 230">
                  <a:extLst>
                    <a:ext uri="{FF2B5EF4-FFF2-40B4-BE49-F238E27FC236}">
                      <a16:creationId xmlns:a16="http://schemas.microsoft.com/office/drawing/2014/main" id="{6A83A3E1-3F71-4EED-80A3-56235237305F}"/>
                    </a:ext>
                  </a:extLst>
                </p:cNvPr>
                <p:cNvPicPr/>
                <p:nvPr/>
              </p:nvPicPr>
              <p:blipFill>
                <a:blip r:embed="rId336"/>
                <a:stretch>
                  <a:fillRect/>
                </a:stretch>
              </p:blipFill>
              <p:spPr>
                <a:xfrm>
                  <a:off x="3737880" y="161417"/>
                  <a:ext cx="110520" cy="103680"/>
                </a:xfrm>
                <a:prstGeom prst="rect">
                  <a:avLst/>
                </a:prstGeom>
              </p:spPr>
            </p:pic>
          </mc:Fallback>
        </mc:AlternateContent>
      </p:grpSp>
      <p:grpSp>
        <p:nvGrpSpPr>
          <p:cNvPr id="238" name="Group 237">
            <a:extLst>
              <a:ext uri="{FF2B5EF4-FFF2-40B4-BE49-F238E27FC236}">
                <a16:creationId xmlns:a16="http://schemas.microsoft.com/office/drawing/2014/main" id="{4777CC12-D250-4F6F-AC28-099308A0E9F3}"/>
              </a:ext>
            </a:extLst>
          </p:cNvPr>
          <p:cNvGrpSpPr/>
          <p:nvPr/>
        </p:nvGrpSpPr>
        <p:grpSpPr>
          <a:xfrm>
            <a:off x="258480" y="1898057"/>
            <a:ext cx="707040" cy="276840"/>
            <a:chOff x="258480" y="1898057"/>
            <a:chExt cx="707040" cy="276840"/>
          </a:xfrm>
        </p:grpSpPr>
        <mc:AlternateContent xmlns:mc="http://schemas.openxmlformats.org/markup-compatibility/2006">
          <mc:Choice xmlns:p14="http://schemas.microsoft.com/office/powerpoint/2010/main" Requires="p14">
            <p:contentPart p14:bwMode="auto" r:id="rId337">
              <p14:nvContentPartPr>
                <p14:cNvPr id="233" name="Ink 232">
                  <a:extLst>
                    <a:ext uri="{FF2B5EF4-FFF2-40B4-BE49-F238E27FC236}">
                      <a16:creationId xmlns:a16="http://schemas.microsoft.com/office/drawing/2014/main" id="{BC800DC5-047A-4CD3-8976-C689F4FB0831}"/>
                    </a:ext>
                  </a:extLst>
                </p14:cNvPr>
                <p14:cNvContentPartPr/>
                <p14:nvPr/>
              </p14:nvContentPartPr>
              <p14:xfrm>
                <a:off x="258480" y="1977617"/>
                <a:ext cx="169560" cy="194760"/>
              </p14:xfrm>
            </p:contentPart>
          </mc:Choice>
          <mc:Fallback>
            <p:pic>
              <p:nvPicPr>
                <p:cNvPr id="233" name="Ink 232">
                  <a:extLst>
                    <a:ext uri="{FF2B5EF4-FFF2-40B4-BE49-F238E27FC236}">
                      <a16:creationId xmlns:a16="http://schemas.microsoft.com/office/drawing/2014/main" id="{BC800DC5-047A-4CD3-8976-C689F4FB0831}"/>
                    </a:ext>
                  </a:extLst>
                </p:cNvPr>
                <p:cNvPicPr/>
                <p:nvPr/>
              </p:nvPicPr>
              <p:blipFill>
                <a:blip r:embed="rId338"/>
                <a:stretch>
                  <a:fillRect/>
                </a:stretch>
              </p:blipFill>
              <p:spPr>
                <a:xfrm>
                  <a:off x="249840" y="1968617"/>
                  <a:ext cx="1872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34" name="Ink 233">
                  <a:extLst>
                    <a:ext uri="{FF2B5EF4-FFF2-40B4-BE49-F238E27FC236}">
                      <a16:creationId xmlns:a16="http://schemas.microsoft.com/office/drawing/2014/main" id="{55804CE6-11E6-403C-B407-1D3E1A1216F5}"/>
                    </a:ext>
                  </a:extLst>
                </p14:cNvPr>
                <p14:cNvContentPartPr/>
                <p14:nvPr/>
              </p14:nvContentPartPr>
              <p14:xfrm>
                <a:off x="480960" y="1949897"/>
                <a:ext cx="86760" cy="225000"/>
              </p14:xfrm>
            </p:contentPart>
          </mc:Choice>
          <mc:Fallback>
            <p:pic>
              <p:nvPicPr>
                <p:cNvPr id="234" name="Ink 233">
                  <a:extLst>
                    <a:ext uri="{FF2B5EF4-FFF2-40B4-BE49-F238E27FC236}">
                      <a16:creationId xmlns:a16="http://schemas.microsoft.com/office/drawing/2014/main" id="{55804CE6-11E6-403C-B407-1D3E1A1216F5}"/>
                    </a:ext>
                  </a:extLst>
                </p:cNvPr>
                <p:cNvPicPr/>
                <p:nvPr/>
              </p:nvPicPr>
              <p:blipFill>
                <a:blip r:embed="rId340"/>
                <a:stretch>
                  <a:fillRect/>
                </a:stretch>
              </p:blipFill>
              <p:spPr>
                <a:xfrm>
                  <a:off x="471960" y="1941257"/>
                  <a:ext cx="1044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35" name="Ink 234">
                  <a:extLst>
                    <a:ext uri="{FF2B5EF4-FFF2-40B4-BE49-F238E27FC236}">
                      <a16:creationId xmlns:a16="http://schemas.microsoft.com/office/drawing/2014/main" id="{56CBD214-71D1-4026-8EAC-3E5C5A3AEC4C}"/>
                    </a:ext>
                  </a:extLst>
                </p14:cNvPr>
                <p14:cNvContentPartPr/>
                <p14:nvPr/>
              </p14:nvContentPartPr>
              <p14:xfrm>
                <a:off x="556920" y="1898057"/>
                <a:ext cx="64080" cy="243000"/>
              </p14:xfrm>
            </p:contentPart>
          </mc:Choice>
          <mc:Fallback>
            <p:pic>
              <p:nvPicPr>
                <p:cNvPr id="235" name="Ink 234">
                  <a:extLst>
                    <a:ext uri="{FF2B5EF4-FFF2-40B4-BE49-F238E27FC236}">
                      <a16:creationId xmlns:a16="http://schemas.microsoft.com/office/drawing/2014/main" id="{56CBD214-71D1-4026-8EAC-3E5C5A3AEC4C}"/>
                    </a:ext>
                  </a:extLst>
                </p:cNvPr>
                <p:cNvPicPr/>
                <p:nvPr/>
              </p:nvPicPr>
              <p:blipFill>
                <a:blip r:embed="rId342"/>
                <a:stretch>
                  <a:fillRect/>
                </a:stretch>
              </p:blipFill>
              <p:spPr>
                <a:xfrm>
                  <a:off x="548280" y="1889417"/>
                  <a:ext cx="817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36" name="Ink 235">
                  <a:extLst>
                    <a:ext uri="{FF2B5EF4-FFF2-40B4-BE49-F238E27FC236}">
                      <a16:creationId xmlns:a16="http://schemas.microsoft.com/office/drawing/2014/main" id="{A48B27FD-D12A-4E6E-A3B8-9510C087DC55}"/>
                    </a:ext>
                  </a:extLst>
                </p14:cNvPr>
                <p14:cNvContentPartPr/>
                <p14:nvPr/>
              </p14:nvContentPartPr>
              <p14:xfrm>
                <a:off x="539640" y="1970417"/>
                <a:ext cx="174960" cy="50040"/>
              </p14:xfrm>
            </p:contentPart>
          </mc:Choice>
          <mc:Fallback>
            <p:pic>
              <p:nvPicPr>
                <p:cNvPr id="236" name="Ink 235">
                  <a:extLst>
                    <a:ext uri="{FF2B5EF4-FFF2-40B4-BE49-F238E27FC236}">
                      <a16:creationId xmlns:a16="http://schemas.microsoft.com/office/drawing/2014/main" id="{A48B27FD-D12A-4E6E-A3B8-9510C087DC55}"/>
                    </a:ext>
                  </a:extLst>
                </p:cNvPr>
                <p:cNvPicPr/>
                <p:nvPr/>
              </p:nvPicPr>
              <p:blipFill>
                <a:blip r:embed="rId344"/>
                <a:stretch>
                  <a:fillRect/>
                </a:stretch>
              </p:blipFill>
              <p:spPr>
                <a:xfrm>
                  <a:off x="530640" y="1961417"/>
                  <a:ext cx="1926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37" name="Ink 236">
                  <a:extLst>
                    <a:ext uri="{FF2B5EF4-FFF2-40B4-BE49-F238E27FC236}">
                      <a16:creationId xmlns:a16="http://schemas.microsoft.com/office/drawing/2014/main" id="{B2E7ED09-7449-41E9-8BA1-A8DA852272D6}"/>
                    </a:ext>
                  </a:extLst>
                </p14:cNvPr>
                <p14:cNvContentPartPr/>
                <p14:nvPr/>
              </p14:nvContentPartPr>
              <p14:xfrm>
                <a:off x="826920" y="1985177"/>
                <a:ext cx="138600" cy="57960"/>
              </p14:xfrm>
            </p:contentPart>
          </mc:Choice>
          <mc:Fallback>
            <p:pic>
              <p:nvPicPr>
                <p:cNvPr id="237" name="Ink 236">
                  <a:extLst>
                    <a:ext uri="{FF2B5EF4-FFF2-40B4-BE49-F238E27FC236}">
                      <a16:creationId xmlns:a16="http://schemas.microsoft.com/office/drawing/2014/main" id="{B2E7ED09-7449-41E9-8BA1-A8DA852272D6}"/>
                    </a:ext>
                  </a:extLst>
                </p:cNvPr>
                <p:cNvPicPr/>
                <p:nvPr/>
              </p:nvPicPr>
              <p:blipFill>
                <a:blip r:embed="rId346"/>
                <a:stretch>
                  <a:fillRect/>
                </a:stretch>
              </p:blipFill>
              <p:spPr>
                <a:xfrm>
                  <a:off x="817920" y="1976537"/>
                  <a:ext cx="156240" cy="75600"/>
                </a:xfrm>
                <a:prstGeom prst="rect">
                  <a:avLst/>
                </a:prstGeom>
              </p:spPr>
            </p:pic>
          </mc:Fallback>
        </mc:AlternateContent>
      </p:grpSp>
      <p:grpSp>
        <p:nvGrpSpPr>
          <p:cNvPr id="241" name="Group 240">
            <a:extLst>
              <a:ext uri="{FF2B5EF4-FFF2-40B4-BE49-F238E27FC236}">
                <a16:creationId xmlns:a16="http://schemas.microsoft.com/office/drawing/2014/main" id="{4FCA5EDA-FDC0-4EFE-AC36-6688ED96CC2A}"/>
              </a:ext>
            </a:extLst>
          </p:cNvPr>
          <p:cNvGrpSpPr/>
          <p:nvPr/>
        </p:nvGrpSpPr>
        <p:grpSpPr>
          <a:xfrm>
            <a:off x="914040" y="3486017"/>
            <a:ext cx="129960" cy="101880"/>
            <a:chOff x="914040" y="3486017"/>
            <a:chExt cx="129960" cy="101880"/>
          </a:xfrm>
        </p:grpSpPr>
        <mc:AlternateContent xmlns:mc="http://schemas.openxmlformats.org/markup-compatibility/2006">
          <mc:Choice xmlns:p14="http://schemas.microsoft.com/office/powerpoint/2010/main" Requires="p14">
            <p:contentPart p14:bwMode="auto" r:id="rId347">
              <p14:nvContentPartPr>
                <p14:cNvPr id="239" name="Ink 238">
                  <a:extLst>
                    <a:ext uri="{FF2B5EF4-FFF2-40B4-BE49-F238E27FC236}">
                      <a16:creationId xmlns:a16="http://schemas.microsoft.com/office/drawing/2014/main" id="{38F4FD88-0C13-4363-8ED5-A89E239B362B}"/>
                    </a:ext>
                  </a:extLst>
                </p14:cNvPr>
                <p14:cNvContentPartPr/>
                <p14:nvPr/>
              </p14:nvContentPartPr>
              <p14:xfrm>
                <a:off x="914040" y="3486017"/>
                <a:ext cx="117720" cy="41040"/>
              </p14:xfrm>
            </p:contentPart>
          </mc:Choice>
          <mc:Fallback>
            <p:pic>
              <p:nvPicPr>
                <p:cNvPr id="239" name="Ink 238">
                  <a:extLst>
                    <a:ext uri="{FF2B5EF4-FFF2-40B4-BE49-F238E27FC236}">
                      <a16:creationId xmlns:a16="http://schemas.microsoft.com/office/drawing/2014/main" id="{38F4FD88-0C13-4363-8ED5-A89E239B362B}"/>
                    </a:ext>
                  </a:extLst>
                </p:cNvPr>
                <p:cNvPicPr/>
                <p:nvPr/>
              </p:nvPicPr>
              <p:blipFill>
                <a:blip r:embed="rId348"/>
                <a:stretch>
                  <a:fillRect/>
                </a:stretch>
              </p:blipFill>
              <p:spPr>
                <a:xfrm>
                  <a:off x="905400" y="3477377"/>
                  <a:ext cx="1353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40" name="Ink 239">
                  <a:extLst>
                    <a:ext uri="{FF2B5EF4-FFF2-40B4-BE49-F238E27FC236}">
                      <a16:creationId xmlns:a16="http://schemas.microsoft.com/office/drawing/2014/main" id="{BCA6E6C9-0157-435D-898B-5D7BB872BB93}"/>
                    </a:ext>
                  </a:extLst>
                </p14:cNvPr>
                <p14:cNvContentPartPr/>
                <p14:nvPr/>
              </p14:nvContentPartPr>
              <p14:xfrm>
                <a:off x="945000" y="3570617"/>
                <a:ext cx="99000" cy="17280"/>
              </p14:xfrm>
            </p:contentPart>
          </mc:Choice>
          <mc:Fallback>
            <p:pic>
              <p:nvPicPr>
                <p:cNvPr id="240" name="Ink 239">
                  <a:extLst>
                    <a:ext uri="{FF2B5EF4-FFF2-40B4-BE49-F238E27FC236}">
                      <a16:creationId xmlns:a16="http://schemas.microsoft.com/office/drawing/2014/main" id="{BCA6E6C9-0157-435D-898B-5D7BB872BB93}"/>
                    </a:ext>
                  </a:extLst>
                </p:cNvPr>
                <p:cNvPicPr/>
                <p:nvPr/>
              </p:nvPicPr>
              <p:blipFill>
                <a:blip r:embed="rId350"/>
                <a:stretch>
                  <a:fillRect/>
                </a:stretch>
              </p:blipFill>
              <p:spPr>
                <a:xfrm>
                  <a:off x="936360" y="3561617"/>
                  <a:ext cx="116640" cy="34920"/>
                </a:xfrm>
                <a:prstGeom prst="rect">
                  <a:avLst/>
                </a:prstGeom>
              </p:spPr>
            </p:pic>
          </mc:Fallback>
        </mc:AlternateContent>
      </p:grpSp>
      <p:grpSp>
        <p:nvGrpSpPr>
          <p:cNvPr id="245" name="Group 244">
            <a:extLst>
              <a:ext uri="{FF2B5EF4-FFF2-40B4-BE49-F238E27FC236}">
                <a16:creationId xmlns:a16="http://schemas.microsoft.com/office/drawing/2014/main" id="{D65CDCC6-383C-4FEE-A0FE-900FD908908A}"/>
              </a:ext>
            </a:extLst>
          </p:cNvPr>
          <p:cNvGrpSpPr/>
          <p:nvPr/>
        </p:nvGrpSpPr>
        <p:grpSpPr>
          <a:xfrm>
            <a:off x="1431000" y="2960417"/>
            <a:ext cx="339120" cy="418320"/>
            <a:chOff x="1431000" y="2960417"/>
            <a:chExt cx="339120" cy="418320"/>
          </a:xfrm>
        </p:grpSpPr>
        <mc:AlternateContent xmlns:mc="http://schemas.openxmlformats.org/markup-compatibility/2006">
          <mc:Choice xmlns:p14="http://schemas.microsoft.com/office/powerpoint/2010/main" Requires="p14">
            <p:contentPart p14:bwMode="auto" r:id="rId351">
              <p14:nvContentPartPr>
                <p14:cNvPr id="242" name="Ink 241">
                  <a:extLst>
                    <a:ext uri="{FF2B5EF4-FFF2-40B4-BE49-F238E27FC236}">
                      <a16:creationId xmlns:a16="http://schemas.microsoft.com/office/drawing/2014/main" id="{5556203E-8E94-4D8E-9B3C-0C19F4A163EE}"/>
                    </a:ext>
                  </a:extLst>
                </p14:cNvPr>
                <p14:cNvContentPartPr/>
                <p14:nvPr/>
              </p14:nvContentPartPr>
              <p14:xfrm>
                <a:off x="1431000" y="3117017"/>
                <a:ext cx="263520" cy="261720"/>
              </p14:xfrm>
            </p:contentPart>
          </mc:Choice>
          <mc:Fallback>
            <p:pic>
              <p:nvPicPr>
                <p:cNvPr id="242" name="Ink 241">
                  <a:extLst>
                    <a:ext uri="{FF2B5EF4-FFF2-40B4-BE49-F238E27FC236}">
                      <a16:creationId xmlns:a16="http://schemas.microsoft.com/office/drawing/2014/main" id="{5556203E-8E94-4D8E-9B3C-0C19F4A163EE}"/>
                    </a:ext>
                  </a:extLst>
                </p:cNvPr>
                <p:cNvPicPr/>
                <p:nvPr/>
              </p:nvPicPr>
              <p:blipFill>
                <a:blip r:embed="rId352"/>
                <a:stretch>
                  <a:fillRect/>
                </a:stretch>
              </p:blipFill>
              <p:spPr>
                <a:xfrm>
                  <a:off x="1422360" y="3108017"/>
                  <a:ext cx="2811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43" name="Ink 242">
                  <a:extLst>
                    <a:ext uri="{FF2B5EF4-FFF2-40B4-BE49-F238E27FC236}">
                      <a16:creationId xmlns:a16="http://schemas.microsoft.com/office/drawing/2014/main" id="{8C023698-FA39-403A-A4EE-87FB1D40A4E1}"/>
                    </a:ext>
                  </a:extLst>
                </p14:cNvPr>
                <p14:cNvContentPartPr/>
                <p14:nvPr/>
              </p14:nvContentPartPr>
              <p14:xfrm>
                <a:off x="1654200" y="2960417"/>
                <a:ext cx="3600" cy="153000"/>
              </p14:xfrm>
            </p:contentPart>
          </mc:Choice>
          <mc:Fallback>
            <p:pic>
              <p:nvPicPr>
                <p:cNvPr id="243" name="Ink 242">
                  <a:extLst>
                    <a:ext uri="{FF2B5EF4-FFF2-40B4-BE49-F238E27FC236}">
                      <a16:creationId xmlns:a16="http://schemas.microsoft.com/office/drawing/2014/main" id="{8C023698-FA39-403A-A4EE-87FB1D40A4E1}"/>
                    </a:ext>
                  </a:extLst>
                </p:cNvPr>
                <p:cNvPicPr/>
                <p:nvPr/>
              </p:nvPicPr>
              <p:blipFill>
                <a:blip r:embed="rId354"/>
                <a:stretch>
                  <a:fillRect/>
                </a:stretch>
              </p:blipFill>
              <p:spPr>
                <a:xfrm>
                  <a:off x="1645560" y="2951777"/>
                  <a:ext cx="212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44" name="Ink 243">
                  <a:extLst>
                    <a:ext uri="{FF2B5EF4-FFF2-40B4-BE49-F238E27FC236}">
                      <a16:creationId xmlns:a16="http://schemas.microsoft.com/office/drawing/2014/main" id="{7C620B6A-5C5C-4A45-8510-6D97D606E935}"/>
                    </a:ext>
                  </a:extLst>
                </p14:cNvPr>
                <p14:cNvContentPartPr/>
                <p14:nvPr/>
              </p14:nvContentPartPr>
              <p14:xfrm>
                <a:off x="1683720" y="2988857"/>
                <a:ext cx="86400" cy="81000"/>
              </p14:xfrm>
            </p:contentPart>
          </mc:Choice>
          <mc:Fallback>
            <p:pic>
              <p:nvPicPr>
                <p:cNvPr id="244" name="Ink 243">
                  <a:extLst>
                    <a:ext uri="{FF2B5EF4-FFF2-40B4-BE49-F238E27FC236}">
                      <a16:creationId xmlns:a16="http://schemas.microsoft.com/office/drawing/2014/main" id="{7C620B6A-5C5C-4A45-8510-6D97D606E935}"/>
                    </a:ext>
                  </a:extLst>
                </p:cNvPr>
                <p:cNvPicPr/>
                <p:nvPr/>
              </p:nvPicPr>
              <p:blipFill>
                <a:blip r:embed="rId356"/>
                <a:stretch>
                  <a:fillRect/>
                </a:stretch>
              </p:blipFill>
              <p:spPr>
                <a:xfrm>
                  <a:off x="1674720" y="2980217"/>
                  <a:ext cx="104040" cy="98640"/>
                </a:xfrm>
                <a:prstGeom prst="rect">
                  <a:avLst/>
                </a:prstGeom>
              </p:spPr>
            </p:pic>
          </mc:Fallback>
        </mc:AlternateContent>
      </p:grpSp>
      <p:grpSp>
        <p:nvGrpSpPr>
          <p:cNvPr id="253" name="Group 252">
            <a:extLst>
              <a:ext uri="{FF2B5EF4-FFF2-40B4-BE49-F238E27FC236}">
                <a16:creationId xmlns:a16="http://schemas.microsoft.com/office/drawing/2014/main" id="{9BA0DF55-F06E-4D60-993A-613A13DFA66E}"/>
              </a:ext>
            </a:extLst>
          </p:cNvPr>
          <p:cNvGrpSpPr/>
          <p:nvPr/>
        </p:nvGrpSpPr>
        <p:grpSpPr>
          <a:xfrm>
            <a:off x="1931040" y="3039257"/>
            <a:ext cx="315720" cy="268560"/>
            <a:chOff x="1931040" y="3039257"/>
            <a:chExt cx="315720" cy="268560"/>
          </a:xfrm>
        </p:grpSpPr>
        <mc:AlternateContent xmlns:mc="http://schemas.openxmlformats.org/markup-compatibility/2006">
          <mc:Choice xmlns:p14="http://schemas.microsoft.com/office/powerpoint/2010/main" Requires="p14">
            <p:contentPart p14:bwMode="auto" r:id="rId357">
              <p14:nvContentPartPr>
                <p14:cNvPr id="246" name="Ink 245">
                  <a:extLst>
                    <a:ext uri="{FF2B5EF4-FFF2-40B4-BE49-F238E27FC236}">
                      <a16:creationId xmlns:a16="http://schemas.microsoft.com/office/drawing/2014/main" id="{20A13C20-ADF6-446E-BC42-9026E359D773}"/>
                    </a:ext>
                  </a:extLst>
                </p14:cNvPr>
                <p14:cNvContentPartPr/>
                <p14:nvPr/>
              </p14:nvContentPartPr>
              <p14:xfrm>
                <a:off x="1931040" y="3225377"/>
                <a:ext cx="2520" cy="5760"/>
              </p14:xfrm>
            </p:contentPart>
          </mc:Choice>
          <mc:Fallback>
            <p:pic>
              <p:nvPicPr>
                <p:cNvPr id="246" name="Ink 245">
                  <a:extLst>
                    <a:ext uri="{FF2B5EF4-FFF2-40B4-BE49-F238E27FC236}">
                      <a16:creationId xmlns:a16="http://schemas.microsoft.com/office/drawing/2014/main" id="{20A13C20-ADF6-446E-BC42-9026E359D773}"/>
                    </a:ext>
                  </a:extLst>
                </p:cNvPr>
                <p:cNvPicPr/>
                <p:nvPr/>
              </p:nvPicPr>
              <p:blipFill>
                <a:blip r:embed="rId358"/>
                <a:stretch>
                  <a:fillRect/>
                </a:stretch>
              </p:blipFill>
              <p:spPr>
                <a:xfrm>
                  <a:off x="1922400" y="3216377"/>
                  <a:ext cx="201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47" name="Ink 246">
                  <a:extLst>
                    <a:ext uri="{FF2B5EF4-FFF2-40B4-BE49-F238E27FC236}">
                      <a16:creationId xmlns:a16="http://schemas.microsoft.com/office/drawing/2014/main" id="{509C4550-9A1E-4A7A-8E89-C7697AC12CAA}"/>
                    </a:ext>
                  </a:extLst>
                </p14:cNvPr>
                <p14:cNvContentPartPr/>
                <p14:nvPr/>
              </p14:nvContentPartPr>
              <p14:xfrm>
                <a:off x="2150640" y="3050057"/>
                <a:ext cx="17640" cy="163080"/>
              </p14:xfrm>
            </p:contentPart>
          </mc:Choice>
          <mc:Fallback>
            <p:pic>
              <p:nvPicPr>
                <p:cNvPr id="247" name="Ink 246">
                  <a:extLst>
                    <a:ext uri="{FF2B5EF4-FFF2-40B4-BE49-F238E27FC236}">
                      <a16:creationId xmlns:a16="http://schemas.microsoft.com/office/drawing/2014/main" id="{509C4550-9A1E-4A7A-8E89-C7697AC12CAA}"/>
                    </a:ext>
                  </a:extLst>
                </p:cNvPr>
                <p:cNvPicPr/>
                <p:nvPr/>
              </p:nvPicPr>
              <p:blipFill>
                <a:blip r:embed="rId360"/>
                <a:stretch>
                  <a:fillRect/>
                </a:stretch>
              </p:blipFill>
              <p:spPr>
                <a:xfrm>
                  <a:off x="2141640" y="3041057"/>
                  <a:ext cx="352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48" name="Ink 247">
                  <a:extLst>
                    <a:ext uri="{FF2B5EF4-FFF2-40B4-BE49-F238E27FC236}">
                      <a16:creationId xmlns:a16="http://schemas.microsoft.com/office/drawing/2014/main" id="{680A31BC-D2D3-4D52-948B-C264C282DC76}"/>
                    </a:ext>
                  </a:extLst>
                </p14:cNvPr>
                <p14:cNvContentPartPr/>
                <p14:nvPr/>
              </p14:nvContentPartPr>
              <p14:xfrm>
                <a:off x="2064600" y="3039257"/>
                <a:ext cx="69120" cy="103320"/>
              </p14:xfrm>
            </p:contentPart>
          </mc:Choice>
          <mc:Fallback>
            <p:pic>
              <p:nvPicPr>
                <p:cNvPr id="248" name="Ink 247">
                  <a:extLst>
                    <a:ext uri="{FF2B5EF4-FFF2-40B4-BE49-F238E27FC236}">
                      <a16:creationId xmlns:a16="http://schemas.microsoft.com/office/drawing/2014/main" id="{680A31BC-D2D3-4D52-948B-C264C282DC76}"/>
                    </a:ext>
                  </a:extLst>
                </p:cNvPr>
                <p:cNvPicPr/>
                <p:nvPr/>
              </p:nvPicPr>
              <p:blipFill>
                <a:blip r:embed="rId362"/>
                <a:stretch>
                  <a:fillRect/>
                </a:stretch>
              </p:blipFill>
              <p:spPr>
                <a:xfrm>
                  <a:off x="2055600" y="3030257"/>
                  <a:ext cx="867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49" name="Ink 248">
                  <a:extLst>
                    <a:ext uri="{FF2B5EF4-FFF2-40B4-BE49-F238E27FC236}">
                      <a16:creationId xmlns:a16="http://schemas.microsoft.com/office/drawing/2014/main" id="{7C1EEA27-5858-48B3-B4CA-6E230488FE18}"/>
                    </a:ext>
                  </a:extLst>
                </p14:cNvPr>
                <p14:cNvContentPartPr/>
                <p14:nvPr/>
              </p14:nvContentPartPr>
              <p14:xfrm>
                <a:off x="2072880" y="3230777"/>
                <a:ext cx="173880" cy="77040"/>
              </p14:xfrm>
            </p:contentPart>
          </mc:Choice>
          <mc:Fallback>
            <p:pic>
              <p:nvPicPr>
                <p:cNvPr id="249" name="Ink 248">
                  <a:extLst>
                    <a:ext uri="{FF2B5EF4-FFF2-40B4-BE49-F238E27FC236}">
                      <a16:creationId xmlns:a16="http://schemas.microsoft.com/office/drawing/2014/main" id="{7C1EEA27-5858-48B3-B4CA-6E230488FE18}"/>
                    </a:ext>
                  </a:extLst>
                </p:cNvPr>
                <p:cNvPicPr/>
                <p:nvPr/>
              </p:nvPicPr>
              <p:blipFill>
                <a:blip r:embed="rId364"/>
                <a:stretch>
                  <a:fillRect/>
                </a:stretch>
              </p:blipFill>
              <p:spPr>
                <a:xfrm>
                  <a:off x="2064240" y="3221777"/>
                  <a:ext cx="191520" cy="94680"/>
                </a:xfrm>
                <a:prstGeom prst="rect">
                  <a:avLst/>
                </a:prstGeom>
              </p:spPr>
            </p:pic>
          </mc:Fallback>
        </mc:AlternateContent>
      </p:grpSp>
      <p:grpSp>
        <p:nvGrpSpPr>
          <p:cNvPr id="252" name="Group 251">
            <a:extLst>
              <a:ext uri="{FF2B5EF4-FFF2-40B4-BE49-F238E27FC236}">
                <a16:creationId xmlns:a16="http://schemas.microsoft.com/office/drawing/2014/main" id="{BE35C9FB-5F49-43E8-A850-4B4C76D9AC90}"/>
              </a:ext>
            </a:extLst>
          </p:cNvPr>
          <p:cNvGrpSpPr/>
          <p:nvPr/>
        </p:nvGrpSpPr>
        <p:grpSpPr>
          <a:xfrm>
            <a:off x="1576440" y="3759977"/>
            <a:ext cx="147960" cy="97200"/>
            <a:chOff x="1576440" y="3759977"/>
            <a:chExt cx="147960" cy="97200"/>
          </a:xfrm>
        </p:grpSpPr>
        <mc:AlternateContent xmlns:mc="http://schemas.openxmlformats.org/markup-compatibility/2006">
          <mc:Choice xmlns:p14="http://schemas.microsoft.com/office/powerpoint/2010/main" Requires="p14">
            <p:contentPart p14:bwMode="auto" r:id="rId365">
              <p14:nvContentPartPr>
                <p14:cNvPr id="250" name="Ink 249">
                  <a:extLst>
                    <a:ext uri="{FF2B5EF4-FFF2-40B4-BE49-F238E27FC236}">
                      <a16:creationId xmlns:a16="http://schemas.microsoft.com/office/drawing/2014/main" id="{24BA4214-9171-4803-A10D-63300FDAB9B6}"/>
                    </a:ext>
                  </a:extLst>
                </p14:cNvPr>
                <p14:cNvContentPartPr/>
                <p14:nvPr/>
              </p14:nvContentPartPr>
              <p14:xfrm>
                <a:off x="1645560" y="3759977"/>
                <a:ext cx="9000" cy="97200"/>
              </p14:xfrm>
            </p:contentPart>
          </mc:Choice>
          <mc:Fallback>
            <p:pic>
              <p:nvPicPr>
                <p:cNvPr id="250" name="Ink 249">
                  <a:extLst>
                    <a:ext uri="{FF2B5EF4-FFF2-40B4-BE49-F238E27FC236}">
                      <a16:creationId xmlns:a16="http://schemas.microsoft.com/office/drawing/2014/main" id="{24BA4214-9171-4803-A10D-63300FDAB9B6}"/>
                    </a:ext>
                  </a:extLst>
                </p:cNvPr>
                <p:cNvPicPr/>
                <p:nvPr/>
              </p:nvPicPr>
              <p:blipFill>
                <a:blip r:embed="rId366"/>
                <a:stretch>
                  <a:fillRect/>
                </a:stretch>
              </p:blipFill>
              <p:spPr>
                <a:xfrm>
                  <a:off x="1636560" y="3751337"/>
                  <a:ext cx="266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51" name="Ink 250">
                  <a:extLst>
                    <a:ext uri="{FF2B5EF4-FFF2-40B4-BE49-F238E27FC236}">
                      <a16:creationId xmlns:a16="http://schemas.microsoft.com/office/drawing/2014/main" id="{FF2F069B-E99D-47D1-B2B1-0F609DCD80AA}"/>
                    </a:ext>
                  </a:extLst>
                </p14:cNvPr>
                <p14:cNvContentPartPr/>
                <p14:nvPr/>
              </p14:nvContentPartPr>
              <p14:xfrm>
                <a:off x="1576440" y="3804617"/>
                <a:ext cx="147960" cy="20160"/>
              </p14:xfrm>
            </p:contentPart>
          </mc:Choice>
          <mc:Fallback>
            <p:pic>
              <p:nvPicPr>
                <p:cNvPr id="251" name="Ink 250">
                  <a:extLst>
                    <a:ext uri="{FF2B5EF4-FFF2-40B4-BE49-F238E27FC236}">
                      <a16:creationId xmlns:a16="http://schemas.microsoft.com/office/drawing/2014/main" id="{FF2F069B-E99D-47D1-B2B1-0F609DCD80AA}"/>
                    </a:ext>
                  </a:extLst>
                </p:cNvPr>
                <p:cNvPicPr/>
                <p:nvPr/>
              </p:nvPicPr>
              <p:blipFill>
                <a:blip r:embed="rId368"/>
                <a:stretch>
                  <a:fillRect/>
                </a:stretch>
              </p:blipFill>
              <p:spPr>
                <a:xfrm>
                  <a:off x="1567440" y="3795617"/>
                  <a:ext cx="165600" cy="37800"/>
                </a:xfrm>
                <a:prstGeom prst="rect">
                  <a:avLst/>
                </a:prstGeom>
              </p:spPr>
            </p:pic>
          </mc:Fallback>
        </mc:AlternateContent>
      </p:grpSp>
      <p:grpSp>
        <p:nvGrpSpPr>
          <p:cNvPr id="281" name="Group 280">
            <a:extLst>
              <a:ext uri="{FF2B5EF4-FFF2-40B4-BE49-F238E27FC236}">
                <a16:creationId xmlns:a16="http://schemas.microsoft.com/office/drawing/2014/main" id="{33F3A79A-1220-41AF-BAE3-C9A8833E59E9}"/>
              </a:ext>
            </a:extLst>
          </p:cNvPr>
          <p:cNvGrpSpPr/>
          <p:nvPr/>
        </p:nvGrpSpPr>
        <p:grpSpPr>
          <a:xfrm>
            <a:off x="2071800" y="3674657"/>
            <a:ext cx="162000" cy="210600"/>
            <a:chOff x="2071800" y="3674657"/>
            <a:chExt cx="162000" cy="210600"/>
          </a:xfrm>
        </p:grpSpPr>
        <mc:AlternateContent xmlns:mc="http://schemas.openxmlformats.org/markup-compatibility/2006">
          <mc:Choice xmlns:p14="http://schemas.microsoft.com/office/powerpoint/2010/main" Requires="p14">
            <p:contentPart p14:bwMode="auto" r:id="rId369">
              <p14:nvContentPartPr>
                <p14:cNvPr id="254" name="Ink 253">
                  <a:extLst>
                    <a:ext uri="{FF2B5EF4-FFF2-40B4-BE49-F238E27FC236}">
                      <a16:creationId xmlns:a16="http://schemas.microsoft.com/office/drawing/2014/main" id="{C3A6F809-F2D8-4184-9AE0-20298847485A}"/>
                    </a:ext>
                  </a:extLst>
                </p14:cNvPr>
                <p14:cNvContentPartPr/>
                <p14:nvPr/>
              </p14:nvContentPartPr>
              <p14:xfrm>
                <a:off x="2071800" y="3674657"/>
                <a:ext cx="7560" cy="156960"/>
              </p14:xfrm>
            </p:contentPart>
          </mc:Choice>
          <mc:Fallback>
            <p:pic>
              <p:nvPicPr>
                <p:cNvPr id="254" name="Ink 253">
                  <a:extLst>
                    <a:ext uri="{FF2B5EF4-FFF2-40B4-BE49-F238E27FC236}">
                      <a16:creationId xmlns:a16="http://schemas.microsoft.com/office/drawing/2014/main" id="{C3A6F809-F2D8-4184-9AE0-20298847485A}"/>
                    </a:ext>
                  </a:extLst>
                </p:cNvPr>
                <p:cNvPicPr/>
                <p:nvPr/>
              </p:nvPicPr>
              <p:blipFill>
                <a:blip r:embed="rId370"/>
                <a:stretch>
                  <a:fillRect/>
                </a:stretch>
              </p:blipFill>
              <p:spPr>
                <a:xfrm>
                  <a:off x="2063160" y="3666017"/>
                  <a:ext cx="252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55" name="Ink 254">
                  <a:extLst>
                    <a:ext uri="{FF2B5EF4-FFF2-40B4-BE49-F238E27FC236}">
                      <a16:creationId xmlns:a16="http://schemas.microsoft.com/office/drawing/2014/main" id="{65CFD19A-A034-4EFB-B254-EDE0B081DF01}"/>
                    </a:ext>
                  </a:extLst>
                </p14:cNvPr>
                <p14:cNvContentPartPr/>
                <p14:nvPr/>
              </p14:nvContentPartPr>
              <p14:xfrm>
                <a:off x="2115360" y="3691937"/>
                <a:ext cx="118440" cy="193320"/>
              </p14:xfrm>
            </p:contentPart>
          </mc:Choice>
          <mc:Fallback>
            <p:pic>
              <p:nvPicPr>
                <p:cNvPr id="255" name="Ink 254">
                  <a:extLst>
                    <a:ext uri="{FF2B5EF4-FFF2-40B4-BE49-F238E27FC236}">
                      <a16:creationId xmlns:a16="http://schemas.microsoft.com/office/drawing/2014/main" id="{65CFD19A-A034-4EFB-B254-EDE0B081DF01}"/>
                    </a:ext>
                  </a:extLst>
                </p:cNvPr>
                <p:cNvPicPr/>
                <p:nvPr/>
              </p:nvPicPr>
              <p:blipFill>
                <a:blip r:embed="rId372"/>
                <a:stretch>
                  <a:fillRect/>
                </a:stretch>
              </p:blipFill>
              <p:spPr>
                <a:xfrm>
                  <a:off x="2106360" y="3683297"/>
                  <a:ext cx="136080" cy="210960"/>
                </a:xfrm>
                <a:prstGeom prst="rect">
                  <a:avLst/>
                </a:prstGeom>
              </p:spPr>
            </p:pic>
          </mc:Fallback>
        </mc:AlternateContent>
      </p:grpSp>
      <p:grpSp>
        <p:nvGrpSpPr>
          <p:cNvPr id="280" name="Group 279">
            <a:extLst>
              <a:ext uri="{FF2B5EF4-FFF2-40B4-BE49-F238E27FC236}">
                <a16:creationId xmlns:a16="http://schemas.microsoft.com/office/drawing/2014/main" id="{798AE333-C05C-44AA-BFD4-B90A70841B56}"/>
              </a:ext>
            </a:extLst>
          </p:cNvPr>
          <p:cNvGrpSpPr/>
          <p:nvPr/>
        </p:nvGrpSpPr>
        <p:grpSpPr>
          <a:xfrm>
            <a:off x="2391840" y="3640817"/>
            <a:ext cx="708120" cy="166320"/>
            <a:chOff x="2391840" y="3640817"/>
            <a:chExt cx="708120" cy="166320"/>
          </a:xfrm>
        </p:grpSpPr>
        <mc:AlternateContent xmlns:mc="http://schemas.openxmlformats.org/markup-compatibility/2006">
          <mc:Choice xmlns:p14="http://schemas.microsoft.com/office/powerpoint/2010/main" Requires="p14">
            <p:contentPart p14:bwMode="auto" r:id="rId373">
              <p14:nvContentPartPr>
                <p14:cNvPr id="256" name="Ink 255">
                  <a:extLst>
                    <a:ext uri="{FF2B5EF4-FFF2-40B4-BE49-F238E27FC236}">
                      <a16:creationId xmlns:a16="http://schemas.microsoft.com/office/drawing/2014/main" id="{B3C27A46-98F3-43B7-A575-13E230AB5508}"/>
                    </a:ext>
                  </a:extLst>
                </p14:cNvPr>
                <p14:cNvContentPartPr/>
                <p14:nvPr/>
              </p14:nvContentPartPr>
              <p14:xfrm>
                <a:off x="2437560" y="3666377"/>
                <a:ext cx="9720" cy="103680"/>
              </p14:xfrm>
            </p:contentPart>
          </mc:Choice>
          <mc:Fallback>
            <p:pic>
              <p:nvPicPr>
                <p:cNvPr id="256" name="Ink 255">
                  <a:extLst>
                    <a:ext uri="{FF2B5EF4-FFF2-40B4-BE49-F238E27FC236}">
                      <a16:creationId xmlns:a16="http://schemas.microsoft.com/office/drawing/2014/main" id="{B3C27A46-98F3-43B7-A575-13E230AB5508}"/>
                    </a:ext>
                  </a:extLst>
                </p:cNvPr>
                <p:cNvPicPr/>
                <p:nvPr/>
              </p:nvPicPr>
              <p:blipFill>
                <a:blip r:embed="rId374"/>
                <a:stretch>
                  <a:fillRect/>
                </a:stretch>
              </p:blipFill>
              <p:spPr>
                <a:xfrm>
                  <a:off x="2428920" y="3657377"/>
                  <a:ext cx="273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57" name="Ink 256">
                  <a:extLst>
                    <a:ext uri="{FF2B5EF4-FFF2-40B4-BE49-F238E27FC236}">
                      <a16:creationId xmlns:a16="http://schemas.microsoft.com/office/drawing/2014/main" id="{64BA4CEF-6A6A-4EE8-BEF9-DE0FD0F47B80}"/>
                    </a:ext>
                  </a:extLst>
                </p14:cNvPr>
                <p14:cNvContentPartPr/>
                <p14:nvPr/>
              </p14:nvContentPartPr>
              <p14:xfrm>
                <a:off x="2391840" y="3721817"/>
                <a:ext cx="99000" cy="28080"/>
              </p14:xfrm>
            </p:contentPart>
          </mc:Choice>
          <mc:Fallback>
            <p:pic>
              <p:nvPicPr>
                <p:cNvPr id="257" name="Ink 256">
                  <a:extLst>
                    <a:ext uri="{FF2B5EF4-FFF2-40B4-BE49-F238E27FC236}">
                      <a16:creationId xmlns:a16="http://schemas.microsoft.com/office/drawing/2014/main" id="{64BA4CEF-6A6A-4EE8-BEF9-DE0FD0F47B80}"/>
                    </a:ext>
                  </a:extLst>
                </p:cNvPr>
                <p:cNvPicPr/>
                <p:nvPr/>
              </p:nvPicPr>
              <p:blipFill>
                <a:blip r:embed="rId376"/>
                <a:stretch>
                  <a:fillRect/>
                </a:stretch>
              </p:blipFill>
              <p:spPr>
                <a:xfrm>
                  <a:off x="2382840" y="3712817"/>
                  <a:ext cx="1166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58" name="Ink 257">
                  <a:extLst>
                    <a:ext uri="{FF2B5EF4-FFF2-40B4-BE49-F238E27FC236}">
                      <a16:creationId xmlns:a16="http://schemas.microsoft.com/office/drawing/2014/main" id="{D0A00703-F998-436B-863F-D3E4C2F1F427}"/>
                    </a:ext>
                  </a:extLst>
                </p14:cNvPr>
                <p14:cNvContentPartPr/>
                <p14:nvPr/>
              </p14:nvContentPartPr>
              <p14:xfrm>
                <a:off x="2542680" y="3640817"/>
                <a:ext cx="330480" cy="166320"/>
              </p14:xfrm>
            </p:contentPart>
          </mc:Choice>
          <mc:Fallback>
            <p:pic>
              <p:nvPicPr>
                <p:cNvPr id="258" name="Ink 257">
                  <a:extLst>
                    <a:ext uri="{FF2B5EF4-FFF2-40B4-BE49-F238E27FC236}">
                      <a16:creationId xmlns:a16="http://schemas.microsoft.com/office/drawing/2014/main" id="{D0A00703-F998-436B-863F-D3E4C2F1F427}"/>
                    </a:ext>
                  </a:extLst>
                </p:cNvPr>
                <p:cNvPicPr/>
                <p:nvPr/>
              </p:nvPicPr>
              <p:blipFill>
                <a:blip r:embed="rId378"/>
                <a:stretch>
                  <a:fillRect/>
                </a:stretch>
              </p:blipFill>
              <p:spPr>
                <a:xfrm>
                  <a:off x="2533680" y="3632177"/>
                  <a:ext cx="3481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59" name="Ink 258">
                  <a:extLst>
                    <a:ext uri="{FF2B5EF4-FFF2-40B4-BE49-F238E27FC236}">
                      <a16:creationId xmlns:a16="http://schemas.microsoft.com/office/drawing/2014/main" id="{B523457A-AF29-4B3D-8436-6E634A70FFE4}"/>
                    </a:ext>
                  </a:extLst>
                </p14:cNvPr>
                <p14:cNvContentPartPr/>
                <p14:nvPr/>
              </p14:nvContentPartPr>
              <p14:xfrm>
                <a:off x="3021120" y="3646937"/>
                <a:ext cx="15120" cy="114480"/>
              </p14:xfrm>
            </p:contentPart>
          </mc:Choice>
          <mc:Fallback>
            <p:pic>
              <p:nvPicPr>
                <p:cNvPr id="259" name="Ink 258">
                  <a:extLst>
                    <a:ext uri="{FF2B5EF4-FFF2-40B4-BE49-F238E27FC236}">
                      <a16:creationId xmlns:a16="http://schemas.microsoft.com/office/drawing/2014/main" id="{B523457A-AF29-4B3D-8436-6E634A70FFE4}"/>
                    </a:ext>
                  </a:extLst>
                </p:cNvPr>
                <p:cNvPicPr/>
                <p:nvPr/>
              </p:nvPicPr>
              <p:blipFill>
                <a:blip r:embed="rId380"/>
                <a:stretch>
                  <a:fillRect/>
                </a:stretch>
              </p:blipFill>
              <p:spPr>
                <a:xfrm>
                  <a:off x="3012480" y="3637937"/>
                  <a:ext cx="32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60" name="Ink 259">
                  <a:extLst>
                    <a:ext uri="{FF2B5EF4-FFF2-40B4-BE49-F238E27FC236}">
                      <a16:creationId xmlns:a16="http://schemas.microsoft.com/office/drawing/2014/main" id="{369CF2FD-EB94-4B86-86F2-C11E9F3DDE4B}"/>
                    </a:ext>
                  </a:extLst>
                </p14:cNvPr>
                <p14:cNvContentPartPr/>
                <p14:nvPr/>
              </p14:nvContentPartPr>
              <p14:xfrm>
                <a:off x="2942280" y="3700217"/>
                <a:ext cx="157680" cy="18360"/>
              </p14:xfrm>
            </p:contentPart>
          </mc:Choice>
          <mc:Fallback>
            <p:pic>
              <p:nvPicPr>
                <p:cNvPr id="260" name="Ink 259">
                  <a:extLst>
                    <a:ext uri="{FF2B5EF4-FFF2-40B4-BE49-F238E27FC236}">
                      <a16:creationId xmlns:a16="http://schemas.microsoft.com/office/drawing/2014/main" id="{369CF2FD-EB94-4B86-86F2-C11E9F3DDE4B}"/>
                    </a:ext>
                  </a:extLst>
                </p:cNvPr>
                <p:cNvPicPr/>
                <p:nvPr/>
              </p:nvPicPr>
              <p:blipFill>
                <a:blip r:embed="rId382"/>
                <a:stretch>
                  <a:fillRect/>
                </a:stretch>
              </p:blipFill>
              <p:spPr>
                <a:xfrm>
                  <a:off x="2933640" y="3691217"/>
                  <a:ext cx="175320" cy="36000"/>
                </a:xfrm>
                <a:prstGeom prst="rect">
                  <a:avLst/>
                </a:prstGeom>
              </p:spPr>
            </p:pic>
          </mc:Fallback>
        </mc:AlternateContent>
      </p:grpSp>
      <p:grpSp>
        <p:nvGrpSpPr>
          <p:cNvPr id="279" name="Group 278">
            <a:extLst>
              <a:ext uri="{FF2B5EF4-FFF2-40B4-BE49-F238E27FC236}">
                <a16:creationId xmlns:a16="http://schemas.microsoft.com/office/drawing/2014/main" id="{CFDAE3A5-D378-4359-B4C9-C315AD1FE383}"/>
              </a:ext>
            </a:extLst>
          </p:cNvPr>
          <p:cNvGrpSpPr/>
          <p:nvPr/>
        </p:nvGrpSpPr>
        <p:grpSpPr>
          <a:xfrm>
            <a:off x="3257280" y="3613817"/>
            <a:ext cx="322200" cy="214560"/>
            <a:chOff x="3257280" y="3613817"/>
            <a:chExt cx="322200" cy="214560"/>
          </a:xfrm>
        </p:grpSpPr>
        <mc:AlternateContent xmlns:mc="http://schemas.openxmlformats.org/markup-compatibility/2006">
          <mc:Choice xmlns:p14="http://schemas.microsoft.com/office/powerpoint/2010/main" Requires="p14">
            <p:contentPart p14:bwMode="auto" r:id="rId383">
              <p14:nvContentPartPr>
                <p14:cNvPr id="261" name="Ink 260">
                  <a:extLst>
                    <a:ext uri="{FF2B5EF4-FFF2-40B4-BE49-F238E27FC236}">
                      <a16:creationId xmlns:a16="http://schemas.microsoft.com/office/drawing/2014/main" id="{FF729EE0-E838-4EB7-9428-8EA20777AA41}"/>
                    </a:ext>
                  </a:extLst>
                </p14:cNvPr>
                <p14:cNvContentPartPr/>
                <p14:nvPr/>
              </p14:nvContentPartPr>
              <p14:xfrm>
                <a:off x="3257280" y="3613817"/>
                <a:ext cx="140040" cy="140760"/>
              </p14:xfrm>
            </p:contentPart>
          </mc:Choice>
          <mc:Fallback>
            <p:pic>
              <p:nvPicPr>
                <p:cNvPr id="261" name="Ink 260">
                  <a:extLst>
                    <a:ext uri="{FF2B5EF4-FFF2-40B4-BE49-F238E27FC236}">
                      <a16:creationId xmlns:a16="http://schemas.microsoft.com/office/drawing/2014/main" id="{FF729EE0-E838-4EB7-9428-8EA20777AA41}"/>
                    </a:ext>
                  </a:extLst>
                </p:cNvPr>
                <p:cNvPicPr/>
                <p:nvPr/>
              </p:nvPicPr>
              <p:blipFill>
                <a:blip r:embed="rId384"/>
                <a:stretch>
                  <a:fillRect/>
                </a:stretch>
              </p:blipFill>
              <p:spPr>
                <a:xfrm>
                  <a:off x="3248280" y="3605177"/>
                  <a:ext cx="1576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62" name="Ink 261">
                  <a:extLst>
                    <a:ext uri="{FF2B5EF4-FFF2-40B4-BE49-F238E27FC236}">
                      <a16:creationId xmlns:a16="http://schemas.microsoft.com/office/drawing/2014/main" id="{FF5E27FF-50C5-4160-B6B3-95AA71ADFD42}"/>
                    </a:ext>
                  </a:extLst>
                </p14:cNvPr>
                <p14:cNvContentPartPr/>
                <p14:nvPr/>
              </p14:nvContentPartPr>
              <p14:xfrm>
                <a:off x="3333600" y="3613817"/>
                <a:ext cx="54000" cy="214560"/>
              </p14:xfrm>
            </p:contentPart>
          </mc:Choice>
          <mc:Fallback>
            <p:pic>
              <p:nvPicPr>
                <p:cNvPr id="262" name="Ink 261">
                  <a:extLst>
                    <a:ext uri="{FF2B5EF4-FFF2-40B4-BE49-F238E27FC236}">
                      <a16:creationId xmlns:a16="http://schemas.microsoft.com/office/drawing/2014/main" id="{FF5E27FF-50C5-4160-B6B3-95AA71ADFD42}"/>
                    </a:ext>
                  </a:extLst>
                </p:cNvPr>
                <p:cNvPicPr/>
                <p:nvPr/>
              </p:nvPicPr>
              <p:blipFill>
                <a:blip r:embed="rId386"/>
                <a:stretch>
                  <a:fillRect/>
                </a:stretch>
              </p:blipFill>
              <p:spPr>
                <a:xfrm>
                  <a:off x="3324600" y="3605177"/>
                  <a:ext cx="716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63" name="Ink 262">
                  <a:extLst>
                    <a:ext uri="{FF2B5EF4-FFF2-40B4-BE49-F238E27FC236}">
                      <a16:creationId xmlns:a16="http://schemas.microsoft.com/office/drawing/2014/main" id="{D6A8E625-25FC-48D4-AC6E-1630CE034C34}"/>
                    </a:ext>
                  </a:extLst>
                </p14:cNvPr>
                <p14:cNvContentPartPr/>
                <p14:nvPr/>
              </p14:nvContentPartPr>
              <p14:xfrm>
                <a:off x="3408480" y="3647657"/>
                <a:ext cx="171000" cy="144720"/>
              </p14:xfrm>
            </p:contentPart>
          </mc:Choice>
          <mc:Fallback>
            <p:pic>
              <p:nvPicPr>
                <p:cNvPr id="263" name="Ink 262">
                  <a:extLst>
                    <a:ext uri="{FF2B5EF4-FFF2-40B4-BE49-F238E27FC236}">
                      <a16:creationId xmlns:a16="http://schemas.microsoft.com/office/drawing/2014/main" id="{D6A8E625-25FC-48D4-AC6E-1630CE034C34}"/>
                    </a:ext>
                  </a:extLst>
                </p:cNvPr>
                <p:cNvPicPr/>
                <p:nvPr/>
              </p:nvPicPr>
              <p:blipFill>
                <a:blip r:embed="rId388"/>
                <a:stretch>
                  <a:fillRect/>
                </a:stretch>
              </p:blipFill>
              <p:spPr>
                <a:xfrm>
                  <a:off x="3399840" y="3638657"/>
                  <a:ext cx="188640" cy="162360"/>
                </a:xfrm>
                <a:prstGeom prst="rect">
                  <a:avLst/>
                </a:prstGeom>
              </p:spPr>
            </p:pic>
          </mc:Fallback>
        </mc:AlternateContent>
      </p:grpSp>
      <p:grpSp>
        <p:nvGrpSpPr>
          <p:cNvPr id="278" name="Group 277">
            <a:extLst>
              <a:ext uri="{FF2B5EF4-FFF2-40B4-BE49-F238E27FC236}">
                <a16:creationId xmlns:a16="http://schemas.microsoft.com/office/drawing/2014/main" id="{249F82A4-07DE-4188-9BA3-180CEAA0B77A}"/>
              </a:ext>
            </a:extLst>
          </p:cNvPr>
          <p:cNvGrpSpPr/>
          <p:nvPr/>
        </p:nvGrpSpPr>
        <p:grpSpPr>
          <a:xfrm>
            <a:off x="3736440" y="3616697"/>
            <a:ext cx="512280" cy="224640"/>
            <a:chOff x="3736440" y="3616697"/>
            <a:chExt cx="512280" cy="224640"/>
          </a:xfrm>
        </p:grpSpPr>
        <mc:AlternateContent xmlns:mc="http://schemas.openxmlformats.org/markup-compatibility/2006">
          <mc:Choice xmlns:p14="http://schemas.microsoft.com/office/powerpoint/2010/main" Requires="p14">
            <p:contentPart p14:bwMode="auto" r:id="rId389">
              <p14:nvContentPartPr>
                <p14:cNvPr id="264" name="Ink 263">
                  <a:extLst>
                    <a:ext uri="{FF2B5EF4-FFF2-40B4-BE49-F238E27FC236}">
                      <a16:creationId xmlns:a16="http://schemas.microsoft.com/office/drawing/2014/main" id="{F2FE1460-0565-40C3-9051-E2CB775BA2BD}"/>
                    </a:ext>
                  </a:extLst>
                </p14:cNvPr>
                <p14:cNvContentPartPr/>
                <p14:nvPr/>
              </p14:nvContentPartPr>
              <p14:xfrm>
                <a:off x="3736440" y="3657377"/>
                <a:ext cx="112680" cy="104040"/>
              </p14:xfrm>
            </p:contentPart>
          </mc:Choice>
          <mc:Fallback>
            <p:pic>
              <p:nvPicPr>
                <p:cNvPr id="264" name="Ink 263">
                  <a:extLst>
                    <a:ext uri="{FF2B5EF4-FFF2-40B4-BE49-F238E27FC236}">
                      <a16:creationId xmlns:a16="http://schemas.microsoft.com/office/drawing/2014/main" id="{F2FE1460-0565-40C3-9051-E2CB775BA2BD}"/>
                    </a:ext>
                  </a:extLst>
                </p:cNvPr>
                <p:cNvPicPr/>
                <p:nvPr/>
              </p:nvPicPr>
              <p:blipFill>
                <a:blip r:embed="rId390"/>
                <a:stretch>
                  <a:fillRect/>
                </a:stretch>
              </p:blipFill>
              <p:spPr>
                <a:xfrm>
                  <a:off x="3727800" y="3648377"/>
                  <a:ext cx="1303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65" name="Ink 264">
                  <a:extLst>
                    <a:ext uri="{FF2B5EF4-FFF2-40B4-BE49-F238E27FC236}">
                      <a16:creationId xmlns:a16="http://schemas.microsoft.com/office/drawing/2014/main" id="{369DDCF7-5449-479D-B791-2067CF4E9E74}"/>
                    </a:ext>
                  </a:extLst>
                </p14:cNvPr>
                <p14:cNvContentPartPr/>
                <p14:nvPr/>
              </p14:nvContentPartPr>
              <p14:xfrm>
                <a:off x="3913920" y="3616697"/>
                <a:ext cx="334800" cy="224640"/>
              </p14:xfrm>
            </p:contentPart>
          </mc:Choice>
          <mc:Fallback>
            <p:pic>
              <p:nvPicPr>
                <p:cNvPr id="265" name="Ink 264">
                  <a:extLst>
                    <a:ext uri="{FF2B5EF4-FFF2-40B4-BE49-F238E27FC236}">
                      <a16:creationId xmlns:a16="http://schemas.microsoft.com/office/drawing/2014/main" id="{369DDCF7-5449-479D-B791-2067CF4E9E74}"/>
                    </a:ext>
                  </a:extLst>
                </p:cNvPr>
                <p:cNvPicPr/>
                <p:nvPr/>
              </p:nvPicPr>
              <p:blipFill>
                <a:blip r:embed="rId392"/>
                <a:stretch>
                  <a:fillRect/>
                </a:stretch>
              </p:blipFill>
              <p:spPr>
                <a:xfrm>
                  <a:off x="3904920" y="3607697"/>
                  <a:ext cx="352440" cy="242280"/>
                </a:xfrm>
                <a:prstGeom prst="rect">
                  <a:avLst/>
                </a:prstGeom>
              </p:spPr>
            </p:pic>
          </mc:Fallback>
        </mc:AlternateContent>
      </p:grpSp>
      <p:grpSp>
        <p:nvGrpSpPr>
          <p:cNvPr id="277" name="Group 276">
            <a:extLst>
              <a:ext uri="{FF2B5EF4-FFF2-40B4-BE49-F238E27FC236}">
                <a16:creationId xmlns:a16="http://schemas.microsoft.com/office/drawing/2014/main" id="{D4C395E9-6D4B-407E-BFA6-E79F309FCBA2}"/>
              </a:ext>
            </a:extLst>
          </p:cNvPr>
          <p:cNvGrpSpPr/>
          <p:nvPr/>
        </p:nvGrpSpPr>
        <p:grpSpPr>
          <a:xfrm>
            <a:off x="4419360" y="3674657"/>
            <a:ext cx="469440" cy="104040"/>
            <a:chOff x="4419360" y="3674657"/>
            <a:chExt cx="469440" cy="104040"/>
          </a:xfrm>
        </p:grpSpPr>
        <mc:AlternateContent xmlns:mc="http://schemas.openxmlformats.org/markup-compatibility/2006">
          <mc:Choice xmlns:p14="http://schemas.microsoft.com/office/powerpoint/2010/main" Requires="p14">
            <p:contentPart p14:bwMode="auto" r:id="rId393">
              <p14:nvContentPartPr>
                <p14:cNvPr id="266" name="Ink 265">
                  <a:extLst>
                    <a:ext uri="{FF2B5EF4-FFF2-40B4-BE49-F238E27FC236}">
                      <a16:creationId xmlns:a16="http://schemas.microsoft.com/office/drawing/2014/main" id="{60A060F9-D866-4B8C-9EF2-4D8C931FFDF4}"/>
                    </a:ext>
                  </a:extLst>
                </p14:cNvPr>
                <p14:cNvContentPartPr/>
                <p14:nvPr/>
              </p14:nvContentPartPr>
              <p14:xfrm>
                <a:off x="4475880" y="3674657"/>
                <a:ext cx="23040" cy="104040"/>
              </p14:xfrm>
            </p:contentPart>
          </mc:Choice>
          <mc:Fallback>
            <p:pic>
              <p:nvPicPr>
                <p:cNvPr id="266" name="Ink 265">
                  <a:extLst>
                    <a:ext uri="{FF2B5EF4-FFF2-40B4-BE49-F238E27FC236}">
                      <a16:creationId xmlns:a16="http://schemas.microsoft.com/office/drawing/2014/main" id="{60A060F9-D866-4B8C-9EF2-4D8C931FFDF4}"/>
                    </a:ext>
                  </a:extLst>
                </p:cNvPr>
                <p:cNvPicPr/>
                <p:nvPr/>
              </p:nvPicPr>
              <p:blipFill>
                <a:blip r:embed="rId394"/>
                <a:stretch>
                  <a:fillRect/>
                </a:stretch>
              </p:blipFill>
              <p:spPr>
                <a:xfrm>
                  <a:off x="4467240" y="3666017"/>
                  <a:ext cx="406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67" name="Ink 266">
                  <a:extLst>
                    <a:ext uri="{FF2B5EF4-FFF2-40B4-BE49-F238E27FC236}">
                      <a16:creationId xmlns:a16="http://schemas.microsoft.com/office/drawing/2014/main" id="{9E427FB6-0421-4F18-9BE9-3A74A20146D7}"/>
                    </a:ext>
                  </a:extLst>
                </p14:cNvPr>
                <p14:cNvContentPartPr/>
                <p14:nvPr/>
              </p14:nvContentPartPr>
              <p14:xfrm>
                <a:off x="4419360" y="3752777"/>
                <a:ext cx="126720" cy="20160"/>
              </p14:xfrm>
            </p:contentPart>
          </mc:Choice>
          <mc:Fallback>
            <p:pic>
              <p:nvPicPr>
                <p:cNvPr id="267" name="Ink 266">
                  <a:extLst>
                    <a:ext uri="{FF2B5EF4-FFF2-40B4-BE49-F238E27FC236}">
                      <a16:creationId xmlns:a16="http://schemas.microsoft.com/office/drawing/2014/main" id="{9E427FB6-0421-4F18-9BE9-3A74A20146D7}"/>
                    </a:ext>
                  </a:extLst>
                </p:cNvPr>
                <p:cNvPicPr/>
                <p:nvPr/>
              </p:nvPicPr>
              <p:blipFill>
                <a:blip r:embed="rId396"/>
                <a:stretch>
                  <a:fillRect/>
                </a:stretch>
              </p:blipFill>
              <p:spPr>
                <a:xfrm>
                  <a:off x="4410360" y="3743777"/>
                  <a:ext cx="1443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68" name="Ink 267">
                  <a:extLst>
                    <a:ext uri="{FF2B5EF4-FFF2-40B4-BE49-F238E27FC236}">
                      <a16:creationId xmlns:a16="http://schemas.microsoft.com/office/drawing/2014/main" id="{ECE6A718-8FCF-4B34-97EA-C9B0228E50A0}"/>
                    </a:ext>
                  </a:extLst>
                </p14:cNvPr>
                <p14:cNvContentPartPr/>
                <p14:nvPr/>
              </p14:nvContentPartPr>
              <p14:xfrm>
                <a:off x="4641120" y="3700937"/>
                <a:ext cx="247680" cy="26640"/>
              </p14:xfrm>
            </p:contentPart>
          </mc:Choice>
          <mc:Fallback>
            <p:pic>
              <p:nvPicPr>
                <p:cNvPr id="268" name="Ink 267">
                  <a:extLst>
                    <a:ext uri="{FF2B5EF4-FFF2-40B4-BE49-F238E27FC236}">
                      <a16:creationId xmlns:a16="http://schemas.microsoft.com/office/drawing/2014/main" id="{ECE6A718-8FCF-4B34-97EA-C9B0228E50A0}"/>
                    </a:ext>
                  </a:extLst>
                </p:cNvPr>
                <p:cNvPicPr/>
                <p:nvPr/>
              </p:nvPicPr>
              <p:blipFill>
                <a:blip r:embed="rId398"/>
                <a:stretch>
                  <a:fillRect/>
                </a:stretch>
              </p:blipFill>
              <p:spPr>
                <a:xfrm>
                  <a:off x="4632480" y="3691937"/>
                  <a:ext cx="265320" cy="44280"/>
                </a:xfrm>
                <a:prstGeom prst="rect">
                  <a:avLst/>
                </a:prstGeom>
              </p:spPr>
            </p:pic>
          </mc:Fallback>
        </mc:AlternateContent>
      </p:grpSp>
      <p:grpSp>
        <p:nvGrpSpPr>
          <p:cNvPr id="276" name="Group 275">
            <a:extLst>
              <a:ext uri="{FF2B5EF4-FFF2-40B4-BE49-F238E27FC236}">
                <a16:creationId xmlns:a16="http://schemas.microsoft.com/office/drawing/2014/main" id="{8BD5B821-68ED-43A1-A4E7-CBCA3D906990}"/>
              </a:ext>
            </a:extLst>
          </p:cNvPr>
          <p:cNvGrpSpPr/>
          <p:nvPr/>
        </p:nvGrpSpPr>
        <p:grpSpPr>
          <a:xfrm>
            <a:off x="5085360" y="3587537"/>
            <a:ext cx="214920" cy="173880"/>
            <a:chOff x="5085360" y="3587537"/>
            <a:chExt cx="214920" cy="173880"/>
          </a:xfrm>
        </p:grpSpPr>
        <mc:AlternateContent xmlns:mc="http://schemas.openxmlformats.org/markup-compatibility/2006">
          <mc:Choice xmlns:p14="http://schemas.microsoft.com/office/powerpoint/2010/main" Requires="p14">
            <p:contentPart p14:bwMode="auto" r:id="rId399">
              <p14:nvContentPartPr>
                <p14:cNvPr id="269" name="Ink 268">
                  <a:extLst>
                    <a:ext uri="{FF2B5EF4-FFF2-40B4-BE49-F238E27FC236}">
                      <a16:creationId xmlns:a16="http://schemas.microsoft.com/office/drawing/2014/main" id="{CD46B0F0-36C2-419D-8EB7-918361C45883}"/>
                    </a:ext>
                  </a:extLst>
                </p14:cNvPr>
                <p14:cNvContentPartPr/>
                <p14:nvPr/>
              </p14:nvContentPartPr>
              <p14:xfrm>
                <a:off x="5085360" y="3587537"/>
                <a:ext cx="10800" cy="173880"/>
              </p14:xfrm>
            </p:contentPart>
          </mc:Choice>
          <mc:Fallback>
            <p:pic>
              <p:nvPicPr>
                <p:cNvPr id="269" name="Ink 268">
                  <a:extLst>
                    <a:ext uri="{FF2B5EF4-FFF2-40B4-BE49-F238E27FC236}">
                      <a16:creationId xmlns:a16="http://schemas.microsoft.com/office/drawing/2014/main" id="{CD46B0F0-36C2-419D-8EB7-918361C45883}"/>
                    </a:ext>
                  </a:extLst>
                </p:cNvPr>
                <p:cNvPicPr/>
                <p:nvPr/>
              </p:nvPicPr>
              <p:blipFill>
                <a:blip r:embed="rId400"/>
                <a:stretch>
                  <a:fillRect/>
                </a:stretch>
              </p:blipFill>
              <p:spPr>
                <a:xfrm>
                  <a:off x="5076360" y="3578897"/>
                  <a:ext cx="284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70" name="Ink 269">
                  <a:extLst>
                    <a:ext uri="{FF2B5EF4-FFF2-40B4-BE49-F238E27FC236}">
                      <a16:creationId xmlns:a16="http://schemas.microsoft.com/office/drawing/2014/main" id="{2C3DFD8D-7304-46F0-AC1E-E23201CF5F87}"/>
                    </a:ext>
                  </a:extLst>
                </p14:cNvPr>
                <p14:cNvContentPartPr/>
                <p14:nvPr/>
              </p14:nvContentPartPr>
              <p14:xfrm>
                <a:off x="5146200" y="3604097"/>
                <a:ext cx="154080" cy="132840"/>
              </p14:xfrm>
            </p:contentPart>
          </mc:Choice>
          <mc:Fallback>
            <p:pic>
              <p:nvPicPr>
                <p:cNvPr id="270" name="Ink 269">
                  <a:extLst>
                    <a:ext uri="{FF2B5EF4-FFF2-40B4-BE49-F238E27FC236}">
                      <a16:creationId xmlns:a16="http://schemas.microsoft.com/office/drawing/2014/main" id="{2C3DFD8D-7304-46F0-AC1E-E23201CF5F87}"/>
                    </a:ext>
                  </a:extLst>
                </p:cNvPr>
                <p:cNvPicPr/>
                <p:nvPr/>
              </p:nvPicPr>
              <p:blipFill>
                <a:blip r:embed="rId402"/>
                <a:stretch>
                  <a:fillRect/>
                </a:stretch>
              </p:blipFill>
              <p:spPr>
                <a:xfrm>
                  <a:off x="5137560" y="3595097"/>
                  <a:ext cx="171720" cy="150480"/>
                </a:xfrm>
                <a:prstGeom prst="rect">
                  <a:avLst/>
                </a:prstGeom>
              </p:spPr>
            </p:pic>
          </mc:Fallback>
        </mc:AlternateContent>
      </p:grpSp>
      <p:grpSp>
        <p:nvGrpSpPr>
          <p:cNvPr id="275" name="Group 274">
            <a:extLst>
              <a:ext uri="{FF2B5EF4-FFF2-40B4-BE49-F238E27FC236}">
                <a16:creationId xmlns:a16="http://schemas.microsoft.com/office/drawing/2014/main" id="{94A04739-76DA-40EF-B1E4-30053F5F9B3F}"/>
              </a:ext>
            </a:extLst>
          </p:cNvPr>
          <p:cNvGrpSpPr/>
          <p:nvPr/>
        </p:nvGrpSpPr>
        <p:grpSpPr>
          <a:xfrm>
            <a:off x="5478840" y="3378377"/>
            <a:ext cx="337680" cy="369360"/>
            <a:chOff x="5478840" y="3378377"/>
            <a:chExt cx="337680" cy="369360"/>
          </a:xfrm>
        </p:grpSpPr>
        <mc:AlternateContent xmlns:mc="http://schemas.openxmlformats.org/markup-compatibility/2006">
          <mc:Choice xmlns:p14="http://schemas.microsoft.com/office/powerpoint/2010/main" Requires="p14">
            <p:contentPart p14:bwMode="auto" r:id="rId403">
              <p14:nvContentPartPr>
                <p14:cNvPr id="271" name="Ink 270">
                  <a:extLst>
                    <a:ext uri="{FF2B5EF4-FFF2-40B4-BE49-F238E27FC236}">
                      <a16:creationId xmlns:a16="http://schemas.microsoft.com/office/drawing/2014/main" id="{F5C2B756-127A-4B6F-AF3A-66106913DF3B}"/>
                    </a:ext>
                  </a:extLst>
                </p14:cNvPr>
                <p14:cNvContentPartPr/>
                <p14:nvPr/>
              </p14:nvContentPartPr>
              <p14:xfrm>
                <a:off x="5478840" y="3666377"/>
                <a:ext cx="7560" cy="360"/>
              </p14:xfrm>
            </p:contentPart>
          </mc:Choice>
          <mc:Fallback>
            <p:pic>
              <p:nvPicPr>
                <p:cNvPr id="271" name="Ink 270">
                  <a:extLst>
                    <a:ext uri="{FF2B5EF4-FFF2-40B4-BE49-F238E27FC236}">
                      <a16:creationId xmlns:a16="http://schemas.microsoft.com/office/drawing/2014/main" id="{F5C2B756-127A-4B6F-AF3A-66106913DF3B}"/>
                    </a:ext>
                  </a:extLst>
                </p:cNvPr>
                <p:cNvPicPr/>
                <p:nvPr/>
              </p:nvPicPr>
              <p:blipFill>
                <a:blip r:embed="rId404"/>
                <a:stretch>
                  <a:fillRect/>
                </a:stretch>
              </p:blipFill>
              <p:spPr>
                <a:xfrm>
                  <a:off x="5469840" y="3657377"/>
                  <a:ext cx="2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72" name="Ink 271">
                  <a:extLst>
                    <a:ext uri="{FF2B5EF4-FFF2-40B4-BE49-F238E27FC236}">
                      <a16:creationId xmlns:a16="http://schemas.microsoft.com/office/drawing/2014/main" id="{2582FD44-FC19-4AAD-B226-0D241DFD5314}"/>
                    </a:ext>
                  </a:extLst>
                </p14:cNvPr>
                <p14:cNvContentPartPr/>
                <p14:nvPr/>
              </p14:nvContentPartPr>
              <p14:xfrm>
                <a:off x="5512320" y="3560537"/>
                <a:ext cx="142200" cy="187200"/>
              </p14:xfrm>
            </p:contentPart>
          </mc:Choice>
          <mc:Fallback>
            <p:pic>
              <p:nvPicPr>
                <p:cNvPr id="272" name="Ink 271">
                  <a:extLst>
                    <a:ext uri="{FF2B5EF4-FFF2-40B4-BE49-F238E27FC236}">
                      <a16:creationId xmlns:a16="http://schemas.microsoft.com/office/drawing/2014/main" id="{2582FD44-FC19-4AAD-B226-0D241DFD5314}"/>
                    </a:ext>
                  </a:extLst>
                </p:cNvPr>
                <p:cNvPicPr/>
                <p:nvPr/>
              </p:nvPicPr>
              <p:blipFill>
                <a:blip r:embed="rId406"/>
                <a:stretch>
                  <a:fillRect/>
                </a:stretch>
              </p:blipFill>
              <p:spPr>
                <a:xfrm>
                  <a:off x="5503320" y="3551897"/>
                  <a:ext cx="1598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73" name="Ink 272">
                  <a:extLst>
                    <a:ext uri="{FF2B5EF4-FFF2-40B4-BE49-F238E27FC236}">
                      <a16:creationId xmlns:a16="http://schemas.microsoft.com/office/drawing/2014/main" id="{786D50D3-47B6-48AB-B7D1-F676A347F094}"/>
                    </a:ext>
                  </a:extLst>
                </p14:cNvPr>
                <p14:cNvContentPartPr/>
                <p14:nvPr/>
              </p14:nvContentPartPr>
              <p14:xfrm>
                <a:off x="5711760" y="3378377"/>
                <a:ext cx="4320" cy="161640"/>
              </p14:xfrm>
            </p:contentPart>
          </mc:Choice>
          <mc:Fallback>
            <p:pic>
              <p:nvPicPr>
                <p:cNvPr id="273" name="Ink 272">
                  <a:extLst>
                    <a:ext uri="{FF2B5EF4-FFF2-40B4-BE49-F238E27FC236}">
                      <a16:creationId xmlns:a16="http://schemas.microsoft.com/office/drawing/2014/main" id="{786D50D3-47B6-48AB-B7D1-F676A347F094}"/>
                    </a:ext>
                  </a:extLst>
                </p:cNvPr>
                <p:cNvPicPr/>
                <p:nvPr/>
              </p:nvPicPr>
              <p:blipFill>
                <a:blip r:embed="rId408"/>
                <a:stretch>
                  <a:fillRect/>
                </a:stretch>
              </p:blipFill>
              <p:spPr>
                <a:xfrm>
                  <a:off x="5703120" y="3369737"/>
                  <a:ext cx="21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74" name="Ink 273">
                  <a:extLst>
                    <a:ext uri="{FF2B5EF4-FFF2-40B4-BE49-F238E27FC236}">
                      <a16:creationId xmlns:a16="http://schemas.microsoft.com/office/drawing/2014/main" id="{CB5F650B-58B9-4D56-94D2-9E67A9A674D0}"/>
                    </a:ext>
                  </a:extLst>
                </p14:cNvPr>
                <p14:cNvContentPartPr/>
                <p14:nvPr/>
              </p14:nvContentPartPr>
              <p14:xfrm>
                <a:off x="5732280" y="3457217"/>
                <a:ext cx="84240" cy="100440"/>
              </p14:xfrm>
            </p:contentPart>
          </mc:Choice>
          <mc:Fallback>
            <p:pic>
              <p:nvPicPr>
                <p:cNvPr id="274" name="Ink 273">
                  <a:extLst>
                    <a:ext uri="{FF2B5EF4-FFF2-40B4-BE49-F238E27FC236}">
                      <a16:creationId xmlns:a16="http://schemas.microsoft.com/office/drawing/2014/main" id="{CB5F650B-58B9-4D56-94D2-9E67A9A674D0}"/>
                    </a:ext>
                  </a:extLst>
                </p:cNvPr>
                <p:cNvPicPr/>
                <p:nvPr/>
              </p:nvPicPr>
              <p:blipFill>
                <a:blip r:embed="rId410"/>
                <a:stretch>
                  <a:fillRect/>
                </a:stretch>
              </p:blipFill>
              <p:spPr>
                <a:xfrm>
                  <a:off x="5723280" y="3448217"/>
                  <a:ext cx="101880" cy="118080"/>
                </a:xfrm>
                <a:prstGeom prst="rect">
                  <a:avLst/>
                </a:prstGeom>
              </p:spPr>
            </p:pic>
          </mc:Fallback>
        </mc:AlternateContent>
      </p:grpSp>
      <p:grpSp>
        <p:nvGrpSpPr>
          <p:cNvPr id="285" name="Group 284">
            <a:extLst>
              <a:ext uri="{FF2B5EF4-FFF2-40B4-BE49-F238E27FC236}">
                <a16:creationId xmlns:a16="http://schemas.microsoft.com/office/drawing/2014/main" id="{684CDAF7-501A-4311-ADD3-3860B59D1014}"/>
              </a:ext>
            </a:extLst>
          </p:cNvPr>
          <p:cNvGrpSpPr/>
          <p:nvPr/>
        </p:nvGrpSpPr>
        <p:grpSpPr>
          <a:xfrm>
            <a:off x="2072160" y="3526697"/>
            <a:ext cx="4663800" cy="749160"/>
            <a:chOff x="2072160" y="3526697"/>
            <a:chExt cx="4663800" cy="749160"/>
          </a:xfrm>
        </p:grpSpPr>
        <mc:AlternateContent xmlns:mc="http://schemas.openxmlformats.org/markup-compatibility/2006">
          <mc:Choice xmlns:p14="http://schemas.microsoft.com/office/powerpoint/2010/main" Requires="p14">
            <p:contentPart p14:bwMode="auto" r:id="rId411">
              <p14:nvContentPartPr>
                <p14:cNvPr id="282" name="Ink 281">
                  <a:extLst>
                    <a:ext uri="{FF2B5EF4-FFF2-40B4-BE49-F238E27FC236}">
                      <a16:creationId xmlns:a16="http://schemas.microsoft.com/office/drawing/2014/main" id="{E95124AD-87D8-4645-B0B8-10D808CFA7E6}"/>
                    </a:ext>
                  </a:extLst>
                </p14:cNvPr>
                <p14:cNvContentPartPr/>
                <p14:nvPr/>
              </p14:nvContentPartPr>
              <p14:xfrm>
                <a:off x="2072160" y="3883097"/>
                <a:ext cx="3574800" cy="161640"/>
              </p14:xfrm>
            </p:contentPart>
          </mc:Choice>
          <mc:Fallback>
            <p:pic>
              <p:nvPicPr>
                <p:cNvPr id="282" name="Ink 281">
                  <a:extLst>
                    <a:ext uri="{FF2B5EF4-FFF2-40B4-BE49-F238E27FC236}">
                      <a16:creationId xmlns:a16="http://schemas.microsoft.com/office/drawing/2014/main" id="{E95124AD-87D8-4645-B0B8-10D808CFA7E6}"/>
                    </a:ext>
                  </a:extLst>
                </p:cNvPr>
                <p:cNvPicPr/>
                <p:nvPr/>
              </p:nvPicPr>
              <p:blipFill>
                <a:blip r:embed="rId412"/>
                <a:stretch>
                  <a:fillRect/>
                </a:stretch>
              </p:blipFill>
              <p:spPr>
                <a:xfrm>
                  <a:off x="2063520" y="3874457"/>
                  <a:ext cx="35924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83" name="Ink 282">
                  <a:extLst>
                    <a:ext uri="{FF2B5EF4-FFF2-40B4-BE49-F238E27FC236}">
                      <a16:creationId xmlns:a16="http://schemas.microsoft.com/office/drawing/2014/main" id="{A8553A1C-CDC8-457F-B2A9-630625BBA07C}"/>
                    </a:ext>
                  </a:extLst>
                </p14:cNvPr>
                <p14:cNvContentPartPr/>
                <p14:nvPr/>
              </p14:nvContentPartPr>
              <p14:xfrm>
                <a:off x="3735720" y="3637577"/>
                <a:ext cx="2939400" cy="638280"/>
              </p14:xfrm>
            </p:contentPart>
          </mc:Choice>
          <mc:Fallback>
            <p:pic>
              <p:nvPicPr>
                <p:cNvPr id="283" name="Ink 282">
                  <a:extLst>
                    <a:ext uri="{FF2B5EF4-FFF2-40B4-BE49-F238E27FC236}">
                      <a16:creationId xmlns:a16="http://schemas.microsoft.com/office/drawing/2014/main" id="{A8553A1C-CDC8-457F-B2A9-630625BBA07C}"/>
                    </a:ext>
                  </a:extLst>
                </p:cNvPr>
                <p:cNvPicPr/>
                <p:nvPr/>
              </p:nvPicPr>
              <p:blipFill>
                <a:blip r:embed="rId414"/>
                <a:stretch>
                  <a:fillRect/>
                </a:stretch>
              </p:blipFill>
              <p:spPr>
                <a:xfrm>
                  <a:off x="3727080" y="3628937"/>
                  <a:ext cx="2957040" cy="65592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84" name="Ink 283">
                  <a:extLst>
                    <a:ext uri="{FF2B5EF4-FFF2-40B4-BE49-F238E27FC236}">
                      <a16:creationId xmlns:a16="http://schemas.microsoft.com/office/drawing/2014/main" id="{70E5F21D-8AEA-4D58-AF8C-DF8FC5FB1CD3}"/>
                    </a:ext>
                  </a:extLst>
                </p14:cNvPr>
                <p14:cNvContentPartPr/>
                <p14:nvPr/>
              </p14:nvContentPartPr>
              <p14:xfrm>
                <a:off x="6539760" y="3526697"/>
                <a:ext cx="196200" cy="211320"/>
              </p14:xfrm>
            </p:contentPart>
          </mc:Choice>
          <mc:Fallback>
            <p:pic>
              <p:nvPicPr>
                <p:cNvPr id="284" name="Ink 283">
                  <a:extLst>
                    <a:ext uri="{FF2B5EF4-FFF2-40B4-BE49-F238E27FC236}">
                      <a16:creationId xmlns:a16="http://schemas.microsoft.com/office/drawing/2014/main" id="{70E5F21D-8AEA-4D58-AF8C-DF8FC5FB1CD3}"/>
                    </a:ext>
                  </a:extLst>
                </p:cNvPr>
                <p:cNvPicPr/>
                <p:nvPr/>
              </p:nvPicPr>
              <p:blipFill>
                <a:blip r:embed="rId416"/>
                <a:stretch>
                  <a:fillRect/>
                </a:stretch>
              </p:blipFill>
              <p:spPr>
                <a:xfrm>
                  <a:off x="6530760" y="3517697"/>
                  <a:ext cx="213840" cy="228960"/>
                </a:xfrm>
                <a:prstGeom prst="rect">
                  <a:avLst/>
                </a:prstGeom>
              </p:spPr>
            </p:pic>
          </mc:Fallback>
        </mc:AlternateContent>
      </p:grpSp>
      <p:grpSp>
        <p:nvGrpSpPr>
          <p:cNvPr id="292" name="Group 291">
            <a:extLst>
              <a:ext uri="{FF2B5EF4-FFF2-40B4-BE49-F238E27FC236}">
                <a16:creationId xmlns:a16="http://schemas.microsoft.com/office/drawing/2014/main" id="{3622960F-13B2-403D-8654-C04026306AA9}"/>
              </a:ext>
            </a:extLst>
          </p:cNvPr>
          <p:cNvGrpSpPr/>
          <p:nvPr/>
        </p:nvGrpSpPr>
        <p:grpSpPr>
          <a:xfrm>
            <a:off x="7009920" y="3504377"/>
            <a:ext cx="154440" cy="68040"/>
            <a:chOff x="7009920" y="3504377"/>
            <a:chExt cx="154440" cy="68040"/>
          </a:xfrm>
        </p:grpSpPr>
        <mc:AlternateContent xmlns:mc="http://schemas.openxmlformats.org/markup-compatibility/2006">
          <mc:Choice xmlns:p14="http://schemas.microsoft.com/office/powerpoint/2010/main" Requires="p14">
            <p:contentPart p14:bwMode="auto" r:id="rId417">
              <p14:nvContentPartPr>
                <p14:cNvPr id="286" name="Ink 285">
                  <a:extLst>
                    <a:ext uri="{FF2B5EF4-FFF2-40B4-BE49-F238E27FC236}">
                      <a16:creationId xmlns:a16="http://schemas.microsoft.com/office/drawing/2014/main" id="{2E3174AE-042F-44F7-A71F-8C622934FB2E}"/>
                    </a:ext>
                  </a:extLst>
                </p14:cNvPr>
                <p14:cNvContentPartPr/>
                <p14:nvPr/>
              </p14:nvContentPartPr>
              <p14:xfrm>
                <a:off x="7009920" y="3504377"/>
                <a:ext cx="86400" cy="31680"/>
              </p14:xfrm>
            </p:contentPart>
          </mc:Choice>
          <mc:Fallback>
            <p:pic>
              <p:nvPicPr>
                <p:cNvPr id="286" name="Ink 285">
                  <a:extLst>
                    <a:ext uri="{FF2B5EF4-FFF2-40B4-BE49-F238E27FC236}">
                      <a16:creationId xmlns:a16="http://schemas.microsoft.com/office/drawing/2014/main" id="{2E3174AE-042F-44F7-A71F-8C622934FB2E}"/>
                    </a:ext>
                  </a:extLst>
                </p:cNvPr>
                <p:cNvPicPr/>
                <p:nvPr/>
              </p:nvPicPr>
              <p:blipFill>
                <a:blip r:embed="rId418"/>
                <a:stretch>
                  <a:fillRect/>
                </a:stretch>
              </p:blipFill>
              <p:spPr>
                <a:xfrm>
                  <a:off x="7001280" y="3495377"/>
                  <a:ext cx="1040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87" name="Ink 286">
                  <a:extLst>
                    <a:ext uri="{FF2B5EF4-FFF2-40B4-BE49-F238E27FC236}">
                      <a16:creationId xmlns:a16="http://schemas.microsoft.com/office/drawing/2014/main" id="{02B3C6F5-8BD2-472B-B3B8-7306E142FD36}"/>
                    </a:ext>
                  </a:extLst>
                </p14:cNvPr>
                <p14:cNvContentPartPr/>
                <p14:nvPr/>
              </p14:nvContentPartPr>
              <p14:xfrm>
                <a:off x="7062480" y="3552257"/>
                <a:ext cx="101880" cy="20160"/>
              </p14:xfrm>
            </p:contentPart>
          </mc:Choice>
          <mc:Fallback>
            <p:pic>
              <p:nvPicPr>
                <p:cNvPr id="287" name="Ink 286">
                  <a:extLst>
                    <a:ext uri="{FF2B5EF4-FFF2-40B4-BE49-F238E27FC236}">
                      <a16:creationId xmlns:a16="http://schemas.microsoft.com/office/drawing/2014/main" id="{02B3C6F5-8BD2-472B-B3B8-7306E142FD36}"/>
                    </a:ext>
                  </a:extLst>
                </p:cNvPr>
                <p:cNvPicPr/>
                <p:nvPr/>
              </p:nvPicPr>
              <p:blipFill>
                <a:blip r:embed="rId420"/>
                <a:stretch>
                  <a:fillRect/>
                </a:stretch>
              </p:blipFill>
              <p:spPr>
                <a:xfrm>
                  <a:off x="7053480" y="3543617"/>
                  <a:ext cx="119520" cy="37800"/>
                </a:xfrm>
                <a:prstGeom prst="rect">
                  <a:avLst/>
                </a:prstGeom>
              </p:spPr>
            </p:pic>
          </mc:Fallback>
        </mc:AlternateContent>
      </p:grpSp>
      <p:grpSp>
        <p:nvGrpSpPr>
          <p:cNvPr id="291" name="Group 290">
            <a:extLst>
              <a:ext uri="{FF2B5EF4-FFF2-40B4-BE49-F238E27FC236}">
                <a16:creationId xmlns:a16="http://schemas.microsoft.com/office/drawing/2014/main" id="{3183F824-1A2A-476D-BCCA-FE60E8271DF2}"/>
              </a:ext>
            </a:extLst>
          </p:cNvPr>
          <p:cNvGrpSpPr/>
          <p:nvPr/>
        </p:nvGrpSpPr>
        <p:grpSpPr>
          <a:xfrm>
            <a:off x="7462080" y="3378377"/>
            <a:ext cx="217800" cy="192240"/>
            <a:chOff x="7462080" y="3378377"/>
            <a:chExt cx="217800" cy="192240"/>
          </a:xfrm>
        </p:grpSpPr>
        <mc:AlternateContent xmlns:mc="http://schemas.openxmlformats.org/markup-compatibility/2006">
          <mc:Choice xmlns:p14="http://schemas.microsoft.com/office/powerpoint/2010/main" Requires="p14">
            <p:contentPart p14:bwMode="auto" r:id="rId421">
              <p14:nvContentPartPr>
                <p14:cNvPr id="288" name="Ink 287">
                  <a:extLst>
                    <a:ext uri="{FF2B5EF4-FFF2-40B4-BE49-F238E27FC236}">
                      <a16:creationId xmlns:a16="http://schemas.microsoft.com/office/drawing/2014/main" id="{6365B488-BA61-4343-BB2F-C2D3CD84F35D}"/>
                    </a:ext>
                  </a:extLst>
                </p14:cNvPr>
                <p14:cNvContentPartPr/>
                <p14:nvPr/>
              </p14:nvContentPartPr>
              <p14:xfrm>
                <a:off x="7462080" y="3378377"/>
                <a:ext cx="20520" cy="188640"/>
              </p14:xfrm>
            </p:contentPart>
          </mc:Choice>
          <mc:Fallback>
            <p:pic>
              <p:nvPicPr>
                <p:cNvPr id="288" name="Ink 287">
                  <a:extLst>
                    <a:ext uri="{FF2B5EF4-FFF2-40B4-BE49-F238E27FC236}">
                      <a16:creationId xmlns:a16="http://schemas.microsoft.com/office/drawing/2014/main" id="{6365B488-BA61-4343-BB2F-C2D3CD84F35D}"/>
                    </a:ext>
                  </a:extLst>
                </p:cNvPr>
                <p:cNvPicPr/>
                <p:nvPr/>
              </p:nvPicPr>
              <p:blipFill>
                <a:blip r:embed="rId422"/>
                <a:stretch>
                  <a:fillRect/>
                </a:stretch>
              </p:blipFill>
              <p:spPr>
                <a:xfrm>
                  <a:off x="7453080" y="3369737"/>
                  <a:ext cx="381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89" name="Ink 288">
                  <a:extLst>
                    <a:ext uri="{FF2B5EF4-FFF2-40B4-BE49-F238E27FC236}">
                      <a16:creationId xmlns:a16="http://schemas.microsoft.com/office/drawing/2014/main" id="{F008411C-F72E-4C5E-BA2E-3B1A2963744E}"/>
                    </a:ext>
                  </a:extLst>
                </p14:cNvPr>
                <p14:cNvContentPartPr/>
                <p14:nvPr/>
              </p14:nvContentPartPr>
              <p14:xfrm>
                <a:off x="7541640" y="3405377"/>
                <a:ext cx="138240" cy="165240"/>
              </p14:xfrm>
            </p:contentPart>
          </mc:Choice>
          <mc:Fallback>
            <p:pic>
              <p:nvPicPr>
                <p:cNvPr id="289" name="Ink 288">
                  <a:extLst>
                    <a:ext uri="{FF2B5EF4-FFF2-40B4-BE49-F238E27FC236}">
                      <a16:creationId xmlns:a16="http://schemas.microsoft.com/office/drawing/2014/main" id="{F008411C-F72E-4C5E-BA2E-3B1A2963744E}"/>
                    </a:ext>
                  </a:extLst>
                </p:cNvPr>
                <p:cNvPicPr/>
                <p:nvPr/>
              </p:nvPicPr>
              <p:blipFill>
                <a:blip r:embed="rId424"/>
                <a:stretch>
                  <a:fillRect/>
                </a:stretch>
              </p:blipFill>
              <p:spPr>
                <a:xfrm>
                  <a:off x="7533000" y="3396377"/>
                  <a:ext cx="155880" cy="182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5">
            <p14:nvContentPartPr>
              <p14:cNvPr id="290" name="Ink 289">
                <a:extLst>
                  <a:ext uri="{FF2B5EF4-FFF2-40B4-BE49-F238E27FC236}">
                    <a16:creationId xmlns:a16="http://schemas.microsoft.com/office/drawing/2014/main" id="{B6496DC8-2604-4F11-8825-717037EAC363}"/>
                  </a:ext>
                </a:extLst>
              </p14:cNvPr>
              <p14:cNvContentPartPr/>
              <p14:nvPr/>
            </p14:nvContentPartPr>
            <p14:xfrm>
              <a:off x="7824600" y="3091097"/>
              <a:ext cx="166680" cy="631800"/>
            </p14:xfrm>
          </p:contentPart>
        </mc:Choice>
        <mc:Fallback>
          <p:pic>
            <p:nvPicPr>
              <p:cNvPr id="290" name="Ink 289">
                <a:extLst>
                  <a:ext uri="{FF2B5EF4-FFF2-40B4-BE49-F238E27FC236}">
                    <a16:creationId xmlns:a16="http://schemas.microsoft.com/office/drawing/2014/main" id="{B6496DC8-2604-4F11-8825-717037EAC363}"/>
                  </a:ext>
                </a:extLst>
              </p:cNvPr>
              <p:cNvPicPr/>
              <p:nvPr/>
            </p:nvPicPr>
            <p:blipFill>
              <a:blip r:embed="rId426"/>
              <a:stretch>
                <a:fillRect/>
              </a:stretch>
            </p:blipFill>
            <p:spPr>
              <a:xfrm>
                <a:off x="7815960" y="3082097"/>
                <a:ext cx="184320" cy="649440"/>
              </a:xfrm>
              <a:prstGeom prst="rect">
                <a:avLst/>
              </a:prstGeom>
            </p:spPr>
          </p:pic>
        </mc:Fallback>
      </mc:AlternateContent>
      <p:grpSp>
        <p:nvGrpSpPr>
          <p:cNvPr id="314" name="Group 313">
            <a:extLst>
              <a:ext uri="{FF2B5EF4-FFF2-40B4-BE49-F238E27FC236}">
                <a16:creationId xmlns:a16="http://schemas.microsoft.com/office/drawing/2014/main" id="{7BC59099-CC1B-4242-AA30-556DA172D1F0}"/>
              </a:ext>
            </a:extLst>
          </p:cNvPr>
          <p:cNvGrpSpPr/>
          <p:nvPr/>
        </p:nvGrpSpPr>
        <p:grpSpPr>
          <a:xfrm>
            <a:off x="8133480" y="3265697"/>
            <a:ext cx="1402560" cy="216720"/>
            <a:chOff x="8133480" y="3265697"/>
            <a:chExt cx="1402560" cy="216720"/>
          </a:xfrm>
        </p:grpSpPr>
        <mc:AlternateContent xmlns:mc="http://schemas.openxmlformats.org/markup-compatibility/2006">
          <mc:Choice xmlns:p14="http://schemas.microsoft.com/office/powerpoint/2010/main" Requires="p14">
            <p:contentPart p14:bwMode="auto" r:id="rId427">
              <p14:nvContentPartPr>
                <p14:cNvPr id="293" name="Ink 292">
                  <a:extLst>
                    <a:ext uri="{FF2B5EF4-FFF2-40B4-BE49-F238E27FC236}">
                      <a16:creationId xmlns:a16="http://schemas.microsoft.com/office/drawing/2014/main" id="{561A0B9F-50CB-4EA8-9BA3-FF5E8D950A32}"/>
                    </a:ext>
                  </a:extLst>
                </p14:cNvPr>
                <p14:cNvContentPartPr/>
                <p14:nvPr/>
              </p14:nvContentPartPr>
              <p14:xfrm>
                <a:off x="8133480" y="3361097"/>
                <a:ext cx="5760" cy="121320"/>
              </p14:xfrm>
            </p:contentPart>
          </mc:Choice>
          <mc:Fallback>
            <p:pic>
              <p:nvPicPr>
                <p:cNvPr id="293" name="Ink 292">
                  <a:extLst>
                    <a:ext uri="{FF2B5EF4-FFF2-40B4-BE49-F238E27FC236}">
                      <a16:creationId xmlns:a16="http://schemas.microsoft.com/office/drawing/2014/main" id="{561A0B9F-50CB-4EA8-9BA3-FF5E8D950A32}"/>
                    </a:ext>
                  </a:extLst>
                </p:cNvPr>
                <p:cNvPicPr/>
                <p:nvPr/>
              </p:nvPicPr>
              <p:blipFill>
                <a:blip r:embed="rId428"/>
                <a:stretch>
                  <a:fillRect/>
                </a:stretch>
              </p:blipFill>
              <p:spPr>
                <a:xfrm>
                  <a:off x="8124480" y="3352097"/>
                  <a:ext cx="23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94" name="Ink 293">
                  <a:extLst>
                    <a:ext uri="{FF2B5EF4-FFF2-40B4-BE49-F238E27FC236}">
                      <a16:creationId xmlns:a16="http://schemas.microsoft.com/office/drawing/2014/main" id="{24E092B9-8C7D-44C7-9119-3173517E6AF6}"/>
                    </a:ext>
                  </a:extLst>
                </p14:cNvPr>
                <p14:cNvContentPartPr/>
                <p14:nvPr/>
              </p14:nvContentPartPr>
              <p14:xfrm>
                <a:off x="8238240" y="3396017"/>
                <a:ext cx="27720" cy="74520"/>
              </p14:xfrm>
            </p:contentPart>
          </mc:Choice>
          <mc:Fallback>
            <p:pic>
              <p:nvPicPr>
                <p:cNvPr id="294" name="Ink 293">
                  <a:extLst>
                    <a:ext uri="{FF2B5EF4-FFF2-40B4-BE49-F238E27FC236}">
                      <a16:creationId xmlns:a16="http://schemas.microsoft.com/office/drawing/2014/main" id="{24E092B9-8C7D-44C7-9119-3173517E6AF6}"/>
                    </a:ext>
                  </a:extLst>
                </p:cNvPr>
                <p:cNvPicPr/>
                <p:nvPr/>
              </p:nvPicPr>
              <p:blipFill>
                <a:blip r:embed="rId430"/>
                <a:stretch>
                  <a:fillRect/>
                </a:stretch>
              </p:blipFill>
              <p:spPr>
                <a:xfrm>
                  <a:off x="8229240" y="3387017"/>
                  <a:ext cx="453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95" name="Ink 294">
                  <a:extLst>
                    <a:ext uri="{FF2B5EF4-FFF2-40B4-BE49-F238E27FC236}">
                      <a16:creationId xmlns:a16="http://schemas.microsoft.com/office/drawing/2014/main" id="{30A14509-B577-48DC-A3A9-DF5D61B25182}"/>
                    </a:ext>
                  </a:extLst>
                </p14:cNvPr>
                <p14:cNvContentPartPr/>
                <p14:nvPr/>
              </p14:nvContentPartPr>
              <p14:xfrm>
                <a:off x="8230680" y="3437057"/>
                <a:ext cx="77400" cy="20520"/>
              </p14:xfrm>
            </p:contentPart>
          </mc:Choice>
          <mc:Fallback>
            <p:pic>
              <p:nvPicPr>
                <p:cNvPr id="295" name="Ink 294">
                  <a:extLst>
                    <a:ext uri="{FF2B5EF4-FFF2-40B4-BE49-F238E27FC236}">
                      <a16:creationId xmlns:a16="http://schemas.microsoft.com/office/drawing/2014/main" id="{30A14509-B577-48DC-A3A9-DF5D61B25182}"/>
                    </a:ext>
                  </a:extLst>
                </p:cNvPr>
                <p:cNvPicPr/>
                <p:nvPr/>
              </p:nvPicPr>
              <p:blipFill>
                <a:blip r:embed="rId432"/>
                <a:stretch>
                  <a:fillRect/>
                </a:stretch>
              </p:blipFill>
              <p:spPr>
                <a:xfrm>
                  <a:off x="8221680" y="3428417"/>
                  <a:ext cx="95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96" name="Ink 295">
                  <a:extLst>
                    <a:ext uri="{FF2B5EF4-FFF2-40B4-BE49-F238E27FC236}">
                      <a16:creationId xmlns:a16="http://schemas.microsoft.com/office/drawing/2014/main" id="{8B9D8A87-049D-4D12-A4EE-30EE166AECFE}"/>
                    </a:ext>
                  </a:extLst>
                </p14:cNvPr>
                <p14:cNvContentPartPr/>
                <p14:nvPr/>
              </p14:nvContentPartPr>
              <p14:xfrm>
                <a:off x="8455680" y="3331217"/>
                <a:ext cx="33480" cy="92160"/>
              </p14:xfrm>
            </p:contentPart>
          </mc:Choice>
          <mc:Fallback>
            <p:pic>
              <p:nvPicPr>
                <p:cNvPr id="296" name="Ink 295">
                  <a:extLst>
                    <a:ext uri="{FF2B5EF4-FFF2-40B4-BE49-F238E27FC236}">
                      <a16:creationId xmlns:a16="http://schemas.microsoft.com/office/drawing/2014/main" id="{8B9D8A87-049D-4D12-A4EE-30EE166AECFE}"/>
                    </a:ext>
                  </a:extLst>
                </p:cNvPr>
                <p:cNvPicPr/>
                <p:nvPr/>
              </p:nvPicPr>
              <p:blipFill>
                <a:blip r:embed="rId434"/>
                <a:stretch>
                  <a:fillRect/>
                </a:stretch>
              </p:blipFill>
              <p:spPr>
                <a:xfrm>
                  <a:off x="8447040" y="3322577"/>
                  <a:ext cx="511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97" name="Ink 296">
                  <a:extLst>
                    <a:ext uri="{FF2B5EF4-FFF2-40B4-BE49-F238E27FC236}">
                      <a16:creationId xmlns:a16="http://schemas.microsoft.com/office/drawing/2014/main" id="{A0009EA2-DA74-4D94-A072-6EF6A2EDED52}"/>
                    </a:ext>
                  </a:extLst>
                </p14:cNvPr>
                <p14:cNvContentPartPr/>
                <p14:nvPr/>
              </p14:nvContentPartPr>
              <p14:xfrm>
                <a:off x="8398080" y="3297737"/>
                <a:ext cx="158040" cy="179280"/>
              </p14:xfrm>
            </p:contentPart>
          </mc:Choice>
          <mc:Fallback>
            <p:pic>
              <p:nvPicPr>
                <p:cNvPr id="297" name="Ink 296">
                  <a:extLst>
                    <a:ext uri="{FF2B5EF4-FFF2-40B4-BE49-F238E27FC236}">
                      <a16:creationId xmlns:a16="http://schemas.microsoft.com/office/drawing/2014/main" id="{A0009EA2-DA74-4D94-A072-6EF6A2EDED52}"/>
                    </a:ext>
                  </a:extLst>
                </p:cNvPr>
                <p:cNvPicPr/>
                <p:nvPr/>
              </p:nvPicPr>
              <p:blipFill>
                <a:blip r:embed="rId436"/>
                <a:stretch>
                  <a:fillRect/>
                </a:stretch>
              </p:blipFill>
              <p:spPr>
                <a:xfrm>
                  <a:off x="8389080" y="3288737"/>
                  <a:ext cx="1756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98" name="Ink 297">
                  <a:extLst>
                    <a:ext uri="{FF2B5EF4-FFF2-40B4-BE49-F238E27FC236}">
                      <a16:creationId xmlns:a16="http://schemas.microsoft.com/office/drawing/2014/main" id="{2033CB94-9F34-4B57-927B-7F3A5646C331}"/>
                    </a:ext>
                  </a:extLst>
                </p14:cNvPr>
                <p14:cNvContentPartPr/>
                <p14:nvPr/>
              </p14:nvContentPartPr>
              <p14:xfrm>
                <a:off x="8629920" y="3359297"/>
                <a:ext cx="9000" cy="61920"/>
              </p14:xfrm>
            </p:contentPart>
          </mc:Choice>
          <mc:Fallback>
            <p:pic>
              <p:nvPicPr>
                <p:cNvPr id="298" name="Ink 297">
                  <a:extLst>
                    <a:ext uri="{FF2B5EF4-FFF2-40B4-BE49-F238E27FC236}">
                      <a16:creationId xmlns:a16="http://schemas.microsoft.com/office/drawing/2014/main" id="{2033CB94-9F34-4B57-927B-7F3A5646C331}"/>
                    </a:ext>
                  </a:extLst>
                </p:cNvPr>
                <p:cNvPicPr/>
                <p:nvPr/>
              </p:nvPicPr>
              <p:blipFill>
                <a:blip r:embed="rId438"/>
                <a:stretch>
                  <a:fillRect/>
                </a:stretch>
              </p:blipFill>
              <p:spPr>
                <a:xfrm>
                  <a:off x="8620920" y="3350297"/>
                  <a:ext cx="266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99" name="Ink 298">
                  <a:extLst>
                    <a:ext uri="{FF2B5EF4-FFF2-40B4-BE49-F238E27FC236}">
                      <a16:creationId xmlns:a16="http://schemas.microsoft.com/office/drawing/2014/main" id="{59993903-5E23-4BCD-BAC1-F4316DF0F242}"/>
                    </a:ext>
                  </a:extLst>
                </p14:cNvPr>
                <p14:cNvContentPartPr/>
                <p14:nvPr/>
              </p14:nvContentPartPr>
              <p14:xfrm>
                <a:off x="8579160" y="3395657"/>
                <a:ext cx="106920" cy="9720"/>
              </p14:xfrm>
            </p:contentPart>
          </mc:Choice>
          <mc:Fallback>
            <p:pic>
              <p:nvPicPr>
                <p:cNvPr id="299" name="Ink 298">
                  <a:extLst>
                    <a:ext uri="{FF2B5EF4-FFF2-40B4-BE49-F238E27FC236}">
                      <a16:creationId xmlns:a16="http://schemas.microsoft.com/office/drawing/2014/main" id="{59993903-5E23-4BCD-BAC1-F4316DF0F242}"/>
                    </a:ext>
                  </a:extLst>
                </p:cNvPr>
                <p:cNvPicPr/>
                <p:nvPr/>
              </p:nvPicPr>
              <p:blipFill>
                <a:blip r:embed="rId440"/>
                <a:stretch>
                  <a:fillRect/>
                </a:stretch>
              </p:blipFill>
              <p:spPr>
                <a:xfrm>
                  <a:off x="8570520" y="3386657"/>
                  <a:ext cx="1245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00" name="Ink 299">
                  <a:extLst>
                    <a:ext uri="{FF2B5EF4-FFF2-40B4-BE49-F238E27FC236}">
                      <a16:creationId xmlns:a16="http://schemas.microsoft.com/office/drawing/2014/main" id="{A3D2749A-F0C8-4730-A9D3-92D0597B7DF2}"/>
                    </a:ext>
                  </a:extLst>
                </p14:cNvPr>
                <p14:cNvContentPartPr/>
                <p14:nvPr/>
              </p14:nvContentPartPr>
              <p14:xfrm>
                <a:off x="8794440" y="3291617"/>
                <a:ext cx="148680" cy="132120"/>
              </p14:xfrm>
            </p:contentPart>
          </mc:Choice>
          <mc:Fallback>
            <p:pic>
              <p:nvPicPr>
                <p:cNvPr id="300" name="Ink 299">
                  <a:extLst>
                    <a:ext uri="{FF2B5EF4-FFF2-40B4-BE49-F238E27FC236}">
                      <a16:creationId xmlns:a16="http://schemas.microsoft.com/office/drawing/2014/main" id="{A3D2749A-F0C8-4730-A9D3-92D0597B7DF2}"/>
                    </a:ext>
                  </a:extLst>
                </p:cNvPr>
                <p:cNvPicPr/>
                <p:nvPr/>
              </p:nvPicPr>
              <p:blipFill>
                <a:blip r:embed="rId442"/>
                <a:stretch>
                  <a:fillRect/>
                </a:stretch>
              </p:blipFill>
              <p:spPr>
                <a:xfrm>
                  <a:off x="8785800" y="3282977"/>
                  <a:ext cx="1663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301" name="Ink 300">
                  <a:extLst>
                    <a:ext uri="{FF2B5EF4-FFF2-40B4-BE49-F238E27FC236}">
                      <a16:creationId xmlns:a16="http://schemas.microsoft.com/office/drawing/2014/main" id="{904229FF-2BCF-40AA-9879-632C27103A22}"/>
                    </a:ext>
                  </a:extLst>
                </p14:cNvPr>
                <p14:cNvContentPartPr/>
                <p14:nvPr/>
              </p14:nvContentPartPr>
              <p14:xfrm>
                <a:off x="8899920" y="3300257"/>
                <a:ext cx="146520" cy="147960"/>
              </p14:xfrm>
            </p:contentPart>
          </mc:Choice>
          <mc:Fallback>
            <p:pic>
              <p:nvPicPr>
                <p:cNvPr id="301" name="Ink 300">
                  <a:extLst>
                    <a:ext uri="{FF2B5EF4-FFF2-40B4-BE49-F238E27FC236}">
                      <a16:creationId xmlns:a16="http://schemas.microsoft.com/office/drawing/2014/main" id="{904229FF-2BCF-40AA-9879-632C27103A22}"/>
                    </a:ext>
                  </a:extLst>
                </p:cNvPr>
                <p:cNvPicPr/>
                <p:nvPr/>
              </p:nvPicPr>
              <p:blipFill>
                <a:blip r:embed="rId444"/>
                <a:stretch>
                  <a:fillRect/>
                </a:stretch>
              </p:blipFill>
              <p:spPr>
                <a:xfrm>
                  <a:off x="8890920" y="3291257"/>
                  <a:ext cx="1641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302" name="Ink 301">
                  <a:extLst>
                    <a:ext uri="{FF2B5EF4-FFF2-40B4-BE49-F238E27FC236}">
                      <a16:creationId xmlns:a16="http://schemas.microsoft.com/office/drawing/2014/main" id="{4D98287E-BF1E-45F8-9984-DCB19470CADD}"/>
                    </a:ext>
                  </a:extLst>
                </p14:cNvPr>
                <p14:cNvContentPartPr/>
                <p14:nvPr/>
              </p14:nvContentPartPr>
              <p14:xfrm>
                <a:off x="8989560" y="3396017"/>
                <a:ext cx="101880" cy="360"/>
              </p14:xfrm>
            </p:contentPart>
          </mc:Choice>
          <mc:Fallback>
            <p:pic>
              <p:nvPicPr>
                <p:cNvPr id="302" name="Ink 301">
                  <a:extLst>
                    <a:ext uri="{FF2B5EF4-FFF2-40B4-BE49-F238E27FC236}">
                      <a16:creationId xmlns:a16="http://schemas.microsoft.com/office/drawing/2014/main" id="{4D98287E-BF1E-45F8-9984-DCB19470CADD}"/>
                    </a:ext>
                  </a:extLst>
                </p:cNvPr>
                <p:cNvPicPr/>
                <p:nvPr/>
              </p:nvPicPr>
              <p:blipFill>
                <a:blip r:embed="rId446"/>
                <a:stretch>
                  <a:fillRect/>
                </a:stretch>
              </p:blipFill>
              <p:spPr>
                <a:xfrm>
                  <a:off x="8980920" y="3387017"/>
                  <a:ext cx="119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303" name="Ink 302">
                  <a:extLst>
                    <a:ext uri="{FF2B5EF4-FFF2-40B4-BE49-F238E27FC236}">
                      <a16:creationId xmlns:a16="http://schemas.microsoft.com/office/drawing/2014/main" id="{FE9BE846-2A1A-4259-B225-703D88C13344}"/>
                    </a:ext>
                  </a:extLst>
                </p14:cNvPr>
                <p14:cNvContentPartPr/>
                <p14:nvPr/>
              </p14:nvContentPartPr>
              <p14:xfrm>
                <a:off x="9195840" y="3265697"/>
                <a:ext cx="113400" cy="184680"/>
              </p14:xfrm>
            </p:contentPart>
          </mc:Choice>
          <mc:Fallback>
            <p:pic>
              <p:nvPicPr>
                <p:cNvPr id="303" name="Ink 302">
                  <a:extLst>
                    <a:ext uri="{FF2B5EF4-FFF2-40B4-BE49-F238E27FC236}">
                      <a16:creationId xmlns:a16="http://schemas.microsoft.com/office/drawing/2014/main" id="{FE9BE846-2A1A-4259-B225-703D88C13344}"/>
                    </a:ext>
                  </a:extLst>
                </p:cNvPr>
                <p:cNvPicPr/>
                <p:nvPr/>
              </p:nvPicPr>
              <p:blipFill>
                <a:blip r:embed="rId448"/>
                <a:stretch>
                  <a:fillRect/>
                </a:stretch>
              </p:blipFill>
              <p:spPr>
                <a:xfrm>
                  <a:off x="9187200" y="3257057"/>
                  <a:ext cx="1310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304" name="Ink 303">
                  <a:extLst>
                    <a:ext uri="{FF2B5EF4-FFF2-40B4-BE49-F238E27FC236}">
                      <a16:creationId xmlns:a16="http://schemas.microsoft.com/office/drawing/2014/main" id="{22FC50D5-8C86-48A3-BB06-3967AE713C99}"/>
                    </a:ext>
                  </a:extLst>
                </p14:cNvPr>
                <p14:cNvContentPartPr/>
                <p14:nvPr/>
              </p14:nvContentPartPr>
              <p14:xfrm>
                <a:off x="9482760" y="3282617"/>
                <a:ext cx="9720" cy="81000"/>
              </p14:xfrm>
            </p:contentPart>
          </mc:Choice>
          <mc:Fallback>
            <p:pic>
              <p:nvPicPr>
                <p:cNvPr id="304" name="Ink 303">
                  <a:extLst>
                    <a:ext uri="{FF2B5EF4-FFF2-40B4-BE49-F238E27FC236}">
                      <a16:creationId xmlns:a16="http://schemas.microsoft.com/office/drawing/2014/main" id="{22FC50D5-8C86-48A3-BB06-3967AE713C99}"/>
                    </a:ext>
                  </a:extLst>
                </p:cNvPr>
                <p:cNvPicPr/>
                <p:nvPr/>
              </p:nvPicPr>
              <p:blipFill>
                <a:blip r:embed="rId450"/>
                <a:stretch>
                  <a:fillRect/>
                </a:stretch>
              </p:blipFill>
              <p:spPr>
                <a:xfrm>
                  <a:off x="9474120" y="3273977"/>
                  <a:ext cx="273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305" name="Ink 304">
                  <a:extLst>
                    <a:ext uri="{FF2B5EF4-FFF2-40B4-BE49-F238E27FC236}">
                      <a16:creationId xmlns:a16="http://schemas.microsoft.com/office/drawing/2014/main" id="{0B67595F-91AF-4FE6-9E7E-BEE55F4CE8D3}"/>
                    </a:ext>
                  </a:extLst>
                </p14:cNvPr>
                <p14:cNvContentPartPr/>
                <p14:nvPr/>
              </p14:nvContentPartPr>
              <p14:xfrm>
                <a:off x="9424800" y="3334817"/>
                <a:ext cx="111240" cy="9720"/>
              </p14:xfrm>
            </p:contentPart>
          </mc:Choice>
          <mc:Fallback>
            <p:pic>
              <p:nvPicPr>
                <p:cNvPr id="305" name="Ink 304">
                  <a:extLst>
                    <a:ext uri="{FF2B5EF4-FFF2-40B4-BE49-F238E27FC236}">
                      <a16:creationId xmlns:a16="http://schemas.microsoft.com/office/drawing/2014/main" id="{0B67595F-91AF-4FE6-9E7E-BEE55F4CE8D3}"/>
                    </a:ext>
                  </a:extLst>
                </p:cNvPr>
                <p:cNvPicPr/>
                <p:nvPr/>
              </p:nvPicPr>
              <p:blipFill>
                <a:blip r:embed="rId452"/>
                <a:stretch>
                  <a:fillRect/>
                </a:stretch>
              </p:blipFill>
              <p:spPr>
                <a:xfrm>
                  <a:off x="9415800" y="3325817"/>
                  <a:ext cx="128880" cy="27360"/>
                </a:xfrm>
                <a:prstGeom prst="rect">
                  <a:avLst/>
                </a:prstGeom>
              </p:spPr>
            </p:pic>
          </mc:Fallback>
        </mc:AlternateContent>
      </p:grpSp>
      <p:grpSp>
        <p:nvGrpSpPr>
          <p:cNvPr id="313" name="Group 312">
            <a:extLst>
              <a:ext uri="{FF2B5EF4-FFF2-40B4-BE49-F238E27FC236}">
                <a16:creationId xmlns:a16="http://schemas.microsoft.com/office/drawing/2014/main" id="{EF8AE788-8889-4C05-A534-463498AF7F6C}"/>
              </a:ext>
            </a:extLst>
          </p:cNvPr>
          <p:cNvGrpSpPr/>
          <p:nvPr/>
        </p:nvGrpSpPr>
        <p:grpSpPr>
          <a:xfrm>
            <a:off x="9727200" y="2978057"/>
            <a:ext cx="767160" cy="495360"/>
            <a:chOff x="9727200" y="2978057"/>
            <a:chExt cx="767160" cy="495360"/>
          </a:xfrm>
        </p:grpSpPr>
        <mc:AlternateContent xmlns:mc="http://schemas.openxmlformats.org/markup-compatibility/2006">
          <mc:Choice xmlns:p14="http://schemas.microsoft.com/office/powerpoint/2010/main" Requires="p14">
            <p:contentPart p14:bwMode="auto" r:id="rId453">
              <p14:nvContentPartPr>
                <p14:cNvPr id="306" name="Ink 305">
                  <a:extLst>
                    <a:ext uri="{FF2B5EF4-FFF2-40B4-BE49-F238E27FC236}">
                      <a16:creationId xmlns:a16="http://schemas.microsoft.com/office/drawing/2014/main" id="{118E7542-25CA-4F88-B790-38CD0B4D2833}"/>
                    </a:ext>
                  </a:extLst>
                </p14:cNvPr>
                <p14:cNvContentPartPr/>
                <p14:nvPr/>
              </p14:nvContentPartPr>
              <p14:xfrm>
                <a:off x="9727200" y="3361097"/>
                <a:ext cx="15840" cy="7200"/>
              </p14:xfrm>
            </p:contentPart>
          </mc:Choice>
          <mc:Fallback>
            <p:pic>
              <p:nvPicPr>
                <p:cNvPr id="306" name="Ink 305">
                  <a:extLst>
                    <a:ext uri="{FF2B5EF4-FFF2-40B4-BE49-F238E27FC236}">
                      <a16:creationId xmlns:a16="http://schemas.microsoft.com/office/drawing/2014/main" id="{118E7542-25CA-4F88-B790-38CD0B4D2833}"/>
                    </a:ext>
                  </a:extLst>
                </p:cNvPr>
                <p:cNvPicPr/>
                <p:nvPr/>
              </p:nvPicPr>
              <p:blipFill>
                <a:blip r:embed="rId454"/>
                <a:stretch>
                  <a:fillRect/>
                </a:stretch>
              </p:blipFill>
              <p:spPr>
                <a:xfrm>
                  <a:off x="9718200" y="3352097"/>
                  <a:ext cx="33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307" name="Ink 306">
                  <a:extLst>
                    <a:ext uri="{FF2B5EF4-FFF2-40B4-BE49-F238E27FC236}">
                      <a16:creationId xmlns:a16="http://schemas.microsoft.com/office/drawing/2014/main" id="{E1C724D5-558D-46EF-A6FC-1C9AB914EE48}"/>
                    </a:ext>
                  </a:extLst>
                </p14:cNvPr>
                <p14:cNvContentPartPr/>
                <p14:nvPr/>
              </p14:nvContentPartPr>
              <p14:xfrm>
                <a:off x="9805680" y="3279017"/>
                <a:ext cx="178560" cy="79200"/>
              </p14:xfrm>
            </p:contentPart>
          </mc:Choice>
          <mc:Fallback>
            <p:pic>
              <p:nvPicPr>
                <p:cNvPr id="307" name="Ink 306">
                  <a:extLst>
                    <a:ext uri="{FF2B5EF4-FFF2-40B4-BE49-F238E27FC236}">
                      <a16:creationId xmlns:a16="http://schemas.microsoft.com/office/drawing/2014/main" id="{E1C724D5-558D-46EF-A6FC-1C9AB914EE48}"/>
                    </a:ext>
                  </a:extLst>
                </p:cNvPr>
                <p:cNvPicPr/>
                <p:nvPr/>
              </p:nvPicPr>
              <p:blipFill>
                <a:blip r:embed="rId456"/>
                <a:stretch>
                  <a:fillRect/>
                </a:stretch>
              </p:blipFill>
              <p:spPr>
                <a:xfrm>
                  <a:off x="9796680" y="3270017"/>
                  <a:ext cx="1962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308" name="Ink 307">
                  <a:extLst>
                    <a:ext uri="{FF2B5EF4-FFF2-40B4-BE49-F238E27FC236}">
                      <a16:creationId xmlns:a16="http://schemas.microsoft.com/office/drawing/2014/main" id="{532F7202-615A-4DE6-BFC6-04383968B809}"/>
                    </a:ext>
                  </a:extLst>
                </p14:cNvPr>
                <p14:cNvContentPartPr/>
                <p14:nvPr/>
              </p14:nvContentPartPr>
              <p14:xfrm>
                <a:off x="9940680" y="3335177"/>
                <a:ext cx="109080" cy="360"/>
              </p14:xfrm>
            </p:contentPart>
          </mc:Choice>
          <mc:Fallback>
            <p:pic>
              <p:nvPicPr>
                <p:cNvPr id="308" name="Ink 307">
                  <a:extLst>
                    <a:ext uri="{FF2B5EF4-FFF2-40B4-BE49-F238E27FC236}">
                      <a16:creationId xmlns:a16="http://schemas.microsoft.com/office/drawing/2014/main" id="{532F7202-615A-4DE6-BFC6-04383968B809}"/>
                    </a:ext>
                  </a:extLst>
                </p:cNvPr>
                <p:cNvPicPr/>
                <p:nvPr/>
              </p:nvPicPr>
              <p:blipFill>
                <a:blip r:embed="rId458"/>
                <a:stretch>
                  <a:fillRect/>
                </a:stretch>
              </p:blipFill>
              <p:spPr>
                <a:xfrm>
                  <a:off x="9931680" y="3326177"/>
                  <a:ext cx="126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309" name="Ink 308">
                  <a:extLst>
                    <a:ext uri="{FF2B5EF4-FFF2-40B4-BE49-F238E27FC236}">
                      <a16:creationId xmlns:a16="http://schemas.microsoft.com/office/drawing/2014/main" id="{827F28A5-544F-4EA6-8406-4EE6E2F4F193}"/>
                    </a:ext>
                  </a:extLst>
                </p14:cNvPr>
                <p14:cNvContentPartPr/>
                <p14:nvPr/>
              </p14:nvContentPartPr>
              <p14:xfrm>
                <a:off x="10066680" y="3222857"/>
                <a:ext cx="156240" cy="190800"/>
              </p14:xfrm>
            </p:contentPart>
          </mc:Choice>
          <mc:Fallback>
            <p:pic>
              <p:nvPicPr>
                <p:cNvPr id="309" name="Ink 308">
                  <a:extLst>
                    <a:ext uri="{FF2B5EF4-FFF2-40B4-BE49-F238E27FC236}">
                      <a16:creationId xmlns:a16="http://schemas.microsoft.com/office/drawing/2014/main" id="{827F28A5-544F-4EA6-8406-4EE6E2F4F193}"/>
                    </a:ext>
                  </a:extLst>
                </p:cNvPr>
                <p:cNvPicPr/>
                <p:nvPr/>
              </p:nvPicPr>
              <p:blipFill>
                <a:blip r:embed="rId460"/>
                <a:stretch>
                  <a:fillRect/>
                </a:stretch>
              </p:blipFill>
              <p:spPr>
                <a:xfrm>
                  <a:off x="10058040" y="3214217"/>
                  <a:ext cx="1738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310" name="Ink 309">
                  <a:extLst>
                    <a:ext uri="{FF2B5EF4-FFF2-40B4-BE49-F238E27FC236}">
                      <a16:creationId xmlns:a16="http://schemas.microsoft.com/office/drawing/2014/main" id="{34A455C6-25E9-486F-8F47-486D8750F6FB}"/>
                    </a:ext>
                  </a:extLst>
                </p14:cNvPr>
                <p14:cNvContentPartPr/>
                <p14:nvPr/>
              </p14:nvContentPartPr>
              <p14:xfrm>
                <a:off x="10266480" y="3091097"/>
                <a:ext cx="9720" cy="130680"/>
              </p14:xfrm>
            </p:contentPart>
          </mc:Choice>
          <mc:Fallback>
            <p:pic>
              <p:nvPicPr>
                <p:cNvPr id="310" name="Ink 309">
                  <a:extLst>
                    <a:ext uri="{FF2B5EF4-FFF2-40B4-BE49-F238E27FC236}">
                      <a16:creationId xmlns:a16="http://schemas.microsoft.com/office/drawing/2014/main" id="{34A455C6-25E9-486F-8F47-486D8750F6FB}"/>
                    </a:ext>
                  </a:extLst>
                </p:cNvPr>
                <p:cNvPicPr/>
                <p:nvPr/>
              </p:nvPicPr>
              <p:blipFill>
                <a:blip r:embed="rId462"/>
                <a:stretch>
                  <a:fillRect/>
                </a:stretch>
              </p:blipFill>
              <p:spPr>
                <a:xfrm>
                  <a:off x="10257840" y="3082457"/>
                  <a:ext cx="273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311" name="Ink 310">
                  <a:extLst>
                    <a:ext uri="{FF2B5EF4-FFF2-40B4-BE49-F238E27FC236}">
                      <a16:creationId xmlns:a16="http://schemas.microsoft.com/office/drawing/2014/main" id="{45DE6835-96A2-4CAE-96B4-AA42FC58FEAB}"/>
                    </a:ext>
                  </a:extLst>
                </p14:cNvPr>
                <p14:cNvContentPartPr/>
                <p14:nvPr/>
              </p14:nvContentPartPr>
              <p14:xfrm>
                <a:off x="10284480" y="3139697"/>
                <a:ext cx="103680" cy="83880"/>
              </p14:xfrm>
            </p:contentPart>
          </mc:Choice>
          <mc:Fallback>
            <p:pic>
              <p:nvPicPr>
                <p:cNvPr id="311" name="Ink 310">
                  <a:extLst>
                    <a:ext uri="{FF2B5EF4-FFF2-40B4-BE49-F238E27FC236}">
                      <a16:creationId xmlns:a16="http://schemas.microsoft.com/office/drawing/2014/main" id="{45DE6835-96A2-4CAE-96B4-AA42FC58FEAB}"/>
                    </a:ext>
                  </a:extLst>
                </p:cNvPr>
                <p:cNvPicPr/>
                <p:nvPr/>
              </p:nvPicPr>
              <p:blipFill>
                <a:blip r:embed="rId464"/>
                <a:stretch>
                  <a:fillRect/>
                </a:stretch>
              </p:blipFill>
              <p:spPr>
                <a:xfrm>
                  <a:off x="10275840" y="3131057"/>
                  <a:ext cx="1213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312" name="Ink 311">
                  <a:extLst>
                    <a:ext uri="{FF2B5EF4-FFF2-40B4-BE49-F238E27FC236}">
                      <a16:creationId xmlns:a16="http://schemas.microsoft.com/office/drawing/2014/main" id="{2D5245B5-0325-485A-810B-530C5221E467}"/>
                    </a:ext>
                  </a:extLst>
                </p14:cNvPr>
                <p14:cNvContentPartPr/>
                <p14:nvPr/>
              </p14:nvContentPartPr>
              <p14:xfrm>
                <a:off x="10387440" y="2978057"/>
                <a:ext cx="106920" cy="495360"/>
              </p14:xfrm>
            </p:contentPart>
          </mc:Choice>
          <mc:Fallback>
            <p:pic>
              <p:nvPicPr>
                <p:cNvPr id="312" name="Ink 311">
                  <a:extLst>
                    <a:ext uri="{FF2B5EF4-FFF2-40B4-BE49-F238E27FC236}">
                      <a16:creationId xmlns:a16="http://schemas.microsoft.com/office/drawing/2014/main" id="{2D5245B5-0325-485A-810B-530C5221E467}"/>
                    </a:ext>
                  </a:extLst>
                </p:cNvPr>
                <p:cNvPicPr/>
                <p:nvPr/>
              </p:nvPicPr>
              <p:blipFill>
                <a:blip r:embed="rId466"/>
                <a:stretch>
                  <a:fillRect/>
                </a:stretch>
              </p:blipFill>
              <p:spPr>
                <a:xfrm>
                  <a:off x="10378440" y="2969057"/>
                  <a:ext cx="124560" cy="513000"/>
                </a:xfrm>
                <a:prstGeom prst="rect">
                  <a:avLst/>
                </a:prstGeom>
              </p:spPr>
            </p:pic>
          </mc:Fallback>
        </mc:AlternateContent>
      </p:grpSp>
      <p:grpSp>
        <p:nvGrpSpPr>
          <p:cNvPr id="329" name="Group 328">
            <a:extLst>
              <a:ext uri="{FF2B5EF4-FFF2-40B4-BE49-F238E27FC236}">
                <a16:creationId xmlns:a16="http://schemas.microsoft.com/office/drawing/2014/main" id="{075CEB46-CD6D-4088-B1FF-D616A20AFB0F}"/>
              </a:ext>
            </a:extLst>
          </p:cNvPr>
          <p:cNvGrpSpPr/>
          <p:nvPr/>
        </p:nvGrpSpPr>
        <p:grpSpPr>
          <a:xfrm>
            <a:off x="7175520" y="3875897"/>
            <a:ext cx="124200" cy="46800"/>
            <a:chOff x="7175520" y="3875897"/>
            <a:chExt cx="124200" cy="46800"/>
          </a:xfrm>
        </p:grpSpPr>
        <mc:AlternateContent xmlns:mc="http://schemas.openxmlformats.org/markup-compatibility/2006">
          <mc:Choice xmlns:p14="http://schemas.microsoft.com/office/powerpoint/2010/main" Requires="p14">
            <p:contentPart p14:bwMode="auto" r:id="rId467">
              <p14:nvContentPartPr>
                <p14:cNvPr id="315" name="Ink 314">
                  <a:extLst>
                    <a:ext uri="{FF2B5EF4-FFF2-40B4-BE49-F238E27FC236}">
                      <a16:creationId xmlns:a16="http://schemas.microsoft.com/office/drawing/2014/main" id="{4902E4AF-7821-496F-839A-AF4C24F65B24}"/>
                    </a:ext>
                  </a:extLst>
                </p14:cNvPr>
                <p14:cNvContentPartPr/>
                <p14:nvPr/>
              </p14:nvContentPartPr>
              <p14:xfrm>
                <a:off x="7175520" y="3875897"/>
                <a:ext cx="77400" cy="8280"/>
              </p14:xfrm>
            </p:contentPart>
          </mc:Choice>
          <mc:Fallback>
            <p:pic>
              <p:nvPicPr>
                <p:cNvPr id="315" name="Ink 314">
                  <a:extLst>
                    <a:ext uri="{FF2B5EF4-FFF2-40B4-BE49-F238E27FC236}">
                      <a16:creationId xmlns:a16="http://schemas.microsoft.com/office/drawing/2014/main" id="{4902E4AF-7821-496F-839A-AF4C24F65B24}"/>
                    </a:ext>
                  </a:extLst>
                </p:cNvPr>
                <p:cNvPicPr/>
                <p:nvPr/>
              </p:nvPicPr>
              <p:blipFill>
                <a:blip r:embed="rId468"/>
                <a:stretch>
                  <a:fillRect/>
                </a:stretch>
              </p:blipFill>
              <p:spPr>
                <a:xfrm>
                  <a:off x="7166880" y="3867257"/>
                  <a:ext cx="950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316" name="Ink 315">
                  <a:extLst>
                    <a:ext uri="{FF2B5EF4-FFF2-40B4-BE49-F238E27FC236}">
                      <a16:creationId xmlns:a16="http://schemas.microsoft.com/office/drawing/2014/main" id="{CF472BC4-8111-437B-896D-482727438244}"/>
                    </a:ext>
                  </a:extLst>
                </p14:cNvPr>
                <p14:cNvContentPartPr/>
                <p14:nvPr/>
              </p14:nvContentPartPr>
              <p14:xfrm>
                <a:off x="7210080" y="3893537"/>
                <a:ext cx="89640" cy="29160"/>
              </p14:xfrm>
            </p:contentPart>
          </mc:Choice>
          <mc:Fallback>
            <p:pic>
              <p:nvPicPr>
                <p:cNvPr id="316" name="Ink 315">
                  <a:extLst>
                    <a:ext uri="{FF2B5EF4-FFF2-40B4-BE49-F238E27FC236}">
                      <a16:creationId xmlns:a16="http://schemas.microsoft.com/office/drawing/2014/main" id="{CF472BC4-8111-437B-896D-482727438244}"/>
                    </a:ext>
                  </a:extLst>
                </p:cNvPr>
                <p:cNvPicPr/>
                <p:nvPr/>
              </p:nvPicPr>
              <p:blipFill>
                <a:blip r:embed="rId470"/>
                <a:stretch>
                  <a:fillRect/>
                </a:stretch>
              </p:blipFill>
              <p:spPr>
                <a:xfrm>
                  <a:off x="7201440" y="3884897"/>
                  <a:ext cx="107280" cy="46800"/>
                </a:xfrm>
                <a:prstGeom prst="rect">
                  <a:avLst/>
                </a:prstGeom>
              </p:spPr>
            </p:pic>
          </mc:Fallback>
        </mc:AlternateContent>
      </p:grpSp>
      <p:grpSp>
        <p:nvGrpSpPr>
          <p:cNvPr id="328" name="Group 327">
            <a:extLst>
              <a:ext uri="{FF2B5EF4-FFF2-40B4-BE49-F238E27FC236}">
                <a16:creationId xmlns:a16="http://schemas.microsoft.com/office/drawing/2014/main" id="{591A0657-522C-48D4-98F4-6CBD3ACFE954}"/>
              </a:ext>
            </a:extLst>
          </p:cNvPr>
          <p:cNvGrpSpPr/>
          <p:nvPr/>
        </p:nvGrpSpPr>
        <p:grpSpPr>
          <a:xfrm>
            <a:off x="7637040" y="3878057"/>
            <a:ext cx="223560" cy="195480"/>
            <a:chOff x="7637040" y="3878057"/>
            <a:chExt cx="223560" cy="195480"/>
          </a:xfrm>
        </p:grpSpPr>
        <mc:AlternateContent xmlns:mc="http://schemas.openxmlformats.org/markup-compatibility/2006">
          <mc:Choice xmlns:p14="http://schemas.microsoft.com/office/powerpoint/2010/main" Requires="p14">
            <p:contentPart p14:bwMode="auto" r:id="rId471">
              <p14:nvContentPartPr>
                <p14:cNvPr id="317" name="Ink 316">
                  <a:extLst>
                    <a:ext uri="{FF2B5EF4-FFF2-40B4-BE49-F238E27FC236}">
                      <a16:creationId xmlns:a16="http://schemas.microsoft.com/office/drawing/2014/main" id="{ADA1FC0B-E74E-4435-A588-D8AF66B23053}"/>
                    </a:ext>
                  </a:extLst>
                </p14:cNvPr>
                <p14:cNvContentPartPr/>
                <p14:nvPr/>
              </p14:nvContentPartPr>
              <p14:xfrm>
                <a:off x="7637040" y="3882017"/>
                <a:ext cx="3600" cy="114480"/>
              </p14:xfrm>
            </p:contentPart>
          </mc:Choice>
          <mc:Fallback>
            <p:pic>
              <p:nvPicPr>
                <p:cNvPr id="317" name="Ink 316">
                  <a:extLst>
                    <a:ext uri="{FF2B5EF4-FFF2-40B4-BE49-F238E27FC236}">
                      <a16:creationId xmlns:a16="http://schemas.microsoft.com/office/drawing/2014/main" id="{ADA1FC0B-E74E-4435-A588-D8AF66B23053}"/>
                    </a:ext>
                  </a:extLst>
                </p:cNvPr>
                <p:cNvPicPr/>
                <p:nvPr/>
              </p:nvPicPr>
              <p:blipFill>
                <a:blip r:embed="rId472"/>
                <a:stretch>
                  <a:fillRect/>
                </a:stretch>
              </p:blipFill>
              <p:spPr>
                <a:xfrm>
                  <a:off x="7628400" y="3873017"/>
                  <a:ext cx="212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318" name="Ink 317">
                  <a:extLst>
                    <a:ext uri="{FF2B5EF4-FFF2-40B4-BE49-F238E27FC236}">
                      <a16:creationId xmlns:a16="http://schemas.microsoft.com/office/drawing/2014/main" id="{979D0DF7-DFE8-4A25-B753-8AAA37A720B2}"/>
                    </a:ext>
                  </a:extLst>
                </p14:cNvPr>
                <p14:cNvContentPartPr/>
                <p14:nvPr/>
              </p14:nvContentPartPr>
              <p14:xfrm>
                <a:off x="7707240" y="3878057"/>
                <a:ext cx="153360" cy="195480"/>
              </p14:xfrm>
            </p:contentPart>
          </mc:Choice>
          <mc:Fallback>
            <p:pic>
              <p:nvPicPr>
                <p:cNvPr id="318" name="Ink 317">
                  <a:extLst>
                    <a:ext uri="{FF2B5EF4-FFF2-40B4-BE49-F238E27FC236}">
                      <a16:creationId xmlns:a16="http://schemas.microsoft.com/office/drawing/2014/main" id="{979D0DF7-DFE8-4A25-B753-8AAA37A720B2}"/>
                    </a:ext>
                  </a:extLst>
                </p:cNvPr>
                <p:cNvPicPr/>
                <p:nvPr/>
              </p:nvPicPr>
              <p:blipFill>
                <a:blip r:embed="rId474"/>
                <a:stretch>
                  <a:fillRect/>
                </a:stretch>
              </p:blipFill>
              <p:spPr>
                <a:xfrm>
                  <a:off x="7698600" y="3869417"/>
                  <a:ext cx="171000" cy="213120"/>
                </a:xfrm>
                <a:prstGeom prst="rect">
                  <a:avLst/>
                </a:prstGeom>
              </p:spPr>
            </p:pic>
          </mc:Fallback>
        </mc:AlternateContent>
      </p:grpSp>
      <p:grpSp>
        <p:nvGrpSpPr>
          <p:cNvPr id="327" name="Group 326">
            <a:extLst>
              <a:ext uri="{FF2B5EF4-FFF2-40B4-BE49-F238E27FC236}">
                <a16:creationId xmlns:a16="http://schemas.microsoft.com/office/drawing/2014/main" id="{A932C5E1-97FD-4FF3-883E-354840A9A268}"/>
              </a:ext>
            </a:extLst>
          </p:cNvPr>
          <p:cNvGrpSpPr/>
          <p:nvPr/>
        </p:nvGrpSpPr>
        <p:grpSpPr>
          <a:xfrm>
            <a:off x="8062560" y="3648737"/>
            <a:ext cx="1010160" cy="473040"/>
            <a:chOff x="8062560" y="3648737"/>
            <a:chExt cx="1010160" cy="473040"/>
          </a:xfrm>
        </p:grpSpPr>
        <mc:AlternateContent xmlns:mc="http://schemas.openxmlformats.org/markup-compatibility/2006">
          <mc:Choice xmlns:p14="http://schemas.microsoft.com/office/powerpoint/2010/main" Requires="p14">
            <p:contentPart p14:bwMode="auto" r:id="rId475">
              <p14:nvContentPartPr>
                <p14:cNvPr id="319" name="Ink 318">
                  <a:extLst>
                    <a:ext uri="{FF2B5EF4-FFF2-40B4-BE49-F238E27FC236}">
                      <a16:creationId xmlns:a16="http://schemas.microsoft.com/office/drawing/2014/main" id="{0CD28CE0-BFD9-40EF-8A96-5371651D365A}"/>
                    </a:ext>
                  </a:extLst>
                </p14:cNvPr>
                <p14:cNvContentPartPr/>
                <p14:nvPr/>
              </p14:nvContentPartPr>
              <p14:xfrm>
                <a:off x="8062560" y="3735497"/>
                <a:ext cx="96480" cy="386280"/>
              </p14:xfrm>
            </p:contentPart>
          </mc:Choice>
          <mc:Fallback>
            <p:pic>
              <p:nvPicPr>
                <p:cNvPr id="319" name="Ink 318">
                  <a:extLst>
                    <a:ext uri="{FF2B5EF4-FFF2-40B4-BE49-F238E27FC236}">
                      <a16:creationId xmlns:a16="http://schemas.microsoft.com/office/drawing/2014/main" id="{0CD28CE0-BFD9-40EF-8A96-5371651D365A}"/>
                    </a:ext>
                  </a:extLst>
                </p:cNvPr>
                <p:cNvPicPr/>
                <p:nvPr/>
              </p:nvPicPr>
              <p:blipFill>
                <a:blip r:embed="rId476"/>
                <a:stretch>
                  <a:fillRect/>
                </a:stretch>
              </p:blipFill>
              <p:spPr>
                <a:xfrm>
                  <a:off x="8053560" y="3726857"/>
                  <a:ext cx="11412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320" name="Ink 319">
                  <a:extLst>
                    <a:ext uri="{FF2B5EF4-FFF2-40B4-BE49-F238E27FC236}">
                      <a16:creationId xmlns:a16="http://schemas.microsoft.com/office/drawing/2014/main" id="{038D3465-0B72-4087-87CB-DA512B90749F}"/>
                    </a:ext>
                  </a:extLst>
                </p14:cNvPr>
                <p14:cNvContentPartPr/>
                <p14:nvPr/>
              </p14:nvContentPartPr>
              <p14:xfrm>
                <a:off x="8246520" y="3831257"/>
                <a:ext cx="138960" cy="190080"/>
              </p14:xfrm>
            </p:contentPart>
          </mc:Choice>
          <mc:Fallback>
            <p:pic>
              <p:nvPicPr>
                <p:cNvPr id="320" name="Ink 319">
                  <a:extLst>
                    <a:ext uri="{FF2B5EF4-FFF2-40B4-BE49-F238E27FC236}">
                      <a16:creationId xmlns:a16="http://schemas.microsoft.com/office/drawing/2014/main" id="{038D3465-0B72-4087-87CB-DA512B90749F}"/>
                    </a:ext>
                  </a:extLst>
                </p:cNvPr>
                <p:cNvPicPr/>
                <p:nvPr/>
              </p:nvPicPr>
              <p:blipFill>
                <a:blip r:embed="rId478"/>
                <a:stretch>
                  <a:fillRect/>
                </a:stretch>
              </p:blipFill>
              <p:spPr>
                <a:xfrm>
                  <a:off x="8237880" y="3822257"/>
                  <a:ext cx="156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321" name="Ink 320">
                  <a:extLst>
                    <a:ext uri="{FF2B5EF4-FFF2-40B4-BE49-F238E27FC236}">
                      <a16:creationId xmlns:a16="http://schemas.microsoft.com/office/drawing/2014/main" id="{20473826-BF11-4DB1-9E67-F87EFC7FED9D}"/>
                    </a:ext>
                  </a:extLst>
                </p14:cNvPr>
                <p14:cNvContentPartPr/>
                <p14:nvPr/>
              </p14:nvContentPartPr>
              <p14:xfrm>
                <a:off x="8403480" y="3683297"/>
                <a:ext cx="14760" cy="107280"/>
              </p14:xfrm>
            </p:contentPart>
          </mc:Choice>
          <mc:Fallback>
            <p:pic>
              <p:nvPicPr>
                <p:cNvPr id="321" name="Ink 320">
                  <a:extLst>
                    <a:ext uri="{FF2B5EF4-FFF2-40B4-BE49-F238E27FC236}">
                      <a16:creationId xmlns:a16="http://schemas.microsoft.com/office/drawing/2014/main" id="{20473826-BF11-4DB1-9E67-F87EFC7FED9D}"/>
                    </a:ext>
                  </a:extLst>
                </p:cNvPr>
                <p:cNvPicPr/>
                <p:nvPr/>
              </p:nvPicPr>
              <p:blipFill>
                <a:blip r:embed="rId480"/>
                <a:stretch>
                  <a:fillRect/>
                </a:stretch>
              </p:blipFill>
              <p:spPr>
                <a:xfrm>
                  <a:off x="8394480" y="3674657"/>
                  <a:ext cx="324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322" name="Ink 321">
                  <a:extLst>
                    <a:ext uri="{FF2B5EF4-FFF2-40B4-BE49-F238E27FC236}">
                      <a16:creationId xmlns:a16="http://schemas.microsoft.com/office/drawing/2014/main" id="{71370B85-12D0-46E4-AFC1-663071A4BF92}"/>
                    </a:ext>
                  </a:extLst>
                </p14:cNvPr>
                <p14:cNvContentPartPr/>
                <p14:nvPr/>
              </p14:nvContentPartPr>
              <p14:xfrm>
                <a:off x="8445960" y="3709217"/>
                <a:ext cx="60840" cy="80640"/>
              </p14:xfrm>
            </p:contentPart>
          </mc:Choice>
          <mc:Fallback>
            <p:pic>
              <p:nvPicPr>
                <p:cNvPr id="322" name="Ink 321">
                  <a:extLst>
                    <a:ext uri="{FF2B5EF4-FFF2-40B4-BE49-F238E27FC236}">
                      <a16:creationId xmlns:a16="http://schemas.microsoft.com/office/drawing/2014/main" id="{71370B85-12D0-46E4-AFC1-663071A4BF92}"/>
                    </a:ext>
                  </a:extLst>
                </p:cNvPr>
                <p:cNvPicPr/>
                <p:nvPr/>
              </p:nvPicPr>
              <p:blipFill>
                <a:blip r:embed="rId482"/>
                <a:stretch>
                  <a:fillRect/>
                </a:stretch>
              </p:blipFill>
              <p:spPr>
                <a:xfrm>
                  <a:off x="8436960" y="3700577"/>
                  <a:ext cx="784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323" name="Ink 322">
                  <a:extLst>
                    <a:ext uri="{FF2B5EF4-FFF2-40B4-BE49-F238E27FC236}">
                      <a16:creationId xmlns:a16="http://schemas.microsoft.com/office/drawing/2014/main" id="{98C2B697-BC4D-4922-B935-5A550DEA1472}"/>
                    </a:ext>
                  </a:extLst>
                </p14:cNvPr>
                <p14:cNvContentPartPr/>
                <p14:nvPr/>
              </p14:nvContentPartPr>
              <p14:xfrm>
                <a:off x="8538480" y="3700937"/>
                <a:ext cx="109080" cy="68760"/>
              </p14:xfrm>
            </p:contentPart>
          </mc:Choice>
          <mc:Fallback>
            <p:pic>
              <p:nvPicPr>
                <p:cNvPr id="323" name="Ink 322">
                  <a:extLst>
                    <a:ext uri="{FF2B5EF4-FFF2-40B4-BE49-F238E27FC236}">
                      <a16:creationId xmlns:a16="http://schemas.microsoft.com/office/drawing/2014/main" id="{98C2B697-BC4D-4922-B935-5A550DEA1472}"/>
                    </a:ext>
                  </a:extLst>
                </p:cNvPr>
                <p:cNvPicPr/>
                <p:nvPr/>
              </p:nvPicPr>
              <p:blipFill>
                <a:blip r:embed="rId484"/>
                <a:stretch>
                  <a:fillRect/>
                </a:stretch>
              </p:blipFill>
              <p:spPr>
                <a:xfrm>
                  <a:off x="8529480" y="3691937"/>
                  <a:ext cx="1267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324" name="Ink 323">
                  <a:extLst>
                    <a:ext uri="{FF2B5EF4-FFF2-40B4-BE49-F238E27FC236}">
                      <a16:creationId xmlns:a16="http://schemas.microsoft.com/office/drawing/2014/main" id="{0A795B8D-2E9B-4C08-897F-58028C8F7B30}"/>
                    </a:ext>
                  </a:extLst>
                </p14:cNvPr>
                <p14:cNvContentPartPr/>
                <p14:nvPr/>
              </p14:nvContentPartPr>
              <p14:xfrm>
                <a:off x="8708040" y="3648737"/>
                <a:ext cx="30960" cy="156240"/>
              </p14:xfrm>
            </p:contentPart>
          </mc:Choice>
          <mc:Fallback>
            <p:pic>
              <p:nvPicPr>
                <p:cNvPr id="324" name="Ink 323">
                  <a:extLst>
                    <a:ext uri="{FF2B5EF4-FFF2-40B4-BE49-F238E27FC236}">
                      <a16:creationId xmlns:a16="http://schemas.microsoft.com/office/drawing/2014/main" id="{0A795B8D-2E9B-4C08-897F-58028C8F7B30}"/>
                    </a:ext>
                  </a:extLst>
                </p:cNvPr>
                <p:cNvPicPr/>
                <p:nvPr/>
              </p:nvPicPr>
              <p:blipFill>
                <a:blip r:embed="rId486"/>
                <a:stretch>
                  <a:fillRect/>
                </a:stretch>
              </p:blipFill>
              <p:spPr>
                <a:xfrm>
                  <a:off x="8699400" y="3640097"/>
                  <a:ext cx="48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325" name="Ink 324">
                  <a:extLst>
                    <a:ext uri="{FF2B5EF4-FFF2-40B4-BE49-F238E27FC236}">
                      <a16:creationId xmlns:a16="http://schemas.microsoft.com/office/drawing/2014/main" id="{1988FEC3-E9A9-4B32-B182-87E46D41ABE8}"/>
                    </a:ext>
                  </a:extLst>
                </p14:cNvPr>
                <p14:cNvContentPartPr/>
                <p14:nvPr/>
              </p14:nvContentPartPr>
              <p14:xfrm>
                <a:off x="8760600" y="3840257"/>
                <a:ext cx="218520" cy="100440"/>
              </p14:xfrm>
            </p:contentPart>
          </mc:Choice>
          <mc:Fallback>
            <p:pic>
              <p:nvPicPr>
                <p:cNvPr id="325" name="Ink 324">
                  <a:extLst>
                    <a:ext uri="{FF2B5EF4-FFF2-40B4-BE49-F238E27FC236}">
                      <a16:creationId xmlns:a16="http://schemas.microsoft.com/office/drawing/2014/main" id="{1988FEC3-E9A9-4B32-B182-87E46D41ABE8}"/>
                    </a:ext>
                  </a:extLst>
                </p:cNvPr>
                <p:cNvPicPr/>
                <p:nvPr/>
              </p:nvPicPr>
              <p:blipFill>
                <a:blip r:embed="rId488"/>
                <a:stretch>
                  <a:fillRect/>
                </a:stretch>
              </p:blipFill>
              <p:spPr>
                <a:xfrm>
                  <a:off x="8751600" y="3831617"/>
                  <a:ext cx="2361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326" name="Ink 325">
                  <a:extLst>
                    <a:ext uri="{FF2B5EF4-FFF2-40B4-BE49-F238E27FC236}">
                      <a16:creationId xmlns:a16="http://schemas.microsoft.com/office/drawing/2014/main" id="{E5128CF2-7F33-41F0-A1B2-6E773B9E8676}"/>
                    </a:ext>
                  </a:extLst>
                </p14:cNvPr>
                <p14:cNvContentPartPr/>
                <p14:nvPr/>
              </p14:nvContentPartPr>
              <p14:xfrm>
                <a:off x="8964720" y="3747017"/>
                <a:ext cx="108000" cy="341280"/>
              </p14:xfrm>
            </p:contentPart>
          </mc:Choice>
          <mc:Fallback>
            <p:pic>
              <p:nvPicPr>
                <p:cNvPr id="326" name="Ink 325">
                  <a:extLst>
                    <a:ext uri="{FF2B5EF4-FFF2-40B4-BE49-F238E27FC236}">
                      <a16:creationId xmlns:a16="http://schemas.microsoft.com/office/drawing/2014/main" id="{E5128CF2-7F33-41F0-A1B2-6E773B9E8676}"/>
                    </a:ext>
                  </a:extLst>
                </p:cNvPr>
                <p:cNvPicPr/>
                <p:nvPr/>
              </p:nvPicPr>
              <p:blipFill>
                <a:blip r:embed="rId490"/>
                <a:stretch>
                  <a:fillRect/>
                </a:stretch>
              </p:blipFill>
              <p:spPr>
                <a:xfrm>
                  <a:off x="8955720" y="3738017"/>
                  <a:ext cx="125640" cy="358920"/>
                </a:xfrm>
                <a:prstGeom prst="rect">
                  <a:avLst/>
                </a:prstGeom>
              </p:spPr>
            </p:pic>
          </mc:Fallback>
        </mc:AlternateContent>
      </p:grpSp>
      <p:grpSp>
        <p:nvGrpSpPr>
          <p:cNvPr id="332" name="Group 331">
            <a:extLst>
              <a:ext uri="{FF2B5EF4-FFF2-40B4-BE49-F238E27FC236}">
                <a16:creationId xmlns:a16="http://schemas.microsoft.com/office/drawing/2014/main" id="{B12B5E19-EDB8-4158-AD74-03437B08C1AB}"/>
              </a:ext>
            </a:extLst>
          </p:cNvPr>
          <p:cNvGrpSpPr/>
          <p:nvPr/>
        </p:nvGrpSpPr>
        <p:grpSpPr>
          <a:xfrm>
            <a:off x="1044720" y="4651337"/>
            <a:ext cx="156960" cy="103680"/>
            <a:chOff x="1044720" y="4651337"/>
            <a:chExt cx="156960" cy="103680"/>
          </a:xfrm>
        </p:grpSpPr>
        <mc:AlternateContent xmlns:mc="http://schemas.openxmlformats.org/markup-compatibility/2006">
          <mc:Choice xmlns:p14="http://schemas.microsoft.com/office/powerpoint/2010/main" Requires="p14">
            <p:contentPart p14:bwMode="auto" r:id="rId491">
              <p14:nvContentPartPr>
                <p14:cNvPr id="330" name="Ink 329">
                  <a:extLst>
                    <a:ext uri="{FF2B5EF4-FFF2-40B4-BE49-F238E27FC236}">
                      <a16:creationId xmlns:a16="http://schemas.microsoft.com/office/drawing/2014/main" id="{0E11960A-3B88-4128-B1B4-1A44C4DBF5F0}"/>
                    </a:ext>
                  </a:extLst>
                </p14:cNvPr>
                <p14:cNvContentPartPr/>
                <p14:nvPr/>
              </p14:nvContentPartPr>
              <p14:xfrm>
                <a:off x="1051200" y="4746017"/>
                <a:ext cx="97200" cy="9000"/>
              </p14:xfrm>
            </p:contentPart>
          </mc:Choice>
          <mc:Fallback>
            <p:pic>
              <p:nvPicPr>
                <p:cNvPr id="330" name="Ink 329">
                  <a:extLst>
                    <a:ext uri="{FF2B5EF4-FFF2-40B4-BE49-F238E27FC236}">
                      <a16:creationId xmlns:a16="http://schemas.microsoft.com/office/drawing/2014/main" id="{0E11960A-3B88-4128-B1B4-1A44C4DBF5F0}"/>
                    </a:ext>
                  </a:extLst>
                </p:cNvPr>
                <p:cNvPicPr/>
                <p:nvPr/>
              </p:nvPicPr>
              <p:blipFill>
                <a:blip r:embed="rId492"/>
                <a:stretch>
                  <a:fillRect/>
                </a:stretch>
              </p:blipFill>
              <p:spPr>
                <a:xfrm>
                  <a:off x="1042560" y="4737017"/>
                  <a:ext cx="1148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331" name="Ink 330">
                  <a:extLst>
                    <a:ext uri="{FF2B5EF4-FFF2-40B4-BE49-F238E27FC236}">
                      <a16:creationId xmlns:a16="http://schemas.microsoft.com/office/drawing/2014/main" id="{51560D5A-2465-4DF4-9C1A-B3AB8B92EF06}"/>
                    </a:ext>
                  </a:extLst>
                </p14:cNvPr>
                <p14:cNvContentPartPr/>
                <p14:nvPr/>
              </p14:nvContentPartPr>
              <p14:xfrm>
                <a:off x="1044720" y="4651337"/>
                <a:ext cx="156960" cy="42840"/>
              </p14:xfrm>
            </p:contentPart>
          </mc:Choice>
          <mc:Fallback>
            <p:pic>
              <p:nvPicPr>
                <p:cNvPr id="331" name="Ink 330">
                  <a:extLst>
                    <a:ext uri="{FF2B5EF4-FFF2-40B4-BE49-F238E27FC236}">
                      <a16:creationId xmlns:a16="http://schemas.microsoft.com/office/drawing/2014/main" id="{51560D5A-2465-4DF4-9C1A-B3AB8B92EF06}"/>
                    </a:ext>
                  </a:extLst>
                </p:cNvPr>
                <p:cNvPicPr/>
                <p:nvPr/>
              </p:nvPicPr>
              <p:blipFill>
                <a:blip r:embed="rId494"/>
                <a:stretch>
                  <a:fillRect/>
                </a:stretch>
              </p:blipFill>
              <p:spPr>
                <a:xfrm>
                  <a:off x="1035720" y="4642697"/>
                  <a:ext cx="174600" cy="60480"/>
                </a:xfrm>
                <a:prstGeom prst="rect">
                  <a:avLst/>
                </a:prstGeom>
              </p:spPr>
            </p:pic>
          </mc:Fallback>
        </mc:AlternateContent>
      </p:grpSp>
      <p:grpSp>
        <p:nvGrpSpPr>
          <p:cNvPr id="339" name="Group 338">
            <a:extLst>
              <a:ext uri="{FF2B5EF4-FFF2-40B4-BE49-F238E27FC236}">
                <a16:creationId xmlns:a16="http://schemas.microsoft.com/office/drawing/2014/main" id="{A67E9795-6058-4C20-A60C-09D948111042}"/>
              </a:ext>
            </a:extLst>
          </p:cNvPr>
          <p:cNvGrpSpPr/>
          <p:nvPr/>
        </p:nvGrpSpPr>
        <p:grpSpPr>
          <a:xfrm>
            <a:off x="1580760" y="4397537"/>
            <a:ext cx="579240" cy="424080"/>
            <a:chOff x="1580760" y="4397537"/>
            <a:chExt cx="579240" cy="424080"/>
          </a:xfrm>
        </p:grpSpPr>
        <mc:AlternateContent xmlns:mc="http://schemas.openxmlformats.org/markup-compatibility/2006">
          <mc:Choice xmlns:p14="http://schemas.microsoft.com/office/powerpoint/2010/main" Requires="p14">
            <p:contentPart p14:bwMode="auto" r:id="rId495">
              <p14:nvContentPartPr>
                <p14:cNvPr id="333" name="Ink 332">
                  <a:extLst>
                    <a:ext uri="{FF2B5EF4-FFF2-40B4-BE49-F238E27FC236}">
                      <a16:creationId xmlns:a16="http://schemas.microsoft.com/office/drawing/2014/main" id="{92726B29-F1B6-4D80-B20A-79FC77F3B105}"/>
                    </a:ext>
                  </a:extLst>
                </p14:cNvPr>
                <p14:cNvContentPartPr/>
                <p14:nvPr/>
              </p14:nvContentPartPr>
              <p14:xfrm>
                <a:off x="1580760" y="4575017"/>
                <a:ext cx="168840" cy="246600"/>
              </p14:xfrm>
            </p:contentPart>
          </mc:Choice>
          <mc:Fallback>
            <p:pic>
              <p:nvPicPr>
                <p:cNvPr id="333" name="Ink 332">
                  <a:extLst>
                    <a:ext uri="{FF2B5EF4-FFF2-40B4-BE49-F238E27FC236}">
                      <a16:creationId xmlns:a16="http://schemas.microsoft.com/office/drawing/2014/main" id="{92726B29-F1B6-4D80-B20A-79FC77F3B105}"/>
                    </a:ext>
                  </a:extLst>
                </p:cNvPr>
                <p:cNvPicPr/>
                <p:nvPr/>
              </p:nvPicPr>
              <p:blipFill>
                <a:blip r:embed="rId496"/>
                <a:stretch>
                  <a:fillRect/>
                </a:stretch>
              </p:blipFill>
              <p:spPr>
                <a:xfrm>
                  <a:off x="1572120" y="4566017"/>
                  <a:ext cx="1864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334" name="Ink 333">
                  <a:extLst>
                    <a:ext uri="{FF2B5EF4-FFF2-40B4-BE49-F238E27FC236}">
                      <a16:creationId xmlns:a16="http://schemas.microsoft.com/office/drawing/2014/main" id="{7AC3910C-3C56-4726-992F-A40C80CFA33D}"/>
                    </a:ext>
                  </a:extLst>
                </p14:cNvPr>
                <p14:cNvContentPartPr/>
                <p14:nvPr/>
              </p14:nvContentPartPr>
              <p14:xfrm>
                <a:off x="1758960" y="4397537"/>
                <a:ext cx="19080" cy="138600"/>
              </p14:xfrm>
            </p:contentPart>
          </mc:Choice>
          <mc:Fallback>
            <p:pic>
              <p:nvPicPr>
                <p:cNvPr id="334" name="Ink 333">
                  <a:extLst>
                    <a:ext uri="{FF2B5EF4-FFF2-40B4-BE49-F238E27FC236}">
                      <a16:creationId xmlns:a16="http://schemas.microsoft.com/office/drawing/2014/main" id="{7AC3910C-3C56-4726-992F-A40C80CFA33D}"/>
                    </a:ext>
                  </a:extLst>
                </p:cNvPr>
                <p:cNvPicPr/>
                <p:nvPr/>
              </p:nvPicPr>
              <p:blipFill>
                <a:blip r:embed="rId498"/>
                <a:stretch>
                  <a:fillRect/>
                </a:stretch>
              </p:blipFill>
              <p:spPr>
                <a:xfrm>
                  <a:off x="1749960" y="4388897"/>
                  <a:ext cx="367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335" name="Ink 334">
                  <a:extLst>
                    <a:ext uri="{FF2B5EF4-FFF2-40B4-BE49-F238E27FC236}">
                      <a16:creationId xmlns:a16="http://schemas.microsoft.com/office/drawing/2014/main" id="{B5CAD371-3E65-43C4-8688-041A4D5221E1}"/>
                    </a:ext>
                  </a:extLst>
                </p14:cNvPr>
                <p14:cNvContentPartPr/>
                <p14:nvPr/>
              </p14:nvContentPartPr>
              <p14:xfrm>
                <a:off x="1811520" y="4421657"/>
                <a:ext cx="68040" cy="114840"/>
              </p14:xfrm>
            </p:contentPart>
          </mc:Choice>
          <mc:Fallback>
            <p:pic>
              <p:nvPicPr>
                <p:cNvPr id="335" name="Ink 334">
                  <a:extLst>
                    <a:ext uri="{FF2B5EF4-FFF2-40B4-BE49-F238E27FC236}">
                      <a16:creationId xmlns:a16="http://schemas.microsoft.com/office/drawing/2014/main" id="{B5CAD371-3E65-43C4-8688-041A4D5221E1}"/>
                    </a:ext>
                  </a:extLst>
                </p:cNvPr>
                <p:cNvPicPr/>
                <p:nvPr/>
              </p:nvPicPr>
              <p:blipFill>
                <a:blip r:embed="rId500"/>
                <a:stretch>
                  <a:fillRect/>
                </a:stretch>
              </p:blipFill>
              <p:spPr>
                <a:xfrm>
                  <a:off x="1802880" y="4412657"/>
                  <a:ext cx="856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337" name="Ink 336">
                  <a:extLst>
                    <a:ext uri="{FF2B5EF4-FFF2-40B4-BE49-F238E27FC236}">
                      <a16:creationId xmlns:a16="http://schemas.microsoft.com/office/drawing/2014/main" id="{DCB5449E-548E-4F4D-B909-C92838AC92B5}"/>
                    </a:ext>
                  </a:extLst>
                </p14:cNvPr>
                <p14:cNvContentPartPr/>
                <p14:nvPr/>
              </p14:nvContentPartPr>
              <p14:xfrm>
                <a:off x="2098440" y="4598057"/>
                <a:ext cx="14760" cy="98280"/>
              </p14:xfrm>
            </p:contentPart>
          </mc:Choice>
          <mc:Fallback>
            <p:pic>
              <p:nvPicPr>
                <p:cNvPr id="337" name="Ink 336">
                  <a:extLst>
                    <a:ext uri="{FF2B5EF4-FFF2-40B4-BE49-F238E27FC236}">
                      <a16:creationId xmlns:a16="http://schemas.microsoft.com/office/drawing/2014/main" id="{DCB5449E-548E-4F4D-B909-C92838AC92B5}"/>
                    </a:ext>
                  </a:extLst>
                </p:cNvPr>
                <p:cNvPicPr/>
                <p:nvPr/>
              </p:nvPicPr>
              <p:blipFill>
                <a:blip r:embed="rId502"/>
                <a:stretch>
                  <a:fillRect/>
                </a:stretch>
              </p:blipFill>
              <p:spPr>
                <a:xfrm>
                  <a:off x="2089440" y="4589057"/>
                  <a:ext cx="324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338" name="Ink 337">
                  <a:extLst>
                    <a:ext uri="{FF2B5EF4-FFF2-40B4-BE49-F238E27FC236}">
                      <a16:creationId xmlns:a16="http://schemas.microsoft.com/office/drawing/2014/main" id="{6B83A6BD-C40E-463A-A863-D3097F774E7A}"/>
                    </a:ext>
                  </a:extLst>
                </p14:cNvPr>
                <p14:cNvContentPartPr/>
                <p14:nvPr/>
              </p14:nvContentPartPr>
              <p14:xfrm>
                <a:off x="2003400" y="4644857"/>
                <a:ext cx="156600" cy="42840"/>
              </p14:xfrm>
            </p:contentPart>
          </mc:Choice>
          <mc:Fallback>
            <p:pic>
              <p:nvPicPr>
                <p:cNvPr id="338" name="Ink 337">
                  <a:extLst>
                    <a:ext uri="{FF2B5EF4-FFF2-40B4-BE49-F238E27FC236}">
                      <a16:creationId xmlns:a16="http://schemas.microsoft.com/office/drawing/2014/main" id="{6B83A6BD-C40E-463A-A863-D3097F774E7A}"/>
                    </a:ext>
                  </a:extLst>
                </p:cNvPr>
                <p:cNvPicPr/>
                <p:nvPr/>
              </p:nvPicPr>
              <p:blipFill>
                <a:blip r:embed="rId504"/>
                <a:stretch>
                  <a:fillRect/>
                </a:stretch>
              </p:blipFill>
              <p:spPr>
                <a:xfrm>
                  <a:off x="1994760" y="4635857"/>
                  <a:ext cx="174240" cy="60480"/>
                </a:xfrm>
                <a:prstGeom prst="rect">
                  <a:avLst/>
                </a:prstGeom>
              </p:spPr>
            </p:pic>
          </mc:Fallback>
        </mc:AlternateContent>
      </p:grpSp>
      <p:grpSp>
        <p:nvGrpSpPr>
          <p:cNvPr id="355" name="Group 354">
            <a:extLst>
              <a:ext uri="{FF2B5EF4-FFF2-40B4-BE49-F238E27FC236}">
                <a16:creationId xmlns:a16="http://schemas.microsoft.com/office/drawing/2014/main" id="{98E34792-8DF4-4BC1-85D8-7BDCA7FC74A0}"/>
              </a:ext>
            </a:extLst>
          </p:cNvPr>
          <p:cNvGrpSpPr/>
          <p:nvPr/>
        </p:nvGrpSpPr>
        <p:grpSpPr>
          <a:xfrm>
            <a:off x="2419920" y="4310057"/>
            <a:ext cx="1228680" cy="551160"/>
            <a:chOff x="2419920" y="4310057"/>
            <a:chExt cx="1228680" cy="551160"/>
          </a:xfrm>
        </p:grpSpPr>
        <mc:AlternateContent xmlns:mc="http://schemas.openxmlformats.org/markup-compatibility/2006">
          <mc:Choice xmlns:p14="http://schemas.microsoft.com/office/powerpoint/2010/main" Requires="p14">
            <p:contentPart p14:bwMode="auto" r:id="rId505">
              <p14:nvContentPartPr>
                <p14:cNvPr id="340" name="Ink 339">
                  <a:extLst>
                    <a:ext uri="{FF2B5EF4-FFF2-40B4-BE49-F238E27FC236}">
                      <a16:creationId xmlns:a16="http://schemas.microsoft.com/office/drawing/2014/main" id="{AC022F9B-5B57-4695-958E-DE4876DC0D3D}"/>
                    </a:ext>
                  </a:extLst>
                </p14:cNvPr>
                <p14:cNvContentPartPr/>
                <p14:nvPr/>
              </p14:nvContentPartPr>
              <p14:xfrm>
                <a:off x="2419920" y="4536857"/>
                <a:ext cx="9720" cy="160200"/>
              </p14:xfrm>
            </p:contentPart>
          </mc:Choice>
          <mc:Fallback>
            <p:pic>
              <p:nvPicPr>
                <p:cNvPr id="340" name="Ink 339">
                  <a:extLst>
                    <a:ext uri="{FF2B5EF4-FFF2-40B4-BE49-F238E27FC236}">
                      <a16:creationId xmlns:a16="http://schemas.microsoft.com/office/drawing/2014/main" id="{AC022F9B-5B57-4695-958E-DE4876DC0D3D}"/>
                    </a:ext>
                  </a:extLst>
                </p:cNvPr>
                <p:cNvPicPr/>
                <p:nvPr/>
              </p:nvPicPr>
              <p:blipFill>
                <a:blip r:embed="rId506"/>
                <a:stretch>
                  <a:fillRect/>
                </a:stretch>
              </p:blipFill>
              <p:spPr>
                <a:xfrm>
                  <a:off x="2411280" y="4527857"/>
                  <a:ext cx="273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341" name="Ink 340">
                  <a:extLst>
                    <a:ext uri="{FF2B5EF4-FFF2-40B4-BE49-F238E27FC236}">
                      <a16:creationId xmlns:a16="http://schemas.microsoft.com/office/drawing/2014/main" id="{44D4BF5E-EF34-4A6F-AFB0-934F4B2ECCC1}"/>
                    </a:ext>
                  </a:extLst>
                </p14:cNvPr>
                <p14:cNvContentPartPr/>
                <p14:nvPr/>
              </p14:nvContentPartPr>
              <p14:xfrm>
                <a:off x="2470320" y="4551977"/>
                <a:ext cx="126000" cy="161640"/>
              </p14:xfrm>
            </p:contentPart>
          </mc:Choice>
          <mc:Fallback>
            <p:pic>
              <p:nvPicPr>
                <p:cNvPr id="341" name="Ink 340">
                  <a:extLst>
                    <a:ext uri="{FF2B5EF4-FFF2-40B4-BE49-F238E27FC236}">
                      <a16:creationId xmlns:a16="http://schemas.microsoft.com/office/drawing/2014/main" id="{44D4BF5E-EF34-4A6F-AFB0-934F4B2ECCC1}"/>
                    </a:ext>
                  </a:extLst>
                </p:cNvPr>
                <p:cNvPicPr/>
                <p:nvPr/>
              </p:nvPicPr>
              <p:blipFill>
                <a:blip r:embed="rId508"/>
                <a:stretch>
                  <a:fillRect/>
                </a:stretch>
              </p:blipFill>
              <p:spPr>
                <a:xfrm>
                  <a:off x="2461680" y="4543337"/>
                  <a:ext cx="1436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343" name="Ink 342">
                  <a:extLst>
                    <a:ext uri="{FF2B5EF4-FFF2-40B4-BE49-F238E27FC236}">
                      <a16:creationId xmlns:a16="http://schemas.microsoft.com/office/drawing/2014/main" id="{6EF13998-55A6-42DD-B9C5-B0247CF3F802}"/>
                    </a:ext>
                  </a:extLst>
                </p14:cNvPr>
                <p14:cNvContentPartPr/>
                <p14:nvPr/>
              </p14:nvContentPartPr>
              <p14:xfrm>
                <a:off x="2690280" y="4310057"/>
                <a:ext cx="104400" cy="479880"/>
              </p14:xfrm>
            </p:contentPart>
          </mc:Choice>
          <mc:Fallback>
            <p:pic>
              <p:nvPicPr>
                <p:cNvPr id="343" name="Ink 342">
                  <a:extLst>
                    <a:ext uri="{FF2B5EF4-FFF2-40B4-BE49-F238E27FC236}">
                      <a16:creationId xmlns:a16="http://schemas.microsoft.com/office/drawing/2014/main" id="{6EF13998-55A6-42DD-B9C5-B0247CF3F802}"/>
                    </a:ext>
                  </a:extLst>
                </p:cNvPr>
                <p:cNvPicPr/>
                <p:nvPr/>
              </p:nvPicPr>
              <p:blipFill>
                <a:blip r:embed="rId510"/>
                <a:stretch>
                  <a:fillRect/>
                </a:stretch>
              </p:blipFill>
              <p:spPr>
                <a:xfrm>
                  <a:off x="2681640" y="4301417"/>
                  <a:ext cx="12204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344" name="Ink 343">
                  <a:extLst>
                    <a:ext uri="{FF2B5EF4-FFF2-40B4-BE49-F238E27FC236}">
                      <a16:creationId xmlns:a16="http://schemas.microsoft.com/office/drawing/2014/main" id="{7DAB50C2-D204-4E2F-8612-EDF2F8FAA869}"/>
                    </a:ext>
                  </a:extLst>
                </p14:cNvPr>
                <p14:cNvContentPartPr/>
                <p14:nvPr/>
              </p14:nvContentPartPr>
              <p14:xfrm>
                <a:off x="2829960" y="4476737"/>
                <a:ext cx="138600" cy="195120"/>
              </p14:xfrm>
            </p:contentPart>
          </mc:Choice>
          <mc:Fallback>
            <p:pic>
              <p:nvPicPr>
                <p:cNvPr id="344" name="Ink 343">
                  <a:extLst>
                    <a:ext uri="{FF2B5EF4-FFF2-40B4-BE49-F238E27FC236}">
                      <a16:creationId xmlns:a16="http://schemas.microsoft.com/office/drawing/2014/main" id="{7DAB50C2-D204-4E2F-8612-EDF2F8FAA869}"/>
                    </a:ext>
                  </a:extLst>
                </p:cNvPr>
                <p:cNvPicPr/>
                <p:nvPr/>
              </p:nvPicPr>
              <p:blipFill>
                <a:blip r:embed="rId512"/>
                <a:stretch>
                  <a:fillRect/>
                </a:stretch>
              </p:blipFill>
              <p:spPr>
                <a:xfrm>
                  <a:off x="2821320" y="4467737"/>
                  <a:ext cx="1562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345" name="Ink 344">
                  <a:extLst>
                    <a:ext uri="{FF2B5EF4-FFF2-40B4-BE49-F238E27FC236}">
                      <a16:creationId xmlns:a16="http://schemas.microsoft.com/office/drawing/2014/main" id="{A0376C99-0AA7-481B-BA7B-67A697019C98}"/>
                    </a:ext>
                  </a:extLst>
                </p14:cNvPr>
                <p14:cNvContentPartPr/>
                <p14:nvPr/>
              </p14:nvContentPartPr>
              <p14:xfrm>
                <a:off x="2987640" y="4326617"/>
                <a:ext cx="16920" cy="112320"/>
              </p14:xfrm>
            </p:contentPart>
          </mc:Choice>
          <mc:Fallback>
            <p:pic>
              <p:nvPicPr>
                <p:cNvPr id="345" name="Ink 344">
                  <a:extLst>
                    <a:ext uri="{FF2B5EF4-FFF2-40B4-BE49-F238E27FC236}">
                      <a16:creationId xmlns:a16="http://schemas.microsoft.com/office/drawing/2014/main" id="{A0376C99-0AA7-481B-BA7B-67A697019C98}"/>
                    </a:ext>
                  </a:extLst>
                </p:cNvPr>
                <p:cNvPicPr/>
                <p:nvPr/>
              </p:nvPicPr>
              <p:blipFill>
                <a:blip r:embed="rId514"/>
                <a:stretch>
                  <a:fillRect/>
                </a:stretch>
              </p:blipFill>
              <p:spPr>
                <a:xfrm>
                  <a:off x="2978640" y="4317617"/>
                  <a:ext cx="345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346" name="Ink 345">
                  <a:extLst>
                    <a:ext uri="{FF2B5EF4-FFF2-40B4-BE49-F238E27FC236}">
                      <a16:creationId xmlns:a16="http://schemas.microsoft.com/office/drawing/2014/main" id="{A7B1138E-B4B9-4046-9C39-1A6A61538EA7}"/>
                    </a:ext>
                  </a:extLst>
                </p14:cNvPr>
                <p14:cNvContentPartPr/>
                <p14:nvPr/>
              </p14:nvContentPartPr>
              <p14:xfrm>
                <a:off x="3029760" y="4359017"/>
                <a:ext cx="105480" cy="80640"/>
              </p14:xfrm>
            </p:contentPart>
          </mc:Choice>
          <mc:Fallback>
            <p:pic>
              <p:nvPicPr>
                <p:cNvPr id="346" name="Ink 345">
                  <a:extLst>
                    <a:ext uri="{FF2B5EF4-FFF2-40B4-BE49-F238E27FC236}">
                      <a16:creationId xmlns:a16="http://schemas.microsoft.com/office/drawing/2014/main" id="{A7B1138E-B4B9-4046-9C39-1A6A61538EA7}"/>
                    </a:ext>
                  </a:extLst>
                </p:cNvPr>
                <p:cNvPicPr/>
                <p:nvPr/>
              </p:nvPicPr>
              <p:blipFill>
                <a:blip r:embed="rId516"/>
                <a:stretch>
                  <a:fillRect/>
                </a:stretch>
              </p:blipFill>
              <p:spPr>
                <a:xfrm>
                  <a:off x="3020760" y="4350017"/>
                  <a:ext cx="1231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347" name="Ink 346">
                  <a:extLst>
                    <a:ext uri="{FF2B5EF4-FFF2-40B4-BE49-F238E27FC236}">
                      <a16:creationId xmlns:a16="http://schemas.microsoft.com/office/drawing/2014/main" id="{4A093103-8C6B-499F-90E9-C5217DA5C833}"/>
                    </a:ext>
                  </a:extLst>
                </p14:cNvPr>
                <p14:cNvContentPartPr/>
                <p14:nvPr/>
              </p14:nvContentPartPr>
              <p14:xfrm>
                <a:off x="3067560" y="4380617"/>
                <a:ext cx="114480" cy="36720"/>
              </p14:xfrm>
            </p:contentPart>
          </mc:Choice>
          <mc:Fallback>
            <p:pic>
              <p:nvPicPr>
                <p:cNvPr id="347" name="Ink 346">
                  <a:extLst>
                    <a:ext uri="{FF2B5EF4-FFF2-40B4-BE49-F238E27FC236}">
                      <a16:creationId xmlns:a16="http://schemas.microsoft.com/office/drawing/2014/main" id="{4A093103-8C6B-499F-90E9-C5217DA5C833}"/>
                    </a:ext>
                  </a:extLst>
                </p:cNvPr>
                <p:cNvPicPr/>
                <p:nvPr/>
              </p:nvPicPr>
              <p:blipFill>
                <a:blip r:embed="rId518"/>
                <a:stretch>
                  <a:fillRect/>
                </a:stretch>
              </p:blipFill>
              <p:spPr>
                <a:xfrm>
                  <a:off x="3058560" y="4371977"/>
                  <a:ext cx="1321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348" name="Ink 347">
                  <a:extLst>
                    <a:ext uri="{FF2B5EF4-FFF2-40B4-BE49-F238E27FC236}">
                      <a16:creationId xmlns:a16="http://schemas.microsoft.com/office/drawing/2014/main" id="{BA54BF6D-8B8B-49C1-A380-CD9F572BEC5C}"/>
                    </a:ext>
                  </a:extLst>
                </p14:cNvPr>
                <p14:cNvContentPartPr/>
                <p14:nvPr/>
              </p14:nvContentPartPr>
              <p14:xfrm>
                <a:off x="3204720" y="4327697"/>
                <a:ext cx="32040" cy="104040"/>
              </p14:xfrm>
            </p:contentPart>
          </mc:Choice>
          <mc:Fallback>
            <p:pic>
              <p:nvPicPr>
                <p:cNvPr id="348" name="Ink 347">
                  <a:extLst>
                    <a:ext uri="{FF2B5EF4-FFF2-40B4-BE49-F238E27FC236}">
                      <a16:creationId xmlns:a16="http://schemas.microsoft.com/office/drawing/2014/main" id="{BA54BF6D-8B8B-49C1-A380-CD9F572BEC5C}"/>
                    </a:ext>
                  </a:extLst>
                </p:cNvPr>
                <p:cNvPicPr/>
                <p:nvPr/>
              </p:nvPicPr>
              <p:blipFill>
                <a:blip r:embed="rId520"/>
                <a:stretch>
                  <a:fillRect/>
                </a:stretch>
              </p:blipFill>
              <p:spPr>
                <a:xfrm>
                  <a:off x="3195720" y="4319057"/>
                  <a:ext cx="496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349" name="Ink 348">
                  <a:extLst>
                    <a:ext uri="{FF2B5EF4-FFF2-40B4-BE49-F238E27FC236}">
                      <a16:creationId xmlns:a16="http://schemas.microsoft.com/office/drawing/2014/main" id="{DEA73797-6818-45B0-B549-3ED0C0D43144}"/>
                    </a:ext>
                  </a:extLst>
                </p14:cNvPr>
                <p14:cNvContentPartPr/>
                <p14:nvPr/>
              </p14:nvContentPartPr>
              <p14:xfrm>
                <a:off x="3300480" y="4550537"/>
                <a:ext cx="111960" cy="30240"/>
              </p14:xfrm>
            </p:contentPart>
          </mc:Choice>
          <mc:Fallback>
            <p:pic>
              <p:nvPicPr>
                <p:cNvPr id="349" name="Ink 348">
                  <a:extLst>
                    <a:ext uri="{FF2B5EF4-FFF2-40B4-BE49-F238E27FC236}">
                      <a16:creationId xmlns:a16="http://schemas.microsoft.com/office/drawing/2014/main" id="{DEA73797-6818-45B0-B549-3ED0C0D43144}"/>
                    </a:ext>
                  </a:extLst>
                </p:cNvPr>
                <p:cNvPicPr/>
                <p:nvPr/>
              </p:nvPicPr>
              <p:blipFill>
                <a:blip r:embed="rId522"/>
                <a:stretch>
                  <a:fillRect/>
                </a:stretch>
              </p:blipFill>
              <p:spPr>
                <a:xfrm>
                  <a:off x="3291480" y="4541897"/>
                  <a:ext cx="1296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350" name="Ink 349">
                  <a:extLst>
                    <a:ext uri="{FF2B5EF4-FFF2-40B4-BE49-F238E27FC236}">
                      <a16:creationId xmlns:a16="http://schemas.microsoft.com/office/drawing/2014/main" id="{81EB8EEC-7C70-4EFE-BDBE-45CFEA06A5B3}"/>
                    </a:ext>
                  </a:extLst>
                </p14:cNvPr>
                <p14:cNvContentPartPr/>
                <p14:nvPr/>
              </p14:nvContentPartPr>
              <p14:xfrm>
                <a:off x="3448080" y="4502297"/>
                <a:ext cx="45720" cy="110880"/>
              </p14:xfrm>
            </p:contentPart>
          </mc:Choice>
          <mc:Fallback>
            <p:pic>
              <p:nvPicPr>
                <p:cNvPr id="350" name="Ink 349">
                  <a:extLst>
                    <a:ext uri="{FF2B5EF4-FFF2-40B4-BE49-F238E27FC236}">
                      <a16:creationId xmlns:a16="http://schemas.microsoft.com/office/drawing/2014/main" id="{81EB8EEC-7C70-4EFE-BDBE-45CFEA06A5B3}"/>
                    </a:ext>
                  </a:extLst>
                </p:cNvPr>
                <p:cNvPicPr/>
                <p:nvPr/>
              </p:nvPicPr>
              <p:blipFill>
                <a:blip r:embed="rId524"/>
                <a:stretch>
                  <a:fillRect/>
                </a:stretch>
              </p:blipFill>
              <p:spPr>
                <a:xfrm>
                  <a:off x="3439440" y="4493297"/>
                  <a:ext cx="633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351" name="Ink 350">
                  <a:extLst>
                    <a:ext uri="{FF2B5EF4-FFF2-40B4-BE49-F238E27FC236}">
                      <a16:creationId xmlns:a16="http://schemas.microsoft.com/office/drawing/2014/main" id="{AD8CA359-4DEC-436B-9B58-E3812BE5554A}"/>
                    </a:ext>
                  </a:extLst>
                </p14:cNvPr>
                <p14:cNvContentPartPr/>
                <p14:nvPr/>
              </p14:nvContentPartPr>
              <p14:xfrm>
                <a:off x="3500280" y="4319417"/>
                <a:ext cx="148320" cy="541800"/>
              </p14:xfrm>
            </p:contentPart>
          </mc:Choice>
          <mc:Fallback>
            <p:pic>
              <p:nvPicPr>
                <p:cNvPr id="351" name="Ink 350">
                  <a:extLst>
                    <a:ext uri="{FF2B5EF4-FFF2-40B4-BE49-F238E27FC236}">
                      <a16:creationId xmlns:a16="http://schemas.microsoft.com/office/drawing/2014/main" id="{AD8CA359-4DEC-436B-9B58-E3812BE5554A}"/>
                    </a:ext>
                  </a:extLst>
                </p:cNvPr>
                <p:cNvPicPr/>
                <p:nvPr/>
              </p:nvPicPr>
              <p:blipFill>
                <a:blip r:embed="rId526"/>
                <a:stretch>
                  <a:fillRect/>
                </a:stretch>
              </p:blipFill>
              <p:spPr>
                <a:xfrm>
                  <a:off x="3491640" y="4310417"/>
                  <a:ext cx="165960" cy="559440"/>
                </a:xfrm>
                <a:prstGeom prst="rect">
                  <a:avLst/>
                </a:prstGeom>
              </p:spPr>
            </p:pic>
          </mc:Fallback>
        </mc:AlternateContent>
      </p:grpSp>
      <p:grpSp>
        <p:nvGrpSpPr>
          <p:cNvPr id="354" name="Group 353">
            <a:extLst>
              <a:ext uri="{FF2B5EF4-FFF2-40B4-BE49-F238E27FC236}">
                <a16:creationId xmlns:a16="http://schemas.microsoft.com/office/drawing/2014/main" id="{2E30A955-AE6B-4F94-9C1B-55756280A09A}"/>
              </a:ext>
            </a:extLst>
          </p:cNvPr>
          <p:cNvGrpSpPr/>
          <p:nvPr/>
        </p:nvGrpSpPr>
        <p:grpSpPr>
          <a:xfrm>
            <a:off x="1155960" y="5250737"/>
            <a:ext cx="114480" cy="105120"/>
            <a:chOff x="1155960" y="5250737"/>
            <a:chExt cx="114480" cy="105120"/>
          </a:xfrm>
        </p:grpSpPr>
        <mc:AlternateContent xmlns:mc="http://schemas.openxmlformats.org/markup-compatibility/2006">
          <mc:Choice xmlns:p14="http://schemas.microsoft.com/office/powerpoint/2010/main" Requires="p14">
            <p:contentPart p14:bwMode="auto" r:id="rId527">
              <p14:nvContentPartPr>
                <p14:cNvPr id="352" name="Ink 351">
                  <a:extLst>
                    <a:ext uri="{FF2B5EF4-FFF2-40B4-BE49-F238E27FC236}">
                      <a16:creationId xmlns:a16="http://schemas.microsoft.com/office/drawing/2014/main" id="{B9F2A1D1-B38A-4170-B57D-B1644722E53E}"/>
                    </a:ext>
                  </a:extLst>
                </p14:cNvPr>
                <p14:cNvContentPartPr/>
                <p14:nvPr/>
              </p14:nvContentPartPr>
              <p14:xfrm>
                <a:off x="1155960" y="5323457"/>
                <a:ext cx="99000" cy="32400"/>
              </p14:xfrm>
            </p:contentPart>
          </mc:Choice>
          <mc:Fallback>
            <p:pic>
              <p:nvPicPr>
                <p:cNvPr id="352" name="Ink 351">
                  <a:extLst>
                    <a:ext uri="{FF2B5EF4-FFF2-40B4-BE49-F238E27FC236}">
                      <a16:creationId xmlns:a16="http://schemas.microsoft.com/office/drawing/2014/main" id="{B9F2A1D1-B38A-4170-B57D-B1644722E53E}"/>
                    </a:ext>
                  </a:extLst>
                </p:cNvPr>
                <p:cNvPicPr/>
                <p:nvPr/>
              </p:nvPicPr>
              <p:blipFill>
                <a:blip r:embed="rId528"/>
                <a:stretch>
                  <a:fillRect/>
                </a:stretch>
              </p:blipFill>
              <p:spPr>
                <a:xfrm>
                  <a:off x="1146960" y="5314817"/>
                  <a:ext cx="1166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353" name="Ink 352">
                  <a:extLst>
                    <a:ext uri="{FF2B5EF4-FFF2-40B4-BE49-F238E27FC236}">
                      <a16:creationId xmlns:a16="http://schemas.microsoft.com/office/drawing/2014/main" id="{93E19DA1-2210-4E6D-94BA-845D4D6CBAFC}"/>
                    </a:ext>
                  </a:extLst>
                </p14:cNvPr>
                <p14:cNvContentPartPr/>
                <p14:nvPr/>
              </p14:nvContentPartPr>
              <p14:xfrm>
                <a:off x="1175040" y="5250737"/>
                <a:ext cx="95400" cy="35640"/>
              </p14:xfrm>
            </p:contentPart>
          </mc:Choice>
          <mc:Fallback>
            <p:pic>
              <p:nvPicPr>
                <p:cNvPr id="353" name="Ink 352">
                  <a:extLst>
                    <a:ext uri="{FF2B5EF4-FFF2-40B4-BE49-F238E27FC236}">
                      <a16:creationId xmlns:a16="http://schemas.microsoft.com/office/drawing/2014/main" id="{93E19DA1-2210-4E6D-94BA-845D4D6CBAFC}"/>
                    </a:ext>
                  </a:extLst>
                </p:cNvPr>
                <p:cNvPicPr/>
                <p:nvPr/>
              </p:nvPicPr>
              <p:blipFill>
                <a:blip r:embed="rId530"/>
                <a:stretch>
                  <a:fillRect/>
                </a:stretch>
              </p:blipFill>
              <p:spPr>
                <a:xfrm>
                  <a:off x="1166400" y="5241737"/>
                  <a:ext cx="113040" cy="53280"/>
                </a:xfrm>
                <a:prstGeom prst="rect">
                  <a:avLst/>
                </a:prstGeom>
              </p:spPr>
            </p:pic>
          </mc:Fallback>
        </mc:AlternateContent>
      </p:grpSp>
      <p:grpSp>
        <p:nvGrpSpPr>
          <p:cNvPr id="363" name="Group 362">
            <a:extLst>
              <a:ext uri="{FF2B5EF4-FFF2-40B4-BE49-F238E27FC236}">
                <a16:creationId xmlns:a16="http://schemas.microsoft.com/office/drawing/2014/main" id="{00653A35-CA63-41A8-9ABA-687D51B84726}"/>
              </a:ext>
            </a:extLst>
          </p:cNvPr>
          <p:cNvGrpSpPr/>
          <p:nvPr/>
        </p:nvGrpSpPr>
        <p:grpSpPr>
          <a:xfrm>
            <a:off x="1526040" y="5181257"/>
            <a:ext cx="329040" cy="286920"/>
            <a:chOff x="1526040" y="5181257"/>
            <a:chExt cx="329040" cy="286920"/>
          </a:xfrm>
        </p:grpSpPr>
        <mc:AlternateContent xmlns:mc="http://schemas.openxmlformats.org/markup-compatibility/2006">
          <mc:Choice xmlns:p14="http://schemas.microsoft.com/office/powerpoint/2010/main" Requires="p14">
            <p:contentPart p14:bwMode="auto" r:id="rId531">
              <p14:nvContentPartPr>
                <p14:cNvPr id="356" name="Ink 355">
                  <a:extLst>
                    <a:ext uri="{FF2B5EF4-FFF2-40B4-BE49-F238E27FC236}">
                      <a16:creationId xmlns:a16="http://schemas.microsoft.com/office/drawing/2014/main" id="{95193E40-B010-41FE-9EAA-C5DFF33818DD}"/>
                    </a:ext>
                  </a:extLst>
                </p14:cNvPr>
                <p14:cNvContentPartPr/>
                <p14:nvPr/>
              </p14:nvContentPartPr>
              <p14:xfrm>
                <a:off x="1526040" y="5200337"/>
                <a:ext cx="162720" cy="267840"/>
              </p14:xfrm>
            </p:contentPart>
          </mc:Choice>
          <mc:Fallback>
            <p:pic>
              <p:nvPicPr>
                <p:cNvPr id="356" name="Ink 355">
                  <a:extLst>
                    <a:ext uri="{FF2B5EF4-FFF2-40B4-BE49-F238E27FC236}">
                      <a16:creationId xmlns:a16="http://schemas.microsoft.com/office/drawing/2014/main" id="{95193E40-B010-41FE-9EAA-C5DFF33818DD}"/>
                    </a:ext>
                  </a:extLst>
                </p:cNvPr>
                <p:cNvPicPr/>
                <p:nvPr/>
              </p:nvPicPr>
              <p:blipFill>
                <a:blip r:embed="rId532"/>
                <a:stretch>
                  <a:fillRect/>
                </a:stretch>
              </p:blipFill>
              <p:spPr>
                <a:xfrm>
                  <a:off x="1517040" y="5191697"/>
                  <a:ext cx="1803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357" name="Ink 356">
                  <a:extLst>
                    <a:ext uri="{FF2B5EF4-FFF2-40B4-BE49-F238E27FC236}">
                      <a16:creationId xmlns:a16="http://schemas.microsoft.com/office/drawing/2014/main" id="{93566519-6D64-4503-959C-66E63CE43644}"/>
                    </a:ext>
                  </a:extLst>
                </p14:cNvPr>
                <p14:cNvContentPartPr/>
                <p14:nvPr/>
              </p14:nvContentPartPr>
              <p14:xfrm>
                <a:off x="1711800" y="5181257"/>
                <a:ext cx="15480" cy="253080"/>
              </p14:xfrm>
            </p:contentPart>
          </mc:Choice>
          <mc:Fallback>
            <p:pic>
              <p:nvPicPr>
                <p:cNvPr id="357" name="Ink 356">
                  <a:extLst>
                    <a:ext uri="{FF2B5EF4-FFF2-40B4-BE49-F238E27FC236}">
                      <a16:creationId xmlns:a16="http://schemas.microsoft.com/office/drawing/2014/main" id="{93566519-6D64-4503-959C-66E63CE43644}"/>
                    </a:ext>
                  </a:extLst>
                </p:cNvPr>
                <p:cNvPicPr/>
                <p:nvPr/>
              </p:nvPicPr>
              <p:blipFill>
                <a:blip r:embed="rId534"/>
                <a:stretch>
                  <a:fillRect/>
                </a:stretch>
              </p:blipFill>
              <p:spPr>
                <a:xfrm>
                  <a:off x="1702800" y="5172617"/>
                  <a:ext cx="331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358" name="Ink 357">
                  <a:extLst>
                    <a:ext uri="{FF2B5EF4-FFF2-40B4-BE49-F238E27FC236}">
                      <a16:creationId xmlns:a16="http://schemas.microsoft.com/office/drawing/2014/main" id="{4191F49B-50E4-4494-9F07-CEA33A0722D6}"/>
                    </a:ext>
                  </a:extLst>
                </p14:cNvPr>
                <p14:cNvContentPartPr/>
                <p14:nvPr/>
              </p14:nvContentPartPr>
              <p14:xfrm>
                <a:off x="1844280" y="5359457"/>
                <a:ext cx="10800" cy="13680"/>
              </p14:xfrm>
            </p:contentPart>
          </mc:Choice>
          <mc:Fallback>
            <p:pic>
              <p:nvPicPr>
                <p:cNvPr id="358" name="Ink 357">
                  <a:extLst>
                    <a:ext uri="{FF2B5EF4-FFF2-40B4-BE49-F238E27FC236}">
                      <a16:creationId xmlns:a16="http://schemas.microsoft.com/office/drawing/2014/main" id="{4191F49B-50E4-4494-9F07-CEA33A0722D6}"/>
                    </a:ext>
                  </a:extLst>
                </p:cNvPr>
                <p:cNvPicPr/>
                <p:nvPr/>
              </p:nvPicPr>
              <p:blipFill>
                <a:blip r:embed="rId536"/>
                <a:stretch>
                  <a:fillRect/>
                </a:stretch>
              </p:blipFill>
              <p:spPr>
                <a:xfrm>
                  <a:off x="1835640" y="5350817"/>
                  <a:ext cx="28440" cy="31320"/>
                </a:xfrm>
                <a:prstGeom prst="rect">
                  <a:avLst/>
                </a:prstGeom>
              </p:spPr>
            </p:pic>
          </mc:Fallback>
        </mc:AlternateContent>
      </p:grpSp>
      <p:grpSp>
        <p:nvGrpSpPr>
          <p:cNvPr id="362" name="Group 361">
            <a:extLst>
              <a:ext uri="{FF2B5EF4-FFF2-40B4-BE49-F238E27FC236}">
                <a16:creationId xmlns:a16="http://schemas.microsoft.com/office/drawing/2014/main" id="{598769BD-163A-4380-8767-20E1EBAB51DF}"/>
              </a:ext>
            </a:extLst>
          </p:cNvPr>
          <p:cNvGrpSpPr/>
          <p:nvPr/>
        </p:nvGrpSpPr>
        <p:grpSpPr>
          <a:xfrm>
            <a:off x="2043720" y="5033297"/>
            <a:ext cx="258840" cy="356760"/>
            <a:chOff x="2043720" y="5033297"/>
            <a:chExt cx="258840" cy="356760"/>
          </a:xfrm>
        </p:grpSpPr>
        <mc:AlternateContent xmlns:mc="http://schemas.openxmlformats.org/markup-compatibility/2006">
          <mc:Choice xmlns:p14="http://schemas.microsoft.com/office/powerpoint/2010/main" Requires="p14">
            <p:contentPart p14:bwMode="auto" r:id="rId537">
              <p14:nvContentPartPr>
                <p14:cNvPr id="359" name="Ink 358">
                  <a:extLst>
                    <a:ext uri="{FF2B5EF4-FFF2-40B4-BE49-F238E27FC236}">
                      <a16:creationId xmlns:a16="http://schemas.microsoft.com/office/drawing/2014/main" id="{4367016B-231B-4C3D-A111-1AF31B439726}"/>
                    </a:ext>
                  </a:extLst>
                </p14:cNvPr>
                <p14:cNvContentPartPr/>
                <p14:nvPr/>
              </p14:nvContentPartPr>
              <p14:xfrm>
                <a:off x="2043720" y="5174417"/>
                <a:ext cx="153360" cy="215640"/>
              </p14:xfrm>
            </p:contentPart>
          </mc:Choice>
          <mc:Fallback>
            <p:pic>
              <p:nvPicPr>
                <p:cNvPr id="359" name="Ink 358">
                  <a:extLst>
                    <a:ext uri="{FF2B5EF4-FFF2-40B4-BE49-F238E27FC236}">
                      <a16:creationId xmlns:a16="http://schemas.microsoft.com/office/drawing/2014/main" id="{4367016B-231B-4C3D-A111-1AF31B439726}"/>
                    </a:ext>
                  </a:extLst>
                </p:cNvPr>
                <p:cNvPicPr/>
                <p:nvPr/>
              </p:nvPicPr>
              <p:blipFill>
                <a:blip r:embed="rId538"/>
                <a:stretch>
                  <a:fillRect/>
                </a:stretch>
              </p:blipFill>
              <p:spPr>
                <a:xfrm>
                  <a:off x="2034720" y="5165417"/>
                  <a:ext cx="1710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360" name="Ink 359">
                  <a:extLst>
                    <a:ext uri="{FF2B5EF4-FFF2-40B4-BE49-F238E27FC236}">
                      <a16:creationId xmlns:a16="http://schemas.microsoft.com/office/drawing/2014/main" id="{50DC654E-AEF0-4F49-B7EE-F461DFEC8002}"/>
                    </a:ext>
                  </a:extLst>
                </p14:cNvPr>
                <p14:cNvContentPartPr/>
                <p14:nvPr/>
              </p14:nvContentPartPr>
              <p14:xfrm>
                <a:off x="2211480" y="5033297"/>
                <a:ext cx="360" cy="130320"/>
              </p14:xfrm>
            </p:contentPart>
          </mc:Choice>
          <mc:Fallback>
            <p:pic>
              <p:nvPicPr>
                <p:cNvPr id="360" name="Ink 359">
                  <a:extLst>
                    <a:ext uri="{FF2B5EF4-FFF2-40B4-BE49-F238E27FC236}">
                      <a16:creationId xmlns:a16="http://schemas.microsoft.com/office/drawing/2014/main" id="{50DC654E-AEF0-4F49-B7EE-F461DFEC8002}"/>
                    </a:ext>
                  </a:extLst>
                </p:cNvPr>
                <p:cNvPicPr/>
                <p:nvPr/>
              </p:nvPicPr>
              <p:blipFill>
                <a:blip r:embed="rId540"/>
                <a:stretch>
                  <a:fillRect/>
                </a:stretch>
              </p:blipFill>
              <p:spPr>
                <a:xfrm>
                  <a:off x="2202840" y="5024297"/>
                  <a:ext cx="18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361" name="Ink 360">
                  <a:extLst>
                    <a:ext uri="{FF2B5EF4-FFF2-40B4-BE49-F238E27FC236}">
                      <a16:creationId xmlns:a16="http://schemas.microsoft.com/office/drawing/2014/main" id="{223AAB47-03D2-4A70-ADF0-071E0EA17844}"/>
                    </a:ext>
                  </a:extLst>
                </p14:cNvPr>
                <p14:cNvContentPartPr/>
                <p14:nvPr/>
              </p14:nvContentPartPr>
              <p14:xfrm>
                <a:off x="2239200" y="5076497"/>
                <a:ext cx="63360" cy="90000"/>
              </p14:xfrm>
            </p:contentPart>
          </mc:Choice>
          <mc:Fallback>
            <p:pic>
              <p:nvPicPr>
                <p:cNvPr id="361" name="Ink 360">
                  <a:extLst>
                    <a:ext uri="{FF2B5EF4-FFF2-40B4-BE49-F238E27FC236}">
                      <a16:creationId xmlns:a16="http://schemas.microsoft.com/office/drawing/2014/main" id="{223AAB47-03D2-4A70-ADF0-071E0EA17844}"/>
                    </a:ext>
                  </a:extLst>
                </p:cNvPr>
                <p:cNvPicPr/>
                <p:nvPr/>
              </p:nvPicPr>
              <p:blipFill>
                <a:blip r:embed="rId542"/>
                <a:stretch>
                  <a:fillRect/>
                </a:stretch>
              </p:blipFill>
              <p:spPr>
                <a:xfrm>
                  <a:off x="2230560" y="5067857"/>
                  <a:ext cx="81000" cy="107640"/>
                </a:xfrm>
                <a:prstGeom prst="rect">
                  <a:avLst/>
                </a:prstGeom>
              </p:spPr>
            </p:pic>
          </mc:Fallback>
        </mc:AlternateContent>
      </p:grpSp>
      <p:grpSp>
        <p:nvGrpSpPr>
          <p:cNvPr id="366" name="Group 365">
            <a:extLst>
              <a:ext uri="{FF2B5EF4-FFF2-40B4-BE49-F238E27FC236}">
                <a16:creationId xmlns:a16="http://schemas.microsoft.com/office/drawing/2014/main" id="{4BDE73E5-6B5B-444C-80F0-06BF31106656}"/>
              </a:ext>
            </a:extLst>
          </p:cNvPr>
          <p:cNvGrpSpPr/>
          <p:nvPr/>
        </p:nvGrpSpPr>
        <p:grpSpPr>
          <a:xfrm>
            <a:off x="2525040" y="5155337"/>
            <a:ext cx="258480" cy="277200"/>
            <a:chOff x="2525040" y="5155337"/>
            <a:chExt cx="258480" cy="277200"/>
          </a:xfrm>
        </p:grpSpPr>
        <mc:AlternateContent xmlns:mc="http://schemas.openxmlformats.org/markup-compatibility/2006">
          <mc:Choice xmlns:p14="http://schemas.microsoft.com/office/powerpoint/2010/main" Requires="p14">
            <p:contentPart p14:bwMode="auto" r:id="rId543">
              <p14:nvContentPartPr>
                <p14:cNvPr id="364" name="Ink 363">
                  <a:extLst>
                    <a:ext uri="{FF2B5EF4-FFF2-40B4-BE49-F238E27FC236}">
                      <a16:creationId xmlns:a16="http://schemas.microsoft.com/office/drawing/2014/main" id="{C0FC4643-AABA-4262-AE1F-F4C7D47F66EE}"/>
                    </a:ext>
                  </a:extLst>
                </p14:cNvPr>
                <p14:cNvContentPartPr/>
                <p14:nvPr/>
              </p14:nvContentPartPr>
              <p14:xfrm>
                <a:off x="2525040" y="5262617"/>
                <a:ext cx="119520" cy="32400"/>
              </p14:xfrm>
            </p:contentPart>
          </mc:Choice>
          <mc:Fallback>
            <p:pic>
              <p:nvPicPr>
                <p:cNvPr id="364" name="Ink 363">
                  <a:extLst>
                    <a:ext uri="{FF2B5EF4-FFF2-40B4-BE49-F238E27FC236}">
                      <a16:creationId xmlns:a16="http://schemas.microsoft.com/office/drawing/2014/main" id="{C0FC4643-AABA-4262-AE1F-F4C7D47F66EE}"/>
                    </a:ext>
                  </a:extLst>
                </p:cNvPr>
                <p:cNvPicPr/>
                <p:nvPr/>
              </p:nvPicPr>
              <p:blipFill>
                <a:blip r:embed="rId544"/>
                <a:stretch>
                  <a:fillRect/>
                </a:stretch>
              </p:blipFill>
              <p:spPr>
                <a:xfrm>
                  <a:off x="2516400" y="5253617"/>
                  <a:ext cx="1371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365" name="Ink 364">
                  <a:extLst>
                    <a:ext uri="{FF2B5EF4-FFF2-40B4-BE49-F238E27FC236}">
                      <a16:creationId xmlns:a16="http://schemas.microsoft.com/office/drawing/2014/main" id="{7A6151D2-91F6-4DD4-AA9F-652AA15D8E6E}"/>
                    </a:ext>
                  </a:extLst>
                </p14:cNvPr>
                <p14:cNvContentPartPr/>
                <p14:nvPr/>
              </p14:nvContentPartPr>
              <p14:xfrm>
                <a:off x="2768040" y="5155337"/>
                <a:ext cx="15480" cy="277200"/>
              </p14:xfrm>
            </p:contentPart>
          </mc:Choice>
          <mc:Fallback>
            <p:pic>
              <p:nvPicPr>
                <p:cNvPr id="365" name="Ink 364">
                  <a:extLst>
                    <a:ext uri="{FF2B5EF4-FFF2-40B4-BE49-F238E27FC236}">
                      <a16:creationId xmlns:a16="http://schemas.microsoft.com/office/drawing/2014/main" id="{7A6151D2-91F6-4DD4-AA9F-652AA15D8E6E}"/>
                    </a:ext>
                  </a:extLst>
                </p:cNvPr>
                <p:cNvPicPr/>
                <p:nvPr/>
              </p:nvPicPr>
              <p:blipFill>
                <a:blip r:embed="rId546"/>
                <a:stretch>
                  <a:fillRect/>
                </a:stretch>
              </p:blipFill>
              <p:spPr>
                <a:xfrm>
                  <a:off x="2759400" y="5146337"/>
                  <a:ext cx="33120" cy="29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7">
            <p14:nvContentPartPr>
              <p14:cNvPr id="367" name="Ink 366">
                <a:extLst>
                  <a:ext uri="{FF2B5EF4-FFF2-40B4-BE49-F238E27FC236}">
                    <a16:creationId xmlns:a16="http://schemas.microsoft.com/office/drawing/2014/main" id="{A97FAAFB-E2A2-44FC-B851-A80C72D1FA8C}"/>
                  </a:ext>
                </a:extLst>
              </p14:cNvPr>
              <p14:cNvContentPartPr/>
              <p14:nvPr/>
            </p14:nvContentPartPr>
            <p14:xfrm>
              <a:off x="3012480" y="5376017"/>
              <a:ext cx="30960" cy="23400"/>
            </p14:xfrm>
          </p:contentPart>
        </mc:Choice>
        <mc:Fallback>
          <p:pic>
            <p:nvPicPr>
              <p:cNvPr id="367" name="Ink 366">
                <a:extLst>
                  <a:ext uri="{FF2B5EF4-FFF2-40B4-BE49-F238E27FC236}">
                    <a16:creationId xmlns:a16="http://schemas.microsoft.com/office/drawing/2014/main" id="{A97FAAFB-E2A2-44FC-B851-A80C72D1FA8C}"/>
                  </a:ext>
                </a:extLst>
              </p:cNvPr>
              <p:cNvPicPr/>
              <p:nvPr/>
            </p:nvPicPr>
            <p:blipFill>
              <a:blip r:embed="rId548"/>
              <a:stretch>
                <a:fillRect/>
              </a:stretch>
            </p:blipFill>
            <p:spPr>
              <a:xfrm>
                <a:off x="3003480" y="5367377"/>
                <a:ext cx="48600" cy="41040"/>
              </a:xfrm>
              <a:prstGeom prst="rect">
                <a:avLst/>
              </a:prstGeom>
            </p:spPr>
          </p:pic>
        </mc:Fallback>
      </mc:AlternateContent>
      <p:grpSp>
        <p:nvGrpSpPr>
          <p:cNvPr id="397" name="Group 396">
            <a:extLst>
              <a:ext uri="{FF2B5EF4-FFF2-40B4-BE49-F238E27FC236}">
                <a16:creationId xmlns:a16="http://schemas.microsoft.com/office/drawing/2014/main" id="{40FA1D48-8DFB-4D82-9B53-5D466D68AFB9}"/>
              </a:ext>
            </a:extLst>
          </p:cNvPr>
          <p:cNvGrpSpPr/>
          <p:nvPr/>
        </p:nvGrpSpPr>
        <p:grpSpPr>
          <a:xfrm>
            <a:off x="469800" y="5871737"/>
            <a:ext cx="523080" cy="335160"/>
            <a:chOff x="469800" y="5871737"/>
            <a:chExt cx="523080" cy="335160"/>
          </a:xfrm>
        </p:grpSpPr>
        <mc:AlternateContent xmlns:mc="http://schemas.openxmlformats.org/markup-compatibility/2006">
          <mc:Choice xmlns:p14="http://schemas.microsoft.com/office/powerpoint/2010/main" Requires="p14">
            <p:contentPart p14:bwMode="auto" r:id="rId549">
              <p14:nvContentPartPr>
                <p14:cNvPr id="368" name="Ink 367">
                  <a:extLst>
                    <a:ext uri="{FF2B5EF4-FFF2-40B4-BE49-F238E27FC236}">
                      <a16:creationId xmlns:a16="http://schemas.microsoft.com/office/drawing/2014/main" id="{C7A7A606-90B9-4B5A-90D7-15A3870D382F}"/>
                    </a:ext>
                  </a:extLst>
                </p14:cNvPr>
                <p14:cNvContentPartPr/>
                <p14:nvPr/>
              </p14:nvContentPartPr>
              <p14:xfrm>
                <a:off x="469800" y="5871737"/>
                <a:ext cx="235800" cy="335160"/>
              </p14:xfrm>
            </p:contentPart>
          </mc:Choice>
          <mc:Fallback>
            <p:pic>
              <p:nvPicPr>
                <p:cNvPr id="368" name="Ink 367">
                  <a:extLst>
                    <a:ext uri="{FF2B5EF4-FFF2-40B4-BE49-F238E27FC236}">
                      <a16:creationId xmlns:a16="http://schemas.microsoft.com/office/drawing/2014/main" id="{C7A7A606-90B9-4B5A-90D7-15A3870D382F}"/>
                    </a:ext>
                  </a:extLst>
                </p:cNvPr>
                <p:cNvPicPr/>
                <p:nvPr/>
              </p:nvPicPr>
              <p:blipFill>
                <a:blip r:embed="rId550"/>
                <a:stretch>
                  <a:fillRect/>
                </a:stretch>
              </p:blipFill>
              <p:spPr>
                <a:xfrm>
                  <a:off x="460800" y="5863097"/>
                  <a:ext cx="2534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369" name="Ink 368">
                  <a:extLst>
                    <a:ext uri="{FF2B5EF4-FFF2-40B4-BE49-F238E27FC236}">
                      <a16:creationId xmlns:a16="http://schemas.microsoft.com/office/drawing/2014/main" id="{AA9D4565-63E6-40BD-A544-1A3C58587EEC}"/>
                    </a:ext>
                  </a:extLst>
                </p14:cNvPr>
                <p14:cNvContentPartPr/>
                <p14:nvPr/>
              </p14:nvContentPartPr>
              <p14:xfrm>
                <a:off x="759960" y="6014297"/>
                <a:ext cx="58680" cy="168840"/>
              </p14:xfrm>
            </p:contentPart>
          </mc:Choice>
          <mc:Fallback>
            <p:pic>
              <p:nvPicPr>
                <p:cNvPr id="369" name="Ink 368">
                  <a:extLst>
                    <a:ext uri="{FF2B5EF4-FFF2-40B4-BE49-F238E27FC236}">
                      <a16:creationId xmlns:a16="http://schemas.microsoft.com/office/drawing/2014/main" id="{AA9D4565-63E6-40BD-A544-1A3C58587EEC}"/>
                    </a:ext>
                  </a:extLst>
                </p:cNvPr>
                <p:cNvPicPr/>
                <p:nvPr/>
              </p:nvPicPr>
              <p:blipFill>
                <a:blip r:embed="rId552"/>
                <a:stretch>
                  <a:fillRect/>
                </a:stretch>
              </p:blipFill>
              <p:spPr>
                <a:xfrm>
                  <a:off x="750960" y="6005297"/>
                  <a:ext cx="763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370" name="Ink 369">
                  <a:extLst>
                    <a:ext uri="{FF2B5EF4-FFF2-40B4-BE49-F238E27FC236}">
                      <a16:creationId xmlns:a16="http://schemas.microsoft.com/office/drawing/2014/main" id="{F738B498-D5B5-4092-BED7-740DEF83B9D5}"/>
                    </a:ext>
                  </a:extLst>
                </p14:cNvPr>
                <p14:cNvContentPartPr/>
                <p14:nvPr/>
              </p14:nvContentPartPr>
              <p14:xfrm>
                <a:off x="844200" y="5939057"/>
                <a:ext cx="55440" cy="226800"/>
              </p14:xfrm>
            </p:contentPart>
          </mc:Choice>
          <mc:Fallback>
            <p:pic>
              <p:nvPicPr>
                <p:cNvPr id="370" name="Ink 369">
                  <a:extLst>
                    <a:ext uri="{FF2B5EF4-FFF2-40B4-BE49-F238E27FC236}">
                      <a16:creationId xmlns:a16="http://schemas.microsoft.com/office/drawing/2014/main" id="{F738B498-D5B5-4092-BED7-740DEF83B9D5}"/>
                    </a:ext>
                  </a:extLst>
                </p:cNvPr>
                <p:cNvPicPr/>
                <p:nvPr/>
              </p:nvPicPr>
              <p:blipFill>
                <a:blip r:embed="rId554"/>
                <a:stretch>
                  <a:fillRect/>
                </a:stretch>
              </p:blipFill>
              <p:spPr>
                <a:xfrm>
                  <a:off x="835560" y="5930057"/>
                  <a:ext cx="73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371" name="Ink 370">
                  <a:extLst>
                    <a:ext uri="{FF2B5EF4-FFF2-40B4-BE49-F238E27FC236}">
                      <a16:creationId xmlns:a16="http://schemas.microsoft.com/office/drawing/2014/main" id="{A6A6E6D8-403D-42E8-A759-0470EE00238C}"/>
                    </a:ext>
                  </a:extLst>
                </p14:cNvPr>
                <p14:cNvContentPartPr/>
                <p14:nvPr/>
              </p14:nvContentPartPr>
              <p14:xfrm>
                <a:off x="824400" y="6034097"/>
                <a:ext cx="168480" cy="36000"/>
              </p14:xfrm>
            </p:contentPart>
          </mc:Choice>
          <mc:Fallback>
            <p:pic>
              <p:nvPicPr>
                <p:cNvPr id="371" name="Ink 370">
                  <a:extLst>
                    <a:ext uri="{FF2B5EF4-FFF2-40B4-BE49-F238E27FC236}">
                      <a16:creationId xmlns:a16="http://schemas.microsoft.com/office/drawing/2014/main" id="{A6A6E6D8-403D-42E8-A759-0470EE00238C}"/>
                    </a:ext>
                  </a:extLst>
                </p:cNvPr>
                <p:cNvPicPr/>
                <p:nvPr/>
              </p:nvPicPr>
              <p:blipFill>
                <a:blip r:embed="rId556"/>
                <a:stretch>
                  <a:fillRect/>
                </a:stretch>
              </p:blipFill>
              <p:spPr>
                <a:xfrm>
                  <a:off x="815760" y="6025457"/>
                  <a:ext cx="186120" cy="5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7">
            <p14:nvContentPartPr>
              <p14:cNvPr id="372" name="Ink 371">
                <a:extLst>
                  <a:ext uri="{FF2B5EF4-FFF2-40B4-BE49-F238E27FC236}">
                    <a16:creationId xmlns:a16="http://schemas.microsoft.com/office/drawing/2014/main" id="{9D0612D0-15AA-4332-B457-5E51D8E8EF69}"/>
                  </a:ext>
                </a:extLst>
              </p14:cNvPr>
              <p14:cNvContentPartPr/>
              <p14:nvPr/>
            </p14:nvContentPartPr>
            <p14:xfrm>
              <a:off x="1227600" y="6052097"/>
              <a:ext cx="255960" cy="276840"/>
            </p14:xfrm>
          </p:contentPart>
        </mc:Choice>
        <mc:Fallback>
          <p:pic>
            <p:nvPicPr>
              <p:cNvPr id="372" name="Ink 371">
                <a:extLst>
                  <a:ext uri="{FF2B5EF4-FFF2-40B4-BE49-F238E27FC236}">
                    <a16:creationId xmlns:a16="http://schemas.microsoft.com/office/drawing/2014/main" id="{9D0612D0-15AA-4332-B457-5E51D8E8EF69}"/>
                  </a:ext>
                </a:extLst>
              </p:cNvPr>
              <p:cNvPicPr/>
              <p:nvPr/>
            </p:nvPicPr>
            <p:blipFill>
              <a:blip r:embed="rId558"/>
              <a:stretch>
                <a:fillRect/>
              </a:stretch>
            </p:blipFill>
            <p:spPr>
              <a:xfrm>
                <a:off x="1218960" y="6043457"/>
                <a:ext cx="273600" cy="294480"/>
              </a:xfrm>
              <a:prstGeom prst="rect">
                <a:avLst/>
              </a:prstGeom>
            </p:spPr>
          </p:pic>
        </mc:Fallback>
      </mc:AlternateContent>
      <p:grpSp>
        <p:nvGrpSpPr>
          <p:cNvPr id="396" name="Group 395">
            <a:extLst>
              <a:ext uri="{FF2B5EF4-FFF2-40B4-BE49-F238E27FC236}">
                <a16:creationId xmlns:a16="http://schemas.microsoft.com/office/drawing/2014/main" id="{5CE6F324-77DE-49C7-A3A9-9065CAC53ECF}"/>
              </a:ext>
            </a:extLst>
          </p:cNvPr>
          <p:cNvGrpSpPr/>
          <p:nvPr/>
        </p:nvGrpSpPr>
        <p:grpSpPr>
          <a:xfrm>
            <a:off x="1733400" y="5869217"/>
            <a:ext cx="261720" cy="271440"/>
            <a:chOff x="1733400" y="5869217"/>
            <a:chExt cx="261720" cy="271440"/>
          </a:xfrm>
        </p:grpSpPr>
        <mc:AlternateContent xmlns:mc="http://schemas.openxmlformats.org/markup-compatibility/2006">
          <mc:Choice xmlns:p14="http://schemas.microsoft.com/office/powerpoint/2010/main" Requires="p14">
            <p:contentPart p14:bwMode="auto" r:id="rId559">
              <p14:nvContentPartPr>
                <p14:cNvPr id="373" name="Ink 372">
                  <a:extLst>
                    <a:ext uri="{FF2B5EF4-FFF2-40B4-BE49-F238E27FC236}">
                      <a16:creationId xmlns:a16="http://schemas.microsoft.com/office/drawing/2014/main" id="{44F7A656-B8FF-44C1-B70B-A8146D148B9A}"/>
                    </a:ext>
                  </a:extLst>
                </p14:cNvPr>
                <p14:cNvContentPartPr/>
                <p14:nvPr/>
              </p14:nvContentPartPr>
              <p14:xfrm>
                <a:off x="1827720" y="5869217"/>
                <a:ext cx="7920" cy="243000"/>
              </p14:xfrm>
            </p:contentPart>
          </mc:Choice>
          <mc:Fallback>
            <p:pic>
              <p:nvPicPr>
                <p:cNvPr id="373" name="Ink 372">
                  <a:extLst>
                    <a:ext uri="{FF2B5EF4-FFF2-40B4-BE49-F238E27FC236}">
                      <a16:creationId xmlns:a16="http://schemas.microsoft.com/office/drawing/2014/main" id="{44F7A656-B8FF-44C1-B70B-A8146D148B9A}"/>
                    </a:ext>
                  </a:extLst>
                </p:cNvPr>
                <p:cNvPicPr/>
                <p:nvPr/>
              </p:nvPicPr>
              <p:blipFill>
                <a:blip r:embed="rId560"/>
                <a:stretch>
                  <a:fillRect/>
                </a:stretch>
              </p:blipFill>
              <p:spPr>
                <a:xfrm>
                  <a:off x="1819080" y="5860217"/>
                  <a:ext cx="255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374" name="Ink 373">
                  <a:extLst>
                    <a:ext uri="{FF2B5EF4-FFF2-40B4-BE49-F238E27FC236}">
                      <a16:creationId xmlns:a16="http://schemas.microsoft.com/office/drawing/2014/main" id="{B670451E-281A-4769-A656-FCF338DE133D}"/>
                    </a:ext>
                  </a:extLst>
                </p14:cNvPr>
                <p14:cNvContentPartPr/>
                <p14:nvPr/>
              </p14:nvContentPartPr>
              <p14:xfrm>
                <a:off x="1733400" y="6035897"/>
                <a:ext cx="156600" cy="42840"/>
              </p14:xfrm>
            </p:contentPart>
          </mc:Choice>
          <mc:Fallback>
            <p:pic>
              <p:nvPicPr>
                <p:cNvPr id="374" name="Ink 373">
                  <a:extLst>
                    <a:ext uri="{FF2B5EF4-FFF2-40B4-BE49-F238E27FC236}">
                      <a16:creationId xmlns:a16="http://schemas.microsoft.com/office/drawing/2014/main" id="{B670451E-281A-4769-A656-FCF338DE133D}"/>
                    </a:ext>
                  </a:extLst>
                </p:cNvPr>
                <p:cNvPicPr/>
                <p:nvPr/>
              </p:nvPicPr>
              <p:blipFill>
                <a:blip r:embed="rId562"/>
                <a:stretch>
                  <a:fillRect/>
                </a:stretch>
              </p:blipFill>
              <p:spPr>
                <a:xfrm>
                  <a:off x="1724400" y="6026897"/>
                  <a:ext cx="1742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375" name="Ink 374">
                  <a:extLst>
                    <a:ext uri="{FF2B5EF4-FFF2-40B4-BE49-F238E27FC236}">
                      <a16:creationId xmlns:a16="http://schemas.microsoft.com/office/drawing/2014/main" id="{CA370FBB-2BE7-49AE-A80E-AB409A1B66BC}"/>
                    </a:ext>
                  </a:extLst>
                </p14:cNvPr>
                <p14:cNvContentPartPr/>
                <p14:nvPr/>
              </p14:nvContentPartPr>
              <p14:xfrm>
                <a:off x="1872000" y="6043817"/>
                <a:ext cx="123120" cy="96840"/>
              </p14:xfrm>
            </p:contentPart>
          </mc:Choice>
          <mc:Fallback>
            <p:pic>
              <p:nvPicPr>
                <p:cNvPr id="375" name="Ink 374">
                  <a:extLst>
                    <a:ext uri="{FF2B5EF4-FFF2-40B4-BE49-F238E27FC236}">
                      <a16:creationId xmlns:a16="http://schemas.microsoft.com/office/drawing/2014/main" id="{CA370FBB-2BE7-49AE-A80E-AB409A1B66BC}"/>
                    </a:ext>
                  </a:extLst>
                </p:cNvPr>
                <p:cNvPicPr/>
                <p:nvPr/>
              </p:nvPicPr>
              <p:blipFill>
                <a:blip r:embed="rId564"/>
                <a:stretch>
                  <a:fillRect/>
                </a:stretch>
              </p:blipFill>
              <p:spPr>
                <a:xfrm>
                  <a:off x="1863000" y="6034817"/>
                  <a:ext cx="140760" cy="114480"/>
                </a:xfrm>
                <a:prstGeom prst="rect">
                  <a:avLst/>
                </a:prstGeom>
              </p:spPr>
            </p:pic>
          </mc:Fallback>
        </mc:AlternateContent>
      </p:grpSp>
      <p:grpSp>
        <p:nvGrpSpPr>
          <p:cNvPr id="395" name="Group 394">
            <a:extLst>
              <a:ext uri="{FF2B5EF4-FFF2-40B4-BE49-F238E27FC236}">
                <a16:creationId xmlns:a16="http://schemas.microsoft.com/office/drawing/2014/main" id="{0B91FCEC-3902-44DB-8885-9013E91085BD}"/>
              </a:ext>
            </a:extLst>
          </p:cNvPr>
          <p:cNvGrpSpPr/>
          <p:nvPr/>
        </p:nvGrpSpPr>
        <p:grpSpPr>
          <a:xfrm>
            <a:off x="2229120" y="5691737"/>
            <a:ext cx="1726200" cy="441720"/>
            <a:chOff x="2229120" y="5691737"/>
            <a:chExt cx="1726200" cy="441720"/>
          </a:xfrm>
        </p:grpSpPr>
        <mc:AlternateContent xmlns:mc="http://schemas.openxmlformats.org/markup-compatibility/2006">
          <mc:Choice xmlns:p14="http://schemas.microsoft.com/office/powerpoint/2010/main" Requires="p14">
            <p:contentPart p14:bwMode="auto" r:id="rId565">
              <p14:nvContentPartPr>
                <p14:cNvPr id="376" name="Ink 375">
                  <a:extLst>
                    <a:ext uri="{FF2B5EF4-FFF2-40B4-BE49-F238E27FC236}">
                      <a16:creationId xmlns:a16="http://schemas.microsoft.com/office/drawing/2014/main" id="{FB981CD8-55D0-4A3C-B190-3AF143CE98D1}"/>
                    </a:ext>
                  </a:extLst>
                </p14:cNvPr>
                <p14:cNvContentPartPr/>
                <p14:nvPr/>
              </p14:nvContentPartPr>
              <p14:xfrm>
                <a:off x="2229120" y="5879657"/>
                <a:ext cx="426240" cy="230400"/>
              </p14:xfrm>
            </p:contentPart>
          </mc:Choice>
          <mc:Fallback>
            <p:pic>
              <p:nvPicPr>
                <p:cNvPr id="376" name="Ink 375">
                  <a:extLst>
                    <a:ext uri="{FF2B5EF4-FFF2-40B4-BE49-F238E27FC236}">
                      <a16:creationId xmlns:a16="http://schemas.microsoft.com/office/drawing/2014/main" id="{FB981CD8-55D0-4A3C-B190-3AF143CE98D1}"/>
                    </a:ext>
                  </a:extLst>
                </p:cNvPr>
                <p:cNvPicPr/>
                <p:nvPr/>
              </p:nvPicPr>
              <p:blipFill>
                <a:blip r:embed="rId566"/>
                <a:stretch>
                  <a:fillRect/>
                </a:stretch>
              </p:blipFill>
              <p:spPr>
                <a:xfrm>
                  <a:off x="2220120" y="5870657"/>
                  <a:ext cx="4438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377" name="Ink 376">
                  <a:extLst>
                    <a:ext uri="{FF2B5EF4-FFF2-40B4-BE49-F238E27FC236}">
                      <a16:creationId xmlns:a16="http://schemas.microsoft.com/office/drawing/2014/main" id="{6E3809FF-FF73-4AAC-98D2-287501208900}"/>
                    </a:ext>
                  </a:extLst>
                </p14:cNvPr>
                <p14:cNvContentPartPr/>
                <p14:nvPr/>
              </p14:nvContentPartPr>
              <p14:xfrm>
                <a:off x="2664360" y="5984057"/>
                <a:ext cx="365040" cy="94680"/>
              </p14:xfrm>
            </p:contentPart>
          </mc:Choice>
          <mc:Fallback>
            <p:pic>
              <p:nvPicPr>
                <p:cNvPr id="377" name="Ink 376">
                  <a:extLst>
                    <a:ext uri="{FF2B5EF4-FFF2-40B4-BE49-F238E27FC236}">
                      <a16:creationId xmlns:a16="http://schemas.microsoft.com/office/drawing/2014/main" id="{6E3809FF-FF73-4AAC-98D2-287501208900}"/>
                    </a:ext>
                  </a:extLst>
                </p:cNvPr>
                <p:cNvPicPr/>
                <p:nvPr/>
              </p:nvPicPr>
              <p:blipFill>
                <a:blip r:embed="rId568"/>
                <a:stretch>
                  <a:fillRect/>
                </a:stretch>
              </p:blipFill>
              <p:spPr>
                <a:xfrm>
                  <a:off x="2655720" y="5975417"/>
                  <a:ext cx="3826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378" name="Ink 377">
                  <a:extLst>
                    <a:ext uri="{FF2B5EF4-FFF2-40B4-BE49-F238E27FC236}">
                      <a16:creationId xmlns:a16="http://schemas.microsoft.com/office/drawing/2014/main" id="{95FC3B03-FFD9-4354-B128-76D9970B3102}"/>
                    </a:ext>
                  </a:extLst>
                </p14:cNvPr>
                <p14:cNvContentPartPr/>
                <p14:nvPr/>
              </p14:nvContentPartPr>
              <p14:xfrm>
                <a:off x="3082320" y="6017177"/>
                <a:ext cx="117720" cy="75600"/>
              </p14:xfrm>
            </p:contentPart>
          </mc:Choice>
          <mc:Fallback>
            <p:pic>
              <p:nvPicPr>
                <p:cNvPr id="378" name="Ink 377">
                  <a:extLst>
                    <a:ext uri="{FF2B5EF4-FFF2-40B4-BE49-F238E27FC236}">
                      <a16:creationId xmlns:a16="http://schemas.microsoft.com/office/drawing/2014/main" id="{95FC3B03-FFD9-4354-B128-76D9970B3102}"/>
                    </a:ext>
                  </a:extLst>
                </p:cNvPr>
                <p:cNvPicPr/>
                <p:nvPr/>
              </p:nvPicPr>
              <p:blipFill>
                <a:blip r:embed="rId570"/>
                <a:stretch>
                  <a:fillRect/>
                </a:stretch>
              </p:blipFill>
              <p:spPr>
                <a:xfrm>
                  <a:off x="3073680" y="6008537"/>
                  <a:ext cx="13536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379" name="Ink 378">
                  <a:extLst>
                    <a:ext uri="{FF2B5EF4-FFF2-40B4-BE49-F238E27FC236}">
                      <a16:creationId xmlns:a16="http://schemas.microsoft.com/office/drawing/2014/main" id="{1A1A35B5-64D7-4421-974D-254F57255E51}"/>
                    </a:ext>
                  </a:extLst>
                </p14:cNvPr>
                <p14:cNvContentPartPr/>
                <p14:nvPr/>
              </p14:nvContentPartPr>
              <p14:xfrm>
                <a:off x="3092400" y="5917457"/>
                <a:ext cx="217080" cy="156960"/>
              </p14:xfrm>
            </p:contentPart>
          </mc:Choice>
          <mc:Fallback>
            <p:pic>
              <p:nvPicPr>
                <p:cNvPr id="379" name="Ink 378">
                  <a:extLst>
                    <a:ext uri="{FF2B5EF4-FFF2-40B4-BE49-F238E27FC236}">
                      <a16:creationId xmlns:a16="http://schemas.microsoft.com/office/drawing/2014/main" id="{1A1A35B5-64D7-4421-974D-254F57255E51}"/>
                    </a:ext>
                  </a:extLst>
                </p:cNvPr>
                <p:cNvPicPr/>
                <p:nvPr/>
              </p:nvPicPr>
              <p:blipFill>
                <a:blip r:embed="rId572"/>
                <a:stretch>
                  <a:fillRect/>
                </a:stretch>
              </p:blipFill>
              <p:spPr>
                <a:xfrm>
                  <a:off x="3083400" y="5908457"/>
                  <a:ext cx="2347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380" name="Ink 379">
                  <a:extLst>
                    <a:ext uri="{FF2B5EF4-FFF2-40B4-BE49-F238E27FC236}">
                      <a16:creationId xmlns:a16="http://schemas.microsoft.com/office/drawing/2014/main" id="{C5235DE3-8813-42EB-B916-7CCB94A11E33}"/>
                    </a:ext>
                  </a:extLst>
                </p14:cNvPr>
                <p14:cNvContentPartPr/>
                <p14:nvPr/>
              </p14:nvContentPartPr>
              <p14:xfrm>
                <a:off x="3492000" y="5895497"/>
                <a:ext cx="217080" cy="209520"/>
              </p14:xfrm>
            </p:contentPart>
          </mc:Choice>
          <mc:Fallback>
            <p:pic>
              <p:nvPicPr>
                <p:cNvPr id="380" name="Ink 379">
                  <a:extLst>
                    <a:ext uri="{FF2B5EF4-FFF2-40B4-BE49-F238E27FC236}">
                      <a16:creationId xmlns:a16="http://schemas.microsoft.com/office/drawing/2014/main" id="{C5235DE3-8813-42EB-B916-7CCB94A11E33}"/>
                    </a:ext>
                  </a:extLst>
                </p:cNvPr>
                <p:cNvPicPr/>
                <p:nvPr/>
              </p:nvPicPr>
              <p:blipFill>
                <a:blip r:embed="rId574"/>
                <a:stretch>
                  <a:fillRect/>
                </a:stretch>
              </p:blipFill>
              <p:spPr>
                <a:xfrm>
                  <a:off x="3483000" y="5886857"/>
                  <a:ext cx="2347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381" name="Ink 380">
                  <a:extLst>
                    <a:ext uri="{FF2B5EF4-FFF2-40B4-BE49-F238E27FC236}">
                      <a16:creationId xmlns:a16="http://schemas.microsoft.com/office/drawing/2014/main" id="{7BD46B23-0C68-4B8E-8B10-4A97A370154E}"/>
                    </a:ext>
                  </a:extLst>
                </p14:cNvPr>
                <p14:cNvContentPartPr/>
                <p14:nvPr/>
              </p14:nvContentPartPr>
              <p14:xfrm>
                <a:off x="3752640" y="5691737"/>
                <a:ext cx="202680" cy="333720"/>
              </p14:xfrm>
            </p:contentPart>
          </mc:Choice>
          <mc:Fallback>
            <p:pic>
              <p:nvPicPr>
                <p:cNvPr id="381" name="Ink 380">
                  <a:extLst>
                    <a:ext uri="{FF2B5EF4-FFF2-40B4-BE49-F238E27FC236}">
                      <a16:creationId xmlns:a16="http://schemas.microsoft.com/office/drawing/2014/main" id="{7BD46B23-0C68-4B8E-8B10-4A97A370154E}"/>
                    </a:ext>
                  </a:extLst>
                </p:cNvPr>
                <p:cNvPicPr/>
                <p:nvPr/>
              </p:nvPicPr>
              <p:blipFill>
                <a:blip r:embed="rId576"/>
                <a:stretch>
                  <a:fillRect/>
                </a:stretch>
              </p:blipFill>
              <p:spPr>
                <a:xfrm>
                  <a:off x="3743640" y="5683097"/>
                  <a:ext cx="22032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382" name="Ink 381">
                  <a:extLst>
                    <a:ext uri="{FF2B5EF4-FFF2-40B4-BE49-F238E27FC236}">
                      <a16:creationId xmlns:a16="http://schemas.microsoft.com/office/drawing/2014/main" id="{AFE68783-9C4B-4288-AE08-477F3A853926}"/>
                    </a:ext>
                  </a:extLst>
                </p14:cNvPr>
                <p14:cNvContentPartPr/>
                <p14:nvPr/>
              </p14:nvContentPartPr>
              <p14:xfrm>
                <a:off x="3883680" y="6112937"/>
                <a:ext cx="12600" cy="20520"/>
              </p14:xfrm>
            </p:contentPart>
          </mc:Choice>
          <mc:Fallback>
            <p:pic>
              <p:nvPicPr>
                <p:cNvPr id="382" name="Ink 381">
                  <a:extLst>
                    <a:ext uri="{FF2B5EF4-FFF2-40B4-BE49-F238E27FC236}">
                      <a16:creationId xmlns:a16="http://schemas.microsoft.com/office/drawing/2014/main" id="{AFE68783-9C4B-4288-AE08-477F3A853926}"/>
                    </a:ext>
                  </a:extLst>
                </p:cNvPr>
                <p:cNvPicPr/>
                <p:nvPr/>
              </p:nvPicPr>
              <p:blipFill>
                <a:blip r:embed="rId578"/>
                <a:stretch>
                  <a:fillRect/>
                </a:stretch>
              </p:blipFill>
              <p:spPr>
                <a:xfrm>
                  <a:off x="3874680" y="6104297"/>
                  <a:ext cx="30240" cy="38160"/>
                </a:xfrm>
                <a:prstGeom prst="rect">
                  <a:avLst/>
                </a:prstGeom>
              </p:spPr>
            </p:pic>
          </mc:Fallback>
        </mc:AlternateContent>
      </p:grpSp>
      <p:grpSp>
        <p:nvGrpSpPr>
          <p:cNvPr id="394" name="Group 393">
            <a:extLst>
              <a:ext uri="{FF2B5EF4-FFF2-40B4-BE49-F238E27FC236}">
                <a16:creationId xmlns:a16="http://schemas.microsoft.com/office/drawing/2014/main" id="{1BD6DEC0-A2B2-4059-B1AE-4F9FFA1586C3}"/>
              </a:ext>
            </a:extLst>
          </p:cNvPr>
          <p:cNvGrpSpPr/>
          <p:nvPr/>
        </p:nvGrpSpPr>
        <p:grpSpPr>
          <a:xfrm>
            <a:off x="4231800" y="5773457"/>
            <a:ext cx="1278720" cy="351360"/>
            <a:chOff x="4231800" y="5773457"/>
            <a:chExt cx="1278720" cy="351360"/>
          </a:xfrm>
        </p:grpSpPr>
        <mc:AlternateContent xmlns:mc="http://schemas.openxmlformats.org/markup-compatibility/2006">
          <mc:Choice xmlns:p14="http://schemas.microsoft.com/office/powerpoint/2010/main" Requires="p14">
            <p:contentPart p14:bwMode="auto" r:id="rId579">
              <p14:nvContentPartPr>
                <p14:cNvPr id="383" name="Ink 382">
                  <a:extLst>
                    <a:ext uri="{FF2B5EF4-FFF2-40B4-BE49-F238E27FC236}">
                      <a16:creationId xmlns:a16="http://schemas.microsoft.com/office/drawing/2014/main" id="{D55BB34D-9123-4F73-8472-CA42797A0821}"/>
                    </a:ext>
                  </a:extLst>
                </p14:cNvPr>
                <p14:cNvContentPartPr/>
                <p14:nvPr/>
              </p14:nvContentPartPr>
              <p14:xfrm>
                <a:off x="4231800" y="5817377"/>
                <a:ext cx="139680" cy="307440"/>
              </p14:xfrm>
            </p:contentPart>
          </mc:Choice>
          <mc:Fallback>
            <p:pic>
              <p:nvPicPr>
                <p:cNvPr id="383" name="Ink 382">
                  <a:extLst>
                    <a:ext uri="{FF2B5EF4-FFF2-40B4-BE49-F238E27FC236}">
                      <a16:creationId xmlns:a16="http://schemas.microsoft.com/office/drawing/2014/main" id="{D55BB34D-9123-4F73-8472-CA42797A0821}"/>
                    </a:ext>
                  </a:extLst>
                </p:cNvPr>
                <p:cNvPicPr/>
                <p:nvPr/>
              </p:nvPicPr>
              <p:blipFill>
                <a:blip r:embed="rId580"/>
                <a:stretch>
                  <a:fillRect/>
                </a:stretch>
              </p:blipFill>
              <p:spPr>
                <a:xfrm>
                  <a:off x="4222800" y="5808737"/>
                  <a:ext cx="1573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384" name="Ink 383">
                  <a:extLst>
                    <a:ext uri="{FF2B5EF4-FFF2-40B4-BE49-F238E27FC236}">
                      <a16:creationId xmlns:a16="http://schemas.microsoft.com/office/drawing/2014/main" id="{61D26297-E1A0-4CD9-9983-DA1C2F2D3DB7}"/>
                    </a:ext>
                  </a:extLst>
                </p14:cNvPr>
                <p14:cNvContentPartPr/>
                <p14:nvPr/>
              </p14:nvContentPartPr>
              <p14:xfrm>
                <a:off x="4371480" y="6020417"/>
                <a:ext cx="176760" cy="65520"/>
              </p14:xfrm>
            </p:contentPart>
          </mc:Choice>
          <mc:Fallback>
            <p:pic>
              <p:nvPicPr>
                <p:cNvPr id="384" name="Ink 383">
                  <a:extLst>
                    <a:ext uri="{FF2B5EF4-FFF2-40B4-BE49-F238E27FC236}">
                      <a16:creationId xmlns:a16="http://schemas.microsoft.com/office/drawing/2014/main" id="{61D26297-E1A0-4CD9-9983-DA1C2F2D3DB7}"/>
                    </a:ext>
                  </a:extLst>
                </p:cNvPr>
                <p:cNvPicPr/>
                <p:nvPr/>
              </p:nvPicPr>
              <p:blipFill>
                <a:blip r:embed="rId582"/>
                <a:stretch>
                  <a:fillRect/>
                </a:stretch>
              </p:blipFill>
              <p:spPr>
                <a:xfrm>
                  <a:off x="4362480" y="6011777"/>
                  <a:ext cx="1944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385" name="Ink 384">
                  <a:extLst>
                    <a:ext uri="{FF2B5EF4-FFF2-40B4-BE49-F238E27FC236}">
                      <a16:creationId xmlns:a16="http://schemas.microsoft.com/office/drawing/2014/main" id="{397579A2-7930-430D-AC6D-DCBE167AB3DD}"/>
                    </a:ext>
                  </a:extLst>
                </p14:cNvPr>
                <p14:cNvContentPartPr/>
                <p14:nvPr/>
              </p14:nvContentPartPr>
              <p14:xfrm>
                <a:off x="4578120" y="5851217"/>
                <a:ext cx="80280" cy="227160"/>
              </p14:xfrm>
            </p:contentPart>
          </mc:Choice>
          <mc:Fallback>
            <p:pic>
              <p:nvPicPr>
                <p:cNvPr id="385" name="Ink 384">
                  <a:extLst>
                    <a:ext uri="{FF2B5EF4-FFF2-40B4-BE49-F238E27FC236}">
                      <a16:creationId xmlns:a16="http://schemas.microsoft.com/office/drawing/2014/main" id="{397579A2-7930-430D-AC6D-DCBE167AB3DD}"/>
                    </a:ext>
                  </a:extLst>
                </p:cNvPr>
                <p:cNvPicPr/>
                <p:nvPr/>
              </p:nvPicPr>
              <p:blipFill>
                <a:blip r:embed="rId584"/>
                <a:stretch>
                  <a:fillRect/>
                </a:stretch>
              </p:blipFill>
              <p:spPr>
                <a:xfrm>
                  <a:off x="4569120" y="5842217"/>
                  <a:ext cx="979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386" name="Ink 385">
                  <a:extLst>
                    <a:ext uri="{FF2B5EF4-FFF2-40B4-BE49-F238E27FC236}">
                      <a16:creationId xmlns:a16="http://schemas.microsoft.com/office/drawing/2014/main" id="{B1D04438-319E-450C-B148-17F8CBE2B669}"/>
                    </a:ext>
                  </a:extLst>
                </p14:cNvPr>
                <p14:cNvContentPartPr/>
                <p14:nvPr/>
              </p14:nvContentPartPr>
              <p14:xfrm>
                <a:off x="4745880" y="5921057"/>
                <a:ext cx="74160" cy="164880"/>
              </p14:xfrm>
            </p:contentPart>
          </mc:Choice>
          <mc:Fallback>
            <p:pic>
              <p:nvPicPr>
                <p:cNvPr id="386" name="Ink 385">
                  <a:extLst>
                    <a:ext uri="{FF2B5EF4-FFF2-40B4-BE49-F238E27FC236}">
                      <a16:creationId xmlns:a16="http://schemas.microsoft.com/office/drawing/2014/main" id="{B1D04438-319E-450C-B148-17F8CBE2B669}"/>
                    </a:ext>
                  </a:extLst>
                </p:cNvPr>
                <p:cNvPicPr/>
                <p:nvPr/>
              </p:nvPicPr>
              <p:blipFill>
                <a:blip r:embed="rId586"/>
                <a:stretch>
                  <a:fillRect/>
                </a:stretch>
              </p:blipFill>
              <p:spPr>
                <a:xfrm>
                  <a:off x="4737240" y="5912417"/>
                  <a:ext cx="918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387" name="Ink 386">
                  <a:extLst>
                    <a:ext uri="{FF2B5EF4-FFF2-40B4-BE49-F238E27FC236}">
                      <a16:creationId xmlns:a16="http://schemas.microsoft.com/office/drawing/2014/main" id="{D1DDD2A2-A565-4557-9DB4-82C54270C7E5}"/>
                    </a:ext>
                  </a:extLst>
                </p14:cNvPr>
                <p14:cNvContentPartPr/>
                <p14:nvPr/>
              </p14:nvContentPartPr>
              <p14:xfrm>
                <a:off x="4865760" y="5782457"/>
                <a:ext cx="37080" cy="230040"/>
              </p14:xfrm>
            </p:contentPart>
          </mc:Choice>
          <mc:Fallback>
            <p:pic>
              <p:nvPicPr>
                <p:cNvPr id="387" name="Ink 386">
                  <a:extLst>
                    <a:ext uri="{FF2B5EF4-FFF2-40B4-BE49-F238E27FC236}">
                      <a16:creationId xmlns:a16="http://schemas.microsoft.com/office/drawing/2014/main" id="{D1DDD2A2-A565-4557-9DB4-82C54270C7E5}"/>
                    </a:ext>
                  </a:extLst>
                </p:cNvPr>
                <p:cNvPicPr/>
                <p:nvPr/>
              </p:nvPicPr>
              <p:blipFill>
                <a:blip r:embed="rId588"/>
                <a:stretch>
                  <a:fillRect/>
                </a:stretch>
              </p:blipFill>
              <p:spPr>
                <a:xfrm>
                  <a:off x="4857120" y="5773457"/>
                  <a:ext cx="547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388" name="Ink 387">
                  <a:extLst>
                    <a:ext uri="{FF2B5EF4-FFF2-40B4-BE49-F238E27FC236}">
                      <a16:creationId xmlns:a16="http://schemas.microsoft.com/office/drawing/2014/main" id="{BA952055-E4B5-4A94-BB30-4A6DCA37D85C}"/>
                    </a:ext>
                  </a:extLst>
                </p14:cNvPr>
                <p14:cNvContentPartPr/>
                <p14:nvPr/>
              </p14:nvContentPartPr>
              <p14:xfrm>
                <a:off x="4806720" y="5932217"/>
                <a:ext cx="183240" cy="24480"/>
              </p14:xfrm>
            </p:contentPart>
          </mc:Choice>
          <mc:Fallback>
            <p:pic>
              <p:nvPicPr>
                <p:cNvPr id="388" name="Ink 387">
                  <a:extLst>
                    <a:ext uri="{FF2B5EF4-FFF2-40B4-BE49-F238E27FC236}">
                      <a16:creationId xmlns:a16="http://schemas.microsoft.com/office/drawing/2014/main" id="{BA952055-E4B5-4A94-BB30-4A6DCA37D85C}"/>
                    </a:ext>
                  </a:extLst>
                </p:cNvPr>
                <p:cNvPicPr/>
                <p:nvPr/>
              </p:nvPicPr>
              <p:blipFill>
                <a:blip r:embed="rId590"/>
                <a:stretch>
                  <a:fillRect/>
                </a:stretch>
              </p:blipFill>
              <p:spPr>
                <a:xfrm>
                  <a:off x="4798080" y="5923577"/>
                  <a:ext cx="2008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389" name="Ink 388">
                  <a:extLst>
                    <a:ext uri="{FF2B5EF4-FFF2-40B4-BE49-F238E27FC236}">
                      <a16:creationId xmlns:a16="http://schemas.microsoft.com/office/drawing/2014/main" id="{75D0BFBB-FEAB-4870-806C-1CAFB1EEC41F}"/>
                    </a:ext>
                  </a:extLst>
                </p14:cNvPr>
                <p14:cNvContentPartPr/>
                <p14:nvPr/>
              </p14:nvContentPartPr>
              <p14:xfrm>
                <a:off x="4972320" y="5798657"/>
                <a:ext cx="31680" cy="225720"/>
              </p14:xfrm>
            </p:contentPart>
          </mc:Choice>
          <mc:Fallback>
            <p:pic>
              <p:nvPicPr>
                <p:cNvPr id="389" name="Ink 388">
                  <a:extLst>
                    <a:ext uri="{FF2B5EF4-FFF2-40B4-BE49-F238E27FC236}">
                      <a16:creationId xmlns:a16="http://schemas.microsoft.com/office/drawing/2014/main" id="{75D0BFBB-FEAB-4870-806C-1CAFB1EEC41F}"/>
                    </a:ext>
                  </a:extLst>
                </p:cNvPr>
                <p:cNvPicPr/>
                <p:nvPr/>
              </p:nvPicPr>
              <p:blipFill>
                <a:blip r:embed="rId592"/>
                <a:stretch>
                  <a:fillRect/>
                </a:stretch>
              </p:blipFill>
              <p:spPr>
                <a:xfrm>
                  <a:off x="4963680" y="5790017"/>
                  <a:ext cx="493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390" name="Ink 389">
                  <a:extLst>
                    <a:ext uri="{FF2B5EF4-FFF2-40B4-BE49-F238E27FC236}">
                      <a16:creationId xmlns:a16="http://schemas.microsoft.com/office/drawing/2014/main" id="{996C2FE3-81E6-4462-8245-3932D4B57DE6}"/>
                    </a:ext>
                  </a:extLst>
                </p14:cNvPr>
                <p14:cNvContentPartPr/>
                <p14:nvPr/>
              </p14:nvContentPartPr>
              <p14:xfrm>
                <a:off x="4981320" y="5773457"/>
                <a:ext cx="139320" cy="277920"/>
              </p14:xfrm>
            </p:contentPart>
          </mc:Choice>
          <mc:Fallback>
            <p:pic>
              <p:nvPicPr>
                <p:cNvPr id="390" name="Ink 389">
                  <a:extLst>
                    <a:ext uri="{FF2B5EF4-FFF2-40B4-BE49-F238E27FC236}">
                      <a16:creationId xmlns:a16="http://schemas.microsoft.com/office/drawing/2014/main" id="{996C2FE3-81E6-4462-8245-3932D4B57DE6}"/>
                    </a:ext>
                  </a:extLst>
                </p:cNvPr>
                <p:cNvPicPr/>
                <p:nvPr/>
              </p:nvPicPr>
              <p:blipFill>
                <a:blip r:embed="rId594"/>
                <a:stretch>
                  <a:fillRect/>
                </a:stretch>
              </p:blipFill>
              <p:spPr>
                <a:xfrm>
                  <a:off x="4972680" y="5764457"/>
                  <a:ext cx="156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391" name="Ink 390">
                  <a:extLst>
                    <a:ext uri="{FF2B5EF4-FFF2-40B4-BE49-F238E27FC236}">
                      <a16:creationId xmlns:a16="http://schemas.microsoft.com/office/drawing/2014/main" id="{A275E0E7-0A42-4614-879F-8A55ABB0A9DB}"/>
                    </a:ext>
                  </a:extLst>
                </p14:cNvPr>
                <p14:cNvContentPartPr/>
                <p14:nvPr/>
              </p14:nvContentPartPr>
              <p14:xfrm>
                <a:off x="5137200" y="5944457"/>
                <a:ext cx="128160" cy="90000"/>
              </p14:xfrm>
            </p:contentPart>
          </mc:Choice>
          <mc:Fallback>
            <p:pic>
              <p:nvPicPr>
                <p:cNvPr id="391" name="Ink 390">
                  <a:extLst>
                    <a:ext uri="{FF2B5EF4-FFF2-40B4-BE49-F238E27FC236}">
                      <a16:creationId xmlns:a16="http://schemas.microsoft.com/office/drawing/2014/main" id="{A275E0E7-0A42-4614-879F-8A55ABB0A9DB}"/>
                    </a:ext>
                  </a:extLst>
                </p:cNvPr>
                <p:cNvPicPr/>
                <p:nvPr/>
              </p:nvPicPr>
              <p:blipFill>
                <a:blip r:embed="rId596"/>
                <a:stretch>
                  <a:fillRect/>
                </a:stretch>
              </p:blipFill>
              <p:spPr>
                <a:xfrm>
                  <a:off x="5128560" y="5935817"/>
                  <a:ext cx="1458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597">
              <p14:nvContentPartPr>
                <p14:cNvPr id="392" name="Ink 391">
                  <a:extLst>
                    <a:ext uri="{FF2B5EF4-FFF2-40B4-BE49-F238E27FC236}">
                      <a16:creationId xmlns:a16="http://schemas.microsoft.com/office/drawing/2014/main" id="{B009864C-F416-4E37-AD95-E35957CA98E3}"/>
                    </a:ext>
                  </a:extLst>
                </p14:cNvPr>
                <p14:cNvContentPartPr/>
                <p14:nvPr/>
              </p14:nvContentPartPr>
              <p14:xfrm>
                <a:off x="5193000" y="5825657"/>
                <a:ext cx="214920" cy="186840"/>
              </p14:xfrm>
            </p:contentPart>
          </mc:Choice>
          <mc:Fallback>
            <p:pic>
              <p:nvPicPr>
                <p:cNvPr id="392" name="Ink 391">
                  <a:extLst>
                    <a:ext uri="{FF2B5EF4-FFF2-40B4-BE49-F238E27FC236}">
                      <a16:creationId xmlns:a16="http://schemas.microsoft.com/office/drawing/2014/main" id="{B009864C-F416-4E37-AD95-E35957CA98E3}"/>
                    </a:ext>
                  </a:extLst>
                </p:cNvPr>
                <p:cNvPicPr/>
                <p:nvPr/>
              </p:nvPicPr>
              <p:blipFill>
                <a:blip r:embed="rId598"/>
                <a:stretch>
                  <a:fillRect/>
                </a:stretch>
              </p:blipFill>
              <p:spPr>
                <a:xfrm>
                  <a:off x="5184360" y="5816657"/>
                  <a:ext cx="2325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599">
              <p14:nvContentPartPr>
                <p14:cNvPr id="393" name="Ink 392">
                  <a:extLst>
                    <a:ext uri="{FF2B5EF4-FFF2-40B4-BE49-F238E27FC236}">
                      <a16:creationId xmlns:a16="http://schemas.microsoft.com/office/drawing/2014/main" id="{1951B8F4-D874-4B3F-A37C-868E2B2C6B9A}"/>
                    </a:ext>
                  </a:extLst>
                </p14:cNvPr>
                <p14:cNvContentPartPr/>
                <p14:nvPr/>
              </p14:nvContentPartPr>
              <p14:xfrm>
                <a:off x="5338080" y="5882537"/>
                <a:ext cx="172440" cy="153720"/>
              </p14:xfrm>
            </p:contentPart>
          </mc:Choice>
          <mc:Fallback>
            <p:pic>
              <p:nvPicPr>
                <p:cNvPr id="393" name="Ink 392">
                  <a:extLst>
                    <a:ext uri="{FF2B5EF4-FFF2-40B4-BE49-F238E27FC236}">
                      <a16:creationId xmlns:a16="http://schemas.microsoft.com/office/drawing/2014/main" id="{1951B8F4-D874-4B3F-A37C-868E2B2C6B9A}"/>
                    </a:ext>
                  </a:extLst>
                </p:cNvPr>
                <p:cNvPicPr/>
                <p:nvPr/>
              </p:nvPicPr>
              <p:blipFill>
                <a:blip r:embed="rId600"/>
                <a:stretch>
                  <a:fillRect/>
                </a:stretch>
              </p:blipFill>
              <p:spPr>
                <a:xfrm>
                  <a:off x="5329080" y="5873897"/>
                  <a:ext cx="190080" cy="171360"/>
                </a:xfrm>
                <a:prstGeom prst="rect">
                  <a:avLst/>
                </a:prstGeom>
              </p:spPr>
            </p:pic>
          </mc:Fallback>
        </mc:AlternateContent>
      </p:grpSp>
      <p:grpSp>
        <p:nvGrpSpPr>
          <p:cNvPr id="412" name="Group 411">
            <a:extLst>
              <a:ext uri="{FF2B5EF4-FFF2-40B4-BE49-F238E27FC236}">
                <a16:creationId xmlns:a16="http://schemas.microsoft.com/office/drawing/2014/main" id="{D15AA789-261F-45D4-8A6E-ADEAF1460DBC}"/>
              </a:ext>
            </a:extLst>
          </p:cNvPr>
          <p:cNvGrpSpPr/>
          <p:nvPr/>
        </p:nvGrpSpPr>
        <p:grpSpPr>
          <a:xfrm>
            <a:off x="5947560" y="5647457"/>
            <a:ext cx="800640" cy="431280"/>
            <a:chOff x="5947560" y="5647457"/>
            <a:chExt cx="800640" cy="431280"/>
          </a:xfrm>
        </p:grpSpPr>
        <mc:AlternateContent xmlns:mc="http://schemas.openxmlformats.org/markup-compatibility/2006">
          <mc:Choice xmlns:p14="http://schemas.microsoft.com/office/powerpoint/2010/main" Requires="p14">
            <p:contentPart p14:bwMode="auto" r:id="rId601">
              <p14:nvContentPartPr>
                <p14:cNvPr id="398" name="Ink 397">
                  <a:extLst>
                    <a:ext uri="{FF2B5EF4-FFF2-40B4-BE49-F238E27FC236}">
                      <a16:creationId xmlns:a16="http://schemas.microsoft.com/office/drawing/2014/main" id="{F0622760-15D5-48F7-9C6D-2553697B5201}"/>
                    </a:ext>
                  </a:extLst>
                </p14:cNvPr>
                <p14:cNvContentPartPr/>
                <p14:nvPr/>
              </p14:nvContentPartPr>
              <p14:xfrm>
                <a:off x="5947560" y="5862017"/>
                <a:ext cx="109080" cy="127800"/>
              </p14:xfrm>
            </p:contentPart>
          </mc:Choice>
          <mc:Fallback>
            <p:pic>
              <p:nvPicPr>
                <p:cNvPr id="398" name="Ink 397">
                  <a:extLst>
                    <a:ext uri="{FF2B5EF4-FFF2-40B4-BE49-F238E27FC236}">
                      <a16:creationId xmlns:a16="http://schemas.microsoft.com/office/drawing/2014/main" id="{F0622760-15D5-48F7-9C6D-2553697B5201}"/>
                    </a:ext>
                  </a:extLst>
                </p:cNvPr>
                <p:cNvPicPr/>
                <p:nvPr/>
              </p:nvPicPr>
              <p:blipFill>
                <a:blip r:embed="rId602"/>
                <a:stretch>
                  <a:fillRect/>
                </a:stretch>
              </p:blipFill>
              <p:spPr>
                <a:xfrm>
                  <a:off x="5938560" y="5853017"/>
                  <a:ext cx="1267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399" name="Ink 398">
                  <a:extLst>
                    <a:ext uri="{FF2B5EF4-FFF2-40B4-BE49-F238E27FC236}">
                      <a16:creationId xmlns:a16="http://schemas.microsoft.com/office/drawing/2014/main" id="{FBA2EF50-A27B-4EA9-B756-8D8C9B1401A1}"/>
                    </a:ext>
                  </a:extLst>
                </p14:cNvPr>
                <p14:cNvContentPartPr/>
                <p14:nvPr/>
              </p14:nvContentPartPr>
              <p14:xfrm>
                <a:off x="6095880" y="5890817"/>
                <a:ext cx="84600" cy="30960"/>
              </p14:xfrm>
            </p:contentPart>
          </mc:Choice>
          <mc:Fallback>
            <p:pic>
              <p:nvPicPr>
                <p:cNvPr id="399" name="Ink 398">
                  <a:extLst>
                    <a:ext uri="{FF2B5EF4-FFF2-40B4-BE49-F238E27FC236}">
                      <a16:creationId xmlns:a16="http://schemas.microsoft.com/office/drawing/2014/main" id="{FBA2EF50-A27B-4EA9-B756-8D8C9B1401A1}"/>
                    </a:ext>
                  </a:extLst>
                </p:cNvPr>
                <p:cNvPicPr/>
                <p:nvPr/>
              </p:nvPicPr>
              <p:blipFill>
                <a:blip r:embed="rId604"/>
                <a:stretch>
                  <a:fillRect/>
                </a:stretch>
              </p:blipFill>
              <p:spPr>
                <a:xfrm>
                  <a:off x="6086880" y="5882177"/>
                  <a:ext cx="1022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400" name="Ink 399">
                  <a:extLst>
                    <a:ext uri="{FF2B5EF4-FFF2-40B4-BE49-F238E27FC236}">
                      <a16:creationId xmlns:a16="http://schemas.microsoft.com/office/drawing/2014/main" id="{92E6E36B-6DCA-4E02-8424-16CA555AAE4D}"/>
                    </a:ext>
                  </a:extLst>
                </p14:cNvPr>
                <p14:cNvContentPartPr/>
                <p14:nvPr/>
              </p14:nvContentPartPr>
              <p14:xfrm>
                <a:off x="6144120" y="5931137"/>
                <a:ext cx="81360" cy="13680"/>
              </p14:xfrm>
            </p:contentPart>
          </mc:Choice>
          <mc:Fallback>
            <p:pic>
              <p:nvPicPr>
                <p:cNvPr id="400" name="Ink 399">
                  <a:extLst>
                    <a:ext uri="{FF2B5EF4-FFF2-40B4-BE49-F238E27FC236}">
                      <a16:creationId xmlns:a16="http://schemas.microsoft.com/office/drawing/2014/main" id="{92E6E36B-6DCA-4E02-8424-16CA555AAE4D}"/>
                    </a:ext>
                  </a:extLst>
                </p:cNvPr>
                <p:cNvPicPr/>
                <p:nvPr/>
              </p:nvPicPr>
              <p:blipFill>
                <a:blip r:embed="rId606"/>
                <a:stretch>
                  <a:fillRect/>
                </a:stretch>
              </p:blipFill>
              <p:spPr>
                <a:xfrm>
                  <a:off x="6135480" y="5922137"/>
                  <a:ext cx="99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401" name="Ink 400">
                  <a:extLst>
                    <a:ext uri="{FF2B5EF4-FFF2-40B4-BE49-F238E27FC236}">
                      <a16:creationId xmlns:a16="http://schemas.microsoft.com/office/drawing/2014/main" id="{81839156-A04F-4CCF-91C4-7F211592783C}"/>
                    </a:ext>
                  </a:extLst>
                </p14:cNvPr>
                <p14:cNvContentPartPr/>
                <p14:nvPr/>
              </p14:nvContentPartPr>
              <p14:xfrm>
                <a:off x="6252480" y="5647457"/>
                <a:ext cx="270360" cy="360720"/>
              </p14:xfrm>
            </p:contentPart>
          </mc:Choice>
          <mc:Fallback>
            <p:pic>
              <p:nvPicPr>
                <p:cNvPr id="401" name="Ink 400">
                  <a:extLst>
                    <a:ext uri="{FF2B5EF4-FFF2-40B4-BE49-F238E27FC236}">
                      <a16:creationId xmlns:a16="http://schemas.microsoft.com/office/drawing/2014/main" id="{81839156-A04F-4CCF-91C4-7F211592783C}"/>
                    </a:ext>
                  </a:extLst>
                </p:cNvPr>
                <p:cNvPicPr/>
                <p:nvPr/>
              </p:nvPicPr>
              <p:blipFill>
                <a:blip r:embed="rId608"/>
                <a:stretch>
                  <a:fillRect/>
                </a:stretch>
              </p:blipFill>
              <p:spPr>
                <a:xfrm>
                  <a:off x="6243480" y="5638457"/>
                  <a:ext cx="28800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402" name="Ink 401">
                  <a:extLst>
                    <a:ext uri="{FF2B5EF4-FFF2-40B4-BE49-F238E27FC236}">
                      <a16:creationId xmlns:a16="http://schemas.microsoft.com/office/drawing/2014/main" id="{1651AC3D-EF78-462D-BF63-04826B916954}"/>
                    </a:ext>
                  </a:extLst>
                </p14:cNvPr>
                <p14:cNvContentPartPr/>
                <p14:nvPr/>
              </p14:nvContentPartPr>
              <p14:xfrm>
                <a:off x="6532560" y="5651777"/>
                <a:ext cx="76320" cy="144000"/>
              </p14:xfrm>
            </p:contentPart>
          </mc:Choice>
          <mc:Fallback>
            <p:pic>
              <p:nvPicPr>
                <p:cNvPr id="402" name="Ink 401">
                  <a:extLst>
                    <a:ext uri="{FF2B5EF4-FFF2-40B4-BE49-F238E27FC236}">
                      <a16:creationId xmlns:a16="http://schemas.microsoft.com/office/drawing/2014/main" id="{1651AC3D-EF78-462D-BF63-04826B916954}"/>
                    </a:ext>
                  </a:extLst>
                </p:cNvPr>
                <p:cNvPicPr/>
                <p:nvPr/>
              </p:nvPicPr>
              <p:blipFill>
                <a:blip r:embed="rId610"/>
                <a:stretch>
                  <a:fillRect/>
                </a:stretch>
              </p:blipFill>
              <p:spPr>
                <a:xfrm>
                  <a:off x="6523920" y="5642777"/>
                  <a:ext cx="939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403" name="Ink 402">
                  <a:extLst>
                    <a:ext uri="{FF2B5EF4-FFF2-40B4-BE49-F238E27FC236}">
                      <a16:creationId xmlns:a16="http://schemas.microsoft.com/office/drawing/2014/main" id="{EC2F6A47-600E-4613-A039-4A938395F9EB}"/>
                    </a:ext>
                  </a:extLst>
                </p14:cNvPr>
                <p14:cNvContentPartPr/>
                <p14:nvPr/>
              </p14:nvContentPartPr>
              <p14:xfrm>
                <a:off x="6694920" y="5860577"/>
                <a:ext cx="53280" cy="218160"/>
              </p14:xfrm>
            </p:contentPart>
          </mc:Choice>
          <mc:Fallback>
            <p:pic>
              <p:nvPicPr>
                <p:cNvPr id="403" name="Ink 402">
                  <a:extLst>
                    <a:ext uri="{FF2B5EF4-FFF2-40B4-BE49-F238E27FC236}">
                      <a16:creationId xmlns:a16="http://schemas.microsoft.com/office/drawing/2014/main" id="{EC2F6A47-600E-4613-A039-4A938395F9EB}"/>
                    </a:ext>
                  </a:extLst>
                </p:cNvPr>
                <p:cNvPicPr/>
                <p:nvPr/>
              </p:nvPicPr>
              <p:blipFill>
                <a:blip r:embed="rId612"/>
                <a:stretch>
                  <a:fillRect/>
                </a:stretch>
              </p:blipFill>
              <p:spPr>
                <a:xfrm>
                  <a:off x="6686280" y="5851937"/>
                  <a:ext cx="70920" cy="235800"/>
                </a:xfrm>
                <a:prstGeom prst="rect">
                  <a:avLst/>
                </a:prstGeom>
              </p:spPr>
            </p:pic>
          </mc:Fallback>
        </mc:AlternateContent>
      </p:grpSp>
      <p:grpSp>
        <p:nvGrpSpPr>
          <p:cNvPr id="411" name="Group 410">
            <a:extLst>
              <a:ext uri="{FF2B5EF4-FFF2-40B4-BE49-F238E27FC236}">
                <a16:creationId xmlns:a16="http://schemas.microsoft.com/office/drawing/2014/main" id="{12E37F34-E13B-4485-8A3C-B595738CDDB9}"/>
              </a:ext>
            </a:extLst>
          </p:cNvPr>
          <p:cNvGrpSpPr/>
          <p:nvPr/>
        </p:nvGrpSpPr>
        <p:grpSpPr>
          <a:xfrm>
            <a:off x="6934320" y="5648537"/>
            <a:ext cx="736920" cy="307440"/>
            <a:chOff x="6934320" y="5648537"/>
            <a:chExt cx="736920" cy="307440"/>
          </a:xfrm>
        </p:grpSpPr>
        <mc:AlternateContent xmlns:mc="http://schemas.openxmlformats.org/markup-compatibility/2006">
          <mc:Choice xmlns:p14="http://schemas.microsoft.com/office/powerpoint/2010/main" Requires="p14">
            <p:contentPart p14:bwMode="auto" r:id="rId613">
              <p14:nvContentPartPr>
                <p14:cNvPr id="404" name="Ink 403">
                  <a:extLst>
                    <a:ext uri="{FF2B5EF4-FFF2-40B4-BE49-F238E27FC236}">
                      <a16:creationId xmlns:a16="http://schemas.microsoft.com/office/drawing/2014/main" id="{01611294-BDB2-4AC6-B611-8AC78A99A2E1}"/>
                    </a:ext>
                  </a:extLst>
                </p14:cNvPr>
                <p14:cNvContentPartPr/>
                <p14:nvPr/>
              </p14:nvContentPartPr>
              <p14:xfrm>
                <a:off x="6934320" y="5834657"/>
                <a:ext cx="104400" cy="121320"/>
              </p14:xfrm>
            </p:contentPart>
          </mc:Choice>
          <mc:Fallback>
            <p:pic>
              <p:nvPicPr>
                <p:cNvPr id="404" name="Ink 403">
                  <a:extLst>
                    <a:ext uri="{FF2B5EF4-FFF2-40B4-BE49-F238E27FC236}">
                      <a16:creationId xmlns:a16="http://schemas.microsoft.com/office/drawing/2014/main" id="{01611294-BDB2-4AC6-B611-8AC78A99A2E1}"/>
                    </a:ext>
                  </a:extLst>
                </p:cNvPr>
                <p:cNvPicPr/>
                <p:nvPr/>
              </p:nvPicPr>
              <p:blipFill>
                <a:blip r:embed="rId614"/>
                <a:stretch>
                  <a:fillRect/>
                </a:stretch>
              </p:blipFill>
              <p:spPr>
                <a:xfrm>
                  <a:off x="6925680" y="5825657"/>
                  <a:ext cx="1220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405" name="Ink 404">
                  <a:extLst>
                    <a:ext uri="{FF2B5EF4-FFF2-40B4-BE49-F238E27FC236}">
                      <a16:creationId xmlns:a16="http://schemas.microsoft.com/office/drawing/2014/main" id="{083270DB-05D5-4671-87F1-BE9B67234B2F}"/>
                    </a:ext>
                  </a:extLst>
                </p14:cNvPr>
                <p14:cNvContentPartPr/>
                <p14:nvPr/>
              </p14:nvContentPartPr>
              <p14:xfrm>
                <a:off x="7062480" y="5669057"/>
                <a:ext cx="70200" cy="246960"/>
              </p14:xfrm>
            </p:contentPart>
          </mc:Choice>
          <mc:Fallback>
            <p:pic>
              <p:nvPicPr>
                <p:cNvPr id="405" name="Ink 404">
                  <a:extLst>
                    <a:ext uri="{FF2B5EF4-FFF2-40B4-BE49-F238E27FC236}">
                      <a16:creationId xmlns:a16="http://schemas.microsoft.com/office/drawing/2014/main" id="{083270DB-05D5-4671-87F1-BE9B67234B2F}"/>
                    </a:ext>
                  </a:extLst>
                </p:cNvPr>
                <p:cNvPicPr/>
                <p:nvPr/>
              </p:nvPicPr>
              <p:blipFill>
                <a:blip r:embed="rId616"/>
                <a:stretch>
                  <a:fillRect/>
                </a:stretch>
              </p:blipFill>
              <p:spPr>
                <a:xfrm>
                  <a:off x="7053480" y="5660417"/>
                  <a:ext cx="87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617">
              <p14:nvContentPartPr>
                <p14:cNvPr id="406" name="Ink 405">
                  <a:extLst>
                    <a:ext uri="{FF2B5EF4-FFF2-40B4-BE49-F238E27FC236}">
                      <a16:creationId xmlns:a16="http://schemas.microsoft.com/office/drawing/2014/main" id="{4F7B5E5C-E020-4936-B769-C85DFAF8F054}"/>
                    </a:ext>
                  </a:extLst>
                </p14:cNvPr>
                <p14:cNvContentPartPr/>
                <p14:nvPr/>
              </p14:nvContentPartPr>
              <p14:xfrm>
                <a:off x="7228440" y="5651777"/>
                <a:ext cx="16920" cy="209160"/>
              </p14:xfrm>
            </p:contentPart>
          </mc:Choice>
          <mc:Fallback>
            <p:pic>
              <p:nvPicPr>
                <p:cNvPr id="406" name="Ink 405">
                  <a:extLst>
                    <a:ext uri="{FF2B5EF4-FFF2-40B4-BE49-F238E27FC236}">
                      <a16:creationId xmlns:a16="http://schemas.microsoft.com/office/drawing/2014/main" id="{4F7B5E5C-E020-4936-B769-C85DFAF8F054}"/>
                    </a:ext>
                  </a:extLst>
                </p:cNvPr>
                <p:cNvPicPr/>
                <p:nvPr/>
              </p:nvPicPr>
              <p:blipFill>
                <a:blip r:embed="rId618"/>
                <a:stretch>
                  <a:fillRect/>
                </a:stretch>
              </p:blipFill>
              <p:spPr>
                <a:xfrm>
                  <a:off x="7219440" y="5642777"/>
                  <a:ext cx="34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19">
              <p14:nvContentPartPr>
                <p14:cNvPr id="407" name="Ink 406">
                  <a:extLst>
                    <a:ext uri="{FF2B5EF4-FFF2-40B4-BE49-F238E27FC236}">
                      <a16:creationId xmlns:a16="http://schemas.microsoft.com/office/drawing/2014/main" id="{CA29069C-5C24-461C-A02E-B43E9DA3B88D}"/>
                    </a:ext>
                  </a:extLst>
                </p14:cNvPr>
                <p14:cNvContentPartPr/>
                <p14:nvPr/>
              </p14:nvContentPartPr>
              <p14:xfrm>
                <a:off x="7211160" y="5742137"/>
                <a:ext cx="130320" cy="37800"/>
              </p14:xfrm>
            </p:contentPart>
          </mc:Choice>
          <mc:Fallback>
            <p:pic>
              <p:nvPicPr>
                <p:cNvPr id="407" name="Ink 406">
                  <a:extLst>
                    <a:ext uri="{FF2B5EF4-FFF2-40B4-BE49-F238E27FC236}">
                      <a16:creationId xmlns:a16="http://schemas.microsoft.com/office/drawing/2014/main" id="{CA29069C-5C24-461C-A02E-B43E9DA3B88D}"/>
                    </a:ext>
                  </a:extLst>
                </p:cNvPr>
                <p:cNvPicPr/>
                <p:nvPr/>
              </p:nvPicPr>
              <p:blipFill>
                <a:blip r:embed="rId620"/>
                <a:stretch>
                  <a:fillRect/>
                </a:stretch>
              </p:blipFill>
              <p:spPr>
                <a:xfrm>
                  <a:off x="7202160" y="5733497"/>
                  <a:ext cx="1479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21">
              <p14:nvContentPartPr>
                <p14:cNvPr id="408" name="Ink 407">
                  <a:extLst>
                    <a:ext uri="{FF2B5EF4-FFF2-40B4-BE49-F238E27FC236}">
                      <a16:creationId xmlns:a16="http://schemas.microsoft.com/office/drawing/2014/main" id="{7E7E1DC1-2064-43BA-A567-4075F06E3A02}"/>
                    </a:ext>
                  </a:extLst>
                </p14:cNvPr>
                <p14:cNvContentPartPr/>
                <p14:nvPr/>
              </p14:nvContentPartPr>
              <p14:xfrm>
                <a:off x="7313040" y="5764457"/>
                <a:ext cx="132840" cy="101520"/>
              </p14:xfrm>
            </p:contentPart>
          </mc:Choice>
          <mc:Fallback>
            <p:pic>
              <p:nvPicPr>
                <p:cNvPr id="408" name="Ink 407">
                  <a:extLst>
                    <a:ext uri="{FF2B5EF4-FFF2-40B4-BE49-F238E27FC236}">
                      <a16:creationId xmlns:a16="http://schemas.microsoft.com/office/drawing/2014/main" id="{7E7E1DC1-2064-43BA-A567-4075F06E3A02}"/>
                    </a:ext>
                  </a:extLst>
                </p:cNvPr>
                <p:cNvPicPr/>
                <p:nvPr/>
              </p:nvPicPr>
              <p:blipFill>
                <a:blip r:embed="rId622"/>
                <a:stretch>
                  <a:fillRect/>
                </a:stretch>
              </p:blipFill>
              <p:spPr>
                <a:xfrm>
                  <a:off x="7304400" y="5755817"/>
                  <a:ext cx="1504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623">
              <p14:nvContentPartPr>
                <p14:cNvPr id="409" name="Ink 408">
                  <a:extLst>
                    <a:ext uri="{FF2B5EF4-FFF2-40B4-BE49-F238E27FC236}">
                      <a16:creationId xmlns:a16="http://schemas.microsoft.com/office/drawing/2014/main" id="{8609D70A-403A-4460-82C3-D82172B72BC9}"/>
                    </a:ext>
                  </a:extLst>
                </p14:cNvPr>
                <p14:cNvContentPartPr/>
                <p14:nvPr/>
              </p14:nvContentPartPr>
              <p14:xfrm>
                <a:off x="7440480" y="5648537"/>
                <a:ext cx="49680" cy="203040"/>
              </p14:xfrm>
            </p:contentPart>
          </mc:Choice>
          <mc:Fallback>
            <p:pic>
              <p:nvPicPr>
                <p:cNvPr id="409" name="Ink 408">
                  <a:extLst>
                    <a:ext uri="{FF2B5EF4-FFF2-40B4-BE49-F238E27FC236}">
                      <a16:creationId xmlns:a16="http://schemas.microsoft.com/office/drawing/2014/main" id="{8609D70A-403A-4460-82C3-D82172B72BC9}"/>
                    </a:ext>
                  </a:extLst>
                </p:cNvPr>
                <p:cNvPicPr/>
                <p:nvPr/>
              </p:nvPicPr>
              <p:blipFill>
                <a:blip r:embed="rId624"/>
                <a:stretch>
                  <a:fillRect/>
                </a:stretch>
              </p:blipFill>
              <p:spPr>
                <a:xfrm>
                  <a:off x="7431840" y="5639537"/>
                  <a:ext cx="673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625">
              <p14:nvContentPartPr>
                <p14:cNvPr id="410" name="Ink 409">
                  <a:extLst>
                    <a:ext uri="{FF2B5EF4-FFF2-40B4-BE49-F238E27FC236}">
                      <a16:creationId xmlns:a16="http://schemas.microsoft.com/office/drawing/2014/main" id="{45F75A51-8DA0-470F-BAB3-0E9E94F14252}"/>
                    </a:ext>
                  </a:extLst>
                </p14:cNvPr>
                <p14:cNvContentPartPr/>
                <p14:nvPr/>
              </p14:nvContentPartPr>
              <p14:xfrm>
                <a:off x="7480440" y="5729897"/>
                <a:ext cx="190800" cy="116640"/>
              </p14:xfrm>
            </p:contentPart>
          </mc:Choice>
          <mc:Fallback>
            <p:pic>
              <p:nvPicPr>
                <p:cNvPr id="410" name="Ink 409">
                  <a:extLst>
                    <a:ext uri="{FF2B5EF4-FFF2-40B4-BE49-F238E27FC236}">
                      <a16:creationId xmlns:a16="http://schemas.microsoft.com/office/drawing/2014/main" id="{45F75A51-8DA0-470F-BAB3-0E9E94F14252}"/>
                    </a:ext>
                  </a:extLst>
                </p:cNvPr>
                <p:cNvPicPr/>
                <p:nvPr/>
              </p:nvPicPr>
              <p:blipFill>
                <a:blip r:embed="rId626"/>
                <a:stretch>
                  <a:fillRect/>
                </a:stretch>
              </p:blipFill>
              <p:spPr>
                <a:xfrm>
                  <a:off x="7471800" y="5721257"/>
                  <a:ext cx="208440" cy="134280"/>
                </a:xfrm>
                <a:prstGeom prst="rect">
                  <a:avLst/>
                </a:prstGeom>
              </p:spPr>
            </p:pic>
          </mc:Fallback>
        </mc:AlternateContent>
      </p:grpSp>
      <p:grpSp>
        <p:nvGrpSpPr>
          <p:cNvPr id="418" name="Group 417">
            <a:extLst>
              <a:ext uri="{FF2B5EF4-FFF2-40B4-BE49-F238E27FC236}">
                <a16:creationId xmlns:a16="http://schemas.microsoft.com/office/drawing/2014/main" id="{A79F6E55-7021-41EC-BD26-5B23244B9EC8}"/>
              </a:ext>
            </a:extLst>
          </p:cNvPr>
          <p:cNvGrpSpPr/>
          <p:nvPr/>
        </p:nvGrpSpPr>
        <p:grpSpPr>
          <a:xfrm>
            <a:off x="8168760" y="5611097"/>
            <a:ext cx="391680" cy="225360"/>
            <a:chOff x="8168760" y="5611097"/>
            <a:chExt cx="391680" cy="225360"/>
          </a:xfrm>
        </p:grpSpPr>
        <mc:AlternateContent xmlns:mc="http://schemas.openxmlformats.org/markup-compatibility/2006">
          <mc:Choice xmlns:p14="http://schemas.microsoft.com/office/powerpoint/2010/main" Requires="p14">
            <p:contentPart p14:bwMode="auto" r:id="rId627">
              <p14:nvContentPartPr>
                <p14:cNvPr id="413" name="Ink 412">
                  <a:extLst>
                    <a:ext uri="{FF2B5EF4-FFF2-40B4-BE49-F238E27FC236}">
                      <a16:creationId xmlns:a16="http://schemas.microsoft.com/office/drawing/2014/main" id="{0A67D366-8FB9-4AEC-A654-7917702ED343}"/>
                    </a:ext>
                  </a:extLst>
                </p14:cNvPr>
                <p14:cNvContentPartPr/>
                <p14:nvPr/>
              </p14:nvContentPartPr>
              <p14:xfrm>
                <a:off x="8168760" y="5682737"/>
                <a:ext cx="157680" cy="153720"/>
              </p14:xfrm>
            </p:contentPart>
          </mc:Choice>
          <mc:Fallback>
            <p:pic>
              <p:nvPicPr>
                <p:cNvPr id="413" name="Ink 412">
                  <a:extLst>
                    <a:ext uri="{FF2B5EF4-FFF2-40B4-BE49-F238E27FC236}">
                      <a16:creationId xmlns:a16="http://schemas.microsoft.com/office/drawing/2014/main" id="{0A67D366-8FB9-4AEC-A654-7917702ED343}"/>
                    </a:ext>
                  </a:extLst>
                </p:cNvPr>
                <p:cNvPicPr/>
                <p:nvPr/>
              </p:nvPicPr>
              <p:blipFill>
                <a:blip r:embed="rId628"/>
                <a:stretch>
                  <a:fillRect/>
                </a:stretch>
              </p:blipFill>
              <p:spPr>
                <a:xfrm>
                  <a:off x="8159760" y="5673737"/>
                  <a:ext cx="1753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414" name="Ink 413">
                  <a:extLst>
                    <a:ext uri="{FF2B5EF4-FFF2-40B4-BE49-F238E27FC236}">
                      <a16:creationId xmlns:a16="http://schemas.microsoft.com/office/drawing/2014/main" id="{3ECE3AD8-1C93-41AF-A4FC-BC6A0099196F}"/>
                    </a:ext>
                  </a:extLst>
                </p14:cNvPr>
                <p14:cNvContentPartPr/>
                <p14:nvPr/>
              </p14:nvContentPartPr>
              <p14:xfrm>
                <a:off x="8368560" y="5673377"/>
                <a:ext cx="39960" cy="151560"/>
              </p14:xfrm>
            </p:contentPart>
          </mc:Choice>
          <mc:Fallback>
            <p:pic>
              <p:nvPicPr>
                <p:cNvPr id="414" name="Ink 413">
                  <a:extLst>
                    <a:ext uri="{FF2B5EF4-FFF2-40B4-BE49-F238E27FC236}">
                      <a16:creationId xmlns:a16="http://schemas.microsoft.com/office/drawing/2014/main" id="{3ECE3AD8-1C93-41AF-A4FC-BC6A0099196F}"/>
                    </a:ext>
                  </a:extLst>
                </p:cNvPr>
                <p:cNvPicPr/>
                <p:nvPr/>
              </p:nvPicPr>
              <p:blipFill>
                <a:blip r:embed="rId630"/>
                <a:stretch>
                  <a:fillRect/>
                </a:stretch>
              </p:blipFill>
              <p:spPr>
                <a:xfrm>
                  <a:off x="8359560" y="5664737"/>
                  <a:ext cx="576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415" name="Ink 414">
                  <a:extLst>
                    <a:ext uri="{FF2B5EF4-FFF2-40B4-BE49-F238E27FC236}">
                      <a16:creationId xmlns:a16="http://schemas.microsoft.com/office/drawing/2014/main" id="{106C44F8-24D8-4EB4-80B5-4E7F4676F3E8}"/>
                    </a:ext>
                  </a:extLst>
                </p14:cNvPr>
                <p14:cNvContentPartPr/>
                <p14:nvPr/>
              </p14:nvContentPartPr>
              <p14:xfrm>
                <a:off x="8429760" y="5611097"/>
                <a:ext cx="88560" cy="167760"/>
              </p14:xfrm>
            </p:contentPart>
          </mc:Choice>
          <mc:Fallback>
            <p:pic>
              <p:nvPicPr>
                <p:cNvPr id="415" name="Ink 414">
                  <a:extLst>
                    <a:ext uri="{FF2B5EF4-FFF2-40B4-BE49-F238E27FC236}">
                      <a16:creationId xmlns:a16="http://schemas.microsoft.com/office/drawing/2014/main" id="{106C44F8-24D8-4EB4-80B5-4E7F4676F3E8}"/>
                    </a:ext>
                  </a:extLst>
                </p:cNvPr>
                <p:cNvPicPr/>
                <p:nvPr/>
              </p:nvPicPr>
              <p:blipFill>
                <a:blip r:embed="rId632"/>
                <a:stretch>
                  <a:fillRect/>
                </a:stretch>
              </p:blipFill>
              <p:spPr>
                <a:xfrm>
                  <a:off x="8420760" y="5602457"/>
                  <a:ext cx="1062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633">
              <p14:nvContentPartPr>
                <p14:cNvPr id="416" name="Ink 415">
                  <a:extLst>
                    <a:ext uri="{FF2B5EF4-FFF2-40B4-BE49-F238E27FC236}">
                      <a16:creationId xmlns:a16="http://schemas.microsoft.com/office/drawing/2014/main" id="{B30AFC55-4F78-4728-AF9F-CFEBF08C44CE}"/>
                    </a:ext>
                  </a:extLst>
                </p14:cNvPr>
                <p14:cNvContentPartPr/>
                <p14:nvPr/>
              </p14:nvContentPartPr>
              <p14:xfrm>
                <a:off x="8421480" y="5721257"/>
                <a:ext cx="138960" cy="28440"/>
              </p14:xfrm>
            </p:contentPart>
          </mc:Choice>
          <mc:Fallback>
            <p:pic>
              <p:nvPicPr>
                <p:cNvPr id="416" name="Ink 415">
                  <a:extLst>
                    <a:ext uri="{FF2B5EF4-FFF2-40B4-BE49-F238E27FC236}">
                      <a16:creationId xmlns:a16="http://schemas.microsoft.com/office/drawing/2014/main" id="{B30AFC55-4F78-4728-AF9F-CFEBF08C44CE}"/>
                    </a:ext>
                  </a:extLst>
                </p:cNvPr>
                <p:cNvPicPr/>
                <p:nvPr/>
              </p:nvPicPr>
              <p:blipFill>
                <a:blip r:embed="rId634"/>
                <a:stretch>
                  <a:fillRect/>
                </a:stretch>
              </p:blipFill>
              <p:spPr>
                <a:xfrm>
                  <a:off x="8412480" y="5712617"/>
                  <a:ext cx="156600" cy="46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5">
            <p14:nvContentPartPr>
              <p14:cNvPr id="417" name="Ink 416">
                <a:extLst>
                  <a:ext uri="{FF2B5EF4-FFF2-40B4-BE49-F238E27FC236}">
                    <a16:creationId xmlns:a16="http://schemas.microsoft.com/office/drawing/2014/main" id="{63447802-F754-445C-B8F4-03238BD70333}"/>
                  </a:ext>
                </a:extLst>
              </p14:cNvPr>
              <p14:cNvContentPartPr/>
              <p14:nvPr/>
            </p14:nvContentPartPr>
            <p14:xfrm>
              <a:off x="8749800" y="5599937"/>
              <a:ext cx="111240" cy="78120"/>
            </p14:xfrm>
          </p:contentPart>
        </mc:Choice>
        <mc:Fallback>
          <p:pic>
            <p:nvPicPr>
              <p:cNvPr id="417" name="Ink 416">
                <a:extLst>
                  <a:ext uri="{FF2B5EF4-FFF2-40B4-BE49-F238E27FC236}">
                    <a16:creationId xmlns:a16="http://schemas.microsoft.com/office/drawing/2014/main" id="{63447802-F754-445C-B8F4-03238BD70333}"/>
                  </a:ext>
                </a:extLst>
              </p:cNvPr>
              <p:cNvPicPr/>
              <p:nvPr/>
            </p:nvPicPr>
            <p:blipFill>
              <a:blip r:embed="rId636"/>
              <a:stretch>
                <a:fillRect/>
              </a:stretch>
            </p:blipFill>
            <p:spPr>
              <a:xfrm>
                <a:off x="8741160" y="5591297"/>
                <a:ext cx="128880" cy="95760"/>
              </a:xfrm>
              <a:prstGeom prst="rect">
                <a:avLst/>
              </a:prstGeom>
            </p:spPr>
          </p:pic>
        </mc:Fallback>
      </mc:AlternateContent>
      <p:grpSp>
        <p:nvGrpSpPr>
          <p:cNvPr id="427" name="Group 426">
            <a:extLst>
              <a:ext uri="{FF2B5EF4-FFF2-40B4-BE49-F238E27FC236}">
                <a16:creationId xmlns:a16="http://schemas.microsoft.com/office/drawing/2014/main" id="{E479C9CF-9778-4B04-93DD-18247F21217A}"/>
              </a:ext>
            </a:extLst>
          </p:cNvPr>
          <p:cNvGrpSpPr/>
          <p:nvPr/>
        </p:nvGrpSpPr>
        <p:grpSpPr>
          <a:xfrm>
            <a:off x="9053280" y="5216177"/>
            <a:ext cx="968400" cy="489240"/>
            <a:chOff x="9053280" y="5216177"/>
            <a:chExt cx="968400" cy="489240"/>
          </a:xfrm>
        </p:grpSpPr>
        <mc:AlternateContent xmlns:mc="http://schemas.openxmlformats.org/markup-compatibility/2006">
          <mc:Choice xmlns:p14="http://schemas.microsoft.com/office/powerpoint/2010/main" Requires="p14">
            <p:contentPart p14:bwMode="auto" r:id="rId637">
              <p14:nvContentPartPr>
                <p14:cNvPr id="419" name="Ink 418">
                  <a:extLst>
                    <a:ext uri="{FF2B5EF4-FFF2-40B4-BE49-F238E27FC236}">
                      <a16:creationId xmlns:a16="http://schemas.microsoft.com/office/drawing/2014/main" id="{F9EB2DC2-906E-4A7F-97A0-A0D2F0FFB432}"/>
                    </a:ext>
                  </a:extLst>
                </p14:cNvPr>
                <p14:cNvContentPartPr/>
                <p14:nvPr/>
              </p14:nvContentPartPr>
              <p14:xfrm>
                <a:off x="9053280" y="5463857"/>
                <a:ext cx="273600" cy="241560"/>
              </p14:xfrm>
            </p:contentPart>
          </mc:Choice>
          <mc:Fallback>
            <p:pic>
              <p:nvPicPr>
                <p:cNvPr id="419" name="Ink 418">
                  <a:extLst>
                    <a:ext uri="{FF2B5EF4-FFF2-40B4-BE49-F238E27FC236}">
                      <a16:creationId xmlns:a16="http://schemas.microsoft.com/office/drawing/2014/main" id="{F9EB2DC2-906E-4A7F-97A0-A0D2F0FFB432}"/>
                    </a:ext>
                  </a:extLst>
                </p:cNvPr>
                <p:cNvPicPr/>
                <p:nvPr/>
              </p:nvPicPr>
              <p:blipFill>
                <a:blip r:embed="rId638"/>
                <a:stretch>
                  <a:fillRect/>
                </a:stretch>
              </p:blipFill>
              <p:spPr>
                <a:xfrm>
                  <a:off x="9044280" y="5455217"/>
                  <a:ext cx="2912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420" name="Ink 419">
                  <a:extLst>
                    <a:ext uri="{FF2B5EF4-FFF2-40B4-BE49-F238E27FC236}">
                      <a16:creationId xmlns:a16="http://schemas.microsoft.com/office/drawing/2014/main" id="{40477BA2-8322-42C3-9903-BDD2E012AF46}"/>
                    </a:ext>
                  </a:extLst>
                </p14:cNvPr>
                <p14:cNvContentPartPr/>
                <p14:nvPr/>
              </p14:nvContentPartPr>
              <p14:xfrm>
                <a:off x="9345600" y="5423897"/>
                <a:ext cx="24840" cy="180360"/>
              </p14:xfrm>
            </p:contentPart>
          </mc:Choice>
          <mc:Fallback>
            <p:pic>
              <p:nvPicPr>
                <p:cNvPr id="420" name="Ink 419">
                  <a:extLst>
                    <a:ext uri="{FF2B5EF4-FFF2-40B4-BE49-F238E27FC236}">
                      <a16:creationId xmlns:a16="http://schemas.microsoft.com/office/drawing/2014/main" id="{40477BA2-8322-42C3-9903-BDD2E012AF46}"/>
                    </a:ext>
                  </a:extLst>
                </p:cNvPr>
                <p:cNvPicPr/>
                <p:nvPr/>
              </p:nvPicPr>
              <p:blipFill>
                <a:blip r:embed="rId640"/>
                <a:stretch>
                  <a:fillRect/>
                </a:stretch>
              </p:blipFill>
              <p:spPr>
                <a:xfrm>
                  <a:off x="9336600" y="5415257"/>
                  <a:ext cx="42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641">
              <p14:nvContentPartPr>
                <p14:cNvPr id="421" name="Ink 420">
                  <a:extLst>
                    <a:ext uri="{FF2B5EF4-FFF2-40B4-BE49-F238E27FC236}">
                      <a16:creationId xmlns:a16="http://schemas.microsoft.com/office/drawing/2014/main" id="{54B5B589-35AC-475C-95CE-C05501B260A1}"/>
                    </a:ext>
                  </a:extLst>
                </p14:cNvPr>
                <p14:cNvContentPartPr/>
                <p14:nvPr/>
              </p14:nvContentPartPr>
              <p14:xfrm>
                <a:off x="9476640" y="5548817"/>
                <a:ext cx="7200" cy="15840"/>
              </p14:xfrm>
            </p:contentPart>
          </mc:Choice>
          <mc:Fallback>
            <p:pic>
              <p:nvPicPr>
                <p:cNvPr id="421" name="Ink 420">
                  <a:extLst>
                    <a:ext uri="{FF2B5EF4-FFF2-40B4-BE49-F238E27FC236}">
                      <a16:creationId xmlns:a16="http://schemas.microsoft.com/office/drawing/2014/main" id="{54B5B589-35AC-475C-95CE-C05501B260A1}"/>
                    </a:ext>
                  </a:extLst>
                </p:cNvPr>
                <p:cNvPicPr/>
                <p:nvPr/>
              </p:nvPicPr>
              <p:blipFill>
                <a:blip r:embed="rId642"/>
                <a:stretch>
                  <a:fillRect/>
                </a:stretch>
              </p:blipFill>
              <p:spPr>
                <a:xfrm>
                  <a:off x="9467640" y="5540177"/>
                  <a:ext cx="24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422" name="Ink 421">
                  <a:extLst>
                    <a:ext uri="{FF2B5EF4-FFF2-40B4-BE49-F238E27FC236}">
                      <a16:creationId xmlns:a16="http://schemas.microsoft.com/office/drawing/2014/main" id="{04CA6AC7-D6B0-4594-A39D-59D60F5CD8C5}"/>
                    </a:ext>
                  </a:extLst>
                </p14:cNvPr>
                <p14:cNvContentPartPr/>
                <p14:nvPr/>
              </p14:nvContentPartPr>
              <p14:xfrm>
                <a:off x="9552960" y="5351177"/>
                <a:ext cx="235440" cy="189360"/>
              </p14:xfrm>
            </p:contentPart>
          </mc:Choice>
          <mc:Fallback>
            <p:pic>
              <p:nvPicPr>
                <p:cNvPr id="422" name="Ink 421">
                  <a:extLst>
                    <a:ext uri="{FF2B5EF4-FFF2-40B4-BE49-F238E27FC236}">
                      <a16:creationId xmlns:a16="http://schemas.microsoft.com/office/drawing/2014/main" id="{04CA6AC7-D6B0-4594-A39D-59D60F5CD8C5}"/>
                    </a:ext>
                  </a:extLst>
                </p:cNvPr>
                <p:cNvPicPr/>
                <p:nvPr/>
              </p:nvPicPr>
              <p:blipFill>
                <a:blip r:embed="rId644"/>
                <a:stretch>
                  <a:fillRect/>
                </a:stretch>
              </p:blipFill>
              <p:spPr>
                <a:xfrm>
                  <a:off x="9544320" y="5342177"/>
                  <a:ext cx="2530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423" name="Ink 422">
                  <a:extLst>
                    <a:ext uri="{FF2B5EF4-FFF2-40B4-BE49-F238E27FC236}">
                      <a16:creationId xmlns:a16="http://schemas.microsoft.com/office/drawing/2014/main" id="{E0D4CB93-7DDF-4C6A-B626-7C908DA525BA}"/>
                    </a:ext>
                  </a:extLst>
                </p14:cNvPr>
                <p14:cNvContentPartPr/>
                <p14:nvPr/>
              </p14:nvContentPartPr>
              <p14:xfrm>
                <a:off x="9718200" y="5216177"/>
                <a:ext cx="9360" cy="129960"/>
              </p14:xfrm>
            </p:contentPart>
          </mc:Choice>
          <mc:Fallback>
            <p:pic>
              <p:nvPicPr>
                <p:cNvPr id="423" name="Ink 422">
                  <a:extLst>
                    <a:ext uri="{FF2B5EF4-FFF2-40B4-BE49-F238E27FC236}">
                      <a16:creationId xmlns:a16="http://schemas.microsoft.com/office/drawing/2014/main" id="{E0D4CB93-7DDF-4C6A-B626-7C908DA525BA}"/>
                    </a:ext>
                  </a:extLst>
                </p:cNvPr>
                <p:cNvPicPr/>
                <p:nvPr/>
              </p:nvPicPr>
              <p:blipFill>
                <a:blip r:embed="rId646"/>
                <a:stretch>
                  <a:fillRect/>
                </a:stretch>
              </p:blipFill>
              <p:spPr>
                <a:xfrm>
                  <a:off x="9709560" y="5207177"/>
                  <a:ext cx="270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647">
              <p14:nvContentPartPr>
                <p14:cNvPr id="424" name="Ink 423">
                  <a:extLst>
                    <a:ext uri="{FF2B5EF4-FFF2-40B4-BE49-F238E27FC236}">
                      <a16:creationId xmlns:a16="http://schemas.microsoft.com/office/drawing/2014/main" id="{F06A16B5-C818-4080-993A-9A82C6539999}"/>
                    </a:ext>
                  </a:extLst>
                </p14:cNvPr>
                <p14:cNvContentPartPr/>
                <p14:nvPr/>
              </p14:nvContentPartPr>
              <p14:xfrm>
                <a:off x="9764640" y="5251097"/>
                <a:ext cx="53280" cy="106920"/>
              </p14:xfrm>
            </p:contentPart>
          </mc:Choice>
          <mc:Fallback>
            <p:pic>
              <p:nvPicPr>
                <p:cNvPr id="424" name="Ink 423">
                  <a:extLst>
                    <a:ext uri="{FF2B5EF4-FFF2-40B4-BE49-F238E27FC236}">
                      <a16:creationId xmlns:a16="http://schemas.microsoft.com/office/drawing/2014/main" id="{F06A16B5-C818-4080-993A-9A82C6539999}"/>
                    </a:ext>
                  </a:extLst>
                </p:cNvPr>
                <p:cNvPicPr/>
                <p:nvPr/>
              </p:nvPicPr>
              <p:blipFill>
                <a:blip r:embed="rId648"/>
                <a:stretch>
                  <a:fillRect/>
                </a:stretch>
              </p:blipFill>
              <p:spPr>
                <a:xfrm>
                  <a:off x="9756000" y="5242097"/>
                  <a:ext cx="709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425" name="Ink 424">
                  <a:extLst>
                    <a:ext uri="{FF2B5EF4-FFF2-40B4-BE49-F238E27FC236}">
                      <a16:creationId xmlns:a16="http://schemas.microsoft.com/office/drawing/2014/main" id="{31CC0C4F-1F7A-430F-950A-832131688C64}"/>
                    </a:ext>
                  </a:extLst>
                </p14:cNvPr>
                <p14:cNvContentPartPr/>
                <p14:nvPr/>
              </p14:nvContentPartPr>
              <p14:xfrm>
                <a:off x="9883800" y="5373137"/>
                <a:ext cx="137880" cy="34920"/>
              </p14:xfrm>
            </p:contentPart>
          </mc:Choice>
          <mc:Fallback>
            <p:pic>
              <p:nvPicPr>
                <p:cNvPr id="425" name="Ink 424">
                  <a:extLst>
                    <a:ext uri="{FF2B5EF4-FFF2-40B4-BE49-F238E27FC236}">
                      <a16:creationId xmlns:a16="http://schemas.microsoft.com/office/drawing/2014/main" id="{31CC0C4F-1F7A-430F-950A-832131688C64}"/>
                    </a:ext>
                  </a:extLst>
                </p:cNvPr>
                <p:cNvPicPr/>
                <p:nvPr/>
              </p:nvPicPr>
              <p:blipFill>
                <a:blip r:embed="rId650"/>
                <a:stretch>
                  <a:fillRect/>
                </a:stretch>
              </p:blipFill>
              <p:spPr>
                <a:xfrm>
                  <a:off x="9875160" y="5364497"/>
                  <a:ext cx="155520" cy="5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1">
            <p14:nvContentPartPr>
              <p14:cNvPr id="426" name="Ink 425">
                <a:extLst>
                  <a:ext uri="{FF2B5EF4-FFF2-40B4-BE49-F238E27FC236}">
                    <a16:creationId xmlns:a16="http://schemas.microsoft.com/office/drawing/2014/main" id="{7C3AF19C-1AAD-4A55-9C5C-8E90798EFEB2}"/>
                  </a:ext>
                </a:extLst>
              </p14:cNvPr>
              <p14:cNvContentPartPr/>
              <p14:nvPr/>
            </p14:nvContentPartPr>
            <p14:xfrm>
              <a:off x="10162800" y="5277017"/>
              <a:ext cx="42480" cy="242640"/>
            </p14:xfrm>
          </p:contentPart>
        </mc:Choice>
        <mc:Fallback>
          <p:pic>
            <p:nvPicPr>
              <p:cNvPr id="426" name="Ink 425">
                <a:extLst>
                  <a:ext uri="{FF2B5EF4-FFF2-40B4-BE49-F238E27FC236}">
                    <a16:creationId xmlns:a16="http://schemas.microsoft.com/office/drawing/2014/main" id="{7C3AF19C-1AAD-4A55-9C5C-8E90798EFEB2}"/>
                  </a:ext>
                </a:extLst>
              </p:cNvPr>
              <p:cNvPicPr/>
              <p:nvPr/>
            </p:nvPicPr>
            <p:blipFill>
              <a:blip r:embed="rId652"/>
              <a:stretch>
                <a:fillRect/>
              </a:stretch>
            </p:blipFill>
            <p:spPr>
              <a:xfrm>
                <a:off x="10153800" y="5268377"/>
                <a:ext cx="60120" cy="260280"/>
              </a:xfrm>
              <a:prstGeom prst="rect">
                <a:avLst/>
              </a:prstGeom>
            </p:spPr>
          </p:pic>
        </mc:Fallback>
      </mc:AlternateContent>
      <p:grpSp>
        <p:nvGrpSpPr>
          <p:cNvPr id="436" name="Group 435">
            <a:extLst>
              <a:ext uri="{FF2B5EF4-FFF2-40B4-BE49-F238E27FC236}">
                <a16:creationId xmlns:a16="http://schemas.microsoft.com/office/drawing/2014/main" id="{2D37E2FC-DD37-4523-9FA6-F01B30DE8807}"/>
              </a:ext>
            </a:extLst>
          </p:cNvPr>
          <p:cNvGrpSpPr/>
          <p:nvPr/>
        </p:nvGrpSpPr>
        <p:grpSpPr>
          <a:xfrm>
            <a:off x="8775720" y="5933657"/>
            <a:ext cx="85320" cy="83880"/>
            <a:chOff x="8775720" y="5933657"/>
            <a:chExt cx="85320" cy="83880"/>
          </a:xfrm>
        </p:grpSpPr>
        <mc:AlternateContent xmlns:mc="http://schemas.openxmlformats.org/markup-compatibility/2006">
          <mc:Choice xmlns:p14="http://schemas.microsoft.com/office/powerpoint/2010/main" Requires="p14">
            <p:contentPart p14:bwMode="auto" r:id="rId653">
              <p14:nvContentPartPr>
                <p14:cNvPr id="428" name="Ink 427">
                  <a:extLst>
                    <a:ext uri="{FF2B5EF4-FFF2-40B4-BE49-F238E27FC236}">
                      <a16:creationId xmlns:a16="http://schemas.microsoft.com/office/drawing/2014/main" id="{4D739CA7-DA7D-4689-BA69-1631E5521AD4}"/>
                    </a:ext>
                  </a:extLst>
                </p14:cNvPr>
                <p14:cNvContentPartPr/>
                <p14:nvPr/>
              </p14:nvContentPartPr>
              <p14:xfrm>
                <a:off x="8775720" y="5987297"/>
                <a:ext cx="85320" cy="30240"/>
              </p14:xfrm>
            </p:contentPart>
          </mc:Choice>
          <mc:Fallback>
            <p:pic>
              <p:nvPicPr>
                <p:cNvPr id="428" name="Ink 427">
                  <a:extLst>
                    <a:ext uri="{FF2B5EF4-FFF2-40B4-BE49-F238E27FC236}">
                      <a16:creationId xmlns:a16="http://schemas.microsoft.com/office/drawing/2014/main" id="{4D739CA7-DA7D-4689-BA69-1631E5521AD4}"/>
                    </a:ext>
                  </a:extLst>
                </p:cNvPr>
                <p:cNvPicPr/>
                <p:nvPr/>
              </p:nvPicPr>
              <p:blipFill>
                <a:blip r:embed="rId654"/>
                <a:stretch>
                  <a:fillRect/>
                </a:stretch>
              </p:blipFill>
              <p:spPr>
                <a:xfrm>
                  <a:off x="8767080" y="5978297"/>
                  <a:ext cx="1029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429" name="Ink 428">
                  <a:extLst>
                    <a:ext uri="{FF2B5EF4-FFF2-40B4-BE49-F238E27FC236}">
                      <a16:creationId xmlns:a16="http://schemas.microsoft.com/office/drawing/2014/main" id="{6F7594CF-FA24-4083-A989-F39140351F5B}"/>
                    </a:ext>
                  </a:extLst>
                </p14:cNvPr>
                <p14:cNvContentPartPr/>
                <p14:nvPr/>
              </p14:nvContentPartPr>
              <p14:xfrm>
                <a:off x="8782560" y="5933657"/>
                <a:ext cx="72720" cy="32040"/>
              </p14:xfrm>
            </p:contentPart>
          </mc:Choice>
          <mc:Fallback>
            <p:pic>
              <p:nvPicPr>
                <p:cNvPr id="429" name="Ink 428">
                  <a:extLst>
                    <a:ext uri="{FF2B5EF4-FFF2-40B4-BE49-F238E27FC236}">
                      <a16:creationId xmlns:a16="http://schemas.microsoft.com/office/drawing/2014/main" id="{6F7594CF-FA24-4083-A989-F39140351F5B}"/>
                    </a:ext>
                  </a:extLst>
                </p:cNvPr>
                <p:cNvPicPr/>
                <p:nvPr/>
              </p:nvPicPr>
              <p:blipFill>
                <a:blip r:embed="rId656"/>
                <a:stretch>
                  <a:fillRect/>
                </a:stretch>
              </p:blipFill>
              <p:spPr>
                <a:xfrm>
                  <a:off x="8773920" y="5924657"/>
                  <a:ext cx="90360" cy="49680"/>
                </a:xfrm>
                <a:prstGeom prst="rect">
                  <a:avLst/>
                </a:prstGeom>
              </p:spPr>
            </p:pic>
          </mc:Fallback>
        </mc:AlternateContent>
      </p:grpSp>
      <p:grpSp>
        <p:nvGrpSpPr>
          <p:cNvPr id="440" name="Group 439">
            <a:extLst>
              <a:ext uri="{FF2B5EF4-FFF2-40B4-BE49-F238E27FC236}">
                <a16:creationId xmlns:a16="http://schemas.microsoft.com/office/drawing/2014/main" id="{79A25916-DDBC-4E00-B831-9923FD1FDF8B}"/>
              </a:ext>
            </a:extLst>
          </p:cNvPr>
          <p:cNvGrpSpPr/>
          <p:nvPr/>
        </p:nvGrpSpPr>
        <p:grpSpPr>
          <a:xfrm>
            <a:off x="9074160" y="5902337"/>
            <a:ext cx="757800" cy="246960"/>
            <a:chOff x="9074160" y="5902337"/>
            <a:chExt cx="757800" cy="246960"/>
          </a:xfrm>
        </p:grpSpPr>
        <mc:AlternateContent xmlns:mc="http://schemas.openxmlformats.org/markup-compatibility/2006">
          <mc:Choice xmlns:p14="http://schemas.microsoft.com/office/powerpoint/2010/main" Requires="p14">
            <p:contentPart p14:bwMode="auto" r:id="rId657">
              <p14:nvContentPartPr>
                <p14:cNvPr id="430" name="Ink 429">
                  <a:extLst>
                    <a:ext uri="{FF2B5EF4-FFF2-40B4-BE49-F238E27FC236}">
                      <a16:creationId xmlns:a16="http://schemas.microsoft.com/office/drawing/2014/main" id="{FCB2FB62-1763-4564-8B76-6FC449B9A0C0}"/>
                    </a:ext>
                  </a:extLst>
                </p14:cNvPr>
                <p14:cNvContentPartPr/>
                <p14:nvPr/>
              </p14:nvContentPartPr>
              <p14:xfrm>
                <a:off x="9074160" y="5964257"/>
                <a:ext cx="190800" cy="185040"/>
              </p14:xfrm>
            </p:contentPart>
          </mc:Choice>
          <mc:Fallback>
            <p:pic>
              <p:nvPicPr>
                <p:cNvPr id="430" name="Ink 429">
                  <a:extLst>
                    <a:ext uri="{FF2B5EF4-FFF2-40B4-BE49-F238E27FC236}">
                      <a16:creationId xmlns:a16="http://schemas.microsoft.com/office/drawing/2014/main" id="{FCB2FB62-1763-4564-8B76-6FC449B9A0C0}"/>
                    </a:ext>
                  </a:extLst>
                </p:cNvPr>
                <p:cNvPicPr/>
                <p:nvPr/>
              </p:nvPicPr>
              <p:blipFill>
                <a:blip r:embed="rId658"/>
                <a:stretch>
                  <a:fillRect/>
                </a:stretch>
              </p:blipFill>
              <p:spPr>
                <a:xfrm>
                  <a:off x="9065160" y="5955617"/>
                  <a:ext cx="2084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431" name="Ink 430">
                  <a:extLst>
                    <a:ext uri="{FF2B5EF4-FFF2-40B4-BE49-F238E27FC236}">
                      <a16:creationId xmlns:a16="http://schemas.microsoft.com/office/drawing/2014/main" id="{587CDDA7-6414-4482-AACE-752EE59F8D09}"/>
                    </a:ext>
                  </a:extLst>
                </p14:cNvPr>
                <p14:cNvContentPartPr/>
                <p14:nvPr/>
              </p14:nvContentPartPr>
              <p14:xfrm>
                <a:off x="9298440" y="5921417"/>
                <a:ext cx="19800" cy="218160"/>
              </p14:xfrm>
            </p:contentPart>
          </mc:Choice>
          <mc:Fallback>
            <p:pic>
              <p:nvPicPr>
                <p:cNvPr id="431" name="Ink 430">
                  <a:extLst>
                    <a:ext uri="{FF2B5EF4-FFF2-40B4-BE49-F238E27FC236}">
                      <a16:creationId xmlns:a16="http://schemas.microsoft.com/office/drawing/2014/main" id="{587CDDA7-6414-4482-AACE-752EE59F8D09}"/>
                    </a:ext>
                  </a:extLst>
                </p:cNvPr>
                <p:cNvPicPr/>
                <p:nvPr/>
              </p:nvPicPr>
              <p:blipFill>
                <a:blip r:embed="rId660"/>
                <a:stretch>
                  <a:fillRect/>
                </a:stretch>
              </p:blipFill>
              <p:spPr>
                <a:xfrm>
                  <a:off x="9289440" y="5912777"/>
                  <a:ext cx="37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61">
              <p14:nvContentPartPr>
                <p14:cNvPr id="432" name="Ink 431">
                  <a:extLst>
                    <a:ext uri="{FF2B5EF4-FFF2-40B4-BE49-F238E27FC236}">
                      <a16:creationId xmlns:a16="http://schemas.microsoft.com/office/drawing/2014/main" id="{66AA3A03-9D86-4993-9F9B-4A625DDDBC72}"/>
                    </a:ext>
                  </a:extLst>
                </p14:cNvPr>
                <p14:cNvContentPartPr/>
                <p14:nvPr/>
              </p14:nvContentPartPr>
              <p14:xfrm>
                <a:off x="9378720" y="5977217"/>
                <a:ext cx="122760" cy="118800"/>
              </p14:xfrm>
            </p:contentPart>
          </mc:Choice>
          <mc:Fallback>
            <p:pic>
              <p:nvPicPr>
                <p:cNvPr id="432" name="Ink 431">
                  <a:extLst>
                    <a:ext uri="{FF2B5EF4-FFF2-40B4-BE49-F238E27FC236}">
                      <a16:creationId xmlns:a16="http://schemas.microsoft.com/office/drawing/2014/main" id="{66AA3A03-9D86-4993-9F9B-4A625DDDBC72}"/>
                    </a:ext>
                  </a:extLst>
                </p:cNvPr>
                <p:cNvPicPr/>
                <p:nvPr/>
              </p:nvPicPr>
              <p:blipFill>
                <a:blip r:embed="rId662"/>
                <a:stretch>
                  <a:fillRect/>
                </a:stretch>
              </p:blipFill>
              <p:spPr>
                <a:xfrm>
                  <a:off x="9370080" y="5968577"/>
                  <a:ext cx="1404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433" name="Ink 432">
                  <a:extLst>
                    <a:ext uri="{FF2B5EF4-FFF2-40B4-BE49-F238E27FC236}">
                      <a16:creationId xmlns:a16="http://schemas.microsoft.com/office/drawing/2014/main" id="{E0253D59-730D-48E8-A2C1-C73F75AF765C}"/>
                    </a:ext>
                  </a:extLst>
                </p14:cNvPr>
                <p14:cNvContentPartPr/>
                <p14:nvPr/>
              </p14:nvContentPartPr>
              <p14:xfrm>
                <a:off x="9570600" y="5994137"/>
                <a:ext cx="147600" cy="40680"/>
              </p14:xfrm>
            </p:contentPart>
          </mc:Choice>
          <mc:Fallback>
            <p:pic>
              <p:nvPicPr>
                <p:cNvPr id="433" name="Ink 432">
                  <a:extLst>
                    <a:ext uri="{FF2B5EF4-FFF2-40B4-BE49-F238E27FC236}">
                      <a16:creationId xmlns:a16="http://schemas.microsoft.com/office/drawing/2014/main" id="{E0253D59-730D-48E8-A2C1-C73F75AF765C}"/>
                    </a:ext>
                  </a:extLst>
                </p:cNvPr>
                <p:cNvPicPr/>
                <p:nvPr/>
              </p:nvPicPr>
              <p:blipFill>
                <a:blip r:embed="rId664"/>
                <a:stretch>
                  <a:fillRect/>
                </a:stretch>
              </p:blipFill>
              <p:spPr>
                <a:xfrm>
                  <a:off x="9561600" y="5985497"/>
                  <a:ext cx="1652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434" name="Ink 433">
                  <a:extLst>
                    <a:ext uri="{FF2B5EF4-FFF2-40B4-BE49-F238E27FC236}">
                      <a16:creationId xmlns:a16="http://schemas.microsoft.com/office/drawing/2014/main" id="{DD786F0B-5B4B-4EF0-85CB-DEC922D087E7}"/>
                    </a:ext>
                  </a:extLst>
                </p14:cNvPr>
                <p14:cNvContentPartPr/>
                <p14:nvPr/>
              </p14:nvContentPartPr>
              <p14:xfrm>
                <a:off x="9822600" y="5902337"/>
                <a:ext cx="9360" cy="187920"/>
              </p14:xfrm>
            </p:contentPart>
          </mc:Choice>
          <mc:Fallback>
            <p:pic>
              <p:nvPicPr>
                <p:cNvPr id="434" name="Ink 433">
                  <a:extLst>
                    <a:ext uri="{FF2B5EF4-FFF2-40B4-BE49-F238E27FC236}">
                      <a16:creationId xmlns:a16="http://schemas.microsoft.com/office/drawing/2014/main" id="{DD786F0B-5B4B-4EF0-85CB-DEC922D087E7}"/>
                    </a:ext>
                  </a:extLst>
                </p:cNvPr>
                <p:cNvPicPr/>
                <p:nvPr/>
              </p:nvPicPr>
              <p:blipFill>
                <a:blip r:embed="rId666"/>
                <a:stretch>
                  <a:fillRect/>
                </a:stretch>
              </p:blipFill>
              <p:spPr>
                <a:xfrm>
                  <a:off x="9813600" y="5893337"/>
                  <a:ext cx="270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437" name="Ink 436">
                  <a:extLst>
                    <a:ext uri="{FF2B5EF4-FFF2-40B4-BE49-F238E27FC236}">
                      <a16:creationId xmlns:a16="http://schemas.microsoft.com/office/drawing/2014/main" id="{6451BE99-855C-4322-874F-9986D9A0A610}"/>
                    </a:ext>
                  </a:extLst>
                </p14:cNvPr>
                <p14:cNvContentPartPr/>
                <p14:nvPr/>
              </p14:nvContentPartPr>
              <p14:xfrm>
                <a:off x="9378360" y="6029417"/>
                <a:ext cx="18360" cy="90000"/>
              </p14:xfrm>
            </p:contentPart>
          </mc:Choice>
          <mc:Fallback>
            <p:pic>
              <p:nvPicPr>
                <p:cNvPr id="437" name="Ink 436">
                  <a:extLst>
                    <a:ext uri="{FF2B5EF4-FFF2-40B4-BE49-F238E27FC236}">
                      <a16:creationId xmlns:a16="http://schemas.microsoft.com/office/drawing/2014/main" id="{6451BE99-855C-4322-874F-9986D9A0A610}"/>
                    </a:ext>
                  </a:extLst>
                </p:cNvPr>
                <p:cNvPicPr/>
                <p:nvPr/>
              </p:nvPicPr>
              <p:blipFill>
                <a:blip r:embed="rId668"/>
                <a:stretch>
                  <a:fillRect/>
                </a:stretch>
              </p:blipFill>
              <p:spPr>
                <a:xfrm>
                  <a:off x="9369360" y="6020777"/>
                  <a:ext cx="360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439" name="Ink 438">
                  <a:extLst>
                    <a:ext uri="{FF2B5EF4-FFF2-40B4-BE49-F238E27FC236}">
                      <a16:creationId xmlns:a16="http://schemas.microsoft.com/office/drawing/2014/main" id="{BACB4FEA-7225-4080-8454-4F5FC391EE3D}"/>
                    </a:ext>
                  </a:extLst>
                </p14:cNvPr>
                <p14:cNvContentPartPr/>
                <p14:nvPr/>
              </p14:nvContentPartPr>
              <p14:xfrm>
                <a:off x="9383400" y="5984057"/>
                <a:ext cx="12960" cy="42480"/>
              </p14:xfrm>
            </p:contentPart>
          </mc:Choice>
          <mc:Fallback>
            <p:pic>
              <p:nvPicPr>
                <p:cNvPr id="439" name="Ink 438">
                  <a:extLst>
                    <a:ext uri="{FF2B5EF4-FFF2-40B4-BE49-F238E27FC236}">
                      <a16:creationId xmlns:a16="http://schemas.microsoft.com/office/drawing/2014/main" id="{BACB4FEA-7225-4080-8454-4F5FC391EE3D}"/>
                    </a:ext>
                  </a:extLst>
                </p:cNvPr>
                <p:cNvPicPr/>
                <p:nvPr/>
              </p:nvPicPr>
              <p:blipFill>
                <a:blip r:embed="rId670"/>
                <a:stretch>
                  <a:fillRect/>
                </a:stretch>
              </p:blipFill>
              <p:spPr>
                <a:xfrm>
                  <a:off x="9374760" y="5975417"/>
                  <a:ext cx="30600" cy="60120"/>
                </a:xfrm>
                <a:prstGeom prst="rect">
                  <a:avLst/>
                </a:prstGeom>
              </p:spPr>
            </p:pic>
          </mc:Fallback>
        </mc:AlternateContent>
      </p:grpSp>
      <p:grpSp>
        <p:nvGrpSpPr>
          <p:cNvPr id="443" name="Group 442">
            <a:extLst>
              <a:ext uri="{FF2B5EF4-FFF2-40B4-BE49-F238E27FC236}">
                <a16:creationId xmlns:a16="http://schemas.microsoft.com/office/drawing/2014/main" id="{C8AD2908-4F7E-4A6C-957F-D81CA5158229}"/>
              </a:ext>
            </a:extLst>
          </p:cNvPr>
          <p:cNvGrpSpPr/>
          <p:nvPr/>
        </p:nvGrpSpPr>
        <p:grpSpPr>
          <a:xfrm>
            <a:off x="10103760" y="5862017"/>
            <a:ext cx="172800" cy="243000"/>
            <a:chOff x="10103760" y="5862017"/>
            <a:chExt cx="172800" cy="243000"/>
          </a:xfrm>
        </p:grpSpPr>
        <mc:AlternateContent xmlns:mc="http://schemas.openxmlformats.org/markup-compatibility/2006">
          <mc:Choice xmlns:p14="http://schemas.microsoft.com/office/powerpoint/2010/main" Requires="p14">
            <p:contentPart p14:bwMode="auto" r:id="rId671">
              <p14:nvContentPartPr>
                <p14:cNvPr id="441" name="Ink 440">
                  <a:extLst>
                    <a:ext uri="{FF2B5EF4-FFF2-40B4-BE49-F238E27FC236}">
                      <a16:creationId xmlns:a16="http://schemas.microsoft.com/office/drawing/2014/main" id="{475AA50D-F3D8-4E99-B520-96A8D31F3AA4}"/>
                    </a:ext>
                  </a:extLst>
                </p14:cNvPr>
                <p14:cNvContentPartPr/>
                <p14:nvPr/>
              </p14:nvContentPartPr>
              <p14:xfrm>
                <a:off x="10123560" y="5862017"/>
                <a:ext cx="153000" cy="243000"/>
              </p14:xfrm>
            </p:contentPart>
          </mc:Choice>
          <mc:Fallback>
            <p:pic>
              <p:nvPicPr>
                <p:cNvPr id="441" name="Ink 440">
                  <a:extLst>
                    <a:ext uri="{FF2B5EF4-FFF2-40B4-BE49-F238E27FC236}">
                      <a16:creationId xmlns:a16="http://schemas.microsoft.com/office/drawing/2014/main" id="{475AA50D-F3D8-4E99-B520-96A8D31F3AA4}"/>
                    </a:ext>
                  </a:extLst>
                </p:cNvPr>
                <p:cNvPicPr/>
                <p:nvPr/>
              </p:nvPicPr>
              <p:blipFill>
                <a:blip r:embed="rId672"/>
                <a:stretch>
                  <a:fillRect/>
                </a:stretch>
              </p:blipFill>
              <p:spPr>
                <a:xfrm>
                  <a:off x="10114560" y="5853377"/>
                  <a:ext cx="1706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442" name="Ink 441">
                  <a:extLst>
                    <a:ext uri="{FF2B5EF4-FFF2-40B4-BE49-F238E27FC236}">
                      <a16:creationId xmlns:a16="http://schemas.microsoft.com/office/drawing/2014/main" id="{B8C484A6-7216-483C-8FD6-B0C4B700B462}"/>
                    </a:ext>
                  </a:extLst>
                </p14:cNvPr>
                <p14:cNvContentPartPr/>
                <p14:nvPr/>
              </p14:nvContentPartPr>
              <p14:xfrm>
                <a:off x="10103760" y="5999537"/>
                <a:ext cx="172440" cy="18360"/>
              </p14:xfrm>
            </p:contentPart>
          </mc:Choice>
          <mc:Fallback>
            <p:pic>
              <p:nvPicPr>
                <p:cNvPr id="442" name="Ink 441">
                  <a:extLst>
                    <a:ext uri="{FF2B5EF4-FFF2-40B4-BE49-F238E27FC236}">
                      <a16:creationId xmlns:a16="http://schemas.microsoft.com/office/drawing/2014/main" id="{B8C484A6-7216-483C-8FD6-B0C4B700B462}"/>
                    </a:ext>
                  </a:extLst>
                </p:cNvPr>
                <p:cNvPicPr/>
                <p:nvPr/>
              </p:nvPicPr>
              <p:blipFill>
                <a:blip r:embed="rId674"/>
                <a:stretch>
                  <a:fillRect/>
                </a:stretch>
              </p:blipFill>
              <p:spPr>
                <a:xfrm>
                  <a:off x="10094760" y="5990537"/>
                  <a:ext cx="190080" cy="36000"/>
                </a:xfrm>
                <a:prstGeom prst="rect">
                  <a:avLst/>
                </a:prstGeom>
              </p:spPr>
            </p:pic>
          </mc:Fallback>
        </mc:AlternateContent>
      </p:grpSp>
      <p:grpSp>
        <p:nvGrpSpPr>
          <p:cNvPr id="448" name="Group 447">
            <a:extLst>
              <a:ext uri="{FF2B5EF4-FFF2-40B4-BE49-F238E27FC236}">
                <a16:creationId xmlns:a16="http://schemas.microsoft.com/office/drawing/2014/main" id="{33E98926-7453-4DF6-A9D0-282D6EBDB8F8}"/>
              </a:ext>
            </a:extLst>
          </p:cNvPr>
          <p:cNvGrpSpPr/>
          <p:nvPr/>
        </p:nvGrpSpPr>
        <p:grpSpPr>
          <a:xfrm>
            <a:off x="10433160" y="5694977"/>
            <a:ext cx="781200" cy="478800"/>
            <a:chOff x="10433160" y="5694977"/>
            <a:chExt cx="781200" cy="478800"/>
          </a:xfrm>
        </p:grpSpPr>
        <mc:AlternateContent xmlns:mc="http://schemas.openxmlformats.org/markup-compatibility/2006">
          <mc:Choice xmlns:p14="http://schemas.microsoft.com/office/powerpoint/2010/main" Requires="p14">
            <p:contentPart p14:bwMode="auto" r:id="rId675">
              <p14:nvContentPartPr>
                <p14:cNvPr id="444" name="Ink 443">
                  <a:extLst>
                    <a:ext uri="{FF2B5EF4-FFF2-40B4-BE49-F238E27FC236}">
                      <a16:creationId xmlns:a16="http://schemas.microsoft.com/office/drawing/2014/main" id="{CDEC1245-22FB-440C-AB86-50638BD4D8C8}"/>
                    </a:ext>
                  </a:extLst>
                </p14:cNvPr>
                <p14:cNvContentPartPr/>
                <p14:nvPr/>
              </p14:nvContentPartPr>
              <p14:xfrm>
                <a:off x="10433160" y="5799377"/>
                <a:ext cx="285120" cy="280800"/>
              </p14:xfrm>
            </p:contentPart>
          </mc:Choice>
          <mc:Fallback>
            <p:pic>
              <p:nvPicPr>
                <p:cNvPr id="444" name="Ink 443">
                  <a:extLst>
                    <a:ext uri="{FF2B5EF4-FFF2-40B4-BE49-F238E27FC236}">
                      <a16:creationId xmlns:a16="http://schemas.microsoft.com/office/drawing/2014/main" id="{CDEC1245-22FB-440C-AB86-50638BD4D8C8}"/>
                    </a:ext>
                  </a:extLst>
                </p:cNvPr>
                <p:cNvPicPr/>
                <p:nvPr/>
              </p:nvPicPr>
              <p:blipFill>
                <a:blip r:embed="rId676"/>
                <a:stretch>
                  <a:fillRect/>
                </a:stretch>
              </p:blipFill>
              <p:spPr>
                <a:xfrm>
                  <a:off x="10424520" y="5790377"/>
                  <a:ext cx="3027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677">
              <p14:nvContentPartPr>
                <p14:cNvPr id="445" name="Ink 444">
                  <a:extLst>
                    <a:ext uri="{FF2B5EF4-FFF2-40B4-BE49-F238E27FC236}">
                      <a16:creationId xmlns:a16="http://schemas.microsoft.com/office/drawing/2014/main" id="{C1E915F4-AC66-4ABD-817C-13A37F602E6B}"/>
                    </a:ext>
                  </a:extLst>
                </p14:cNvPr>
                <p14:cNvContentPartPr/>
                <p14:nvPr/>
              </p14:nvContentPartPr>
              <p14:xfrm>
                <a:off x="10823040" y="5694977"/>
                <a:ext cx="123480" cy="393480"/>
              </p14:xfrm>
            </p:contentPart>
          </mc:Choice>
          <mc:Fallback>
            <p:pic>
              <p:nvPicPr>
                <p:cNvPr id="445" name="Ink 444">
                  <a:extLst>
                    <a:ext uri="{FF2B5EF4-FFF2-40B4-BE49-F238E27FC236}">
                      <a16:creationId xmlns:a16="http://schemas.microsoft.com/office/drawing/2014/main" id="{C1E915F4-AC66-4ABD-817C-13A37F602E6B}"/>
                    </a:ext>
                  </a:extLst>
                </p:cNvPr>
                <p:cNvPicPr/>
                <p:nvPr/>
              </p:nvPicPr>
              <p:blipFill>
                <a:blip r:embed="rId678"/>
                <a:stretch>
                  <a:fillRect/>
                </a:stretch>
              </p:blipFill>
              <p:spPr>
                <a:xfrm>
                  <a:off x="10814400" y="5686337"/>
                  <a:ext cx="14112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446" name="Ink 445">
                  <a:extLst>
                    <a:ext uri="{FF2B5EF4-FFF2-40B4-BE49-F238E27FC236}">
                      <a16:creationId xmlns:a16="http://schemas.microsoft.com/office/drawing/2014/main" id="{725CEC8E-1015-4246-A5BB-6476F79BA009}"/>
                    </a:ext>
                  </a:extLst>
                </p14:cNvPr>
                <p14:cNvContentPartPr/>
                <p14:nvPr/>
              </p14:nvContentPartPr>
              <p14:xfrm>
                <a:off x="10937880" y="5918177"/>
                <a:ext cx="141480" cy="79560"/>
              </p14:xfrm>
            </p:contentPart>
          </mc:Choice>
          <mc:Fallback>
            <p:pic>
              <p:nvPicPr>
                <p:cNvPr id="446" name="Ink 445">
                  <a:extLst>
                    <a:ext uri="{FF2B5EF4-FFF2-40B4-BE49-F238E27FC236}">
                      <a16:creationId xmlns:a16="http://schemas.microsoft.com/office/drawing/2014/main" id="{725CEC8E-1015-4246-A5BB-6476F79BA009}"/>
                    </a:ext>
                  </a:extLst>
                </p:cNvPr>
                <p:cNvPicPr/>
                <p:nvPr/>
              </p:nvPicPr>
              <p:blipFill>
                <a:blip r:embed="rId680"/>
                <a:stretch>
                  <a:fillRect/>
                </a:stretch>
              </p:blipFill>
              <p:spPr>
                <a:xfrm>
                  <a:off x="10928880" y="5909177"/>
                  <a:ext cx="1591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447" name="Ink 446">
                  <a:extLst>
                    <a:ext uri="{FF2B5EF4-FFF2-40B4-BE49-F238E27FC236}">
                      <a16:creationId xmlns:a16="http://schemas.microsoft.com/office/drawing/2014/main" id="{F2770A2D-C9B4-4D70-899F-2513F75A5CAD}"/>
                    </a:ext>
                  </a:extLst>
                </p14:cNvPr>
                <p14:cNvContentPartPr/>
                <p14:nvPr/>
              </p14:nvContentPartPr>
              <p14:xfrm>
                <a:off x="11081160" y="5700017"/>
                <a:ext cx="133200" cy="473760"/>
              </p14:xfrm>
            </p:contentPart>
          </mc:Choice>
          <mc:Fallback>
            <p:pic>
              <p:nvPicPr>
                <p:cNvPr id="447" name="Ink 446">
                  <a:extLst>
                    <a:ext uri="{FF2B5EF4-FFF2-40B4-BE49-F238E27FC236}">
                      <a16:creationId xmlns:a16="http://schemas.microsoft.com/office/drawing/2014/main" id="{F2770A2D-C9B4-4D70-899F-2513F75A5CAD}"/>
                    </a:ext>
                  </a:extLst>
                </p:cNvPr>
                <p:cNvPicPr/>
                <p:nvPr/>
              </p:nvPicPr>
              <p:blipFill>
                <a:blip r:embed="rId682"/>
                <a:stretch>
                  <a:fillRect/>
                </a:stretch>
              </p:blipFill>
              <p:spPr>
                <a:xfrm>
                  <a:off x="11072520" y="5691017"/>
                  <a:ext cx="150840" cy="491400"/>
                </a:xfrm>
                <a:prstGeom prst="rect">
                  <a:avLst/>
                </a:prstGeom>
              </p:spPr>
            </p:pic>
          </mc:Fallback>
        </mc:AlternateContent>
      </p:grpSp>
      <p:grpSp>
        <p:nvGrpSpPr>
          <p:cNvPr id="479" name="Group 478">
            <a:extLst>
              <a:ext uri="{FF2B5EF4-FFF2-40B4-BE49-F238E27FC236}">
                <a16:creationId xmlns:a16="http://schemas.microsoft.com/office/drawing/2014/main" id="{9BD0D12C-D0E2-476E-B1C4-A84DF95CCDBE}"/>
              </a:ext>
            </a:extLst>
          </p:cNvPr>
          <p:cNvGrpSpPr/>
          <p:nvPr/>
        </p:nvGrpSpPr>
        <p:grpSpPr>
          <a:xfrm>
            <a:off x="1636200" y="6427577"/>
            <a:ext cx="1972080" cy="306720"/>
            <a:chOff x="1636200" y="6427577"/>
            <a:chExt cx="1972080" cy="306720"/>
          </a:xfrm>
        </p:grpSpPr>
        <mc:AlternateContent xmlns:mc="http://schemas.openxmlformats.org/markup-compatibility/2006">
          <mc:Choice xmlns:p14="http://schemas.microsoft.com/office/powerpoint/2010/main" Requires="p14">
            <p:contentPart p14:bwMode="auto" r:id="rId683">
              <p14:nvContentPartPr>
                <p14:cNvPr id="467" name="Ink 466">
                  <a:extLst>
                    <a:ext uri="{FF2B5EF4-FFF2-40B4-BE49-F238E27FC236}">
                      <a16:creationId xmlns:a16="http://schemas.microsoft.com/office/drawing/2014/main" id="{F4E86472-A7D1-41E1-B26C-9CCD0A1E18A4}"/>
                    </a:ext>
                  </a:extLst>
                </p14:cNvPr>
                <p14:cNvContentPartPr/>
                <p14:nvPr/>
              </p14:nvContentPartPr>
              <p14:xfrm>
                <a:off x="1636200" y="6587057"/>
                <a:ext cx="244440" cy="141120"/>
              </p14:xfrm>
            </p:contentPart>
          </mc:Choice>
          <mc:Fallback>
            <p:pic>
              <p:nvPicPr>
                <p:cNvPr id="467" name="Ink 466">
                  <a:extLst>
                    <a:ext uri="{FF2B5EF4-FFF2-40B4-BE49-F238E27FC236}">
                      <a16:creationId xmlns:a16="http://schemas.microsoft.com/office/drawing/2014/main" id="{F4E86472-A7D1-41E1-B26C-9CCD0A1E18A4}"/>
                    </a:ext>
                  </a:extLst>
                </p:cNvPr>
                <p:cNvPicPr/>
                <p:nvPr/>
              </p:nvPicPr>
              <p:blipFill>
                <a:blip r:embed="rId684"/>
                <a:stretch>
                  <a:fillRect/>
                </a:stretch>
              </p:blipFill>
              <p:spPr>
                <a:xfrm>
                  <a:off x="1627560" y="6578417"/>
                  <a:ext cx="2620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468" name="Ink 467">
                  <a:extLst>
                    <a:ext uri="{FF2B5EF4-FFF2-40B4-BE49-F238E27FC236}">
                      <a16:creationId xmlns:a16="http://schemas.microsoft.com/office/drawing/2014/main" id="{FF9EEEA8-C6C2-4966-AD8C-0533DBAA1E64}"/>
                    </a:ext>
                  </a:extLst>
                </p14:cNvPr>
                <p14:cNvContentPartPr/>
                <p14:nvPr/>
              </p14:nvContentPartPr>
              <p14:xfrm>
                <a:off x="1889280" y="6557177"/>
                <a:ext cx="69480" cy="113040"/>
              </p14:xfrm>
            </p:contentPart>
          </mc:Choice>
          <mc:Fallback>
            <p:pic>
              <p:nvPicPr>
                <p:cNvPr id="468" name="Ink 467">
                  <a:extLst>
                    <a:ext uri="{FF2B5EF4-FFF2-40B4-BE49-F238E27FC236}">
                      <a16:creationId xmlns:a16="http://schemas.microsoft.com/office/drawing/2014/main" id="{FF9EEEA8-C6C2-4966-AD8C-0533DBAA1E64}"/>
                    </a:ext>
                  </a:extLst>
                </p:cNvPr>
                <p:cNvPicPr/>
                <p:nvPr/>
              </p:nvPicPr>
              <p:blipFill>
                <a:blip r:embed="rId686"/>
                <a:stretch>
                  <a:fillRect/>
                </a:stretch>
              </p:blipFill>
              <p:spPr>
                <a:xfrm>
                  <a:off x="1880640" y="6548177"/>
                  <a:ext cx="871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469" name="Ink 468">
                  <a:extLst>
                    <a:ext uri="{FF2B5EF4-FFF2-40B4-BE49-F238E27FC236}">
                      <a16:creationId xmlns:a16="http://schemas.microsoft.com/office/drawing/2014/main" id="{90CFE5CA-18F0-437F-AC1C-EC6F35C039BD}"/>
                    </a:ext>
                  </a:extLst>
                </p14:cNvPr>
                <p14:cNvContentPartPr/>
                <p14:nvPr/>
              </p14:nvContentPartPr>
              <p14:xfrm>
                <a:off x="1976400" y="6481937"/>
                <a:ext cx="37800" cy="171000"/>
              </p14:xfrm>
            </p:contentPart>
          </mc:Choice>
          <mc:Fallback>
            <p:pic>
              <p:nvPicPr>
                <p:cNvPr id="469" name="Ink 468">
                  <a:extLst>
                    <a:ext uri="{FF2B5EF4-FFF2-40B4-BE49-F238E27FC236}">
                      <a16:creationId xmlns:a16="http://schemas.microsoft.com/office/drawing/2014/main" id="{90CFE5CA-18F0-437F-AC1C-EC6F35C039BD}"/>
                    </a:ext>
                  </a:extLst>
                </p:cNvPr>
                <p:cNvPicPr/>
                <p:nvPr/>
              </p:nvPicPr>
              <p:blipFill>
                <a:blip r:embed="rId688"/>
                <a:stretch>
                  <a:fillRect/>
                </a:stretch>
              </p:blipFill>
              <p:spPr>
                <a:xfrm>
                  <a:off x="1967760" y="6473297"/>
                  <a:ext cx="554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470" name="Ink 469">
                  <a:extLst>
                    <a:ext uri="{FF2B5EF4-FFF2-40B4-BE49-F238E27FC236}">
                      <a16:creationId xmlns:a16="http://schemas.microsoft.com/office/drawing/2014/main" id="{92D32594-7FB5-4209-A7B9-8E3E51774463}"/>
                    </a:ext>
                  </a:extLst>
                </p14:cNvPr>
                <p14:cNvContentPartPr/>
                <p14:nvPr/>
              </p14:nvContentPartPr>
              <p14:xfrm>
                <a:off x="1906920" y="6547817"/>
                <a:ext cx="195840" cy="29160"/>
              </p14:xfrm>
            </p:contentPart>
          </mc:Choice>
          <mc:Fallback>
            <p:pic>
              <p:nvPicPr>
                <p:cNvPr id="470" name="Ink 469">
                  <a:extLst>
                    <a:ext uri="{FF2B5EF4-FFF2-40B4-BE49-F238E27FC236}">
                      <a16:creationId xmlns:a16="http://schemas.microsoft.com/office/drawing/2014/main" id="{92D32594-7FB5-4209-A7B9-8E3E51774463}"/>
                    </a:ext>
                  </a:extLst>
                </p:cNvPr>
                <p:cNvPicPr/>
                <p:nvPr/>
              </p:nvPicPr>
              <p:blipFill>
                <a:blip r:embed="rId690"/>
                <a:stretch>
                  <a:fillRect/>
                </a:stretch>
              </p:blipFill>
              <p:spPr>
                <a:xfrm>
                  <a:off x="1897920" y="6538817"/>
                  <a:ext cx="2134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471" name="Ink 470">
                  <a:extLst>
                    <a:ext uri="{FF2B5EF4-FFF2-40B4-BE49-F238E27FC236}">
                      <a16:creationId xmlns:a16="http://schemas.microsoft.com/office/drawing/2014/main" id="{366C2B18-56CF-4065-938B-5D879DF133F4}"/>
                    </a:ext>
                  </a:extLst>
                </p14:cNvPr>
                <p14:cNvContentPartPr/>
                <p14:nvPr/>
              </p14:nvContentPartPr>
              <p14:xfrm>
                <a:off x="2275920" y="6542417"/>
                <a:ext cx="57600" cy="191880"/>
              </p14:xfrm>
            </p:contentPart>
          </mc:Choice>
          <mc:Fallback>
            <p:pic>
              <p:nvPicPr>
                <p:cNvPr id="471" name="Ink 470">
                  <a:extLst>
                    <a:ext uri="{FF2B5EF4-FFF2-40B4-BE49-F238E27FC236}">
                      <a16:creationId xmlns:a16="http://schemas.microsoft.com/office/drawing/2014/main" id="{366C2B18-56CF-4065-938B-5D879DF133F4}"/>
                    </a:ext>
                  </a:extLst>
                </p:cNvPr>
                <p:cNvPicPr/>
                <p:nvPr/>
              </p:nvPicPr>
              <p:blipFill>
                <a:blip r:embed="rId692"/>
                <a:stretch>
                  <a:fillRect/>
                </a:stretch>
              </p:blipFill>
              <p:spPr>
                <a:xfrm>
                  <a:off x="2267280" y="6533417"/>
                  <a:ext cx="752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472" name="Ink 471">
                  <a:extLst>
                    <a:ext uri="{FF2B5EF4-FFF2-40B4-BE49-F238E27FC236}">
                      <a16:creationId xmlns:a16="http://schemas.microsoft.com/office/drawing/2014/main" id="{9C7AE5F6-CF54-4640-85E1-837AC6BF5FEC}"/>
                    </a:ext>
                  </a:extLst>
                </p14:cNvPr>
                <p14:cNvContentPartPr/>
                <p14:nvPr/>
              </p14:nvContentPartPr>
              <p14:xfrm>
                <a:off x="2351160" y="6513977"/>
                <a:ext cx="248040" cy="134640"/>
              </p14:xfrm>
            </p:contentPart>
          </mc:Choice>
          <mc:Fallback>
            <p:pic>
              <p:nvPicPr>
                <p:cNvPr id="472" name="Ink 471">
                  <a:extLst>
                    <a:ext uri="{FF2B5EF4-FFF2-40B4-BE49-F238E27FC236}">
                      <a16:creationId xmlns:a16="http://schemas.microsoft.com/office/drawing/2014/main" id="{9C7AE5F6-CF54-4640-85E1-837AC6BF5FEC}"/>
                    </a:ext>
                  </a:extLst>
                </p:cNvPr>
                <p:cNvPicPr/>
                <p:nvPr/>
              </p:nvPicPr>
              <p:blipFill>
                <a:blip r:embed="rId694"/>
                <a:stretch>
                  <a:fillRect/>
                </a:stretch>
              </p:blipFill>
              <p:spPr>
                <a:xfrm>
                  <a:off x="2342160" y="6504977"/>
                  <a:ext cx="265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473" name="Ink 472">
                  <a:extLst>
                    <a:ext uri="{FF2B5EF4-FFF2-40B4-BE49-F238E27FC236}">
                      <a16:creationId xmlns:a16="http://schemas.microsoft.com/office/drawing/2014/main" id="{DB1CFD87-6974-4EDE-874E-3F7080647179}"/>
                    </a:ext>
                  </a:extLst>
                </p14:cNvPr>
                <p14:cNvContentPartPr/>
                <p14:nvPr/>
              </p14:nvContentPartPr>
              <p14:xfrm>
                <a:off x="2714760" y="6427577"/>
                <a:ext cx="166320" cy="236520"/>
              </p14:xfrm>
            </p:contentPart>
          </mc:Choice>
          <mc:Fallback>
            <p:pic>
              <p:nvPicPr>
                <p:cNvPr id="473" name="Ink 472">
                  <a:extLst>
                    <a:ext uri="{FF2B5EF4-FFF2-40B4-BE49-F238E27FC236}">
                      <a16:creationId xmlns:a16="http://schemas.microsoft.com/office/drawing/2014/main" id="{DB1CFD87-6974-4EDE-874E-3F7080647179}"/>
                    </a:ext>
                  </a:extLst>
                </p:cNvPr>
                <p:cNvPicPr/>
                <p:nvPr/>
              </p:nvPicPr>
              <p:blipFill>
                <a:blip r:embed="rId696"/>
                <a:stretch>
                  <a:fillRect/>
                </a:stretch>
              </p:blipFill>
              <p:spPr>
                <a:xfrm>
                  <a:off x="2705760" y="6418577"/>
                  <a:ext cx="183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474" name="Ink 473">
                  <a:extLst>
                    <a:ext uri="{FF2B5EF4-FFF2-40B4-BE49-F238E27FC236}">
                      <a16:creationId xmlns:a16="http://schemas.microsoft.com/office/drawing/2014/main" id="{55B15CC0-22EF-42AC-A10E-3CBF11E5C2E6}"/>
                    </a:ext>
                  </a:extLst>
                </p14:cNvPr>
                <p14:cNvContentPartPr/>
                <p14:nvPr/>
              </p14:nvContentPartPr>
              <p14:xfrm>
                <a:off x="2916720" y="6500657"/>
                <a:ext cx="144360" cy="144720"/>
              </p14:xfrm>
            </p:contentPart>
          </mc:Choice>
          <mc:Fallback>
            <p:pic>
              <p:nvPicPr>
                <p:cNvPr id="474" name="Ink 473">
                  <a:extLst>
                    <a:ext uri="{FF2B5EF4-FFF2-40B4-BE49-F238E27FC236}">
                      <a16:creationId xmlns:a16="http://schemas.microsoft.com/office/drawing/2014/main" id="{55B15CC0-22EF-42AC-A10E-3CBF11E5C2E6}"/>
                    </a:ext>
                  </a:extLst>
                </p:cNvPr>
                <p:cNvPicPr/>
                <p:nvPr/>
              </p:nvPicPr>
              <p:blipFill>
                <a:blip r:embed="rId698"/>
                <a:stretch>
                  <a:fillRect/>
                </a:stretch>
              </p:blipFill>
              <p:spPr>
                <a:xfrm>
                  <a:off x="2908080" y="6491657"/>
                  <a:ext cx="1620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475" name="Ink 474">
                  <a:extLst>
                    <a:ext uri="{FF2B5EF4-FFF2-40B4-BE49-F238E27FC236}">
                      <a16:creationId xmlns:a16="http://schemas.microsoft.com/office/drawing/2014/main" id="{A6FC6E0E-6E23-4296-B6D8-72B28626AB5C}"/>
                    </a:ext>
                  </a:extLst>
                </p14:cNvPr>
                <p14:cNvContentPartPr/>
                <p14:nvPr/>
              </p14:nvContentPartPr>
              <p14:xfrm>
                <a:off x="3039120" y="6479417"/>
                <a:ext cx="400320" cy="145080"/>
              </p14:xfrm>
            </p:contentPart>
          </mc:Choice>
          <mc:Fallback>
            <p:pic>
              <p:nvPicPr>
                <p:cNvPr id="475" name="Ink 474">
                  <a:extLst>
                    <a:ext uri="{FF2B5EF4-FFF2-40B4-BE49-F238E27FC236}">
                      <a16:creationId xmlns:a16="http://schemas.microsoft.com/office/drawing/2014/main" id="{A6FC6E0E-6E23-4296-B6D8-72B28626AB5C}"/>
                    </a:ext>
                  </a:extLst>
                </p:cNvPr>
                <p:cNvPicPr/>
                <p:nvPr/>
              </p:nvPicPr>
              <p:blipFill>
                <a:blip r:embed="rId700"/>
                <a:stretch>
                  <a:fillRect/>
                </a:stretch>
              </p:blipFill>
              <p:spPr>
                <a:xfrm>
                  <a:off x="3030120" y="6470777"/>
                  <a:ext cx="4179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476" name="Ink 475">
                  <a:extLst>
                    <a:ext uri="{FF2B5EF4-FFF2-40B4-BE49-F238E27FC236}">
                      <a16:creationId xmlns:a16="http://schemas.microsoft.com/office/drawing/2014/main" id="{C002D81F-9D8E-4201-AF37-3F9A888AF88E}"/>
                    </a:ext>
                  </a:extLst>
                </p14:cNvPr>
                <p14:cNvContentPartPr/>
                <p14:nvPr/>
              </p14:nvContentPartPr>
              <p14:xfrm>
                <a:off x="3457080" y="6456017"/>
                <a:ext cx="52560" cy="163440"/>
              </p14:xfrm>
            </p:contentPart>
          </mc:Choice>
          <mc:Fallback>
            <p:pic>
              <p:nvPicPr>
                <p:cNvPr id="476" name="Ink 475">
                  <a:extLst>
                    <a:ext uri="{FF2B5EF4-FFF2-40B4-BE49-F238E27FC236}">
                      <a16:creationId xmlns:a16="http://schemas.microsoft.com/office/drawing/2014/main" id="{C002D81F-9D8E-4201-AF37-3F9A888AF88E}"/>
                    </a:ext>
                  </a:extLst>
                </p:cNvPr>
                <p:cNvPicPr/>
                <p:nvPr/>
              </p:nvPicPr>
              <p:blipFill>
                <a:blip r:embed="rId702"/>
                <a:stretch>
                  <a:fillRect/>
                </a:stretch>
              </p:blipFill>
              <p:spPr>
                <a:xfrm>
                  <a:off x="3448080" y="6447017"/>
                  <a:ext cx="702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477" name="Ink 476">
                  <a:extLst>
                    <a:ext uri="{FF2B5EF4-FFF2-40B4-BE49-F238E27FC236}">
                      <a16:creationId xmlns:a16="http://schemas.microsoft.com/office/drawing/2014/main" id="{0214AE21-7040-498E-BF08-EFA26D203866}"/>
                    </a:ext>
                  </a:extLst>
                </p14:cNvPr>
                <p14:cNvContentPartPr/>
                <p14:nvPr/>
              </p14:nvContentPartPr>
              <p14:xfrm>
                <a:off x="3323160" y="6476897"/>
                <a:ext cx="285120" cy="35640"/>
              </p14:xfrm>
            </p:contentPart>
          </mc:Choice>
          <mc:Fallback>
            <p:pic>
              <p:nvPicPr>
                <p:cNvPr id="477" name="Ink 476">
                  <a:extLst>
                    <a:ext uri="{FF2B5EF4-FFF2-40B4-BE49-F238E27FC236}">
                      <a16:creationId xmlns:a16="http://schemas.microsoft.com/office/drawing/2014/main" id="{0214AE21-7040-498E-BF08-EFA26D203866}"/>
                    </a:ext>
                  </a:extLst>
                </p:cNvPr>
                <p:cNvPicPr/>
                <p:nvPr/>
              </p:nvPicPr>
              <p:blipFill>
                <a:blip r:embed="rId704"/>
                <a:stretch>
                  <a:fillRect/>
                </a:stretch>
              </p:blipFill>
              <p:spPr>
                <a:xfrm>
                  <a:off x="3314160" y="6468257"/>
                  <a:ext cx="3027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705">
              <p14:nvContentPartPr>
                <p14:cNvPr id="478" name="Ink 477">
                  <a:extLst>
                    <a:ext uri="{FF2B5EF4-FFF2-40B4-BE49-F238E27FC236}">
                      <a16:creationId xmlns:a16="http://schemas.microsoft.com/office/drawing/2014/main" id="{40CEF794-2F86-4DD1-BB9A-005AAF7BBB58}"/>
                    </a:ext>
                  </a:extLst>
                </p14:cNvPr>
                <p14:cNvContentPartPr/>
                <p14:nvPr/>
              </p14:nvContentPartPr>
              <p14:xfrm>
                <a:off x="2339640" y="6686057"/>
                <a:ext cx="1229760" cy="30600"/>
              </p14:xfrm>
            </p:contentPart>
          </mc:Choice>
          <mc:Fallback>
            <p:pic>
              <p:nvPicPr>
                <p:cNvPr id="478" name="Ink 477">
                  <a:extLst>
                    <a:ext uri="{FF2B5EF4-FFF2-40B4-BE49-F238E27FC236}">
                      <a16:creationId xmlns:a16="http://schemas.microsoft.com/office/drawing/2014/main" id="{40CEF794-2F86-4DD1-BB9A-005AAF7BBB58}"/>
                    </a:ext>
                  </a:extLst>
                </p:cNvPr>
                <p:cNvPicPr/>
                <p:nvPr/>
              </p:nvPicPr>
              <p:blipFill>
                <a:blip r:embed="rId706"/>
                <a:stretch>
                  <a:fillRect/>
                </a:stretch>
              </p:blipFill>
              <p:spPr>
                <a:xfrm>
                  <a:off x="2331000" y="6677057"/>
                  <a:ext cx="1247400" cy="48240"/>
                </a:xfrm>
                <a:prstGeom prst="rect">
                  <a:avLst/>
                </a:prstGeom>
              </p:spPr>
            </p:pic>
          </mc:Fallback>
        </mc:AlternateContent>
      </p:grpSp>
      <p:grpSp>
        <p:nvGrpSpPr>
          <p:cNvPr id="484" name="Group 483">
            <a:extLst>
              <a:ext uri="{FF2B5EF4-FFF2-40B4-BE49-F238E27FC236}">
                <a16:creationId xmlns:a16="http://schemas.microsoft.com/office/drawing/2014/main" id="{882346C1-123D-4A0F-9520-0BB45DA482A5}"/>
              </a:ext>
            </a:extLst>
          </p:cNvPr>
          <p:cNvGrpSpPr/>
          <p:nvPr/>
        </p:nvGrpSpPr>
        <p:grpSpPr>
          <a:xfrm>
            <a:off x="1011240" y="6559697"/>
            <a:ext cx="407520" cy="234360"/>
            <a:chOff x="1011240" y="6559697"/>
            <a:chExt cx="407520" cy="234360"/>
          </a:xfrm>
        </p:grpSpPr>
        <mc:AlternateContent xmlns:mc="http://schemas.openxmlformats.org/markup-compatibility/2006">
          <mc:Choice xmlns:p14="http://schemas.microsoft.com/office/powerpoint/2010/main" Requires="p14">
            <p:contentPart p14:bwMode="auto" r:id="rId707">
              <p14:nvContentPartPr>
                <p14:cNvPr id="480" name="Ink 479">
                  <a:extLst>
                    <a:ext uri="{FF2B5EF4-FFF2-40B4-BE49-F238E27FC236}">
                      <a16:creationId xmlns:a16="http://schemas.microsoft.com/office/drawing/2014/main" id="{58C473FC-60FA-4A5D-AB98-BF8F4CD2B477}"/>
                    </a:ext>
                  </a:extLst>
                </p14:cNvPr>
                <p14:cNvContentPartPr/>
                <p14:nvPr/>
              </p14:nvContentPartPr>
              <p14:xfrm>
                <a:off x="1011240" y="6584537"/>
                <a:ext cx="123120" cy="108360"/>
              </p14:xfrm>
            </p:contentPart>
          </mc:Choice>
          <mc:Fallback>
            <p:pic>
              <p:nvPicPr>
                <p:cNvPr id="480" name="Ink 479">
                  <a:extLst>
                    <a:ext uri="{FF2B5EF4-FFF2-40B4-BE49-F238E27FC236}">
                      <a16:creationId xmlns:a16="http://schemas.microsoft.com/office/drawing/2014/main" id="{58C473FC-60FA-4A5D-AB98-BF8F4CD2B477}"/>
                    </a:ext>
                  </a:extLst>
                </p:cNvPr>
                <p:cNvPicPr/>
                <p:nvPr/>
              </p:nvPicPr>
              <p:blipFill>
                <a:blip r:embed="rId708"/>
                <a:stretch>
                  <a:fillRect/>
                </a:stretch>
              </p:blipFill>
              <p:spPr>
                <a:xfrm>
                  <a:off x="1002600" y="6575897"/>
                  <a:ext cx="1407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481" name="Ink 480">
                  <a:extLst>
                    <a:ext uri="{FF2B5EF4-FFF2-40B4-BE49-F238E27FC236}">
                      <a16:creationId xmlns:a16="http://schemas.microsoft.com/office/drawing/2014/main" id="{B5988235-2FA1-4275-A2E0-E057A009367E}"/>
                    </a:ext>
                  </a:extLst>
                </p14:cNvPr>
                <p14:cNvContentPartPr/>
                <p14:nvPr/>
              </p14:nvContentPartPr>
              <p14:xfrm>
                <a:off x="1175400" y="6575537"/>
                <a:ext cx="78480" cy="91080"/>
              </p14:xfrm>
            </p:contentPart>
          </mc:Choice>
          <mc:Fallback>
            <p:pic>
              <p:nvPicPr>
                <p:cNvPr id="481" name="Ink 480">
                  <a:extLst>
                    <a:ext uri="{FF2B5EF4-FFF2-40B4-BE49-F238E27FC236}">
                      <a16:creationId xmlns:a16="http://schemas.microsoft.com/office/drawing/2014/main" id="{B5988235-2FA1-4275-A2E0-E057A009367E}"/>
                    </a:ext>
                  </a:extLst>
                </p:cNvPr>
                <p:cNvPicPr/>
                <p:nvPr/>
              </p:nvPicPr>
              <p:blipFill>
                <a:blip r:embed="rId710"/>
                <a:stretch>
                  <a:fillRect/>
                </a:stretch>
              </p:blipFill>
              <p:spPr>
                <a:xfrm>
                  <a:off x="1166400" y="6566897"/>
                  <a:ext cx="961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483" name="Ink 482">
                  <a:extLst>
                    <a:ext uri="{FF2B5EF4-FFF2-40B4-BE49-F238E27FC236}">
                      <a16:creationId xmlns:a16="http://schemas.microsoft.com/office/drawing/2014/main" id="{44C76A0A-04B5-4D6A-B7D1-54EECE7B37C8}"/>
                    </a:ext>
                  </a:extLst>
                </p14:cNvPr>
                <p14:cNvContentPartPr/>
                <p14:nvPr/>
              </p14:nvContentPartPr>
              <p14:xfrm>
                <a:off x="1305360" y="6559697"/>
                <a:ext cx="113400" cy="234360"/>
              </p14:xfrm>
            </p:contentPart>
          </mc:Choice>
          <mc:Fallback>
            <p:pic>
              <p:nvPicPr>
                <p:cNvPr id="483" name="Ink 482">
                  <a:extLst>
                    <a:ext uri="{FF2B5EF4-FFF2-40B4-BE49-F238E27FC236}">
                      <a16:creationId xmlns:a16="http://schemas.microsoft.com/office/drawing/2014/main" id="{44C76A0A-04B5-4D6A-B7D1-54EECE7B37C8}"/>
                    </a:ext>
                  </a:extLst>
                </p:cNvPr>
                <p:cNvPicPr/>
                <p:nvPr/>
              </p:nvPicPr>
              <p:blipFill>
                <a:blip r:embed="rId712"/>
                <a:stretch>
                  <a:fillRect/>
                </a:stretch>
              </p:blipFill>
              <p:spPr>
                <a:xfrm>
                  <a:off x="1296360" y="6551057"/>
                  <a:ext cx="131040" cy="252000"/>
                </a:xfrm>
                <a:prstGeom prst="rect">
                  <a:avLst/>
                </a:prstGeom>
              </p:spPr>
            </p:pic>
          </mc:Fallback>
        </mc:AlternateContent>
      </p:grpSp>
      <p:grpSp>
        <p:nvGrpSpPr>
          <p:cNvPr id="488" name="Group 487">
            <a:extLst>
              <a:ext uri="{FF2B5EF4-FFF2-40B4-BE49-F238E27FC236}">
                <a16:creationId xmlns:a16="http://schemas.microsoft.com/office/drawing/2014/main" id="{2C62F34E-DD8A-4B4A-AA17-A527068859BD}"/>
              </a:ext>
            </a:extLst>
          </p:cNvPr>
          <p:cNvGrpSpPr/>
          <p:nvPr/>
        </p:nvGrpSpPr>
        <p:grpSpPr>
          <a:xfrm>
            <a:off x="3843360" y="6416777"/>
            <a:ext cx="140040" cy="202320"/>
            <a:chOff x="3843360" y="6416777"/>
            <a:chExt cx="140040" cy="202320"/>
          </a:xfrm>
        </p:grpSpPr>
        <mc:AlternateContent xmlns:mc="http://schemas.openxmlformats.org/markup-compatibility/2006">
          <mc:Choice xmlns:p14="http://schemas.microsoft.com/office/powerpoint/2010/main" Requires="p14">
            <p:contentPart p14:bwMode="auto" r:id="rId713">
              <p14:nvContentPartPr>
                <p14:cNvPr id="485" name="Ink 484">
                  <a:extLst>
                    <a:ext uri="{FF2B5EF4-FFF2-40B4-BE49-F238E27FC236}">
                      <a16:creationId xmlns:a16="http://schemas.microsoft.com/office/drawing/2014/main" id="{303E92B4-4A33-4563-B507-D50C479317CA}"/>
                    </a:ext>
                  </a:extLst>
                </p14:cNvPr>
                <p14:cNvContentPartPr/>
                <p14:nvPr/>
              </p14:nvContentPartPr>
              <p14:xfrm>
                <a:off x="3862440" y="6496337"/>
                <a:ext cx="4320" cy="79920"/>
              </p14:xfrm>
            </p:contentPart>
          </mc:Choice>
          <mc:Fallback>
            <p:pic>
              <p:nvPicPr>
                <p:cNvPr id="485" name="Ink 484">
                  <a:extLst>
                    <a:ext uri="{FF2B5EF4-FFF2-40B4-BE49-F238E27FC236}">
                      <a16:creationId xmlns:a16="http://schemas.microsoft.com/office/drawing/2014/main" id="{303E92B4-4A33-4563-B507-D50C479317CA}"/>
                    </a:ext>
                  </a:extLst>
                </p:cNvPr>
                <p:cNvPicPr/>
                <p:nvPr/>
              </p:nvPicPr>
              <p:blipFill>
                <a:blip r:embed="rId714"/>
                <a:stretch>
                  <a:fillRect/>
                </a:stretch>
              </p:blipFill>
              <p:spPr>
                <a:xfrm>
                  <a:off x="3853440" y="6487337"/>
                  <a:ext cx="219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486" name="Ink 485">
                  <a:extLst>
                    <a:ext uri="{FF2B5EF4-FFF2-40B4-BE49-F238E27FC236}">
                      <a16:creationId xmlns:a16="http://schemas.microsoft.com/office/drawing/2014/main" id="{AC4940C6-AA27-43D5-B1EE-CB7DC970D712}"/>
                    </a:ext>
                  </a:extLst>
                </p14:cNvPr>
                <p14:cNvContentPartPr/>
                <p14:nvPr/>
              </p14:nvContentPartPr>
              <p14:xfrm>
                <a:off x="3843360" y="6416777"/>
                <a:ext cx="5760" cy="27720"/>
              </p14:xfrm>
            </p:contentPart>
          </mc:Choice>
          <mc:Fallback>
            <p:pic>
              <p:nvPicPr>
                <p:cNvPr id="486" name="Ink 485">
                  <a:extLst>
                    <a:ext uri="{FF2B5EF4-FFF2-40B4-BE49-F238E27FC236}">
                      <a16:creationId xmlns:a16="http://schemas.microsoft.com/office/drawing/2014/main" id="{AC4940C6-AA27-43D5-B1EE-CB7DC970D712}"/>
                    </a:ext>
                  </a:extLst>
                </p:cNvPr>
                <p:cNvPicPr/>
                <p:nvPr/>
              </p:nvPicPr>
              <p:blipFill>
                <a:blip r:embed="rId716"/>
                <a:stretch>
                  <a:fillRect/>
                </a:stretch>
              </p:blipFill>
              <p:spPr>
                <a:xfrm>
                  <a:off x="3834720" y="6407777"/>
                  <a:ext cx="23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487" name="Ink 486">
                  <a:extLst>
                    <a:ext uri="{FF2B5EF4-FFF2-40B4-BE49-F238E27FC236}">
                      <a16:creationId xmlns:a16="http://schemas.microsoft.com/office/drawing/2014/main" id="{7E9FAA1C-5D07-4A14-AB1E-4479FC9D6AE8}"/>
                    </a:ext>
                  </a:extLst>
                </p14:cNvPr>
                <p14:cNvContentPartPr/>
                <p14:nvPr/>
              </p14:nvContentPartPr>
              <p14:xfrm>
                <a:off x="3927960" y="6475457"/>
                <a:ext cx="55440" cy="143640"/>
              </p14:xfrm>
            </p:contentPart>
          </mc:Choice>
          <mc:Fallback>
            <p:pic>
              <p:nvPicPr>
                <p:cNvPr id="487" name="Ink 486">
                  <a:extLst>
                    <a:ext uri="{FF2B5EF4-FFF2-40B4-BE49-F238E27FC236}">
                      <a16:creationId xmlns:a16="http://schemas.microsoft.com/office/drawing/2014/main" id="{7E9FAA1C-5D07-4A14-AB1E-4479FC9D6AE8}"/>
                    </a:ext>
                  </a:extLst>
                </p:cNvPr>
                <p:cNvPicPr/>
                <p:nvPr/>
              </p:nvPicPr>
              <p:blipFill>
                <a:blip r:embed="rId718"/>
                <a:stretch>
                  <a:fillRect/>
                </a:stretch>
              </p:blipFill>
              <p:spPr>
                <a:xfrm>
                  <a:off x="3918960" y="6466457"/>
                  <a:ext cx="73080" cy="161280"/>
                </a:xfrm>
                <a:prstGeom prst="rect">
                  <a:avLst/>
                </a:prstGeom>
              </p:spPr>
            </p:pic>
          </mc:Fallback>
        </mc:AlternateContent>
      </p:grpSp>
      <p:grpSp>
        <p:nvGrpSpPr>
          <p:cNvPr id="495" name="Group 494">
            <a:extLst>
              <a:ext uri="{FF2B5EF4-FFF2-40B4-BE49-F238E27FC236}">
                <a16:creationId xmlns:a16="http://schemas.microsoft.com/office/drawing/2014/main" id="{6933C59B-C3A9-4387-9D06-95E214139534}"/>
              </a:ext>
            </a:extLst>
          </p:cNvPr>
          <p:cNvGrpSpPr/>
          <p:nvPr/>
        </p:nvGrpSpPr>
        <p:grpSpPr>
          <a:xfrm>
            <a:off x="4370760" y="6278897"/>
            <a:ext cx="619560" cy="418680"/>
            <a:chOff x="4370760" y="6278897"/>
            <a:chExt cx="619560" cy="418680"/>
          </a:xfrm>
        </p:grpSpPr>
        <mc:AlternateContent xmlns:mc="http://schemas.openxmlformats.org/markup-compatibility/2006">
          <mc:Choice xmlns:p14="http://schemas.microsoft.com/office/powerpoint/2010/main" Requires="p14">
            <p:contentPart p14:bwMode="auto" r:id="rId719">
              <p14:nvContentPartPr>
                <p14:cNvPr id="489" name="Ink 488">
                  <a:extLst>
                    <a:ext uri="{FF2B5EF4-FFF2-40B4-BE49-F238E27FC236}">
                      <a16:creationId xmlns:a16="http://schemas.microsoft.com/office/drawing/2014/main" id="{63975DB6-A8F3-4A46-8F87-9215F8AC8656}"/>
                    </a:ext>
                  </a:extLst>
                </p14:cNvPr>
                <p14:cNvContentPartPr/>
                <p14:nvPr/>
              </p14:nvContentPartPr>
              <p14:xfrm>
                <a:off x="4396320" y="6278897"/>
                <a:ext cx="229680" cy="233280"/>
              </p14:xfrm>
            </p:contentPart>
          </mc:Choice>
          <mc:Fallback>
            <p:pic>
              <p:nvPicPr>
                <p:cNvPr id="489" name="Ink 488">
                  <a:extLst>
                    <a:ext uri="{FF2B5EF4-FFF2-40B4-BE49-F238E27FC236}">
                      <a16:creationId xmlns:a16="http://schemas.microsoft.com/office/drawing/2014/main" id="{63975DB6-A8F3-4A46-8F87-9215F8AC8656}"/>
                    </a:ext>
                  </a:extLst>
                </p:cNvPr>
                <p:cNvPicPr/>
                <p:nvPr/>
              </p:nvPicPr>
              <p:blipFill>
                <a:blip r:embed="rId720"/>
                <a:stretch>
                  <a:fillRect/>
                </a:stretch>
              </p:blipFill>
              <p:spPr>
                <a:xfrm>
                  <a:off x="4387680" y="6269897"/>
                  <a:ext cx="2473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490" name="Ink 489">
                  <a:extLst>
                    <a:ext uri="{FF2B5EF4-FFF2-40B4-BE49-F238E27FC236}">
                      <a16:creationId xmlns:a16="http://schemas.microsoft.com/office/drawing/2014/main" id="{A9994730-7654-4274-B6A5-3339748EEBB4}"/>
                    </a:ext>
                  </a:extLst>
                </p14:cNvPr>
                <p14:cNvContentPartPr/>
                <p14:nvPr/>
              </p14:nvContentPartPr>
              <p14:xfrm>
                <a:off x="4748040" y="6390137"/>
                <a:ext cx="85680" cy="44280"/>
              </p14:xfrm>
            </p:contentPart>
          </mc:Choice>
          <mc:Fallback>
            <p:pic>
              <p:nvPicPr>
                <p:cNvPr id="490" name="Ink 489">
                  <a:extLst>
                    <a:ext uri="{FF2B5EF4-FFF2-40B4-BE49-F238E27FC236}">
                      <a16:creationId xmlns:a16="http://schemas.microsoft.com/office/drawing/2014/main" id="{A9994730-7654-4274-B6A5-3339748EEBB4}"/>
                    </a:ext>
                  </a:extLst>
                </p:cNvPr>
                <p:cNvPicPr/>
                <p:nvPr/>
              </p:nvPicPr>
              <p:blipFill>
                <a:blip r:embed="rId722"/>
                <a:stretch>
                  <a:fillRect/>
                </a:stretch>
              </p:blipFill>
              <p:spPr>
                <a:xfrm>
                  <a:off x="4739400" y="6381497"/>
                  <a:ext cx="1033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491" name="Ink 490">
                  <a:extLst>
                    <a:ext uri="{FF2B5EF4-FFF2-40B4-BE49-F238E27FC236}">
                      <a16:creationId xmlns:a16="http://schemas.microsoft.com/office/drawing/2014/main" id="{957213DA-67AB-494B-B8AC-1AD8EDBE3372}"/>
                    </a:ext>
                  </a:extLst>
                </p14:cNvPr>
                <p14:cNvContentPartPr/>
                <p14:nvPr/>
              </p14:nvContentPartPr>
              <p14:xfrm>
                <a:off x="4876560" y="6339737"/>
                <a:ext cx="54360" cy="146520"/>
              </p14:xfrm>
            </p:contentPart>
          </mc:Choice>
          <mc:Fallback>
            <p:pic>
              <p:nvPicPr>
                <p:cNvPr id="491" name="Ink 490">
                  <a:extLst>
                    <a:ext uri="{FF2B5EF4-FFF2-40B4-BE49-F238E27FC236}">
                      <a16:creationId xmlns:a16="http://schemas.microsoft.com/office/drawing/2014/main" id="{957213DA-67AB-494B-B8AC-1AD8EDBE3372}"/>
                    </a:ext>
                  </a:extLst>
                </p:cNvPr>
                <p:cNvPicPr/>
                <p:nvPr/>
              </p:nvPicPr>
              <p:blipFill>
                <a:blip r:embed="rId724"/>
                <a:stretch>
                  <a:fillRect/>
                </a:stretch>
              </p:blipFill>
              <p:spPr>
                <a:xfrm>
                  <a:off x="4867920" y="6330737"/>
                  <a:ext cx="720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492" name="Ink 491">
                  <a:extLst>
                    <a:ext uri="{FF2B5EF4-FFF2-40B4-BE49-F238E27FC236}">
                      <a16:creationId xmlns:a16="http://schemas.microsoft.com/office/drawing/2014/main" id="{E0C62FA0-0A0C-4747-8F5A-D5CD98F872CD}"/>
                    </a:ext>
                  </a:extLst>
                </p14:cNvPr>
                <p14:cNvContentPartPr/>
                <p14:nvPr/>
              </p14:nvContentPartPr>
              <p14:xfrm>
                <a:off x="4654080" y="6296177"/>
                <a:ext cx="66960" cy="177120"/>
              </p14:xfrm>
            </p:contentPart>
          </mc:Choice>
          <mc:Fallback>
            <p:pic>
              <p:nvPicPr>
                <p:cNvPr id="492" name="Ink 491">
                  <a:extLst>
                    <a:ext uri="{FF2B5EF4-FFF2-40B4-BE49-F238E27FC236}">
                      <a16:creationId xmlns:a16="http://schemas.microsoft.com/office/drawing/2014/main" id="{E0C62FA0-0A0C-4747-8F5A-D5CD98F872CD}"/>
                    </a:ext>
                  </a:extLst>
                </p:cNvPr>
                <p:cNvPicPr/>
                <p:nvPr/>
              </p:nvPicPr>
              <p:blipFill>
                <a:blip r:embed="rId726"/>
                <a:stretch>
                  <a:fillRect/>
                </a:stretch>
              </p:blipFill>
              <p:spPr>
                <a:xfrm>
                  <a:off x="4645080" y="6287177"/>
                  <a:ext cx="846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493" name="Ink 492">
                  <a:extLst>
                    <a:ext uri="{FF2B5EF4-FFF2-40B4-BE49-F238E27FC236}">
                      <a16:creationId xmlns:a16="http://schemas.microsoft.com/office/drawing/2014/main" id="{C2A61813-84A7-41CC-A3D0-B78E9AA37F97}"/>
                    </a:ext>
                  </a:extLst>
                </p14:cNvPr>
                <p14:cNvContentPartPr/>
                <p14:nvPr/>
              </p14:nvContentPartPr>
              <p14:xfrm>
                <a:off x="4370760" y="6557177"/>
                <a:ext cx="619560" cy="42840"/>
              </p14:xfrm>
            </p:contentPart>
          </mc:Choice>
          <mc:Fallback>
            <p:pic>
              <p:nvPicPr>
                <p:cNvPr id="493" name="Ink 492">
                  <a:extLst>
                    <a:ext uri="{FF2B5EF4-FFF2-40B4-BE49-F238E27FC236}">
                      <a16:creationId xmlns:a16="http://schemas.microsoft.com/office/drawing/2014/main" id="{C2A61813-84A7-41CC-A3D0-B78E9AA37F97}"/>
                    </a:ext>
                  </a:extLst>
                </p:cNvPr>
                <p:cNvPicPr/>
                <p:nvPr/>
              </p:nvPicPr>
              <p:blipFill>
                <a:blip r:embed="rId728"/>
                <a:stretch>
                  <a:fillRect/>
                </a:stretch>
              </p:blipFill>
              <p:spPr>
                <a:xfrm>
                  <a:off x="4361760" y="6548177"/>
                  <a:ext cx="6372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494" name="Ink 493">
                  <a:extLst>
                    <a:ext uri="{FF2B5EF4-FFF2-40B4-BE49-F238E27FC236}">
                      <a16:creationId xmlns:a16="http://schemas.microsoft.com/office/drawing/2014/main" id="{56477C29-6623-4292-8E40-DAB39620DAAF}"/>
                    </a:ext>
                  </a:extLst>
                </p14:cNvPr>
                <p14:cNvContentPartPr/>
                <p14:nvPr/>
              </p14:nvContentPartPr>
              <p14:xfrm>
                <a:off x="4658040" y="6622337"/>
                <a:ext cx="109440" cy="75240"/>
              </p14:xfrm>
            </p:contentPart>
          </mc:Choice>
          <mc:Fallback>
            <p:pic>
              <p:nvPicPr>
                <p:cNvPr id="494" name="Ink 493">
                  <a:extLst>
                    <a:ext uri="{FF2B5EF4-FFF2-40B4-BE49-F238E27FC236}">
                      <a16:creationId xmlns:a16="http://schemas.microsoft.com/office/drawing/2014/main" id="{56477C29-6623-4292-8E40-DAB39620DAAF}"/>
                    </a:ext>
                  </a:extLst>
                </p:cNvPr>
                <p:cNvPicPr/>
                <p:nvPr/>
              </p:nvPicPr>
              <p:blipFill>
                <a:blip r:embed="rId730"/>
                <a:stretch>
                  <a:fillRect/>
                </a:stretch>
              </p:blipFill>
              <p:spPr>
                <a:xfrm>
                  <a:off x="4649040" y="6613337"/>
                  <a:ext cx="127080" cy="92880"/>
                </a:xfrm>
                <a:prstGeom prst="rect">
                  <a:avLst/>
                </a:prstGeom>
              </p:spPr>
            </p:pic>
          </mc:Fallback>
        </mc:AlternateContent>
      </p:grpSp>
      <p:grpSp>
        <p:nvGrpSpPr>
          <p:cNvPr id="524" name="Group 523">
            <a:extLst>
              <a:ext uri="{FF2B5EF4-FFF2-40B4-BE49-F238E27FC236}">
                <a16:creationId xmlns:a16="http://schemas.microsoft.com/office/drawing/2014/main" id="{1F8CEEE8-28BF-4D79-B2FA-AE55B3276D9E}"/>
              </a:ext>
            </a:extLst>
          </p:cNvPr>
          <p:cNvGrpSpPr/>
          <p:nvPr/>
        </p:nvGrpSpPr>
        <p:grpSpPr>
          <a:xfrm>
            <a:off x="5294520" y="6435497"/>
            <a:ext cx="358560" cy="173880"/>
            <a:chOff x="5294520" y="6435497"/>
            <a:chExt cx="358560" cy="173880"/>
          </a:xfrm>
        </p:grpSpPr>
        <mc:AlternateContent xmlns:mc="http://schemas.openxmlformats.org/markup-compatibility/2006">
          <mc:Choice xmlns:p14="http://schemas.microsoft.com/office/powerpoint/2010/main" Requires="p14">
            <p:contentPart p14:bwMode="auto" r:id="rId731">
              <p14:nvContentPartPr>
                <p14:cNvPr id="496" name="Ink 495">
                  <a:extLst>
                    <a:ext uri="{FF2B5EF4-FFF2-40B4-BE49-F238E27FC236}">
                      <a16:creationId xmlns:a16="http://schemas.microsoft.com/office/drawing/2014/main" id="{117958E5-F621-4720-BD5D-90037AA4F2CB}"/>
                    </a:ext>
                  </a:extLst>
                </p14:cNvPr>
                <p14:cNvContentPartPr/>
                <p14:nvPr/>
              </p14:nvContentPartPr>
              <p14:xfrm>
                <a:off x="5294520" y="6503177"/>
                <a:ext cx="3600" cy="102600"/>
              </p14:xfrm>
            </p:contentPart>
          </mc:Choice>
          <mc:Fallback>
            <p:pic>
              <p:nvPicPr>
                <p:cNvPr id="496" name="Ink 495">
                  <a:extLst>
                    <a:ext uri="{FF2B5EF4-FFF2-40B4-BE49-F238E27FC236}">
                      <a16:creationId xmlns:a16="http://schemas.microsoft.com/office/drawing/2014/main" id="{117958E5-F621-4720-BD5D-90037AA4F2CB}"/>
                    </a:ext>
                  </a:extLst>
                </p:cNvPr>
                <p:cNvPicPr/>
                <p:nvPr/>
              </p:nvPicPr>
              <p:blipFill>
                <a:blip r:embed="rId732"/>
                <a:stretch>
                  <a:fillRect/>
                </a:stretch>
              </p:blipFill>
              <p:spPr>
                <a:xfrm>
                  <a:off x="5285880" y="6494177"/>
                  <a:ext cx="212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497" name="Ink 496">
                  <a:extLst>
                    <a:ext uri="{FF2B5EF4-FFF2-40B4-BE49-F238E27FC236}">
                      <a16:creationId xmlns:a16="http://schemas.microsoft.com/office/drawing/2014/main" id="{C3D174DF-707A-446D-9C27-02E6702A4CC1}"/>
                    </a:ext>
                  </a:extLst>
                </p14:cNvPr>
                <p14:cNvContentPartPr/>
                <p14:nvPr/>
              </p14:nvContentPartPr>
              <p14:xfrm>
                <a:off x="5303160" y="6435497"/>
                <a:ext cx="8640" cy="9360"/>
              </p14:xfrm>
            </p:contentPart>
          </mc:Choice>
          <mc:Fallback>
            <p:pic>
              <p:nvPicPr>
                <p:cNvPr id="497" name="Ink 496">
                  <a:extLst>
                    <a:ext uri="{FF2B5EF4-FFF2-40B4-BE49-F238E27FC236}">
                      <a16:creationId xmlns:a16="http://schemas.microsoft.com/office/drawing/2014/main" id="{C3D174DF-707A-446D-9C27-02E6702A4CC1}"/>
                    </a:ext>
                  </a:extLst>
                </p:cNvPr>
                <p:cNvPicPr/>
                <p:nvPr/>
              </p:nvPicPr>
              <p:blipFill>
                <a:blip r:embed="rId734"/>
                <a:stretch>
                  <a:fillRect/>
                </a:stretch>
              </p:blipFill>
              <p:spPr>
                <a:xfrm>
                  <a:off x="5294520" y="6426497"/>
                  <a:ext cx="262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498" name="Ink 497">
                  <a:extLst>
                    <a:ext uri="{FF2B5EF4-FFF2-40B4-BE49-F238E27FC236}">
                      <a16:creationId xmlns:a16="http://schemas.microsoft.com/office/drawing/2014/main" id="{953BA0E0-DC35-4345-AD6C-D105F13F92C4}"/>
                    </a:ext>
                  </a:extLst>
                </p14:cNvPr>
                <p14:cNvContentPartPr/>
                <p14:nvPr/>
              </p14:nvContentPartPr>
              <p14:xfrm>
                <a:off x="5398920" y="6470417"/>
                <a:ext cx="160920" cy="138960"/>
              </p14:xfrm>
            </p:contentPart>
          </mc:Choice>
          <mc:Fallback>
            <p:pic>
              <p:nvPicPr>
                <p:cNvPr id="498" name="Ink 497">
                  <a:extLst>
                    <a:ext uri="{FF2B5EF4-FFF2-40B4-BE49-F238E27FC236}">
                      <a16:creationId xmlns:a16="http://schemas.microsoft.com/office/drawing/2014/main" id="{953BA0E0-DC35-4345-AD6C-D105F13F92C4}"/>
                    </a:ext>
                  </a:extLst>
                </p:cNvPr>
                <p:cNvPicPr/>
                <p:nvPr/>
              </p:nvPicPr>
              <p:blipFill>
                <a:blip r:embed="rId736"/>
                <a:stretch>
                  <a:fillRect/>
                </a:stretch>
              </p:blipFill>
              <p:spPr>
                <a:xfrm>
                  <a:off x="5390280" y="6461417"/>
                  <a:ext cx="1785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499" name="Ink 498">
                  <a:extLst>
                    <a:ext uri="{FF2B5EF4-FFF2-40B4-BE49-F238E27FC236}">
                      <a16:creationId xmlns:a16="http://schemas.microsoft.com/office/drawing/2014/main" id="{FE2FA238-AE86-4B0F-B1B1-EFF719B86446}"/>
                    </a:ext>
                  </a:extLst>
                </p14:cNvPr>
                <p14:cNvContentPartPr/>
                <p14:nvPr/>
              </p14:nvContentPartPr>
              <p14:xfrm>
                <a:off x="5651280" y="6573017"/>
                <a:ext cx="1800" cy="2520"/>
              </p14:xfrm>
            </p:contentPart>
          </mc:Choice>
          <mc:Fallback>
            <p:pic>
              <p:nvPicPr>
                <p:cNvPr id="499" name="Ink 498">
                  <a:extLst>
                    <a:ext uri="{FF2B5EF4-FFF2-40B4-BE49-F238E27FC236}">
                      <a16:creationId xmlns:a16="http://schemas.microsoft.com/office/drawing/2014/main" id="{FE2FA238-AE86-4B0F-B1B1-EFF719B86446}"/>
                    </a:ext>
                  </a:extLst>
                </p:cNvPr>
                <p:cNvPicPr/>
                <p:nvPr/>
              </p:nvPicPr>
              <p:blipFill>
                <a:blip r:embed="rId738"/>
                <a:stretch>
                  <a:fillRect/>
                </a:stretch>
              </p:blipFill>
              <p:spPr>
                <a:xfrm>
                  <a:off x="5642640" y="6564017"/>
                  <a:ext cx="19440" cy="20160"/>
                </a:xfrm>
                <a:prstGeom prst="rect">
                  <a:avLst/>
                </a:prstGeom>
              </p:spPr>
            </p:pic>
          </mc:Fallback>
        </mc:AlternateContent>
      </p:grpSp>
      <p:grpSp>
        <p:nvGrpSpPr>
          <p:cNvPr id="523" name="Group 522">
            <a:extLst>
              <a:ext uri="{FF2B5EF4-FFF2-40B4-BE49-F238E27FC236}">
                <a16:creationId xmlns:a16="http://schemas.microsoft.com/office/drawing/2014/main" id="{77641151-B5D2-462F-B43A-9EE44EB67A8C}"/>
              </a:ext>
            </a:extLst>
          </p:cNvPr>
          <p:cNvGrpSpPr/>
          <p:nvPr/>
        </p:nvGrpSpPr>
        <p:grpSpPr>
          <a:xfrm>
            <a:off x="6044040" y="6249017"/>
            <a:ext cx="686880" cy="385560"/>
            <a:chOff x="6044040" y="6249017"/>
            <a:chExt cx="686880" cy="385560"/>
          </a:xfrm>
        </p:grpSpPr>
        <mc:AlternateContent xmlns:mc="http://schemas.openxmlformats.org/markup-compatibility/2006">
          <mc:Choice xmlns:p14="http://schemas.microsoft.com/office/powerpoint/2010/main" Requires="p14">
            <p:contentPart p14:bwMode="auto" r:id="rId739">
              <p14:nvContentPartPr>
                <p14:cNvPr id="500" name="Ink 499">
                  <a:extLst>
                    <a:ext uri="{FF2B5EF4-FFF2-40B4-BE49-F238E27FC236}">
                      <a16:creationId xmlns:a16="http://schemas.microsoft.com/office/drawing/2014/main" id="{256E06FF-C736-45A0-ACD7-B7D6DB85BC11}"/>
                    </a:ext>
                  </a:extLst>
                </p14:cNvPr>
                <p14:cNvContentPartPr/>
                <p14:nvPr/>
              </p14:nvContentPartPr>
              <p14:xfrm>
                <a:off x="6044040" y="6337577"/>
                <a:ext cx="238680" cy="268200"/>
              </p14:xfrm>
            </p:contentPart>
          </mc:Choice>
          <mc:Fallback>
            <p:pic>
              <p:nvPicPr>
                <p:cNvPr id="500" name="Ink 499">
                  <a:extLst>
                    <a:ext uri="{FF2B5EF4-FFF2-40B4-BE49-F238E27FC236}">
                      <a16:creationId xmlns:a16="http://schemas.microsoft.com/office/drawing/2014/main" id="{256E06FF-C736-45A0-ACD7-B7D6DB85BC11}"/>
                    </a:ext>
                  </a:extLst>
                </p:cNvPr>
                <p:cNvPicPr/>
                <p:nvPr/>
              </p:nvPicPr>
              <p:blipFill>
                <a:blip r:embed="rId740"/>
                <a:stretch>
                  <a:fillRect/>
                </a:stretch>
              </p:blipFill>
              <p:spPr>
                <a:xfrm>
                  <a:off x="6035040" y="6328937"/>
                  <a:ext cx="2563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501" name="Ink 500">
                  <a:extLst>
                    <a:ext uri="{FF2B5EF4-FFF2-40B4-BE49-F238E27FC236}">
                      <a16:creationId xmlns:a16="http://schemas.microsoft.com/office/drawing/2014/main" id="{8FD8F425-CD13-4F99-A18F-979AA5D2732B}"/>
                    </a:ext>
                  </a:extLst>
                </p14:cNvPr>
                <p14:cNvContentPartPr/>
                <p14:nvPr/>
              </p14:nvContentPartPr>
              <p14:xfrm>
                <a:off x="6374880" y="6259097"/>
                <a:ext cx="111960" cy="335880"/>
              </p14:xfrm>
            </p:contentPart>
          </mc:Choice>
          <mc:Fallback>
            <p:pic>
              <p:nvPicPr>
                <p:cNvPr id="501" name="Ink 500">
                  <a:extLst>
                    <a:ext uri="{FF2B5EF4-FFF2-40B4-BE49-F238E27FC236}">
                      <a16:creationId xmlns:a16="http://schemas.microsoft.com/office/drawing/2014/main" id="{8FD8F425-CD13-4F99-A18F-979AA5D2732B}"/>
                    </a:ext>
                  </a:extLst>
                </p:cNvPr>
                <p:cNvPicPr/>
                <p:nvPr/>
              </p:nvPicPr>
              <p:blipFill>
                <a:blip r:embed="rId742"/>
                <a:stretch>
                  <a:fillRect/>
                </a:stretch>
              </p:blipFill>
              <p:spPr>
                <a:xfrm>
                  <a:off x="6366240" y="6250457"/>
                  <a:ext cx="1296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502" name="Ink 501">
                  <a:extLst>
                    <a:ext uri="{FF2B5EF4-FFF2-40B4-BE49-F238E27FC236}">
                      <a16:creationId xmlns:a16="http://schemas.microsoft.com/office/drawing/2014/main" id="{F5E78908-DF9B-431E-9927-13CA1F7470E4}"/>
                    </a:ext>
                  </a:extLst>
                </p14:cNvPr>
                <p14:cNvContentPartPr/>
                <p14:nvPr/>
              </p14:nvContentPartPr>
              <p14:xfrm>
                <a:off x="6600600" y="6331097"/>
                <a:ext cx="17280" cy="165240"/>
              </p14:xfrm>
            </p:contentPart>
          </mc:Choice>
          <mc:Fallback>
            <p:pic>
              <p:nvPicPr>
                <p:cNvPr id="502" name="Ink 501">
                  <a:extLst>
                    <a:ext uri="{FF2B5EF4-FFF2-40B4-BE49-F238E27FC236}">
                      <a16:creationId xmlns:a16="http://schemas.microsoft.com/office/drawing/2014/main" id="{F5E78908-DF9B-431E-9927-13CA1F7470E4}"/>
                    </a:ext>
                  </a:extLst>
                </p:cNvPr>
                <p:cNvPicPr/>
                <p:nvPr/>
              </p:nvPicPr>
              <p:blipFill>
                <a:blip r:embed="rId744"/>
                <a:stretch>
                  <a:fillRect/>
                </a:stretch>
              </p:blipFill>
              <p:spPr>
                <a:xfrm>
                  <a:off x="6591600" y="6322097"/>
                  <a:ext cx="349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503" name="Ink 502">
                  <a:extLst>
                    <a:ext uri="{FF2B5EF4-FFF2-40B4-BE49-F238E27FC236}">
                      <a16:creationId xmlns:a16="http://schemas.microsoft.com/office/drawing/2014/main" id="{30B062DF-CA6B-4286-BD9E-9F69C429EB7C}"/>
                    </a:ext>
                  </a:extLst>
                </p14:cNvPr>
                <p14:cNvContentPartPr/>
                <p14:nvPr/>
              </p14:nvContentPartPr>
              <p14:xfrm>
                <a:off x="6531120" y="6323177"/>
                <a:ext cx="77040" cy="51840"/>
              </p14:xfrm>
            </p:contentPart>
          </mc:Choice>
          <mc:Fallback>
            <p:pic>
              <p:nvPicPr>
                <p:cNvPr id="503" name="Ink 502">
                  <a:extLst>
                    <a:ext uri="{FF2B5EF4-FFF2-40B4-BE49-F238E27FC236}">
                      <a16:creationId xmlns:a16="http://schemas.microsoft.com/office/drawing/2014/main" id="{30B062DF-CA6B-4286-BD9E-9F69C429EB7C}"/>
                    </a:ext>
                  </a:extLst>
                </p:cNvPr>
                <p:cNvPicPr/>
                <p:nvPr/>
              </p:nvPicPr>
              <p:blipFill>
                <a:blip r:embed="rId746"/>
                <a:stretch>
                  <a:fillRect/>
                </a:stretch>
              </p:blipFill>
              <p:spPr>
                <a:xfrm>
                  <a:off x="6522480" y="6314177"/>
                  <a:ext cx="946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504" name="Ink 503">
                  <a:extLst>
                    <a:ext uri="{FF2B5EF4-FFF2-40B4-BE49-F238E27FC236}">
                      <a16:creationId xmlns:a16="http://schemas.microsoft.com/office/drawing/2014/main" id="{FDAB8F45-337F-4F36-9E9A-BAE686213F01}"/>
                    </a:ext>
                  </a:extLst>
                </p14:cNvPr>
                <p14:cNvContentPartPr/>
                <p14:nvPr/>
              </p14:nvContentPartPr>
              <p14:xfrm>
                <a:off x="6553440" y="6487337"/>
                <a:ext cx="107640" cy="43920"/>
              </p14:xfrm>
            </p:contentPart>
          </mc:Choice>
          <mc:Fallback>
            <p:pic>
              <p:nvPicPr>
                <p:cNvPr id="504" name="Ink 503">
                  <a:extLst>
                    <a:ext uri="{FF2B5EF4-FFF2-40B4-BE49-F238E27FC236}">
                      <a16:creationId xmlns:a16="http://schemas.microsoft.com/office/drawing/2014/main" id="{FDAB8F45-337F-4F36-9E9A-BAE686213F01}"/>
                    </a:ext>
                  </a:extLst>
                </p:cNvPr>
                <p:cNvPicPr/>
                <p:nvPr/>
              </p:nvPicPr>
              <p:blipFill>
                <a:blip r:embed="rId748"/>
                <a:stretch>
                  <a:fillRect/>
                </a:stretch>
              </p:blipFill>
              <p:spPr>
                <a:xfrm>
                  <a:off x="6544440" y="6478697"/>
                  <a:ext cx="1252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749">
              <p14:nvContentPartPr>
                <p14:cNvPr id="505" name="Ink 504">
                  <a:extLst>
                    <a:ext uri="{FF2B5EF4-FFF2-40B4-BE49-F238E27FC236}">
                      <a16:creationId xmlns:a16="http://schemas.microsoft.com/office/drawing/2014/main" id="{09265725-198B-466A-AF88-5C47801B9912}"/>
                    </a:ext>
                  </a:extLst>
                </p14:cNvPr>
                <p14:cNvContentPartPr/>
                <p14:nvPr/>
              </p14:nvContentPartPr>
              <p14:xfrm>
                <a:off x="6652800" y="6249017"/>
                <a:ext cx="78120" cy="385560"/>
              </p14:xfrm>
            </p:contentPart>
          </mc:Choice>
          <mc:Fallback>
            <p:pic>
              <p:nvPicPr>
                <p:cNvPr id="505" name="Ink 504">
                  <a:extLst>
                    <a:ext uri="{FF2B5EF4-FFF2-40B4-BE49-F238E27FC236}">
                      <a16:creationId xmlns:a16="http://schemas.microsoft.com/office/drawing/2014/main" id="{09265725-198B-466A-AF88-5C47801B9912}"/>
                    </a:ext>
                  </a:extLst>
                </p:cNvPr>
                <p:cNvPicPr/>
                <p:nvPr/>
              </p:nvPicPr>
              <p:blipFill>
                <a:blip r:embed="rId750"/>
                <a:stretch>
                  <a:fillRect/>
                </a:stretch>
              </p:blipFill>
              <p:spPr>
                <a:xfrm>
                  <a:off x="6643800" y="6240017"/>
                  <a:ext cx="95760" cy="403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1">
            <p14:nvContentPartPr>
              <p14:cNvPr id="507" name="Ink 506">
                <a:extLst>
                  <a:ext uri="{FF2B5EF4-FFF2-40B4-BE49-F238E27FC236}">
                    <a16:creationId xmlns:a16="http://schemas.microsoft.com/office/drawing/2014/main" id="{1E077899-0DB8-4DA5-846C-91CCA64B7987}"/>
                  </a:ext>
                </a:extLst>
              </p14:cNvPr>
              <p14:cNvContentPartPr/>
              <p14:nvPr/>
            </p14:nvContentPartPr>
            <p14:xfrm>
              <a:off x="7123320" y="6405257"/>
              <a:ext cx="3600" cy="4320"/>
            </p14:xfrm>
          </p:contentPart>
        </mc:Choice>
        <mc:Fallback>
          <p:pic>
            <p:nvPicPr>
              <p:cNvPr id="507" name="Ink 506">
                <a:extLst>
                  <a:ext uri="{FF2B5EF4-FFF2-40B4-BE49-F238E27FC236}">
                    <a16:creationId xmlns:a16="http://schemas.microsoft.com/office/drawing/2014/main" id="{1E077899-0DB8-4DA5-846C-91CCA64B7987}"/>
                  </a:ext>
                </a:extLst>
              </p:cNvPr>
              <p:cNvPicPr/>
              <p:nvPr/>
            </p:nvPicPr>
            <p:blipFill>
              <a:blip r:embed="rId752"/>
              <a:stretch>
                <a:fillRect/>
              </a:stretch>
            </p:blipFill>
            <p:spPr>
              <a:xfrm>
                <a:off x="7114680" y="6396617"/>
                <a:ext cx="21240" cy="21960"/>
              </a:xfrm>
              <a:prstGeom prst="rect">
                <a:avLst/>
              </a:prstGeom>
            </p:spPr>
          </p:pic>
        </mc:Fallback>
      </mc:AlternateContent>
      <p:grpSp>
        <p:nvGrpSpPr>
          <p:cNvPr id="522" name="Group 521">
            <a:extLst>
              <a:ext uri="{FF2B5EF4-FFF2-40B4-BE49-F238E27FC236}">
                <a16:creationId xmlns:a16="http://schemas.microsoft.com/office/drawing/2014/main" id="{6849BF78-6607-4960-844A-F8BE4B83CC7B}"/>
              </a:ext>
            </a:extLst>
          </p:cNvPr>
          <p:cNvGrpSpPr/>
          <p:nvPr/>
        </p:nvGrpSpPr>
        <p:grpSpPr>
          <a:xfrm>
            <a:off x="7123320" y="6518297"/>
            <a:ext cx="274320" cy="125640"/>
            <a:chOff x="7123320" y="6518297"/>
            <a:chExt cx="274320" cy="125640"/>
          </a:xfrm>
        </p:grpSpPr>
        <mc:AlternateContent xmlns:mc="http://schemas.openxmlformats.org/markup-compatibility/2006">
          <mc:Choice xmlns:p14="http://schemas.microsoft.com/office/powerpoint/2010/main" Requires="p14">
            <p:contentPart p14:bwMode="auto" r:id="rId753">
              <p14:nvContentPartPr>
                <p14:cNvPr id="506" name="Ink 505">
                  <a:extLst>
                    <a:ext uri="{FF2B5EF4-FFF2-40B4-BE49-F238E27FC236}">
                      <a16:creationId xmlns:a16="http://schemas.microsoft.com/office/drawing/2014/main" id="{BD070342-5C69-4CCA-99EE-7FC8CD6F2008}"/>
                    </a:ext>
                  </a:extLst>
                </p14:cNvPr>
                <p14:cNvContentPartPr/>
                <p14:nvPr/>
              </p14:nvContentPartPr>
              <p14:xfrm>
                <a:off x="7123320" y="6538097"/>
                <a:ext cx="360" cy="105840"/>
              </p14:xfrm>
            </p:contentPart>
          </mc:Choice>
          <mc:Fallback>
            <p:pic>
              <p:nvPicPr>
                <p:cNvPr id="506" name="Ink 505">
                  <a:extLst>
                    <a:ext uri="{FF2B5EF4-FFF2-40B4-BE49-F238E27FC236}">
                      <a16:creationId xmlns:a16="http://schemas.microsoft.com/office/drawing/2014/main" id="{BD070342-5C69-4CCA-99EE-7FC8CD6F2008}"/>
                    </a:ext>
                  </a:extLst>
                </p:cNvPr>
                <p:cNvPicPr/>
                <p:nvPr/>
              </p:nvPicPr>
              <p:blipFill>
                <a:blip r:embed="rId754"/>
                <a:stretch>
                  <a:fillRect/>
                </a:stretch>
              </p:blipFill>
              <p:spPr>
                <a:xfrm>
                  <a:off x="7114680" y="6529097"/>
                  <a:ext cx="180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508" name="Ink 507">
                  <a:extLst>
                    <a:ext uri="{FF2B5EF4-FFF2-40B4-BE49-F238E27FC236}">
                      <a16:creationId xmlns:a16="http://schemas.microsoft.com/office/drawing/2014/main" id="{A4661E46-3537-4C36-9670-C444F7F5C633}"/>
                    </a:ext>
                  </a:extLst>
                </p14:cNvPr>
                <p14:cNvContentPartPr/>
                <p14:nvPr/>
              </p14:nvContentPartPr>
              <p14:xfrm>
                <a:off x="7175520" y="6518297"/>
                <a:ext cx="122760" cy="113760"/>
              </p14:xfrm>
            </p:contentPart>
          </mc:Choice>
          <mc:Fallback>
            <p:pic>
              <p:nvPicPr>
                <p:cNvPr id="508" name="Ink 507">
                  <a:extLst>
                    <a:ext uri="{FF2B5EF4-FFF2-40B4-BE49-F238E27FC236}">
                      <a16:creationId xmlns:a16="http://schemas.microsoft.com/office/drawing/2014/main" id="{A4661E46-3537-4C36-9670-C444F7F5C633}"/>
                    </a:ext>
                  </a:extLst>
                </p:cNvPr>
                <p:cNvPicPr/>
                <p:nvPr/>
              </p:nvPicPr>
              <p:blipFill>
                <a:blip r:embed="rId756"/>
                <a:stretch>
                  <a:fillRect/>
                </a:stretch>
              </p:blipFill>
              <p:spPr>
                <a:xfrm>
                  <a:off x="7166880" y="6509297"/>
                  <a:ext cx="1404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509" name="Ink 508">
                  <a:extLst>
                    <a:ext uri="{FF2B5EF4-FFF2-40B4-BE49-F238E27FC236}">
                      <a16:creationId xmlns:a16="http://schemas.microsoft.com/office/drawing/2014/main" id="{313B86BB-AD22-4BBB-977A-EB4E0F483580}"/>
                    </a:ext>
                  </a:extLst>
                </p14:cNvPr>
                <p14:cNvContentPartPr/>
                <p14:nvPr/>
              </p14:nvContentPartPr>
              <p14:xfrm>
                <a:off x="7393320" y="6597497"/>
                <a:ext cx="4320" cy="3600"/>
              </p14:xfrm>
            </p:contentPart>
          </mc:Choice>
          <mc:Fallback>
            <p:pic>
              <p:nvPicPr>
                <p:cNvPr id="509" name="Ink 508">
                  <a:extLst>
                    <a:ext uri="{FF2B5EF4-FFF2-40B4-BE49-F238E27FC236}">
                      <a16:creationId xmlns:a16="http://schemas.microsoft.com/office/drawing/2014/main" id="{313B86BB-AD22-4BBB-977A-EB4E0F483580}"/>
                    </a:ext>
                  </a:extLst>
                </p:cNvPr>
                <p:cNvPicPr/>
                <p:nvPr/>
              </p:nvPicPr>
              <p:blipFill>
                <a:blip r:embed="rId758"/>
                <a:stretch>
                  <a:fillRect/>
                </a:stretch>
              </p:blipFill>
              <p:spPr>
                <a:xfrm>
                  <a:off x="7384320" y="6588857"/>
                  <a:ext cx="21960" cy="21240"/>
                </a:xfrm>
                <a:prstGeom prst="rect">
                  <a:avLst/>
                </a:prstGeom>
              </p:spPr>
            </p:pic>
          </mc:Fallback>
        </mc:AlternateContent>
      </p:grpSp>
      <p:grpSp>
        <p:nvGrpSpPr>
          <p:cNvPr id="521" name="Group 520">
            <a:extLst>
              <a:ext uri="{FF2B5EF4-FFF2-40B4-BE49-F238E27FC236}">
                <a16:creationId xmlns:a16="http://schemas.microsoft.com/office/drawing/2014/main" id="{F967483B-7911-4F21-BEB5-550A32899722}"/>
              </a:ext>
            </a:extLst>
          </p:cNvPr>
          <p:cNvGrpSpPr/>
          <p:nvPr/>
        </p:nvGrpSpPr>
        <p:grpSpPr>
          <a:xfrm>
            <a:off x="7539840" y="6395897"/>
            <a:ext cx="951120" cy="292680"/>
            <a:chOff x="7539840" y="6395897"/>
            <a:chExt cx="951120" cy="292680"/>
          </a:xfrm>
        </p:grpSpPr>
        <mc:AlternateContent xmlns:mc="http://schemas.openxmlformats.org/markup-compatibility/2006">
          <mc:Choice xmlns:p14="http://schemas.microsoft.com/office/powerpoint/2010/main" Requires="p14">
            <p:contentPart p14:bwMode="auto" r:id="rId759">
              <p14:nvContentPartPr>
                <p14:cNvPr id="510" name="Ink 509">
                  <a:extLst>
                    <a:ext uri="{FF2B5EF4-FFF2-40B4-BE49-F238E27FC236}">
                      <a16:creationId xmlns:a16="http://schemas.microsoft.com/office/drawing/2014/main" id="{C053C594-8209-4611-AF93-561708DEF26C}"/>
                    </a:ext>
                  </a:extLst>
                </p14:cNvPr>
                <p14:cNvContentPartPr/>
                <p14:nvPr/>
              </p14:nvContentPartPr>
              <p14:xfrm>
                <a:off x="7539840" y="6483737"/>
                <a:ext cx="176400" cy="161280"/>
              </p14:xfrm>
            </p:contentPart>
          </mc:Choice>
          <mc:Fallback>
            <p:pic>
              <p:nvPicPr>
                <p:cNvPr id="510" name="Ink 509">
                  <a:extLst>
                    <a:ext uri="{FF2B5EF4-FFF2-40B4-BE49-F238E27FC236}">
                      <a16:creationId xmlns:a16="http://schemas.microsoft.com/office/drawing/2014/main" id="{C053C594-8209-4611-AF93-561708DEF26C}"/>
                    </a:ext>
                  </a:extLst>
                </p:cNvPr>
                <p:cNvPicPr/>
                <p:nvPr/>
              </p:nvPicPr>
              <p:blipFill>
                <a:blip r:embed="rId760"/>
                <a:stretch>
                  <a:fillRect/>
                </a:stretch>
              </p:blipFill>
              <p:spPr>
                <a:xfrm>
                  <a:off x="7531200" y="6475097"/>
                  <a:ext cx="1940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761">
              <p14:nvContentPartPr>
                <p14:cNvPr id="511" name="Ink 510">
                  <a:extLst>
                    <a:ext uri="{FF2B5EF4-FFF2-40B4-BE49-F238E27FC236}">
                      <a16:creationId xmlns:a16="http://schemas.microsoft.com/office/drawing/2014/main" id="{2E0553DC-1E59-46C4-B6D4-1C051B35C469}"/>
                    </a:ext>
                  </a:extLst>
                </p14:cNvPr>
                <p14:cNvContentPartPr/>
                <p14:nvPr/>
              </p14:nvContentPartPr>
              <p14:xfrm>
                <a:off x="7732440" y="6536297"/>
                <a:ext cx="138960" cy="50400"/>
              </p14:xfrm>
            </p:contentPart>
          </mc:Choice>
          <mc:Fallback>
            <p:pic>
              <p:nvPicPr>
                <p:cNvPr id="511" name="Ink 510">
                  <a:extLst>
                    <a:ext uri="{FF2B5EF4-FFF2-40B4-BE49-F238E27FC236}">
                      <a16:creationId xmlns:a16="http://schemas.microsoft.com/office/drawing/2014/main" id="{2E0553DC-1E59-46C4-B6D4-1C051B35C469}"/>
                    </a:ext>
                  </a:extLst>
                </p:cNvPr>
                <p:cNvPicPr/>
                <p:nvPr/>
              </p:nvPicPr>
              <p:blipFill>
                <a:blip r:embed="rId762"/>
                <a:stretch>
                  <a:fillRect/>
                </a:stretch>
              </p:blipFill>
              <p:spPr>
                <a:xfrm>
                  <a:off x="7723800" y="6527657"/>
                  <a:ext cx="1566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763">
              <p14:nvContentPartPr>
                <p14:cNvPr id="512" name="Ink 511">
                  <a:extLst>
                    <a:ext uri="{FF2B5EF4-FFF2-40B4-BE49-F238E27FC236}">
                      <a16:creationId xmlns:a16="http://schemas.microsoft.com/office/drawing/2014/main" id="{BA33D46E-F0C3-4F3D-A250-99D49690FD01}"/>
                    </a:ext>
                  </a:extLst>
                </p14:cNvPr>
                <p14:cNvContentPartPr/>
                <p14:nvPr/>
              </p14:nvContentPartPr>
              <p14:xfrm>
                <a:off x="7891920" y="6493097"/>
                <a:ext cx="84600" cy="195480"/>
              </p14:xfrm>
            </p:contentPart>
          </mc:Choice>
          <mc:Fallback>
            <p:pic>
              <p:nvPicPr>
                <p:cNvPr id="512" name="Ink 511">
                  <a:extLst>
                    <a:ext uri="{FF2B5EF4-FFF2-40B4-BE49-F238E27FC236}">
                      <a16:creationId xmlns:a16="http://schemas.microsoft.com/office/drawing/2014/main" id="{BA33D46E-F0C3-4F3D-A250-99D49690FD01}"/>
                    </a:ext>
                  </a:extLst>
                </p:cNvPr>
                <p:cNvPicPr/>
                <p:nvPr/>
              </p:nvPicPr>
              <p:blipFill>
                <a:blip r:embed="rId764"/>
                <a:stretch>
                  <a:fillRect/>
                </a:stretch>
              </p:blipFill>
              <p:spPr>
                <a:xfrm>
                  <a:off x="7882920" y="6484097"/>
                  <a:ext cx="1022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513" name="Ink 512">
                  <a:extLst>
                    <a:ext uri="{FF2B5EF4-FFF2-40B4-BE49-F238E27FC236}">
                      <a16:creationId xmlns:a16="http://schemas.microsoft.com/office/drawing/2014/main" id="{D371CEDA-7973-4E23-9091-72B5D4C0591D}"/>
                    </a:ext>
                  </a:extLst>
                </p14:cNvPr>
                <p14:cNvContentPartPr/>
                <p14:nvPr/>
              </p14:nvContentPartPr>
              <p14:xfrm>
                <a:off x="7993080" y="6426857"/>
                <a:ext cx="27720" cy="223200"/>
              </p14:xfrm>
            </p:contentPart>
          </mc:Choice>
          <mc:Fallback>
            <p:pic>
              <p:nvPicPr>
                <p:cNvPr id="513" name="Ink 512">
                  <a:extLst>
                    <a:ext uri="{FF2B5EF4-FFF2-40B4-BE49-F238E27FC236}">
                      <a16:creationId xmlns:a16="http://schemas.microsoft.com/office/drawing/2014/main" id="{D371CEDA-7973-4E23-9091-72B5D4C0591D}"/>
                    </a:ext>
                  </a:extLst>
                </p:cNvPr>
                <p:cNvPicPr/>
                <p:nvPr/>
              </p:nvPicPr>
              <p:blipFill>
                <a:blip r:embed="rId766"/>
                <a:stretch>
                  <a:fillRect/>
                </a:stretch>
              </p:blipFill>
              <p:spPr>
                <a:xfrm>
                  <a:off x="7984080" y="6417857"/>
                  <a:ext cx="453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514" name="Ink 513">
                  <a:extLst>
                    <a:ext uri="{FF2B5EF4-FFF2-40B4-BE49-F238E27FC236}">
                      <a16:creationId xmlns:a16="http://schemas.microsoft.com/office/drawing/2014/main" id="{0519E502-5552-470F-87AB-6D906984D9F9}"/>
                    </a:ext>
                  </a:extLst>
                </p14:cNvPr>
                <p14:cNvContentPartPr/>
                <p14:nvPr/>
              </p14:nvContentPartPr>
              <p14:xfrm>
                <a:off x="7938720" y="6539177"/>
                <a:ext cx="151560" cy="36000"/>
              </p14:xfrm>
            </p:contentPart>
          </mc:Choice>
          <mc:Fallback>
            <p:pic>
              <p:nvPicPr>
                <p:cNvPr id="514" name="Ink 513">
                  <a:extLst>
                    <a:ext uri="{FF2B5EF4-FFF2-40B4-BE49-F238E27FC236}">
                      <a16:creationId xmlns:a16="http://schemas.microsoft.com/office/drawing/2014/main" id="{0519E502-5552-470F-87AB-6D906984D9F9}"/>
                    </a:ext>
                  </a:extLst>
                </p:cNvPr>
                <p:cNvPicPr/>
                <p:nvPr/>
              </p:nvPicPr>
              <p:blipFill>
                <a:blip r:embed="rId768"/>
                <a:stretch>
                  <a:fillRect/>
                </a:stretch>
              </p:blipFill>
              <p:spPr>
                <a:xfrm>
                  <a:off x="7930080" y="6530177"/>
                  <a:ext cx="1692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515" name="Ink 514">
                  <a:extLst>
                    <a:ext uri="{FF2B5EF4-FFF2-40B4-BE49-F238E27FC236}">
                      <a16:creationId xmlns:a16="http://schemas.microsoft.com/office/drawing/2014/main" id="{A02CB6ED-B445-4EA9-B723-69CC4E52E75E}"/>
                    </a:ext>
                  </a:extLst>
                </p14:cNvPr>
                <p14:cNvContentPartPr/>
                <p14:nvPr/>
              </p14:nvContentPartPr>
              <p14:xfrm>
                <a:off x="8062920" y="6539897"/>
                <a:ext cx="88920" cy="59400"/>
              </p14:xfrm>
            </p:contentPart>
          </mc:Choice>
          <mc:Fallback>
            <p:pic>
              <p:nvPicPr>
                <p:cNvPr id="515" name="Ink 514">
                  <a:extLst>
                    <a:ext uri="{FF2B5EF4-FFF2-40B4-BE49-F238E27FC236}">
                      <a16:creationId xmlns:a16="http://schemas.microsoft.com/office/drawing/2014/main" id="{A02CB6ED-B445-4EA9-B723-69CC4E52E75E}"/>
                    </a:ext>
                  </a:extLst>
                </p:cNvPr>
                <p:cNvPicPr/>
                <p:nvPr/>
              </p:nvPicPr>
              <p:blipFill>
                <a:blip r:embed="rId770"/>
                <a:stretch>
                  <a:fillRect/>
                </a:stretch>
              </p:blipFill>
              <p:spPr>
                <a:xfrm>
                  <a:off x="8053920" y="6531257"/>
                  <a:ext cx="1065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771">
              <p14:nvContentPartPr>
                <p14:cNvPr id="516" name="Ink 515">
                  <a:extLst>
                    <a:ext uri="{FF2B5EF4-FFF2-40B4-BE49-F238E27FC236}">
                      <a16:creationId xmlns:a16="http://schemas.microsoft.com/office/drawing/2014/main" id="{EB95AD5B-B273-4F30-95EB-07FE11E7BF07}"/>
                    </a:ext>
                  </a:extLst>
                </p14:cNvPr>
                <p14:cNvContentPartPr/>
                <p14:nvPr/>
              </p14:nvContentPartPr>
              <p14:xfrm>
                <a:off x="8159400" y="6556817"/>
                <a:ext cx="89280" cy="63720"/>
              </p14:xfrm>
            </p:contentPart>
          </mc:Choice>
          <mc:Fallback>
            <p:pic>
              <p:nvPicPr>
                <p:cNvPr id="516" name="Ink 515">
                  <a:extLst>
                    <a:ext uri="{FF2B5EF4-FFF2-40B4-BE49-F238E27FC236}">
                      <a16:creationId xmlns:a16="http://schemas.microsoft.com/office/drawing/2014/main" id="{EB95AD5B-B273-4F30-95EB-07FE11E7BF07}"/>
                    </a:ext>
                  </a:extLst>
                </p:cNvPr>
                <p:cNvPicPr/>
                <p:nvPr/>
              </p:nvPicPr>
              <p:blipFill>
                <a:blip r:embed="rId772"/>
                <a:stretch>
                  <a:fillRect/>
                </a:stretch>
              </p:blipFill>
              <p:spPr>
                <a:xfrm>
                  <a:off x="8150760" y="6548177"/>
                  <a:ext cx="1069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773">
              <p14:nvContentPartPr>
                <p14:cNvPr id="517" name="Ink 516">
                  <a:extLst>
                    <a:ext uri="{FF2B5EF4-FFF2-40B4-BE49-F238E27FC236}">
                      <a16:creationId xmlns:a16="http://schemas.microsoft.com/office/drawing/2014/main" id="{1297F161-6F01-4026-A50A-BB8B5CE254B0}"/>
                    </a:ext>
                  </a:extLst>
                </p14:cNvPr>
                <p14:cNvContentPartPr/>
                <p14:nvPr/>
              </p14:nvContentPartPr>
              <p14:xfrm>
                <a:off x="8202960" y="6504977"/>
                <a:ext cx="183240" cy="146160"/>
              </p14:xfrm>
            </p:contentPart>
          </mc:Choice>
          <mc:Fallback>
            <p:pic>
              <p:nvPicPr>
                <p:cNvPr id="517" name="Ink 516">
                  <a:extLst>
                    <a:ext uri="{FF2B5EF4-FFF2-40B4-BE49-F238E27FC236}">
                      <a16:creationId xmlns:a16="http://schemas.microsoft.com/office/drawing/2014/main" id="{1297F161-6F01-4026-A50A-BB8B5CE254B0}"/>
                    </a:ext>
                  </a:extLst>
                </p:cNvPr>
                <p:cNvPicPr/>
                <p:nvPr/>
              </p:nvPicPr>
              <p:blipFill>
                <a:blip r:embed="rId774"/>
                <a:stretch>
                  <a:fillRect/>
                </a:stretch>
              </p:blipFill>
              <p:spPr>
                <a:xfrm>
                  <a:off x="8194320" y="6496337"/>
                  <a:ext cx="2008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775">
              <p14:nvContentPartPr>
                <p14:cNvPr id="518" name="Ink 517">
                  <a:extLst>
                    <a:ext uri="{FF2B5EF4-FFF2-40B4-BE49-F238E27FC236}">
                      <a16:creationId xmlns:a16="http://schemas.microsoft.com/office/drawing/2014/main" id="{7CE5CE3A-D366-4079-A8AC-186E7A00AF1D}"/>
                    </a:ext>
                  </a:extLst>
                </p14:cNvPr>
                <p14:cNvContentPartPr/>
                <p14:nvPr/>
              </p14:nvContentPartPr>
              <p14:xfrm>
                <a:off x="8411760" y="6409217"/>
                <a:ext cx="18000" cy="144360"/>
              </p14:xfrm>
            </p:contentPart>
          </mc:Choice>
          <mc:Fallback>
            <p:pic>
              <p:nvPicPr>
                <p:cNvPr id="518" name="Ink 517">
                  <a:extLst>
                    <a:ext uri="{FF2B5EF4-FFF2-40B4-BE49-F238E27FC236}">
                      <a16:creationId xmlns:a16="http://schemas.microsoft.com/office/drawing/2014/main" id="{7CE5CE3A-D366-4079-A8AC-186E7A00AF1D}"/>
                    </a:ext>
                  </a:extLst>
                </p:cNvPr>
                <p:cNvPicPr/>
                <p:nvPr/>
              </p:nvPicPr>
              <p:blipFill>
                <a:blip r:embed="rId776"/>
                <a:stretch>
                  <a:fillRect/>
                </a:stretch>
              </p:blipFill>
              <p:spPr>
                <a:xfrm>
                  <a:off x="8403120" y="6400577"/>
                  <a:ext cx="356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777">
              <p14:nvContentPartPr>
                <p14:cNvPr id="519" name="Ink 518">
                  <a:extLst>
                    <a:ext uri="{FF2B5EF4-FFF2-40B4-BE49-F238E27FC236}">
                      <a16:creationId xmlns:a16="http://schemas.microsoft.com/office/drawing/2014/main" id="{D0860CA9-4688-46C0-8C0C-985155D6F1EC}"/>
                    </a:ext>
                  </a:extLst>
                </p14:cNvPr>
                <p14:cNvContentPartPr/>
                <p14:nvPr/>
              </p14:nvContentPartPr>
              <p14:xfrm>
                <a:off x="8403480" y="6395897"/>
                <a:ext cx="70200" cy="255600"/>
              </p14:xfrm>
            </p:contentPart>
          </mc:Choice>
          <mc:Fallback>
            <p:pic>
              <p:nvPicPr>
                <p:cNvPr id="519" name="Ink 518">
                  <a:extLst>
                    <a:ext uri="{FF2B5EF4-FFF2-40B4-BE49-F238E27FC236}">
                      <a16:creationId xmlns:a16="http://schemas.microsoft.com/office/drawing/2014/main" id="{D0860CA9-4688-46C0-8C0C-985155D6F1EC}"/>
                    </a:ext>
                  </a:extLst>
                </p:cNvPr>
                <p:cNvPicPr/>
                <p:nvPr/>
              </p:nvPicPr>
              <p:blipFill>
                <a:blip r:embed="rId778"/>
                <a:stretch>
                  <a:fillRect/>
                </a:stretch>
              </p:blipFill>
              <p:spPr>
                <a:xfrm>
                  <a:off x="8394480" y="6386897"/>
                  <a:ext cx="878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79">
              <p14:nvContentPartPr>
                <p14:cNvPr id="520" name="Ink 519">
                  <a:extLst>
                    <a:ext uri="{FF2B5EF4-FFF2-40B4-BE49-F238E27FC236}">
                      <a16:creationId xmlns:a16="http://schemas.microsoft.com/office/drawing/2014/main" id="{EF47383D-FB76-4434-822F-515530E29DD3}"/>
                    </a:ext>
                  </a:extLst>
                </p14:cNvPr>
                <p14:cNvContentPartPr/>
                <p14:nvPr/>
              </p14:nvContentPartPr>
              <p14:xfrm>
                <a:off x="8481600" y="6644297"/>
                <a:ext cx="9360" cy="360"/>
              </p14:xfrm>
            </p:contentPart>
          </mc:Choice>
          <mc:Fallback>
            <p:pic>
              <p:nvPicPr>
                <p:cNvPr id="520" name="Ink 519">
                  <a:extLst>
                    <a:ext uri="{FF2B5EF4-FFF2-40B4-BE49-F238E27FC236}">
                      <a16:creationId xmlns:a16="http://schemas.microsoft.com/office/drawing/2014/main" id="{EF47383D-FB76-4434-822F-515530E29DD3}"/>
                    </a:ext>
                  </a:extLst>
                </p:cNvPr>
                <p:cNvPicPr/>
                <p:nvPr/>
              </p:nvPicPr>
              <p:blipFill>
                <a:blip r:embed="rId780"/>
                <a:stretch>
                  <a:fillRect/>
                </a:stretch>
              </p:blipFill>
              <p:spPr>
                <a:xfrm>
                  <a:off x="8472960" y="6635657"/>
                  <a:ext cx="27000" cy="18000"/>
                </a:xfrm>
                <a:prstGeom prst="rect">
                  <a:avLst/>
                </a:prstGeom>
              </p:spPr>
            </p:pic>
          </mc:Fallback>
        </mc:AlternateContent>
      </p:grpSp>
      <p:grpSp>
        <p:nvGrpSpPr>
          <p:cNvPr id="536" name="Group 535">
            <a:extLst>
              <a:ext uri="{FF2B5EF4-FFF2-40B4-BE49-F238E27FC236}">
                <a16:creationId xmlns:a16="http://schemas.microsoft.com/office/drawing/2014/main" id="{6DF3347E-73C0-4D2C-A4EC-EEE04D81BB4D}"/>
              </a:ext>
            </a:extLst>
          </p:cNvPr>
          <p:cNvGrpSpPr/>
          <p:nvPr/>
        </p:nvGrpSpPr>
        <p:grpSpPr>
          <a:xfrm>
            <a:off x="11519640" y="5503457"/>
            <a:ext cx="550440" cy="391320"/>
            <a:chOff x="11519640" y="5503457"/>
            <a:chExt cx="550440" cy="391320"/>
          </a:xfrm>
        </p:grpSpPr>
        <mc:AlternateContent xmlns:mc="http://schemas.openxmlformats.org/markup-compatibility/2006">
          <mc:Choice xmlns:p14="http://schemas.microsoft.com/office/powerpoint/2010/main" Requires="p14">
            <p:contentPart p14:bwMode="auto" r:id="rId781">
              <p14:nvContentPartPr>
                <p14:cNvPr id="525" name="Ink 524">
                  <a:extLst>
                    <a:ext uri="{FF2B5EF4-FFF2-40B4-BE49-F238E27FC236}">
                      <a16:creationId xmlns:a16="http://schemas.microsoft.com/office/drawing/2014/main" id="{6BC429BD-6425-4212-9F15-138CF1500E55}"/>
                    </a:ext>
                  </a:extLst>
                </p14:cNvPr>
                <p14:cNvContentPartPr/>
                <p14:nvPr/>
              </p14:nvContentPartPr>
              <p14:xfrm>
                <a:off x="11519640" y="5641697"/>
                <a:ext cx="32760" cy="230760"/>
              </p14:xfrm>
            </p:contentPart>
          </mc:Choice>
          <mc:Fallback>
            <p:pic>
              <p:nvPicPr>
                <p:cNvPr id="525" name="Ink 524">
                  <a:extLst>
                    <a:ext uri="{FF2B5EF4-FFF2-40B4-BE49-F238E27FC236}">
                      <a16:creationId xmlns:a16="http://schemas.microsoft.com/office/drawing/2014/main" id="{6BC429BD-6425-4212-9F15-138CF1500E55}"/>
                    </a:ext>
                  </a:extLst>
                </p:cNvPr>
                <p:cNvPicPr/>
                <p:nvPr/>
              </p:nvPicPr>
              <p:blipFill>
                <a:blip r:embed="rId782"/>
                <a:stretch>
                  <a:fillRect/>
                </a:stretch>
              </p:blipFill>
              <p:spPr>
                <a:xfrm>
                  <a:off x="11511000" y="5633057"/>
                  <a:ext cx="504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783">
              <p14:nvContentPartPr>
                <p14:cNvPr id="526" name="Ink 525">
                  <a:extLst>
                    <a:ext uri="{FF2B5EF4-FFF2-40B4-BE49-F238E27FC236}">
                      <a16:creationId xmlns:a16="http://schemas.microsoft.com/office/drawing/2014/main" id="{C2849B18-1B4F-4C99-AE55-649376BC775C}"/>
                    </a:ext>
                  </a:extLst>
                </p14:cNvPr>
                <p14:cNvContentPartPr/>
                <p14:nvPr/>
              </p14:nvContentPartPr>
              <p14:xfrm>
                <a:off x="11599200" y="5790737"/>
                <a:ext cx="3960" cy="104040"/>
              </p14:xfrm>
            </p:contentPart>
          </mc:Choice>
          <mc:Fallback>
            <p:pic>
              <p:nvPicPr>
                <p:cNvPr id="526" name="Ink 525">
                  <a:extLst>
                    <a:ext uri="{FF2B5EF4-FFF2-40B4-BE49-F238E27FC236}">
                      <a16:creationId xmlns:a16="http://schemas.microsoft.com/office/drawing/2014/main" id="{C2849B18-1B4F-4C99-AE55-649376BC775C}"/>
                    </a:ext>
                  </a:extLst>
                </p:cNvPr>
                <p:cNvPicPr/>
                <p:nvPr/>
              </p:nvPicPr>
              <p:blipFill>
                <a:blip r:embed="rId784"/>
                <a:stretch>
                  <a:fillRect/>
                </a:stretch>
              </p:blipFill>
              <p:spPr>
                <a:xfrm>
                  <a:off x="11590560" y="5782097"/>
                  <a:ext cx="21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785">
              <p14:nvContentPartPr>
                <p14:cNvPr id="527" name="Ink 526">
                  <a:extLst>
                    <a:ext uri="{FF2B5EF4-FFF2-40B4-BE49-F238E27FC236}">
                      <a16:creationId xmlns:a16="http://schemas.microsoft.com/office/drawing/2014/main" id="{D927B0CC-DF27-4B67-832F-F24474C4AAB4}"/>
                    </a:ext>
                  </a:extLst>
                </p14:cNvPr>
                <p14:cNvContentPartPr/>
                <p14:nvPr/>
              </p14:nvContentPartPr>
              <p14:xfrm>
                <a:off x="11601360" y="5689577"/>
                <a:ext cx="7200" cy="14760"/>
              </p14:xfrm>
            </p:contentPart>
          </mc:Choice>
          <mc:Fallback>
            <p:pic>
              <p:nvPicPr>
                <p:cNvPr id="527" name="Ink 526">
                  <a:extLst>
                    <a:ext uri="{FF2B5EF4-FFF2-40B4-BE49-F238E27FC236}">
                      <a16:creationId xmlns:a16="http://schemas.microsoft.com/office/drawing/2014/main" id="{D927B0CC-DF27-4B67-832F-F24474C4AAB4}"/>
                    </a:ext>
                  </a:extLst>
                </p:cNvPr>
                <p:cNvPicPr/>
                <p:nvPr/>
              </p:nvPicPr>
              <p:blipFill>
                <a:blip r:embed="rId786"/>
                <a:stretch>
                  <a:fillRect/>
                </a:stretch>
              </p:blipFill>
              <p:spPr>
                <a:xfrm>
                  <a:off x="11592360" y="5680937"/>
                  <a:ext cx="248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87">
              <p14:nvContentPartPr>
                <p14:cNvPr id="528" name="Ink 527">
                  <a:extLst>
                    <a:ext uri="{FF2B5EF4-FFF2-40B4-BE49-F238E27FC236}">
                      <a16:creationId xmlns:a16="http://schemas.microsoft.com/office/drawing/2014/main" id="{1482EB0A-ED31-4CD7-92C8-44030310B431}"/>
                    </a:ext>
                  </a:extLst>
                </p14:cNvPr>
                <p14:cNvContentPartPr/>
                <p14:nvPr/>
              </p14:nvContentPartPr>
              <p14:xfrm>
                <a:off x="11642760" y="5769497"/>
                <a:ext cx="90000" cy="75600"/>
              </p14:xfrm>
            </p:contentPart>
          </mc:Choice>
          <mc:Fallback>
            <p:pic>
              <p:nvPicPr>
                <p:cNvPr id="528" name="Ink 527">
                  <a:extLst>
                    <a:ext uri="{FF2B5EF4-FFF2-40B4-BE49-F238E27FC236}">
                      <a16:creationId xmlns:a16="http://schemas.microsoft.com/office/drawing/2014/main" id="{1482EB0A-ED31-4CD7-92C8-44030310B431}"/>
                    </a:ext>
                  </a:extLst>
                </p:cNvPr>
                <p:cNvPicPr/>
                <p:nvPr/>
              </p:nvPicPr>
              <p:blipFill>
                <a:blip r:embed="rId788"/>
                <a:stretch>
                  <a:fillRect/>
                </a:stretch>
              </p:blipFill>
              <p:spPr>
                <a:xfrm>
                  <a:off x="11634120" y="5760857"/>
                  <a:ext cx="1076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789">
              <p14:nvContentPartPr>
                <p14:cNvPr id="529" name="Ink 528">
                  <a:extLst>
                    <a:ext uri="{FF2B5EF4-FFF2-40B4-BE49-F238E27FC236}">
                      <a16:creationId xmlns:a16="http://schemas.microsoft.com/office/drawing/2014/main" id="{F8E9CA8C-22EE-4B71-9140-2ACEED680302}"/>
                    </a:ext>
                  </a:extLst>
                </p14:cNvPr>
                <p14:cNvContentPartPr/>
                <p14:nvPr/>
              </p14:nvContentPartPr>
              <p14:xfrm>
                <a:off x="11756880" y="5712617"/>
                <a:ext cx="73800" cy="115200"/>
              </p14:xfrm>
            </p:contentPart>
          </mc:Choice>
          <mc:Fallback>
            <p:pic>
              <p:nvPicPr>
                <p:cNvPr id="529" name="Ink 528">
                  <a:extLst>
                    <a:ext uri="{FF2B5EF4-FFF2-40B4-BE49-F238E27FC236}">
                      <a16:creationId xmlns:a16="http://schemas.microsoft.com/office/drawing/2014/main" id="{F8E9CA8C-22EE-4B71-9140-2ACEED680302}"/>
                    </a:ext>
                  </a:extLst>
                </p:cNvPr>
                <p:cNvPicPr/>
                <p:nvPr/>
              </p:nvPicPr>
              <p:blipFill>
                <a:blip r:embed="rId790"/>
                <a:stretch>
                  <a:fillRect/>
                </a:stretch>
              </p:blipFill>
              <p:spPr>
                <a:xfrm>
                  <a:off x="11747880" y="5703977"/>
                  <a:ext cx="914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91">
              <p14:nvContentPartPr>
                <p14:cNvPr id="530" name="Ink 529">
                  <a:extLst>
                    <a:ext uri="{FF2B5EF4-FFF2-40B4-BE49-F238E27FC236}">
                      <a16:creationId xmlns:a16="http://schemas.microsoft.com/office/drawing/2014/main" id="{7895BD3E-1D08-4804-8C0D-544ECF47F6E6}"/>
                    </a:ext>
                  </a:extLst>
                </p14:cNvPr>
                <p14:cNvContentPartPr/>
                <p14:nvPr/>
              </p14:nvContentPartPr>
              <p14:xfrm>
                <a:off x="11823120" y="5666537"/>
                <a:ext cx="149040" cy="138240"/>
              </p14:xfrm>
            </p:contentPart>
          </mc:Choice>
          <mc:Fallback>
            <p:pic>
              <p:nvPicPr>
                <p:cNvPr id="530" name="Ink 529">
                  <a:extLst>
                    <a:ext uri="{FF2B5EF4-FFF2-40B4-BE49-F238E27FC236}">
                      <a16:creationId xmlns:a16="http://schemas.microsoft.com/office/drawing/2014/main" id="{7895BD3E-1D08-4804-8C0D-544ECF47F6E6}"/>
                    </a:ext>
                  </a:extLst>
                </p:cNvPr>
                <p:cNvPicPr/>
                <p:nvPr/>
              </p:nvPicPr>
              <p:blipFill>
                <a:blip r:embed="rId792"/>
                <a:stretch>
                  <a:fillRect/>
                </a:stretch>
              </p:blipFill>
              <p:spPr>
                <a:xfrm>
                  <a:off x="11814480" y="5657537"/>
                  <a:ext cx="1666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93">
              <p14:nvContentPartPr>
                <p14:cNvPr id="531" name="Ink 530">
                  <a:extLst>
                    <a:ext uri="{FF2B5EF4-FFF2-40B4-BE49-F238E27FC236}">
                      <a16:creationId xmlns:a16="http://schemas.microsoft.com/office/drawing/2014/main" id="{EDE4C04C-8933-4A00-AED1-C9E6EAE94311}"/>
                    </a:ext>
                  </a:extLst>
                </p14:cNvPr>
                <p14:cNvContentPartPr/>
                <p14:nvPr/>
              </p14:nvContentPartPr>
              <p14:xfrm>
                <a:off x="12017160" y="5527937"/>
                <a:ext cx="4320" cy="135000"/>
              </p14:xfrm>
            </p:contentPart>
          </mc:Choice>
          <mc:Fallback>
            <p:pic>
              <p:nvPicPr>
                <p:cNvPr id="531" name="Ink 530">
                  <a:extLst>
                    <a:ext uri="{FF2B5EF4-FFF2-40B4-BE49-F238E27FC236}">
                      <a16:creationId xmlns:a16="http://schemas.microsoft.com/office/drawing/2014/main" id="{EDE4C04C-8933-4A00-AED1-C9E6EAE94311}"/>
                    </a:ext>
                  </a:extLst>
                </p:cNvPr>
                <p:cNvPicPr/>
                <p:nvPr/>
              </p:nvPicPr>
              <p:blipFill>
                <a:blip r:embed="rId794"/>
                <a:stretch>
                  <a:fillRect/>
                </a:stretch>
              </p:blipFill>
              <p:spPr>
                <a:xfrm>
                  <a:off x="12008520" y="5518937"/>
                  <a:ext cx="21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795">
              <p14:nvContentPartPr>
                <p14:cNvPr id="532" name="Ink 531">
                  <a:extLst>
                    <a:ext uri="{FF2B5EF4-FFF2-40B4-BE49-F238E27FC236}">
                      <a16:creationId xmlns:a16="http://schemas.microsoft.com/office/drawing/2014/main" id="{53A29FA4-FE32-42E0-970C-514F3B1397A4}"/>
                    </a:ext>
                  </a:extLst>
                </p14:cNvPr>
                <p14:cNvContentPartPr/>
                <p14:nvPr/>
              </p14:nvContentPartPr>
              <p14:xfrm>
                <a:off x="12008880" y="5782097"/>
                <a:ext cx="360" cy="9000"/>
              </p14:xfrm>
            </p:contentPart>
          </mc:Choice>
          <mc:Fallback>
            <p:pic>
              <p:nvPicPr>
                <p:cNvPr id="532" name="Ink 531">
                  <a:extLst>
                    <a:ext uri="{FF2B5EF4-FFF2-40B4-BE49-F238E27FC236}">
                      <a16:creationId xmlns:a16="http://schemas.microsoft.com/office/drawing/2014/main" id="{53A29FA4-FE32-42E0-970C-514F3B1397A4}"/>
                    </a:ext>
                  </a:extLst>
                </p:cNvPr>
                <p:cNvPicPr/>
                <p:nvPr/>
              </p:nvPicPr>
              <p:blipFill>
                <a:blip r:embed="rId796"/>
                <a:stretch>
                  <a:fillRect/>
                </a:stretch>
              </p:blipFill>
              <p:spPr>
                <a:xfrm>
                  <a:off x="11999880" y="5773457"/>
                  <a:ext cx="18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97">
              <p14:nvContentPartPr>
                <p14:cNvPr id="533" name="Ink 532">
                  <a:extLst>
                    <a:ext uri="{FF2B5EF4-FFF2-40B4-BE49-F238E27FC236}">
                      <a16:creationId xmlns:a16="http://schemas.microsoft.com/office/drawing/2014/main" id="{DB661B24-CCA7-48FE-9387-F6745D63E2B3}"/>
                    </a:ext>
                  </a:extLst>
                </p14:cNvPr>
                <p14:cNvContentPartPr/>
                <p14:nvPr/>
              </p14:nvContentPartPr>
              <p14:xfrm>
                <a:off x="12057480" y="5503457"/>
                <a:ext cx="12600" cy="279000"/>
              </p14:xfrm>
            </p:contentPart>
          </mc:Choice>
          <mc:Fallback>
            <p:pic>
              <p:nvPicPr>
                <p:cNvPr id="533" name="Ink 532">
                  <a:extLst>
                    <a:ext uri="{FF2B5EF4-FFF2-40B4-BE49-F238E27FC236}">
                      <a16:creationId xmlns:a16="http://schemas.microsoft.com/office/drawing/2014/main" id="{DB661B24-CCA7-48FE-9387-F6745D63E2B3}"/>
                    </a:ext>
                  </a:extLst>
                </p:cNvPr>
                <p:cNvPicPr/>
                <p:nvPr/>
              </p:nvPicPr>
              <p:blipFill>
                <a:blip r:embed="rId798"/>
                <a:stretch>
                  <a:fillRect/>
                </a:stretch>
              </p:blipFill>
              <p:spPr>
                <a:xfrm>
                  <a:off x="12048840" y="5494817"/>
                  <a:ext cx="302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799">
              <p14:nvContentPartPr>
                <p14:cNvPr id="535" name="Ink 534">
                  <a:extLst>
                    <a:ext uri="{FF2B5EF4-FFF2-40B4-BE49-F238E27FC236}">
                      <a16:creationId xmlns:a16="http://schemas.microsoft.com/office/drawing/2014/main" id="{43DE8579-F202-4A52-9723-FD21693AC3F7}"/>
                    </a:ext>
                  </a:extLst>
                </p14:cNvPr>
                <p14:cNvContentPartPr/>
                <p14:nvPr/>
              </p14:nvContentPartPr>
              <p14:xfrm>
                <a:off x="11913120" y="5721257"/>
                <a:ext cx="7200" cy="68400"/>
              </p14:xfrm>
            </p:contentPart>
          </mc:Choice>
          <mc:Fallback>
            <p:pic>
              <p:nvPicPr>
                <p:cNvPr id="535" name="Ink 534">
                  <a:extLst>
                    <a:ext uri="{FF2B5EF4-FFF2-40B4-BE49-F238E27FC236}">
                      <a16:creationId xmlns:a16="http://schemas.microsoft.com/office/drawing/2014/main" id="{43DE8579-F202-4A52-9723-FD21693AC3F7}"/>
                    </a:ext>
                  </a:extLst>
                </p:cNvPr>
                <p:cNvPicPr/>
                <p:nvPr/>
              </p:nvPicPr>
              <p:blipFill>
                <a:blip r:embed="rId800"/>
                <a:stretch>
                  <a:fillRect/>
                </a:stretch>
              </p:blipFill>
              <p:spPr>
                <a:xfrm>
                  <a:off x="11904120" y="5712617"/>
                  <a:ext cx="24840" cy="86040"/>
                </a:xfrm>
                <a:prstGeom prst="rect">
                  <a:avLst/>
                </a:prstGeom>
              </p:spPr>
            </p:pic>
          </mc:Fallback>
        </mc:AlternateContent>
      </p:grpSp>
    </p:spTree>
    <p:extLst>
      <p:ext uri="{BB962C8B-B14F-4D97-AF65-F5344CB8AC3E}">
        <p14:creationId xmlns:p14="http://schemas.microsoft.com/office/powerpoint/2010/main" val="288541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195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Amortized cost of inserting into array-based list is constant</vt:lpstr>
      <vt:lpstr>Tollbooth allegory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Tollbooth allegory</dc:title>
  <dc:creator>MacCormick, John</dc:creator>
  <cp:lastModifiedBy>MacCormick, John</cp:lastModifiedBy>
  <cp:revision>3</cp:revision>
  <dcterms:created xsi:type="dcterms:W3CDTF">2021-09-30T02:42:08Z</dcterms:created>
  <dcterms:modified xsi:type="dcterms:W3CDTF">2022-09-28T18:01:16Z</dcterms:modified>
</cp:coreProperties>
</file>