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F48AF-E11C-48E5-B84D-EA5AC45F2D6F}" v="625" dt="2021-10-05T14:52:0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Cormick, John" userId="872fc56c-f648-4c83-9a80-0bb9da7e00af" providerId="ADAL" clId="{9C0F48AF-E11C-48E5-B84D-EA5AC45F2D6F}"/>
    <pc:docChg chg="custSel addSld modSld">
      <pc:chgData name="MacCormick, John" userId="872fc56c-f648-4c83-9a80-0bb9da7e00af" providerId="ADAL" clId="{9C0F48AF-E11C-48E5-B84D-EA5AC45F2D6F}" dt="2021-10-05T14:58:51.566" v="1307" actId="20577"/>
      <pc:docMkLst>
        <pc:docMk/>
      </pc:docMkLst>
      <pc:sldChg chg="addSp modSp new mod">
        <pc:chgData name="MacCormick, John" userId="872fc56c-f648-4c83-9a80-0bb9da7e00af" providerId="ADAL" clId="{9C0F48AF-E11C-48E5-B84D-EA5AC45F2D6F}" dt="2021-10-05T14:36:14.597" v="30"/>
        <pc:sldMkLst>
          <pc:docMk/>
          <pc:sldMk cId="799460694" sldId="256"/>
        </pc:sldMkLst>
        <pc:spChg chg="mod">
          <ac:chgData name="MacCormick, John" userId="872fc56c-f648-4c83-9a80-0bb9da7e00af" providerId="ADAL" clId="{9C0F48AF-E11C-48E5-B84D-EA5AC45F2D6F}" dt="2021-10-05T14:29:37.422" v="25" actId="20577"/>
          <ac:spMkLst>
            <pc:docMk/>
            <pc:sldMk cId="799460694" sldId="256"/>
            <ac:spMk id="2" creationId="{43FE08B3-EF72-436C-8DC9-CC6E766EB7B1}"/>
          </ac:spMkLst>
        </pc:spChg>
        <pc:spChg chg="add mod">
          <ac:chgData name="MacCormick, John" userId="872fc56c-f648-4c83-9a80-0bb9da7e00af" providerId="ADAL" clId="{9C0F48AF-E11C-48E5-B84D-EA5AC45F2D6F}" dt="2021-10-05T14:36:14.597" v="30"/>
          <ac:spMkLst>
            <pc:docMk/>
            <pc:sldMk cId="799460694" sldId="256"/>
            <ac:spMk id="4" creationId="{D57E0961-3951-4707-9128-EB336CEE15C2}"/>
          </ac:spMkLst>
        </pc:spChg>
      </pc:sldChg>
      <pc:sldChg chg="addSp modSp new mod">
        <pc:chgData name="MacCormick, John" userId="872fc56c-f648-4c83-9a80-0bb9da7e00af" providerId="ADAL" clId="{9C0F48AF-E11C-48E5-B84D-EA5AC45F2D6F}" dt="2021-10-05T14:50:36.151" v="580"/>
        <pc:sldMkLst>
          <pc:docMk/>
          <pc:sldMk cId="686757169" sldId="257"/>
        </pc:sldMkLst>
        <pc:spChg chg="mod">
          <ac:chgData name="MacCormick, John" userId="872fc56c-f648-4c83-9a80-0bb9da7e00af" providerId="ADAL" clId="{9C0F48AF-E11C-48E5-B84D-EA5AC45F2D6F}" dt="2021-10-05T14:50:24.250" v="248" actId="20577"/>
          <ac:spMkLst>
            <pc:docMk/>
            <pc:sldMk cId="686757169" sldId="257"/>
            <ac:spMk id="3" creationId="{57D20274-4C3C-464C-A7A7-E8319F8B8B3D}"/>
          </ac:spMkLst>
        </pc:spChg>
        <pc:spChg chg="add mod">
          <ac:chgData name="MacCormick, John" userId="872fc56c-f648-4c83-9a80-0bb9da7e00af" providerId="ADAL" clId="{9C0F48AF-E11C-48E5-B84D-EA5AC45F2D6F}" dt="2021-10-05T14:50:36.030" v="265"/>
          <ac:spMkLst>
            <pc:docMk/>
            <pc:sldMk cId="686757169" sldId="257"/>
            <ac:spMk id="4" creationId="{E49A8575-3BFB-4717-963A-66329852BCFB}"/>
          </ac:spMkLst>
        </pc:spChg>
        <pc:spChg chg="add mod">
          <ac:chgData name="MacCormick, John" userId="872fc56c-f648-4c83-9a80-0bb9da7e00af" providerId="ADAL" clId="{9C0F48AF-E11C-48E5-B84D-EA5AC45F2D6F}" dt="2021-10-05T14:50:36.030" v="265"/>
          <ac:spMkLst>
            <pc:docMk/>
            <pc:sldMk cId="686757169" sldId="257"/>
            <ac:spMk id="5" creationId="{C981D175-EC90-4D3D-819A-5B651BB2EF59}"/>
          </ac:spMkLst>
        </pc:spChg>
        <pc:spChg chg="add mod">
          <ac:chgData name="MacCormick, John" userId="872fc56c-f648-4c83-9a80-0bb9da7e00af" providerId="ADAL" clId="{9C0F48AF-E11C-48E5-B84D-EA5AC45F2D6F}" dt="2021-10-05T14:50:36.030" v="265"/>
          <ac:spMkLst>
            <pc:docMk/>
            <pc:sldMk cId="686757169" sldId="257"/>
            <ac:spMk id="6" creationId="{D736D722-8440-451C-97F0-ABEA39AF916E}"/>
          </ac:spMkLst>
        </pc:spChg>
        <pc:spChg chg="add mod">
          <ac:chgData name="MacCormick, John" userId="872fc56c-f648-4c83-9a80-0bb9da7e00af" providerId="ADAL" clId="{9C0F48AF-E11C-48E5-B84D-EA5AC45F2D6F}" dt="2021-10-05T14:50:36.030" v="265"/>
          <ac:spMkLst>
            <pc:docMk/>
            <pc:sldMk cId="686757169" sldId="257"/>
            <ac:spMk id="7" creationId="{E97FE3D5-4346-4B65-B66D-F7D5F245A761}"/>
          </ac:spMkLst>
        </pc:spChg>
        <pc:spChg chg="add mod">
          <ac:chgData name="MacCormick, John" userId="872fc56c-f648-4c83-9a80-0bb9da7e00af" providerId="ADAL" clId="{9C0F48AF-E11C-48E5-B84D-EA5AC45F2D6F}" dt="2021-10-05T14:50:36.031" v="270"/>
          <ac:spMkLst>
            <pc:docMk/>
            <pc:sldMk cId="686757169" sldId="257"/>
            <ac:spMk id="9" creationId="{FCC54033-7CAA-4C89-BF7B-6D1FE9342B0E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0" creationId="{A54FDA86-84BF-4C0D-B928-D4E94099F802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1" creationId="{D82D9A86-80FE-478C-8BE0-12DCC127AF33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2" creationId="{3633E321-3D9A-4B0A-94EA-716A0EF398DC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3" creationId="{6CF025DC-AE77-484A-8543-3F8BC41300CC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4" creationId="{424C6330-66DF-47DF-B20C-155AB8250EA1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5" creationId="{882E6F03-689E-4D69-83B7-7CA468840A9A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6" creationId="{3C0A1BB5-CEAB-4C60-AE0E-4FBA26C787CB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7" creationId="{E3348C2C-4D0E-486B-9B04-8C20FF7BFCBA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8" creationId="{3E5CBD09-DF3F-4563-A3DE-07DBDE3F4A61}"/>
          </ac:spMkLst>
        </pc:spChg>
        <pc:spChg chg="add mod">
          <ac:chgData name="MacCormick, John" userId="872fc56c-f648-4c83-9a80-0bb9da7e00af" providerId="ADAL" clId="{9C0F48AF-E11C-48E5-B84D-EA5AC45F2D6F}" dt="2021-10-05T14:50:36.047" v="311"/>
          <ac:spMkLst>
            <pc:docMk/>
            <pc:sldMk cId="686757169" sldId="257"/>
            <ac:spMk id="19" creationId="{74ED4406-CC11-4A0E-8677-0A8BC4249409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1" creationId="{D435F1E2-A46D-4034-BED7-62F6CC32345D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2" creationId="{38F67D1C-3D52-48A9-8420-1D58B9175F42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3" creationId="{7205D0CC-761F-46CE-8611-3D053A4138E1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4" creationId="{B6CA0877-A9A2-4F7B-BEA0-03290D04B36A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5" creationId="{1608C17B-921E-4DC7-816F-49EA3DECC1F1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6" creationId="{D7E6BA64-CE29-4880-92DA-79708E7C10A9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7" creationId="{1EFB2B1F-E312-46C1-AFD7-4E93E9914D12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8" creationId="{B3709E7C-3CB0-4C35-89C5-599DE64E71CD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29" creationId="{4979681A-0558-4B12-9C79-A80B49ABAAD6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30" creationId="{888E3B9F-0C2E-443A-937B-85C8AF93E34B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31" creationId="{1963CD1C-0BE2-4D81-B8F5-36AAD202258D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32" creationId="{379AB88A-8998-4C66-B3A4-2BF1B3863798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33" creationId="{D0DE72A2-7E93-4A95-935E-0C0FCC7F08B7}"/>
          </ac:spMkLst>
        </pc:spChg>
        <pc:spChg chg="add mod">
          <ac:chgData name="MacCormick, John" userId="872fc56c-f648-4c83-9a80-0bb9da7e00af" providerId="ADAL" clId="{9C0F48AF-E11C-48E5-B84D-EA5AC45F2D6F}" dt="2021-10-05T14:50:36.068" v="369"/>
          <ac:spMkLst>
            <pc:docMk/>
            <pc:sldMk cId="686757169" sldId="257"/>
            <ac:spMk id="34" creationId="{DB731AB3-0CB5-4B91-B8AC-B26DD5BD08F9}"/>
          </ac:spMkLst>
        </pc:spChg>
        <pc:spChg chg="add mod">
          <ac:chgData name="MacCormick, John" userId="872fc56c-f648-4c83-9a80-0bb9da7e00af" providerId="ADAL" clId="{9C0F48AF-E11C-48E5-B84D-EA5AC45F2D6F}" dt="2021-10-05T14:50:36.076" v="383"/>
          <ac:spMkLst>
            <pc:docMk/>
            <pc:sldMk cId="686757169" sldId="257"/>
            <ac:spMk id="36" creationId="{FE4F8741-F356-4682-BE57-FCB9159D7F2C}"/>
          </ac:spMkLst>
        </pc:spChg>
        <pc:spChg chg="add mod">
          <ac:chgData name="MacCormick, John" userId="872fc56c-f648-4c83-9a80-0bb9da7e00af" providerId="ADAL" clId="{9C0F48AF-E11C-48E5-B84D-EA5AC45F2D6F}" dt="2021-10-05T14:50:36.076" v="383"/>
          <ac:spMkLst>
            <pc:docMk/>
            <pc:sldMk cId="686757169" sldId="257"/>
            <ac:spMk id="37" creationId="{563ACF78-1327-43AB-9040-51F8C68FE8D3}"/>
          </ac:spMkLst>
        </pc:spChg>
        <pc:spChg chg="add mod">
          <ac:chgData name="MacCormick, John" userId="872fc56c-f648-4c83-9a80-0bb9da7e00af" providerId="ADAL" clId="{9C0F48AF-E11C-48E5-B84D-EA5AC45F2D6F}" dt="2021-10-05T14:50:36.076" v="383"/>
          <ac:spMkLst>
            <pc:docMk/>
            <pc:sldMk cId="686757169" sldId="257"/>
            <ac:spMk id="38" creationId="{7DD6DAEB-3770-4724-8038-F84CFF6F83E0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0" creationId="{4E7003E8-8326-4BBD-BF3E-EA34257B87EB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1" creationId="{41D53DF6-1E0F-4078-B69D-D48765C93AC4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2" creationId="{5C744778-05BA-4798-8A52-0B11E5F4671B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3" creationId="{9CC83E5C-11D6-45B0-953E-122032416388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4" creationId="{0F490B9E-3374-47F1-989B-A0E870EE0E4E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5" creationId="{7E98BC8A-0B01-4372-83D9-7C6ADB337D24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6" creationId="{C6354872-52CE-4B98-AB3D-365A323131C5}"/>
          </ac:spMkLst>
        </pc:spChg>
        <pc:spChg chg="add mod">
          <ac:chgData name="MacCormick, John" userId="872fc56c-f648-4c83-9a80-0bb9da7e00af" providerId="ADAL" clId="{9C0F48AF-E11C-48E5-B84D-EA5AC45F2D6F}" dt="2021-10-05T14:50:36.091" v="417"/>
          <ac:spMkLst>
            <pc:docMk/>
            <pc:sldMk cId="686757169" sldId="257"/>
            <ac:spMk id="47" creationId="{A62C3C78-FA6A-4954-8210-74DDC9D595EB}"/>
          </ac:spMkLst>
        </pc:spChg>
        <pc:spChg chg="add mod">
          <ac:chgData name="MacCormick, John" userId="872fc56c-f648-4c83-9a80-0bb9da7e00af" providerId="ADAL" clId="{9C0F48AF-E11C-48E5-B84D-EA5AC45F2D6F}" dt="2021-10-05T14:50:36.095" v="427"/>
          <ac:spMkLst>
            <pc:docMk/>
            <pc:sldMk cId="686757169" sldId="257"/>
            <ac:spMk id="49" creationId="{FC854634-E3D4-49FA-9F64-C0E07ACEF5B1}"/>
          </ac:spMkLst>
        </pc:spChg>
        <pc:spChg chg="add mod">
          <ac:chgData name="MacCormick, John" userId="872fc56c-f648-4c83-9a80-0bb9da7e00af" providerId="ADAL" clId="{9C0F48AF-E11C-48E5-B84D-EA5AC45F2D6F}" dt="2021-10-05T14:50:36.095" v="427"/>
          <ac:spMkLst>
            <pc:docMk/>
            <pc:sldMk cId="686757169" sldId="257"/>
            <ac:spMk id="50" creationId="{536ECF8D-FA94-4245-A98A-3C076526D748}"/>
          </ac:spMkLst>
        </pc:spChg>
        <pc:spChg chg="add mod">
          <ac:chgData name="MacCormick, John" userId="872fc56c-f648-4c83-9a80-0bb9da7e00af" providerId="ADAL" clId="{9C0F48AF-E11C-48E5-B84D-EA5AC45F2D6F}" dt="2021-10-05T14:50:36.098" v="437"/>
          <ac:spMkLst>
            <pc:docMk/>
            <pc:sldMk cId="686757169" sldId="257"/>
            <ac:spMk id="52" creationId="{6315989A-7174-46E4-BD3F-56351904A361}"/>
          </ac:spMkLst>
        </pc:spChg>
        <pc:spChg chg="add mod">
          <ac:chgData name="MacCormick, John" userId="872fc56c-f648-4c83-9a80-0bb9da7e00af" providerId="ADAL" clId="{9C0F48AF-E11C-48E5-B84D-EA5AC45F2D6F}" dt="2021-10-05T14:50:36.098" v="437"/>
          <ac:spMkLst>
            <pc:docMk/>
            <pc:sldMk cId="686757169" sldId="257"/>
            <ac:spMk id="53" creationId="{99EE6C05-7DDB-4B01-BC8A-F1606387283A}"/>
          </ac:spMkLst>
        </pc:spChg>
        <pc:spChg chg="add mod">
          <ac:chgData name="MacCormick, John" userId="872fc56c-f648-4c83-9a80-0bb9da7e00af" providerId="ADAL" clId="{9C0F48AF-E11C-48E5-B84D-EA5AC45F2D6F}" dt="2021-10-05T14:50:36.102" v="447"/>
          <ac:spMkLst>
            <pc:docMk/>
            <pc:sldMk cId="686757169" sldId="257"/>
            <ac:spMk id="55" creationId="{83C7DFBA-8367-4985-B600-414F2C608A26}"/>
          </ac:spMkLst>
        </pc:spChg>
        <pc:spChg chg="add mod">
          <ac:chgData name="MacCormick, John" userId="872fc56c-f648-4c83-9a80-0bb9da7e00af" providerId="ADAL" clId="{9C0F48AF-E11C-48E5-B84D-EA5AC45F2D6F}" dt="2021-10-05T14:50:36.102" v="447"/>
          <ac:spMkLst>
            <pc:docMk/>
            <pc:sldMk cId="686757169" sldId="257"/>
            <ac:spMk id="56" creationId="{DC391BDF-8555-4717-A003-0DED2DD16244}"/>
          </ac:spMkLst>
        </pc:spChg>
        <pc:spChg chg="add mod">
          <ac:chgData name="MacCormick, John" userId="872fc56c-f648-4c83-9a80-0bb9da7e00af" providerId="ADAL" clId="{9C0F48AF-E11C-48E5-B84D-EA5AC45F2D6F}" dt="2021-10-05T14:50:36.107" v="461"/>
          <ac:spMkLst>
            <pc:docMk/>
            <pc:sldMk cId="686757169" sldId="257"/>
            <ac:spMk id="58" creationId="{3BDDA04D-D15B-46CB-87E4-DC58A9AA57FF}"/>
          </ac:spMkLst>
        </pc:spChg>
        <pc:spChg chg="add mod">
          <ac:chgData name="MacCormick, John" userId="872fc56c-f648-4c83-9a80-0bb9da7e00af" providerId="ADAL" clId="{9C0F48AF-E11C-48E5-B84D-EA5AC45F2D6F}" dt="2021-10-05T14:50:36.107" v="461"/>
          <ac:spMkLst>
            <pc:docMk/>
            <pc:sldMk cId="686757169" sldId="257"/>
            <ac:spMk id="59" creationId="{B7BCCCFD-59DF-4B5F-937F-8DF47F5D136F}"/>
          </ac:spMkLst>
        </pc:spChg>
        <pc:spChg chg="add mod">
          <ac:chgData name="MacCormick, John" userId="872fc56c-f648-4c83-9a80-0bb9da7e00af" providerId="ADAL" clId="{9C0F48AF-E11C-48E5-B84D-EA5AC45F2D6F}" dt="2021-10-05T14:50:36.107" v="461"/>
          <ac:spMkLst>
            <pc:docMk/>
            <pc:sldMk cId="686757169" sldId="257"/>
            <ac:spMk id="60" creationId="{D1CA291C-E8DA-4477-8034-1EB2E4D81968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2" creationId="{6F8B6C46-CC28-4330-8D7C-8DFAE409D754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3" creationId="{7B13DEC3-934D-465C-80B7-E7259334256E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4" creationId="{B151E002-FF4D-4DA6-8D3C-A12D79FA109E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5" creationId="{BA5CBBDA-082A-4DF1-B1D3-F5B56F35ACE9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6" creationId="{F8A8973E-A8E6-47F5-A4BD-70A4D37D1423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7" creationId="{5ECE3A68-5991-44CF-8C86-D21E3EDBCA35}"/>
          </ac:spMkLst>
        </pc:spChg>
        <pc:spChg chg="add mod">
          <ac:chgData name="MacCormick, John" userId="872fc56c-f648-4c83-9a80-0bb9da7e00af" providerId="ADAL" clId="{9C0F48AF-E11C-48E5-B84D-EA5AC45F2D6F}" dt="2021-10-05T14:50:36.117" v="491"/>
          <ac:spMkLst>
            <pc:docMk/>
            <pc:sldMk cId="686757169" sldId="257"/>
            <ac:spMk id="68" creationId="{A6401B91-6B13-4F57-970F-175E498C050E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0" creationId="{861E512F-D73E-4923-9F46-ED21C9D81FF5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1" creationId="{E08A4568-E5F4-4AC2-A326-05ECD87F3752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2" creationId="{A2D406D6-B757-4EE0-8742-372B02EA7C50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3" creationId="{9EBB7594-F0A1-4891-AC3A-8B1015177D36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4" creationId="{185EBBF9-92DA-4912-B648-B0FE72658446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5" creationId="{07A01408-C254-45D1-9042-EF1E52A5F238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6" creationId="{2FB6E7CF-45DD-418A-A07C-490C46128599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7" creationId="{5CA1AAA8-69BB-4D6B-A2EA-88CEB2467F0D}"/>
          </ac:spMkLst>
        </pc:spChg>
        <pc:spChg chg="add mod">
          <ac:chgData name="MacCormick, John" userId="872fc56c-f648-4c83-9a80-0bb9da7e00af" providerId="ADAL" clId="{9C0F48AF-E11C-48E5-B84D-EA5AC45F2D6F}" dt="2021-10-05T14:50:36.132" v="529"/>
          <ac:spMkLst>
            <pc:docMk/>
            <pc:sldMk cId="686757169" sldId="257"/>
            <ac:spMk id="78" creationId="{5C03247B-1C14-4399-AF9C-A9665765B568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0" creationId="{7E4568AE-B9E3-4D2D-B300-0BE3AC10789A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1" creationId="{3034A0AE-E3F6-472A-9F46-0FFB9014EFA6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2" creationId="{FC3CD0F3-12BA-4FF3-B87B-5AB7321A47E2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3" creationId="{EFD26DA0-5019-490D-B88C-E7FA9A5B3BED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4" creationId="{1AB8960F-0097-442C-BE43-298B6582C557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5" creationId="{5024B195-1524-4C6B-A102-0681166F6F58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6" creationId="{311EDAD0-EB00-421B-8040-B8E9A799B0AC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7" creationId="{2AA9BCFF-E9A8-4C55-AF7D-10B6CFD02553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8" creationId="{FD7BBCF0-D858-4F93-B296-E8DE5422C81E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89" creationId="{4FA7B20D-6486-4190-8B2A-F3538201D5C9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90" creationId="{7CC7193D-E1D9-480F-8991-2A6BEC53B8E2}"/>
          </ac:spMkLst>
        </pc:spChg>
        <pc:spChg chg="add mod">
          <ac:chgData name="MacCormick, John" userId="872fc56c-f648-4c83-9a80-0bb9da7e00af" providerId="ADAL" clId="{9C0F48AF-E11C-48E5-B84D-EA5AC45F2D6F}" dt="2021-10-05T14:50:36.151" v="579"/>
          <ac:spMkLst>
            <pc:docMk/>
            <pc:sldMk cId="686757169" sldId="257"/>
            <ac:spMk id="91" creationId="{93E0A11D-6578-4BF0-A453-9F41555A46D5}"/>
          </ac:spMkLst>
        </pc:spChg>
        <pc:grpChg chg="add mod">
          <ac:chgData name="MacCormick, John" userId="872fc56c-f648-4c83-9a80-0bb9da7e00af" providerId="ADAL" clId="{9C0F48AF-E11C-48E5-B84D-EA5AC45F2D6F}" dt="2021-10-05T14:50:36.030" v="266"/>
          <ac:grpSpMkLst>
            <pc:docMk/>
            <pc:sldMk cId="686757169" sldId="257"/>
            <ac:grpSpMk id="8" creationId="{3C7A8D6B-FDF7-435D-ABA9-722E747F7183}"/>
          </ac:grpSpMkLst>
        </pc:grpChg>
        <pc:grpChg chg="add mod">
          <ac:chgData name="MacCormick, John" userId="872fc56c-f648-4c83-9a80-0bb9da7e00af" providerId="ADAL" clId="{9C0F48AF-E11C-48E5-B84D-EA5AC45F2D6F}" dt="2021-10-05T14:50:36.047" v="312"/>
          <ac:grpSpMkLst>
            <pc:docMk/>
            <pc:sldMk cId="686757169" sldId="257"/>
            <ac:grpSpMk id="20" creationId="{61810400-F5E0-4161-91EC-31CD6D2013BA}"/>
          </ac:grpSpMkLst>
        </pc:grpChg>
        <pc:grpChg chg="add mod">
          <ac:chgData name="MacCormick, John" userId="872fc56c-f648-4c83-9a80-0bb9da7e00af" providerId="ADAL" clId="{9C0F48AF-E11C-48E5-B84D-EA5AC45F2D6F}" dt="2021-10-05T14:50:36.068" v="370"/>
          <ac:grpSpMkLst>
            <pc:docMk/>
            <pc:sldMk cId="686757169" sldId="257"/>
            <ac:grpSpMk id="35" creationId="{ABBCD92C-D456-48CC-AA5F-27F68A069712}"/>
          </ac:grpSpMkLst>
        </pc:grpChg>
        <pc:grpChg chg="add mod">
          <ac:chgData name="MacCormick, John" userId="872fc56c-f648-4c83-9a80-0bb9da7e00af" providerId="ADAL" clId="{9C0F48AF-E11C-48E5-B84D-EA5AC45F2D6F}" dt="2021-10-05T14:50:36.077" v="384"/>
          <ac:grpSpMkLst>
            <pc:docMk/>
            <pc:sldMk cId="686757169" sldId="257"/>
            <ac:grpSpMk id="39" creationId="{A36E1FE0-0644-44F1-A1A5-0CCDD6741373}"/>
          </ac:grpSpMkLst>
        </pc:grpChg>
        <pc:grpChg chg="add mod">
          <ac:chgData name="MacCormick, John" userId="872fc56c-f648-4c83-9a80-0bb9da7e00af" providerId="ADAL" clId="{9C0F48AF-E11C-48E5-B84D-EA5AC45F2D6F}" dt="2021-10-05T14:50:36.091" v="418"/>
          <ac:grpSpMkLst>
            <pc:docMk/>
            <pc:sldMk cId="686757169" sldId="257"/>
            <ac:grpSpMk id="48" creationId="{BECF02BC-5885-466A-8E3C-13481D0FA067}"/>
          </ac:grpSpMkLst>
        </pc:grpChg>
        <pc:grpChg chg="add mod">
          <ac:chgData name="MacCormick, John" userId="872fc56c-f648-4c83-9a80-0bb9da7e00af" providerId="ADAL" clId="{9C0F48AF-E11C-48E5-B84D-EA5AC45F2D6F}" dt="2021-10-05T14:50:36.095" v="428"/>
          <ac:grpSpMkLst>
            <pc:docMk/>
            <pc:sldMk cId="686757169" sldId="257"/>
            <ac:grpSpMk id="51" creationId="{4DDA63F4-7997-4168-A1A4-EA9E69F0505B}"/>
          </ac:grpSpMkLst>
        </pc:grpChg>
        <pc:grpChg chg="add mod">
          <ac:chgData name="MacCormick, John" userId="872fc56c-f648-4c83-9a80-0bb9da7e00af" providerId="ADAL" clId="{9C0F48AF-E11C-48E5-B84D-EA5AC45F2D6F}" dt="2021-10-05T14:50:36.098" v="438"/>
          <ac:grpSpMkLst>
            <pc:docMk/>
            <pc:sldMk cId="686757169" sldId="257"/>
            <ac:grpSpMk id="54" creationId="{87FA6D64-756B-4D56-9C26-EDEDC18772EC}"/>
          </ac:grpSpMkLst>
        </pc:grpChg>
        <pc:grpChg chg="add mod">
          <ac:chgData name="MacCormick, John" userId="872fc56c-f648-4c83-9a80-0bb9da7e00af" providerId="ADAL" clId="{9C0F48AF-E11C-48E5-B84D-EA5AC45F2D6F}" dt="2021-10-05T14:50:36.102" v="448"/>
          <ac:grpSpMkLst>
            <pc:docMk/>
            <pc:sldMk cId="686757169" sldId="257"/>
            <ac:grpSpMk id="57" creationId="{FF14CFDD-BEDE-4638-914F-B1ADC55904F8}"/>
          </ac:grpSpMkLst>
        </pc:grpChg>
        <pc:grpChg chg="add mod">
          <ac:chgData name="MacCormick, John" userId="872fc56c-f648-4c83-9a80-0bb9da7e00af" providerId="ADAL" clId="{9C0F48AF-E11C-48E5-B84D-EA5AC45F2D6F}" dt="2021-10-05T14:50:36.107" v="462"/>
          <ac:grpSpMkLst>
            <pc:docMk/>
            <pc:sldMk cId="686757169" sldId="257"/>
            <ac:grpSpMk id="61" creationId="{5FF0B06E-3861-4E33-BB97-0F29264694E6}"/>
          </ac:grpSpMkLst>
        </pc:grpChg>
        <pc:grpChg chg="add mod">
          <ac:chgData name="MacCormick, John" userId="872fc56c-f648-4c83-9a80-0bb9da7e00af" providerId="ADAL" clId="{9C0F48AF-E11C-48E5-B84D-EA5AC45F2D6F}" dt="2021-10-05T14:50:36.118" v="492"/>
          <ac:grpSpMkLst>
            <pc:docMk/>
            <pc:sldMk cId="686757169" sldId="257"/>
            <ac:grpSpMk id="69" creationId="{A58E5D63-AEAB-487D-BD1F-A0E7E2675DEA}"/>
          </ac:grpSpMkLst>
        </pc:grpChg>
        <pc:grpChg chg="add mod">
          <ac:chgData name="MacCormick, John" userId="872fc56c-f648-4c83-9a80-0bb9da7e00af" providerId="ADAL" clId="{9C0F48AF-E11C-48E5-B84D-EA5AC45F2D6F}" dt="2021-10-05T14:50:36.132" v="530"/>
          <ac:grpSpMkLst>
            <pc:docMk/>
            <pc:sldMk cId="686757169" sldId="257"/>
            <ac:grpSpMk id="79" creationId="{5D9B3F3C-7FE1-41D7-AA0D-0B86D6E3D30E}"/>
          </ac:grpSpMkLst>
        </pc:grpChg>
        <pc:grpChg chg="add mod">
          <ac:chgData name="MacCormick, John" userId="872fc56c-f648-4c83-9a80-0bb9da7e00af" providerId="ADAL" clId="{9C0F48AF-E11C-48E5-B84D-EA5AC45F2D6F}" dt="2021-10-05T14:50:36.151" v="580"/>
          <ac:grpSpMkLst>
            <pc:docMk/>
            <pc:sldMk cId="686757169" sldId="257"/>
            <ac:grpSpMk id="92" creationId="{7567A684-90D9-4411-B180-6936125D6608}"/>
          </ac:grpSpMkLst>
        </pc:grpChg>
      </pc:sldChg>
      <pc:sldChg chg="modSp new mod">
        <pc:chgData name="MacCormick, John" userId="872fc56c-f648-4c83-9a80-0bb9da7e00af" providerId="ADAL" clId="{9C0F48AF-E11C-48E5-B84D-EA5AC45F2D6F}" dt="2021-10-05T14:52:46.009" v="1131" actId="20577"/>
        <pc:sldMkLst>
          <pc:docMk/>
          <pc:sldMk cId="807204771" sldId="258"/>
        </pc:sldMkLst>
        <pc:spChg chg="mod">
          <ac:chgData name="MacCormick, John" userId="872fc56c-f648-4c83-9a80-0bb9da7e00af" providerId="ADAL" clId="{9C0F48AF-E11C-48E5-B84D-EA5AC45F2D6F}" dt="2021-10-05T14:52:46.009" v="1131" actId="20577"/>
          <ac:spMkLst>
            <pc:docMk/>
            <pc:sldMk cId="807204771" sldId="258"/>
            <ac:spMk id="3" creationId="{78D11EC8-99C6-4F19-AD5D-6A6E9FC11FAF}"/>
          </ac:spMkLst>
        </pc:spChg>
      </pc:sldChg>
      <pc:sldChg chg="addSp delSp modSp add mod">
        <pc:chgData name="MacCormick, John" userId="872fc56c-f648-4c83-9a80-0bb9da7e00af" providerId="ADAL" clId="{9C0F48AF-E11C-48E5-B84D-EA5AC45F2D6F}" dt="2021-10-05T14:52:08.492" v="1080"/>
        <pc:sldMkLst>
          <pc:docMk/>
          <pc:sldMk cId="2861269373" sldId="259"/>
        </pc:sldMkLst>
        <pc:spChg chg="del mod topLvl">
          <ac:chgData name="MacCormick, John" userId="872fc56c-f648-4c83-9a80-0bb9da7e00af" providerId="ADAL" clId="{9C0F48AF-E11C-48E5-B84D-EA5AC45F2D6F}" dt="2021-10-05T14:52:02.057" v="742"/>
          <ac:spMkLst>
            <pc:docMk/>
            <pc:sldMk cId="2861269373" sldId="259"/>
            <ac:spMk id="4" creationId="{E49A8575-3BFB-4717-963A-66329852BCFB}"/>
          </ac:spMkLst>
        </pc:spChg>
        <pc:spChg chg="del mod topLvl">
          <ac:chgData name="MacCormick, John" userId="872fc56c-f648-4c83-9a80-0bb9da7e00af" providerId="ADAL" clId="{9C0F48AF-E11C-48E5-B84D-EA5AC45F2D6F}" dt="2021-10-05T14:52:02.058" v="744"/>
          <ac:spMkLst>
            <pc:docMk/>
            <pc:sldMk cId="2861269373" sldId="259"/>
            <ac:spMk id="5" creationId="{C981D175-EC90-4D3D-819A-5B651BB2EF59}"/>
          </ac:spMkLst>
        </pc:spChg>
        <pc:spChg chg="del mod topLvl">
          <ac:chgData name="MacCormick, John" userId="872fc56c-f648-4c83-9a80-0bb9da7e00af" providerId="ADAL" clId="{9C0F48AF-E11C-48E5-B84D-EA5AC45F2D6F}" dt="2021-10-05T14:52:02.059" v="746"/>
          <ac:spMkLst>
            <pc:docMk/>
            <pc:sldMk cId="2861269373" sldId="259"/>
            <ac:spMk id="6" creationId="{D736D722-8440-451C-97F0-ABEA39AF916E}"/>
          </ac:spMkLst>
        </pc:spChg>
        <pc:spChg chg="del mod topLvl">
          <ac:chgData name="MacCormick, John" userId="872fc56c-f648-4c83-9a80-0bb9da7e00af" providerId="ADAL" clId="{9C0F48AF-E11C-48E5-B84D-EA5AC45F2D6F}" dt="2021-10-05T14:52:02.060" v="748"/>
          <ac:spMkLst>
            <pc:docMk/>
            <pc:sldMk cId="2861269373" sldId="259"/>
            <ac:spMk id="7" creationId="{E97FE3D5-4346-4B65-B66D-F7D5F245A761}"/>
          </ac:spMkLst>
        </pc:spChg>
        <pc:spChg chg="del">
          <ac:chgData name="MacCormick, John" userId="872fc56c-f648-4c83-9a80-0bb9da7e00af" providerId="ADAL" clId="{9C0F48AF-E11C-48E5-B84D-EA5AC45F2D6F}" dt="2021-10-05T14:52:02.055" v="739"/>
          <ac:spMkLst>
            <pc:docMk/>
            <pc:sldMk cId="2861269373" sldId="259"/>
            <ac:spMk id="9" creationId="{FCC54033-7CAA-4C89-BF7B-6D1FE9342B0E}"/>
          </ac:spMkLst>
        </pc:spChg>
        <pc:spChg chg="del mod topLvl">
          <ac:chgData name="MacCormick, John" userId="872fc56c-f648-4c83-9a80-0bb9da7e00af" providerId="ADAL" clId="{9C0F48AF-E11C-48E5-B84D-EA5AC45F2D6F}" dt="2021-10-05T14:52:02.043" v="719"/>
          <ac:spMkLst>
            <pc:docMk/>
            <pc:sldMk cId="2861269373" sldId="259"/>
            <ac:spMk id="10" creationId="{A54FDA86-84BF-4C0D-B928-D4E94099F802}"/>
          </ac:spMkLst>
        </pc:spChg>
        <pc:spChg chg="del mod topLvl">
          <ac:chgData name="MacCormick, John" userId="872fc56c-f648-4c83-9a80-0bb9da7e00af" providerId="ADAL" clId="{9C0F48AF-E11C-48E5-B84D-EA5AC45F2D6F}" dt="2021-10-05T14:52:02.044" v="721"/>
          <ac:spMkLst>
            <pc:docMk/>
            <pc:sldMk cId="2861269373" sldId="259"/>
            <ac:spMk id="11" creationId="{D82D9A86-80FE-478C-8BE0-12DCC127AF33}"/>
          </ac:spMkLst>
        </pc:spChg>
        <pc:spChg chg="del mod topLvl">
          <ac:chgData name="MacCormick, John" userId="872fc56c-f648-4c83-9a80-0bb9da7e00af" providerId="ADAL" clId="{9C0F48AF-E11C-48E5-B84D-EA5AC45F2D6F}" dt="2021-10-05T14:52:02.045" v="723"/>
          <ac:spMkLst>
            <pc:docMk/>
            <pc:sldMk cId="2861269373" sldId="259"/>
            <ac:spMk id="12" creationId="{3633E321-3D9A-4B0A-94EA-716A0EF398DC}"/>
          </ac:spMkLst>
        </pc:spChg>
        <pc:spChg chg="del mod topLvl">
          <ac:chgData name="MacCormick, John" userId="872fc56c-f648-4c83-9a80-0bb9da7e00af" providerId="ADAL" clId="{9C0F48AF-E11C-48E5-B84D-EA5AC45F2D6F}" dt="2021-10-05T14:52:02.046" v="725"/>
          <ac:spMkLst>
            <pc:docMk/>
            <pc:sldMk cId="2861269373" sldId="259"/>
            <ac:spMk id="13" creationId="{6CF025DC-AE77-484A-8543-3F8BC41300CC}"/>
          </ac:spMkLst>
        </pc:spChg>
        <pc:spChg chg="del mod topLvl">
          <ac:chgData name="MacCormick, John" userId="872fc56c-f648-4c83-9a80-0bb9da7e00af" providerId="ADAL" clId="{9C0F48AF-E11C-48E5-B84D-EA5AC45F2D6F}" dt="2021-10-05T14:52:02.047" v="727"/>
          <ac:spMkLst>
            <pc:docMk/>
            <pc:sldMk cId="2861269373" sldId="259"/>
            <ac:spMk id="14" creationId="{424C6330-66DF-47DF-B20C-155AB8250EA1}"/>
          </ac:spMkLst>
        </pc:spChg>
        <pc:spChg chg="del mod topLvl">
          <ac:chgData name="MacCormick, John" userId="872fc56c-f648-4c83-9a80-0bb9da7e00af" providerId="ADAL" clId="{9C0F48AF-E11C-48E5-B84D-EA5AC45F2D6F}" dt="2021-10-05T14:52:02.048" v="729"/>
          <ac:spMkLst>
            <pc:docMk/>
            <pc:sldMk cId="2861269373" sldId="259"/>
            <ac:spMk id="15" creationId="{882E6F03-689E-4D69-83B7-7CA468840A9A}"/>
          </ac:spMkLst>
        </pc:spChg>
        <pc:spChg chg="del mod topLvl">
          <ac:chgData name="MacCormick, John" userId="872fc56c-f648-4c83-9a80-0bb9da7e00af" providerId="ADAL" clId="{9C0F48AF-E11C-48E5-B84D-EA5AC45F2D6F}" dt="2021-10-05T14:52:02.049" v="731"/>
          <ac:spMkLst>
            <pc:docMk/>
            <pc:sldMk cId="2861269373" sldId="259"/>
            <ac:spMk id="16" creationId="{3C0A1BB5-CEAB-4C60-AE0E-4FBA26C787CB}"/>
          </ac:spMkLst>
        </pc:spChg>
        <pc:spChg chg="del mod topLvl">
          <ac:chgData name="MacCormick, John" userId="872fc56c-f648-4c83-9a80-0bb9da7e00af" providerId="ADAL" clId="{9C0F48AF-E11C-48E5-B84D-EA5AC45F2D6F}" dt="2021-10-05T14:52:02.050" v="733"/>
          <ac:spMkLst>
            <pc:docMk/>
            <pc:sldMk cId="2861269373" sldId="259"/>
            <ac:spMk id="17" creationId="{E3348C2C-4D0E-486B-9B04-8C20FF7BFCBA}"/>
          </ac:spMkLst>
        </pc:spChg>
        <pc:spChg chg="del mod topLvl">
          <ac:chgData name="MacCormick, John" userId="872fc56c-f648-4c83-9a80-0bb9da7e00af" providerId="ADAL" clId="{9C0F48AF-E11C-48E5-B84D-EA5AC45F2D6F}" dt="2021-10-05T14:52:02.052" v="735"/>
          <ac:spMkLst>
            <pc:docMk/>
            <pc:sldMk cId="2861269373" sldId="259"/>
            <ac:spMk id="18" creationId="{3E5CBD09-DF3F-4563-A3DE-07DBDE3F4A61}"/>
          </ac:spMkLst>
        </pc:spChg>
        <pc:spChg chg="del mod topLvl">
          <ac:chgData name="MacCormick, John" userId="872fc56c-f648-4c83-9a80-0bb9da7e00af" providerId="ADAL" clId="{9C0F48AF-E11C-48E5-B84D-EA5AC45F2D6F}" dt="2021-10-05T14:52:02.053" v="737"/>
          <ac:spMkLst>
            <pc:docMk/>
            <pc:sldMk cId="2861269373" sldId="259"/>
            <ac:spMk id="19" creationId="{74ED4406-CC11-4A0E-8677-0A8BC4249409}"/>
          </ac:spMkLst>
        </pc:spChg>
        <pc:spChg chg="del mod topLvl">
          <ac:chgData name="MacCormick, John" userId="872fc56c-f648-4c83-9a80-0bb9da7e00af" providerId="ADAL" clId="{9C0F48AF-E11C-48E5-B84D-EA5AC45F2D6F}" dt="2021-10-05T14:52:02.028" v="690"/>
          <ac:spMkLst>
            <pc:docMk/>
            <pc:sldMk cId="2861269373" sldId="259"/>
            <ac:spMk id="21" creationId="{D435F1E2-A46D-4034-BED7-62F6CC32345D}"/>
          </ac:spMkLst>
        </pc:spChg>
        <pc:spChg chg="del mod topLvl">
          <ac:chgData name="MacCormick, John" userId="872fc56c-f648-4c83-9a80-0bb9da7e00af" providerId="ADAL" clId="{9C0F48AF-E11C-48E5-B84D-EA5AC45F2D6F}" dt="2021-10-05T14:52:02.028" v="692"/>
          <ac:spMkLst>
            <pc:docMk/>
            <pc:sldMk cId="2861269373" sldId="259"/>
            <ac:spMk id="22" creationId="{38F67D1C-3D52-48A9-8420-1D58B9175F42}"/>
          </ac:spMkLst>
        </pc:spChg>
        <pc:spChg chg="del mod topLvl">
          <ac:chgData name="MacCormick, John" userId="872fc56c-f648-4c83-9a80-0bb9da7e00af" providerId="ADAL" clId="{9C0F48AF-E11C-48E5-B84D-EA5AC45F2D6F}" dt="2021-10-05T14:52:02.029" v="694"/>
          <ac:spMkLst>
            <pc:docMk/>
            <pc:sldMk cId="2861269373" sldId="259"/>
            <ac:spMk id="23" creationId="{7205D0CC-761F-46CE-8611-3D053A4138E1}"/>
          </ac:spMkLst>
        </pc:spChg>
        <pc:spChg chg="del mod topLvl">
          <ac:chgData name="MacCormick, John" userId="872fc56c-f648-4c83-9a80-0bb9da7e00af" providerId="ADAL" clId="{9C0F48AF-E11C-48E5-B84D-EA5AC45F2D6F}" dt="2021-10-05T14:52:02.030" v="696"/>
          <ac:spMkLst>
            <pc:docMk/>
            <pc:sldMk cId="2861269373" sldId="259"/>
            <ac:spMk id="24" creationId="{B6CA0877-A9A2-4F7B-BEA0-03290D04B36A}"/>
          </ac:spMkLst>
        </pc:spChg>
        <pc:spChg chg="del mod topLvl">
          <ac:chgData name="MacCormick, John" userId="872fc56c-f648-4c83-9a80-0bb9da7e00af" providerId="ADAL" clId="{9C0F48AF-E11C-48E5-B84D-EA5AC45F2D6F}" dt="2021-10-05T14:52:02.031" v="698"/>
          <ac:spMkLst>
            <pc:docMk/>
            <pc:sldMk cId="2861269373" sldId="259"/>
            <ac:spMk id="25" creationId="{1608C17B-921E-4DC7-816F-49EA3DECC1F1}"/>
          </ac:spMkLst>
        </pc:spChg>
        <pc:spChg chg="del mod topLvl">
          <ac:chgData name="MacCormick, John" userId="872fc56c-f648-4c83-9a80-0bb9da7e00af" providerId="ADAL" clId="{9C0F48AF-E11C-48E5-B84D-EA5AC45F2D6F}" dt="2021-10-05T14:52:02.032" v="700"/>
          <ac:spMkLst>
            <pc:docMk/>
            <pc:sldMk cId="2861269373" sldId="259"/>
            <ac:spMk id="26" creationId="{D7E6BA64-CE29-4880-92DA-79708E7C10A9}"/>
          </ac:spMkLst>
        </pc:spChg>
        <pc:spChg chg="del mod topLvl">
          <ac:chgData name="MacCormick, John" userId="872fc56c-f648-4c83-9a80-0bb9da7e00af" providerId="ADAL" clId="{9C0F48AF-E11C-48E5-B84D-EA5AC45F2D6F}" dt="2021-10-05T14:52:02.033" v="702"/>
          <ac:spMkLst>
            <pc:docMk/>
            <pc:sldMk cId="2861269373" sldId="259"/>
            <ac:spMk id="27" creationId="{1EFB2B1F-E312-46C1-AFD7-4E93E9914D12}"/>
          </ac:spMkLst>
        </pc:spChg>
        <pc:spChg chg="del mod topLvl">
          <ac:chgData name="MacCormick, John" userId="872fc56c-f648-4c83-9a80-0bb9da7e00af" providerId="ADAL" clId="{9C0F48AF-E11C-48E5-B84D-EA5AC45F2D6F}" dt="2021-10-05T14:52:02.034" v="704"/>
          <ac:spMkLst>
            <pc:docMk/>
            <pc:sldMk cId="2861269373" sldId="259"/>
            <ac:spMk id="28" creationId="{B3709E7C-3CB0-4C35-89C5-599DE64E71CD}"/>
          </ac:spMkLst>
        </pc:spChg>
        <pc:spChg chg="del mod topLvl">
          <ac:chgData name="MacCormick, John" userId="872fc56c-f648-4c83-9a80-0bb9da7e00af" providerId="ADAL" clId="{9C0F48AF-E11C-48E5-B84D-EA5AC45F2D6F}" dt="2021-10-05T14:52:02.036" v="706"/>
          <ac:spMkLst>
            <pc:docMk/>
            <pc:sldMk cId="2861269373" sldId="259"/>
            <ac:spMk id="29" creationId="{4979681A-0558-4B12-9C79-A80B49ABAAD6}"/>
          </ac:spMkLst>
        </pc:spChg>
        <pc:spChg chg="del mod topLvl">
          <ac:chgData name="MacCormick, John" userId="872fc56c-f648-4c83-9a80-0bb9da7e00af" providerId="ADAL" clId="{9C0F48AF-E11C-48E5-B84D-EA5AC45F2D6F}" dt="2021-10-05T14:52:02.036" v="708"/>
          <ac:spMkLst>
            <pc:docMk/>
            <pc:sldMk cId="2861269373" sldId="259"/>
            <ac:spMk id="30" creationId="{888E3B9F-0C2E-443A-937B-85C8AF93E34B}"/>
          </ac:spMkLst>
        </pc:spChg>
        <pc:spChg chg="del mod topLvl">
          <ac:chgData name="MacCormick, John" userId="872fc56c-f648-4c83-9a80-0bb9da7e00af" providerId="ADAL" clId="{9C0F48AF-E11C-48E5-B84D-EA5AC45F2D6F}" dt="2021-10-05T14:52:02.037" v="710"/>
          <ac:spMkLst>
            <pc:docMk/>
            <pc:sldMk cId="2861269373" sldId="259"/>
            <ac:spMk id="31" creationId="{1963CD1C-0BE2-4D81-B8F5-36AAD202258D}"/>
          </ac:spMkLst>
        </pc:spChg>
        <pc:spChg chg="del mod topLvl">
          <ac:chgData name="MacCormick, John" userId="872fc56c-f648-4c83-9a80-0bb9da7e00af" providerId="ADAL" clId="{9C0F48AF-E11C-48E5-B84D-EA5AC45F2D6F}" dt="2021-10-05T14:52:02.038" v="712"/>
          <ac:spMkLst>
            <pc:docMk/>
            <pc:sldMk cId="2861269373" sldId="259"/>
            <ac:spMk id="32" creationId="{379AB88A-8998-4C66-B3A4-2BF1B3863798}"/>
          </ac:spMkLst>
        </pc:spChg>
        <pc:spChg chg="del mod topLvl">
          <ac:chgData name="MacCormick, John" userId="872fc56c-f648-4c83-9a80-0bb9da7e00af" providerId="ADAL" clId="{9C0F48AF-E11C-48E5-B84D-EA5AC45F2D6F}" dt="2021-10-05T14:52:02.039" v="714"/>
          <ac:spMkLst>
            <pc:docMk/>
            <pc:sldMk cId="2861269373" sldId="259"/>
            <ac:spMk id="33" creationId="{D0DE72A2-7E93-4A95-935E-0C0FCC7F08B7}"/>
          </ac:spMkLst>
        </pc:spChg>
        <pc:spChg chg="del mod topLvl">
          <ac:chgData name="MacCormick, John" userId="872fc56c-f648-4c83-9a80-0bb9da7e00af" providerId="ADAL" clId="{9C0F48AF-E11C-48E5-B84D-EA5AC45F2D6F}" dt="2021-10-05T14:52:02.041" v="716"/>
          <ac:spMkLst>
            <pc:docMk/>
            <pc:sldMk cId="2861269373" sldId="259"/>
            <ac:spMk id="34" creationId="{DB731AB3-0CB5-4B91-B8AC-B26DD5BD08F9}"/>
          </ac:spMkLst>
        </pc:spChg>
        <pc:spChg chg="del mod topLvl">
          <ac:chgData name="MacCormick, John" userId="872fc56c-f648-4c83-9a80-0bb9da7e00af" providerId="ADAL" clId="{9C0F48AF-E11C-48E5-B84D-EA5AC45F2D6F}" dt="2021-10-05T14:52:02.020" v="683"/>
          <ac:spMkLst>
            <pc:docMk/>
            <pc:sldMk cId="2861269373" sldId="259"/>
            <ac:spMk id="36" creationId="{FE4F8741-F356-4682-BE57-FCB9159D7F2C}"/>
          </ac:spMkLst>
        </pc:spChg>
        <pc:spChg chg="del mod topLvl">
          <ac:chgData name="MacCormick, John" userId="872fc56c-f648-4c83-9a80-0bb9da7e00af" providerId="ADAL" clId="{9C0F48AF-E11C-48E5-B84D-EA5AC45F2D6F}" dt="2021-10-05T14:52:02.023" v="685"/>
          <ac:spMkLst>
            <pc:docMk/>
            <pc:sldMk cId="2861269373" sldId="259"/>
            <ac:spMk id="37" creationId="{563ACF78-1327-43AB-9040-51F8C68FE8D3}"/>
          </ac:spMkLst>
        </pc:spChg>
        <pc:spChg chg="del mod topLvl">
          <ac:chgData name="MacCormick, John" userId="872fc56c-f648-4c83-9a80-0bb9da7e00af" providerId="ADAL" clId="{9C0F48AF-E11C-48E5-B84D-EA5AC45F2D6F}" dt="2021-10-05T14:52:02.025" v="687"/>
          <ac:spMkLst>
            <pc:docMk/>
            <pc:sldMk cId="2861269373" sldId="259"/>
            <ac:spMk id="38" creationId="{7DD6DAEB-3770-4724-8038-F84CFF6F83E0}"/>
          </ac:spMkLst>
        </pc:spChg>
        <pc:spChg chg="del mod topLvl">
          <ac:chgData name="MacCormick, John" userId="872fc56c-f648-4c83-9a80-0bb9da7e00af" providerId="ADAL" clId="{9C0F48AF-E11C-48E5-B84D-EA5AC45F2D6F}" dt="2021-10-05T14:52:02.009" v="666"/>
          <ac:spMkLst>
            <pc:docMk/>
            <pc:sldMk cId="2861269373" sldId="259"/>
            <ac:spMk id="40" creationId="{4E7003E8-8326-4BBD-BF3E-EA34257B87EB}"/>
          </ac:spMkLst>
        </pc:spChg>
        <pc:spChg chg="del mod topLvl">
          <ac:chgData name="MacCormick, John" userId="872fc56c-f648-4c83-9a80-0bb9da7e00af" providerId="ADAL" clId="{9C0F48AF-E11C-48E5-B84D-EA5AC45F2D6F}" dt="2021-10-05T14:52:02.011" v="668"/>
          <ac:spMkLst>
            <pc:docMk/>
            <pc:sldMk cId="2861269373" sldId="259"/>
            <ac:spMk id="41" creationId="{41D53DF6-1E0F-4078-B69D-D48765C93AC4}"/>
          </ac:spMkLst>
        </pc:spChg>
        <pc:spChg chg="del mod topLvl">
          <ac:chgData name="MacCormick, John" userId="872fc56c-f648-4c83-9a80-0bb9da7e00af" providerId="ADAL" clId="{9C0F48AF-E11C-48E5-B84D-EA5AC45F2D6F}" dt="2021-10-05T14:52:02.012" v="670"/>
          <ac:spMkLst>
            <pc:docMk/>
            <pc:sldMk cId="2861269373" sldId="259"/>
            <ac:spMk id="42" creationId="{5C744778-05BA-4798-8A52-0B11E5F4671B}"/>
          </ac:spMkLst>
        </pc:spChg>
        <pc:spChg chg="del mod topLvl">
          <ac:chgData name="MacCormick, John" userId="872fc56c-f648-4c83-9a80-0bb9da7e00af" providerId="ADAL" clId="{9C0F48AF-E11C-48E5-B84D-EA5AC45F2D6F}" dt="2021-10-05T14:52:02.013" v="672"/>
          <ac:spMkLst>
            <pc:docMk/>
            <pc:sldMk cId="2861269373" sldId="259"/>
            <ac:spMk id="43" creationId="{9CC83E5C-11D6-45B0-953E-122032416388}"/>
          </ac:spMkLst>
        </pc:spChg>
        <pc:spChg chg="del mod topLvl">
          <ac:chgData name="MacCormick, John" userId="872fc56c-f648-4c83-9a80-0bb9da7e00af" providerId="ADAL" clId="{9C0F48AF-E11C-48E5-B84D-EA5AC45F2D6F}" dt="2021-10-05T14:52:02.014" v="674"/>
          <ac:spMkLst>
            <pc:docMk/>
            <pc:sldMk cId="2861269373" sldId="259"/>
            <ac:spMk id="44" creationId="{0F490B9E-3374-47F1-989B-A0E870EE0E4E}"/>
          </ac:spMkLst>
        </pc:spChg>
        <pc:spChg chg="del mod topLvl">
          <ac:chgData name="MacCormick, John" userId="872fc56c-f648-4c83-9a80-0bb9da7e00af" providerId="ADAL" clId="{9C0F48AF-E11C-48E5-B84D-EA5AC45F2D6F}" dt="2021-10-05T14:52:02.015" v="676"/>
          <ac:spMkLst>
            <pc:docMk/>
            <pc:sldMk cId="2861269373" sldId="259"/>
            <ac:spMk id="45" creationId="{7E98BC8A-0B01-4372-83D9-7C6ADB337D24}"/>
          </ac:spMkLst>
        </pc:spChg>
        <pc:spChg chg="del mod topLvl">
          <ac:chgData name="MacCormick, John" userId="872fc56c-f648-4c83-9a80-0bb9da7e00af" providerId="ADAL" clId="{9C0F48AF-E11C-48E5-B84D-EA5AC45F2D6F}" dt="2021-10-05T14:52:02.017" v="678"/>
          <ac:spMkLst>
            <pc:docMk/>
            <pc:sldMk cId="2861269373" sldId="259"/>
            <ac:spMk id="46" creationId="{C6354872-52CE-4B98-AB3D-365A323131C5}"/>
          </ac:spMkLst>
        </pc:spChg>
        <pc:spChg chg="del mod topLvl">
          <ac:chgData name="MacCormick, John" userId="872fc56c-f648-4c83-9a80-0bb9da7e00af" providerId="ADAL" clId="{9C0F48AF-E11C-48E5-B84D-EA5AC45F2D6F}" dt="2021-10-05T14:52:02.017" v="680"/>
          <ac:spMkLst>
            <pc:docMk/>
            <pc:sldMk cId="2861269373" sldId="259"/>
            <ac:spMk id="47" creationId="{A62C3C78-FA6A-4954-8210-74DDC9D595EB}"/>
          </ac:spMkLst>
        </pc:spChg>
        <pc:spChg chg="del mod topLvl">
          <ac:chgData name="MacCormick, John" userId="872fc56c-f648-4c83-9a80-0bb9da7e00af" providerId="ADAL" clId="{9C0F48AF-E11C-48E5-B84D-EA5AC45F2D6F}" dt="2021-10-05T14:52:01.982" v="661"/>
          <ac:spMkLst>
            <pc:docMk/>
            <pc:sldMk cId="2861269373" sldId="259"/>
            <ac:spMk id="49" creationId="{FC854634-E3D4-49FA-9F64-C0E07ACEF5B1}"/>
          </ac:spMkLst>
        </pc:spChg>
        <pc:spChg chg="del mod topLvl">
          <ac:chgData name="MacCormick, John" userId="872fc56c-f648-4c83-9a80-0bb9da7e00af" providerId="ADAL" clId="{9C0F48AF-E11C-48E5-B84D-EA5AC45F2D6F}" dt="2021-10-05T14:52:01.987" v="663"/>
          <ac:spMkLst>
            <pc:docMk/>
            <pc:sldMk cId="2861269373" sldId="259"/>
            <ac:spMk id="50" creationId="{536ECF8D-FA94-4245-A98A-3C076526D748}"/>
          </ac:spMkLst>
        </pc:spChg>
        <pc:spChg chg="del mod topLvl">
          <ac:chgData name="MacCormick, John" userId="872fc56c-f648-4c83-9a80-0bb9da7e00af" providerId="ADAL" clId="{9C0F48AF-E11C-48E5-B84D-EA5AC45F2D6F}" dt="2021-10-05T14:52:01.979" v="656"/>
          <ac:spMkLst>
            <pc:docMk/>
            <pc:sldMk cId="2861269373" sldId="259"/>
            <ac:spMk id="52" creationId="{6315989A-7174-46E4-BD3F-56351904A361}"/>
          </ac:spMkLst>
        </pc:spChg>
        <pc:spChg chg="del mod topLvl">
          <ac:chgData name="MacCormick, John" userId="872fc56c-f648-4c83-9a80-0bb9da7e00af" providerId="ADAL" clId="{9C0F48AF-E11C-48E5-B84D-EA5AC45F2D6F}" dt="2021-10-05T14:52:01.980" v="658"/>
          <ac:spMkLst>
            <pc:docMk/>
            <pc:sldMk cId="2861269373" sldId="259"/>
            <ac:spMk id="53" creationId="{99EE6C05-7DDB-4B01-BC8A-F1606387283A}"/>
          </ac:spMkLst>
        </pc:spChg>
        <pc:spChg chg="del mod topLvl">
          <ac:chgData name="MacCormick, John" userId="872fc56c-f648-4c83-9a80-0bb9da7e00af" providerId="ADAL" clId="{9C0F48AF-E11C-48E5-B84D-EA5AC45F2D6F}" dt="2021-10-05T14:52:01.975" v="651"/>
          <ac:spMkLst>
            <pc:docMk/>
            <pc:sldMk cId="2861269373" sldId="259"/>
            <ac:spMk id="55" creationId="{83C7DFBA-8367-4985-B600-414F2C608A26}"/>
          </ac:spMkLst>
        </pc:spChg>
        <pc:spChg chg="del mod topLvl">
          <ac:chgData name="MacCormick, John" userId="872fc56c-f648-4c83-9a80-0bb9da7e00af" providerId="ADAL" clId="{9C0F48AF-E11C-48E5-B84D-EA5AC45F2D6F}" dt="2021-10-05T14:52:01.976" v="653"/>
          <ac:spMkLst>
            <pc:docMk/>
            <pc:sldMk cId="2861269373" sldId="259"/>
            <ac:spMk id="56" creationId="{DC391BDF-8555-4717-A003-0DED2DD16244}"/>
          </ac:spMkLst>
        </pc:spChg>
        <pc:spChg chg="del mod topLvl">
          <ac:chgData name="MacCormick, John" userId="872fc56c-f648-4c83-9a80-0bb9da7e00af" providerId="ADAL" clId="{9C0F48AF-E11C-48E5-B84D-EA5AC45F2D6F}" dt="2021-10-05T14:52:01.971" v="644"/>
          <ac:spMkLst>
            <pc:docMk/>
            <pc:sldMk cId="2861269373" sldId="259"/>
            <ac:spMk id="58" creationId="{3BDDA04D-D15B-46CB-87E4-DC58A9AA57FF}"/>
          </ac:spMkLst>
        </pc:spChg>
        <pc:spChg chg="del mod topLvl">
          <ac:chgData name="MacCormick, John" userId="872fc56c-f648-4c83-9a80-0bb9da7e00af" providerId="ADAL" clId="{9C0F48AF-E11C-48E5-B84D-EA5AC45F2D6F}" dt="2021-10-05T14:52:01.972" v="646"/>
          <ac:spMkLst>
            <pc:docMk/>
            <pc:sldMk cId="2861269373" sldId="259"/>
            <ac:spMk id="59" creationId="{B7BCCCFD-59DF-4B5F-937F-8DF47F5D136F}"/>
          </ac:spMkLst>
        </pc:spChg>
        <pc:spChg chg="del mod topLvl">
          <ac:chgData name="MacCormick, John" userId="872fc56c-f648-4c83-9a80-0bb9da7e00af" providerId="ADAL" clId="{9C0F48AF-E11C-48E5-B84D-EA5AC45F2D6F}" dt="2021-10-05T14:52:01.973" v="648"/>
          <ac:spMkLst>
            <pc:docMk/>
            <pc:sldMk cId="2861269373" sldId="259"/>
            <ac:spMk id="60" creationId="{D1CA291C-E8DA-4477-8034-1EB2E4D81968}"/>
          </ac:spMkLst>
        </pc:spChg>
        <pc:spChg chg="del mod topLvl">
          <ac:chgData name="MacCormick, John" userId="872fc56c-f648-4c83-9a80-0bb9da7e00af" providerId="ADAL" clId="{9C0F48AF-E11C-48E5-B84D-EA5AC45F2D6F}" dt="2021-10-05T14:52:01.963" v="629"/>
          <ac:spMkLst>
            <pc:docMk/>
            <pc:sldMk cId="2861269373" sldId="259"/>
            <ac:spMk id="62" creationId="{6F8B6C46-CC28-4330-8D7C-8DFAE409D754}"/>
          </ac:spMkLst>
        </pc:spChg>
        <pc:spChg chg="del mod topLvl">
          <ac:chgData name="MacCormick, John" userId="872fc56c-f648-4c83-9a80-0bb9da7e00af" providerId="ADAL" clId="{9C0F48AF-E11C-48E5-B84D-EA5AC45F2D6F}" dt="2021-10-05T14:52:01.964" v="631"/>
          <ac:spMkLst>
            <pc:docMk/>
            <pc:sldMk cId="2861269373" sldId="259"/>
            <ac:spMk id="63" creationId="{7B13DEC3-934D-465C-80B7-E7259334256E}"/>
          </ac:spMkLst>
        </pc:spChg>
        <pc:spChg chg="del mod topLvl">
          <ac:chgData name="MacCormick, John" userId="872fc56c-f648-4c83-9a80-0bb9da7e00af" providerId="ADAL" clId="{9C0F48AF-E11C-48E5-B84D-EA5AC45F2D6F}" dt="2021-10-05T14:52:01.965" v="633"/>
          <ac:spMkLst>
            <pc:docMk/>
            <pc:sldMk cId="2861269373" sldId="259"/>
            <ac:spMk id="64" creationId="{B151E002-FF4D-4DA6-8D3C-A12D79FA109E}"/>
          </ac:spMkLst>
        </pc:spChg>
        <pc:spChg chg="del mod topLvl">
          <ac:chgData name="MacCormick, John" userId="872fc56c-f648-4c83-9a80-0bb9da7e00af" providerId="ADAL" clId="{9C0F48AF-E11C-48E5-B84D-EA5AC45F2D6F}" dt="2021-10-05T14:52:01.966" v="635"/>
          <ac:spMkLst>
            <pc:docMk/>
            <pc:sldMk cId="2861269373" sldId="259"/>
            <ac:spMk id="65" creationId="{BA5CBBDA-082A-4DF1-B1D3-F5B56F35ACE9}"/>
          </ac:spMkLst>
        </pc:spChg>
        <pc:spChg chg="del mod topLvl">
          <ac:chgData name="MacCormick, John" userId="872fc56c-f648-4c83-9a80-0bb9da7e00af" providerId="ADAL" clId="{9C0F48AF-E11C-48E5-B84D-EA5AC45F2D6F}" dt="2021-10-05T14:52:01.967" v="637"/>
          <ac:spMkLst>
            <pc:docMk/>
            <pc:sldMk cId="2861269373" sldId="259"/>
            <ac:spMk id="66" creationId="{F8A8973E-A8E6-47F5-A4BD-70A4D37D1423}"/>
          </ac:spMkLst>
        </pc:spChg>
        <pc:spChg chg="del mod topLvl">
          <ac:chgData name="MacCormick, John" userId="872fc56c-f648-4c83-9a80-0bb9da7e00af" providerId="ADAL" clId="{9C0F48AF-E11C-48E5-B84D-EA5AC45F2D6F}" dt="2021-10-05T14:52:01.968" v="639"/>
          <ac:spMkLst>
            <pc:docMk/>
            <pc:sldMk cId="2861269373" sldId="259"/>
            <ac:spMk id="67" creationId="{5ECE3A68-5991-44CF-8C86-D21E3EDBCA35}"/>
          </ac:spMkLst>
        </pc:spChg>
        <pc:spChg chg="del mod topLvl">
          <ac:chgData name="MacCormick, John" userId="872fc56c-f648-4c83-9a80-0bb9da7e00af" providerId="ADAL" clId="{9C0F48AF-E11C-48E5-B84D-EA5AC45F2D6F}" dt="2021-10-05T14:52:01.969" v="641"/>
          <ac:spMkLst>
            <pc:docMk/>
            <pc:sldMk cId="2861269373" sldId="259"/>
            <ac:spMk id="68" creationId="{A6401B91-6B13-4F57-970F-175E498C050E}"/>
          </ac:spMkLst>
        </pc:spChg>
        <pc:spChg chg="del mod topLvl">
          <ac:chgData name="MacCormick, John" userId="872fc56c-f648-4c83-9a80-0bb9da7e00af" providerId="ADAL" clId="{9C0F48AF-E11C-48E5-B84D-EA5AC45F2D6F}" dt="2021-10-05T14:52:01.947" v="610"/>
          <ac:spMkLst>
            <pc:docMk/>
            <pc:sldMk cId="2861269373" sldId="259"/>
            <ac:spMk id="70" creationId="{861E512F-D73E-4923-9F46-ED21C9D81FF5}"/>
          </ac:spMkLst>
        </pc:spChg>
        <pc:spChg chg="del mod topLvl">
          <ac:chgData name="MacCormick, John" userId="872fc56c-f648-4c83-9a80-0bb9da7e00af" providerId="ADAL" clId="{9C0F48AF-E11C-48E5-B84D-EA5AC45F2D6F}" dt="2021-10-05T14:52:01.949" v="612"/>
          <ac:spMkLst>
            <pc:docMk/>
            <pc:sldMk cId="2861269373" sldId="259"/>
            <ac:spMk id="71" creationId="{E08A4568-E5F4-4AC2-A326-05ECD87F3752}"/>
          </ac:spMkLst>
        </pc:spChg>
        <pc:spChg chg="del mod topLvl">
          <ac:chgData name="MacCormick, John" userId="872fc56c-f648-4c83-9a80-0bb9da7e00af" providerId="ADAL" clId="{9C0F48AF-E11C-48E5-B84D-EA5AC45F2D6F}" dt="2021-10-05T14:52:01.953" v="614"/>
          <ac:spMkLst>
            <pc:docMk/>
            <pc:sldMk cId="2861269373" sldId="259"/>
            <ac:spMk id="72" creationId="{A2D406D6-B757-4EE0-8742-372B02EA7C50}"/>
          </ac:spMkLst>
        </pc:spChg>
        <pc:spChg chg="del mod topLvl">
          <ac:chgData name="MacCormick, John" userId="872fc56c-f648-4c83-9a80-0bb9da7e00af" providerId="ADAL" clId="{9C0F48AF-E11C-48E5-B84D-EA5AC45F2D6F}" dt="2021-10-05T14:52:01.955" v="616"/>
          <ac:spMkLst>
            <pc:docMk/>
            <pc:sldMk cId="2861269373" sldId="259"/>
            <ac:spMk id="73" creationId="{9EBB7594-F0A1-4891-AC3A-8B1015177D36}"/>
          </ac:spMkLst>
        </pc:spChg>
        <pc:spChg chg="del mod topLvl">
          <ac:chgData name="MacCormick, John" userId="872fc56c-f648-4c83-9a80-0bb9da7e00af" providerId="ADAL" clId="{9C0F48AF-E11C-48E5-B84D-EA5AC45F2D6F}" dt="2021-10-05T14:52:01.956" v="618"/>
          <ac:spMkLst>
            <pc:docMk/>
            <pc:sldMk cId="2861269373" sldId="259"/>
            <ac:spMk id="74" creationId="{185EBBF9-92DA-4912-B648-B0FE72658446}"/>
          </ac:spMkLst>
        </pc:spChg>
        <pc:spChg chg="del mod topLvl">
          <ac:chgData name="MacCormick, John" userId="872fc56c-f648-4c83-9a80-0bb9da7e00af" providerId="ADAL" clId="{9C0F48AF-E11C-48E5-B84D-EA5AC45F2D6F}" dt="2021-10-05T14:52:01.958" v="620"/>
          <ac:spMkLst>
            <pc:docMk/>
            <pc:sldMk cId="2861269373" sldId="259"/>
            <ac:spMk id="75" creationId="{07A01408-C254-45D1-9042-EF1E52A5F238}"/>
          </ac:spMkLst>
        </pc:spChg>
        <pc:spChg chg="del mod topLvl">
          <ac:chgData name="MacCormick, John" userId="872fc56c-f648-4c83-9a80-0bb9da7e00af" providerId="ADAL" clId="{9C0F48AF-E11C-48E5-B84D-EA5AC45F2D6F}" dt="2021-10-05T14:52:01.960" v="622"/>
          <ac:spMkLst>
            <pc:docMk/>
            <pc:sldMk cId="2861269373" sldId="259"/>
            <ac:spMk id="76" creationId="{2FB6E7CF-45DD-418A-A07C-490C46128599}"/>
          </ac:spMkLst>
        </pc:spChg>
        <pc:spChg chg="del mod topLvl">
          <ac:chgData name="MacCormick, John" userId="872fc56c-f648-4c83-9a80-0bb9da7e00af" providerId="ADAL" clId="{9C0F48AF-E11C-48E5-B84D-EA5AC45F2D6F}" dt="2021-10-05T14:52:01.961" v="624"/>
          <ac:spMkLst>
            <pc:docMk/>
            <pc:sldMk cId="2861269373" sldId="259"/>
            <ac:spMk id="77" creationId="{5CA1AAA8-69BB-4D6B-A2EA-88CEB2467F0D}"/>
          </ac:spMkLst>
        </pc:spChg>
        <pc:spChg chg="del mod topLvl">
          <ac:chgData name="MacCormick, John" userId="872fc56c-f648-4c83-9a80-0bb9da7e00af" providerId="ADAL" clId="{9C0F48AF-E11C-48E5-B84D-EA5AC45F2D6F}" dt="2021-10-05T14:52:01.962" v="626"/>
          <ac:spMkLst>
            <pc:docMk/>
            <pc:sldMk cId="2861269373" sldId="259"/>
            <ac:spMk id="78" creationId="{5C03247B-1C14-4399-AF9C-A9665765B568}"/>
          </ac:spMkLst>
        </pc:spChg>
        <pc:spChg chg="del mod topLvl">
          <ac:chgData name="MacCormick, John" userId="872fc56c-f648-4c83-9a80-0bb9da7e00af" providerId="ADAL" clId="{9C0F48AF-E11C-48E5-B84D-EA5AC45F2D6F}" dt="2021-10-05T14:52:01.932" v="585"/>
          <ac:spMkLst>
            <pc:docMk/>
            <pc:sldMk cId="2861269373" sldId="259"/>
            <ac:spMk id="80" creationId="{7E4568AE-B9E3-4D2D-B300-0BE3AC10789A}"/>
          </ac:spMkLst>
        </pc:spChg>
        <pc:spChg chg="del mod topLvl">
          <ac:chgData name="MacCormick, John" userId="872fc56c-f648-4c83-9a80-0bb9da7e00af" providerId="ADAL" clId="{9C0F48AF-E11C-48E5-B84D-EA5AC45F2D6F}" dt="2021-10-05T14:52:01.934" v="587"/>
          <ac:spMkLst>
            <pc:docMk/>
            <pc:sldMk cId="2861269373" sldId="259"/>
            <ac:spMk id="81" creationId="{3034A0AE-E3F6-472A-9F46-0FFB9014EFA6}"/>
          </ac:spMkLst>
        </pc:spChg>
        <pc:spChg chg="del mod topLvl">
          <ac:chgData name="MacCormick, John" userId="872fc56c-f648-4c83-9a80-0bb9da7e00af" providerId="ADAL" clId="{9C0F48AF-E11C-48E5-B84D-EA5AC45F2D6F}" dt="2021-10-05T14:52:01.935" v="589"/>
          <ac:spMkLst>
            <pc:docMk/>
            <pc:sldMk cId="2861269373" sldId="259"/>
            <ac:spMk id="82" creationId="{FC3CD0F3-12BA-4FF3-B87B-5AB7321A47E2}"/>
          </ac:spMkLst>
        </pc:spChg>
        <pc:spChg chg="del mod topLvl">
          <ac:chgData name="MacCormick, John" userId="872fc56c-f648-4c83-9a80-0bb9da7e00af" providerId="ADAL" clId="{9C0F48AF-E11C-48E5-B84D-EA5AC45F2D6F}" dt="2021-10-05T14:52:01.936" v="591"/>
          <ac:spMkLst>
            <pc:docMk/>
            <pc:sldMk cId="2861269373" sldId="259"/>
            <ac:spMk id="83" creationId="{EFD26DA0-5019-490D-B88C-E7FA9A5B3BED}"/>
          </ac:spMkLst>
        </pc:spChg>
        <pc:spChg chg="del mod topLvl">
          <ac:chgData name="MacCormick, John" userId="872fc56c-f648-4c83-9a80-0bb9da7e00af" providerId="ADAL" clId="{9C0F48AF-E11C-48E5-B84D-EA5AC45F2D6F}" dt="2021-10-05T14:52:01.936" v="593"/>
          <ac:spMkLst>
            <pc:docMk/>
            <pc:sldMk cId="2861269373" sldId="259"/>
            <ac:spMk id="84" creationId="{1AB8960F-0097-442C-BE43-298B6582C557}"/>
          </ac:spMkLst>
        </pc:spChg>
        <pc:spChg chg="del mod topLvl">
          <ac:chgData name="MacCormick, John" userId="872fc56c-f648-4c83-9a80-0bb9da7e00af" providerId="ADAL" clId="{9C0F48AF-E11C-48E5-B84D-EA5AC45F2D6F}" dt="2021-10-05T14:52:01.937" v="595"/>
          <ac:spMkLst>
            <pc:docMk/>
            <pc:sldMk cId="2861269373" sldId="259"/>
            <ac:spMk id="85" creationId="{5024B195-1524-4C6B-A102-0681166F6F58}"/>
          </ac:spMkLst>
        </pc:spChg>
        <pc:spChg chg="del mod topLvl">
          <ac:chgData name="MacCormick, John" userId="872fc56c-f648-4c83-9a80-0bb9da7e00af" providerId="ADAL" clId="{9C0F48AF-E11C-48E5-B84D-EA5AC45F2D6F}" dt="2021-10-05T14:52:01.938" v="597"/>
          <ac:spMkLst>
            <pc:docMk/>
            <pc:sldMk cId="2861269373" sldId="259"/>
            <ac:spMk id="86" creationId="{311EDAD0-EB00-421B-8040-B8E9A799B0AC}"/>
          </ac:spMkLst>
        </pc:spChg>
        <pc:spChg chg="del mod topLvl">
          <ac:chgData name="MacCormick, John" userId="872fc56c-f648-4c83-9a80-0bb9da7e00af" providerId="ADAL" clId="{9C0F48AF-E11C-48E5-B84D-EA5AC45F2D6F}" dt="2021-10-05T14:52:01.939" v="599"/>
          <ac:spMkLst>
            <pc:docMk/>
            <pc:sldMk cId="2861269373" sldId="259"/>
            <ac:spMk id="87" creationId="{2AA9BCFF-E9A8-4C55-AF7D-10B6CFD02553}"/>
          </ac:spMkLst>
        </pc:spChg>
        <pc:spChg chg="del mod topLvl">
          <ac:chgData name="MacCormick, John" userId="872fc56c-f648-4c83-9a80-0bb9da7e00af" providerId="ADAL" clId="{9C0F48AF-E11C-48E5-B84D-EA5AC45F2D6F}" dt="2021-10-05T14:52:01.940" v="601"/>
          <ac:spMkLst>
            <pc:docMk/>
            <pc:sldMk cId="2861269373" sldId="259"/>
            <ac:spMk id="88" creationId="{FD7BBCF0-D858-4F93-B296-E8DE5422C81E}"/>
          </ac:spMkLst>
        </pc:spChg>
        <pc:spChg chg="del mod topLvl">
          <ac:chgData name="MacCormick, John" userId="872fc56c-f648-4c83-9a80-0bb9da7e00af" providerId="ADAL" clId="{9C0F48AF-E11C-48E5-B84D-EA5AC45F2D6F}" dt="2021-10-05T14:52:01.941" v="603"/>
          <ac:spMkLst>
            <pc:docMk/>
            <pc:sldMk cId="2861269373" sldId="259"/>
            <ac:spMk id="89" creationId="{4FA7B20D-6486-4190-8B2A-F3538201D5C9}"/>
          </ac:spMkLst>
        </pc:spChg>
        <pc:spChg chg="del mod topLvl">
          <ac:chgData name="MacCormick, John" userId="872fc56c-f648-4c83-9a80-0bb9da7e00af" providerId="ADAL" clId="{9C0F48AF-E11C-48E5-B84D-EA5AC45F2D6F}" dt="2021-10-05T14:52:01.942" v="605"/>
          <ac:spMkLst>
            <pc:docMk/>
            <pc:sldMk cId="2861269373" sldId="259"/>
            <ac:spMk id="90" creationId="{7CC7193D-E1D9-480F-8991-2A6BEC53B8E2}"/>
          </ac:spMkLst>
        </pc:spChg>
        <pc:spChg chg="del mod topLvl">
          <ac:chgData name="MacCormick, John" userId="872fc56c-f648-4c83-9a80-0bb9da7e00af" providerId="ADAL" clId="{9C0F48AF-E11C-48E5-B84D-EA5AC45F2D6F}" dt="2021-10-05T14:52:01.943" v="607"/>
          <ac:spMkLst>
            <pc:docMk/>
            <pc:sldMk cId="2861269373" sldId="259"/>
            <ac:spMk id="91" creationId="{93E0A11D-6578-4BF0-A453-9F41555A46D5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3" creationId="{03495429-A9EA-4AA7-BF95-714941DD715B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4" creationId="{83A03123-C9E5-48B7-B03E-635292D56F7E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5" creationId="{769061EF-5197-4690-A831-A0C7A4F2EF2F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6" creationId="{CA66696F-4EFE-4F34-B397-D8FD7C6FB78A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7" creationId="{C61D398C-1162-4752-A2D5-FB409522A8EA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8" creationId="{B517CD96-FE1D-4165-8B3E-9554838A1847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99" creationId="{0B08407A-B805-46E0-A87B-45387E7EB145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100" creationId="{2B08572D-9490-48FF-8666-E0B5ED7FBC05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101" creationId="{5AF28120-23F6-4B57-8796-FBACF69D4A86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102" creationId="{CE16DAD8-F3E1-421F-AFD7-0E35616ED9E7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103" creationId="{42ACC5E4-A658-410E-8378-AF9CD78929F4}"/>
          </ac:spMkLst>
        </pc:spChg>
        <pc:spChg chg="add mod">
          <ac:chgData name="MacCormick, John" userId="872fc56c-f648-4c83-9a80-0bb9da7e00af" providerId="ADAL" clId="{9C0F48AF-E11C-48E5-B84D-EA5AC45F2D6F}" dt="2021-10-05T14:52:08.380" v="797"/>
          <ac:spMkLst>
            <pc:docMk/>
            <pc:sldMk cId="2861269373" sldId="259"/>
            <ac:spMk id="104" creationId="{9BE69CFE-9949-4337-8FCA-9D6ECB8FAA3B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06" creationId="{E4384282-B062-40B1-B2C7-DAF8D0480080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07" creationId="{40F52AE7-D9B2-45DE-96AB-9F01BB595229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08" creationId="{629549B3-E2FC-47BD-985C-0209CB6E8F94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09" creationId="{0A0403A3-FBF4-48C7-AE4E-411B381E5B7C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10" creationId="{B72E6CFA-2F4B-4B14-9372-EEF1FAF30D5D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11" creationId="{A99D37FA-3141-41C7-AC02-CAC42C3B6362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12" creationId="{4A291042-F7CB-41B0-8555-A7116AFE45BA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13" creationId="{2776F348-0E87-4B14-B3F6-A76A68AE9500}"/>
          </ac:spMkLst>
        </pc:spChg>
        <pc:spChg chg="add mod">
          <ac:chgData name="MacCormick, John" userId="872fc56c-f648-4c83-9a80-0bb9da7e00af" providerId="ADAL" clId="{9C0F48AF-E11C-48E5-B84D-EA5AC45F2D6F}" dt="2021-10-05T14:52:08.396" v="835"/>
          <ac:spMkLst>
            <pc:docMk/>
            <pc:sldMk cId="2861269373" sldId="259"/>
            <ac:spMk id="114" creationId="{6048781A-4558-485F-9A7D-E8EBE18D1913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16" creationId="{856D58FF-974E-467E-BAC5-0F1086DE5FA1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17" creationId="{10269161-C2AD-414B-A13E-29C604E65A7B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18" creationId="{AFB4DDC7-6309-4CEF-8C48-E0E74482A1E7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19" creationId="{5F5F10A1-B857-4B6C-B32F-C6FBFD106F34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20" creationId="{376A5B92-B376-42D9-8819-F2D89E104DF5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21" creationId="{D6BA158B-8211-4EFB-9D6E-1FA4181FD8B1}"/>
          </ac:spMkLst>
        </pc:spChg>
        <pc:spChg chg="add mod">
          <ac:chgData name="MacCormick, John" userId="872fc56c-f648-4c83-9a80-0bb9da7e00af" providerId="ADAL" clId="{9C0F48AF-E11C-48E5-B84D-EA5AC45F2D6F}" dt="2021-10-05T14:52:08.406" v="865"/>
          <ac:spMkLst>
            <pc:docMk/>
            <pc:sldMk cId="2861269373" sldId="259"/>
            <ac:spMk id="122" creationId="{A6616175-4D6E-4EA4-8EE4-504AC878EBD2}"/>
          </ac:spMkLst>
        </pc:spChg>
        <pc:spChg chg="add mod">
          <ac:chgData name="MacCormick, John" userId="872fc56c-f648-4c83-9a80-0bb9da7e00af" providerId="ADAL" clId="{9C0F48AF-E11C-48E5-B84D-EA5AC45F2D6F}" dt="2021-10-05T14:52:08.414" v="879"/>
          <ac:spMkLst>
            <pc:docMk/>
            <pc:sldMk cId="2861269373" sldId="259"/>
            <ac:spMk id="124" creationId="{2BF744F3-8DA5-423E-B09C-E612BB698AF9}"/>
          </ac:spMkLst>
        </pc:spChg>
        <pc:spChg chg="add mod">
          <ac:chgData name="MacCormick, John" userId="872fc56c-f648-4c83-9a80-0bb9da7e00af" providerId="ADAL" clId="{9C0F48AF-E11C-48E5-B84D-EA5AC45F2D6F}" dt="2021-10-05T14:52:08.414" v="879"/>
          <ac:spMkLst>
            <pc:docMk/>
            <pc:sldMk cId="2861269373" sldId="259"/>
            <ac:spMk id="125" creationId="{ECC23469-A65F-4B5E-A4CC-354AE574E50E}"/>
          </ac:spMkLst>
        </pc:spChg>
        <pc:spChg chg="add mod">
          <ac:chgData name="MacCormick, John" userId="872fc56c-f648-4c83-9a80-0bb9da7e00af" providerId="ADAL" clId="{9C0F48AF-E11C-48E5-B84D-EA5AC45F2D6F}" dt="2021-10-05T14:52:08.414" v="879"/>
          <ac:spMkLst>
            <pc:docMk/>
            <pc:sldMk cId="2861269373" sldId="259"/>
            <ac:spMk id="126" creationId="{6FA976C3-AF3B-4719-A0CF-627250EFB804}"/>
          </ac:spMkLst>
        </pc:spChg>
        <pc:spChg chg="add mod">
          <ac:chgData name="MacCormick, John" userId="872fc56c-f648-4c83-9a80-0bb9da7e00af" providerId="ADAL" clId="{9C0F48AF-E11C-48E5-B84D-EA5AC45F2D6F}" dt="2021-10-05T14:52:08.418" v="889"/>
          <ac:spMkLst>
            <pc:docMk/>
            <pc:sldMk cId="2861269373" sldId="259"/>
            <ac:spMk id="128" creationId="{04714D80-96B2-4A06-882D-AB49CE18B30F}"/>
          </ac:spMkLst>
        </pc:spChg>
        <pc:spChg chg="add mod">
          <ac:chgData name="MacCormick, John" userId="872fc56c-f648-4c83-9a80-0bb9da7e00af" providerId="ADAL" clId="{9C0F48AF-E11C-48E5-B84D-EA5AC45F2D6F}" dt="2021-10-05T14:52:08.418" v="889"/>
          <ac:spMkLst>
            <pc:docMk/>
            <pc:sldMk cId="2861269373" sldId="259"/>
            <ac:spMk id="129" creationId="{9D48F8AF-0FC0-4701-8C71-B5C46C6332DF}"/>
          </ac:spMkLst>
        </pc:spChg>
        <pc:spChg chg="add mod">
          <ac:chgData name="MacCormick, John" userId="872fc56c-f648-4c83-9a80-0bb9da7e00af" providerId="ADAL" clId="{9C0F48AF-E11C-48E5-B84D-EA5AC45F2D6F}" dt="2021-10-05T14:52:08.424" v="899"/>
          <ac:spMkLst>
            <pc:docMk/>
            <pc:sldMk cId="2861269373" sldId="259"/>
            <ac:spMk id="131" creationId="{39A14D2C-F864-4BBF-BB9E-B1AF9CF404A9}"/>
          </ac:spMkLst>
        </pc:spChg>
        <pc:spChg chg="add mod">
          <ac:chgData name="MacCormick, John" userId="872fc56c-f648-4c83-9a80-0bb9da7e00af" providerId="ADAL" clId="{9C0F48AF-E11C-48E5-B84D-EA5AC45F2D6F}" dt="2021-10-05T14:52:08.424" v="899"/>
          <ac:spMkLst>
            <pc:docMk/>
            <pc:sldMk cId="2861269373" sldId="259"/>
            <ac:spMk id="132" creationId="{440A4DD2-FA68-44C1-AF22-1B8ED1C68B3E}"/>
          </ac:spMkLst>
        </pc:spChg>
        <pc:spChg chg="add mod">
          <ac:chgData name="MacCormick, John" userId="872fc56c-f648-4c83-9a80-0bb9da7e00af" providerId="ADAL" clId="{9C0F48AF-E11C-48E5-B84D-EA5AC45F2D6F}" dt="2021-10-05T14:52:08.428" v="909"/>
          <ac:spMkLst>
            <pc:docMk/>
            <pc:sldMk cId="2861269373" sldId="259"/>
            <ac:spMk id="134" creationId="{83AE2ACE-FC00-44AD-8D79-8ACCAAFED72A}"/>
          </ac:spMkLst>
        </pc:spChg>
        <pc:spChg chg="add mod">
          <ac:chgData name="MacCormick, John" userId="872fc56c-f648-4c83-9a80-0bb9da7e00af" providerId="ADAL" clId="{9C0F48AF-E11C-48E5-B84D-EA5AC45F2D6F}" dt="2021-10-05T14:52:08.428" v="909"/>
          <ac:spMkLst>
            <pc:docMk/>
            <pc:sldMk cId="2861269373" sldId="259"/>
            <ac:spMk id="135" creationId="{2B048FAE-92DF-4C24-AACF-7C42D5292983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37" creationId="{72AEA4D7-6FC2-4813-B3E0-7ED65B4DE9FE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38" creationId="{5F8D9F6E-6AA6-4980-9DF4-EE7519A42FE7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39" creationId="{3F5AB07F-0575-4E10-85BE-D170891C7BF2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40" creationId="{9E5B2E0C-6A4D-4B55-BE72-FF3C066B63AE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41" creationId="{EA018D82-A27E-4D94-A7F4-A099D90298F9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42" creationId="{C3726414-5A13-4D84-B4F9-15560B7D1AA4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43" creationId="{C51BF169-E3BA-4B48-A8B0-E9AF0087286F}"/>
          </ac:spMkLst>
        </pc:spChg>
        <pc:spChg chg="add mod">
          <ac:chgData name="MacCormick, John" userId="872fc56c-f648-4c83-9a80-0bb9da7e00af" providerId="ADAL" clId="{9C0F48AF-E11C-48E5-B84D-EA5AC45F2D6F}" dt="2021-10-05T14:52:08.440" v="943"/>
          <ac:spMkLst>
            <pc:docMk/>
            <pc:sldMk cId="2861269373" sldId="259"/>
            <ac:spMk id="144" creationId="{0889715E-09F9-4A0B-BD6D-C5F58C29E447}"/>
          </ac:spMkLst>
        </pc:spChg>
        <pc:spChg chg="add mod">
          <ac:chgData name="MacCormick, John" userId="872fc56c-f648-4c83-9a80-0bb9da7e00af" providerId="ADAL" clId="{9C0F48AF-E11C-48E5-B84D-EA5AC45F2D6F}" dt="2021-10-05T14:52:08.447" v="957"/>
          <ac:spMkLst>
            <pc:docMk/>
            <pc:sldMk cId="2861269373" sldId="259"/>
            <ac:spMk id="146" creationId="{08A15AA8-DE21-4D78-999B-57D5976F4D64}"/>
          </ac:spMkLst>
        </pc:spChg>
        <pc:spChg chg="add mod">
          <ac:chgData name="MacCormick, John" userId="872fc56c-f648-4c83-9a80-0bb9da7e00af" providerId="ADAL" clId="{9C0F48AF-E11C-48E5-B84D-EA5AC45F2D6F}" dt="2021-10-05T14:52:08.447" v="957"/>
          <ac:spMkLst>
            <pc:docMk/>
            <pc:sldMk cId="2861269373" sldId="259"/>
            <ac:spMk id="147" creationId="{774BAE29-09C5-4E1E-88BD-FD2E6467DDF4}"/>
          </ac:spMkLst>
        </pc:spChg>
        <pc:spChg chg="add mod">
          <ac:chgData name="MacCormick, John" userId="872fc56c-f648-4c83-9a80-0bb9da7e00af" providerId="ADAL" clId="{9C0F48AF-E11C-48E5-B84D-EA5AC45F2D6F}" dt="2021-10-05T14:52:08.447" v="957"/>
          <ac:spMkLst>
            <pc:docMk/>
            <pc:sldMk cId="2861269373" sldId="259"/>
            <ac:spMk id="148" creationId="{D2E555B2-B393-4BF9-BF7D-3A7D5B7CD433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0" creationId="{65618D8A-976A-496D-A05D-77624278866B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1" creationId="{3F0F5E6D-654B-461C-8174-F4C7CD8BE993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2" creationId="{BD166ABD-470D-4416-AC5C-BA6EBAC58FA3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3" creationId="{D3835BC2-B531-4D88-A1FE-1363FA36D43F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4" creationId="{C3AB99F6-B72C-4F57-9E7A-0533F0E53756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5" creationId="{E2E978C1-545D-42F9-9207-0343C6144A9D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6" creationId="{3794E40E-DE34-47B0-850A-A8F39B557C1D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7" creationId="{BB51F11E-47BE-47BC-BF2D-6D4C6463832D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8" creationId="{3382D02D-700B-49E0-86DF-7FE436E4E994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59" creationId="{12882CB4-F1CB-4DB6-93D0-132F0FD09BA0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60" creationId="{A54F2E8D-16B0-49DA-90B3-399013E83707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61" creationId="{31D820A7-0C4A-4684-B16D-C024B8E87DE1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62" creationId="{E801D6D1-5E4E-4329-8F7A-8733B664CEC6}"/>
          </ac:spMkLst>
        </pc:spChg>
        <pc:spChg chg="add mod">
          <ac:chgData name="MacCormick, John" userId="872fc56c-f648-4c83-9a80-0bb9da7e00af" providerId="ADAL" clId="{9C0F48AF-E11C-48E5-B84D-EA5AC45F2D6F}" dt="2021-10-05T14:52:08.468" v="1015"/>
          <ac:spMkLst>
            <pc:docMk/>
            <pc:sldMk cId="2861269373" sldId="259"/>
            <ac:spMk id="163" creationId="{36EEE345-C528-4276-A402-92F070837DBF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65" creationId="{B05BAB22-9E4B-4861-A049-123567BD7B9E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66" creationId="{0A5DCC7C-DA53-420E-90A2-8BCDB050D25D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67" creationId="{160C72B3-2368-4B2D-96CA-E7E99BEC0940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68" creationId="{1EA0A4C3-7C6F-41FC-8386-F4D1D4E800C1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69" creationId="{B50426FE-8326-45A6-BCA4-0F803C86561C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70" creationId="{20916DCD-C067-4DF3-8278-FAC6119026D9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71" creationId="{41946DF2-6DE3-4619-89D3-B40A59D13273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72" creationId="{12C7EB41-ED37-4885-BF8E-26660F586116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73" creationId="{866E7F47-5CA2-48D4-844B-8D5ED43E43A0}"/>
          </ac:spMkLst>
        </pc:spChg>
        <pc:spChg chg="add mod">
          <ac:chgData name="MacCormick, John" userId="872fc56c-f648-4c83-9a80-0bb9da7e00af" providerId="ADAL" clId="{9C0F48AF-E11C-48E5-B84D-EA5AC45F2D6F}" dt="2021-10-05T14:52:08.484" v="1057"/>
          <ac:spMkLst>
            <pc:docMk/>
            <pc:sldMk cId="2861269373" sldId="259"/>
            <ac:spMk id="174" creationId="{FD78675B-1FBC-4A87-8D7B-897163FB13D6}"/>
          </ac:spMkLst>
        </pc:spChg>
        <pc:spChg chg="add mod">
          <ac:chgData name="MacCormick, John" userId="872fc56c-f648-4c83-9a80-0bb9da7e00af" providerId="ADAL" clId="{9C0F48AF-E11C-48E5-B84D-EA5AC45F2D6F}" dt="2021-10-05T14:52:08.485" v="1062"/>
          <ac:spMkLst>
            <pc:docMk/>
            <pc:sldMk cId="2861269373" sldId="259"/>
            <ac:spMk id="176" creationId="{DFF208F1-9ADB-4DC8-A35A-8FA93DCAA9ED}"/>
          </ac:spMkLst>
        </pc:spChg>
        <pc:spChg chg="add mod">
          <ac:chgData name="MacCormick, John" userId="872fc56c-f648-4c83-9a80-0bb9da7e00af" providerId="ADAL" clId="{9C0F48AF-E11C-48E5-B84D-EA5AC45F2D6F}" dt="2021-10-05T14:52:08.492" v="1079"/>
          <ac:spMkLst>
            <pc:docMk/>
            <pc:sldMk cId="2861269373" sldId="259"/>
            <ac:spMk id="177" creationId="{71DF421A-9004-4FF2-A911-E0D0EDCA1BEC}"/>
          </ac:spMkLst>
        </pc:spChg>
        <pc:spChg chg="add mod">
          <ac:chgData name="MacCormick, John" userId="872fc56c-f648-4c83-9a80-0bb9da7e00af" providerId="ADAL" clId="{9C0F48AF-E11C-48E5-B84D-EA5AC45F2D6F}" dt="2021-10-05T14:52:08.492" v="1079"/>
          <ac:spMkLst>
            <pc:docMk/>
            <pc:sldMk cId="2861269373" sldId="259"/>
            <ac:spMk id="178" creationId="{6C760CD3-EAEE-49CC-8C85-7DE12CB48F2B}"/>
          </ac:spMkLst>
        </pc:spChg>
        <pc:spChg chg="add mod">
          <ac:chgData name="MacCormick, John" userId="872fc56c-f648-4c83-9a80-0bb9da7e00af" providerId="ADAL" clId="{9C0F48AF-E11C-48E5-B84D-EA5AC45F2D6F}" dt="2021-10-05T14:52:08.492" v="1079"/>
          <ac:spMkLst>
            <pc:docMk/>
            <pc:sldMk cId="2861269373" sldId="259"/>
            <ac:spMk id="179" creationId="{D1BFA6BD-AB01-4C0A-A352-36BAD6E60EF8}"/>
          </ac:spMkLst>
        </pc:spChg>
        <pc:spChg chg="add mod">
          <ac:chgData name="MacCormick, John" userId="872fc56c-f648-4c83-9a80-0bb9da7e00af" providerId="ADAL" clId="{9C0F48AF-E11C-48E5-B84D-EA5AC45F2D6F}" dt="2021-10-05T14:52:08.492" v="1079"/>
          <ac:spMkLst>
            <pc:docMk/>
            <pc:sldMk cId="2861269373" sldId="259"/>
            <ac:spMk id="180" creationId="{53224B46-7EC6-4CFD-8F3C-28CC73C65D7E}"/>
          </ac:spMkLst>
        </pc:spChg>
        <pc:grpChg chg="del">
          <ac:chgData name="MacCormick, John" userId="872fc56c-f648-4c83-9a80-0bb9da7e00af" providerId="ADAL" clId="{9C0F48AF-E11C-48E5-B84D-EA5AC45F2D6F}" dt="2021-10-05T14:52:02.055" v="740"/>
          <ac:grpSpMkLst>
            <pc:docMk/>
            <pc:sldMk cId="2861269373" sldId="259"/>
            <ac:grpSpMk id="8" creationId="{3C7A8D6B-FDF7-435D-ABA9-722E747F7183}"/>
          </ac:grpSpMkLst>
        </pc:grpChg>
        <pc:grpChg chg="del">
          <ac:chgData name="MacCormick, John" userId="872fc56c-f648-4c83-9a80-0bb9da7e00af" providerId="ADAL" clId="{9C0F48AF-E11C-48E5-B84D-EA5AC45F2D6F}" dt="2021-10-05T14:52:02.041" v="717"/>
          <ac:grpSpMkLst>
            <pc:docMk/>
            <pc:sldMk cId="2861269373" sldId="259"/>
            <ac:grpSpMk id="20" creationId="{61810400-F5E0-4161-91EC-31CD6D2013BA}"/>
          </ac:grpSpMkLst>
        </pc:grpChg>
        <pc:grpChg chg="del">
          <ac:chgData name="MacCormick, John" userId="872fc56c-f648-4c83-9a80-0bb9da7e00af" providerId="ADAL" clId="{9C0F48AF-E11C-48E5-B84D-EA5AC45F2D6F}" dt="2021-10-05T14:52:02.026" v="688"/>
          <ac:grpSpMkLst>
            <pc:docMk/>
            <pc:sldMk cId="2861269373" sldId="259"/>
            <ac:grpSpMk id="35" creationId="{ABBCD92C-D456-48CC-AA5F-27F68A069712}"/>
          </ac:grpSpMkLst>
        </pc:grpChg>
        <pc:grpChg chg="del">
          <ac:chgData name="MacCormick, John" userId="872fc56c-f648-4c83-9a80-0bb9da7e00af" providerId="ADAL" clId="{9C0F48AF-E11C-48E5-B84D-EA5AC45F2D6F}" dt="2021-10-05T14:52:02.018" v="681"/>
          <ac:grpSpMkLst>
            <pc:docMk/>
            <pc:sldMk cId="2861269373" sldId="259"/>
            <ac:grpSpMk id="39" creationId="{A36E1FE0-0644-44F1-A1A5-0CCDD6741373}"/>
          </ac:grpSpMkLst>
        </pc:grpChg>
        <pc:grpChg chg="del">
          <ac:chgData name="MacCormick, John" userId="872fc56c-f648-4c83-9a80-0bb9da7e00af" providerId="ADAL" clId="{9C0F48AF-E11C-48E5-B84D-EA5AC45F2D6F}" dt="2021-10-05T14:52:02.006" v="664"/>
          <ac:grpSpMkLst>
            <pc:docMk/>
            <pc:sldMk cId="2861269373" sldId="259"/>
            <ac:grpSpMk id="48" creationId="{BECF02BC-5885-466A-8E3C-13481D0FA067}"/>
          </ac:grpSpMkLst>
        </pc:grpChg>
        <pc:grpChg chg="del">
          <ac:chgData name="MacCormick, John" userId="872fc56c-f648-4c83-9a80-0bb9da7e00af" providerId="ADAL" clId="{9C0F48AF-E11C-48E5-B84D-EA5AC45F2D6F}" dt="2021-10-05T14:52:01.980" v="659"/>
          <ac:grpSpMkLst>
            <pc:docMk/>
            <pc:sldMk cId="2861269373" sldId="259"/>
            <ac:grpSpMk id="51" creationId="{4DDA63F4-7997-4168-A1A4-EA9E69F0505B}"/>
          </ac:grpSpMkLst>
        </pc:grpChg>
        <pc:grpChg chg="del">
          <ac:chgData name="MacCormick, John" userId="872fc56c-f648-4c83-9a80-0bb9da7e00af" providerId="ADAL" clId="{9C0F48AF-E11C-48E5-B84D-EA5AC45F2D6F}" dt="2021-10-05T14:52:01.977" v="654"/>
          <ac:grpSpMkLst>
            <pc:docMk/>
            <pc:sldMk cId="2861269373" sldId="259"/>
            <ac:grpSpMk id="54" creationId="{87FA6D64-756B-4D56-9C26-EDEDC18772EC}"/>
          </ac:grpSpMkLst>
        </pc:grpChg>
        <pc:grpChg chg="del">
          <ac:chgData name="MacCormick, John" userId="872fc56c-f648-4c83-9a80-0bb9da7e00af" providerId="ADAL" clId="{9C0F48AF-E11C-48E5-B84D-EA5AC45F2D6F}" dt="2021-10-05T14:52:01.973" v="649"/>
          <ac:grpSpMkLst>
            <pc:docMk/>
            <pc:sldMk cId="2861269373" sldId="259"/>
            <ac:grpSpMk id="57" creationId="{FF14CFDD-BEDE-4638-914F-B1ADC55904F8}"/>
          </ac:grpSpMkLst>
        </pc:grpChg>
        <pc:grpChg chg="del">
          <ac:chgData name="MacCormick, John" userId="872fc56c-f648-4c83-9a80-0bb9da7e00af" providerId="ADAL" clId="{9C0F48AF-E11C-48E5-B84D-EA5AC45F2D6F}" dt="2021-10-05T14:52:01.969" v="642"/>
          <ac:grpSpMkLst>
            <pc:docMk/>
            <pc:sldMk cId="2861269373" sldId="259"/>
            <ac:grpSpMk id="61" creationId="{5FF0B06E-3861-4E33-BB97-0F29264694E6}"/>
          </ac:grpSpMkLst>
        </pc:grpChg>
        <pc:grpChg chg="del">
          <ac:chgData name="MacCormick, John" userId="872fc56c-f648-4c83-9a80-0bb9da7e00af" providerId="ADAL" clId="{9C0F48AF-E11C-48E5-B84D-EA5AC45F2D6F}" dt="2021-10-05T14:52:01.962" v="627"/>
          <ac:grpSpMkLst>
            <pc:docMk/>
            <pc:sldMk cId="2861269373" sldId="259"/>
            <ac:grpSpMk id="69" creationId="{A58E5D63-AEAB-487D-BD1F-A0E7E2675DEA}"/>
          </ac:grpSpMkLst>
        </pc:grpChg>
        <pc:grpChg chg="del">
          <ac:chgData name="MacCormick, John" userId="872fc56c-f648-4c83-9a80-0bb9da7e00af" providerId="ADAL" clId="{9C0F48AF-E11C-48E5-B84D-EA5AC45F2D6F}" dt="2021-10-05T14:52:01.944" v="608"/>
          <ac:grpSpMkLst>
            <pc:docMk/>
            <pc:sldMk cId="2861269373" sldId="259"/>
            <ac:grpSpMk id="79" creationId="{5D9B3F3C-7FE1-41D7-AA0D-0B86D6E3D30E}"/>
          </ac:grpSpMkLst>
        </pc:grpChg>
        <pc:grpChg chg="del">
          <ac:chgData name="MacCormick, John" userId="872fc56c-f648-4c83-9a80-0bb9da7e00af" providerId="ADAL" clId="{9C0F48AF-E11C-48E5-B84D-EA5AC45F2D6F}" dt="2021-10-05T14:52:01.907" v="583"/>
          <ac:grpSpMkLst>
            <pc:docMk/>
            <pc:sldMk cId="2861269373" sldId="259"/>
            <ac:grpSpMk id="92" creationId="{7567A684-90D9-4411-B180-6936125D6608}"/>
          </ac:grpSpMkLst>
        </pc:grpChg>
        <pc:grpChg chg="add mod">
          <ac:chgData name="MacCormick, John" userId="872fc56c-f648-4c83-9a80-0bb9da7e00af" providerId="ADAL" clId="{9C0F48AF-E11C-48E5-B84D-EA5AC45F2D6F}" dt="2021-10-05T14:52:08.380" v="798"/>
          <ac:grpSpMkLst>
            <pc:docMk/>
            <pc:sldMk cId="2861269373" sldId="259"/>
            <ac:grpSpMk id="105" creationId="{175A9819-800C-4753-8001-821015A6AEF0}"/>
          </ac:grpSpMkLst>
        </pc:grpChg>
        <pc:grpChg chg="add mod">
          <ac:chgData name="MacCormick, John" userId="872fc56c-f648-4c83-9a80-0bb9da7e00af" providerId="ADAL" clId="{9C0F48AF-E11C-48E5-B84D-EA5AC45F2D6F}" dt="2021-10-05T14:52:08.396" v="836"/>
          <ac:grpSpMkLst>
            <pc:docMk/>
            <pc:sldMk cId="2861269373" sldId="259"/>
            <ac:grpSpMk id="115" creationId="{9A694A88-C09E-4234-917C-DCD90E120D5F}"/>
          </ac:grpSpMkLst>
        </pc:grpChg>
        <pc:grpChg chg="add mod">
          <ac:chgData name="MacCormick, John" userId="872fc56c-f648-4c83-9a80-0bb9da7e00af" providerId="ADAL" clId="{9C0F48AF-E11C-48E5-B84D-EA5AC45F2D6F}" dt="2021-10-05T14:52:08.406" v="866"/>
          <ac:grpSpMkLst>
            <pc:docMk/>
            <pc:sldMk cId="2861269373" sldId="259"/>
            <ac:grpSpMk id="123" creationId="{523FDC35-6F74-402D-BFFD-778068308B4A}"/>
          </ac:grpSpMkLst>
        </pc:grpChg>
        <pc:grpChg chg="add mod">
          <ac:chgData name="MacCormick, John" userId="872fc56c-f648-4c83-9a80-0bb9da7e00af" providerId="ADAL" clId="{9C0F48AF-E11C-48E5-B84D-EA5AC45F2D6F}" dt="2021-10-05T14:52:08.414" v="880"/>
          <ac:grpSpMkLst>
            <pc:docMk/>
            <pc:sldMk cId="2861269373" sldId="259"/>
            <ac:grpSpMk id="127" creationId="{532D5CA2-B027-4AA1-BF7B-1A2FCE1BC995}"/>
          </ac:grpSpMkLst>
        </pc:grpChg>
        <pc:grpChg chg="add mod">
          <ac:chgData name="MacCormick, John" userId="872fc56c-f648-4c83-9a80-0bb9da7e00af" providerId="ADAL" clId="{9C0F48AF-E11C-48E5-B84D-EA5AC45F2D6F}" dt="2021-10-05T14:52:08.418" v="890"/>
          <ac:grpSpMkLst>
            <pc:docMk/>
            <pc:sldMk cId="2861269373" sldId="259"/>
            <ac:grpSpMk id="130" creationId="{E22A2B9C-8965-4B33-86B3-55547ADD375E}"/>
          </ac:grpSpMkLst>
        </pc:grpChg>
        <pc:grpChg chg="add mod">
          <ac:chgData name="MacCormick, John" userId="872fc56c-f648-4c83-9a80-0bb9da7e00af" providerId="ADAL" clId="{9C0F48AF-E11C-48E5-B84D-EA5AC45F2D6F}" dt="2021-10-05T14:52:08.425" v="900"/>
          <ac:grpSpMkLst>
            <pc:docMk/>
            <pc:sldMk cId="2861269373" sldId="259"/>
            <ac:grpSpMk id="133" creationId="{72788662-C96F-4933-A2CB-BD913A6518C6}"/>
          </ac:grpSpMkLst>
        </pc:grpChg>
        <pc:grpChg chg="add mod">
          <ac:chgData name="MacCormick, John" userId="872fc56c-f648-4c83-9a80-0bb9da7e00af" providerId="ADAL" clId="{9C0F48AF-E11C-48E5-B84D-EA5AC45F2D6F}" dt="2021-10-05T14:52:08.428" v="910"/>
          <ac:grpSpMkLst>
            <pc:docMk/>
            <pc:sldMk cId="2861269373" sldId="259"/>
            <ac:grpSpMk id="136" creationId="{F803C6DD-9301-4A66-A93F-1726DC8F648B}"/>
          </ac:grpSpMkLst>
        </pc:grpChg>
        <pc:grpChg chg="add mod">
          <ac:chgData name="MacCormick, John" userId="872fc56c-f648-4c83-9a80-0bb9da7e00af" providerId="ADAL" clId="{9C0F48AF-E11C-48E5-B84D-EA5AC45F2D6F}" dt="2021-10-05T14:52:08.440" v="944"/>
          <ac:grpSpMkLst>
            <pc:docMk/>
            <pc:sldMk cId="2861269373" sldId="259"/>
            <ac:grpSpMk id="145" creationId="{EC17202C-C40A-44D2-A92F-464663A4ED77}"/>
          </ac:grpSpMkLst>
        </pc:grpChg>
        <pc:grpChg chg="add mod">
          <ac:chgData name="MacCormick, John" userId="872fc56c-f648-4c83-9a80-0bb9da7e00af" providerId="ADAL" clId="{9C0F48AF-E11C-48E5-B84D-EA5AC45F2D6F}" dt="2021-10-05T14:52:08.447" v="958"/>
          <ac:grpSpMkLst>
            <pc:docMk/>
            <pc:sldMk cId="2861269373" sldId="259"/>
            <ac:grpSpMk id="149" creationId="{17C53BA1-6D1D-4E15-8D46-CACACB1CCF59}"/>
          </ac:grpSpMkLst>
        </pc:grpChg>
        <pc:grpChg chg="add mod">
          <ac:chgData name="MacCormick, John" userId="872fc56c-f648-4c83-9a80-0bb9da7e00af" providerId="ADAL" clId="{9C0F48AF-E11C-48E5-B84D-EA5AC45F2D6F}" dt="2021-10-05T14:52:08.468" v="1016"/>
          <ac:grpSpMkLst>
            <pc:docMk/>
            <pc:sldMk cId="2861269373" sldId="259"/>
            <ac:grpSpMk id="164" creationId="{2E448144-50FD-4291-9083-7EF992EAF625}"/>
          </ac:grpSpMkLst>
        </pc:grpChg>
        <pc:grpChg chg="add mod">
          <ac:chgData name="MacCormick, John" userId="872fc56c-f648-4c83-9a80-0bb9da7e00af" providerId="ADAL" clId="{9C0F48AF-E11C-48E5-B84D-EA5AC45F2D6F}" dt="2021-10-05T14:52:08.484" v="1058"/>
          <ac:grpSpMkLst>
            <pc:docMk/>
            <pc:sldMk cId="2861269373" sldId="259"/>
            <ac:grpSpMk id="175" creationId="{19BB915C-D5B3-4681-B511-A64D277B5AA2}"/>
          </ac:grpSpMkLst>
        </pc:grpChg>
        <pc:grpChg chg="add mod">
          <ac:chgData name="MacCormick, John" userId="872fc56c-f648-4c83-9a80-0bb9da7e00af" providerId="ADAL" clId="{9C0F48AF-E11C-48E5-B84D-EA5AC45F2D6F}" dt="2021-10-05T14:52:08.492" v="1080"/>
          <ac:grpSpMkLst>
            <pc:docMk/>
            <pc:sldMk cId="2861269373" sldId="259"/>
            <ac:grpSpMk id="181" creationId="{3CD40399-D1D3-4708-8F64-9F19945BAD59}"/>
          </ac:grpSpMkLst>
        </pc:grpChg>
      </pc:sldChg>
      <pc:sldChg chg="modSp new mod">
        <pc:chgData name="MacCormick, John" userId="872fc56c-f648-4c83-9a80-0bb9da7e00af" providerId="ADAL" clId="{9C0F48AF-E11C-48E5-B84D-EA5AC45F2D6F}" dt="2021-10-05T14:58:51.566" v="1307" actId="20577"/>
        <pc:sldMkLst>
          <pc:docMk/>
          <pc:sldMk cId="3239977192" sldId="260"/>
        </pc:sldMkLst>
        <pc:spChg chg="mod">
          <ac:chgData name="MacCormick, John" userId="872fc56c-f648-4c83-9a80-0bb9da7e00af" providerId="ADAL" clId="{9C0F48AF-E11C-48E5-B84D-EA5AC45F2D6F}" dt="2021-10-05T14:54:53.355" v="1149" actId="20577"/>
          <ac:spMkLst>
            <pc:docMk/>
            <pc:sldMk cId="3239977192" sldId="260"/>
            <ac:spMk id="2" creationId="{9A571A6C-59DC-4666-9692-79F0BD95E4EF}"/>
          </ac:spMkLst>
        </pc:spChg>
        <pc:spChg chg="mod">
          <ac:chgData name="MacCormick, John" userId="872fc56c-f648-4c83-9a80-0bb9da7e00af" providerId="ADAL" clId="{9C0F48AF-E11C-48E5-B84D-EA5AC45F2D6F}" dt="2021-10-05T14:58:51.566" v="1307" actId="20577"/>
          <ac:spMkLst>
            <pc:docMk/>
            <pc:sldMk cId="3239977192" sldId="260"/>
            <ac:spMk id="3" creationId="{CAA46D0C-90C5-4680-A796-0297C59D1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1ED3-AE3E-4F21-A80D-3B532EACF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6B5A-4906-4B9A-A106-B9C4E6D8F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2316-E65E-4EC0-A6F0-09AC3669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AC50-83D6-4187-81FB-71762A3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E507-ED60-48B5-8C6F-3442F00D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5710-6032-49E1-8254-B3E14A8B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2DABA-AF55-4D48-A832-6361E143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7B51-8A05-482F-8B05-AE7DB5CD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3C92-1508-4117-A938-4FA669B9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F75-F364-4540-9656-495B8B4E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76628-FE35-4310-9F56-6F693DD1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1040-B4A0-4EA3-9850-76C421A80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7055-DD86-4285-BD51-7EC5E1E3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9F8B-64A4-48E1-B410-2EE28009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C7AD-67B0-4FCD-AA93-B37AA9E5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FC29-6AED-4482-ABB8-DA159FE8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D15D-E003-4DEA-8640-E852909D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92C3-8F24-4CCC-9E5D-29D2AD5D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00E1-7849-4AE5-AC4B-55149B3C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C4CB-5B88-4DA0-B055-10B3690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A7D-208D-4550-8EA4-8736788D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706C-2F7C-4B0A-B148-9E4B1D2F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5EF7-F635-4C35-B0BD-9DA4ED6A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DF4C-9276-4073-A489-53027D2E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1C27-7DB2-4270-AF1B-03D13D7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093B-DEF8-4CD6-A322-6C726747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E655-4877-4219-B728-C50E50C8B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3B1F-F9F5-492F-AFD3-AD440FE79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06460-CD6B-47C0-9735-C66AD6D3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D82F-C77E-42E5-A3B7-34810FB5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77DB-0E88-47FD-80B5-B5D6D67B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3805-AE3B-4E12-84D1-77683A81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E38C-1647-4D8F-AF78-1D4BD66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A1B7-48DB-407E-9B93-D67B69F7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3721A-2637-4AEC-901B-07726A34C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CFC0F-558D-4448-8E2C-9AC8FE3D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CEF7C-BA8C-4FFF-9362-116956D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62D65-6659-4DD5-8B67-FEAEA71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594B-E035-43A2-84BF-929818B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441-FCF1-4F30-99F1-FB3D47CA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F740B-AE2E-4800-800B-AFC74FB0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2C602-D41C-4F75-9FDF-7B22EFDD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5B2E-51D7-425B-AB75-1ADD0832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21441-E8CA-494F-96ED-DC3A8B93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4385E-C1FC-47C2-9D83-590E626A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C5C19-F38E-4437-B424-D8E7F506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5016-E4CC-406E-87B1-46C9DDC1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D13A-28E9-452A-B93B-2A2B453B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B530-48FD-4DD0-A565-202AC62B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D735-524A-4DA1-90B4-F459A79B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D7E8-6CD9-405D-8F0F-78E9942A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F794-55B5-452C-B88D-D00337CB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97DB-E3AD-42A7-8DD4-DEBDCE5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EF26F-E29A-4434-ADFF-5269E2A49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6722-79E8-43A0-B525-9AA029597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EBD5-D9EF-4386-85FB-A2B60CCE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92F2C-6927-4548-93B0-31E2F428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0A62-B29D-4E7C-A688-9D617867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60468-3E87-410C-8E57-44F81345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1D92-55DB-49E4-85DE-A244638A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6209-EA94-4B63-A341-8346A1A2B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4B3F-628E-474D-A90B-3588A6D3AF4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A3E2-22B4-452E-80F6-21D08950F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43C5-75B9-44DC-BE86-0D7420C20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9075-EA18-42B8-A2C9-FDD191D1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66" Type="http://schemas.openxmlformats.org/officeDocument/2006/relationships/tags" Target="../tags/tag67.xml"/><Relationship Id="rId74" Type="http://schemas.openxmlformats.org/officeDocument/2006/relationships/tags" Target="../tags/tag75.xml"/><Relationship Id="rId79" Type="http://schemas.openxmlformats.org/officeDocument/2006/relationships/image" Target="../media/image1.png"/><Relationship Id="rId5" Type="http://schemas.openxmlformats.org/officeDocument/2006/relationships/tags" Target="../tags/tag6.xml"/><Relationship Id="rId61" Type="http://schemas.openxmlformats.org/officeDocument/2006/relationships/tags" Target="../tags/tag62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77" Type="http://schemas.openxmlformats.org/officeDocument/2006/relationships/tags" Target="../tags/tag78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67" Type="http://schemas.openxmlformats.org/officeDocument/2006/relationships/tags" Target="../tags/tag6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62" Type="http://schemas.openxmlformats.org/officeDocument/2006/relationships/tags" Target="../tags/tag63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2" Type="http://schemas.openxmlformats.org/officeDocument/2006/relationships/tags" Target="../tags/tag3.xml"/><Relationship Id="rId29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04.xml"/><Relationship Id="rId21" Type="http://schemas.openxmlformats.org/officeDocument/2006/relationships/tags" Target="../tags/tag99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63" Type="http://schemas.openxmlformats.org/officeDocument/2006/relationships/tags" Target="../tags/tag141.xml"/><Relationship Id="rId68" Type="http://schemas.openxmlformats.org/officeDocument/2006/relationships/tags" Target="../tags/tag146.xml"/><Relationship Id="rId16" Type="http://schemas.openxmlformats.org/officeDocument/2006/relationships/tags" Target="../tags/tag9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tags" Target="../tags/tag131.xml"/><Relationship Id="rId58" Type="http://schemas.openxmlformats.org/officeDocument/2006/relationships/tags" Target="../tags/tag136.xml"/><Relationship Id="rId66" Type="http://schemas.openxmlformats.org/officeDocument/2006/relationships/tags" Target="../tags/tag144.xml"/><Relationship Id="rId74" Type="http://schemas.openxmlformats.org/officeDocument/2006/relationships/tags" Target="../tags/tag152.xml"/><Relationship Id="rId79" Type="http://schemas.openxmlformats.org/officeDocument/2006/relationships/image" Target="../media/image1.png"/><Relationship Id="rId5" Type="http://schemas.openxmlformats.org/officeDocument/2006/relationships/tags" Target="../tags/tag83.xml"/><Relationship Id="rId61" Type="http://schemas.openxmlformats.org/officeDocument/2006/relationships/tags" Target="../tags/tag139.xml"/><Relationship Id="rId19" Type="http://schemas.openxmlformats.org/officeDocument/2006/relationships/tags" Target="../tags/tag9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56" Type="http://schemas.openxmlformats.org/officeDocument/2006/relationships/tags" Target="../tags/tag134.xml"/><Relationship Id="rId64" Type="http://schemas.openxmlformats.org/officeDocument/2006/relationships/tags" Target="../tags/tag142.xml"/><Relationship Id="rId69" Type="http://schemas.openxmlformats.org/officeDocument/2006/relationships/tags" Target="../tags/tag147.xml"/><Relationship Id="rId77" Type="http://schemas.openxmlformats.org/officeDocument/2006/relationships/tags" Target="../tags/tag155.xml"/><Relationship Id="rId8" Type="http://schemas.openxmlformats.org/officeDocument/2006/relationships/tags" Target="../tags/tag86.xml"/><Relationship Id="rId51" Type="http://schemas.openxmlformats.org/officeDocument/2006/relationships/tags" Target="../tags/tag129.xml"/><Relationship Id="rId72" Type="http://schemas.openxmlformats.org/officeDocument/2006/relationships/tags" Target="../tags/tag150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59" Type="http://schemas.openxmlformats.org/officeDocument/2006/relationships/tags" Target="../tags/tag137.xml"/><Relationship Id="rId67" Type="http://schemas.openxmlformats.org/officeDocument/2006/relationships/tags" Target="../tags/tag145.xml"/><Relationship Id="rId20" Type="http://schemas.openxmlformats.org/officeDocument/2006/relationships/tags" Target="../tags/tag98.xml"/><Relationship Id="rId41" Type="http://schemas.openxmlformats.org/officeDocument/2006/relationships/tags" Target="../tags/tag119.xml"/><Relationship Id="rId54" Type="http://schemas.openxmlformats.org/officeDocument/2006/relationships/tags" Target="../tags/tag132.xml"/><Relationship Id="rId62" Type="http://schemas.openxmlformats.org/officeDocument/2006/relationships/tags" Target="../tags/tag140.xml"/><Relationship Id="rId70" Type="http://schemas.openxmlformats.org/officeDocument/2006/relationships/tags" Target="../tags/tag148.xml"/><Relationship Id="rId75" Type="http://schemas.openxmlformats.org/officeDocument/2006/relationships/tags" Target="../tags/tag153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57" Type="http://schemas.openxmlformats.org/officeDocument/2006/relationships/tags" Target="../tags/tag135.xml"/><Relationship Id="rId10" Type="http://schemas.openxmlformats.org/officeDocument/2006/relationships/tags" Target="../tags/tag88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tags" Target="../tags/tag130.xml"/><Relationship Id="rId60" Type="http://schemas.openxmlformats.org/officeDocument/2006/relationships/tags" Target="../tags/tag138.xml"/><Relationship Id="rId65" Type="http://schemas.openxmlformats.org/officeDocument/2006/relationships/tags" Target="../tags/tag143.xml"/><Relationship Id="rId73" Type="http://schemas.openxmlformats.org/officeDocument/2006/relationships/tags" Target="../tags/tag151.xml"/><Relationship Id="rId78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9" Type="http://schemas.openxmlformats.org/officeDocument/2006/relationships/tags" Target="../tags/tag117.xml"/><Relationship Id="rId34" Type="http://schemas.openxmlformats.org/officeDocument/2006/relationships/tags" Target="../tags/tag112.xml"/><Relationship Id="rId50" Type="http://schemas.openxmlformats.org/officeDocument/2006/relationships/tags" Target="../tags/tag128.xml"/><Relationship Id="rId55" Type="http://schemas.openxmlformats.org/officeDocument/2006/relationships/tags" Target="../tags/tag133.xml"/><Relationship Id="rId76" Type="http://schemas.openxmlformats.org/officeDocument/2006/relationships/tags" Target="../tags/tag154.xml"/><Relationship Id="rId7" Type="http://schemas.openxmlformats.org/officeDocument/2006/relationships/tags" Target="../tags/tag85.xml"/><Relationship Id="rId71" Type="http://schemas.openxmlformats.org/officeDocument/2006/relationships/tags" Target="../tags/tag149.xml"/><Relationship Id="rId2" Type="http://schemas.openxmlformats.org/officeDocument/2006/relationships/tags" Target="../tags/tag80.xml"/><Relationship Id="rId29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08B3-EF72-436C-8DC9-CC6E766EB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11 –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B678E-0CC8-462E-9423-22E5BAA6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MARTInkShape-1">
            <a:extLst>
              <a:ext uri="{FF2B5EF4-FFF2-40B4-BE49-F238E27FC236}">
                <a16:creationId xmlns:a16="http://schemas.microsoft.com/office/drawing/2014/main" id="{D57E0961-3951-4707-9128-EB336CEE15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21173" y="4660900"/>
            <a:ext cx="265258" cy="341924"/>
          </a:xfrm>
          <a:custGeom>
            <a:avLst/>
            <a:gdLst/>
            <a:ahLst/>
            <a:cxnLst/>
            <a:rect l="0" t="0" r="0" b="0"/>
            <a:pathLst>
              <a:path w="265258" h="341924">
                <a:moveTo>
                  <a:pt x="253777" y="0"/>
                </a:moveTo>
                <a:lnTo>
                  <a:pt x="253777" y="0"/>
                </a:lnTo>
                <a:lnTo>
                  <a:pt x="248751" y="20723"/>
                </a:lnTo>
                <a:lnTo>
                  <a:pt x="247819" y="44240"/>
                </a:lnTo>
                <a:lnTo>
                  <a:pt x="249425" y="70493"/>
                </a:lnTo>
                <a:lnTo>
                  <a:pt x="254369" y="85328"/>
                </a:lnTo>
                <a:lnTo>
                  <a:pt x="263732" y="104082"/>
                </a:lnTo>
                <a:lnTo>
                  <a:pt x="265257" y="112345"/>
                </a:lnTo>
                <a:lnTo>
                  <a:pt x="264053" y="120722"/>
                </a:lnTo>
                <a:lnTo>
                  <a:pt x="256986" y="150288"/>
                </a:lnTo>
                <a:lnTo>
                  <a:pt x="251357" y="159614"/>
                </a:lnTo>
                <a:lnTo>
                  <a:pt x="238770" y="172744"/>
                </a:lnTo>
                <a:lnTo>
                  <a:pt x="219772" y="180505"/>
                </a:lnTo>
                <a:lnTo>
                  <a:pt x="189196" y="183829"/>
                </a:lnTo>
                <a:lnTo>
                  <a:pt x="158385" y="184108"/>
                </a:lnTo>
                <a:lnTo>
                  <a:pt x="129728" y="180771"/>
                </a:lnTo>
                <a:lnTo>
                  <a:pt x="101960" y="177681"/>
                </a:lnTo>
                <a:lnTo>
                  <a:pt x="76092" y="171008"/>
                </a:lnTo>
                <a:lnTo>
                  <a:pt x="50600" y="166267"/>
                </a:lnTo>
                <a:lnTo>
                  <a:pt x="21318" y="165202"/>
                </a:lnTo>
                <a:lnTo>
                  <a:pt x="2319" y="165109"/>
                </a:lnTo>
                <a:lnTo>
                  <a:pt x="1471" y="165812"/>
                </a:lnTo>
                <a:lnTo>
                  <a:pt x="530" y="168473"/>
                </a:lnTo>
                <a:lnTo>
                  <a:pt x="0" y="177310"/>
                </a:lnTo>
                <a:lnTo>
                  <a:pt x="1757" y="182992"/>
                </a:lnTo>
                <a:lnTo>
                  <a:pt x="18081" y="213204"/>
                </a:lnTo>
                <a:lnTo>
                  <a:pt x="43084" y="241782"/>
                </a:lnTo>
                <a:lnTo>
                  <a:pt x="65243" y="272408"/>
                </a:lnTo>
                <a:lnTo>
                  <a:pt x="88110" y="302758"/>
                </a:lnTo>
                <a:lnTo>
                  <a:pt x="91953" y="308126"/>
                </a:lnTo>
                <a:lnTo>
                  <a:pt x="93661" y="312863"/>
                </a:lnTo>
                <a:lnTo>
                  <a:pt x="94907" y="328028"/>
                </a:lnTo>
                <a:lnTo>
                  <a:pt x="91211" y="331116"/>
                </a:lnTo>
                <a:lnTo>
                  <a:pt x="84864" y="334135"/>
                </a:lnTo>
                <a:lnTo>
                  <a:pt x="56647" y="340702"/>
                </a:lnTo>
                <a:lnTo>
                  <a:pt x="47160" y="341923"/>
                </a:lnTo>
                <a:lnTo>
                  <a:pt x="17644" y="337347"/>
                </a:lnTo>
                <a:lnTo>
                  <a:pt x="6127" y="336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E132-6FFE-4EBA-96B1-A350EA5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20274-4C3C-464C-A7A7-E8319F8B8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Nested class === inner class</a:t>
                </a:r>
              </a:p>
              <a:p>
                <a:r>
                  <a:rPr lang="en-US" dirty="0"/>
                  <a:t>Understand </a:t>
                </a:r>
                <a:r>
                  <a:rPr lang="en-US" dirty="0" err="1"/>
                  <a:t>DLLNode</a:t>
                </a:r>
                <a:r>
                  <a:rPr lang="en-US" dirty="0"/>
                  <a:t>, doubly linked list</a:t>
                </a:r>
              </a:p>
              <a:p>
                <a:r>
                  <a:rPr lang="en-US" dirty="0"/>
                  <a:t>“asymptotic complexity” – big-O, big-Theta,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Define basic operation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size of input</a:t>
                </a:r>
              </a:p>
              <a:p>
                <a:pPr lvl="1"/>
                <a:r>
                  <a:rPr lang="en-US" dirty="0"/>
                  <a:t>Assume worst-case unless told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20274-4C3C-464C-A7A7-E8319F8B8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9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SMARTInkShape-Group2">
            <a:extLst>
              <a:ext uri="{FF2B5EF4-FFF2-40B4-BE49-F238E27FC236}">
                <a16:creationId xmlns:a16="http://schemas.microsoft.com/office/drawing/2014/main" id="{3C7A8D6B-FDF7-435D-ABA9-722E747F7183}"/>
              </a:ext>
            </a:extLst>
          </p:cNvPr>
          <p:cNvGrpSpPr/>
          <p:nvPr/>
        </p:nvGrpSpPr>
        <p:grpSpPr>
          <a:xfrm>
            <a:off x="3365500" y="2057842"/>
            <a:ext cx="2438401" cy="742484"/>
            <a:chOff x="3365500" y="2057842"/>
            <a:chExt cx="2438401" cy="742484"/>
          </a:xfrm>
        </p:grpSpPr>
        <p:sp>
          <p:nvSpPr>
            <p:cNvPr id="4" name="SMARTInkShape-2">
              <a:extLst>
                <a:ext uri="{FF2B5EF4-FFF2-40B4-BE49-F238E27FC236}">
                  <a16:creationId xmlns:a16="http://schemas.microsoft.com/office/drawing/2014/main" id="{E49A8575-3BFB-4717-963A-66329852BCFB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365500" y="2127250"/>
              <a:ext cx="781051" cy="673076"/>
            </a:xfrm>
            <a:custGeom>
              <a:avLst/>
              <a:gdLst/>
              <a:ahLst/>
              <a:cxnLst/>
              <a:rect l="0" t="0" r="0" b="0"/>
              <a:pathLst>
                <a:path w="781051" h="673076">
                  <a:moveTo>
                    <a:pt x="0" y="196850"/>
                  </a:moveTo>
                  <a:lnTo>
                    <a:pt x="0" y="196850"/>
                  </a:lnTo>
                  <a:lnTo>
                    <a:pt x="27630" y="196850"/>
                  </a:lnTo>
                  <a:lnTo>
                    <a:pt x="51461" y="198731"/>
                  </a:lnTo>
                  <a:lnTo>
                    <a:pt x="76396" y="203758"/>
                  </a:lnTo>
                  <a:lnTo>
                    <a:pt x="106734" y="211777"/>
                  </a:lnTo>
                  <a:lnTo>
                    <a:pt x="119898" y="218049"/>
                  </a:lnTo>
                  <a:lnTo>
                    <a:pt x="120854" y="220155"/>
                  </a:lnTo>
                  <a:lnTo>
                    <a:pt x="120081" y="222265"/>
                  </a:lnTo>
                  <a:lnTo>
                    <a:pt x="118154" y="224376"/>
                  </a:lnTo>
                  <a:lnTo>
                    <a:pt x="116013" y="230486"/>
                  </a:lnTo>
                  <a:lnTo>
                    <a:pt x="114400" y="261715"/>
                  </a:lnTo>
                  <a:lnTo>
                    <a:pt x="115025" y="286725"/>
                  </a:lnTo>
                  <a:lnTo>
                    <a:pt x="119330" y="318111"/>
                  </a:lnTo>
                  <a:lnTo>
                    <a:pt x="120259" y="344962"/>
                  </a:lnTo>
                  <a:lnTo>
                    <a:pt x="120534" y="375261"/>
                  </a:lnTo>
                  <a:lnTo>
                    <a:pt x="120598" y="396794"/>
                  </a:lnTo>
                  <a:lnTo>
                    <a:pt x="120627" y="420475"/>
                  </a:lnTo>
                  <a:lnTo>
                    <a:pt x="120640" y="443230"/>
                  </a:lnTo>
                  <a:lnTo>
                    <a:pt x="120645" y="465102"/>
                  </a:lnTo>
                  <a:lnTo>
                    <a:pt x="120648" y="486583"/>
                  </a:lnTo>
                  <a:lnTo>
                    <a:pt x="120649" y="507889"/>
                  </a:lnTo>
                  <a:lnTo>
                    <a:pt x="122531" y="535954"/>
                  </a:lnTo>
                  <a:lnTo>
                    <a:pt x="126117" y="564400"/>
                  </a:lnTo>
                  <a:lnTo>
                    <a:pt x="123739" y="594920"/>
                  </a:lnTo>
                  <a:lnTo>
                    <a:pt x="126809" y="614208"/>
                  </a:lnTo>
                  <a:lnTo>
                    <a:pt x="125461" y="614789"/>
                  </a:lnTo>
                  <a:lnTo>
                    <a:pt x="120202" y="615434"/>
                  </a:lnTo>
                  <a:lnTo>
                    <a:pt x="118235" y="614900"/>
                  </a:lnTo>
                  <a:lnTo>
                    <a:pt x="116923" y="613839"/>
                  </a:lnTo>
                  <a:lnTo>
                    <a:pt x="115466" y="610778"/>
                  </a:lnTo>
                  <a:lnTo>
                    <a:pt x="108878" y="582537"/>
                  </a:lnTo>
                  <a:lnTo>
                    <a:pt x="103769" y="557766"/>
                  </a:lnTo>
                  <a:lnTo>
                    <a:pt x="101537" y="533878"/>
                  </a:lnTo>
                  <a:lnTo>
                    <a:pt x="96721" y="505476"/>
                  </a:lnTo>
                  <a:lnTo>
                    <a:pt x="90825" y="478168"/>
                  </a:lnTo>
                  <a:lnTo>
                    <a:pt x="85316" y="448048"/>
                  </a:lnTo>
                  <a:lnTo>
                    <a:pt x="82664" y="417486"/>
                  </a:lnTo>
                  <a:lnTo>
                    <a:pt x="77723" y="390948"/>
                  </a:lnTo>
                  <a:lnTo>
                    <a:pt x="71614" y="360779"/>
                  </a:lnTo>
                  <a:lnTo>
                    <a:pt x="66827" y="331223"/>
                  </a:lnTo>
                  <a:lnTo>
                    <a:pt x="63938" y="303610"/>
                  </a:lnTo>
                  <a:lnTo>
                    <a:pt x="63538" y="273503"/>
                  </a:lnTo>
                  <a:lnTo>
                    <a:pt x="63502" y="243443"/>
                  </a:lnTo>
                  <a:lnTo>
                    <a:pt x="63500" y="215509"/>
                  </a:lnTo>
                  <a:lnTo>
                    <a:pt x="63500" y="186382"/>
                  </a:lnTo>
                  <a:lnTo>
                    <a:pt x="64205" y="175796"/>
                  </a:lnTo>
                  <a:lnTo>
                    <a:pt x="68967" y="163277"/>
                  </a:lnTo>
                  <a:lnTo>
                    <a:pt x="69772" y="150309"/>
                  </a:lnTo>
                  <a:lnTo>
                    <a:pt x="70504" y="148889"/>
                  </a:lnTo>
                  <a:lnTo>
                    <a:pt x="71697" y="147943"/>
                  </a:lnTo>
                  <a:lnTo>
                    <a:pt x="75311" y="146424"/>
                  </a:lnTo>
                  <a:lnTo>
                    <a:pt x="73923" y="144335"/>
                  </a:lnTo>
                  <a:lnTo>
                    <a:pt x="69921" y="139780"/>
                  </a:lnTo>
                  <a:lnTo>
                    <a:pt x="76200" y="139700"/>
                  </a:lnTo>
                  <a:lnTo>
                    <a:pt x="79571" y="136329"/>
                  </a:lnTo>
                  <a:lnTo>
                    <a:pt x="81226" y="132792"/>
                  </a:lnTo>
                  <a:lnTo>
                    <a:pt x="81667" y="130862"/>
                  </a:lnTo>
                  <a:lnTo>
                    <a:pt x="82667" y="129574"/>
                  </a:lnTo>
                  <a:lnTo>
                    <a:pt x="106556" y="110719"/>
                  </a:lnTo>
                  <a:lnTo>
                    <a:pt x="117258" y="107359"/>
                  </a:lnTo>
                  <a:lnTo>
                    <a:pt x="130072" y="99465"/>
                  </a:lnTo>
                  <a:lnTo>
                    <a:pt x="161711" y="90550"/>
                  </a:lnTo>
                  <a:lnTo>
                    <a:pt x="189621" y="82458"/>
                  </a:lnTo>
                  <a:lnTo>
                    <a:pt x="213052" y="76173"/>
                  </a:lnTo>
                  <a:lnTo>
                    <a:pt x="238575" y="69842"/>
                  </a:lnTo>
                  <a:lnTo>
                    <a:pt x="263305" y="65379"/>
                  </a:lnTo>
                  <a:lnTo>
                    <a:pt x="291094" y="62175"/>
                  </a:lnTo>
                  <a:lnTo>
                    <a:pt x="319083" y="58639"/>
                  </a:lnTo>
                  <a:lnTo>
                    <a:pt x="349719" y="57591"/>
                  </a:lnTo>
                  <a:lnTo>
                    <a:pt x="381139" y="55399"/>
                  </a:lnTo>
                  <a:lnTo>
                    <a:pt x="410910" y="52163"/>
                  </a:lnTo>
                  <a:lnTo>
                    <a:pt x="439486" y="51204"/>
                  </a:lnTo>
                  <a:lnTo>
                    <a:pt x="466533" y="50920"/>
                  </a:lnTo>
                  <a:lnTo>
                    <a:pt x="498006" y="47453"/>
                  </a:lnTo>
                  <a:lnTo>
                    <a:pt x="525625" y="44338"/>
                  </a:lnTo>
                  <a:lnTo>
                    <a:pt x="553238" y="39061"/>
                  </a:lnTo>
                  <a:lnTo>
                    <a:pt x="577396" y="31319"/>
                  </a:lnTo>
                  <a:lnTo>
                    <a:pt x="590416" y="27154"/>
                  </a:lnTo>
                  <a:lnTo>
                    <a:pt x="610993" y="24925"/>
                  </a:lnTo>
                  <a:lnTo>
                    <a:pt x="623620" y="20420"/>
                  </a:lnTo>
                  <a:lnTo>
                    <a:pt x="630648" y="18953"/>
                  </a:lnTo>
                  <a:lnTo>
                    <a:pt x="639276" y="14866"/>
                  </a:lnTo>
                  <a:lnTo>
                    <a:pt x="649751" y="12636"/>
                  </a:lnTo>
                  <a:lnTo>
                    <a:pt x="659969" y="7801"/>
                  </a:lnTo>
                  <a:lnTo>
                    <a:pt x="670926" y="5835"/>
                  </a:lnTo>
                  <a:lnTo>
                    <a:pt x="679439" y="1362"/>
                  </a:lnTo>
                  <a:lnTo>
                    <a:pt x="695521" y="0"/>
                  </a:lnTo>
                  <a:lnTo>
                    <a:pt x="696514" y="706"/>
                  </a:lnTo>
                  <a:lnTo>
                    <a:pt x="697176" y="1881"/>
                  </a:lnTo>
                  <a:lnTo>
                    <a:pt x="698238" y="8838"/>
                  </a:lnTo>
                  <a:lnTo>
                    <a:pt x="698493" y="39736"/>
                  </a:lnTo>
                  <a:lnTo>
                    <a:pt x="698499" y="64529"/>
                  </a:lnTo>
                  <a:lnTo>
                    <a:pt x="700381" y="95871"/>
                  </a:lnTo>
                  <a:lnTo>
                    <a:pt x="703526" y="124597"/>
                  </a:lnTo>
                  <a:lnTo>
                    <a:pt x="704967" y="148510"/>
                  </a:lnTo>
                  <a:lnTo>
                    <a:pt x="707960" y="175601"/>
                  </a:lnTo>
                  <a:lnTo>
                    <a:pt x="709760" y="202223"/>
                  </a:lnTo>
                  <a:lnTo>
                    <a:pt x="711265" y="228871"/>
                  </a:lnTo>
                  <a:lnTo>
                    <a:pt x="714287" y="257178"/>
                  </a:lnTo>
                  <a:lnTo>
                    <a:pt x="717981" y="286222"/>
                  </a:lnTo>
                  <a:lnTo>
                    <a:pt x="721975" y="315593"/>
                  </a:lnTo>
                  <a:lnTo>
                    <a:pt x="726102" y="345110"/>
                  </a:lnTo>
                  <a:lnTo>
                    <a:pt x="732170" y="372810"/>
                  </a:lnTo>
                  <a:lnTo>
                    <a:pt x="738864" y="399232"/>
                  </a:lnTo>
                  <a:lnTo>
                    <a:pt x="744192" y="425087"/>
                  </a:lnTo>
                  <a:lnTo>
                    <a:pt x="754528" y="456700"/>
                  </a:lnTo>
                  <a:lnTo>
                    <a:pt x="763157" y="483941"/>
                  </a:lnTo>
                  <a:lnTo>
                    <a:pt x="771689" y="512655"/>
                  </a:lnTo>
                  <a:lnTo>
                    <a:pt x="779550" y="543995"/>
                  </a:lnTo>
                  <a:lnTo>
                    <a:pt x="781050" y="568521"/>
                  </a:lnTo>
                  <a:lnTo>
                    <a:pt x="780345" y="569514"/>
                  </a:lnTo>
                  <a:lnTo>
                    <a:pt x="779169" y="570176"/>
                  </a:lnTo>
                  <a:lnTo>
                    <a:pt x="772212" y="571239"/>
                  </a:lnTo>
                  <a:lnTo>
                    <a:pt x="741314" y="571493"/>
                  </a:lnTo>
                  <a:lnTo>
                    <a:pt x="715816" y="576568"/>
                  </a:lnTo>
                  <a:lnTo>
                    <a:pt x="688265" y="582331"/>
                  </a:lnTo>
                  <a:lnTo>
                    <a:pt x="657759" y="588507"/>
                  </a:lnTo>
                  <a:lnTo>
                    <a:pt x="636883" y="592699"/>
                  </a:lnTo>
                  <a:lnTo>
                    <a:pt x="613965" y="596915"/>
                  </a:lnTo>
                  <a:lnTo>
                    <a:pt x="588962" y="601140"/>
                  </a:lnTo>
                  <a:lnTo>
                    <a:pt x="561387" y="605369"/>
                  </a:lnTo>
                  <a:lnTo>
                    <a:pt x="532668" y="609601"/>
                  </a:lnTo>
                  <a:lnTo>
                    <a:pt x="504147" y="613834"/>
                  </a:lnTo>
                  <a:lnTo>
                    <a:pt x="477360" y="618067"/>
                  </a:lnTo>
                  <a:lnTo>
                    <a:pt x="449462" y="622300"/>
                  </a:lnTo>
                  <a:lnTo>
                    <a:pt x="420600" y="626533"/>
                  </a:lnTo>
                  <a:lnTo>
                    <a:pt x="391309" y="630767"/>
                  </a:lnTo>
                  <a:lnTo>
                    <a:pt x="363710" y="635000"/>
                  </a:lnTo>
                  <a:lnTo>
                    <a:pt x="337332" y="639233"/>
                  </a:lnTo>
                  <a:lnTo>
                    <a:pt x="311498" y="643467"/>
                  </a:lnTo>
                  <a:lnTo>
                    <a:pt x="285904" y="645819"/>
                  </a:lnTo>
                  <a:lnTo>
                    <a:pt x="261124" y="647569"/>
                  </a:lnTo>
                  <a:lnTo>
                    <a:pt x="238351" y="650699"/>
                  </a:lnTo>
                  <a:lnTo>
                    <a:pt x="209068" y="656428"/>
                  </a:lnTo>
                  <a:lnTo>
                    <a:pt x="179147" y="659223"/>
                  </a:lnTo>
                  <a:lnTo>
                    <a:pt x="151935" y="664532"/>
                  </a:lnTo>
                  <a:lnTo>
                    <a:pt x="123960" y="669829"/>
                  </a:lnTo>
                  <a:lnTo>
                    <a:pt x="92370" y="673075"/>
                  </a:lnTo>
                  <a:lnTo>
                    <a:pt x="88560" y="671207"/>
                  </a:lnTo>
                  <a:lnTo>
                    <a:pt x="86557" y="669721"/>
                  </a:lnTo>
                  <a:lnTo>
                    <a:pt x="84331" y="666189"/>
                  </a:lnTo>
                  <a:lnTo>
                    <a:pt x="82550" y="660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3">
              <a:extLst>
                <a:ext uri="{FF2B5EF4-FFF2-40B4-BE49-F238E27FC236}">
                  <a16:creationId xmlns:a16="http://schemas.microsoft.com/office/drawing/2014/main" id="{C981D175-EC90-4D3D-819A-5B651BB2EF5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153007" y="2324100"/>
              <a:ext cx="863407" cy="75797"/>
            </a:xfrm>
            <a:custGeom>
              <a:avLst/>
              <a:gdLst/>
              <a:ahLst/>
              <a:cxnLst/>
              <a:rect l="0" t="0" r="0" b="0"/>
              <a:pathLst>
                <a:path w="863407" h="75797">
                  <a:moveTo>
                    <a:pt x="18943" y="44450"/>
                  </a:moveTo>
                  <a:lnTo>
                    <a:pt x="18943" y="44450"/>
                  </a:lnTo>
                  <a:lnTo>
                    <a:pt x="10105" y="44450"/>
                  </a:lnTo>
                  <a:lnTo>
                    <a:pt x="6078" y="46331"/>
                  </a:lnTo>
                  <a:lnTo>
                    <a:pt x="1115" y="49917"/>
                  </a:lnTo>
                  <a:lnTo>
                    <a:pt x="0" y="61657"/>
                  </a:lnTo>
                  <a:lnTo>
                    <a:pt x="1822" y="64563"/>
                  </a:lnTo>
                  <a:lnTo>
                    <a:pt x="3296" y="66325"/>
                  </a:lnTo>
                  <a:lnTo>
                    <a:pt x="8696" y="68283"/>
                  </a:lnTo>
                  <a:lnTo>
                    <a:pt x="36020" y="73129"/>
                  </a:lnTo>
                  <a:lnTo>
                    <a:pt x="63969" y="75796"/>
                  </a:lnTo>
                  <a:lnTo>
                    <a:pt x="95649" y="72749"/>
                  </a:lnTo>
                  <a:lnTo>
                    <a:pt x="125554" y="70709"/>
                  </a:lnTo>
                  <a:lnTo>
                    <a:pt x="156757" y="66734"/>
                  </a:lnTo>
                  <a:lnTo>
                    <a:pt x="181558" y="63056"/>
                  </a:lnTo>
                  <a:lnTo>
                    <a:pt x="208339" y="59069"/>
                  </a:lnTo>
                  <a:lnTo>
                    <a:pt x="234352" y="54946"/>
                  </a:lnTo>
                  <a:lnTo>
                    <a:pt x="260025" y="50761"/>
                  </a:lnTo>
                  <a:lnTo>
                    <a:pt x="285546" y="46549"/>
                  </a:lnTo>
                  <a:lnTo>
                    <a:pt x="311000" y="42326"/>
                  </a:lnTo>
                  <a:lnTo>
                    <a:pt x="336423" y="38097"/>
                  </a:lnTo>
                  <a:lnTo>
                    <a:pt x="362539" y="33865"/>
                  </a:lnTo>
                  <a:lnTo>
                    <a:pt x="390610" y="29632"/>
                  </a:lnTo>
                  <a:lnTo>
                    <a:pt x="417667" y="25399"/>
                  </a:lnTo>
                  <a:lnTo>
                    <a:pt x="443804" y="21872"/>
                  </a:lnTo>
                  <a:lnTo>
                    <a:pt x="469531" y="20304"/>
                  </a:lnTo>
                  <a:lnTo>
                    <a:pt x="495077" y="17726"/>
                  </a:lnTo>
                  <a:lnTo>
                    <a:pt x="519835" y="14934"/>
                  </a:lnTo>
                  <a:lnTo>
                    <a:pt x="542599" y="13693"/>
                  </a:lnTo>
                  <a:lnTo>
                    <a:pt x="566357" y="13141"/>
                  </a:lnTo>
                  <a:lnTo>
                    <a:pt x="590321" y="13601"/>
                  </a:lnTo>
                  <a:lnTo>
                    <a:pt x="612732" y="16158"/>
                  </a:lnTo>
                  <a:lnTo>
                    <a:pt x="641811" y="18193"/>
                  </a:lnTo>
                  <a:lnTo>
                    <a:pt x="671672" y="18796"/>
                  </a:lnTo>
                  <a:lnTo>
                    <a:pt x="699491" y="18975"/>
                  </a:lnTo>
                  <a:lnTo>
                    <a:pt x="725608" y="19028"/>
                  </a:lnTo>
                  <a:lnTo>
                    <a:pt x="751220" y="19044"/>
                  </a:lnTo>
                  <a:lnTo>
                    <a:pt x="780089" y="19049"/>
                  </a:lnTo>
                  <a:lnTo>
                    <a:pt x="809209" y="19050"/>
                  </a:lnTo>
                  <a:lnTo>
                    <a:pt x="840627" y="19050"/>
                  </a:lnTo>
                  <a:lnTo>
                    <a:pt x="841899" y="19050"/>
                  </a:lnTo>
                  <a:lnTo>
                    <a:pt x="845193" y="17169"/>
                  </a:lnTo>
                  <a:lnTo>
                    <a:pt x="849010" y="14686"/>
                  </a:lnTo>
                  <a:lnTo>
                    <a:pt x="855932" y="12961"/>
                  </a:lnTo>
                  <a:lnTo>
                    <a:pt x="863406" y="12702"/>
                  </a:lnTo>
                  <a:lnTo>
                    <a:pt x="858018" y="7233"/>
                  </a:lnTo>
                  <a:lnTo>
                    <a:pt x="854032" y="6612"/>
                  </a:lnTo>
                  <a:lnTo>
                    <a:pt x="852952" y="5819"/>
                  </a:lnTo>
                  <a:lnTo>
                    <a:pt x="85079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4">
              <a:extLst>
                <a:ext uri="{FF2B5EF4-FFF2-40B4-BE49-F238E27FC236}">
                  <a16:creationId xmlns:a16="http://schemas.microsoft.com/office/drawing/2014/main" id="{D736D722-8440-451C-97F0-ABEA39AF916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965700" y="2216173"/>
              <a:ext cx="114008" cy="247628"/>
            </a:xfrm>
            <a:custGeom>
              <a:avLst/>
              <a:gdLst/>
              <a:ahLst/>
              <a:cxnLst/>
              <a:rect l="0" t="0" r="0" b="0"/>
              <a:pathLst>
                <a:path w="114008" h="247628">
                  <a:moveTo>
                    <a:pt x="0" y="6327"/>
                  </a:moveTo>
                  <a:lnTo>
                    <a:pt x="0" y="6327"/>
                  </a:lnTo>
                  <a:lnTo>
                    <a:pt x="5467" y="860"/>
                  </a:lnTo>
                  <a:lnTo>
                    <a:pt x="11740" y="55"/>
                  </a:lnTo>
                  <a:lnTo>
                    <a:pt x="15787" y="0"/>
                  </a:lnTo>
                  <a:lnTo>
                    <a:pt x="19481" y="1869"/>
                  </a:lnTo>
                  <a:lnTo>
                    <a:pt x="23475" y="4346"/>
                  </a:lnTo>
                  <a:lnTo>
                    <a:pt x="40365" y="11223"/>
                  </a:lnTo>
                  <a:lnTo>
                    <a:pt x="48100" y="16401"/>
                  </a:lnTo>
                  <a:lnTo>
                    <a:pt x="66402" y="24572"/>
                  </a:lnTo>
                  <a:lnTo>
                    <a:pt x="77138" y="34154"/>
                  </a:lnTo>
                  <a:lnTo>
                    <a:pt x="82358" y="41775"/>
                  </a:lnTo>
                  <a:lnTo>
                    <a:pt x="88579" y="46306"/>
                  </a:lnTo>
                  <a:lnTo>
                    <a:pt x="90803" y="49207"/>
                  </a:lnTo>
                  <a:lnTo>
                    <a:pt x="103915" y="80514"/>
                  </a:lnTo>
                  <a:lnTo>
                    <a:pt x="112078" y="108652"/>
                  </a:lnTo>
                  <a:lnTo>
                    <a:pt x="114007" y="131027"/>
                  </a:lnTo>
                  <a:lnTo>
                    <a:pt x="107816" y="160833"/>
                  </a:lnTo>
                  <a:lnTo>
                    <a:pt x="103050" y="172835"/>
                  </a:lnTo>
                  <a:lnTo>
                    <a:pt x="83386" y="201322"/>
                  </a:lnTo>
                  <a:lnTo>
                    <a:pt x="63331" y="215354"/>
                  </a:lnTo>
                  <a:lnTo>
                    <a:pt x="46534" y="227611"/>
                  </a:lnTo>
                  <a:lnTo>
                    <a:pt x="19050" y="2476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5">
              <a:extLst>
                <a:ext uri="{FF2B5EF4-FFF2-40B4-BE49-F238E27FC236}">
                  <a16:creationId xmlns:a16="http://schemas.microsoft.com/office/drawing/2014/main" id="{E97FE3D5-4346-4B65-B66D-F7D5F245A761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5200683" y="2057842"/>
              <a:ext cx="603218" cy="513909"/>
            </a:xfrm>
            <a:custGeom>
              <a:avLst/>
              <a:gdLst/>
              <a:ahLst/>
              <a:cxnLst/>
              <a:rect l="0" t="0" r="0" b="0"/>
              <a:pathLst>
                <a:path w="603218" h="513909">
                  <a:moveTo>
                    <a:pt x="38067" y="183708"/>
                  </a:moveTo>
                  <a:lnTo>
                    <a:pt x="38067" y="183708"/>
                  </a:lnTo>
                  <a:lnTo>
                    <a:pt x="23761" y="155097"/>
                  </a:lnTo>
                  <a:lnTo>
                    <a:pt x="12734" y="128016"/>
                  </a:lnTo>
                  <a:lnTo>
                    <a:pt x="1225" y="100381"/>
                  </a:lnTo>
                  <a:lnTo>
                    <a:pt x="0" y="73938"/>
                  </a:lnTo>
                  <a:lnTo>
                    <a:pt x="1863" y="69540"/>
                  </a:lnTo>
                  <a:lnTo>
                    <a:pt x="11506" y="54478"/>
                  </a:lnTo>
                  <a:lnTo>
                    <a:pt x="40128" y="35894"/>
                  </a:lnTo>
                  <a:lnTo>
                    <a:pt x="70088" y="21329"/>
                  </a:lnTo>
                  <a:lnTo>
                    <a:pt x="99034" y="12377"/>
                  </a:lnTo>
                  <a:lnTo>
                    <a:pt x="126217" y="7825"/>
                  </a:lnTo>
                  <a:lnTo>
                    <a:pt x="154027" y="4595"/>
                  </a:lnTo>
                  <a:lnTo>
                    <a:pt x="174976" y="1797"/>
                  </a:lnTo>
                  <a:lnTo>
                    <a:pt x="198399" y="553"/>
                  </a:lnTo>
                  <a:lnTo>
                    <a:pt x="221039" y="0"/>
                  </a:lnTo>
                  <a:lnTo>
                    <a:pt x="242860" y="460"/>
                  </a:lnTo>
                  <a:lnTo>
                    <a:pt x="264318" y="3017"/>
                  </a:lnTo>
                  <a:lnTo>
                    <a:pt x="285614" y="6504"/>
                  </a:lnTo>
                  <a:lnTo>
                    <a:pt x="307543" y="9701"/>
                  </a:lnTo>
                  <a:lnTo>
                    <a:pt x="331401" y="11122"/>
                  </a:lnTo>
                  <a:lnTo>
                    <a:pt x="354234" y="15516"/>
                  </a:lnTo>
                  <a:lnTo>
                    <a:pt x="376141" y="21467"/>
                  </a:lnTo>
                  <a:lnTo>
                    <a:pt x="407602" y="29490"/>
                  </a:lnTo>
                  <a:lnTo>
                    <a:pt x="435112" y="40490"/>
                  </a:lnTo>
                  <a:lnTo>
                    <a:pt x="461137" y="52687"/>
                  </a:lnTo>
                  <a:lnTo>
                    <a:pt x="486722" y="65238"/>
                  </a:lnTo>
                  <a:lnTo>
                    <a:pt x="511471" y="77893"/>
                  </a:lnTo>
                  <a:lnTo>
                    <a:pt x="542321" y="95673"/>
                  </a:lnTo>
                  <a:lnTo>
                    <a:pt x="571304" y="114982"/>
                  </a:lnTo>
                  <a:lnTo>
                    <a:pt x="598663" y="141087"/>
                  </a:lnTo>
                  <a:lnTo>
                    <a:pt x="601194" y="145480"/>
                  </a:lnTo>
                  <a:lnTo>
                    <a:pt x="602817" y="154049"/>
                  </a:lnTo>
                  <a:lnTo>
                    <a:pt x="603215" y="185589"/>
                  </a:lnTo>
                  <a:lnTo>
                    <a:pt x="603217" y="216615"/>
                  </a:lnTo>
                  <a:lnTo>
                    <a:pt x="603217" y="248156"/>
                  </a:lnTo>
                  <a:lnTo>
                    <a:pt x="596750" y="279268"/>
                  </a:lnTo>
                  <a:lnTo>
                    <a:pt x="586793" y="307022"/>
                  </a:lnTo>
                  <a:lnTo>
                    <a:pt x="583533" y="324197"/>
                  </a:lnTo>
                  <a:lnTo>
                    <a:pt x="566593" y="355262"/>
                  </a:lnTo>
                  <a:lnTo>
                    <a:pt x="544101" y="381895"/>
                  </a:lnTo>
                  <a:lnTo>
                    <a:pt x="513353" y="412484"/>
                  </a:lnTo>
                  <a:lnTo>
                    <a:pt x="481958" y="435861"/>
                  </a:lnTo>
                  <a:lnTo>
                    <a:pt x="455105" y="449861"/>
                  </a:lnTo>
                  <a:lnTo>
                    <a:pt x="434378" y="458632"/>
                  </a:lnTo>
                  <a:lnTo>
                    <a:pt x="411055" y="467233"/>
                  </a:lnTo>
                  <a:lnTo>
                    <a:pt x="386579" y="475760"/>
                  </a:lnTo>
                  <a:lnTo>
                    <a:pt x="361588" y="483548"/>
                  </a:lnTo>
                  <a:lnTo>
                    <a:pt x="336371" y="489361"/>
                  </a:lnTo>
                  <a:lnTo>
                    <a:pt x="311052" y="494296"/>
                  </a:lnTo>
                  <a:lnTo>
                    <a:pt x="284983" y="499547"/>
                  </a:lnTo>
                  <a:lnTo>
                    <a:pt x="256933" y="506585"/>
                  </a:lnTo>
                  <a:lnTo>
                    <a:pt x="228567" y="5139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MARTInkShape-6">
            <a:extLst>
              <a:ext uri="{FF2B5EF4-FFF2-40B4-BE49-F238E27FC236}">
                <a16:creationId xmlns:a16="http://schemas.microsoft.com/office/drawing/2014/main" id="{FCC54033-7CAA-4C89-BF7B-6D1FE9342B0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5448" y="2197983"/>
            <a:ext cx="63120" cy="359058"/>
          </a:xfrm>
          <a:custGeom>
            <a:avLst/>
            <a:gdLst/>
            <a:ahLst/>
            <a:cxnLst/>
            <a:rect l="0" t="0" r="0" b="0"/>
            <a:pathLst>
              <a:path w="63120" h="359058">
                <a:moveTo>
                  <a:pt x="31402" y="5467"/>
                </a:moveTo>
                <a:lnTo>
                  <a:pt x="31402" y="5467"/>
                </a:lnTo>
                <a:lnTo>
                  <a:pt x="28031" y="2096"/>
                </a:lnTo>
                <a:lnTo>
                  <a:pt x="24495" y="441"/>
                </a:lnTo>
                <a:lnTo>
                  <a:pt x="22564" y="0"/>
                </a:lnTo>
                <a:lnTo>
                  <a:pt x="20571" y="411"/>
                </a:lnTo>
                <a:lnTo>
                  <a:pt x="16475" y="2750"/>
                </a:lnTo>
                <a:lnTo>
                  <a:pt x="15101" y="4361"/>
                </a:lnTo>
                <a:lnTo>
                  <a:pt x="2298" y="27496"/>
                </a:lnTo>
                <a:lnTo>
                  <a:pt x="0" y="51285"/>
                </a:lnTo>
                <a:lnTo>
                  <a:pt x="4085" y="80657"/>
                </a:lnTo>
                <a:lnTo>
                  <a:pt x="6139" y="105278"/>
                </a:lnTo>
                <a:lnTo>
                  <a:pt x="10902" y="131859"/>
                </a:lnTo>
                <a:lnTo>
                  <a:pt x="14765" y="154069"/>
                </a:lnTo>
                <a:lnTo>
                  <a:pt x="18834" y="176170"/>
                </a:lnTo>
                <a:lnTo>
                  <a:pt x="22994" y="197751"/>
                </a:lnTo>
                <a:lnTo>
                  <a:pt x="27195" y="219103"/>
                </a:lnTo>
                <a:lnTo>
                  <a:pt x="31413" y="240351"/>
                </a:lnTo>
                <a:lnTo>
                  <a:pt x="37755" y="270266"/>
                </a:lnTo>
                <a:lnTo>
                  <a:pt x="44103" y="295122"/>
                </a:lnTo>
                <a:lnTo>
                  <a:pt x="52569" y="322484"/>
                </a:lnTo>
                <a:lnTo>
                  <a:pt x="61270" y="350890"/>
                </a:lnTo>
                <a:lnTo>
                  <a:pt x="62780" y="359057"/>
                </a:lnTo>
                <a:lnTo>
                  <a:pt x="62905" y="359021"/>
                </a:lnTo>
                <a:lnTo>
                  <a:pt x="63119" y="348681"/>
                </a:lnTo>
                <a:lnTo>
                  <a:pt x="58122" y="322172"/>
                </a:lnTo>
                <a:lnTo>
                  <a:pt x="53692" y="290668"/>
                </a:lnTo>
                <a:lnTo>
                  <a:pt x="50452" y="27216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SMARTInkShape-Group4">
            <a:extLst>
              <a:ext uri="{FF2B5EF4-FFF2-40B4-BE49-F238E27FC236}">
                <a16:creationId xmlns:a16="http://schemas.microsoft.com/office/drawing/2014/main" id="{61810400-F5E0-4161-91EC-31CD6D2013BA}"/>
              </a:ext>
            </a:extLst>
          </p:cNvPr>
          <p:cNvGrpSpPr/>
          <p:nvPr/>
        </p:nvGrpSpPr>
        <p:grpSpPr>
          <a:xfrm>
            <a:off x="3517900" y="2235224"/>
            <a:ext cx="1625592" cy="438017"/>
            <a:chOff x="3517900" y="2235224"/>
            <a:chExt cx="1625592" cy="438017"/>
          </a:xfrm>
        </p:grpSpPr>
        <p:sp>
          <p:nvSpPr>
            <p:cNvPr id="10" name="SMARTInkShape-7">
              <a:extLst>
                <a:ext uri="{FF2B5EF4-FFF2-40B4-BE49-F238E27FC236}">
                  <a16:creationId xmlns:a16="http://schemas.microsoft.com/office/drawing/2014/main" id="{A54FDA86-84BF-4C0D-B928-D4E94099F802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3587750" y="2279968"/>
              <a:ext cx="171451" cy="177443"/>
            </a:xfrm>
            <a:custGeom>
              <a:avLst/>
              <a:gdLst/>
              <a:ahLst/>
              <a:cxnLst/>
              <a:rect l="0" t="0" r="0" b="0"/>
              <a:pathLst>
                <a:path w="171451" h="177443">
                  <a:moveTo>
                    <a:pt x="0" y="113982"/>
                  </a:moveTo>
                  <a:lnTo>
                    <a:pt x="0" y="113982"/>
                  </a:lnTo>
                  <a:lnTo>
                    <a:pt x="0" y="119449"/>
                  </a:lnTo>
                  <a:lnTo>
                    <a:pt x="4364" y="125227"/>
                  </a:lnTo>
                  <a:lnTo>
                    <a:pt x="5467" y="129093"/>
                  </a:lnTo>
                  <a:lnTo>
                    <a:pt x="6467" y="130406"/>
                  </a:lnTo>
                  <a:lnTo>
                    <a:pt x="9460" y="131865"/>
                  </a:lnTo>
                  <a:lnTo>
                    <a:pt x="10540" y="132959"/>
                  </a:lnTo>
                  <a:lnTo>
                    <a:pt x="11740" y="136057"/>
                  </a:lnTo>
                  <a:lnTo>
                    <a:pt x="12765" y="137165"/>
                  </a:lnTo>
                  <a:lnTo>
                    <a:pt x="15787" y="138397"/>
                  </a:lnTo>
                  <a:lnTo>
                    <a:pt x="17580" y="138020"/>
                  </a:lnTo>
                  <a:lnTo>
                    <a:pt x="25528" y="134226"/>
                  </a:lnTo>
                  <a:lnTo>
                    <a:pt x="30521" y="133268"/>
                  </a:lnTo>
                  <a:lnTo>
                    <a:pt x="36577" y="128715"/>
                  </a:lnTo>
                  <a:lnTo>
                    <a:pt x="42509" y="126579"/>
                  </a:lnTo>
                  <a:lnTo>
                    <a:pt x="57160" y="115734"/>
                  </a:lnTo>
                  <a:lnTo>
                    <a:pt x="59274" y="115150"/>
                  </a:lnTo>
                  <a:lnTo>
                    <a:pt x="60682" y="114055"/>
                  </a:lnTo>
                  <a:lnTo>
                    <a:pt x="67617" y="103219"/>
                  </a:lnTo>
                  <a:lnTo>
                    <a:pt x="69188" y="96995"/>
                  </a:lnTo>
                  <a:lnTo>
                    <a:pt x="69824" y="80113"/>
                  </a:lnTo>
                  <a:lnTo>
                    <a:pt x="67957" y="75881"/>
                  </a:lnTo>
                  <a:lnTo>
                    <a:pt x="65481" y="71648"/>
                  </a:lnTo>
                  <a:lnTo>
                    <a:pt x="63381" y="65299"/>
                  </a:lnTo>
                  <a:lnTo>
                    <a:pt x="54063" y="53833"/>
                  </a:lnTo>
                  <a:lnTo>
                    <a:pt x="50369" y="51971"/>
                  </a:lnTo>
                  <a:lnTo>
                    <a:pt x="42248" y="50776"/>
                  </a:lnTo>
                  <a:lnTo>
                    <a:pt x="38062" y="52494"/>
                  </a:lnTo>
                  <a:lnTo>
                    <a:pt x="35958" y="53940"/>
                  </a:lnTo>
                  <a:lnTo>
                    <a:pt x="33620" y="57428"/>
                  </a:lnTo>
                  <a:lnTo>
                    <a:pt x="31876" y="61330"/>
                  </a:lnTo>
                  <a:lnTo>
                    <a:pt x="27632" y="67494"/>
                  </a:lnTo>
                  <a:lnTo>
                    <a:pt x="20527" y="84486"/>
                  </a:lnTo>
                  <a:lnTo>
                    <a:pt x="15332" y="92934"/>
                  </a:lnTo>
                  <a:lnTo>
                    <a:pt x="12931" y="116295"/>
                  </a:lnTo>
                  <a:lnTo>
                    <a:pt x="12731" y="133920"/>
                  </a:lnTo>
                  <a:lnTo>
                    <a:pt x="22160" y="163626"/>
                  </a:lnTo>
                  <a:lnTo>
                    <a:pt x="30583" y="175940"/>
                  </a:lnTo>
                  <a:lnTo>
                    <a:pt x="40953" y="177178"/>
                  </a:lnTo>
                  <a:lnTo>
                    <a:pt x="56106" y="177442"/>
                  </a:lnTo>
                  <a:lnTo>
                    <a:pt x="62095" y="175583"/>
                  </a:lnTo>
                  <a:lnTo>
                    <a:pt x="75061" y="165269"/>
                  </a:lnTo>
                  <a:lnTo>
                    <a:pt x="97306" y="142226"/>
                  </a:lnTo>
                  <a:lnTo>
                    <a:pt x="109780" y="113520"/>
                  </a:lnTo>
                  <a:lnTo>
                    <a:pt x="117274" y="84680"/>
                  </a:lnTo>
                  <a:lnTo>
                    <a:pt x="117268" y="74148"/>
                  </a:lnTo>
                  <a:lnTo>
                    <a:pt x="114560" y="44537"/>
                  </a:lnTo>
                  <a:lnTo>
                    <a:pt x="113710" y="36551"/>
                  </a:lnTo>
                  <a:lnTo>
                    <a:pt x="109265" y="28088"/>
                  </a:lnTo>
                  <a:lnTo>
                    <a:pt x="105477" y="23361"/>
                  </a:lnTo>
                  <a:lnTo>
                    <a:pt x="103323" y="17026"/>
                  </a:lnTo>
                  <a:lnTo>
                    <a:pt x="101940" y="8204"/>
                  </a:lnTo>
                  <a:lnTo>
                    <a:pt x="95520" y="0"/>
                  </a:lnTo>
                  <a:lnTo>
                    <a:pt x="95252" y="30343"/>
                  </a:lnTo>
                  <a:lnTo>
                    <a:pt x="97131" y="52499"/>
                  </a:lnTo>
                  <a:lnTo>
                    <a:pt x="105375" y="81792"/>
                  </a:lnTo>
                  <a:lnTo>
                    <a:pt x="110982" y="105179"/>
                  </a:lnTo>
                  <a:lnTo>
                    <a:pt x="118889" y="126638"/>
                  </a:lnTo>
                  <a:lnTo>
                    <a:pt x="120573" y="134424"/>
                  </a:lnTo>
                  <a:lnTo>
                    <a:pt x="125521" y="145171"/>
                  </a:lnTo>
                  <a:lnTo>
                    <a:pt x="126708" y="150717"/>
                  </a:lnTo>
                  <a:lnTo>
                    <a:pt x="127511" y="151172"/>
                  </a:lnTo>
                  <a:lnTo>
                    <a:pt x="132442" y="151962"/>
                  </a:lnTo>
                  <a:lnTo>
                    <a:pt x="132744" y="151297"/>
                  </a:lnTo>
                  <a:lnTo>
                    <a:pt x="133081" y="148675"/>
                  </a:lnTo>
                  <a:lnTo>
                    <a:pt x="133876" y="147694"/>
                  </a:lnTo>
                  <a:lnTo>
                    <a:pt x="136641" y="146604"/>
                  </a:lnTo>
                  <a:lnTo>
                    <a:pt x="137661" y="145608"/>
                  </a:lnTo>
                  <a:lnTo>
                    <a:pt x="138793" y="142620"/>
                  </a:lnTo>
                  <a:lnTo>
                    <a:pt x="139801" y="141541"/>
                  </a:lnTo>
                  <a:lnTo>
                    <a:pt x="142803" y="140341"/>
                  </a:lnTo>
                  <a:lnTo>
                    <a:pt x="143885" y="139316"/>
                  </a:lnTo>
                  <a:lnTo>
                    <a:pt x="145765" y="133999"/>
                  </a:lnTo>
                  <a:lnTo>
                    <a:pt x="147805" y="133462"/>
                  </a:lnTo>
                  <a:lnTo>
                    <a:pt x="149337" y="133319"/>
                  </a:lnTo>
                  <a:lnTo>
                    <a:pt x="150358" y="132517"/>
                  </a:lnTo>
                  <a:lnTo>
                    <a:pt x="151493" y="129746"/>
                  </a:lnTo>
                  <a:lnTo>
                    <a:pt x="152500" y="128725"/>
                  </a:lnTo>
                  <a:lnTo>
                    <a:pt x="158814" y="126156"/>
                  </a:lnTo>
                  <a:lnTo>
                    <a:pt x="168184" y="117230"/>
                  </a:lnTo>
                  <a:lnTo>
                    <a:pt x="169999" y="113544"/>
                  </a:lnTo>
                  <a:lnTo>
                    <a:pt x="171322" y="99362"/>
                  </a:lnTo>
                  <a:lnTo>
                    <a:pt x="171450" y="695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8">
              <a:extLst>
                <a:ext uri="{FF2B5EF4-FFF2-40B4-BE49-F238E27FC236}">
                  <a16:creationId xmlns:a16="http://schemas.microsoft.com/office/drawing/2014/main" id="{D82D9A86-80FE-478C-8BE0-12DCC127AF33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3740150" y="2266950"/>
              <a:ext cx="69851" cy="145731"/>
            </a:xfrm>
            <a:custGeom>
              <a:avLst/>
              <a:gdLst/>
              <a:ahLst/>
              <a:cxnLst/>
              <a:rect l="0" t="0" r="0" b="0"/>
              <a:pathLst>
                <a:path w="69851" h="145731">
                  <a:moveTo>
                    <a:pt x="0" y="0"/>
                  </a:moveTo>
                  <a:lnTo>
                    <a:pt x="0" y="0"/>
                  </a:lnTo>
                  <a:lnTo>
                    <a:pt x="19036" y="0"/>
                  </a:lnTo>
                  <a:lnTo>
                    <a:pt x="19050" y="29690"/>
                  </a:lnTo>
                  <a:lnTo>
                    <a:pt x="19050" y="57709"/>
                  </a:lnTo>
                  <a:lnTo>
                    <a:pt x="19755" y="65865"/>
                  </a:lnTo>
                  <a:lnTo>
                    <a:pt x="31915" y="95265"/>
                  </a:lnTo>
                  <a:lnTo>
                    <a:pt x="47985" y="124753"/>
                  </a:lnTo>
                  <a:lnTo>
                    <a:pt x="50671" y="134644"/>
                  </a:lnTo>
                  <a:lnTo>
                    <a:pt x="52126" y="136329"/>
                  </a:lnTo>
                  <a:lnTo>
                    <a:pt x="63616" y="144430"/>
                  </a:lnTo>
                  <a:lnTo>
                    <a:pt x="68619" y="145730"/>
                  </a:lnTo>
                  <a:lnTo>
                    <a:pt x="69029" y="145131"/>
                  </a:lnTo>
                  <a:lnTo>
                    <a:pt x="6985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9">
              <a:extLst>
                <a:ext uri="{FF2B5EF4-FFF2-40B4-BE49-F238E27FC236}">
                  <a16:creationId xmlns:a16="http://schemas.microsoft.com/office/drawing/2014/main" id="{3633E321-3D9A-4B0A-94EA-716A0EF398DC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3702050" y="2337683"/>
              <a:ext cx="114301" cy="49918"/>
            </a:xfrm>
            <a:custGeom>
              <a:avLst/>
              <a:gdLst/>
              <a:ahLst/>
              <a:cxnLst/>
              <a:rect l="0" t="0" r="0" b="0"/>
              <a:pathLst>
                <a:path w="114301" h="49918">
                  <a:moveTo>
                    <a:pt x="114300" y="5467"/>
                  </a:moveTo>
                  <a:lnTo>
                    <a:pt x="114300" y="5467"/>
                  </a:lnTo>
                  <a:lnTo>
                    <a:pt x="108833" y="0"/>
                  </a:lnTo>
                  <a:lnTo>
                    <a:pt x="108539" y="411"/>
                  </a:lnTo>
                  <a:lnTo>
                    <a:pt x="108028" y="4662"/>
                  </a:lnTo>
                  <a:lnTo>
                    <a:pt x="106103" y="5109"/>
                  </a:lnTo>
                  <a:lnTo>
                    <a:pt x="104602" y="5228"/>
                  </a:lnTo>
                  <a:lnTo>
                    <a:pt x="103601" y="6013"/>
                  </a:lnTo>
                  <a:lnTo>
                    <a:pt x="102489" y="8767"/>
                  </a:lnTo>
                  <a:lnTo>
                    <a:pt x="101487" y="9784"/>
                  </a:lnTo>
                  <a:lnTo>
                    <a:pt x="74672" y="22765"/>
                  </a:lnTo>
                  <a:lnTo>
                    <a:pt x="63047" y="25880"/>
                  </a:lnTo>
                  <a:lnTo>
                    <a:pt x="38060" y="35455"/>
                  </a:lnTo>
                  <a:lnTo>
                    <a:pt x="25388" y="38576"/>
                  </a:lnTo>
                  <a:lnTo>
                    <a:pt x="0" y="499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0">
              <a:extLst>
                <a:ext uri="{FF2B5EF4-FFF2-40B4-BE49-F238E27FC236}">
                  <a16:creationId xmlns:a16="http://schemas.microsoft.com/office/drawing/2014/main" id="{6CF025DC-AE77-484A-8543-3F8BC41300CC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3517900" y="2374900"/>
              <a:ext cx="25399" cy="50793"/>
            </a:xfrm>
            <a:custGeom>
              <a:avLst/>
              <a:gdLst/>
              <a:ahLst/>
              <a:cxnLst/>
              <a:rect l="0" t="0" r="0" b="0"/>
              <a:pathLst>
                <a:path w="25399" h="50793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7055" y="4364"/>
                  </a:lnTo>
                  <a:lnTo>
                    <a:pt x="8231" y="5026"/>
                  </a:lnTo>
                  <a:lnTo>
                    <a:pt x="9721" y="5467"/>
                  </a:lnTo>
                  <a:lnTo>
                    <a:pt x="10714" y="6467"/>
                  </a:lnTo>
                  <a:lnTo>
                    <a:pt x="11817" y="9459"/>
                  </a:lnTo>
                  <a:lnTo>
                    <a:pt x="12817" y="10539"/>
                  </a:lnTo>
                  <a:lnTo>
                    <a:pt x="15810" y="11740"/>
                  </a:lnTo>
                  <a:lnTo>
                    <a:pt x="16890" y="13471"/>
                  </a:lnTo>
                  <a:lnTo>
                    <a:pt x="19566" y="28531"/>
                  </a:lnTo>
                  <a:lnTo>
                    <a:pt x="20805" y="29604"/>
                  </a:lnTo>
                  <a:lnTo>
                    <a:pt x="24493" y="31326"/>
                  </a:lnTo>
                  <a:lnTo>
                    <a:pt x="24997" y="33443"/>
                  </a:lnTo>
                  <a:lnTo>
                    <a:pt x="25398" y="49816"/>
                  </a:lnTo>
                  <a:lnTo>
                    <a:pt x="24693" y="50144"/>
                  </a:lnTo>
                  <a:lnTo>
                    <a:pt x="13660" y="50792"/>
                  </a:lnTo>
                  <a:lnTo>
                    <a:pt x="7317" y="45332"/>
                  </a:lnTo>
                  <a:lnTo>
                    <a:pt x="6636" y="41340"/>
                  </a:lnTo>
                  <a:lnTo>
                    <a:pt x="5836" y="40260"/>
                  </a:lnTo>
                  <a:lnTo>
                    <a:pt x="3064" y="39060"/>
                  </a:lnTo>
                  <a:lnTo>
                    <a:pt x="2043" y="38035"/>
                  </a:lnTo>
                  <a:lnTo>
                    <a:pt x="80" y="32037"/>
                  </a:lnTo>
                  <a:lnTo>
                    <a:pt x="0" y="25407"/>
                  </a:lnTo>
                  <a:lnTo>
                    <a:pt x="6088" y="25400"/>
                  </a:lnTo>
                  <a:lnTo>
                    <a:pt x="11794" y="30867"/>
                  </a:lnTo>
                  <a:lnTo>
                    <a:pt x="18088" y="31672"/>
                  </a:lnTo>
                  <a:lnTo>
                    <a:pt x="18409" y="32404"/>
                  </a:lnTo>
                  <a:lnTo>
                    <a:pt x="19050" y="38098"/>
                  </a:lnTo>
                  <a:lnTo>
                    <a:pt x="127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1">
              <a:extLst>
                <a:ext uri="{FF2B5EF4-FFF2-40B4-BE49-F238E27FC236}">
                  <a16:creationId xmlns:a16="http://schemas.microsoft.com/office/drawing/2014/main" id="{424C6330-66DF-47DF-B20C-155AB8250EA1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3562350" y="2603500"/>
              <a:ext cx="19028" cy="31727"/>
            </a:xfrm>
            <a:custGeom>
              <a:avLst/>
              <a:gdLst/>
              <a:ahLst/>
              <a:cxnLst/>
              <a:rect l="0" t="0" r="0" b="0"/>
              <a:pathLst>
                <a:path w="19028" h="31727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5467" y="9459"/>
                  </a:lnTo>
                  <a:lnTo>
                    <a:pt x="6350" y="31726"/>
                  </a:lnTo>
                  <a:lnTo>
                    <a:pt x="6350" y="16018"/>
                  </a:lnTo>
                  <a:lnTo>
                    <a:pt x="5645" y="14912"/>
                  </a:lnTo>
                  <a:lnTo>
                    <a:pt x="4469" y="14175"/>
                  </a:lnTo>
                  <a:lnTo>
                    <a:pt x="2979" y="13683"/>
                  </a:lnTo>
                  <a:lnTo>
                    <a:pt x="1986" y="12650"/>
                  </a:lnTo>
                  <a:lnTo>
                    <a:pt x="0" y="6352"/>
                  </a:lnTo>
                  <a:lnTo>
                    <a:pt x="0" y="6351"/>
                  </a:lnTo>
                  <a:lnTo>
                    <a:pt x="6088" y="6350"/>
                  </a:lnTo>
                  <a:lnTo>
                    <a:pt x="11794" y="11817"/>
                  </a:lnTo>
                  <a:lnTo>
                    <a:pt x="12431" y="15809"/>
                  </a:lnTo>
                  <a:lnTo>
                    <a:pt x="13227" y="16889"/>
                  </a:lnTo>
                  <a:lnTo>
                    <a:pt x="15991" y="18090"/>
                  </a:lnTo>
                  <a:lnTo>
                    <a:pt x="17011" y="19116"/>
                  </a:lnTo>
                  <a:lnTo>
                    <a:pt x="19027" y="25315"/>
                  </a:lnTo>
                  <a:lnTo>
                    <a:pt x="6634" y="25400"/>
                  </a:lnTo>
                  <a:lnTo>
                    <a:pt x="6375" y="19933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12">
              <a:extLst>
                <a:ext uri="{FF2B5EF4-FFF2-40B4-BE49-F238E27FC236}">
                  <a16:creationId xmlns:a16="http://schemas.microsoft.com/office/drawing/2014/main" id="{882E6F03-689E-4D69-83B7-7CA468840A9A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3625850" y="2546646"/>
              <a:ext cx="241292" cy="126595"/>
            </a:xfrm>
            <a:custGeom>
              <a:avLst/>
              <a:gdLst/>
              <a:ahLst/>
              <a:cxnLst/>
              <a:rect l="0" t="0" r="0" b="0"/>
              <a:pathLst>
                <a:path w="241292" h="126595">
                  <a:moveTo>
                    <a:pt x="0" y="50504"/>
                  </a:moveTo>
                  <a:lnTo>
                    <a:pt x="0" y="50504"/>
                  </a:lnTo>
                  <a:lnTo>
                    <a:pt x="6088" y="56593"/>
                  </a:lnTo>
                  <a:lnTo>
                    <a:pt x="6348" y="72584"/>
                  </a:lnTo>
                  <a:lnTo>
                    <a:pt x="8231" y="76310"/>
                  </a:lnTo>
                  <a:lnTo>
                    <a:pt x="10714" y="80318"/>
                  </a:lnTo>
                  <a:lnTo>
                    <a:pt x="12308" y="88639"/>
                  </a:lnTo>
                  <a:lnTo>
                    <a:pt x="12699" y="120354"/>
                  </a:lnTo>
                  <a:lnTo>
                    <a:pt x="12700" y="126594"/>
                  </a:lnTo>
                  <a:lnTo>
                    <a:pt x="12700" y="95806"/>
                  </a:lnTo>
                  <a:lnTo>
                    <a:pt x="12700" y="64743"/>
                  </a:lnTo>
                  <a:lnTo>
                    <a:pt x="12700" y="60289"/>
                  </a:lnTo>
                  <a:lnTo>
                    <a:pt x="13405" y="59144"/>
                  </a:lnTo>
                  <a:lnTo>
                    <a:pt x="14581" y="58381"/>
                  </a:lnTo>
                  <a:lnTo>
                    <a:pt x="19607" y="57306"/>
                  </a:lnTo>
                  <a:lnTo>
                    <a:pt x="30528" y="56880"/>
                  </a:lnTo>
                  <a:lnTo>
                    <a:pt x="36578" y="61223"/>
                  </a:lnTo>
                  <a:lnTo>
                    <a:pt x="63118" y="71009"/>
                  </a:lnTo>
                  <a:lnTo>
                    <a:pt x="67564" y="73729"/>
                  </a:lnTo>
                  <a:lnTo>
                    <a:pt x="74033" y="75965"/>
                  </a:lnTo>
                  <a:lnTo>
                    <a:pt x="80419" y="80077"/>
                  </a:lnTo>
                  <a:lnTo>
                    <a:pt x="87644" y="81967"/>
                  </a:lnTo>
                  <a:lnTo>
                    <a:pt x="94257" y="87696"/>
                  </a:lnTo>
                  <a:lnTo>
                    <a:pt x="95293" y="87293"/>
                  </a:lnTo>
                  <a:lnTo>
                    <a:pt x="100123" y="84061"/>
                  </a:lnTo>
                  <a:lnTo>
                    <a:pt x="106780" y="82492"/>
                  </a:lnTo>
                  <a:lnTo>
                    <a:pt x="110974" y="78954"/>
                  </a:lnTo>
                  <a:lnTo>
                    <a:pt x="112822" y="75378"/>
                  </a:lnTo>
                  <a:lnTo>
                    <a:pt x="113315" y="73437"/>
                  </a:lnTo>
                  <a:lnTo>
                    <a:pt x="114349" y="72142"/>
                  </a:lnTo>
                  <a:lnTo>
                    <a:pt x="117379" y="70704"/>
                  </a:lnTo>
                  <a:lnTo>
                    <a:pt x="118470" y="69615"/>
                  </a:lnTo>
                  <a:lnTo>
                    <a:pt x="125549" y="51708"/>
                  </a:lnTo>
                  <a:lnTo>
                    <a:pt x="126915" y="35758"/>
                  </a:lnTo>
                  <a:lnTo>
                    <a:pt x="120909" y="10551"/>
                  </a:lnTo>
                  <a:lnTo>
                    <a:pt x="120117" y="9052"/>
                  </a:lnTo>
                  <a:lnTo>
                    <a:pt x="118884" y="8052"/>
                  </a:lnTo>
                  <a:lnTo>
                    <a:pt x="115631" y="6237"/>
                  </a:lnTo>
                  <a:lnTo>
                    <a:pt x="109101" y="703"/>
                  </a:lnTo>
                  <a:lnTo>
                    <a:pt x="104920" y="0"/>
                  </a:lnTo>
                  <a:lnTo>
                    <a:pt x="101194" y="1717"/>
                  </a:lnTo>
                  <a:lnTo>
                    <a:pt x="99213" y="3163"/>
                  </a:lnTo>
                  <a:lnTo>
                    <a:pt x="97012" y="6650"/>
                  </a:lnTo>
                  <a:lnTo>
                    <a:pt x="95327" y="10552"/>
                  </a:lnTo>
                  <a:lnTo>
                    <a:pt x="91118" y="16716"/>
                  </a:lnTo>
                  <a:lnTo>
                    <a:pt x="83519" y="42412"/>
                  </a:lnTo>
                  <a:lnTo>
                    <a:pt x="82635" y="67470"/>
                  </a:lnTo>
                  <a:lnTo>
                    <a:pt x="84469" y="74037"/>
                  </a:lnTo>
                  <a:lnTo>
                    <a:pt x="86931" y="80013"/>
                  </a:lnTo>
                  <a:lnTo>
                    <a:pt x="89022" y="90605"/>
                  </a:lnTo>
                  <a:lnTo>
                    <a:pt x="93797" y="98526"/>
                  </a:lnTo>
                  <a:lnTo>
                    <a:pt x="97661" y="103127"/>
                  </a:lnTo>
                  <a:lnTo>
                    <a:pt x="101731" y="105642"/>
                  </a:lnTo>
                  <a:lnTo>
                    <a:pt x="105892" y="107466"/>
                  </a:lnTo>
                  <a:lnTo>
                    <a:pt x="110093" y="110627"/>
                  </a:lnTo>
                  <a:lnTo>
                    <a:pt x="112201" y="111048"/>
                  </a:lnTo>
                  <a:lnTo>
                    <a:pt x="114311" y="110622"/>
                  </a:lnTo>
                  <a:lnTo>
                    <a:pt x="118538" y="108973"/>
                  </a:lnTo>
                  <a:lnTo>
                    <a:pt x="124885" y="107339"/>
                  </a:lnTo>
                  <a:lnTo>
                    <a:pt x="129117" y="104457"/>
                  </a:lnTo>
                  <a:lnTo>
                    <a:pt x="131469" y="100824"/>
                  </a:lnTo>
                  <a:lnTo>
                    <a:pt x="133219" y="96857"/>
                  </a:lnTo>
                  <a:lnTo>
                    <a:pt x="144285" y="82242"/>
                  </a:lnTo>
                  <a:lnTo>
                    <a:pt x="145971" y="78015"/>
                  </a:lnTo>
                  <a:lnTo>
                    <a:pt x="150182" y="71669"/>
                  </a:lnTo>
                  <a:lnTo>
                    <a:pt x="152108" y="64458"/>
                  </a:lnTo>
                  <a:lnTo>
                    <a:pt x="158670" y="56941"/>
                  </a:lnTo>
                  <a:lnTo>
                    <a:pt x="167581" y="56862"/>
                  </a:lnTo>
                  <a:lnTo>
                    <a:pt x="171612" y="58739"/>
                  </a:lnTo>
                  <a:lnTo>
                    <a:pt x="175756" y="61220"/>
                  </a:lnTo>
                  <a:lnTo>
                    <a:pt x="179949" y="62322"/>
                  </a:lnTo>
                  <a:lnTo>
                    <a:pt x="181349" y="63322"/>
                  </a:lnTo>
                  <a:lnTo>
                    <a:pt x="182283" y="64693"/>
                  </a:lnTo>
                  <a:lnTo>
                    <a:pt x="182905" y="66314"/>
                  </a:lnTo>
                  <a:lnTo>
                    <a:pt x="184731" y="67394"/>
                  </a:lnTo>
                  <a:lnTo>
                    <a:pt x="193337" y="69620"/>
                  </a:lnTo>
                  <a:lnTo>
                    <a:pt x="201375" y="73729"/>
                  </a:lnTo>
                  <a:lnTo>
                    <a:pt x="211675" y="75965"/>
                  </a:lnTo>
                  <a:lnTo>
                    <a:pt x="221833" y="80803"/>
                  </a:lnTo>
                  <a:lnTo>
                    <a:pt x="227264" y="81967"/>
                  </a:lnTo>
                  <a:lnTo>
                    <a:pt x="235331" y="77190"/>
                  </a:lnTo>
                  <a:lnTo>
                    <a:pt x="237321" y="76762"/>
                  </a:lnTo>
                  <a:lnTo>
                    <a:pt x="238647" y="75770"/>
                  </a:lnTo>
                  <a:lnTo>
                    <a:pt x="239532" y="74404"/>
                  </a:lnTo>
                  <a:lnTo>
                    <a:pt x="240776" y="69110"/>
                  </a:lnTo>
                  <a:lnTo>
                    <a:pt x="241291" y="42912"/>
                  </a:lnTo>
                  <a:lnTo>
                    <a:pt x="239414" y="38193"/>
                  </a:lnTo>
                  <a:lnTo>
                    <a:pt x="236934" y="33743"/>
                  </a:lnTo>
                  <a:lnTo>
                    <a:pt x="235342" y="25138"/>
                  </a:lnTo>
                  <a:lnTo>
                    <a:pt x="235211" y="23010"/>
                  </a:lnTo>
                  <a:lnTo>
                    <a:pt x="233184" y="18764"/>
                  </a:lnTo>
                  <a:lnTo>
                    <a:pt x="228868" y="12776"/>
                  </a:lnTo>
                  <a:lnTo>
                    <a:pt x="228623" y="6969"/>
                  </a:lnTo>
                  <a:lnTo>
                    <a:pt x="226729" y="8342"/>
                  </a:lnTo>
                  <a:lnTo>
                    <a:pt x="225236" y="9696"/>
                  </a:lnTo>
                  <a:lnTo>
                    <a:pt x="223577" y="13082"/>
                  </a:lnTo>
                  <a:lnTo>
                    <a:pt x="218956" y="30631"/>
                  </a:lnTo>
                  <a:lnTo>
                    <a:pt x="212140" y="42162"/>
                  </a:lnTo>
                  <a:lnTo>
                    <a:pt x="204184" y="73875"/>
                  </a:lnTo>
                  <a:lnTo>
                    <a:pt x="193132" y="102720"/>
                  </a:lnTo>
                  <a:lnTo>
                    <a:pt x="190574" y="111052"/>
                  </a:lnTo>
                  <a:lnTo>
                    <a:pt x="185628" y="120189"/>
                  </a:lnTo>
                  <a:lnTo>
                    <a:pt x="184442" y="125417"/>
                  </a:lnTo>
                  <a:lnTo>
                    <a:pt x="184345" y="125140"/>
                  </a:lnTo>
                  <a:lnTo>
                    <a:pt x="184150" y="12035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3">
              <a:extLst>
                <a:ext uri="{FF2B5EF4-FFF2-40B4-BE49-F238E27FC236}">
                  <a16:creationId xmlns:a16="http://schemas.microsoft.com/office/drawing/2014/main" id="{3C0A1BB5-CEAB-4C60-AE0E-4FBA26C787C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841750" y="2467302"/>
              <a:ext cx="50801" cy="174299"/>
            </a:xfrm>
            <a:custGeom>
              <a:avLst/>
              <a:gdLst/>
              <a:ahLst/>
              <a:cxnLst/>
              <a:rect l="0" t="0" r="0" b="0"/>
              <a:pathLst>
                <a:path w="50801" h="174299">
                  <a:moveTo>
                    <a:pt x="0" y="15548"/>
                  </a:moveTo>
                  <a:lnTo>
                    <a:pt x="0" y="15548"/>
                  </a:lnTo>
                  <a:lnTo>
                    <a:pt x="0" y="0"/>
                  </a:lnTo>
                  <a:lnTo>
                    <a:pt x="0" y="11111"/>
                  </a:lnTo>
                  <a:lnTo>
                    <a:pt x="705" y="12590"/>
                  </a:lnTo>
                  <a:lnTo>
                    <a:pt x="1881" y="13576"/>
                  </a:lnTo>
                  <a:lnTo>
                    <a:pt x="3371" y="14233"/>
                  </a:lnTo>
                  <a:lnTo>
                    <a:pt x="4364" y="15377"/>
                  </a:lnTo>
                  <a:lnTo>
                    <a:pt x="5467" y="18530"/>
                  </a:lnTo>
                  <a:lnTo>
                    <a:pt x="6881" y="26302"/>
                  </a:lnTo>
                  <a:lnTo>
                    <a:pt x="10663" y="33238"/>
                  </a:lnTo>
                  <a:lnTo>
                    <a:pt x="12621" y="64343"/>
                  </a:lnTo>
                  <a:lnTo>
                    <a:pt x="13390" y="81187"/>
                  </a:lnTo>
                  <a:lnTo>
                    <a:pt x="23683" y="110799"/>
                  </a:lnTo>
                  <a:lnTo>
                    <a:pt x="26773" y="123498"/>
                  </a:lnTo>
                  <a:lnTo>
                    <a:pt x="30275" y="136198"/>
                  </a:lnTo>
                  <a:lnTo>
                    <a:pt x="33502" y="156572"/>
                  </a:lnTo>
                  <a:lnTo>
                    <a:pt x="38619" y="166459"/>
                  </a:lnTo>
                  <a:lnTo>
                    <a:pt x="42564" y="170814"/>
                  </a:lnTo>
                  <a:lnTo>
                    <a:pt x="50800" y="1742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4">
              <a:extLst>
                <a:ext uri="{FF2B5EF4-FFF2-40B4-BE49-F238E27FC236}">
                  <a16:creationId xmlns:a16="http://schemas.microsoft.com/office/drawing/2014/main" id="{E3348C2C-4D0E-486B-9B04-8C20FF7BFCBA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829050" y="2571828"/>
              <a:ext cx="120651" cy="25323"/>
            </a:xfrm>
            <a:custGeom>
              <a:avLst/>
              <a:gdLst/>
              <a:ahLst/>
              <a:cxnLst/>
              <a:rect l="0" t="0" r="0" b="0"/>
              <a:pathLst>
                <a:path w="120651" h="25323">
                  <a:moveTo>
                    <a:pt x="120650" y="6272"/>
                  </a:moveTo>
                  <a:lnTo>
                    <a:pt x="120650" y="6272"/>
                  </a:lnTo>
                  <a:lnTo>
                    <a:pt x="120650" y="805"/>
                  </a:lnTo>
                  <a:lnTo>
                    <a:pt x="119945" y="511"/>
                  </a:lnTo>
                  <a:lnTo>
                    <a:pt x="111812" y="0"/>
                  </a:lnTo>
                  <a:lnTo>
                    <a:pt x="107785" y="1838"/>
                  </a:lnTo>
                  <a:lnTo>
                    <a:pt x="103643" y="4301"/>
                  </a:lnTo>
                  <a:lnTo>
                    <a:pt x="96639" y="5688"/>
                  </a:lnTo>
                  <a:lnTo>
                    <a:pt x="86646" y="6805"/>
                  </a:lnTo>
                  <a:lnTo>
                    <a:pt x="78198" y="10585"/>
                  </a:lnTo>
                  <a:lnTo>
                    <a:pt x="46479" y="18010"/>
                  </a:lnTo>
                  <a:lnTo>
                    <a:pt x="15841" y="24892"/>
                  </a:lnTo>
                  <a:lnTo>
                    <a:pt x="0" y="253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5">
              <a:extLst>
                <a:ext uri="{FF2B5EF4-FFF2-40B4-BE49-F238E27FC236}">
                  <a16:creationId xmlns:a16="http://schemas.microsoft.com/office/drawing/2014/main" id="{3E5CBD09-DF3F-4563-A3DE-07DBDE3F4A61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968750" y="2273300"/>
              <a:ext cx="1130301" cy="279401"/>
            </a:xfrm>
            <a:custGeom>
              <a:avLst/>
              <a:gdLst/>
              <a:ahLst/>
              <a:cxnLst/>
              <a:rect l="0" t="0" r="0" b="0"/>
              <a:pathLst>
                <a:path w="1130301" h="279401">
                  <a:moveTo>
                    <a:pt x="0" y="266700"/>
                  </a:moveTo>
                  <a:lnTo>
                    <a:pt x="0" y="266700"/>
                  </a:lnTo>
                  <a:lnTo>
                    <a:pt x="0" y="272972"/>
                  </a:lnTo>
                  <a:lnTo>
                    <a:pt x="5467" y="273043"/>
                  </a:lnTo>
                  <a:lnTo>
                    <a:pt x="5761" y="273751"/>
                  </a:lnTo>
                  <a:lnTo>
                    <a:pt x="6088" y="276419"/>
                  </a:lnTo>
                  <a:lnTo>
                    <a:pt x="6881" y="277413"/>
                  </a:lnTo>
                  <a:lnTo>
                    <a:pt x="11794" y="279138"/>
                  </a:lnTo>
                  <a:lnTo>
                    <a:pt x="43521" y="279400"/>
                  </a:lnTo>
                  <a:lnTo>
                    <a:pt x="74190" y="279400"/>
                  </a:lnTo>
                  <a:lnTo>
                    <a:pt x="96856" y="278695"/>
                  </a:lnTo>
                  <a:lnTo>
                    <a:pt x="109313" y="274374"/>
                  </a:lnTo>
                  <a:lnTo>
                    <a:pt x="124227" y="272519"/>
                  </a:lnTo>
                  <a:lnTo>
                    <a:pt x="144687" y="262076"/>
                  </a:lnTo>
                  <a:lnTo>
                    <a:pt x="149678" y="260412"/>
                  </a:lnTo>
                  <a:lnTo>
                    <a:pt x="166589" y="249586"/>
                  </a:lnTo>
                  <a:lnTo>
                    <a:pt x="194595" y="218190"/>
                  </a:lnTo>
                  <a:lnTo>
                    <a:pt x="203173" y="207703"/>
                  </a:lnTo>
                  <a:lnTo>
                    <a:pt x="207660" y="198184"/>
                  </a:lnTo>
                  <a:lnTo>
                    <a:pt x="209416" y="193210"/>
                  </a:lnTo>
                  <a:lnTo>
                    <a:pt x="219602" y="179263"/>
                  </a:lnTo>
                  <a:lnTo>
                    <a:pt x="223608" y="166434"/>
                  </a:lnTo>
                  <a:lnTo>
                    <a:pt x="226382" y="161460"/>
                  </a:lnTo>
                  <a:lnTo>
                    <a:pt x="228162" y="152517"/>
                  </a:lnTo>
                  <a:lnTo>
                    <a:pt x="228593" y="121776"/>
                  </a:lnTo>
                  <a:lnTo>
                    <a:pt x="228600" y="91661"/>
                  </a:lnTo>
                  <a:lnTo>
                    <a:pt x="228600" y="63873"/>
                  </a:lnTo>
                  <a:lnTo>
                    <a:pt x="231971" y="60240"/>
                  </a:lnTo>
                  <a:lnTo>
                    <a:pt x="235507" y="58523"/>
                  </a:lnTo>
                  <a:lnTo>
                    <a:pt x="248057" y="57186"/>
                  </a:lnTo>
                  <a:lnTo>
                    <a:pt x="278724" y="57150"/>
                  </a:lnTo>
                  <a:lnTo>
                    <a:pt x="309954" y="57150"/>
                  </a:lnTo>
                  <a:lnTo>
                    <a:pt x="332959" y="56444"/>
                  </a:lnTo>
                  <a:lnTo>
                    <a:pt x="357773" y="51388"/>
                  </a:lnTo>
                  <a:lnTo>
                    <a:pt x="387353" y="50834"/>
                  </a:lnTo>
                  <a:lnTo>
                    <a:pt x="416853" y="50801"/>
                  </a:lnTo>
                  <a:lnTo>
                    <a:pt x="428155" y="51506"/>
                  </a:lnTo>
                  <a:lnTo>
                    <a:pt x="453018" y="56562"/>
                  </a:lnTo>
                  <a:lnTo>
                    <a:pt x="482603" y="57115"/>
                  </a:lnTo>
                  <a:lnTo>
                    <a:pt x="512233" y="57148"/>
                  </a:lnTo>
                  <a:lnTo>
                    <a:pt x="543101" y="57150"/>
                  </a:lnTo>
                  <a:lnTo>
                    <a:pt x="572677" y="57150"/>
                  </a:lnTo>
                  <a:lnTo>
                    <a:pt x="604236" y="57150"/>
                  </a:lnTo>
                  <a:lnTo>
                    <a:pt x="630103" y="59031"/>
                  </a:lnTo>
                  <a:lnTo>
                    <a:pt x="660592" y="62912"/>
                  </a:lnTo>
                  <a:lnTo>
                    <a:pt x="692175" y="63422"/>
                  </a:lnTo>
                  <a:lnTo>
                    <a:pt x="723903" y="63490"/>
                  </a:lnTo>
                  <a:lnTo>
                    <a:pt x="749300" y="63498"/>
                  </a:lnTo>
                  <a:lnTo>
                    <a:pt x="779064" y="63500"/>
                  </a:lnTo>
                  <a:lnTo>
                    <a:pt x="807939" y="63500"/>
                  </a:lnTo>
                  <a:lnTo>
                    <a:pt x="832291" y="61619"/>
                  </a:lnTo>
                  <a:lnTo>
                    <a:pt x="862433" y="58033"/>
                  </a:lnTo>
                  <a:lnTo>
                    <a:pt x="893839" y="52255"/>
                  </a:lnTo>
                  <a:lnTo>
                    <a:pt x="925338" y="46201"/>
                  </a:lnTo>
                  <a:lnTo>
                    <a:pt x="952152" y="41425"/>
                  </a:lnTo>
                  <a:lnTo>
                    <a:pt x="982195" y="34393"/>
                  </a:lnTo>
                  <a:lnTo>
                    <a:pt x="1009244" y="30391"/>
                  </a:lnTo>
                  <a:lnTo>
                    <a:pt x="1040807" y="20812"/>
                  </a:lnTo>
                  <a:lnTo>
                    <a:pt x="1053924" y="17691"/>
                  </a:lnTo>
                  <a:lnTo>
                    <a:pt x="1066748" y="14178"/>
                  </a:lnTo>
                  <a:lnTo>
                    <a:pt x="1074538" y="12652"/>
                  </a:lnTo>
                  <a:lnTo>
                    <a:pt x="1083596" y="8531"/>
                  </a:lnTo>
                  <a:lnTo>
                    <a:pt x="1102121" y="5836"/>
                  </a:lnTo>
                  <a:lnTo>
                    <a:pt x="1111120" y="1362"/>
                  </a:lnTo>
                  <a:lnTo>
                    <a:pt x="1130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16">
              <a:extLst>
                <a:ext uri="{FF2B5EF4-FFF2-40B4-BE49-F238E27FC236}">
                  <a16:creationId xmlns:a16="http://schemas.microsoft.com/office/drawing/2014/main" id="{74ED4406-CC11-4A0E-8677-0A8BC424940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041902" y="2235224"/>
              <a:ext cx="101590" cy="158727"/>
            </a:xfrm>
            <a:custGeom>
              <a:avLst/>
              <a:gdLst/>
              <a:ahLst/>
              <a:cxnLst/>
              <a:rect l="0" t="0" r="0" b="0"/>
              <a:pathLst>
                <a:path w="101590" h="158727">
                  <a:moveTo>
                    <a:pt x="6348" y="6326"/>
                  </a:moveTo>
                  <a:lnTo>
                    <a:pt x="6348" y="6326"/>
                  </a:lnTo>
                  <a:lnTo>
                    <a:pt x="2977" y="6326"/>
                  </a:lnTo>
                  <a:lnTo>
                    <a:pt x="1984" y="7032"/>
                  </a:lnTo>
                  <a:lnTo>
                    <a:pt x="1322" y="8207"/>
                  </a:lnTo>
                  <a:lnTo>
                    <a:pt x="260" y="15164"/>
                  </a:lnTo>
                  <a:lnTo>
                    <a:pt x="0" y="45663"/>
                  </a:lnTo>
                  <a:lnTo>
                    <a:pt x="7838" y="76307"/>
                  </a:lnTo>
                  <a:lnTo>
                    <a:pt x="19479" y="106440"/>
                  </a:lnTo>
                  <a:lnTo>
                    <a:pt x="22767" y="111499"/>
                  </a:lnTo>
                  <a:lnTo>
                    <a:pt x="26760" y="120496"/>
                  </a:lnTo>
                  <a:lnTo>
                    <a:pt x="29531" y="124802"/>
                  </a:lnTo>
                  <a:lnTo>
                    <a:pt x="31662" y="132952"/>
                  </a:lnTo>
                  <a:lnTo>
                    <a:pt x="31746" y="120486"/>
                  </a:lnTo>
                  <a:lnTo>
                    <a:pt x="29866" y="115154"/>
                  </a:lnTo>
                  <a:lnTo>
                    <a:pt x="28376" y="112745"/>
                  </a:lnTo>
                  <a:lnTo>
                    <a:pt x="20488" y="82384"/>
                  </a:lnTo>
                  <a:lnTo>
                    <a:pt x="17593" y="69784"/>
                  </a:lnTo>
                  <a:lnTo>
                    <a:pt x="7517" y="43561"/>
                  </a:lnTo>
                  <a:lnTo>
                    <a:pt x="5873" y="29726"/>
                  </a:lnTo>
                  <a:lnTo>
                    <a:pt x="911" y="17203"/>
                  </a:lnTo>
                  <a:lnTo>
                    <a:pt x="22" y="6705"/>
                  </a:lnTo>
                  <a:lnTo>
                    <a:pt x="6087" y="247"/>
                  </a:lnTo>
                  <a:lnTo>
                    <a:pt x="15163" y="0"/>
                  </a:lnTo>
                  <a:lnTo>
                    <a:pt x="19203" y="1868"/>
                  </a:lnTo>
                  <a:lnTo>
                    <a:pt x="23350" y="4345"/>
                  </a:lnTo>
                  <a:lnTo>
                    <a:pt x="29652" y="6445"/>
                  </a:lnTo>
                  <a:lnTo>
                    <a:pt x="35988" y="10516"/>
                  </a:lnTo>
                  <a:lnTo>
                    <a:pt x="42333" y="12742"/>
                  </a:lnTo>
                  <a:lnTo>
                    <a:pt x="72095" y="35271"/>
                  </a:lnTo>
                  <a:lnTo>
                    <a:pt x="79843" y="37950"/>
                  </a:lnTo>
                  <a:lnTo>
                    <a:pt x="84403" y="41078"/>
                  </a:lnTo>
                  <a:lnTo>
                    <a:pt x="86900" y="44819"/>
                  </a:lnTo>
                  <a:lnTo>
                    <a:pt x="93705" y="59425"/>
                  </a:lnTo>
                  <a:lnTo>
                    <a:pt x="98945" y="67136"/>
                  </a:lnTo>
                  <a:lnTo>
                    <a:pt x="100812" y="73889"/>
                  </a:lnTo>
                  <a:lnTo>
                    <a:pt x="101589" y="103429"/>
                  </a:lnTo>
                  <a:lnTo>
                    <a:pt x="100891" y="116471"/>
                  </a:lnTo>
                  <a:lnTo>
                    <a:pt x="96528" y="124255"/>
                  </a:lnTo>
                  <a:lnTo>
                    <a:pt x="90061" y="131031"/>
                  </a:lnTo>
                  <a:lnTo>
                    <a:pt x="58584" y="152373"/>
                  </a:lnTo>
                  <a:lnTo>
                    <a:pt x="50798" y="1587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SMARTInkShape-Group5">
            <a:extLst>
              <a:ext uri="{FF2B5EF4-FFF2-40B4-BE49-F238E27FC236}">
                <a16:creationId xmlns:a16="http://schemas.microsoft.com/office/drawing/2014/main" id="{ABBCD92C-D456-48CC-AA5F-27F68A069712}"/>
              </a:ext>
            </a:extLst>
          </p:cNvPr>
          <p:cNvGrpSpPr/>
          <p:nvPr/>
        </p:nvGrpSpPr>
        <p:grpSpPr>
          <a:xfrm>
            <a:off x="5378450" y="1886053"/>
            <a:ext cx="2565105" cy="564779"/>
            <a:chOff x="5378450" y="1886053"/>
            <a:chExt cx="2565105" cy="564779"/>
          </a:xfrm>
        </p:grpSpPr>
        <p:sp>
          <p:nvSpPr>
            <p:cNvPr id="21" name="SMARTInkShape-17">
              <a:extLst>
                <a:ext uri="{FF2B5EF4-FFF2-40B4-BE49-F238E27FC236}">
                  <a16:creationId xmlns:a16="http://schemas.microsoft.com/office/drawing/2014/main" id="{D435F1E2-A46D-4034-BED7-62F6CC32345D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5378450" y="2197100"/>
              <a:ext cx="25401" cy="49910"/>
            </a:xfrm>
            <a:custGeom>
              <a:avLst/>
              <a:gdLst/>
              <a:ahLst/>
              <a:cxnLst/>
              <a:rect l="0" t="0" r="0" b="0"/>
              <a:pathLst>
                <a:path w="25401" h="49910">
                  <a:moveTo>
                    <a:pt x="6350" y="0"/>
                  </a:moveTo>
                  <a:lnTo>
                    <a:pt x="6350" y="0"/>
                  </a:lnTo>
                  <a:lnTo>
                    <a:pt x="15810" y="9459"/>
                  </a:lnTo>
                  <a:lnTo>
                    <a:pt x="17610" y="13141"/>
                  </a:lnTo>
                  <a:lnTo>
                    <a:pt x="20805" y="30465"/>
                  </a:lnTo>
                  <a:lnTo>
                    <a:pt x="24493" y="36592"/>
                  </a:lnTo>
                  <a:lnTo>
                    <a:pt x="25393" y="44361"/>
                  </a:lnTo>
                  <a:lnTo>
                    <a:pt x="25400" y="49909"/>
                  </a:lnTo>
                  <a:lnTo>
                    <a:pt x="18493" y="45657"/>
                  </a:lnTo>
                  <a:lnTo>
                    <a:pt x="13845" y="44688"/>
                  </a:lnTo>
                  <a:lnTo>
                    <a:pt x="7333" y="39004"/>
                  </a:lnTo>
                  <a:lnTo>
                    <a:pt x="5838" y="29551"/>
                  </a:lnTo>
                  <a:lnTo>
                    <a:pt x="4598" y="28167"/>
                  </a:lnTo>
                  <a:lnTo>
                    <a:pt x="3065" y="27245"/>
                  </a:lnTo>
                  <a:lnTo>
                    <a:pt x="2043" y="25924"/>
                  </a:lnTo>
                  <a:lnTo>
                    <a:pt x="908" y="22576"/>
                  </a:lnTo>
                  <a:lnTo>
                    <a:pt x="0" y="7236"/>
                  </a:lnTo>
                  <a:lnTo>
                    <a:pt x="705" y="6940"/>
                  </a:lnTo>
                  <a:lnTo>
                    <a:pt x="12361" y="6357"/>
                  </a:lnTo>
                  <a:lnTo>
                    <a:pt x="18137" y="11818"/>
                  </a:lnTo>
                  <a:lnTo>
                    <a:pt x="18970" y="18090"/>
                  </a:lnTo>
                  <a:lnTo>
                    <a:pt x="190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18">
              <a:extLst>
                <a:ext uri="{FF2B5EF4-FFF2-40B4-BE49-F238E27FC236}">
                  <a16:creationId xmlns:a16="http://schemas.microsoft.com/office/drawing/2014/main" id="{38F67D1C-3D52-48A9-8420-1D58B9175F4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5417433" y="2382164"/>
              <a:ext cx="24516" cy="55329"/>
            </a:xfrm>
            <a:custGeom>
              <a:avLst/>
              <a:gdLst/>
              <a:ahLst/>
              <a:cxnLst/>
              <a:rect l="0" t="0" r="0" b="0"/>
              <a:pathLst>
                <a:path w="24516" h="55329">
                  <a:moveTo>
                    <a:pt x="11817" y="30836"/>
                  </a:moveTo>
                  <a:lnTo>
                    <a:pt x="11817" y="30836"/>
                  </a:lnTo>
                  <a:lnTo>
                    <a:pt x="11817" y="24748"/>
                  </a:lnTo>
                  <a:lnTo>
                    <a:pt x="5545" y="11943"/>
                  </a:lnTo>
                  <a:lnTo>
                    <a:pt x="5474" y="17267"/>
                  </a:lnTo>
                  <a:lnTo>
                    <a:pt x="8840" y="21249"/>
                  </a:lnTo>
                  <a:lnTo>
                    <a:pt x="9127" y="23034"/>
                  </a:lnTo>
                  <a:lnTo>
                    <a:pt x="7565" y="26898"/>
                  </a:lnTo>
                  <a:lnTo>
                    <a:pt x="7571" y="28916"/>
                  </a:lnTo>
                  <a:lnTo>
                    <a:pt x="9459" y="33040"/>
                  </a:lnTo>
                  <a:lnTo>
                    <a:pt x="9540" y="34422"/>
                  </a:lnTo>
                  <a:lnTo>
                    <a:pt x="8887" y="35343"/>
                  </a:lnTo>
                  <a:lnTo>
                    <a:pt x="7747" y="35958"/>
                  </a:lnTo>
                  <a:lnTo>
                    <a:pt x="7693" y="37073"/>
                  </a:lnTo>
                  <a:lnTo>
                    <a:pt x="11134" y="42545"/>
                  </a:lnTo>
                  <a:lnTo>
                    <a:pt x="9632" y="44977"/>
                  </a:lnTo>
                  <a:lnTo>
                    <a:pt x="5711" y="49599"/>
                  </a:lnTo>
                  <a:lnTo>
                    <a:pt x="5489" y="55328"/>
                  </a:lnTo>
                  <a:lnTo>
                    <a:pt x="5474" y="52596"/>
                  </a:lnTo>
                  <a:lnTo>
                    <a:pt x="3588" y="49209"/>
                  </a:lnTo>
                  <a:lnTo>
                    <a:pt x="0" y="44657"/>
                  </a:lnTo>
                  <a:lnTo>
                    <a:pt x="412" y="43578"/>
                  </a:lnTo>
                  <a:lnTo>
                    <a:pt x="2749" y="40497"/>
                  </a:lnTo>
                  <a:lnTo>
                    <a:pt x="4259" y="34894"/>
                  </a:lnTo>
                  <a:lnTo>
                    <a:pt x="5228" y="23171"/>
                  </a:lnTo>
                  <a:lnTo>
                    <a:pt x="6013" y="21493"/>
                  </a:lnTo>
                  <a:lnTo>
                    <a:pt x="7242" y="20374"/>
                  </a:lnTo>
                  <a:lnTo>
                    <a:pt x="8766" y="19628"/>
                  </a:lnTo>
                  <a:lnTo>
                    <a:pt x="9784" y="18425"/>
                  </a:lnTo>
                  <a:lnTo>
                    <a:pt x="10913" y="15207"/>
                  </a:lnTo>
                  <a:lnTo>
                    <a:pt x="11794" y="5787"/>
                  </a:lnTo>
                  <a:lnTo>
                    <a:pt x="17282" y="0"/>
                  </a:lnTo>
                  <a:lnTo>
                    <a:pt x="18283" y="401"/>
                  </a:lnTo>
                  <a:lnTo>
                    <a:pt x="23557" y="4634"/>
                  </a:lnTo>
                  <a:lnTo>
                    <a:pt x="24090" y="6961"/>
                  </a:lnTo>
                  <a:lnTo>
                    <a:pt x="24515" y="18033"/>
                  </a:lnTo>
                  <a:lnTo>
                    <a:pt x="18167" y="1813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19">
              <a:extLst>
                <a:ext uri="{FF2B5EF4-FFF2-40B4-BE49-F238E27FC236}">
                  <a16:creationId xmlns:a16="http://schemas.microsoft.com/office/drawing/2014/main" id="{7205D0CC-761F-46CE-8611-3D053A4138E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493407" y="2133617"/>
              <a:ext cx="81894" cy="138402"/>
            </a:xfrm>
            <a:custGeom>
              <a:avLst/>
              <a:gdLst/>
              <a:ahLst/>
              <a:cxnLst/>
              <a:rect l="0" t="0" r="0" b="0"/>
              <a:pathLst>
                <a:path w="81894" h="138402">
                  <a:moveTo>
                    <a:pt x="31093" y="95233"/>
                  </a:moveTo>
                  <a:lnTo>
                    <a:pt x="31093" y="95233"/>
                  </a:lnTo>
                  <a:lnTo>
                    <a:pt x="42887" y="95233"/>
                  </a:lnTo>
                  <a:lnTo>
                    <a:pt x="46896" y="91862"/>
                  </a:lnTo>
                  <a:lnTo>
                    <a:pt x="48700" y="88325"/>
                  </a:lnTo>
                  <a:lnTo>
                    <a:pt x="50059" y="79501"/>
                  </a:lnTo>
                  <a:lnTo>
                    <a:pt x="50135" y="62169"/>
                  </a:lnTo>
                  <a:lnTo>
                    <a:pt x="43675" y="40835"/>
                  </a:lnTo>
                  <a:lnTo>
                    <a:pt x="32843" y="25420"/>
                  </a:lnTo>
                  <a:lnTo>
                    <a:pt x="31165" y="21166"/>
                  </a:lnTo>
                  <a:lnTo>
                    <a:pt x="28068" y="16924"/>
                  </a:lnTo>
                  <a:lnTo>
                    <a:pt x="24340" y="14568"/>
                  </a:lnTo>
                  <a:lnTo>
                    <a:pt x="19568" y="13055"/>
                  </a:lnTo>
                  <a:lnTo>
                    <a:pt x="17033" y="14730"/>
                  </a:lnTo>
                  <a:lnTo>
                    <a:pt x="9657" y="21554"/>
                  </a:lnTo>
                  <a:lnTo>
                    <a:pt x="7456" y="25563"/>
                  </a:lnTo>
                  <a:lnTo>
                    <a:pt x="0" y="53154"/>
                  </a:lnTo>
                  <a:lnTo>
                    <a:pt x="106" y="79028"/>
                  </a:lnTo>
                  <a:lnTo>
                    <a:pt x="7186" y="108866"/>
                  </a:lnTo>
                  <a:lnTo>
                    <a:pt x="13498" y="126507"/>
                  </a:lnTo>
                  <a:lnTo>
                    <a:pt x="16218" y="131005"/>
                  </a:lnTo>
                  <a:lnTo>
                    <a:pt x="17426" y="135356"/>
                  </a:lnTo>
                  <a:lnTo>
                    <a:pt x="18454" y="136798"/>
                  </a:lnTo>
                  <a:lnTo>
                    <a:pt x="19846" y="137760"/>
                  </a:lnTo>
                  <a:lnTo>
                    <a:pt x="21478" y="138401"/>
                  </a:lnTo>
                  <a:lnTo>
                    <a:pt x="23272" y="138123"/>
                  </a:lnTo>
                  <a:lnTo>
                    <a:pt x="27146" y="135932"/>
                  </a:lnTo>
                  <a:lnTo>
                    <a:pt x="28462" y="134360"/>
                  </a:lnTo>
                  <a:lnTo>
                    <a:pt x="43912" y="104543"/>
                  </a:lnTo>
                  <a:lnTo>
                    <a:pt x="56504" y="74561"/>
                  </a:lnTo>
                  <a:lnTo>
                    <a:pt x="64169" y="44848"/>
                  </a:lnTo>
                  <a:lnTo>
                    <a:pt x="67704" y="31856"/>
                  </a:lnTo>
                  <a:lnTo>
                    <a:pt x="69192" y="115"/>
                  </a:lnTo>
                  <a:lnTo>
                    <a:pt x="69193" y="42"/>
                  </a:lnTo>
                  <a:lnTo>
                    <a:pt x="72564" y="0"/>
                  </a:lnTo>
                  <a:lnTo>
                    <a:pt x="73557" y="700"/>
                  </a:lnTo>
                  <a:lnTo>
                    <a:pt x="74219" y="1872"/>
                  </a:lnTo>
                  <a:lnTo>
                    <a:pt x="75151" y="8774"/>
                  </a:lnTo>
                  <a:lnTo>
                    <a:pt x="75536" y="37153"/>
                  </a:lnTo>
                  <a:lnTo>
                    <a:pt x="75543" y="68630"/>
                  </a:lnTo>
                  <a:lnTo>
                    <a:pt x="75543" y="84358"/>
                  </a:lnTo>
                  <a:lnTo>
                    <a:pt x="76248" y="85867"/>
                  </a:lnTo>
                  <a:lnTo>
                    <a:pt x="77425" y="86872"/>
                  </a:lnTo>
                  <a:lnTo>
                    <a:pt x="81893" y="888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20">
              <a:extLst>
                <a:ext uri="{FF2B5EF4-FFF2-40B4-BE49-F238E27FC236}">
                  <a16:creationId xmlns:a16="http://schemas.microsoft.com/office/drawing/2014/main" id="{B6CA0877-A9A2-4F7B-BEA0-03290D04B36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581650" y="2120935"/>
              <a:ext cx="31751" cy="107916"/>
            </a:xfrm>
            <a:custGeom>
              <a:avLst/>
              <a:gdLst/>
              <a:ahLst/>
              <a:cxnLst/>
              <a:rect l="0" t="0" r="0" b="0"/>
              <a:pathLst>
                <a:path w="31751" h="107916">
                  <a:moveTo>
                    <a:pt x="0" y="63465"/>
                  </a:moveTo>
                  <a:lnTo>
                    <a:pt x="0" y="63465"/>
                  </a:lnTo>
                  <a:lnTo>
                    <a:pt x="0" y="33611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0" y="3346"/>
                  </a:lnTo>
                  <a:lnTo>
                    <a:pt x="1881" y="6877"/>
                  </a:lnTo>
                  <a:lnTo>
                    <a:pt x="3371" y="8807"/>
                  </a:lnTo>
                  <a:lnTo>
                    <a:pt x="5026" y="14713"/>
                  </a:lnTo>
                  <a:lnTo>
                    <a:pt x="6327" y="45574"/>
                  </a:lnTo>
                  <a:lnTo>
                    <a:pt x="12307" y="76293"/>
                  </a:lnTo>
                  <a:lnTo>
                    <a:pt x="13231" y="83983"/>
                  </a:lnTo>
                  <a:lnTo>
                    <a:pt x="17718" y="92279"/>
                  </a:lnTo>
                  <a:lnTo>
                    <a:pt x="22811" y="99205"/>
                  </a:lnTo>
                  <a:lnTo>
                    <a:pt x="24249" y="103574"/>
                  </a:lnTo>
                  <a:lnTo>
                    <a:pt x="25338" y="105021"/>
                  </a:lnTo>
                  <a:lnTo>
                    <a:pt x="31750" y="1079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1">
              <a:extLst>
                <a:ext uri="{FF2B5EF4-FFF2-40B4-BE49-F238E27FC236}">
                  <a16:creationId xmlns:a16="http://schemas.microsoft.com/office/drawing/2014/main" id="{1608C17B-921E-4DC7-816F-49EA3DECC1F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5549900" y="2184425"/>
              <a:ext cx="88899" cy="63476"/>
            </a:xfrm>
            <a:custGeom>
              <a:avLst/>
              <a:gdLst/>
              <a:ahLst/>
              <a:cxnLst/>
              <a:rect l="0" t="0" r="0" b="0"/>
              <a:pathLst>
                <a:path w="88899" h="63476">
                  <a:moveTo>
                    <a:pt x="82550" y="12675"/>
                  </a:moveTo>
                  <a:lnTo>
                    <a:pt x="82550" y="12675"/>
                  </a:lnTo>
                  <a:lnTo>
                    <a:pt x="88017" y="7208"/>
                  </a:lnTo>
                  <a:lnTo>
                    <a:pt x="88898" y="0"/>
                  </a:lnTo>
                  <a:lnTo>
                    <a:pt x="85529" y="3354"/>
                  </a:lnTo>
                  <a:lnTo>
                    <a:pt x="81992" y="5004"/>
                  </a:lnTo>
                  <a:lnTo>
                    <a:pt x="80062" y="5444"/>
                  </a:lnTo>
                  <a:lnTo>
                    <a:pt x="69802" y="11235"/>
                  </a:lnTo>
                  <a:lnTo>
                    <a:pt x="54190" y="13897"/>
                  </a:lnTo>
                  <a:lnTo>
                    <a:pt x="25351" y="33368"/>
                  </a:lnTo>
                  <a:lnTo>
                    <a:pt x="0" y="6347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22">
              <a:extLst>
                <a:ext uri="{FF2B5EF4-FFF2-40B4-BE49-F238E27FC236}">
                  <a16:creationId xmlns:a16="http://schemas.microsoft.com/office/drawing/2014/main" id="{D7E6BA64-CE29-4880-92DA-79708E7C10A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537470" y="2095500"/>
              <a:ext cx="1244331" cy="355332"/>
            </a:xfrm>
            <a:custGeom>
              <a:avLst/>
              <a:gdLst/>
              <a:ahLst/>
              <a:cxnLst/>
              <a:rect l="0" t="0" r="0" b="0"/>
              <a:pathLst>
                <a:path w="1244331" h="355332">
                  <a:moveTo>
                    <a:pt x="31480" y="323850"/>
                  </a:moveTo>
                  <a:lnTo>
                    <a:pt x="31480" y="323850"/>
                  </a:lnTo>
                  <a:lnTo>
                    <a:pt x="31480" y="348963"/>
                  </a:lnTo>
                  <a:lnTo>
                    <a:pt x="26013" y="354692"/>
                  </a:lnTo>
                  <a:lnTo>
                    <a:pt x="22020" y="355331"/>
                  </a:lnTo>
                  <a:lnTo>
                    <a:pt x="20941" y="354715"/>
                  </a:lnTo>
                  <a:lnTo>
                    <a:pt x="20220" y="353599"/>
                  </a:lnTo>
                  <a:lnTo>
                    <a:pt x="19740" y="352150"/>
                  </a:lnTo>
                  <a:lnTo>
                    <a:pt x="10978" y="341524"/>
                  </a:lnTo>
                  <a:lnTo>
                    <a:pt x="9345" y="339866"/>
                  </a:lnTo>
                  <a:lnTo>
                    <a:pt x="7531" y="336142"/>
                  </a:lnTo>
                  <a:lnTo>
                    <a:pt x="0" y="308410"/>
                  </a:lnTo>
                  <a:lnTo>
                    <a:pt x="1731" y="304523"/>
                  </a:lnTo>
                  <a:lnTo>
                    <a:pt x="5825" y="298806"/>
                  </a:lnTo>
                  <a:lnTo>
                    <a:pt x="21189" y="298453"/>
                  </a:lnTo>
                  <a:lnTo>
                    <a:pt x="22503" y="299158"/>
                  </a:lnTo>
                  <a:lnTo>
                    <a:pt x="23378" y="300333"/>
                  </a:lnTo>
                  <a:lnTo>
                    <a:pt x="23962" y="301822"/>
                  </a:lnTo>
                  <a:lnTo>
                    <a:pt x="25057" y="302815"/>
                  </a:lnTo>
                  <a:lnTo>
                    <a:pt x="28155" y="303918"/>
                  </a:lnTo>
                  <a:lnTo>
                    <a:pt x="29263" y="304917"/>
                  </a:lnTo>
                  <a:lnTo>
                    <a:pt x="31187" y="310190"/>
                  </a:lnTo>
                  <a:lnTo>
                    <a:pt x="31480" y="335559"/>
                  </a:lnTo>
                  <a:lnTo>
                    <a:pt x="30775" y="335890"/>
                  </a:lnTo>
                  <a:lnTo>
                    <a:pt x="28110" y="336256"/>
                  </a:lnTo>
                  <a:lnTo>
                    <a:pt x="27116" y="337060"/>
                  </a:lnTo>
                  <a:lnTo>
                    <a:pt x="26013" y="339834"/>
                  </a:lnTo>
                  <a:lnTo>
                    <a:pt x="25719" y="340150"/>
                  </a:lnTo>
                  <a:lnTo>
                    <a:pt x="25522" y="339656"/>
                  </a:lnTo>
                  <a:lnTo>
                    <a:pt x="25208" y="337164"/>
                  </a:lnTo>
                  <a:lnTo>
                    <a:pt x="19669" y="336604"/>
                  </a:lnTo>
                  <a:lnTo>
                    <a:pt x="19373" y="335880"/>
                  </a:lnTo>
                  <a:lnTo>
                    <a:pt x="19044" y="333195"/>
                  </a:lnTo>
                  <a:lnTo>
                    <a:pt x="18250" y="332197"/>
                  </a:lnTo>
                  <a:lnTo>
                    <a:pt x="15488" y="331088"/>
                  </a:lnTo>
                  <a:lnTo>
                    <a:pt x="14469" y="330086"/>
                  </a:lnTo>
                  <a:lnTo>
                    <a:pt x="12698" y="324810"/>
                  </a:lnTo>
                  <a:lnTo>
                    <a:pt x="12432" y="311496"/>
                  </a:lnTo>
                  <a:lnTo>
                    <a:pt x="17897" y="311180"/>
                  </a:lnTo>
                  <a:lnTo>
                    <a:pt x="21890" y="314530"/>
                  </a:lnTo>
                  <a:lnTo>
                    <a:pt x="23690" y="318061"/>
                  </a:lnTo>
                  <a:lnTo>
                    <a:pt x="24845" y="322707"/>
                  </a:lnTo>
                  <a:lnTo>
                    <a:pt x="29438" y="328694"/>
                  </a:lnTo>
                  <a:lnTo>
                    <a:pt x="30875" y="334614"/>
                  </a:lnTo>
                  <a:lnTo>
                    <a:pt x="31478" y="342868"/>
                  </a:lnTo>
                  <a:lnTo>
                    <a:pt x="28108" y="342890"/>
                  </a:lnTo>
                  <a:lnTo>
                    <a:pt x="27116" y="342188"/>
                  </a:lnTo>
                  <a:lnTo>
                    <a:pt x="26454" y="341014"/>
                  </a:lnTo>
                  <a:lnTo>
                    <a:pt x="25304" y="336432"/>
                  </a:lnTo>
                  <a:lnTo>
                    <a:pt x="25208" y="333440"/>
                  </a:lnTo>
                  <a:lnTo>
                    <a:pt x="23283" y="329759"/>
                  </a:lnTo>
                  <a:lnTo>
                    <a:pt x="21782" y="327789"/>
                  </a:lnTo>
                  <a:lnTo>
                    <a:pt x="20115" y="321838"/>
                  </a:lnTo>
                  <a:lnTo>
                    <a:pt x="18858" y="302937"/>
                  </a:lnTo>
                  <a:lnTo>
                    <a:pt x="18126" y="301441"/>
                  </a:lnTo>
                  <a:lnTo>
                    <a:pt x="16934" y="300444"/>
                  </a:lnTo>
                  <a:lnTo>
                    <a:pt x="15433" y="299780"/>
                  </a:lnTo>
                  <a:lnTo>
                    <a:pt x="14431" y="298631"/>
                  </a:lnTo>
                  <a:lnTo>
                    <a:pt x="12694" y="293099"/>
                  </a:lnTo>
                  <a:lnTo>
                    <a:pt x="12430" y="285750"/>
                  </a:lnTo>
                  <a:lnTo>
                    <a:pt x="27595" y="285750"/>
                  </a:lnTo>
                  <a:lnTo>
                    <a:pt x="31635" y="287631"/>
                  </a:lnTo>
                  <a:lnTo>
                    <a:pt x="33700" y="289121"/>
                  </a:lnTo>
                  <a:lnTo>
                    <a:pt x="43348" y="291217"/>
                  </a:lnTo>
                  <a:lnTo>
                    <a:pt x="63399" y="293865"/>
                  </a:lnTo>
                  <a:lnTo>
                    <a:pt x="75981" y="297092"/>
                  </a:lnTo>
                  <a:lnTo>
                    <a:pt x="103216" y="298331"/>
                  </a:lnTo>
                  <a:lnTo>
                    <a:pt x="120938" y="300296"/>
                  </a:lnTo>
                  <a:lnTo>
                    <a:pt x="152203" y="304207"/>
                  </a:lnTo>
                  <a:lnTo>
                    <a:pt x="183890" y="304722"/>
                  </a:lnTo>
                  <a:lnTo>
                    <a:pt x="213646" y="305490"/>
                  </a:lnTo>
                  <a:lnTo>
                    <a:pt x="242520" y="309823"/>
                  </a:lnTo>
                  <a:lnTo>
                    <a:pt x="266872" y="312638"/>
                  </a:lnTo>
                  <a:lnTo>
                    <a:pt x="291961" y="316059"/>
                  </a:lnTo>
                  <a:lnTo>
                    <a:pt x="319150" y="318954"/>
                  </a:lnTo>
                  <a:lnTo>
                    <a:pt x="347667" y="324281"/>
                  </a:lnTo>
                  <a:lnTo>
                    <a:pt x="373991" y="328446"/>
                  </a:lnTo>
                  <a:lnTo>
                    <a:pt x="399665" y="329680"/>
                  </a:lnTo>
                  <a:lnTo>
                    <a:pt x="427027" y="331928"/>
                  </a:lnTo>
                  <a:lnTo>
                    <a:pt x="455595" y="333299"/>
                  </a:lnTo>
                  <a:lnTo>
                    <a:pt x="481935" y="331118"/>
                  </a:lnTo>
                  <a:lnTo>
                    <a:pt x="507613" y="328591"/>
                  </a:lnTo>
                  <a:lnTo>
                    <a:pt x="533096" y="325255"/>
                  </a:lnTo>
                  <a:lnTo>
                    <a:pt x="549343" y="323063"/>
                  </a:lnTo>
                  <a:lnTo>
                    <a:pt x="578901" y="312040"/>
                  </a:lnTo>
                  <a:lnTo>
                    <a:pt x="608337" y="299488"/>
                  </a:lnTo>
                  <a:lnTo>
                    <a:pt x="635924" y="279258"/>
                  </a:lnTo>
                  <a:lnTo>
                    <a:pt x="652253" y="264776"/>
                  </a:lnTo>
                  <a:lnTo>
                    <a:pt x="679047" y="233457"/>
                  </a:lnTo>
                  <a:lnTo>
                    <a:pt x="695260" y="207368"/>
                  </a:lnTo>
                  <a:lnTo>
                    <a:pt x="709444" y="175622"/>
                  </a:lnTo>
                  <a:lnTo>
                    <a:pt x="727974" y="143873"/>
                  </a:lnTo>
                  <a:lnTo>
                    <a:pt x="746979" y="112828"/>
                  </a:lnTo>
                  <a:lnTo>
                    <a:pt x="758144" y="100380"/>
                  </a:lnTo>
                  <a:lnTo>
                    <a:pt x="787318" y="79862"/>
                  </a:lnTo>
                  <a:lnTo>
                    <a:pt x="807680" y="65268"/>
                  </a:lnTo>
                  <a:lnTo>
                    <a:pt x="837422" y="53149"/>
                  </a:lnTo>
                  <a:lnTo>
                    <a:pt x="867609" y="42364"/>
                  </a:lnTo>
                  <a:lnTo>
                    <a:pt x="896082" y="34578"/>
                  </a:lnTo>
                  <a:lnTo>
                    <a:pt x="923442" y="31882"/>
                  </a:lnTo>
                  <a:lnTo>
                    <a:pt x="949737" y="27634"/>
                  </a:lnTo>
                  <a:lnTo>
                    <a:pt x="975402" y="25357"/>
                  </a:lnTo>
                  <a:lnTo>
                    <a:pt x="1000881" y="21232"/>
                  </a:lnTo>
                  <a:lnTo>
                    <a:pt x="1026304" y="19697"/>
                  </a:lnTo>
                  <a:lnTo>
                    <a:pt x="1051711" y="19242"/>
                  </a:lnTo>
                  <a:lnTo>
                    <a:pt x="1076407" y="18401"/>
                  </a:lnTo>
                  <a:lnTo>
                    <a:pt x="1105954" y="14035"/>
                  </a:lnTo>
                  <a:lnTo>
                    <a:pt x="1135387" y="12964"/>
                  </a:lnTo>
                  <a:lnTo>
                    <a:pt x="1166118" y="10853"/>
                  </a:lnTo>
                  <a:lnTo>
                    <a:pt x="1184666" y="7239"/>
                  </a:lnTo>
                  <a:lnTo>
                    <a:pt x="1213888" y="6385"/>
                  </a:lnTo>
                  <a:lnTo>
                    <a:pt x="1233921" y="6350"/>
                  </a:lnTo>
                  <a:lnTo>
                    <a:pt x="1235274" y="5645"/>
                  </a:lnTo>
                  <a:lnTo>
                    <a:pt x="1236176" y="4469"/>
                  </a:lnTo>
                  <a:lnTo>
                    <a:pt x="1237623" y="883"/>
                  </a:lnTo>
                  <a:lnTo>
                    <a:pt x="1239703" y="392"/>
                  </a:lnTo>
                  <a:lnTo>
                    <a:pt x="124433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23">
              <a:extLst>
                <a:ext uri="{FF2B5EF4-FFF2-40B4-BE49-F238E27FC236}">
                  <a16:creationId xmlns:a16="http://schemas.microsoft.com/office/drawing/2014/main" id="{1EFB2B1F-E312-46C1-AFD7-4E93E9914D12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759091" y="2038350"/>
              <a:ext cx="60780" cy="139701"/>
            </a:xfrm>
            <a:custGeom>
              <a:avLst/>
              <a:gdLst/>
              <a:ahLst/>
              <a:cxnLst/>
              <a:rect l="0" t="0" r="0" b="0"/>
              <a:pathLst>
                <a:path w="60780" h="139701">
                  <a:moveTo>
                    <a:pt x="3659" y="0"/>
                  </a:moveTo>
                  <a:lnTo>
                    <a:pt x="3659" y="0"/>
                  </a:lnTo>
                  <a:lnTo>
                    <a:pt x="288" y="3371"/>
                  </a:lnTo>
                  <a:lnTo>
                    <a:pt x="0" y="4364"/>
                  </a:lnTo>
                  <a:lnTo>
                    <a:pt x="514" y="5026"/>
                  </a:lnTo>
                  <a:lnTo>
                    <a:pt x="1562" y="5467"/>
                  </a:lnTo>
                  <a:lnTo>
                    <a:pt x="2261" y="6467"/>
                  </a:lnTo>
                  <a:lnTo>
                    <a:pt x="3475" y="11740"/>
                  </a:lnTo>
                  <a:lnTo>
                    <a:pt x="33298" y="42338"/>
                  </a:lnTo>
                  <a:lnTo>
                    <a:pt x="38938" y="48685"/>
                  </a:lnTo>
                  <a:lnTo>
                    <a:pt x="43083" y="57150"/>
                  </a:lnTo>
                  <a:lnTo>
                    <a:pt x="59639" y="81112"/>
                  </a:lnTo>
                  <a:lnTo>
                    <a:pt x="60463" y="85495"/>
                  </a:lnTo>
                  <a:lnTo>
                    <a:pt x="60779" y="97439"/>
                  </a:lnTo>
                  <a:lnTo>
                    <a:pt x="58915" y="101632"/>
                  </a:lnTo>
                  <a:lnTo>
                    <a:pt x="50682" y="112188"/>
                  </a:lnTo>
                  <a:lnTo>
                    <a:pt x="48448" y="119396"/>
                  </a:lnTo>
                  <a:lnTo>
                    <a:pt x="35409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24">
              <a:extLst>
                <a:ext uri="{FF2B5EF4-FFF2-40B4-BE49-F238E27FC236}">
                  <a16:creationId xmlns:a16="http://schemas.microsoft.com/office/drawing/2014/main" id="{B3709E7C-3CB0-4C35-89C5-599DE64E71C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878344" y="2000250"/>
              <a:ext cx="87607" cy="393701"/>
            </a:xfrm>
            <a:custGeom>
              <a:avLst/>
              <a:gdLst/>
              <a:ahLst/>
              <a:cxnLst/>
              <a:rect l="0" t="0" r="0" b="0"/>
              <a:pathLst>
                <a:path w="87607" h="393701">
                  <a:moveTo>
                    <a:pt x="5056" y="0"/>
                  </a:moveTo>
                  <a:lnTo>
                    <a:pt x="5056" y="0"/>
                  </a:lnTo>
                  <a:lnTo>
                    <a:pt x="1685" y="3371"/>
                  </a:lnTo>
                  <a:lnTo>
                    <a:pt x="30" y="8789"/>
                  </a:lnTo>
                  <a:lnTo>
                    <a:pt x="0" y="16606"/>
                  </a:lnTo>
                  <a:lnTo>
                    <a:pt x="7622" y="44965"/>
                  </a:lnTo>
                  <a:lnTo>
                    <a:pt x="11364" y="75727"/>
                  </a:lnTo>
                  <a:lnTo>
                    <a:pt x="16255" y="104831"/>
                  </a:lnTo>
                  <a:lnTo>
                    <a:pt x="22172" y="135797"/>
                  </a:lnTo>
                  <a:lnTo>
                    <a:pt x="26304" y="156780"/>
                  </a:lnTo>
                  <a:lnTo>
                    <a:pt x="30492" y="179747"/>
                  </a:lnTo>
                  <a:lnTo>
                    <a:pt x="35411" y="204065"/>
                  </a:lnTo>
                  <a:lnTo>
                    <a:pt x="42301" y="228984"/>
                  </a:lnTo>
                  <a:lnTo>
                    <a:pt x="48184" y="252289"/>
                  </a:lnTo>
                  <a:lnTo>
                    <a:pt x="53858" y="274406"/>
                  </a:lnTo>
                  <a:lnTo>
                    <a:pt x="64280" y="305986"/>
                  </a:lnTo>
                  <a:lnTo>
                    <a:pt x="72149" y="333530"/>
                  </a:lnTo>
                  <a:lnTo>
                    <a:pt x="79248" y="364359"/>
                  </a:lnTo>
                  <a:lnTo>
                    <a:pt x="82543" y="379832"/>
                  </a:lnTo>
                  <a:lnTo>
                    <a:pt x="87606" y="393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25">
              <a:extLst>
                <a:ext uri="{FF2B5EF4-FFF2-40B4-BE49-F238E27FC236}">
                  <a16:creationId xmlns:a16="http://schemas.microsoft.com/office/drawing/2014/main" id="{4979681A-0558-4B12-9C79-A80B49ABAAD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6870723" y="1886053"/>
              <a:ext cx="1072832" cy="552348"/>
            </a:xfrm>
            <a:custGeom>
              <a:avLst/>
              <a:gdLst/>
              <a:ahLst/>
              <a:cxnLst/>
              <a:rect l="0" t="0" r="0" b="0"/>
              <a:pathLst>
                <a:path w="1072832" h="552348">
                  <a:moveTo>
                    <a:pt x="6327" y="145947"/>
                  </a:moveTo>
                  <a:lnTo>
                    <a:pt x="6327" y="145947"/>
                  </a:lnTo>
                  <a:lnTo>
                    <a:pt x="1963" y="135808"/>
                  </a:lnTo>
                  <a:lnTo>
                    <a:pt x="11" y="106102"/>
                  </a:lnTo>
                  <a:lnTo>
                    <a:pt x="0" y="102450"/>
                  </a:lnTo>
                  <a:lnTo>
                    <a:pt x="698" y="100016"/>
                  </a:lnTo>
                  <a:lnTo>
                    <a:pt x="1868" y="98393"/>
                  </a:lnTo>
                  <a:lnTo>
                    <a:pt x="3354" y="97311"/>
                  </a:lnTo>
                  <a:lnTo>
                    <a:pt x="6887" y="96109"/>
                  </a:lnTo>
                  <a:lnTo>
                    <a:pt x="11514" y="94869"/>
                  </a:lnTo>
                  <a:lnTo>
                    <a:pt x="26644" y="89736"/>
                  </a:lnTo>
                  <a:lnTo>
                    <a:pt x="45932" y="89688"/>
                  </a:lnTo>
                  <a:lnTo>
                    <a:pt x="76375" y="94289"/>
                  </a:lnTo>
                  <a:lnTo>
                    <a:pt x="102027" y="94893"/>
                  </a:lnTo>
                  <a:lnTo>
                    <a:pt x="128600" y="95072"/>
                  </a:lnTo>
                  <a:lnTo>
                    <a:pt x="157719" y="95125"/>
                  </a:lnTo>
                  <a:lnTo>
                    <a:pt x="188689" y="95141"/>
                  </a:lnTo>
                  <a:lnTo>
                    <a:pt x="220208" y="95145"/>
                  </a:lnTo>
                  <a:lnTo>
                    <a:pt x="251890" y="91775"/>
                  </a:lnTo>
                  <a:lnTo>
                    <a:pt x="274921" y="90121"/>
                  </a:lnTo>
                  <a:lnTo>
                    <a:pt x="299975" y="88680"/>
                  </a:lnTo>
                  <a:lnTo>
                    <a:pt x="327573" y="85687"/>
                  </a:lnTo>
                  <a:lnTo>
                    <a:pt x="352538" y="82006"/>
                  </a:lnTo>
                  <a:lnTo>
                    <a:pt x="376804" y="78018"/>
                  </a:lnTo>
                  <a:lnTo>
                    <a:pt x="404052" y="73893"/>
                  </a:lnTo>
                  <a:lnTo>
                    <a:pt x="430744" y="69708"/>
                  </a:lnTo>
                  <a:lnTo>
                    <a:pt x="456717" y="65496"/>
                  </a:lnTo>
                  <a:lnTo>
                    <a:pt x="482373" y="61273"/>
                  </a:lnTo>
                  <a:lnTo>
                    <a:pt x="509768" y="57044"/>
                  </a:lnTo>
                  <a:lnTo>
                    <a:pt x="536995" y="52812"/>
                  </a:lnTo>
                  <a:lnTo>
                    <a:pt x="560855" y="48580"/>
                  </a:lnTo>
                  <a:lnTo>
                    <a:pt x="585100" y="42465"/>
                  </a:lnTo>
                  <a:lnTo>
                    <a:pt x="609282" y="35750"/>
                  </a:lnTo>
                  <a:lnTo>
                    <a:pt x="631788" y="30413"/>
                  </a:lnTo>
                  <a:lnTo>
                    <a:pt x="655432" y="25689"/>
                  </a:lnTo>
                  <a:lnTo>
                    <a:pt x="678640" y="21238"/>
                  </a:lnTo>
                  <a:lnTo>
                    <a:pt x="708279" y="15471"/>
                  </a:lnTo>
                  <a:lnTo>
                    <a:pt x="739089" y="12743"/>
                  </a:lnTo>
                  <a:lnTo>
                    <a:pt x="769150" y="7780"/>
                  </a:lnTo>
                  <a:lnTo>
                    <a:pt x="800867" y="1663"/>
                  </a:lnTo>
                  <a:lnTo>
                    <a:pt x="825710" y="420"/>
                  </a:lnTo>
                  <a:lnTo>
                    <a:pt x="856019" y="0"/>
                  </a:lnTo>
                  <a:lnTo>
                    <a:pt x="883791" y="6818"/>
                  </a:lnTo>
                  <a:lnTo>
                    <a:pt x="904885" y="14827"/>
                  </a:lnTo>
                  <a:lnTo>
                    <a:pt x="931220" y="36262"/>
                  </a:lnTo>
                  <a:lnTo>
                    <a:pt x="950813" y="66242"/>
                  </a:lnTo>
                  <a:lnTo>
                    <a:pt x="963803" y="91240"/>
                  </a:lnTo>
                  <a:lnTo>
                    <a:pt x="973001" y="114921"/>
                  </a:lnTo>
                  <a:lnTo>
                    <a:pt x="979238" y="131452"/>
                  </a:lnTo>
                  <a:lnTo>
                    <a:pt x="984160" y="157331"/>
                  </a:lnTo>
                  <a:lnTo>
                    <a:pt x="993223" y="186323"/>
                  </a:lnTo>
                  <a:lnTo>
                    <a:pt x="1001396" y="213100"/>
                  </a:lnTo>
                  <a:lnTo>
                    <a:pt x="1012441" y="239614"/>
                  </a:lnTo>
                  <a:lnTo>
                    <a:pt x="1023945" y="268793"/>
                  </a:lnTo>
                  <a:lnTo>
                    <a:pt x="1032135" y="294921"/>
                  </a:lnTo>
                  <a:lnTo>
                    <a:pt x="1043105" y="323070"/>
                  </a:lnTo>
                  <a:lnTo>
                    <a:pt x="1057702" y="350338"/>
                  </a:lnTo>
                  <a:lnTo>
                    <a:pt x="1063775" y="363690"/>
                  </a:lnTo>
                  <a:lnTo>
                    <a:pt x="1068065" y="378961"/>
                  </a:lnTo>
                  <a:lnTo>
                    <a:pt x="1070878" y="384976"/>
                  </a:lnTo>
                  <a:lnTo>
                    <a:pt x="1072831" y="401068"/>
                  </a:lnTo>
                  <a:lnTo>
                    <a:pt x="1069669" y="411490"/>
                  </a:lnTo>
                  <a:lnTo>
                    <a:pt x="1062279" y="422584"/>
                  </a:lnTo>
                  <a:lnTo>
                    <a:pt x="1036762" y="448977"/>
                  </a:lnTo>
                  <a:lnTo>
                    <a:pt x="1020960" y="458062"/>
                  </a:lnTo>
                  <a:lnTo>
                    <a:pt x="990882" y="468158"/>
                  </a:lnTo>
                  <a:lnTo>
                    <a:pt x="961897" y="478327"/>
                  </a:lnTo>
                  <a:lnTo>
                    <a:pt x="930260" y="486122"/>
                  </a:lnTo>
                  <a:lnTo>
                    <a:pt x="906619" y="490693"/>
                  </a:lnTo>
                  <a:lnTo>
                    <a:pt x="880119" y="495077"/>
                  </a:lnTo>
                  <a:lnTo>
                    <a:pt x="851879" y="499377"/>
                  </a:lnTo>
                  <a:lnTo>
                    <a:pt x="822865" y="503640"/>
                  </a:lnTo>
                  <a:lnTo>
                    <a:pt x="806802" y="505059"/>
                  </a:lnTo>
                  <a:lnTo>
                    <a:pt x="789744" y="506005"/>
                  </a:lnTo>
                  <a:lnTo>
                    <a:pt x="772021" y="506636"/>
                  </a:lnTo>
                  <a:lnTo>
                    <a:pt x="753857" y="507762"/>
                  </a:lnTo>
                  <a:lnTo>
                    <a:pt x="735396" y="509218"/>
                  </a:lnTo>
                  <a:lnTo>
                    <a:pt x="716740" y="510894"/>
                  </a:lnTo>
                  <a:lnTo>
                    <a:pt x="697247" y="512012"/>
                  </a:lnTo>
                  <a:lnTo>
                    <a:pt x="677196" y="512757"/>
                  </a:lnTo>
                  <a:lnTo>
                    <a:pt x="656773" y="513253"/>
                  </a:lnTo>
                  <a:lnTo>
                    <a:pt x="636808" y="514290"/>
                  </a:lnTo>
                  <a:lnTo>
                    <a:pt x="617147" y="515687"/>
                  </a:lnTo>
                  <a:lnTo>
                    <a:pt x="597690" y="517324"/>
                  </a:lnTo>
                  <a:lnTo>
                    <a:pt x="577664" y="518415"/>
                  </a:lnTo>
                  <a:lnTo>
                    <a:pt x="557257" y="519142"/>
                  </a:lnTo>
                  <a:lnTo>
                    <a:pt x="536597" y="519627"/>
                  </a:lnTo>
                  <a:lnTo>
                    <a:pt x="515063" y="519950"/>
                  </a:lnTo>
                  <a:lnTo>
                    <a:pt x="492945" y="520166"/>
                  </a:lnTo>
                  <a:lnTo>
                    <a:pt x="470439" y="520309"/>
                  </a:lnTo>
                  <a:lnTo>
                    <a:pt x="449085" y="520405"/>
                  </a:lnTo>
                  <a:lnTo>
                    <a:pt x="428500" y="520469"/>
                  </a:lnTo>
                  <a:lnTo>
                    <a:pt x="408425" y="520512"/>
                  </a:lnTo>
                  <a:lnTo>
                    <a:pt x="388693" y="520540"/>
                  </a:lnTo>
                  <a:lnTo>
                    <a:pt x="369187" y="520559"/>
                  </a:lnTo>
                  <a:lnTo>
                    <a:pt x="349834" y="520572"/>
                  </a:lnTo>
                  <a:lnTo>
                    <a:pt x="331287" y="521286"/>
                  </a:lnTo>
                  <a:lnTo>
                    <a:pt x="313278" y="522467"/>
                  </a:lnTo>
                  <a:lnTo>
                    <a:pt x="295628" y="523960"/>
                  </a:lnTo>
                  <a:lnTo>
                    <a:pt x="278217" y="524956"/>
                  </a:lnTo>
                  <a:lnTo>
                    <a:pt x="260963" y="525619"/>
                  </a:lnTo>
                  <a:lnTo>
                    <a:pt x="243818" y="526062"/>
                  </a:lnTo>
                  <a:lnTo>
                    <a:pt x="213479" y="524673"/>
                  </a:lnTo>
                  <a:lnTo>
                    <a:pt x="185883" y="523114"/>
                  </a:lnTo>
                  <a:lnTo>
                    <a:pt x="159508" y="524773"/>
                  </a:lnTo>
                  <a:lnTo>
                    <a:pt x="137437" y="527862"/>
                  </a:lnTo>
                  <a:lnTo>
                    <a:pt x="111026" y="535450"/>
                  </a:lnTo>
                  <a:lnTo>
                    <a:pt x="76177" y="5523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26">
              <a:extLst>
                <a:ext uri="{FF2B5EF4-FFF2-40B4-BE49-F238E27FC236}">
                  <a16:creationId xmlns:a16="http://schemas.microsoft.com/office/drawing/2014/main" id="{888E3B9F-0C2E-443A-937B-85C8AF93E34B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143750" y="2076450"/>
              <a:ext cx="19051" cy="44441"/>
            </a:xfrm>
            <a:custGeom>
              <a:avLst/>
              <a:gdLst/>
              <a:ahLst/>
              <a:cxnLst/>
              <a:rect l="0" t="0" r="0" b="0"/>
              <a:pathLst>
                <a:path w="19051" h="44441">
                  <a:moveTo>
                    <a:pt x="6350" y="0"/>
                  </a:moveTo>
                  <a:lnTo>
                    <a:pt x="6350" y="0"/>
                  </a:lnTo>
                  <a:lnTo>
                    <a:pt x="6350" y="9459"/>
                  </a:lnTo>
                  <a:lnTo>
                    <a:pt x="7055" y="10539"/>
                  </a:lnTo>
                  <a:lnTo>
                    <a:pt x="8232" y="11260"/>
                  </a:lnTo>
                  <a:lnTo>
                    <a:pt x="9721" y="11740"/>
                  </a:lnTo>
                  <a:lnTo>
                    <a:pt x="17906" y="18083"/>
                  </a:lnTo>
                  <a:lnTo>
                    <a:pt x="18542" y="20502"/>
                  </a:lnTo>
                  <a:lnTo>
                    <a:pt x="19050" y="38075"/>
                  </a:lnTo>
                  <a:lnTo>
                    <a:pt x="15679" y="38093"/>
                  </a:lnTo>
                  <a:lnTo>
                    <a:pt x="14686" y="37390"/>
                  </a:lnTo>
                  <a:lnTo>
                    <a:pt x="14024" y="36215"/>
                  </a:lnTo>
                  <a:lnTo>
                    <a:pt x="12778" y="26544"/>
                  </a:lnTo>
                  <a:lnTo>
                    <a:pt x="7240" y="20033"/>
                  </a:lnTo>
                  <a:lnTo>
                    <a:pt x="6357" y="12785"/>
                  </a:lnTo>
                  <a:lnTo>
                    <a:pt x="6351" y="7240"/>
                  </a:lnTo>
                  <a:lnTo>
                    <a:pt x="11818" y="11895"/>
                  </a:lnTo>
                  <a:lnTo>
                    <a:pt x="18090" y="18097"/>
                  </a:lnTo>
                  <a:lnTo>
                    <a:pt x="18766" y="22139"/>
                  </a:lnTo>
                  <a:lnTo>
                    <a:pt x="19050" y="44418"/>
                  </a:lnTo>
                  <a:lnTo>
                    <a:pt x="15679" y="44440"/>
                  </a:lnTo>
                  <a:lnTo>
                    <a:pt x="14686" y="43738"/>
                  </a:lnTo>
                  <a:lnTo>
                    <a:pt x="14024" y="42564"/>
                  </a:lnTo>
                  <a:lnTo>
                    <a:pt x="13582" y="41076"/>
                  </a:lnTo>
                  <a:lnTo>
                    <a:pt x="7791" y="31585"/>
                  </a:lnTo>
                  <a:lnTo>
                    <a:pt x="7310" y="29523"/>
                  </a:lnTo>
                  <a:lnTo>
                    <a:pt x="1450" y="19035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27">
              <a:extLst>
                <a:ext uri="{FF2B5EF4-FFF2-40B4-BE49-F238E27FC236}">
                  <a16:creationId xmlns:a16="http://schemas.microsoft.com/office/drawing/2014/main" id="{1963CD1C-0BE2-4D81-B8F5-36AAD202258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283450" y="2006604"/>
              <a:ext cx="177801" cy="113218"/>
            </a:xfrm>
            <a:custGeom>
              <a:avLst/>
              <a:gdLst/>
              <a:ahLst/>
              <a:cxnLst/>
              <a:rect l="0" t="0" r="0" b="0"/>
              <a:pathLst>
                <a:path w="177801" h="113218">
                  <a:moveTo>
                    <a:pt x="0" y="57146"/>
                  </a:moveTo>
                  <a:lnTo>
                    <a:pt x="0" y="57146"/>
                  </a:lnTo>
                  <a:lnTo>
                    <a:pt x="0" y="60517"/>
                  </a:lnTo>
                  <a:lnTo>
                    <a:pt x="705" y="61510"/>
                  </a:lnTo>
                  <a:lnTo>
                    <a:pt x="1882" y="62172"/>
                  </a:lnTo>
                  <a:lnTo>
                    <a:pt x="3371" y="62613"/>
                  </a:lnTo>
                  <a:lnTo>
                    <a:pt x="12864" y="68406"/>
                  </a:lnTo>
                  <a:lnTo>
                    <a:pt x="39337" y="69821"/>
                  </a:lnTo>
                  <a:lnTo>
                    <a:pt x="46306" y="69839"/>
                  </a:lnTo>
                  <a:lnTo>
                    <a:pt x="50685" y="67961"/>
                  </a:lnTo>
                  <a:lnTo>
                    <a:pt x="52839" y="66473"/>
                  </a:lnTo>
                  <a:lnTo>
                    <a:pt x="68515" y="62007"/>
                  </a:lnTo>
                  <a:lnTo>
                    <a:pt x="81218" y="51963"/>
                  </a:lnTo>
                  <a:lnTo>
                    <a:pt x="86651" y="41593"/>
                  </a:lnTo>
                  <a:lnTo>
                    <a:pt x="88604" y="29811"/>
                  </a:lnTo>
                  <a:lnTo>
                    <a:pt x="88812" y="23333"/>
                  </a:lnTo>
                  <a:lnTo>
                    <a:pt x="88136" y="21904"/>
                  </a:lnTo>
                  <a:lnTo>
                    <a:pt x="86979" y="20951"/>
                  </a:lnTo>
                  <a:lnTo>
                    <a:pt x="83813" y="19187"/>
                  </a:lnTo>
                  <a:lnTo>
                    <a:pt x="80054" y="16051"/>
                  </a:lnTo>
                  <a:lnTo>
                    <a:pt x="77914" y="12306"/>
                  </a:lnTo>
                  <a:lnTo>
                    <a:pt x="77343" y="10319"/>
                  </a:lnTo>
                  <a:lnTo>
                    <a:pt x="76257" y="8995"/>
                  </a:lnTo>
                  <a:lnTo>
                    <a:pt x="73168" y="7523"/>
                  </a:lnTo>
                  <a:lnTo>
                    <a:pt x="71357" y="7836"/>
                  </a:lnTo>
                  <a:lnTo>
                    <a:pt x="65436" y="11648"/>
                  </a:lnTo>
                  <a:lnTo>
                    <a:pt x="55010" y="21303"/>
                  </a:lnTo>
                  <a:lnTo>
                    <a:pt x="52670" y="25459"/>
                  </a:lnTo>
                  <a:lnTo>
                    <a:pt x="44891" y="55431"/>
                  </a:lnTo>
                  <a:lnTo>
                    <a:pt x="44476" y="80701"/>
                  </a:lnTo>
                  <a:lnTo>
                    <a:pt x="46343" y="87135"/>
                  </a:lnTo>
                  <a:lnTo>
                    <a:pt x="48820" y="93052"/>
                  </a:lnTo>
                  <a:lnTo>
                    <a:pt x="50919" y="102906"/>
                  </a:lnTo>
                  <a:lnTo>
                    <a:pt x="52291" y="104586"/>
                  </a:lnTo>
                  <a:lnTo>
                    <a:pt x="62333" y="113217"/>
                  </a:lnTo>
                  <a:lnTo>
                    <a:pt x="77703" y="108734"/>
                  </a:lnTo>
                  <a:lnTo>
                    <a:pt x="82277" y="104533"/>
                  </a:lnTo>
                  <a:lnTo>
                    <a:pt x="108500" y="75715"/>
                  </a:lnTo>
                  <a:lnTo>
                    <a:pt x="121621" y="59168"/>
                  </a:lnTo>
                  <a:lnTo>
                    <a:pt x="137516" y="30329"/>
                  </a:lnTo>
                  <a:lnTo>
                    <a:pt x="149571" y="10696"/>
                  </a:lnTo>
                  <a:lnTo>
                    <a:pt x="152027" y="1545"/>
                  </a:lnTo>
                  <a:lnTo>
                    <a:pt x="152857" y="1028"/>
                  </a:lnTo>
                  <a:lnTo>
                    <a:pt x="158726" y="0"/>
                  </a:lnTo>
                  <a:lnTo>
                    <a:pt x="158750" y="30910"/>
                  </a:lnTo>
                  <a:lnTo>
                    <a:pt x="160632" y="36783"/>
                  </a:lnTo>
                  <a:lnTo>
                    <a:pt x="163114" y="41746"/>
                  </a:lnTo>
                  <a:lnTo>
                    <a:pt x="164839" y="49465"/>
                  </a:lnTo>
                  <a:lnTo>
                    <a:pt x="170544" y="56146"/>
                  </a:lnTo>
                  <a:lnTo>
                    <a:pt x="171552" y="55774"/>
                  </a:lnTo>
                  <a:lnTo>
                    <a:pt x="174552" y="53479"/>
                  </a:lnTo>
                  <a:lnTo>
                    <a:pt x="176357" y="50107"/>
                  </a:lnTo>
                  <a:lnTo>
                    <a:pt x="177800" y="444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28">
              <a:extLst>
                <a:ext uri="{FF2B5EF4-FFF2-40B4-BE49-F238E27FC236}">
                  <a16:creationId xmlns:a16="http://schemas.microsoft.com/office/drawing/2014/main" id="{379AB88A-8998-4C66-B3A4-2BF1B3863798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467600" y="1949561"/>
              <a:ext cx="63501" cy="119260"/>
            </a:xfrm>
            <a:custGeom>
              <a:avLst/>
              <a:gdLst/>
              <a:ahLst/>
              <a:cxnLst/>
              <a:rect l="0" t="0" r="0" b="0"/>
              <a:pathLst>
                <a:path w="63501" h="119260">
                  <a:moveTo>
                    <a:pt x="0" y="31639"/>
                  </a:moveTo>
                  <a:lnTo>
                    <a:pt x="0" y="31639"/>
                  </a:lnTo>
                  <a:lnTo>
                    <a:pt x="0" y="0"/>
                  </a:lnTo>
                  <a:lnTo>
                    <a:pt x="3371" y="3293"/>
                  </a:lnTo>
                  <a:lnTo>
                    <a:pt x="5026" y="6811"/>
                  </a:lnTo>
                  <a:lnTo>
                    <a:pt x="9714" y="37130"/>
                  </a:lnTo>
                  <a:lnTo>
                    <a:pt x="17595" y="65579"/>
                  </a:lnTo>
                  <a:lnTo>
                    <a:pt x="30239" y="97140"/>
                  </a:lnTo>
                  <a:lnTo>
                    <a:pt x="46590" y="116218"/>
                  </a:lnTo>
                  <a:lnTo>
                    <a:pt x="50810" y="118619"/>
                  </a:lnTo>
                  <a:lnTo>
                    <a:pt x="52924" y="119259"/>
                  </a:lnTo>
                  <a:lnTo>
                    <a:pt x="54332" y="118980"/>
                  </a:lnTo>
                  <a:lnTo>
                    <a:pt x="55272" y="118089"/>
                  </a:lnTo>
                  <a:lnTo>
                    <a:pt x="55898" y="116789"/>
                  </a:lnTo>
                  <a:lnTo>
                    <a:pt x="57021" y="115922"/>
                  </a:lnTo>
                  <a:lnTo>
                    <a:pt x="63500" y="1141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29">
              <a:extLst>
                <a:ext uri="{FF2B5EF4-FFF2-40B4-BE49-F238E27FC236}">
                  <a16:creationId xmlns:a16="http://schemas.microsoft.com/office/drawing/2014/main" id="{D0DE72A2-7E93-4A95-935E-0C0FCC7F08B7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410450" y="2006600"/>
              <a:ext cx="146051" cy="88901"/>
            </a:xfrm>
            <a:custGeom>
              <a:avLst/>
              <a:gdLst/>
              <a:ahLst/>
              <a:cxnLst/>
              <a:rect l="0" t="0" r="0" b="0"/>
              <a:pathLst>
                <a:path w="146051" h="88901">
                  <a:moveTo>
                    <a:pt x="146050" y="0"/>
                  </a:moveTo>
                  <a:lnTo>
                    <a:pt x="146050" y="0"/>
                  </a:lnTo>
                  <a:lnTo>
                    <a:pt x="136590" y="0"/>
                  </a:lnTo>
                  <a:lnTo>
                    <a:pt x="135510" y="706"/>
                  </a:lnTo>
                  <a:lnTo>
                    <a:pt x="134791" y="1881"/>
                  </a:lnTo>
                  <a:lnTo>
                    <a:pt x="134310" y="3371"/>
                  </a:lnTo>
                  <a:lnTo>
                    <a:pt x="133285" y="4364"/>
                  </a:lnTo>
                  <a:lnTo>
                    <a:pt x="102698" y="21254"/>
                  </a:lnTo>
                  <a:lnTo>
                    <a:pt x="71693" y="36222"/>
                  </a:lnTo>
                  <a:lnTo>
                    <a:pt x="65025" y="38676"/>
                  </a:lnTo>
                  <a:lnTo>
                    <a:pt x="36395" y="54619"/>
                  </a:lnTo>
                  <a:lnTo>
                    <a:pt x="24111" y="61966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30">
              <a:extLst>
                <a:ext uri="{FF2B5EF4-FFF2-40B4-BE49-F238E27FC236}">
                  <a16:creationId xmlns:a16="http://schemas.microsoft.com/office/drawing/2014/main" id="{DB731AB3-0CB5-4B91-B8AC-B26DD5BD08F9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219956" y="2260600"/>
              <a:ext cx="18784" cy="25401"/>
            </a:xfrm>
            <a:custGeom>
              <a:avLst/>
              <a:gdLst/>
              <a:ahLst/>
              <a:cxnLst/>
              <a:rect l="0" t="0" r="0" b="0"/>
              <a:pathLst>
                <a:path w="18784" h="25401">
                  <a:moveTo>
                    <a:pt x="12694" y="0"/>
                  </a:moveTo>
                  <a:lnTo>
                    <a:pt x="12694" y="0"/>
                  </a:lnTo>
                  <a:lnTo>
                    <a:pt x="12694" y="25397"/>
                  </a:lnTo>
                  <a:lnTo>
                    <a:pt x="6422" y="25400"/>
                  </a:lnTo>
                  <a:lnTo>
                    <a:pt x="6350" y="19933"/>
                  </a:lnTo>
                  <a:lnTo>
                    <a:pt x="5642" y="19638"/>
                  </a:lnTo>
                  <a:lnTo>
                    <a:pt x="877" y="19128"/>
                  </a:lnTo>
                  <a:lnTo>
                    <a:pt x="386" y="17203"/>
                  </a:lnTo>
                  <a:lnTo>
                    <a:pt x="0" y="12778"/>
                  </a:lnTo>
                  <a:lnTo>
                    <a:pt x="12616" y="12700"/>
                  </a:lnTo>
                  <a:lnTo>
                    <a:pt x="12692" y="18788"/>
                  </a:lnTo>
                  <a:lnTo>
                    <a:pt x="18783" y="19043"/>
                  </a:lnTo>
                  <a:lnTo>
                    <a:pt x="15595" y="19048"/>
                  </a:lnTo>
                  <a:lnTo>
                    <a:pt x="14628" y="18343"/>
                  </a:lnTo>
                  <a:lnTo>
                    <a:pt x="12694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SMARTInkShape-Group6">
            <a:extLst>
              <a:ext uri="{FF2B5EF4-FFF2-40B4-BE49-F238E27FC236}">
                <a16:creationId xmlns:a16="http://schemas.microsoft.com/office/drawing/2014/main" id="{A36E1FE0-0644-44F1-A1A5-0CCDD6741373}"/>
              </a:ext>
            </a:extLst>
          </p:cNvPr>
          <p:cNvGrpSpPr/>
          <p:nvPr/>
        </p:nvGrpSpPr>
        <p:grpSpPr>
          <a:xfrm>
            <a:off x="7493000" y="1670127"/>
            <a:ext cx="1333390" cy="596814"/>
            <a:chOff x="7493000" y="1670127"/>
            <a:chExt cx="1333390" cy="596814"/>
          </a:xfrm>
        </p:grpSpPr>
        <p:sp>
          <p:nvSpPr>
            <p:cNvPr id="36" name="SMARTInkShape-31">
              <a:extLst>
                <a:ext uri="{FF2B5EF4-FFF2-40B4-BE49-F238E27FC236}">
                  <a16:creationId xmlns:a16="http://schemas.microsoft.com/office/drawing/2014/main" id="{FE4F8741-F356-4682-BE57-FCB9159D7F2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493000" y="2197100"/>
              <a:ext cx="31749" cy="69841"/>
            </a:xfrm>
            <a:custGeom>
              <a:avLst/>
              <a:gdLst/>
              <a:ahLst/>
              <a:cxnLst/>
              <a:rect l="0" t="0" r="0" b="0"/>
              <a:pathLst>
                <a:path w="31749" h="69841">
                  <a:moveTo>
                    <a:pt x="19050" y="0"/>
                  </a:moveTo>
                  <a:lnTo>
                    <a:pt x="19050" y="0"/>
                  </a:lnTo>
                  <a:lnTo>
                    <a:pt x="19050" y="21438"/>
                  </a:lnTo>
                  <a:lnTo>
                    <a:pt x="20932" y="25520"/>
                  </a:lnTo>
                  <a:lnTo>
                    <a:pt x="23414" y="29687"/>
                  </a:lnTo>
                  <a:lnTo>
                    <a:pt x="25008" y="38111"/>
                  </a:lnTo>
                  <a:lnTo>
                    <a:pt x="25139" y="40224"/>
                  </a:lnTo>
                  <a:lnTo>
                    <a:pt x="27165" y="44453"/>
                  </a:lnTo>
                  <a:lnTo>
                    <a:pt x="29712" y="48685"/>
                  </a:lnTo>
                  <a:lnTo>
                    <a:pt x="31348" y="57150"/>
                  </a:lnTo>
                  <a:lnTo>
                    <a:pt x="31748" y="69740"/>
                  </a:lnTo>
                  <a:lnTo>
                    <a:pt x="26282" y="69840"/>
                  </a:lnTo>
                  <a:lnTo>
                    <a:pt x="22290" y="66476"/>
                  </a:lnTo>
                  <a:lnTo>
                    <a:pt x="20491" y="62941"/>
                  </a:lnTo>
                  <a:lnTo>
                    <a:pt x="20010" y="61011"/>
                  </a:lnTo>
                  <a:lnTo>
                    <a:pt x="18985" y="59724"/>
                  </a:lnTo>
                  <a:lnTo>
                    <a:pt x="10295" y="54118"/>
                  </a:lnTo>
                  <a:lnTo>
                    <a:pt x="8104" y="50393"/>
                  </a:lnTo>
                  <a:lnTo>
                    <a:pt x="7520" y="48412"/>
                  </a:lnTo>
                  <a:lnTo>
                    <a:pt x="6424" y="47092"/>
                  </a:lnTo>
                  <a:lnTo>
                    <a:pt x="26" y="44459"/>
                  </a:lnTo>
                  <a:lnTo>
                    <a:pt x="17900" y="44450"/>
                  </a:lnTo>
                  <a:lnTo>
                    <a:pt x="30860" y="56261"/>
                  </a:lnTo>
                  <a:lnTo>
                    <a:pt x="30451" y="56557"/>
                  </a:lnTo>
                  <a:lnTo>
                    <a:pt x="26205" y="57072"/>
                  </a:lnTo>
                  <a:lnTo>
                    <a:pt x="20003" y="51676"/>
                  </a:lnTo>
                  <a:lnTo>
                    <a:pt x="19332" y="47688"/>
                  </a:lnTo>
                  <a:lnTo>
                    <a:pt x="18533" y="46609"/>
                  </a:lnTo>
                  <a:lnTo>
                    <a:pt x="15763" y="45410"/>
                  </a:lnTo>
                  <a:lnTo>
                    <a:pt x="14742" y="44384"/>
                  </a:lnTo>
                  <a:lnTo>
                    <a:pt x="12780" y="38387"/>
                  </a:lnTo>
                  <a:lnTo>
                    <a:pt x="12707" y="32658"/>
                  </a:lnTo>
                  <a:lnTo>
                    <a:pt x="13411" y="32355"/>
                  </a:lnTo>
                  <a:lnTo>
                    <a:pt x="22344" y="31757"/>
                  </a:lnTo>
                  <a:lnTo>
                    <a:pt x="23362" y="32460"/>
                  </a:lnTo>
                  <a:lnTo>
                    <a:pt x="24041" y="33635"/>
                  </a:lnTo>
                  <a:lnTo>
                    <a:pt x="25132" y="37218"/>
                  </a:lnTo>
                  <a:lnTo>
                    <a:pt x="30844" y="43490"/>
                  </a:lnTo>
                  <a:lnTo>
                    <a:pt x="31482" y="47537"/>
                  </a:lnTo>
                  <a:lnTo>
                    <a:pt x="30866" y="48624"/>
                  </a:lnTo>
                  <a:lnTo>
                    <a:pt x="29749" y="49350"/>
                  </a:lnTo>
                  <a:lnTo>
                    <a:pt x="28299" y="49833"/>
                  </a:lnTo>
                  <a:lnTo>
                    <a:pt x="27333" y="50861"/>
                  </a:lnTo>
                  <a:lnTo>
                    <a:pt x="26259" y="53885"/>
                  </a:lnTo>
                  <a:lnTo>
                    <a:pt x="25267" y="54973"/>
                  </a:lnTo>
                  <a:lnTo>
                    <a:pt x="20008" y="56863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32">
              <a:extLst>
                <a:ext uri="{FF2B5EF4-FFF2-40B4-BE49-F238E27FC236}">
                  <a16:creationId xmlns:a16="http://schemas.microsoft.com/office/drawing/2014/main" id="{563ACF78-1327-43AB-9040-51F8C68FE8D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524750" y="1771650"/>
              <a:ext cx="1187451" cy="431796"/>
            </a:xfrm>
            <a:custGeom>
              <a:avLst/>
              <a:gdLst/>
              <a:ahLst/>
              <a:cxnLst/>
              <a:rect l="0" t="0" r="0" b="0"/>
              <a:pathLst>
                <a:path w="1187451" h="431796">
                  <a:moveTo>
                    <a:pt x="6350" y="425450"/>
                  </a:moveTo>
                  <a:lnTo>
                    <a:pt x="6350" y="425450"/>
                  </a:lnTo>
                  <a:lnTo>
                    <a:pt x="0" y="425450"/>
                  </a:lnTo>
                  <a:lnTo>
                    <a:pt x="28375" y="425450"/>
                  </a:lnTo>
                  <a:lnTo>
                    <a:pt x="40471" y="426156"/>
                  </a:lnTo>
                  <a:lnTo>
                    <a:pt x="64788" y="430917"/>
                  </a:lnTo>
                  <a:lnTo>
                    <a:pt x="95421" y="431684"/>
                  </a:lnTo>
                  <a:lnTo>
                    <a:pt x="124054" y="431777"/>
                  </a:lnTo>
                  <a:lnTo>
                    <a:pt x="152524" y="431795"/>
                  </a:lnTo>
                  <a:lnTo>
                    <a:pt x="182711" y="429918"/>
                  </a:lnTo>
                  <a:lnTo>
                    <a:pt x="206537" y="424892"/>
                  </a:lnTo>
                  <a:lnTo>
                    <a:pt x="234058" y="420816"/>
                  </a:lnTo>
                  <a:lnTo>
                    <a:pt x="260086" y="417727"/>
                  </a:lnTo>
                  <a:lnTo>
                    <a:pt x="287553" y="412343"/>
                  </a:lnTo>
                  <a:lnTo>
                    <a:pt x="318034" y="404398"/>
                  </a:lnTo>
                  <a:lnTo>
                    <a:pt x="349408" y="394988"/>
                  </a:lnTo>
                  <a:lnTo>
                    <a:pt x="381047" y="385850"/>
                  </a:lnTo>
                  <a:lnTo>
                    <a:pt x="412764" y="374206"/>
                  </a:lnTo>
                  <a:lnTo>
                    <a:pt x="444504" y="359937"/>
                  </a:lnTo>
                  <a:lnTo>
                    <a:pt x="474370" y="344185"/>
                  </a:lnTo>
                  <a:lnTo>
                    <a:pt x="502974" y="328699"/>
                  </a:lnTo>
                  <a:lnTo>
                    <a:pt x="531910" y="310705"/>
                  </a:lnTo>
                  <a:lnTo>
                    <a:pt x="558359" y="290087"/>
                  </a:lnTo>
                  <a:lnTo>
                    <a:pt x="584069" y="266104"/>
                  </a:lnTo>
                  <a:lnTo>
                    <a:pt x="609560" y="243005"/>
                  </a:lnTo>
                  <a:lnTo>
                    <a:pt x="634988" y="220874"/>
                  </a:lnTo>
                  <a:lnTo>
                    <a:pt x="660397" y="198324"/>
                  </a:lnTo>
                  <a:lnTo>
                    <a:pt x="690895" y="168370"/>
                  </a:lnTo>
                  <a:lnTo>
                    <a:pt x="718008" y="140346"/>
                  </a:lnTo>
                  <a:lnTo>
                    <a:pt x="747927" y="114428"/>
                  </a:lnTo>
                  <a:lnTo>
                    <a:pt x="777800" y="88925"/>
                  </a:lnTo>
                  <a:lnTo>
                    <a:pt x="802508" y="73228"/>
                  </a:lnTo>
                  <a:lnTo>
                    <a:pt x="831074" y="59641"/>
                  </a:lnTo>
                  <a:lnTo>
                    <a:pt x="858510" y="50048"/>
                  </a:lnTo>
                  <a:lnTo>
                    <a:pt x="884513" y="42738"/>
                  </a:lnTo>
                  <a:lnTo>
                    <a:pt x="913463" y="36103"/>
                  </a:lnTo>
                  <a:lnTo>
                    <a:pt x="941012" y="29669"/>
                  </a:lnTo>
                  <a:lnTo>
                    <a:pt x="970420" y="26665"/>
                  </a:lnTo>
                  <a:lnTo>
                    <a:pt x="998105" y="25775"/>
                  </a:lnTo>
                  <a:lnTo>
                    <a:pt x="1024182" y="25511"/>
                  </a:lnTo>
                  <a:lnTo>
                    <a:pt x="1049782" y="25433"/>
                  </a:lnTo>
                  <a:lnTo>
                    <a:pt x="1078647" y="25406"/>
                  </a:lnTo>
                  <a:lnTo>
                    <a:pt x="1107766" y="25401"/>
                  </a:lnTo>
                  <a:lnTo>
                    <a:pt x="1138687" y="25400"/>
                  </a:lnTo>
                  <a:lnTo>
                    <a:pt x="1163792" y="25400"/>
                  </a:lnTo>
                  <a:lnTo>
                    <a:pt x="1168233" y="23519"/>
                  </a:lnTo>
                  <a:lnTo>
                    <a:pt x="1172559" y="21036"/>
                  </a:lnTo>
                  <a:lnTo>
                    <a:pt x="1181085" y="19442"/>
                  </a:lnTo>
                  <a:lnTo>
                    <a:pt x="1183208" y="19312"/>
                  </a:lnTo>
                  <a:lnTo>
                    <a:pt x="1184621" y="18519"/>
                  </a:lnTo>
                  <a:lnTo>
                    <a:pt x="1185564" y="17285"/>
                  </a:lnTo>
                  <a:lnTo>
                    <a:pt x="1187339" y="12968"/>
                  </a:lnTo>
                  <a:lnTo>
                    <a:pt x="1187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33">
              <a:extLst>
                <a:ext uri="{FF2B5EF4-FFF2-40B4-BE49-F238E27FC236}">
                  <a16:creationId xmlns:a16="http://schemas.microsoft.com/office/drawing/2014/main" id="{7DD6DAEB-3770-4724-8038-F84CFF6F83E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591834" y="1670127"/>
              <a:ext cx="234556" cy="253924"/>
            </a:xfrm>
            <a:custGeom>
              <a:avLst/>
              <a:gdLst/>
              <a:ahLst/>
              <a:cxnLst/>
              <a:rect l="0" t="0" r="0" b="0"/>
              <a:pathLst>
                <a:path w="234556" h="253924">
                  <a:moveTo>
                    <a:pt x="12416" y="6273"/>
                  </a:moveTo>
                  <a:lnTo>
                    <a:pt x="12416" y="6273"/>
                  </a:lnTo>
                  <a:lnTo>
                    <a:pt x="9044" y="6273"/>
                  </a:lnTo>
                  <a:lnTo>
                    <a:pt x="8052" y="5567"/>
                  </a:lnTo>
                  <a:lnTo>
                    <a:pt x="7390" y="4392"/>
                  </a:lnTo>
                  <a:lnTo>
                    <a:pt x="6948" y="2902"/>
                  </a:lnTo>
                  <a:lnTo>
                    <a:pt x="5948" y="1909"/>
                  </a:lnTo>
                  <a:lnTo>
                    <a:pt x="0" y="0"/>
                  </a:lnTo>
                  <a:lnTo>
                    <a:pt x="19481" y="5884"/>
                  </a:lnTo>
                  <a:lnTo>
                    <a:pt x="21360" y="6014"/>
                  </a:lnTo>
                  <a:lnTo>
                    <a:pt x="25328" y="8039"/>
                  </a:lnTo>
                  <a:lnTo>
                    <a:pt x="55125" y="27470"/>
                  </a:lnTo>
                  <a:lnTo>
                    <a:pt x="84405" y="42964"/>
                  </a:lnTo>
                  <a:lnTo>
                    <a:pt x="97795" y="52265"/>
                  </a:lnTo>
                  <a:lnTo>
                    <a:pt x="114149" y="57059"/>
                  </a:lnTo>
                  <a:lnTo>
                    <a:pt x="140409" y="71191"/>
                  </a:lnTo>
                  <a:lnTo>
                    <a:pt x="169415" y="82381"/>
                  </a:lnTo>
                  <a:lnTo>
                    <a:pt x="192102" y="93750"/>
                  </a:lnTo>
                  <a:lnTo>
                    <a:pt x="217352" y="116078"/>
                  </a:lnTo>
                  <a:lnTo>
                    <a:pt x="230400" y="137855"/>
                  </a:lnTo>
                  <a:lnTo>
                    <a:pt x="233402" y="150310"/>
                  </a:lnTo>
                  <a:lnTo>
                    <a:pt x="234555" y="181083"/>
                  </a:lnTo>
                  <a:lnTo>
                    <a:pt x="231262" y="194398"/>
                  </a:lnTo>
                  <a:lnTo>
                    <a:pt x="214270" y="223405"/>
                  </a:lnTo>
                  <a:lnTo>
                    <a:pt x="207726" y="231657"/>
                  </a:lnTo>
                  <a:lnTo>
                    <a:pt x="187898" y="248691"/>
                  </a:lnTo>
                  <a:lnTo>
                    <a:pt x="171166" y="2539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SMARTInkShape-Group7">
            <a:extLst>
              <a:ext uri="{FF2B5EF4-FFF2-40B4-BE49-F238E27FC236}">
                <a16:creationId xmlns:a16="http://schemas.microsoft.com/office/drawing/2014/main" id="{BECF02BC-5885-466A-8E3C-13481D0FA067}"/>
              </a:ext>
            </a:extLst>
          </p:cNvPr>
          <p:cNvGrpSpPr/>
          <p:nvPr/>
        </p:nvGrpSpPr>
        <p:grpSpPr>
          <a:xfrm>
            <a:off x="3943350" y="2216150"/>
            <a:ext cx="3740151" cy="774623"/>
            <a:chOff x="3943350" y="2216150"/>
            <a:chExt cx="3740151" cy="774623"/>
          </a:xfrm>
        </p:grpSpPr>
        <p:sp>
          <p:nvSpPr>
            <p:cNvPr id="40" name="SMARTInkShape-34">
              <a:extLst>
                <a:ext uri="{FF2B5EF4-FFF2-40B4-BE49-F238E27FC236}">
                  <a16:creationId xmlns:a16="http://schemas.microsoft.com/office/drawing/2014/main" id="{4E7003E8-8326-4BBD-BF3E-EA34257B87E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219950" y="2330450"/>
              <a:ext cx="25401" cy="44451"/>
            </a:xfrm>
            <a:custGeom>
              <a:avLst/>
              <a:gdLst/>
              <a:ahLst/>
              <a:cxnLst/>
              <a:rect l="0" t="0" r="0" b="0"/>
              <a:pathLst>
                <a:path w="25401" h="44451">
                  <a:moveTo>
                    <a:pt x="25400" y="6350"/>
                  </a:moveTo>
                  <a:lnTo>
                    <a:pt x="25400" y="6350"/>
                  </a:lnTo>
                  <a:lnTo>
                    <a:pt x="19051" y="0"/>
                  </a:lnTo>
                  <a:lnTo>
                    <a:pt x="19050" y="0"/>
                  </a:lnTo>
                  <a:lnTo>
                    <a:pt x="19050" y="25321"/>
                  </a:lnTo>
                  <a:lnTo>
                    <a:pt x="19050" y="22005"/>
                  </a:lnTo>
                  <a:lnTo>
                    <a:pt x="18345" y="21020"/>
                  </a:lnTo>
                  <a:lnTo>
                    <a:pt x="15679" y="19926"/>
                  </a:lnTo>
                  <a:lnTo>
                    <a:pt x="14686" y="18928"/>
                  </a:lnTo>
                  <a:lnTo>
                    <a:pt x="12961" y="13660"/>
                  </a:lnTo>
                  <a:lnTo>
                    <a:pt x="10935" y="13127"/>
                  </a:lnTo>
                  <a:lnTo>
                    <a:pt x="9406" y="12984"/>
                  </a:lnTo>
                  <a:lnTo>
                    <a:pt x="8388" y="12184"/>
                  </a:lnTo>
                  <a:lnTo>
                    <a:pt x="6373" y="6430"/>
                  </a:lnTo>
                  <a:lnTo>
                    <a:pt x="6352" y="6355"/>
                  </a:lnTo>
                  <a:lnTo>
                    <a:pt x="6351" y="6353"/>
                  </a:lnTo>
                  <a:lnTo>
                    <a:pt x="6351" y="6352"/>
                  </a:lnTo>
                  <a:lnTo>
                    <a:pt x="6350" y="6350"/>
                  </a:lnTo>
                  <a:lnTo>
                    <a:pt x="15810" y="6350"/>
                  </a:lnTo>
                  <a:lnTo>
                    <a:pt x="16890" y="7056"/>
                  </a:lnTo>
                  <a:lnTo>
                    <a:pt x="17609" y="8231"/>
                  </a:lnTo>
                  <a:lnTo>
                    <a:pt x="18860" y="12817"/>
                  </a:lnTo>
                  <a:lnTo>
                    <a:pt x="18966" y="15809"/>
                  </a:lnTo>
                  <a:lnTo>
                    <a:pt x="19700" y="16889"/>
                  </a:lnTo>
                  <a:lnTo>
                    <a:pt x="20894" y="17610"/>
                  </a:lnTo>
                  <a:lnTo>
                    <a:pt x="22396" y="18090"/>
                  </a:lnTo>
                  <a:lnTo>
                    <a:pt x="23397" y="19115"/>
                  </a:lnTo>
                  <a:lnTo>
                    <a:pt x="25136" y="24433"/>
                  </a:lnTo>
                  <a:lnTo>
                    <a:pt x="25377" y="30783"/>
                  </a:lnTo>
                  <a:lnTo>
                    <a:pt x="24678" y="31105"/>
                  </a:lnTo>
                  <a:lnTo>
                    <a:pt x="15702" y="31748"/>
                  </a:lnTo>
                  <a:lnTo>
                    <a:pt x="14701" y="31043"/>
                  </a:lnTo>
                  <a:lnTo>
                    <a:pt x="14035" y="29867"/>
                  </a:lnTo>
                  <a:lnTo>
                    <a:pt x="13590" y="28378"/>
                  </a:lnTo>
                  <a:lnTo>
                    <a:pt x="12588" y="27386"/>
                  </a:lnTo>
                  <a:lnTo>
                    <a:pt x="9592" y="26282"/>
                  </a:lnTo>
                  <a:lnTo>
                    <a:pt x="8512" y="25283"/>
                  </a:lnTo>
                  <a:lnTo>
                    <a:pt x="6376" y="19134"/>
                  </a:lnTo>
                  <a:lnTo>
                    <a:pt x="6350" y="12707"/>
                  </a:lnTo>
                  <a:lnTo>
                    <a:pt x="9721" y="12702"/>
                  </a:lnTo>
                  <a:lnTo>
                    <a:pt x="13257" y="14582"/>
                  </a:lnTo>
                  <a:lnTo>
                    <a:pt x="17906" y="18168"/>
                  </a:lnTo>
                  <a:lnTo>
                    <a:pt x="18542" y="20539"/>
                  </a:lnTo>
                  <a:lnTo>
                    <a:pt x="19021" y="28487"/>
                  </a:lnTo>
                  <a:lnTo>
                    <a:pt x="19736" y="29574"/>
                  </a:lnTo>
                  <a:lnTo>
                    <a:pt x="20919" y="30300"/>
                  </a:lnTo>
                  <a:lnTo>
                    <a:pt x="22413" y="30783"/>
                  </a:lnTo>
                  <a:lnTo>
                    <a:pt x="23409" y="31811"/>
                  </a:lnTo>
                  <a:lnTo>
                    <a:pt x="25322" y="37813"/>
                  </a:lnTo>
                  <a:lnTo>
                    <a:pt x="19310" y="44181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35">
              <a:extLst>
                <a:ext uri="{FF2B5EF4-FFF2-40B4-BE49-F238E27FC236}">
                  <a16:creationId xmlns:a16="http://schemas.microsoft.com/office/drawing/2014/main" id="{41D53DF6-1E0F-4078-B69D-D48765C93AC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378700" y="2311408"/>
              <a:ext cx="76115" cy="158472"/>
            </a:xfrm>
            <a:custGeom>
              <a:avLst/>
              <a:gdLst/>
              <a:ahLst/>
              <a:cxnLst/>
              <a:rect l="0" t="0" r="0" b="0"/>
              <a:pathLst>
                <a:path w="76115" h="158472">
                  <a:moveTo>
                    <a:pt x="0" y="38092"/>
                  </a:moveTo>
                  <a:lnTo>
                    <a:pt x="0" y="38092"/>
                  </a:lnTo>
                  <a:lnTo>
                    <a:pt x="0" y="53879"/>
                  </a:lnTo>
                  <a:lnTo>
                    <a:pt x="1882" y="57573"/>
                  </a:lnTo>
                  <a:lnTo>
                    <a:pt x="10125" y="67782"/>
                  </a:lnTo>
                  <a:lnTo>
                    <a:pt x="11937" y="74092"/>
                  </a:lnTo>
                  <a:lnTo>
                    <a:pt x="13339" y="86777"/>
                  </a:lnTo>
                  <a:lnTo>
                    <a:pt x="17714" y="95242"/>
                  </a:lnTo>
                  <a:lnTo>
                    <a:pt x="19703" y="117937"/>
                  </a:lnTo>
                  <a:lnTo>
                    <a:pt x="24065" y="126876"/>
                  </a:lnTo>
                  <a:lnTo>
                    <a:pt x="25400" y="158471"/>
                  </a:lnTo>
                  <a:lnTo>
                    <a:pt x="19932" y="153251"/>
                  </a:lnTo>
                  <a:lnTo>
                    <a:pt x="19128" y="147000"/>
                  </a:lnTo>
                  <a:lnTo>
                    <a:pt x="18348" y="130903"/>
                  </a:lnTo>
                  <a:lnTo>
                    <a:pt x="13583" y="118761"/>
                  </a:lnTo>
                  <a:lnTo>
                    <a:pt x="12046" y="99358"/>
                  </a:lnTo>
                  <a:lnTo>
                    <a:pt x="7685" y="87405"/>
                  </a:lnTo>
                  <a:lnTo>
                    <a:pt x="6385" y="57661"/>
                  </a:lnTo>
                  <a:lnTo>
                    <a:pt x="6352" y="36888"/>
                  </a:lnTo>
                  <a:lnTo>
                    <a:pt x="8232" y="32148"/>
                  </a:lnTo>
                  <a:lnTo>
                    <a:pt x="10714" y="27689"/>
                  </a:lnTo>
                  <a:lnTo>
                    <a:pt x="12818" y="21212"/>
                  </a:lnTo>
                  <a:lnTo>
                    <a:pt x="16890" y="14824"/>
                  </a:lnTo>
                  <a:lnTo>
                    <a:pt x="18090" y="10582"/>
                  </a:lnTo>
                  <a:lnTo>
                    <a:pt x="19115" y="9169"/>
                  </a:lnTo>
                  <a:lnTo>
                    <a:pt x="20504" y="8227"/>
                  </a:lnTo>
                  <a:lnTo>
                    <a:pt x="22137" y="7599"/>
                  </a:lnTo>
                  <a:lnTo>
                    <a:pt x="23224" y="6474"/>
                  </a:lnTo>
                  <a:lnTo>
                    <a:pt x="24433" y="3343"/>
                  </a:lnTo>
                  <a:lnTo>
                    <a:pt x="25461" y="2226"/>
                  </a:lnTo>
                  <a:lnTo>
                    <a:pt x="28484" y="985"/>
                  </a:lnTo>
                  <a:lnTo>
                    <a:pt x="46835" y="0"/>
                  </a:lnTo>
                  <a:lnTo>
                    <a:pt x="50919" y="1877"/>
                  </a:lnTo>
                  <a:lnTo>
                    <a:pt x="52996" y="3365"/>
                  </a:lnTo>
                  <a:lnTo>
                    <a:pt x="54380" y="5769"/>
                  </a:lnTo>
                  <a:lnTo>
                    <a:pt x="58485" y="17883"/>
                  </a:lnTo>
                  <a:lnTo>
                    <a:pt x="67204" y="30178"/>
                  </a:lnTo>
                  <a:lnTo>
                    <a:pt x="75543" y="60608"/>
                  </a:lnTo>
                  <a:lnTo>
                    <a:pt x="76114" y="75229"/>
                  </a:lnTo>
                  <a:lnTo>
                    <a:pt x="75437" y="77667"/>
                  </a:lnTo>
                  <a:lnTo>
                    <a:pt x="74281" y="79292"/>
                  </a:lnTo>
                  <a:lnTo>
                    <a:pt x="72803" y="80375"/>
                  </a:lnTo>
                  <a:lnTo>
                    <a:pt x="71819" y="81803"/>
                  </a:lnTo>
                  <a:lnTo>
                    <a:pt x="69728" y="87184"/>
                  </a:lnTo>
                  <a:lnTo>
                    <a:pt x="64459" y="94041"/>
                  </a:lnTo>
                  <a:lnTo>
                    <a:pt x="62045" y="94709"/>
                  </a:lnTo>
                  <a:lnTo>
                    <a:pt x="51970" y="95211"/>
                  </a:lnTo>
                  <a:lnTo>
                    <a:pt x="45435" y="89772"/>
                  </a:lnTo>
                  <a:lnTo>
                    <a:pt x="41371" y="89153"/>
                  </a:lnTo>
                  <a:lnTo>
                    <a:pt x="40280" y="88360"/>
                  </a:lnTo>
                  <a:lnTo>
                    <a:pt x="39554" y="87126"/>
                  </a:lnTo>
                  <a:lnTo>
                    <a:pt x="39069" y="85598"/>
                  </a:lnTo>
                  <a:lnTo>
                    <a:pt x="38040" y="84580"/>
                  </a:lnTo>
                  <a:lnTo>
                    <a:pt x="32718" y="82810"/>
                  </a:lnTo>
                  <a:lnTo>
                    <a:pt x="32181" y="80780"/>
                  </a:lnTo>
                  <a:lnTo>
                    <a:pt x="31750" y="698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36">
              <a:extLst>
                <a:ext uri="{FF2B5EF4-FFF2-40B4-BE49-F238E27FC236}">
                  <a16:creationId xmlns:a16="http://schemas.microsoft.com/office/drawing/2014/main" id="{5C744778-05BA-4798-8A52-0B11E5F4671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461518" y="2216150"/>
              <a:ext cx="221983" cy="152378"/>
            </a:xfrm>
            <a:custGeom>
              <a:avLst/>
              <a:gdLst/>
              <a:ahLst/>
              <a:cxnLst/>
              <a:rect l="0" t="0" r="0" b="0"/>
              <a:pathLst>
                <a:path w="221983" h="152378">
                  <a:moveTo>
                    <a:pt x="12432" y="146050"/>
                  </a:moveTo>
                  <a:lnTo>
                    <a:pt x="12432" y="146050"/>
                  </a:lnTo>
                  <a:lnTo>
                    <a:pt x="18759" y="152377"/>
                  </a:lnTo>
                  <a:lnTo>
                    <a:pt x="18780" y="146931"/>
                  </a:lnTo>
                  <a:lnTo>
                    <a:pt x="14418" y="141154"/>
                  </a:lnTo>
                  <a:lnTo>
                    <a:pt x="13020" y="135270"/>
                  </a:lnTo>
                  <a:lnTo>
                    <a:pt x="12510" y="124858"/>
                  </a:lnTo>
                  <a:lnTo>
                    <a:pt x="10585" y="120639"/>
                  </a:lnTo>
                  <a:lnTo>
                    <a:pt x="8083" y="116412"/>
                  </a:lnTo>
                  <a:lnTo>
                    <a:pt x="6477" y="107949"/>
                  </a:lnTo>
                  <a:lnTo>
                    <a:pt x="6346" y="105833"/>
                  </a:lnTo>
                  <a:lnTo>
                    <a:pt x="4318" y="101600"/>
                  </a:lnTo>
                  <a:lnTo>
                    <a:pt x="638" y="96504"/>
                  </a:lnTo>
                  <a:lnTo>
                    <a:pt x="0" y="92251"/>
                  </a:lnTo>
                  <a:lnTo>
                    <a:pt x="616" y="91134"/>
                  </a:lnTo>
                  <a:lnTo>
                    <a:pt x="1733" y="90389"/>
                  </a:lnTo>
                  <a:lnTo>
                    <a:pt x="5223" y="89194"/>
                  </a:lnTo>
                  <a:lnTo>
                    <a:pt x="11474" y="83459"/>
                  </a:lnTo>
                  <a:lnTo>
                    <a:pt x="15519" y="82819"/>
                  </a:lnTo>
                  <a:lnTo>
                    <a:pt x="21187" y="82630"/>
                  </a:lnTo>
                  <a:lnTo>
                    <a:pt x="22501" y="81898"/>
                  </a:lnTo>
                  <a:lnTo>
                    <a:pt x="23378" y="80704"/>
                  </a:lnTo>
                  <a:lnTo>
                    <a:pt x="23962" y="79203"/>
                  </a:lnTo>
                  <a:lnTo>
                    <a:pt x="25058" y="78202"/>
                  </a:lnTo>
                  <a:lnTo>
                    <a:pt x="28157" y="77090"/>
                  </a:lnTo>
                  <a:lnTo>
                    <a:pt x="42118" y="75547"/>
                  </a:lnTo>
                  <a:lnTo>
                    <a:pt x="50542" y="71184"/>
                  </a:lnTo>
                  <a:lnTo>
                    <a:pt x="74755" y="69852"/>
                  </a:lnTo>
                  <a:lnTo>
                    <a:pt x="75148" y="69146"/>
                  </a:lnTo>
                  <a:lnTo>
                    <a:pt x="75829" y="64383"/>
                  </a:lnTo>
                  <a:lnTo>
                    <a:pt x="77768" y="63892"/>
                  </a:lnTo>
                  <a:lnTo>
                    <a:pt x="79272" y="63761"/>
                  </a:lnTo>
                  <a:lnTo>
                    <a:pt x="80276" y="62969"/>
                  </a:lnTo>
                  <a:lnTo>
                    <a:pt x="82018" y="58056"/>
                  </a:lnTo>
                  <a:lnTo>
                    <a:pt x="82275" y="47714"/>
                  </a:lnTo>
                  <a:lnTo>
                    <a:pt x="81571" y="46626"/>
                  </a:lnTo>
                  <a:lnTo>
                    <a:pt x="80398" y="45901"/>
                  </a:lnTo>
                  <a:lnTo>
                    <a:pt x="78909" y="45417"/>
                  </a:lnTo>
                  <a:lnTo>
                    <a:pt x="77916" y="44389"/>
                  </a:lnTo>
                  <a:lnTo>
                    <a:pt x="76814" y="41365"/>
                  </a:lnTo>
                  <a:lnTo>
                    <a:pt x="76193" y="35697"/>
                  </a:lnTo>
                  <a:lnTo>
                    <a:pt x="75400" y="34381"/>
                  </a:lnTo>
                  <a:lnTo>
                    <a:pt x="74167" y="33504"/>
                  </a:lnTo>
                  <a:lnTo>
                    <a:pt x="70914" y="32530"/>
                  </a:lnTo>
                  <a:lnTo>
                    <a:pt x="64382" y="31853"/>
                  </a:lnTo>
                  <a:lnTo>
                    <a:pt x="57866" y="37226"/>
                  </a:lnTo>
                  <a:lnTo>
                    <a:pt x="46814" y="55347"/>
                  </a:lnTo>
                  <a:lnTo>
                    <a:pt x="44414" y="74166"/>
                  </a:lnTo>
                  <a:lnTo>
                    <a:pt x="44908" y="97560"/>
                  </a:lnTo>
                  <a:lnTo>
                    <a:pt x="50651" y="117714"/>
                  </a:lnTo>
                  <a:lnTo>
                    <a:pt x="61481" y="133302"/>
                  </a:lnTo>
                  <a:lnTo>
                    <a:pt x="62065" y="135435"/>
                  </a:lnTo>
                  <a:lnTo>
                    <a:pt x="63160" y="136856"/>
                  </a:lnTo>
                  <a:lnTo>
                    <a:pt x="71967" y="142696"/>
                  </a:lnTo>
                  <a:lnTo>
                    <a:pt x="73994" y="143109"/>
                  </a:lnTo>
                  <a:lnTo>
                    <a:pt x="76051" y="142678"/>
                  </a:lnTo>
                  <a:lnTo>
                    <a:pt x="80218" y="141023"/>
                  </a:lnTo>
                  <a:lnTo>
                    <a:pt x="86531" y="139387"/>
                  </a:lnTo>
                  <a:lnTo>
                    <a:pt x="90756" y="136503"/>
                  </a:lnTo>
                  <a:lnTo>
                    <a:pt x="93104" y="132870"/>
                  </a:lnTo>
                  <a:lnTo>
                    <a:pt x="94853" y="128903"/>
                  </a:lnTo>
                  <a:lnTo>
                    <a:pt x="105034" y="112034"/>
                  </a:lnTo>
                  <a:lnTo>
                    <a:pt x="113595" y="82977"/>
                  </a:lnTo>
                  <a:lnTo>
                    <a:pt x="113741" y="80718"/>
                  </a:lnTo>
                  <a:lnTo>
                    <a:pt x="115784" y="76326"/>
                  </a:lnTo>
                  <a:lnTo>
                    <a:pt x="119474" y="71129"/>
                  </a:lnTo>
                  <a:lnTo>
                    <a:pt x="120302" y="64495"/>
                  </a:lnTo>
                  <a:lnTo>
                    <a:pt x="121035" y="64163"/>
                  </a:lnTo>
                  <a:lnTo>
                    <a:pt x="132176" y="63502"/>
                  </a:lnTo>
                  <a:lnTo>
                    <a:pt x="141840" y="72338"/>
                  </a:lnTo>
                  <a:lnTo>
                    <a:pt x="144030" y="76365"/>
                  </a:lnTo>
                  <a:lnTo>
                    <a:pt x="145709" y="80507"/>
                  </a:lnTo>
                  <a:lnTo>
                    <a:pt x="155839" y="97504"/>
                  </a:lnTo>
                  <a:lnTo>
                    <a:pt x="158404" y="105247"/>
                  </a:lnTo>
                  <a:lnTo>
                    <a:pt x="173378" y="122744"/>
                  </a:lnTo>
                  <a:lnTo>
                    <a:pt x="177567" y="125108"/>
                  </a:lnTo>
                  <a:lnTo>
                    <a:pt x="183756" y="126751"/>
                  </a:lnTo>
                  <a:lnTo>
                    <a:pt x="186883" y="126889"/>
                  </a:lnTo>
                  <a:lnTo>
                    <a:pt x="190626" y="125069"/>
                  </a:lnTo>
                  <a:lnTo>
                    <a:pt x="192611" y="123596"/>
                  </a:lnTo>
                  <a:lnTo>
                    <a:pt x="194818" y="120078"/>
                  </a:lnTo>
                  <a:lnTo>
                    <a:pt x="202018" y="90635"/>
                  </a:lnTo>
                  <a:lnTo>
                    <a:pt x="202896" y="59017"/>
                  </a:lnTo>
                  <a:lnTo>
                    <a:pt x="203633" y="41743"/>
                  </a:lnTo>
                  <a:lnTo>
                    <a:pt x="208694" y="21245"/>
                  </a:lnTo>
                  <a:lnTo>
                    <a:pt x="209021" y="13911"/>
                  </a:lnTo>
                  <a:lnTo>
                    <a:pt x="209814" y="11391"/>
                  </a:lnTo>
                  <a:lnTo>
                    <a:pt x="211047" y="9710"/>
                  </a:lnTo>
                  <a:lnTo>
                    <a:pt x="22198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37">
              <a:extLst>
                <a:ext uri="{FF2B5EF4-FFF2-40B4-BE49-F238E27FC236}">
                  <a16:creationId xmlns:a16="http://schemas.microsoft.com/office/drawing/2014/main" id="{9CC83E5C-11D6-45B0-953E-12203241638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734077" y="2330450"/>
              <a:ext cx="1504924" cy="457175"/>
            </a:xfrm>
            <a:custGeom>
              <a:avLst/>
              <a:gdLst/>
              <a:ahLst/>
              <a:cxnLst/>
              <a:rect l="0" t="0" r="0" b="0"/>
              <a:pathLst>
                <a:path w="1504924" h="457175">
                  <a:moveTo>
                    <a:pt x="1498573" y="0"/>
                  </a:moveTo>
                  <a:lnTo>
                    <a:pt x="1498573" y="0"/>
                  </a:lnTo>
                  <a:lnTo>
                    <a:pt x="1504923" y="0"/>
                  </a:lnTo>
                  <a:lnTo>
                    <a:pt x="1504923" y="9459"/>
                  </a:lnTo>
                  <a:lnTo>
                    <a:pt x="1504218" y="10539"/>
                  </a:lnTo>
                  <a:lnTo>
                    <a:pt x="1503041" y="11260"/>
                  </a:lnTo>
                  <a:lnTo>
                    <a:pt x="1501552" y="11740"/>
                  </a:lnTo>
                  <a:lnTo>
                    <a:pt x="1500559" y="12766"/>
                  </a:lnTo>
                  <a:lnTo>
                    <a:pt x="1499455" y="15787"/>
                  </a:lnTo>
                  <a:lnTo>
                    <a:pt x="1498041" y="23475"/>
                  </a:lnTo>
                  <a:lnTo>
                    <a:pt x="1494261" y="30396"/>
                  </a:lnTo>
                  <a:lnTo>
                    <a:pt x="1492121" y="40364"/>
                  </a:lnTo>
                  <a:lnTo>
                    <a:pt x="1477320" y="68028"/>
                  </a:lnTo>
                  <a:lnTo>
                    <a:pt x="1472582" y="84725"/>
                  </a:lnTo>
                  <a:lnTo>
                    <a:pt x="1454398" y="114303"/>
                  </a:lnTo>
                  <a:lnTo>
                    <a:pt x="1445973" y="127001"/>
                  </a:lnTo>
                  <a:lnTo>
                    <a:pt x="1418034" y="156633"/>
                  </a:lnTo>
                  <a:lnTo>
                    <a:pt x="1389360" y="179937"/>
                  </a:lnTo>
                  <a:lnTo>
                    <a:pt x="1357879" y="201782"/>
                  </a:lnTo>
                  <a:lnTo>
                    <a:pt x="1326992" y="222342"/>
                  </a:lnTo>
                  <a:lnTo>
                    <a:pt x="1298326" y="239202"/>
                  </a:lnTo>
                  <a:lnTo>
                    <a:pt x="1269851" y="256120"/>
                  </a:lnTo>
                  <a:lnTo>
                    <a:pt x="1246026" y="268112"/>
                  </a:lnTo>
                  <a:lnTo>
                    <a:pt x="1221093" y="276447"/>
                  </a:lnTo>
                  <a:lnTo>
                    <a:pt x="1195832" y="284091"/>
                  </a:lnTo>
                  <a:lnTo>
                    <a:pt x="1170473" y="294274"/>
                  </a:lnTo>
                  <a:lnTo>
                    <a:pt x="1145084" y="302073"/>
                  </a:lnTo>
                  <a:lnTo>
                    <a:pt x="1118983" y="308852"/>
                  </a:lnTo>
                  <a:lnTo>
                    <a:pt x="1089925" y="316035"/>
                  </a:lnTo>
                  <a:lnTo>
                    <a:pt x="1063127" y="326081"/>
                  </a:lnTo>
                  <a:lnTo>
                    <a:pt x="1037314" y="333840"/>
                  </a:lnTo>
                  <a:lnTo>
                    <a:pt x="1011791" y="340608"/>
                  </a:lnTo>
                  <a:lnTo>
                    <a:pt x="985649" y="347081"/>
                  </a:lnTo>
                  <a:lnTo>
                    <a:pt x="957286" y="353468"/>
                  </a:lnTo>
                  <a:lnTo>
                    <a:pt x="933438" y="359829"/>
                  </a:lnTo>
                  <a:lnTo>
                    <a:pt x="906067" y="366182"/>
                  </a:lnTo>
                  <a:lnTo>
                    <a:pt x="875259" y="374650"/>
                  </a:lnTo>
                  <a:lnTo>
                    <a:pt x="845577" y="383117"/>
                  </a:lnTo>
                  <a:lnTo>
                    <a:pt x="814967" y="395947"/>
                  </a:lnTo>
                  <a:lnTo>
                    <a:pt x="787806" y="406008"/>
                  </a:lnTo>
                  <a:lnTo>
                    <a:pt x="758688" y="414789"/>
                  </a:lnTo>
                  <a:lnTo>
                    <a:pt x="730828" y="423318"/>
                  </a:lnTo>
                  <a:lnTo>
                    <a:pt x="704942" y="429916"/>
                  </a:lnTo>
                  <a:lnTo>
                    <a:pt x="676076" y="434799"/>
                  </a:lnTo>
                  <a:lnTo>
                    <a:pt x="648266" y="442557"/>
                  </a:lnTo>
                  <a:lnTo>
                    <a:pt x="620508" y="449003"/>
                  </a:lnTo>
                  <a:lnTo>
                    <a:pt x="591429" y="453856"/>
                  </a:lnTo>
                  <a:lnTo>
                    <a:pt x="565302" y="456540"/>
                  </a:lnTo>
                  <a:lnTo>
                    <a:pt x="539758" y="457070"/>
                  </a:lnTo>
                  <a:lnTo>
                    <a:pt x="514330" y="457174"/>
                  </a:lnTo>
                  <a:lnTo>
                    <a:pt x="488924" y="456489"/>
                  </a:lnTo>
                  <a:lnTo>
                    <a:pt x="460544" y="451732"/>
                  </a:lnTo>
                  <a:lnTo>
                    <a:pt x="431381" y="444059"/>
                  </a:lnTo>
                  <a:lnTo>
                    <a:pt x="399971" y="438223"/>
                  </a:lnTo>
                  <a:lnTo>
                    <a:pt x="371637" y="429414"/>
                  </a:lnTo>
                  <a:lnTo>
                    <a:pt x="344361" y="419064"/>
                  </a:lnTo>
                  <a:lnTo>
                    <a:pt x="317538" y="407806"/>
                  </a:lnTo>
                  <a:lnTo>
                    <a:pt x="291106" y="392465"/>
                  </a:lnTo>
                  <a:lnTo>
                    <a:pt x="265222" y="374209"/>
                  </a:lnTo>
                  <a:lnTo>
                    <a:pt x="234732" y="353425"/>
                  </a:lnTo>
                  <a:lnTo>
                    <a:pt x="203148" y="332309"/>
                  </a:lnTo>
                  <a:lnTo>
                    <a:pt x="171420" y="309267"/>
                  </a:lnTo>
                  <a:lnTo>
                    <a:pt x="140378" y="284221"/>
                  </a:lnTo>
                  <a:lnTo>
                    <a:pt x="110019" y="262544"/>
                  </a:lnTo>
                  <a:lnTo>
                    <a:pt x="78331" y="241310"/>
                  </a:lnTo>
                  <a:lnTo>
                    <a:pt x="62231" y="230484"/>
                  </a:lnTo>
                  <a:lnTo>
                    <a:pt x="31160" y="213893"/>
                  </a:lnTo>
                  <a:lnTo>
                    <a:pt x="17083" y="206044"/>
                  </a:lnTo>
                  <a:lnTo>
                    <a:pt x="11575" y="204464"/>
                  </a:lnTo>
                  <a:lnTo>
                    <a:pt x="9824" y="203337"/>
                  </a:lnTo>
                  <a:lnTo>
                    <a:pt x="8657" y="201880"/>
                  </a:lnTo>
                  <a:lnTo>
                    <a:pt x="7879" y="200204"/>
                  </a:lnTo>
                  <a:lnTo>
                    <a:pt x="6655" y="199086"/>
                  </a:lnTo>
                  <a:lnTo>
                    <a:pt x="0" y="196858"/>
                  </a:lnTo>
                  <a:lnTo>
                    <a:pt x="6246" y="196850"/>
                  </a:lnTo>
                  <a:lnTo>
                    <a:pt x="6323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38">
              <a:extLst>
                <a:ext uri="{FF2B5EF4-FFF2-40B4-BE49-F238E27FC236}">
                  <a16:creationId xmlns:a16="http://schemas.microsoft.com/office/drawing/2014/main" id="{0F490B9E-3374-47F1-989B-A0E870EE0E4E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5715000" y="2489200"/>
              <a:ext cx="139701" cy="101522"/>
            </a:xfrm>
            <a:custGeom>
              <a:avLst/>
              <a:gdLst/>
              <a:ahLst/>
              <a:cxnLst/>
              <a:rect l="0" t="0" r="0" b="0"/>
              <a:pathLst>
                <a:path w="139701" h="101522">
                  <a:moveTo>
                    <a:pt x="19050" y="88900"/>
                  </a:moveTo>
                  <a:lnTo>
                    <a:pt x="19050" y="88900"/>
                  </a:lnTo>
                  <a:lnTo>
                    <a:pt x="19050" y="101521"/>
                  </a:lnTo>
                  <a:lnTo>
                    <a:pt x="19050" y="92138"/>
                  </a:lnTo>
                  <a:lnTo>
                    <a:pt x="18345" y="91059"/>
                  </a:lnTo>
                  <a:lnTo>
                    <a:pt x="17169" y="90339"/>
                  </a:lnTo>
                  <a:lnTo>
                    <a:pt x="15679" y="89860"/>
                  </a:lnTo>
                  <a:lnTo>
                    <a:pt x="14686" y="88834"/>
                  </a:lnTo>
                  <a:lnTo>
                    <a:pt x="13583" y="85813"/>
                  </a:lnTo>
                  <a:lnTo>
                    <a:pt x="12169" y="73761"/>
                  </a:lnTo>
                  <a:lnTo>
                    <a:pt x="7708" y="63854"/>
                  </a:lnTo>
                  <a:lnTo>
                    <a:pt x="5823" y="52963"/>
                  </a:lnTo>
                  <a:lnTo>
                    <a:pt x="1359" y="44459"/>
                  </a:lnTo>
                  <a:lnTo>
                    <a:pt x="0" y="12994"/>
                  </a:lnTo>
                  <a:lnTo>
                    <a:pt x="0" y="7259"/>
                  </a:lnTo>
                  <a:lnTo>
                    <a:pt x="705" y="6956"/>
                  </a:lnTo>
                  <a:lnTo>
                    <a:pt x="3371" y="6619"/>
                  </a:lnTo>
                  <a:lnTo>
                    <a:pt x="6907" y="4588"/>
                  </a:lnTo>
                  <a:lnTo>
                    <a:pt x="11556" y="906"/>
                  </a:lnTo>
                  <a:lnTo>
                    <a:pt x="18067" y="80"/>
                  </a:lnTo>
                  <a:lnTo>
                    <a:pt x="48689" y="0"/>
                  </a:lnTo>
                  <a:lnTo>
                    <a:pt x="52918" y="0"/>
                  </a:lnTo>
                  <a:lnTo>
                    <a:pt x="84623" y="6881"/>
                  </a:lnTo>
                  <a:lnTo>
                    <a:pt x="96705" y="11341"/>
                  </a:lnTo>
                  <a:lnTo>
                    <a:pt x="108381" y="14179"/>
                  </a:lnTo>
                  <a:lnTo>
                    <a:pt x="121598" y="18088"/>
                  </a:lnTo>
                  <a:lnTo>
                    <a:pt x="1397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39">
              <a:extLst>
                <a:ext uri="{FF2B5EF4-FFF2-40B4-BE49-F238E27FC236}">
                  <a16:creationId xmlns:a16="http://schemas.microsoft.com/office/drawing/2014/main" id="{7E98BC8A-0B01-4372-83D9-7C6ADB337D24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499100" y="2432050"/>
              <a:ext cx="171451" cy="101601"/>
            </a:xfrm>
            <a:custGeom>
              <a:avLst/>
              <a:gdLst/>
              <a:ahLst/>
              <a:cxnLst/>
              <a:rect l="0" t="0" r="0" b="0"/>
              <a:pathLst>
                <a:path w="171451" h="101601">
                  <a:moveTo>
                    <a:pt x="0" y="101600"/>
                  </a:moveTo>
                  <a:lnTo>
                    <a:pt x="0" y="101600"/>
                  </a:lnTo>
                  <a:lnTo>
                    <a:pt x="19026" y="101600"/>
                  </a:lnTo>
                  <a:lnTo>
                    <a:pt x="19050" y="89860"/>
                  </a:lnTo>
                  <a:lnTo>
                    <a:pt x="14686" y="84020"/>
                  </a:lnTo>
                  <a:lnTo>
                    <a:pt x="13289" y="78125"/>
                  </a:lnTo>
                  <a:lnTo>
                    <a:pt x="12778" y="71079"/>
                  </a:lnTo>
                  <a:lnTo>
                    <a:pt x="12046" y="70669"/>
                  </a:lnTo>
                  <a:lnTo>
                    <a:pt x="7239" y="69958"/>
                  </a:lnTo>
                  <a:lnTo>
                    <a:pt x="8627" y="68017"/>
                  </a:lnTo>
                  <a:lnTo>
                    <a:pt x="12462" y="63764"/>
                  </a:lnTo>
                  <a:lnTo>
                    <a:pt x="18146" y="63523"/>
                  </a:lnTo>
                  <a:lnTo>
                    <a:pt x="25115" y="57412"/>
                  </a:lnTo>
                  <a:lnTo>
                    <a:pt x="34213" y="57173"/>
                  </a:lnTo>
                  <a:lnTo>
                    <a:pt x="35509" y="56460"/>
                  </a:lnTo>
                  <a:lnTo>
                    <a:pt x="36373" y="55279"/>
                  </a:lnTo>
                  <a:lnTo>
                    <a:pt x="36949" y="53786"/>
                  </a:lnTo>
                  <a:lnTo>
                    <a:pt x="38038" y="52791"/>
                  </a:lnTo>
                  <a:lnTo>
                    <a:pt x="44500" y="50269"/>
                  </a:lnTo>
                  <a:lnTo>
                    <a:pt x="56183" y="39062"/>
                  </a:lnTo>
                  <a:lnTo>
                    <a:pt x="57065" y="32717"/>
                  </a:lnTo>
                  <a:lnTo>
                    <a:pt x="57150" y="6619"/>
                  </a:lnTo>
                  <a:lnTo>
                    <a:pt x="53779" y="9801"/>
                  </a:lnTo>
                  <a:lnTo>
                    <a:pt x="52124" y="13293"/>
                  </a:lnTo>
                  <a:lnTo>
                    <a:pt x="50811" y="38104"/>
                  </a:lnTo>
                  <a:lnTo>
                    <a:pt x="50800" y="69763"/>
                  </a:lnTo>
                  <a:lnTo>
                    <a:pt x="63161" y="69849"/>
                  </a:lnTo>
                  <a:lnTo>
                    <a:pt x="69580" y="63761"/>
                  </a:lnTo>
                  <a:lnTo>
                    <a:pt x="73141" y="63578"/>
                  </a:lnTo>
                  <a:lnTo>
                    <a:pt x="74160" y="62846"/>
                  </a:lnTo>
                  <a:lnTo>
                    <a:pt x="74840" y="61653"/>
                  </a:lnTo>
                  <a:lnTo>
                    <a:pt x="75293" y="60152"/>
                  </a:lnTo>
                  <a:lnTo>
                    <a:pt x="76301" y="59151"/>
                  </a:lnTo>
                  <a:lnTo>
                    <a:pt x="82265" y="57228"/>
                  </a:lnTo>
                  <a:lnTo>
                    <a:pt x="94343" y="57150"/>
                  </a:lnTo>
                  <a:lnTo>
                    <a:pt x="94645" y="56444"/>
                  </a:lnTo>
                  <a:lnTo>
                    <a:pt x="95171" y="51683"/>
                  </a:lnTo>
                  <a:lnTo>
                    <a:pt x="99599" y="45905"/>
                  </a:lnTo>
                  <a:lnTo>
                    <a:pt x="101007" y="40021"/>
                  </a:lnTo>
                  <a:lnTo>
                    <a:pt x="101522" y="32978"/>
                  </a:lnTo>
                  <a:lnTo>
                    <a:pt x="107686" y="25694"/>
                  </a:lnTo>
                  <a:lnTo>
                    <a:pt x="119744" y="25401"/>
                  </a:lnTo>
                  <a:lnTo>
                    <a:pt x="125541" y="29764"/>
                  </a:lnTo>
                  <a:lnTo>
                    <a:pt x="131428" y="31867"/>
                  </a:lnTo>
                  <a:lnTo>
                    <a:pt x="137641" y="35939"/>
                  </a:lnTo>
                  <a:lnTo>
                    <a:pt x="143951" y="38166"/>
                  </a:lnTo>
                  <a:lnTo>
                    <a:pt x="150994" y="42274"/>
                  </a:lnTo>
                  <a:lnTo>
                    <a:pt x="162964" y="44163"/>
                  </a:lnTo>
                  <a:lnTo>
                    <a:pt x="166032" y="42441"/>
                  </a:lnTo>
                  <a:lnTo>
                    <a:pt x="170380" y="38958"/>
                  </a:lnTo>
                  <a:lnTo>
                    <a:pt x="170974" y="36600"/>
                  </a:lnTo>
                  <a:lnTo>
                    <a:pt x="171445" y="4965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40">
              <a:extLst>
                <a:ext uri="{FF2B5EF4-FFF2-40B4-BE49-F238E27FC236}">
                  <a16:creationId xmlns:a16="http://schemas.microsoft.com/office/drawing/2014/main" id="{C6354872-52CE-4B98-AB3D-365A323131C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962408" y="2527378"/>
              <a:ext cx="1409693" cy="463395"/>
            </a:xfrm>
            <a:custGeom>
              <a:avLst/>
              <a:gdLst/>
              <a:ahLst/>
              <a:cxnLst/>
              <a:rect l="0" t="0" r="0" b="0"/>
              <a:pathLst>
                <a:path w="1409693" h="463395">
                  <a:moveTo>
                    <a:pt x="1409692" y="6272"/>
                  </a:moveTo>
                  <a:lnTo>
                    <a:pt x="1409692" y="6272"/>
                  </a:lnTo>
                  <a:lnTo>
                    <a:pt x="1409692" y="0"/>
                  </a:lnTo>
                  <a:lnTo>
                    <a:pt x="1409692" y="6249"/>
                  </a:lnTo>
                  <a:lnTo>
                    <a:pt x="1404225" y="6270"/>
                  </a:lnTo>
                  <a:lnTo>
                    <a:pt x="1403931" y="6976"/>
                  </a:lnTo>
                  <a:lnTo>
                    <a:pt x="1403342" y="37424"/>
                  </a:lnTo>
                  <a:lnTo>
                    <a:pt x="1403342" y="68889"/>
                  </a:lnTo>
                  <a:lnTo>
                    <a:pt x="1401460" y="74789"/>
                  </a:lnTo>
                  <a:lnTo>
                    <a:pt x="1398978" y="80468"/>
                  </a:lnTo>
                  <a:lnTo>
                    <a:pt x="1391602" y="112192"/>
                  </a:lnTo>
                  <a:lnTo>
                    <a:pt x="1381888" y="137513"/>
                  </a:lnTo>
                  <a:lnTo>
                    <a:pt x="1365231" y="165415"/>
                  </a:lnTo>
                  <a:lnTo>
                    <a:pt x="1356774" y="178662"/>
                  </a:lnTo>
                  <a:lnTo>
                    <a:pt x="1328266" y="208318"/>
                  </a:lnTo>
                  <a:lnTo>
                    <a:pt x="1314869" y="223622"/>
                  </a:lnTo>
                  <a:lnTo>
                    <a:pt x="1309693" y="230578"/>
                  </a:lnTo>
                  <a:lnTo>
                    <a:pt x="1284419" y="249326"/>
                  </a:lnTo>
                  <a:lnTo>
                    <a:pt x="1278520" y="256113"/>
                  </a:lnTo>
                  <a:lnTo>
                    <a:pt x="1250822" y="279760"/>
                  </a:lnTo>
                  <a:lnTo>
                    <a:pt x="1233985" y="292971"/>
                  </a:lnTo>
                  <a:lnTo>
                    <a:pt x="1203669" y="313251"/>
                  </a:lnTo>
                  <a:lnTo>
                    <a:pt x="1172508" y="327825"/>
                  </a:lnTo>
                  <a:lnTo>
                    <a:pt x="1140810" y="341395"/>
                  </a:lnTo>
                  <a:lnTo>
                    <a:pt x="1110955" y="356754"/>
                  </a:lnTo>
                  <a:lnTo>
                    <a:pt x="1084480" y="368106"/>
                  </a:lnTo>
                  <a:lnTo>
                    <a:pt x="1056802" y="376666"/>
                  </a:lnTo>
                  <a:lnTo>
                    <a:pt x="1027725" y="387269"/>
                  </a:lnTo>
                  <a:lnTo>
                    <a:pt x="996109" y="397855"/>
                  </a:lnTo>
                  <a:lnTo>
                    <a:pt x="966491" y="406322"/>
                  </a:lnTo>
                  <a:lnTo>
                    <a:pt x="940048" y="414789"/>
                  </a:lnTo>
                  <a:lnTo>
                    <a:pt x="910078" y="423255"/>
                  </a:lnTo>
                  <a:lnTo>
                    <a:pt x="883044" y="433603"/>
                  </a:lnTo>
                  <a:lnTo>
                    <a:pt x="870121" y="439614"/>
                  </a:lnTo>
                  <a:lnTo>
                    <a:pt x="844577" y="445354"/>
                  </a:lnTo>
                  <a:lnTo>
                    <a:pt x="815778" y="449702"/>
                  </a:lnTo>
                  <a:lnTo>
                    <a:pt x="787982" y="454924"/>
                  </a:lnTo>
                  <a:lnTo>
                    <a:pt x="762108" y="456688"/>
                  </a:lnTo>
                  <a:lnTo>
                    <a:pt x="736615" y="457036"/>
                  </a:lnTo>
                  <a:lnTo>
                    <a:pt x="711197" y="461469"/>
                  </a:lnTo>
                  <a:lnTo>
                    <a:pt x="683911" y="463076"/>
                  </a:lnTo>
                  <a:lnTo>
                    <a:pt x="654925" y="463394"/>
                  </a:lnTo>
                  <a:lnTo>
                    <a:pt x="624290" y="461580"/>
                  </a:lnTo>
                  <a:lnTo>
                    <a:pt x="602382" y="458003"/>
                  </a:lnTo>
                  <a:lnTo>
                    <a:pt x="571379" y="455356"/>
                  </a:lnTo>
                  <a:lnTo>
                    <a:pt x="544091" y="450670"/>
                  </a:lnTo>
                  <a:lnTo>
                    <a:pt x="514078" y="442013"/>
                  </a:lnTo>
                  <a:lnTo>
                    <a:pt x="482557" y="431684"/>
                  </a:lnTo>
                  <a:lnTo>
                    <a:pt x="454496" y="421133"/>
                  </a:lnTo>
                  <a:lnTo>
                    <a:pt x="426373" y="412671"/>
                  </a:lnTo>
                  <a:lnTo>
                    <a:pt x="400226" y="404205"/>
                  </a:lnTo>
                  <a:lnTo>
                    <a:pt x="374678" y="395033"/>
                  </a:lnTo>
                  <a:lnTo>
                    <a:pt x="347368" y="382247"/>
                  </a:lnTo>
                  <a:lnTo>
                    <a:pt x="318376" y="369346"/>
                  </a:lnTo>
                  <a:lnTo>
                    <a:pt x="287903" y="357573"/>
                  </a:lnTo>
                  <a:lnTo>
                    <a:pt x="258887" y="342391"/>
                  </a:lnTo>
                  <a:lnTo>
                    <a:pt x="234511" y="329994"/>
                  </a:lnTo>
                  <a:lnTo>
                    <a:pt x="209414" y="317384"/>
                  </a:lnTo>
                  <a:lnTo>
                    <a:pt x="179021" y="300481"/>
                  </a:lnTo>
                  <a:lnTo>
                    <a:pt x="148271" y="282848"/>
                  </a:lnTo>
                  <a:lnTo>
                    <a:pt x="121082" y="261596"/>
                  </a:lnTo>
                  <a:lnTo>
                    <a:pt x="95329" y="243600"/>
                  </a:lnTo>
                  <a:lnTo>
                    <a:pt x="69859" y="226457"/>
                  </a:lnTo>
                  <a:lnTo>
                    <a:pt x="41177" y="206079"/>
                  </a:lnTo>
                  <a:lnTo>
                    <a:pt x="9970" y="186916"/>
                  </a:lnTo>
                  <a:lnTo>
                    <a:pt x="0" y="177730"/>
                  </a:lnTo>
                  <a:lnTo>
                    <a:pt x="6265" y="171450"/>
                  </a:lnTo>
                  <a:lnTo>
                    <a:pt x="12692" y="1713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41">
              <a:extLst>
                <a:ext uri="{FF2B5EF4-FFF2-40B4-BE49-F238E27FC236}">
                  <a16:creationId xmlns:a16="http://schemas.microsoft.com/office/drawing/2014/main" id="{A62C3C78-FA6A-4954-8210-74DDC9D595EB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943350" y="2660919"/>
              <a:ext cx="152401" cy="114009"/>
            </a:xfrm>
            <a:custGeom>
              <a:avLst/>
              <a:gdLst/>
              <a:ahLst/>
              <a:cxnLst/>
              <a:rect l="0" t="0" r="0" b="0"/>
              <a:pathLst>
                <a:path w="152401" h="114009">
                  <a:moveTo>
                    <a:pt x="25400" y="107681"/>
                  </a:moveTo>
                  <a:lnTo>
                    <a:pt x="25400" y="107681"/>
                  </a:lnTo>
                  <a:lnTo>
                    <a:pt x="25400" y="114008"/>
                  </a:lnTo>
                  <a:lnTo>
                    <a:pt x="25400" y="108562"/>
                  </a:lnTo>
                  <a:lnTo>
                    <a:pt x="21036" y="102785"/>
                  </a:lnTo>
                  <a:lnTo>
                    <a:pt x="18933" y="96901"/>
                  </a:lnTo>
                  <a:lnTo>
                    <a:pt x="14860" y="89984"/>
                  </a:lnTo>
                  <a:lnTo>
                    <a:pt x="12635" y="80016"/>
                  </a:lnTo>
                  <a:lnTo>
                    <a:pt x="7800" y="69970"/>
                  </a:lnTo>
                  <a:lnTo>
                    <a:pt x="403" y="38226"/>
                  </a:lnTo>
                  <a:lnTo>
                    <a:pt x="0" y="9354"/>
                  </a:lnTo>
                  <a:lnTo>
                    <a:pt x="705" y="8263"/>
                  </a:lnTo>
                  <a:lnTo>
                    <a:pt x="1881" y="7536"/>
                  </a:lnTo>
                  <a:lnTo>
                    <a:pt x="5467" y="6369"/>
                  </a:lnTo>
                  <a:lnTo>
                    <a:pt x="5958" y="4327"/>
                  </a:lnTo>
                  <a:lnTo>
                    <a:pt x="6088" y="2795"/>
                  </a:lnTo>
                  <a:lnTo>
                    <a:pt x="6881" y="1774"/>
                  </a:lnTo>
                  <a:lnTo>
                    <a:pt x="9644" y="639"/>
                  </a:lnTo>
                  <a:lnTo>
                    <a:pt x="15165" y="0"/>
                  </a:lnTo>
                  <a:lnTo>
                    <a:pt x="43335" y="9197"/>
                  </a:lnTo>
                  <a:lnTo>
                    <a:pt x="72025" y="23073"/>
                  </a:lnTo>
                  <a:lnTo>
                    <a:pt x="88911" y="33374"/>
                  </a:lnTo>
                  <a:lnTo>
                    <a:pt x="120631" y="57854"/>
                  </a:lnTo>
                  <a:lnTo>
                    <a:pt x="152400" y="822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SMARTInkShape-Group8">
            <a:extLst>
              <a:ext uri="{FF2B5EF4-FFF2-40B4-BE49-F238E27FC236}">
                <a16:creationId xmlns:a16="http://schemas.microsoft.com/office/drawing/2014/main" id="{4DDA63F4-7997-4168-A1A4-EA9E69F0505B}"/>
              </a:ext>
            </a:extLst>
          </p:cNvPr>
          <p:cNvGrpSpPr/>
          <p:nvPr/>
        </p:nvGrpSpPr>
        <p:grpSpPr>
          <a:xfrm>
            <a:off x="5378450" y="2495550"/>
            <a:ext cx="120644" cy="120563"/>
            <a:chOff x="5378450" y="2495550"/>
            <a:chExt cx="120644" cy="120563"/>
          </a:xfrm>
        </p:grpSpPr>
        <p:sp>
          <p:nvSpPr>
            <p:cNvPr id="49" name="SMARTInkShape-42">
              <a:extLst>
                <a:ext uri="{FF2B5EF4-FFF2-40B4-BE49-F238E27FC236}">
                  <a16:creationId xmlns:a16="http://schemas.microsoft.com/office/drawing/2014/main" id="{FC854634-E3D4-49FA-9F64-C0E07ACEF5B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378450" y="2495550"/>
              <a:ext cx="31751" cy="25401"/>
            </a:xfrm>
            <a:custGeom>
              <a:avLst/>
              <a:gdLst/>
              <a:ahLst/>
              <a:cxnLst/>
              <a:rect l="0" t="0" r="0" b="0"/>
              <a:pathLst>
                <a:path w="31751" h="25401">
                  <a:moveTo>
                    <a:pt x="19050" y="0"/>
                  </a:moveTo>
                  <a:lnTo>
                    <a:pt x="19050" y="0"/>
                  </a:lnTo>
                  <a:lnTo>
                    <a:pt x="12723" y="0"/>
                  </a:lnTo>
                  <a:lnTo>
                    <a:pt x="12700" y="6343"/>
                  </a:lnTo>
                  <a:lnTo>
                    <a:pt x="16071" y="9719"/>
                  </a:lnTo>
                  <a:lnTo>
                    <a:pt x="17726" y="13257"/>
                  </a:lnTo>
                  <a:lnTo>
                    <a:pt x="19048" y="24508"/>
                  </a:lnTo>
                  <a:lnTo>
                    <a:pt x="18343" y="24806"/>
                  </a:lnTo>
                  <a:lnTo>
                    <a:pt x="6614" y="25400"/>
                  </a:lnTo>
                  <a:lnTo>
                    <a:pt x="906" y="19933"/>
                  </a:lnTo>
                  <a:lnTo>
                    <a:pt x="7" y="12784"/>
                  </a:lnTo>
                  <a:lnTo>
                    <a:pt x="0" y="7240"/>
                  </a:lnTo>
                  <a:lnTo>
                    <a:pt x="705" y="6944"/>
                  </a:lnTo>
                  <a:lnTo>
                    <a:pt x="18083" y="6351"/>
                  </a:lnTo>
                  <a:lnTo>
                    <a:pt x="24433" y="11817"/>
                  </a:lnTo>
                  <a:lnTo>
                    <a:pt x="28484" y="12439"/>
                  </a:lnTo>
                  <a:lnTo>
                    <a:pt x="29573" y="13231"/>
                  </a:lnTo>
                  <a:lnTo>
                    <a:pt x="30299" y="14465"/>
                  </a:lnTo>
                  <a:lnTo>
                    <a:pt x="31750" y="19050"/>
                  </a:lnTo>
                  <a:lnTo>
                    <a:pt x="190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43">
              <a:extLst>
                <a:ext uri="{FF2B5EF4-FFF2-40B4-BE49-F238E27FC236}">
                  <a16:creationId xmlns:a16="http://schemas.microsoft.com/office/drawing/2014/main" id="{536ECF8D-FA94-4245-A98A-3C076526D74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461079" y="2514602"/>
              <a:ext cx="38015" cy="101511"/>
            </a:xfrm>
            <a:custGeom>
              <a:avLst/>
              <a:gdLst/>
              <a:ahLst/>
              <a:cxnLst/>
              <a:rect l="0" t="0" r="0" b="0"/>
              <a:pathLst>
                <a:path w="38015" h="101511">
                  <a:moveTo>
                    <a:pt x="12621" y="19048"/>
                  </a:moveTo>
                  <a:lnTo>
                    <a:pt x="12621" y="19048"/>
                  </a:lnTo>
                  <a:lnTo>
                    <a:pt x="13326" y="48820"/>
                  </a:lnTo>
                  <a:lnTo>
                    <a:pt x="18088" y="64657"/>
                  </a:lnTo>
                  <a:lnTo>
                    <a:pt x="19625" y="86137"/>
                  </a:lnTo>
                  <a:lnTo>
                    <a:pt x="24728" y="95060"/>
                  </a:lnTo>
                  <a:lnTo>
                    <a:pt x="25314" y="101510"/>
                  </a:lnTo>
                  <a:lnTo>
                    <a:pt x="25319" y="98201"/>
                  </a:lnTo>
                  <a:lnTo>
                    <a:pt x="23439" y="94679"/>
                  </a:lnTo>
                  <a:lnTo>
                    <a:pt x="20957" y="90762"/>
                  </a:lnTo>
                  <a:lnTo>
                    <a:pt x="18853" y="84590"/>
                  </a:lnTo>
                  <a:lnTo>
                    <a:pt x="14782" y="77587"/>
                  </a:lnTo>
                  <a:lnTo>
                    <a:pt x="8313" y="48019"/>
                  </a:lnTo>
                  <a:lnTo>
                    <a:pt x="5745" y="28293"/>
                  </a:lnTo>
                  <a:lnTo>
                    <a:pt x="1281" y="19202"/>
                  </a:lnTo>
                  <a:lnTo>
                    <a:pt x="0" y="7611"/>
                  </a:lnTo>
                  <a:lnTo>
                    <a:pt x="5395" y="992"/>
                  </a:lnTo>
                  <a:lnTo>
                    <a:pt x="7764" y="440"/>
                  </a:lnTo>
                  <a:lnTo>
                    <a:pt x="18064" y="0"/>
                  </a:lnTo>
                  <a:lnTo>
                    <a:pt x="23861" y="4363"/>
                  </a:lnTo>
                  <a:lnTo>
                    <a:pt x="27730" y="5466"/>
                  </a:lnTo>
                  <a:lnTo>
                    <a:pt x="29043" y="6465"/>
                  </a:lnTo>
                  <a:lnTo>
                    <a:pt x="36544" y="19179"/>
                  </a:lnTo>
                  <a:lnTo>
                    <a:pt x="37982" y="33075"/>
                  </a:lnTo>
                  <a:lnTo>
                    <a:pt x="38014" y="37106"/>
                  </a:lnTo>
                  <a:lnTo>
                    <a:pt x="34648" y="41175"/>
                  </a:lnTo>
                  <a:lnTo>
                    <a:pt x="31113" y="42993"/>
                  </a:lnTo>
                  <a:lnTo>
                    <a:pt x="19954" y="44423"/>
                  </a:lnTo>
                  <a:lnTo>
                    <a:pt x="12621" y="380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SMARTInkShape-Group9">
            <a:extLst>
              <a:ext uri="{FF2B5EF4-FFF2-40B4-BE49-F238E27FC236}">
                <a16:creationId xmlns:a16="http://schemas.microsoft.com/office/drawing/2014/main" id="{87FA6D64-756B-4D56-9C26-EDEDC18772EC}"/>
              </a:ext>
            </a:extLst>
          </p:cNvPr>
          <p:cNvGrpSpPr/>
          <p:nvPr/>
        </p:nvGrpSpPr>
        <p:grpSpPr>
          <a:xfrm>
            <a:off x="2006600" y="1257326"/>
            <a:ext cx="1041363" cy="850875"/>
            <a:chOff x="2006600" y="1257326"/>
            <a:chExt cx="1041363" cy="850875"/>
          </a:xfrm>
        </p:grpSpPr>
        <p:sp>
          <p:nvSpPr>
            <p:cNvPr id="52" name="SMARTInkShape-44">
              <a:extLst>
                <a:ext uri="{FF2B5EF4-FFF2-40B4-BE49-F238E27FC236}">
                  <a16:creationId xmlns:a16="http://schemas.microsoft.com/office/drawing/2014/main" id="{6315989A-7174-46E4-BD3F-56351904A36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076495" y="1638377"/>
              <a:ext cx="57019" cy="373810"/>
            </a:xfrm>
            <a:custGeom>
              <a:avLst/>
              <a:gdLst/>
              <a:ahLst/>
              <a:cxnLst/>
              <a:rect l="0" t="0" r="0" b="0"/>
              <a:pathLst>
                <a:path w="57019" h="373810">
                  <a:moveTo>
                    <a:pt x="19005" y="6273"/>
                  </a:moveTo>
                  <a:lnTo>
                    <a:pt x="19005" y="6273"/>
                  </a:lnTo>
                  <a:lnTo>
                    <a:pt x="19005" y="2902"/>
                  </a:lnTo>
                  <a:lnTo>
                    <a:pt x="18299" y="1909"/>
                  </a:lnTo>
                  <a:lnTo>
                    <a:pt x="17124" y="1247"/>
                  </a:lnTo>
                  <a:lnTo>
                    <a:pt x="12917" y="0"/>
                  </a:lnTo>
                  <a:lnTo>
                    <a:pt x="3840" y="8768"/>
                  </a:lnTo>
                  <a:lnTo>
                    <a:pt x="1681" y="12791"/>
                  </a:lnTo>
                  <a:lnTo>
                    <a:pt x="467" y="20904"/>
                  </a:lnTo>
                  <a:lnTo>
                    <a:pt x="0" y="49569"/>
                  </a:lnTo>
                  <a:lnTo>
                    <a:pt x="666" y="77513"/>
                  </a:lnTo>
                  <a:lnTo>
                    <a:pt x="4982" y="108565"/>
                  </a:lnTo>
                  <a:lnTo>
                    <a:pt x="7794" y="135360"/>
                  </a:lnTo>
                  <a:lnTo>
                    <a:pt x="13096" y="163760"/>
                  </a:lnTo>
                  <a:lnTo>
                    <a:pt x="17254" y="191930"/>
                  </a:lnTo>
                  <a:lnTo>
                    <a:pt x="22249" y="222619"/>
                  </a:lnTo>
                  <a:lnTo>
                    <a:pt x="30785" y="254055"/>
                  </a:lnTo>
                  <a:lnTo>
                    <a:pt x="37782" y="283831"/>
                  </a:lnTo>
                  <a:lnTo>
                    <a:pt x="44324" y="310527"/>
                  </a:lnTo>
                  <a:lnTo>
                    <a:pt x="49485" y="338090"/>
                  </a:lnTo>
                  <a:lnTo>
                    <a:pt x="56442" y="368775"/>
                  </a:lnTo>
                  <a:lnTo>
                    <a:pt x="57018" y="373809"/>
                  </a:lnTo>
                  <a:lnTo>
                    <a:pt x="50755" y="3618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45">
              <a:extLst>
                <a:ext uri="{FF2B5EF4-FFF2-40B4-BE49-F238E27FC236}">
                  <a16:creationId xmlns:a16="http://schemas.microsoft.com/office/drawing/2014/main" id="{99EE6C05-7DDB-4B01-BC8A-F1606387283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006600" y="1257326"/>
              <a:ext cx="1041363" cy="850875"/>
            </a:xfrm>
            <a:custGeom>
              <a:avLst/>
              <a:gdLst/>
              <a:ahLst/>
              <a:cxnLst/>
              <a:rect l="0" t="0" r="0" b="0"/>
              <a:pathLst>
                <a:path w="1041363" h="850875">
                  <a:moveTo>
                    <a:pt x="69850" y="361924"/>
                  </a:moveTo>
                  <a:lnTo>
                    <a:pt x="69850" y="361924"/>
                  </a:lnTo>
                  <a:lnTo>
                    <a:pt x="69850" y="353085"/>
                  </a:lnTo>
                  <a:lnTo>
                    <a:pt x="67969" y="349059"/>
                  </a:lnTo>
                  <a:lnTo>
                    <a:pt x="65486" y="344917"/>
                  </a:lnTo>
                  <a:lnTo>
                    <a:pt x="64088" y="337913"/>
                  </a:lnTo>
                  <a:lnTo>
                    <a:pt x="63578" y="322587"/>
                  </a:lnTo>
                  <a:lnTo>
                    <a:pt x="64257" y="320883"/>
                  </a:lnTo>
                  <a:lnTo>
                    <a:pt x="65416" y="319746"/>
                  </a:lnTo>
                  <a:lnTo>
                    <a:pt x="66894" y="318989"/>
                  </a:lnTo>
                  <a:lnTo>
                    <a:pt x="67879" y="317778"/>
                  </a:lnTo>
                  <a:lnTo>
                    <a:pt x="71342" y="310766"/>
                  </a:lnTo>
                  <a:lnTo>
                    <a:pt x="87547" y="288415"/>
                  </a:lnTo>
                  <a:lnTo>
                    <a:pt x="104050" y="279488"/>
                  </a:lnTo>
                  <a:lnTo>
                    <a:pt x="133673" y="268100"/>
                  </a:lnTo>
                  <a:lnTo>
                    <a:pt x="160695" y="255301"/>
                  </a:lnTo>
                  <a:lnTo>
                    <a:pt x="186608" y="246136"/>
                  </a:lnTo>
                  <a:lnTo>
                    <a:pt x="216628" y="234483"/>
                  </a:lnTo>
                  <a:lnTo>
                    <a:pt x="238096" y="226967"/>
                  </a:lnTo>
                  <a:lnTo>
                    <a:pt x="261748" y="221275"/>
                  </a:lnTo>
                  <a:lnTo>
                    <a:pt x="288253" y="214511"/>
                  </a:lnTo>
                  <a:lnTo>
                    <a:pt x="316496" y="206802"/>
                  </a:lnTo>
                  <a:lnTo>
                    <a:pt x="345511" y="198671"/>
                  </a:lnTo>
                  <a:lnTo>
                    <a:pt x="374870" y="190354"/>
                  </a:lnTo>
                  <a:lnTo>
                    <a:pt x="404381" y="181954"/>
                  </a:lnTo>
                  <a:lnTo>
                    <a:pt x="433960" y="173517"/>
                  </a:lnTo>
                  <a:lnTo>
                    <a:pt x="465451" y="165064"/>
                  </a:lnTo>
                  <a:lnTo>
                    <a:pt x="481750" y="160834"/>
                  </a:lnTo>
                  <a:lnTo>
                    <a:pt x="513031" y="152371"/>
                  </a:lnTo>
                  <a:lnTo>
                    <a:pt x="543398" y="143200"/>
                  </a:lnTo>
                  <a:lnTo>
                    <a:pt x="573356" y="132069"/>
                  </a:lnTo>
                  <a:lnTo>
                    <a:pt x="601253" y="121948"/>
                  </a:lnTo>
                  <a:lnTo>
                    <a:pt x="628468" y="112746"/>
                  </a:lnTo>
                  <a:lnTo>
                    <a:pt x="657027" y="103952"/>
                  </a:lnTo>
                  <a:lnTo>
                    <a:pt x="682419" y="95340"/>
                  </a:lnTo>
                  <a:lnTo>
                    <a:pt x="706169" y="86809"/>
                  </a:lnTo>
                  <a:lnTo>
                    <a:pt x="730837" y="78314"/>
                  </a:lnTo>
                  <a:lnTo>
                    <a:pt x="755911" y="69834"/>
                  </a:lnTo>
                  <a:lnTo>
                    <a:pt x="779755" y="61362"/>
                  </a:lnTo>
                  <a:lnTo>
                    <a:pt x="809751" y="49364"/>
                  </a:lnTo>
                  <a:lnTo>
                    <a:pt x="839962" y="40322"/>
                  </a:lnTo>
                  <a:lnTo>
                    <a:pt x="867101" y="29725"/>
                  </a:lnTo>
                  <a:lnTo>
                    <a:pt x="892311" y="21803"/>
                  </a:lnTo>
                  <a:lnTo>
                    <a:pt x="920150" y="12805"/>
                  </a:lnTo>
                  <a:lnTo>
                    <a:pt x="951715" y="6472"/>
                  </a:lnTo>
                  <a:lnTo>
                    <a:pt x="982199" y="416"/>
                  </a:lnTo>
                  <a:lnTo>
                    <a:pt x="998947" y="0"/>
                  </a:lnTo>
                  <a:lnTo>
                    <a:pt x="1003247" y="1867"/>
                  </a:lnTo>
                  <a:lnTo>
                    <a:pt x="1008385" y="5444"/>
                  </a:lnTo>
                  <a:lnTo>
                    <a:pt x="1009088" y="7814"/>
                  </a:lnTo>
                  <a:lnTo>
                    <a:pt x="1009275" y="9434"/>
                  </a:lnTo>
                  <a:lnTo>
                    <a:pt x="1011365" y="13115"/>
                  </a:lnTo>
                  <a:lnTo>
                    <a:pt x="1012910" y="15085"/>
                  </a:lnTo>
                  <a:lnTo>
                    <a:pt x="1013234" y="17809"/>
                  </a:lnTo>
                  <a:lnTo>
                    <a:pt x="1009831" y="48775"/>
                  </a:lnTo>
                  <a:lnTo>
                    <a:pt x="1009674" y="76747"/>
                  </a:lnTo>
                  <a:lnTo>
                    <a:pt x="1009655" y="105058"/>
                  </a:lnTo>
                  <a:lnTo>
                    <a:pt x="1009651" y="129496"/>
                  </a:lnTo>
                  <a:lnTo>
                    <a:pt x="1013021" y="154611"/>
                  </a:lnTo>
                  <a:lnTo>
                    <a:pt x="1015118" y="179926"/>
                  </a:lnTo>
                  <a:lnTo>
                    <a:pt x="1015739" y="208672"/>
                  </a:lnTo>
                  <a:lnTo>
                    <a:pt x="1019294" y="236161"/>
                  </a:lnTo>
                  <a:lnTo>
                    <a:pt x="1021445" y="265551"/>
                  </a:lnTo>
                  <a:lnTo>
                    <a:pt x="1025453" y="293231"/>
                  </a:lnTo>
                  <a:lnTo>
                    <a:pt x="1031109" y="322677"/>
                  </a:lnTo>
                  <a:lnTo>
                    <a:pt x="1033882" y="350374"/>
                  </a:lnTo>
                  <a:lnTo>
                    <a:pt x="1038075" y="376454"/>
                  </a:lnTo>
                  <a:lnTo>
                    <a:pt x="1040415" y="402056"/>
                  </a:lnTo>
                  <a:lnTo>
                    <a:pt x="1041205" y="430921"/>
                  </a:lnTo>
                  <a:lnTo>
                    <a:pt x="1041362" y="457006"/>
                  </a:lnTo>
                  <a:lnTo>
                    <a:pt x="1039507" y="476174"/>
                  </a:lnTo>
                  <a:lnTo>
                    <a:pt x="1034931" y="507262"/>
                  </a:lnTo>
                  <a:lnTo>
                    <a:pt x="1026289" y="530885"/>
                  </a:lnTo>
                  <a:lnTo>
                    <a:pt x="1016775" y="543847"/>
                  </a:lnTo>
                  <a:lnTo>
                    <a:pt x="987342" y="569980"/>
                  </a:lnTo>
                  <a:lnTo>
                    <a:pt x="958421" y="586224"/>
                  </a:lnTo>
                  <a:lnTo>
                    <a:pt x="931484" y="596443"/>
                  </a:lnTo>
                  <a:lnTo>
                    <a:pt x="907468" y="603096"/>
                  </a:lnTo>
                  <a:lnTo>
                    <a:pt x="882477" y="611417"/>
                  </a:lnTo>
                  <a:lnTo>
                    <a:pt x="857199" y="620939"/>
                  </a:lnTo>
                  <a:lnTo>
                    <a:pt x="829953" y="630110"/>
                  </a:lnTo>
                  <a:lnTo>
                    <a:pt x="809135" y="637751"/>
                  </a:lnTo>
                  <a:lnTo>
                    <a:pt x="785771" y="645851"/>
                  </a:lnTo>
                  <a:lnTo>
                    <a:pt x="761276" y="652273"/>
                  </a:lnTo>
                  <a:lnTo>
                    <a:pt x="736278" y="658185"/>
                  </a:lnTo>
                  <a:lnTo>
                    <a:pt x="711057" y="665516"/>
                  </a:lnTo>
                  <a:lnTo>
                    <a:pt x="683855" y="673478"/>
                  </a:lnTo>
                  <a:lnTo>
                    <a:pt x="656008" y="681720"/>
                  </a:lnTo>
                  <a:lnTo>
                    <a:pt x="629520" y="690087"/>
                  </a:lnTo>
                  <a:lnTo>
                    <a:pt x="599874" y="698509"/>
                  </a:lnTo>
                  <a:lnTo>
                    <a:pt x="568589" y="706956"/>
                  </a:lnTo>
                  <a:lnTo>
                    <a:pt x="538221" y="715414"/>
                  </a:lnTo>
                  <a:lnTo>
                    <a:pt x="508261" y="723877"/>
                  </a:lnTo>
                  <a:lnTo>
                    <a:pt x="478483" y="731637"/>
                  </a:lnTo>
                  <a:lnTo>
                    <a:pt x="448785" y="737437"/>
                  </a:lnTo>
                  <a:lnTo>
                    <a:pt x="417241" y="744248"/>
                  </a:lnTo>
                  <a:lnTo>
                    <a:pt x="400928" y="748040"/>
                  </a:lnTo>
                  <a:lnTo>
                    <a:pt x="369631" y="756016"/>
                  </a:lnTo>
                  <a:lnTo>
                    <a:pt x="339258" y="764265"/>
                  </a:lnTo>
                  <a:lnTo>
                    <a:pt x="309296" y="772635"/>
                  </a:lnTo>
                  <a:lnTo>
                    <a:pt x="279517" y="779177"/>
                  </a:lnTo>
                  <a:lnTo>
                    <a:pt x="249819" y="785142"/>
                  </a:lnTo>
                  <a:lnTo>
                    <a:pt x="220156" y="792497"/>
                  </a:lnTo>
                  <a:lnTo>
                    <a:pt x="192392" y="798588"/>
                  </a:lnTo>
                  <a:lnTo>
                    <a:pt x="166646" y="804352"/>
                  </a:lnTo>
                  <a:lnTo>
                    <a:pt x="143445" y="811618"/>
                  </a:lnTo>
                  <a:lnTo>
                    <a:pt x="121373" y="819551"/>
                  </a:lnTo>
                  <a:lnTo>
                    <a:pt x="99805" y="827075"/>
                  </a:lnTo>
                  <a:lnTo>
                    <a:pt x="68534" y="835277"/>
                  </a:lnTo>
                  <a:lnTo>
                    <a:pt x="41787" y="842176"/>
                  </a:lnTo>
                  <a:lnTo>
                    <a:pt x="10206" y="849589"/>
                  </a:lnTo>
                  <a:lnTo>
                    <a:pt x="0" y="8508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MARTInkShape-Group10">
            <a:extLst>
              <a:ext uri="{FF2B5EF4-FFF2-40B4-BE49-F238E27FC236}">
                <a16:creationId xmlns:a16="http://schemas.microsoft.com/office/drawing/2014/main" id="{FF14CFDD-BEDE-4638-914F-B1ADC55904F8}"/>
              </a:ext>
            </a:extLst>
          </p:cNvPr>
          <p:cNvGrpSpPr/>
          <p:nvPr/>
        </p:nvGrpSpPr>
        <p:grpSpPr>
          <a:xfrm>
            <a:off x="8502653" y="737031"/>
            <a:ext cx="768268" cy="461449"/>
            <a:chOff x="8502653" y="737031"/>
            <a:chExt cx="768268" cy="461449"/>
          </a:xfrm>
        </p:grpSpPr>
        <p:sp>
          <p:nvSpPr>
            <p:cNvPr id="55" name="SMARTInkShape-46">
              <a:extLst>
                <a:ext uri="{FF2B5EF4-FFF2-40B4-BE49-F238E27FC236}">
                  <a16:creationId xmlns:a16="http://schemas.microsoft.com/office/drawing/2014/main" id="{83C7DFBA-8367-4985-B600-414F2C608A2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521784" y="838200"/>
              <a:ext cx="69499" cy="360280"/>
            </a:xfrm>
            <a:custGeom>
              <a:avLst/>
              <a:gdLst/>
              <a:ahLst/>
              <a:cxnLst/>
              <a:rect l="0" t="0" r="0" b="0"/>
              <a:pathLst>
                <a:path w="69499" h="360280">
                  <a:moveTo>
                    <a:pt x="12616" y="0"/>
                  </a:moveTo>
                  <a:lnTo>
                    <a:pt x="12616" y="0"/>
                  </a:lnTo>
                  <a:lnTo>
                    <a:pt x="9244" y="3371"/>
                  </a:lnTo>
                  <a:lnTo>
                    <a:pt x="7590" y="6907"/>
                  </a:lnTo>
                  <a:lnTo>
                    <a:pt x="7148" y="8838"/>
                  </a:lnTo>
                  <a:lnTo>
                    <a:pt x="1357" y="19099"/>
                  </a:lnTo>
                  <a:lnTo>
                    <a:pt x="0" y="46079"/>
                  </a:lnTo>
                  <a:lnTo>
                    <a:pt x="5391" y="77226"/>
                  </a:lnTo>
                  <a:lnTo>
                    <a:pt x="10458" y="106167"/>
                  </a:lnTo>
                  <a:lnTo>
                    <a:pt x="14071" y="136761"/>
                  </a:lnTo>
                  <a:lnTo>
                    <a:pt x="19397" y="164229"/>
                  </a:lnTo>
                  <a:lnTo>
                    <a:pt x="25443" y="192123"/>
                  </a:lnTo>
                  <a:lnTo>
                    <a:pt x="31704" y="222731"/>
                  </a:lnTo>
                  <a:lnTo>
                    <a:pt x="38028" y="254143"/>
                  </a:lnTo>
                  <a:lnTo>
                    <a:pt x="44369" y="283911"/>
                  </a:lnTo>
                  <a:lnTo>
                    <a:pt x="50717" y="308724"/>
                  </a:lnTo>
                  <a:lnTo>
                    <a:pt x="56935" y="337511"/>
                  </a:lnTo>
                  <a:lnTo>
                    <a:pt x="63122" y="360279"/>
                  </a:lnTo>
                  <a:lnTo>
                    <a:pt x="63925" y="360130"/>
                  </a:lnTo>
                  <a:lnTo>
                    <a:pt x="66700" y="358084"/>
                  </a:lnTo>
                  <a:lnTo>
                    <a:pt x="68403" y="352941"/>
                  </a:lnTo>
                  <a:lnTo>
                    <a:pt x="69498" y="334771"/>
                  </a:lnTo>
                  <a:lnTo>
                    <a:pt x="63416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47">
              <a:extLst>
                <a:ext uri="{FF2B5EF4-FFF2-40B4-BE49-F238E27FC236}">
                  <a16:creationId xmlns:a16="http://schemas.microsoft.com/office/drawing/2014/main" id="{DC391BDF-8555-4717-A003-0DED2DD1624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502653" y="737031"/>
              <a:ext cx="768268" cy="425020"/>
            </a:xfrm>
            <a:custGeom>
              <a:avLst/>
              <a:gdLst/>
              <a:ahLst/>
              <a:cxnLst/>
              <a:rect l="0" t="0" r="0" b="0"/>
              <a:pathLst>
                <a:path w="768268" h="425020">
                  <a:moveTo>
                    <a:pt x="12697" y="101169"/>
                  </a:moveTo>
                  <a:lnTo>
                    <a:pt x="12697" y="101169"/>
                  </a:lnTo>
                  <a:lnTo>
                    <a:pt x="12697" y="97798"/>
                  </a:lnTo>
                  <a:lnTo>
                    <a:pt x="9325" y="88960"/>
                  </a:lnTo>
                  <a:lnTo>
                    <a:pt x="760" y="76052"/>
                  </a:lnTo>
                  <a:lnTo>
                    <a:pt x="0" y="69445"/>
                  </a:lnTo>
                  <a:lnTo>
                    <a:pt x="8834" y="69421"/>
                  </a:lnTo>
                  <a:lnTo>
                    <a:pt x="12861" y="67539"/>
                  </a:lnTo>
                  <a:lnTo>
                    <a:pt x="17004" y="65056"/>
                  </a:lnTo>
                  <a:lnTo>
                    <a:pt x="24008" y="63658"/>
                  </a:lnTo>
                  <a:lnTo>
                    <a:pt x="50964" y="61222"/>
                  </a:lnTo>
                  <a:lnTo>
                    <a:pt x="65428" y="58053"/>
                  </a:lnTo>
                  <a:lnTo>
                    <a:pt x="92649" y="53612"/>
                  </a:lnTo>
                  <a:lnTo>
                    <a:pt x="116898" y="47959"/>
                  </a:lnTo>
                  <a:lnTo>
                    <a:pt x="145328" y="41815"/>
                  </a:lnTo>
                  <a:lnTo>
                    <a:pt x="172724" y="38897"/>
                  </a:lnTo>
                  <a:lnTo>
                    <a:pt x="193887" y="36333"/>
                  </a:lnTo>
                  <a:lnTo>
                    <a:pt x="216698" y="32842"/>
                  </a:lnTo>
                  <a:lnTo>
                    <a:pt x="238596" y="28939"/>
                  </a:lnTo>
                  <a:lnTo>
                    <a:pt x="260087" y="24852"/>
                  </a:lnTo>
                  <a:lnTo>
                    <a:pt x="281399" y="20684"/>
                  </a:lnTo>
                  <a:lnTo>
                    <a:pt x="302629" y="16479"/>
                  </a:lnTo>
                  <a:lnTo>
                    <a:pt x="323825" y="14140"/>
                  </a:lnTo>
                  <a:lnTo>
                    <a:pt x="345005" y="12395"/>
                  </a:lnTo>
                  <a:lnTo>
                    <a:pt x="366177" y="9268"/>
                  </a:lnTo>
                  <a:lnTo>
                    <a:pt x="387346" y="7407"/>
                  </a:lnTo>
                  <a:lnTo>
                    <a:pt x="417215" y="4479"/>
                  </a:lnTo>
                  <a:lnTo>
                    <a:pt x="443940" y="1024"/>
                  </a:lnTo>
                  <a:lnTo>
                    <a:pt x="469733" y="0"/>
                  </a:lnTo>
                  <a:lnTo>
                    <a:pt x="495248" y="1578"/>
                  </a:lnTo>
                  <a:lnTo>
                    <a:pt x="520682" y="4633"/>
                  </a:lnTo>
                  <a:lnTo>
                    <a:pt x="551190" y="9036"/>
                  </a:lnTo>
                  <a:lnTo>
                    <a:pt x="577598" y="16700"/>
                  </a:lnTo>
                  <a:lnTo>
                    <a:pt x="603198" y="26889"/>
                  </a:lnTo>
                  <a:lnTo>
                    <a:pt x="633580" y="42024"/>
                  </a:lnTo>
                  <a:lnTo>
                    <a:pt x="660868" y="64677"/>
                  </a:lnTo>
                  <a:lnTo>
                    <a:pt x="674021" y="73580"/>
                  </a:lnTo>
                  <a:lnTo>
                    <a:pt x="702761" y="105325"/>
                  </a:lnTo>
                  <a:lnTo>
                    <a:pt x="727939" y="137075"/>
                  </a:lnTo>
                  <a:lnTo>
                    <a:pt x="733717" y="147634"/>
                  </a:lnTo>
                  <a:lnTo>
                    <a:pt x="736450" y="155545"/>
                  </a:lnTo>
                  <a:lnTo>
                    <a:pt x="753800" y="177358"/>
                  </a:lnTo>
                  <a:lnTo>
                    <a:pt x="754416" y="179478"/>
                  </a:lnTo>
                  <a:lnTo>
                    <a:pt x="755532" y="180892"/>
                  </a:lnTo>
                  <a:lnTo>
                    <a:pt x="759768" y="183587"/>
                  </a:lnTo>
                  <a:lnTo>
                    <a:pt x="761909" y="189775"/>
                  </a:lnTo>
                  <a:lnTo>
                    <a:pt x="765342" y="189982"/>
                  </a:lnTo>
                  <a:lnTo>
                    <a:pt x="766344" y="190716"/>
                  </a:lnTo>
                  <a:lnTo>
                    <a:pt x="768083" y="195529"/>
                  </a:lnTo>
                  <a:lnTo>
                    <a:pt x="768267" y="199526"/>
                  </a:lnTo>
                  <a:lnTo>
                    <a:pt x="766430" y="203209"/>
                  </a:lnTo>
                  <a:lnTo>
                    <a:pt x="763967" y="207198"/>
                  </a:lnTo>
                  <a:lnTo>
                    <a:pt x="762385" y="215508"/>
                  </a:lnTo>
                  <a:lnTo>
                    <a:pt x="762255" y="217611"/>
                  </a:lnTo>
                  <a:lnTo>
                    <a:pt x="760230" y="221830"/>
                  </a:lnTo>
                  <a:lnTo>
                    <a:pt x="742901" y="251853"/>
                  </a:lnTo>
                  <a:lnTo>
                    <a:pt x="723336" y="276170"/>
                  </a:lnTo>
                  <a:lnTo>
                    <a:pt x="697588" y="298617"/>
                  </a:lnTo>
                  <a:lnTo>
                    <a:pt x="669155" y="316769"/>
                  </a:lnTo>
                  <a:lnTo>
                    <a:pt x="640179" y="329680"/>
                  </a:lnTo>
                  <a:lnTo>
                    <a:pt x="618955" y="338196"/>
                  </a:lnTo>
                  <a:lnTo>
                    <a:pt x="595413" y="346685"/>
                  </a:lnTo>
                  <a:lnTo>
                    <a:pt x="570837" y="353280"/>
                  </a:lnTo>
                  <a:lnTo>
                    <a:pt x="545803" y="358563"/>
                  </a:lnTo>
                  <a:lnTo>
                    <a:pt x="520567" y="363262"/>
                  </a:lnTo>
                  <a:lnTo>
                    <a:pt x="493358" y="367703"/>
                  </a:lnTo>
                  <a:lnTo>
                    <a:pt x="464096" y="372029"/>
                  </a:lnTo>
                  <a:lnTo>
                    <a:pt x="448391" y="374170"/>
                  </a:lnTo>
                  <a:lnTo>
                    <a:pt x="432277" y="376303"/>
                  </a:lnTo>
                  <a:lnTo>
                    <a:pt x="401201" y="380555"/>
                  </a:lnTo>
                  <a:lnTo>
                    <a:pt x="370222" y="384796"/>
                  </a:lnTo>
                  <a:lnTo>
                    <a:pt x="354057" y="386915"/>
                  </a:lnTo>
                  <a:lnTo>
                    <a:pt x="337638" y="389033"/>
                  </a:lnTo>
                  <a:lnTo>
                    <a:pt x="306222" y="393268"/>
                  </a:lnTo>
                  <a:lnTo>
                    <a:pt x="275797" y="396796"/>
                  </a:lnTo>
                  <a:lnTo>
                    <a:pt x="245811" y="398364"/>
                  </a:lnTo>
                  <a:lnTo>
                    <a:pt x="216022" y="400943"/>
                  </a:lnTo>
                  <a:lnTo>
                    <a:pt x="187024" y="404441"/>
                  </a:lnTo>
                  <a:lnTo>
                    <a:pt x="160026" y="408347"/>
                  </a:lnTo>
                  <a:lnTo>
                    <a:pt x="133915" y="412435"/>
                  </a:lnTo>
                  <a:lnTo>
                    <a:pt x="109610" y="415898"/>
                  </a:lnTo>
                  <a:lnTo>
                    <a:pt x="80060" y="418554"/>
                  </a:lnTo>
                  <a:lnTo>
                    <a:pt x="53431" y="422790"/>
                  </a:lnTo>
                  <a:lnTo>
                    <a:pt x="22912" y="424579"/>
                  </a:lnTo>
                  <a:lnTo>
                    <a:pt x="6347" y="4250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SMARTInkShape-Group11">
            <a:extLst>
              <a:ext uri="{FF2B5EF4-FFF2-40B4-BE49-F238E27FC236}">
                <a16:creationId xmlns:a16="http://schemas.microsoft.com/office/drawing/2014/main" id="{5FF0B06E-3861-4E33-BB97-0F29264694E6}"/>
              </a:ext>
            </a:extLst>
          </p:cNvPr>
          <p:cNvGrpSpPr/>
          <p:nvPr/>
        </p:nvGrpSpPr>
        <p:grpSpPr>
          <a:xfrm>
            <a:off x="1067084" y="1593850"/>
            <a:ext cx="955610" cy="450469"/>
            <a:chOff x="1067084" y="1593850"/>
            <a:chExt cx="955610" cy="450469"/>
          </a:xfrm>
        </p:grpSpPr>
        <p:sp>
          <p:nvSpPr>
            <p:cNvPr id="58" name="SMARTInkShape-48">
              <a:extLst>
                <a:ext uri="{FF2B5EF4-FFF2-40B4-BE49-F238E27FC236}">
                  <a16:creationId xmlns:a16="http://schemas.microsoft.com/office/drawing/2014/main" id="{3BDDA04D-D15B-46CB-87E4-DC58A9AA57F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67084" y="1664616"/>
              <a:ext cx="495017" cy="379703"/>
            </a:xfrm>
            <a:custGeom>
              <a:avLst/>
              <a:gdLst/>
              <a:ahLst/>
              <a:cxnLst/>
              <a:rect l="0" t="0" r="0" b="0"/>
              <a:pathLst>
                <a:path w="495017" h="379703">
                  <a:moveTo>
                    <a:pt x="12416" y="145134"/>
                  </a:moveTo>
                  <a:lnTo>
                    <a:pt x="12416" y="145134"/>
                  </a:lnTo>
                  <a:lnTo>
                    <a:pt x="9045" y="141763"/>
                  </a:lnTo>
                  <a:lnTo>
                    <a:pt x="7390" y="138226"/>
                  </a:lnTo>
                  <a:lnTo>
                    <a:pt x="6949" y="136296"/>
                  </a:lnTo>
                  <a:lnTo>
                    <a:pt x="5949" y="135008"/>
                  </a:lnTo>
                  <a:lnTo>
                    <a:pt x="0" y="132535"/>
                  </a:lnTo>
                  <a:lnTo>
                    <a:pt x="9183" y="132437"/>
                  </a:lnTo>
                  <a:lnTo>
                    <a:pt x="10261" y="133141"/>
                  </a:lnTo>
                  <a:lnTo>
                    <a:pt x="10979" y="134317"/>
                  </a:lnTo>
                  <a:lnTo>
                    <a:pt x="11990" y="139342"/>
                  </a:lnTo>
                  <a:lnTo>
                    <a:pt x="12132" y="141272"/>
                  </a:lnTo>
                  <a:lnTo>
                    <a:pt x="14171" y="145299"/>
                  </a:lnTo>
                  <a:lnTo>
                    <a:pt x="16724" y="149441"/>
                  </a:lnTo>
                  <a:lnTo>
                    <a:pt x="25180" y="179250"/>
                  </a:lnTo>
                  <a:lnTo>
                    <a:pt x="40255" y="209492"/>
                  </a:lnTo>
                  <a:lnTo>
                    <a:pt x="52396" y="240497"/>
                  </a:lnTo>
                  <a:lnTo>
                    <a:pt x="65417" y="270170"/>
                  </a:lnTo>
                  <a:lnTo>
                    <a:pt x="77396" y="297146"/>
                  </a:lnTo>
                  <a:lnTo>
                    <a:pt x="92208" y="328527"/>
                  </a:lnTo>
                  <a:lnTo>
                    <a:pt x="107628" y="358984"/>
                  </a:lnTo>
                  <a:lnTo>
                    <a:pt x="117539" y="371347"/>
                  </a:lnTo>
                  <a:lnTo>
                    <a:pt x="120256" y="379702"/>
                  </a:lnTo>
                  <a:lnTo>
                    <a:pt x="120356" y="371212"/>
                  </a:lnTo>
                  <a:lnTo>
                    <a:pt x="110906" y="343097"/>
                  </a:lnTo>
                  <a:lnTo>
                    <a:pt x="103067" y="322802"/>
                  </a:lnTo>
                  <a:lnTo>
                    <a:pt x="99953" y="310195"/>
                  </a:lnTo>
                  <a:lnTo>
                    <a:pt x="90378" y="284831"/>
                  </a:lnTo>
                  <a:lnTo>
                    <a:pt x="88694" y="277071"/>
                  </a:lnTo>
                  <a:lnTo>
                    <a:pt x="83745" y="266341"/>
                  </a:lnTo>
                  <a:lnTo>
                    <a:pt x="82558" y="257427"/>
                  </a:lnTo>
                  <a:lnTo>
                    <a:pt x="83166" y="255980"/>
                  </a:lnTo>
                  <a:lnTo>
                    <a:pt x="84277" y="255015"/>
                  </a:lnTo>
                  <a:lnTo>
                    <a:pt x="87393" y="253237"/>
                  </a:lnTo>
                  <a:lnTo>
                    <a:pt x="93114" y="248974"/>
                  </a:lnTo>
                  <a:lnTo>
                    <a:pt x="99278" y="247398"/>
                  </a:lnTo>
                  <a:lnTo>
                    <a:pt x="113164" y="246821"/>
                  </a:lnTo>
                  <a:lnTo>
                    <a:pt x="119046" y="248654"/>
                  </a:lnTo>
                  <a:lnTo>
                    <a:pt x="124718" y="251115"/>
                  </a:lnTo>
                  <a:lnTo>
                    <a:pt x="150365" y="254850"/>
                  </a:lnTo>
                  <a:lnTo>
                    <a:pt x="156277" y="257397"/>
                  </a:lnTo>
                  <a:lnTo>
                    <a:pt x="174743" y="259961"/>
                  </a:lnTo>
                  <a:lnTo>
                    <a:pt x="179341" y="262726"/>
                  </a:lnTo>
                  <a:lnTo>
                    <a:pt x="182260" y="263040"/>
                  </a:lnTo>
                  <a:lnTo>
                    <a:pt x="206970" y="258850"/>
                  </a:lnTo>
                  <a:lnTo>
                    <a:pt x="211303" y="256117"/>
                  </a:lnTo>
                  <a:lnTo>
                    <a:pt x="213699" y="252551"/>
                  </a:lnTo>
                  <a:lnTo>
                    <a:pt x="215469" y="248614"/>
                  </a:lnTo>
                  <a:lnTo>
                    <a:pt x="225667" y="236130"/>
                  </a:lnTo>
                  <a:lnTo>
                    <a:pt x="233680" y="213749"/>
                  </a:lnTo>
                  <a:lnTo>
                    <a:pt x="234579" y="196874"/>
                  </a:lnTo>
                  <a:lnTo>
                    <a:pt x="232746" y="190942"/>
                  </a:lnTo>
                  <a:lnTo>
                    <a:pt x="230285" y="185249"/>
                  </a:lnTo>
                  <a:lnTo>
                    <a:pt x="228194" y="174816"/>
                  </a:lnTo>
                  <a:lnTo>
                    <a:pt x="223419" y="166942"/>
                  </a:lnTo>
                  <a:lnTo>
                    <a:pt x="218242" y="160141"/>
                  </a:lnTo>
                  <a:lnTo>
                    <a:pt x="216783" y="155802"/>
                  </a:lnTo>
                  <a:lnTo>
                    <a:pt x="215688" y="154363"/>
                  </a:lnTo>
                  <a:lnTo>
                    <a:pt x="206880" y="148492"/>
                  </a:lnTo>
                  <a:lnTo>
                    <a:pt x="204853" y="148078"/>
                  </a:lnTo>
                  <a:lnTo>
                    <a:pt x="202796" y="148508"/>
                  </a:lnTo>
                  <a:lnTo>
                    <a:pt x="198630" y="150161"/>
                  </a:lnTo>
                  <a:lnTo>
                    <a:pt x="192317" y="151798"/>
                  </a:lnTo>
                  <a:lnTo>
                    <a:pt x="181747" y="160271"/>
                  </a:lnTo>
                  <a:lnTo>
                    <a:pt x="179397" y="166208"/>
                  </a:lnTo>
                  <a:lnTo>
                    <a:pt x="177646" y="172845"/>
                  </a:lnTo>
                  <a:lnTo>
                    <a:pt x="173400" y="181253"/>
                  </a:lnTo>
                  <a:lnTo>
                    <a:pt x="171297" y="211910"/>
                  </a:lnTo>
                  <a:lnTo>
                    <a:pt x="171930" y="219262"/>
                  </a:lnTo>
                  <a:lnTo>
                    <a:pt x="180012" y="243926"/>
                  </a:lnTo>
                  <a:lnTo>
                    <a:pt x="189466" y="257113"/>
                  </a:lnTo>
                  <a:lnTo>
                    <a:pt x="216993" y="278311"/>
                  </a:lnTo>
                  <a:lnTo>
                    <a:pt x="224695" y="281935"/>
                  </a:lnTo>
                  <a:lnTo>
                    <a:pt x="232821" y="283546"/>
                  </a:lnTo>
                  <a:lnTo>
                    <a:pt x="241137" y="282380"/>
                  </a:lnTo>
                  <a:lnTo>
                    <a:pt x="270656" y="269873"/>
                  </a:lnTo>
                  <a:lnTo>
                    <a:pt x="283351" y="260254"/>
                  </a:lnTo>
                  <a:lnTo>
                    <a:pt x="303282" y="232666"/>
                  </a:lnTo>
                  <a:lnTo>
                    <a:pt x="319038" y="201281"/>
                  </a:lnTo>
                  <a:lnTo>
                    <a:pt x="327996" y="172284"/>
                  </a:lnTo>
                  <a:lnTo>
                    <a:pt x="329804" y="141003"/>
                  </a:lnTo>
                  <a:lnTo>
                    <a:pt x="329883" y="131602"/>
                  </a:lnTo>
                  <a:lnTo>
                    <a:pt x="328020" y="126655"/>
                  </a:lnTo>
                  <a:lnTo>
                    <a:pt x="325545" y="122105"/>
                  </a:lnTo>
                  <a:lnTo>
                    <a:pt x="323447" y="115576"/>
                  </a:lnTo>
                  <a:lnTo>
                    <a:pt x="305501" y="95327"/>
                  </a:lnTo>
                  <a:lnTo>
                    <a:pt x="299135" y="94421"/>
                  </a:lnTo>
                  <a:lnTo>
                    <a:pt x="292784" y="99809"/>
                  </a:lnTo>
                  <a:lnTo>
                    <a:pt x="292246" y="102177"/>
                  </a:lnTo>
                  <a:lnTo>
                    <a:pt x="291302" y="106286"/>
                  </a:lnTo>
                  <a:lnTo>
                    <a:pt x="281281" y="135230"/>
                  </a:lnTo>
                  <a:lnTo>
                    <a:pt x="279243" y="166105"/>
                  </a:lnTo>
                  <a:lnTo>
                    <a:pt x="279878" y="176327"/>
                  </a:lnTo>
                  <a:lnTo>
                    <a:pt x="286959" y="205706"/>
                  </a:lnTo>
                  <a:lnTo>
                    <a:pt x="296999" y="219908"/>
                  </a:lnTo>
                  <a:lnTo>
                    <a:pt x="301191" y="224282"/>
                  </a:lnTo>
                  <a:lnTo>
                    <a:pt x="303005" y="224711"/>
                  </a:lnTo>
                  <a:lnTo>
                    <a:pt x="304920" y="224291"/>
                  </a:lnTo>
                  <a:lnTo>
                    <a:pt x="309691" y="221918"/>
                  </a:lnTo>
                  <a:lnTo>
                    <a:pt x="310344" y="219712"/>
                  </a:lnTo>
                  <a:lnTo>
                    <a:pt x="311340" y="215674"/>
                  </a:lnTo>
                  <a:lnTo>
                    <a:pt x="315846" y="201584"/>
                  </a:lnTo>
                  <a:lnTo>
                    <a:pt x="318977" y="176823"/>
                  </a:lnTo>
                  <a:lnTo>
                    <a:pt x="322206" y="164166"/>
                  </a:lnTo>
                  <a:lnTo>
                    <a:pt x="323531" y="133923"/>
                  </a:lnTo>
                  <a:lnTo>
                    <a:pt x="323565" y="120753"/>
                  </a:lnTo>
                  <a:lnTo>
                    <a:pt x="324271" y="120413"/>
                  </a:lnTo>
                  <a:lnTo>
                    <a:pt x="329893" y="119736"/>
                  </a:lnTo>
                  <a:lnTo>
                    <a:pt x="329909" y="123106"/>
                  </a:lnTo>
                  <a:lnTo>
                    <a:pt x="331794" y="126642"/>
                  </a:lnTo>
                  <a:lnTo>
                    <a:pt x="335383" y="131290"/>
                  </a:lnTo>
                  <a:lnTo>
                    <a:pt x="336188" y="137801"/>
                  </a:lnTo>
                  <a:lnTo>
                    <a:pt x="336243" y="141864"/>
                  </a:lnTo>
                  <a:lnTo>
                    <a:pt x="336956" y="142954"/>
                  </a:lnTo>
                  <a:lnTo>
                    <a:pt x="338137" y="143680"/>
                  </a:lnTo>
                  <a:lnTo>
                    <a:pt x="339630" y="144165"/>
                  </a:lnTo>
                  <a:lnTo>
                    <a:pt x="340626" y="145193"/>
                  </a:lnTo>
                  <a:lnTo>
                    <a:pt x="341731" y="148218"/>
                  </a:lnTo>
                  <a:lnTo>
                    <a:pt x="342732" y="149307"/>
                  </a:lnTo>
                  <a:lnTo>
                    <a:pt x="348006" y="151197"/>
                  </a:lnTo>
                  <a:lnTo>
                    <a:pt x="352053" y="151399"/>
                  </a:lnTo>
                  <a:lnTo>
                    <a:pt x="353140" y="150722"/>
                  </a:lnTo>
                  <a:lnTo>
                    <a:pt x="353865" y="149565"/>
                  </a:lnTo>
                  <a:lnTo>
                    <a:pt x="354349" y="148088"/>
                  </a:lnTo>
                  <a:lnTo>
                    <a:pt x="359489" y="139942"/>
                  </a:lnTo>
                  <a:lnTo>
                    <a:pt x="361726" y="130112"/>
                  </a:lnTo>
                  <a:lnTo>
                    <a:pt x="365839" y="121711"/>
                  </a:lnTo>
                  <a:lnTo>
                    <a:pt x="367931" y="90013"/>
                  </a:lnTo>
                  <a:lnTo>
                    <a:pt x="367306" y="60462"/>
                  </a:lnTo>
                  <a:lnTo>
                    <a:pt x="361927" y="29971"/>
                  </a:lnTo>
                  <a:lnTo>
                    <a:pt x="361744" y="22739"/>
                  </a:lnTo>
                  <a:lnTo>
                    <a:pt x="359819" y="18299"/>
                  </a:lnTo>
                  <a:lnTo>
                    <a:pt x="357317" y="13974"/>
                  </a:lnTo>
                  <a:lnTo>
                    <a:pt x="355394" y="5809"/>
                  </a:lnTo>
                  <a:lnTo>
                    <a:pt x="349855" y="0"/>
                  </a:lnTo>
                  <a:lnTo>
                    <a:pt x="349559" y="400"/>
                  </a:lnTo>
                  <a:lnTo>
                    <a:pt x="349044" y="8003"/>
                  </a:lnTo>
                  <a:lnTo>
                    <a:pt x="350882" y="11985"/>
                  </a:lnTo>
                  <a:lnTo>
                    <a:pt x="359802" y="28169"/>
                  </a:lnTo>
                  <a:lnTo>
                    <a:pt x="369947" y="48730"/>
                  </a:lnTo>
                  <a:lnTo>
                    <a:pt x="393801" y="75968"/>
                  </a:lnTo>
                  <a:lnTo>
                    <a:pt x="416471" y="107124"/>
                  </a:lnTo>
                  <a:lnTo>
                    <a:pt x="444743" y="131888"/>
                  </a:lnTo>
                  <a:lnTo>
                    <a:pt x="457150" y="139247"/>
                  </a:lnTo>
                  <a:lnTo>
                    <a:pt x="488556" y="144617"/>
                  </a:lnTo>
                  <a:lnTo>
                    <a:pt x="495016" y="14513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49">
              <a:extLst>
                <a:ext uri="{FF2B5EF4-FFF2-40B4-BE49-F238E27FC236}">
                  <a16:creationId xmlns:a16="http://schemas.microsoft.com/office/drawing/2014/main" id="{B7BCCCFD-59DF-4B5F-937F-8DF47F5D136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536710" y="1638300"/>
              <a:ext cx="412741" cy="63493"/>
            </a:xfrm>
            <a:custGeom>
              <a:avLst/>
              <a:gdLst/>
              <a:ahLst/>
              <a:cxnLst/>
              <a:rect l="0" t="0" r="0" b="0"/>
              <a:pathLst>
                <a:path w="412741" h="63493">
                  <a:moveTo>
                    <a:pt x="38090" y="19050"/>
                  </a:moveTo>
                  <a:lnTo>
                    <a:pt x="38090" y="19050"/>
                  </a:lnTo>
                  <a:lnTo>
                    <a:pt x="34719" y="19050"/>
                  </a:lnTo>
                  <a:lnTo>
                    <a:pt x="25881" y="22421"/>
                  </a:lnTo>
                  <a:lnTo>
                    <a:pt x="13033" y="30034"/>
                  </a:lnTo>
                  <a:lnTo>
                    <a:pt x="8609" y="31693"/>
                  </a:lnTo>
                  <a:lnTo>
                    <a:pt x="1264" y="37117"/>
                  </a:lnTo>
                  <a:lnTo>
                    <a:pt x="556" y="39544"/>
                  </a:lnTo>
                  <a:lnTo>
                    <a:pt x="0" y="50453"/>
                  </a:lnTo>
                  <a:lnTo>
                    <a:pt x="9450" y="60250"/>
                  </a:lnTo>
                  <a:lnTo>
                    <a:pt x="15013" y="62056"/>
                  </a:lnTo>
                  <a:lnTo>
                    <a:pt x="45955" y="63444"/>
                  </a:lnTo>
                  <a:lnTo>
                    <a:pt x="76390" y="63492"/>
                  </a:lnTo>
                  <a:lnTo>
                    <a:pt x="102041" y="60127"/>
                  </a:lnTo>
                  <a:lnTo>
                    <a:pt x="128613" y="54661"/>
                  </a:lnTo>
                  <a:lnTo>
                    <a:pt x="157732" y="48573"/>
                  </a:lnTo>
                  <a:lnTo>
                    <a:pt x="188702" y="42301"/>
                  </a:lnTo>
                  <a:lnTo>
                    <a:pt x="220221" y="39345"/>
                  </a:lnTo>
                  <a:lnTo>
                    <a:pt x="251902" y="31727"/>
                  </a:lnTo>
                  <a:lnTo>
                    <a:pt x="280261" y="27275"/>
                  </a:lnTo>
                  <a:lnTo>
                    <a:pt x="306538" y="22584"/>
                  </a:lnTo>
                  <a:lnTo>
                    <a:pt x="335631" y="15384"/>
                  </a:lnTo>
                  <a:lnTo>
                    <a:pt x="364799" y="9682"/>
                  </a:lnTo>
                  <a:lnTo>
                    <a:pt x="382133" y="6789"/>
                  </a:lnTo>
                  <a:lnTo>
                    <a:pt x="405507" y="6350"/>
                  </a:lnTo>
                  <a:lnTo>
                    <a:pt x="405802" y="5644"/>
                  </a:lnTo>
                  <a:lnTo>
                    <a:pt x="406128" y="2979"/>
                  </a:lnTo>
                  <a:lnTo>
                    <a:pt x="406921" y="1986"/>
                  </a:lnTo>
                  <a:lnTo>
                    <a:pt x="41274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Shape-50">
              <a:extLst>
                <a:ext uri="{FF2B5EF4-FFF2-40B4-BE49-F238E27FC236}">
                  <a16:creationId xmlns:a16="http://schemas.microsoft.com/office/drawing/2014/main" id="{D1CA291C-E8DA-4477-8034-1EB2E4D8196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867168" y="1593850"/>
              <a:ext cx="155526" cy="171451"/>
            </a:xfrm>
            <a:custGeom>
              <a:avLst/>
              <a:gdLst/>
              <a:ahLst/>
              <a:cxnLst/>
              <a:rect l="0" t="0" r="0" b="0"/>
              <a:pathLst>
                <a:path w="155526" h="171451">
                  <a:moveTo>
                    <a:pt x="12432" y="6350"/>
                  </a:moveTo>
                  <a:lnTo>
                    <a:pt x="12432" y="6350"/>
                  </a:lnTo>
                  <a:lnTo>
                    <a:pt x="12432" y="2979"/>
                  </a:lnTo>
                  <a:lnTo>
                    <a:pt x="11726" y="1986"/>
                  </a:lnTo>
                  <a:lnTo>
                    <a:pt x="10551" y="1324"/>
                  </a:lnTo>
                  <a:lnTo>
                    <a:pt x="6344" y="77"/>
                  </a:lnTo>
                  <a:lnTo>
                    <a:pt x="0" y="2"/>
                  </a:lnTo>
                  <a:lnTo>
                    <a:pt x="5223" y="0"/>
                  </a:lnTo>
                  <a:lnTo>
                    <a:pt x="10982" y="4364"/>
                  </a:lnTo>
                  <a:lnTo>
                    <a:pt x="16863" y="5762"/>
                  </a:lnTo>
                  <a:lnTo>
                    <a:pt x="23779" y="6881"/>
                  </a:lnTo>
                  <a:lnTo>
                    <a:pt x="39074" y="11794"/>
                  </a:lnTo>
                  <a:lnTo>
                    <a:pt x="57324" y="14462"/>
                  </a:lnTo>
                  <a:lnTo>
                    <a:pt x="77401" y="23515"/>
                  </a:lnTo>
                  <a:lnTo>
                    <a:pt x="106754" y="38114"/>
                  </a:lnTo>
                  <a:lnTo>
                    <a:pt x="127975" y="48920"/>
                  </a:lnTo>
                  <a:lnTo>
                    <a:pt x="135045" y="50670"/>
                  </a:lnTo>
                  <a:lnTo>
                    <a:pt x="145334" y="57542"/>
                  </a:lnTo>
                  <a:lnTo>
                    <a:pt x="149110" y="61558"/>
                  </a:lnTo>
                  <a:lnTo>
                    <a:pt x="155105" y="71990"/>
                  </a:lnTo>
                  <a:lnTo>
                    <a:pt x="155525" y="74099"/>
                  </a:lnTo>
                  <a:lnTo>
                    <a:pt x="155100" y="76210"/>
                  </a:lnTo>
                  <a:lnTo>
                    <a:pt x="153451" y="81143"/>
                  </a:lnTo>
                  <a:lnTo>
                    <a:pt x="151817" y="91149"/>
                  </a:lnTo>
                  <a:lnTo>
                    <a:pt x="140630" y="110729"/>
                  </a:lnTo>
                  <a:lnTo>
                    <a:pt x="113854" y="139739"/>
                  </a:lnTo>
                  <a:lnTo>
                    <a:pt x="82282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SMARTInkShape-Group12">
            <a:extLst>
              <a:ext uri="{FF2B5EF4-FFF2-40B4-BE49-F238E27FC236}">
                <a16:creationId xmlns:a16="http://schemas.microsoft.com/office/drawing/2014/main" id="{A58E5D63-AEAB-487D-BD1F-A0E7E2675DEA}"/>
              </a:ext>
            </a:extLst>
          </p:cNvPr>
          <p:cNvGrpSpPr/>
          <p:nvPr/>
        </p:nvGrpSpPr>
        <p:grpSpPr>
          <a:xfrm>
            <a:off x="7702656" y="717628"/>
            <a:ext cx="761487" cy="368223"/>
            <a:chOff x="7702656" y="717628"/>
            <a:chExt cx="761487" cy="368223"/>
          </a:xfrm>
        </p:grpSpPr>
        <p:sp>
          <p:nvSpPr>
            <p:cNvPr id="62" name="SMARTInkShape-51">
              <a:extLst>
                <a:ext uri="{FF2B5EF4-FFF2-40B4-BE49-F238E27FC236}">
                  <a16:creationId xmlns:a16="http://schemas.microsoft.com/office/drawing/2014/main" id="{6F8B6C46-CC28-4330-8D7C-8DFAE409D75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06639" y="749300"/>
              <a:ext cx="46712" cy="273051"/>
            </a:xfrm>
            <a:custGeom>
              <a:avLst/>
              <a:gdLst/>
              <a:ahLst/>
              <a:cxnLst/>
              <a:rect l="0" t="0" r="0" b="0"/>
              <a:pathLst>
                <a:path w="46712" h="273051">
                  <a:moveTo>
                    <a:pt x="2261" y="0"/>
                  </a:moveTo>
                  <a:lnTo>
                    <a:pt x="2261" y="0"/>
                  </a:lnTo>
                  <a:lnTo>
                    <a:pt x="2966" y="30478"/>
                  </a:lnTo>
                  <a:lnTo>
                    <a:pt x="5633" y="40357"/>
                  </a:lnTo>
                  <a:lnTo>
                    <a:pt x="5214" y="45249"/>
                  </a:lnTo>
                  <a:lnTo>
                    <a:pt x="0" y="59582"/>
                  </a:lnTo>
                  <a:lnTo>
                    <a:pt x="3487" y="84912"/>
                  </a:lnTo>
                  <a:lnTo>
                    <a:pt x="7599" y="113512"/>
                  </a:lnTo>
                  <a:lnTo>
                    <a:pt x="12775" y="140250"/>
                  </a:lnTo>
                  <a:lnTo>
                    <a:pt x="16411" y="170095"/>
                  </a:lnTo>
                  <a:lnTo>
                    <a:pt x="23714" y="196582"/>
                  </a:lnTo>
                  <a:lnTo>
                    <a:pt x="29023" y="223539"/>
                  </a:lnTo>
                  <a:lnTo>
                    <a:pt x="38598" y="253556"/>
                  </a:lnTo>
                  <a:lnTo>
                    <a:pt x="40283" y="261564"/>
                  </a:lnTo>
                  <a:lnTo>
                    <a:pt x="46711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52">
              <a:extLst>
                <a:ext uri="{FF2B5EF4-FFF2-40B4-BE49-F238E27FC236}">
                  <a16:creationId xmlns:a16="http://schemas.microsoft.com/office/drawing/2014/main" id="{7B13DEC3-934D-465C-80B7-E7259334256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702656" y="889000"/>
              <a:ext cx="158645" cy="133351"/>
            </a:xfrm>
            <a:custGeom>
              <a:avLst/>
              <a:gdLst/>
              <a:ahLst/>
              <a:cxnLst/>
              <a:rect l="0" t="0" r="0" b="0"/>
              <a:pathLst>
                <a:path w="158645" h="133351">
                  <a:moveTo>
                    <a:pt x="158644" y="0"/>
                  </a:moveTo>
                  <a:lnTo>
                    <a:pt x="158644" y="0"/>
                  </a:lnTo>
                  <a:lnTo>
                    <a:pt x="149184" y="9460"/>
                  </a:lnTo>
                  <a:lnTo>
                    <a:pt x="143622" y="11260"/>
                  </a:lnTo>
                  <a:lnTo>
                    <a:pt x="137150" y="12765"/>
                  </a:lnTo>
                  <a:lnTo>
                    <a:pt x="128836" y="16874"/>
                  </a:lnTo>
                  <a:lnTo>
                    <a:pt x="101361" y="25830"/>
                  </a:lnTo>
                  <a:lnTo>
                    <a:pt x="71853" y="40242"/>
                  </a:lnTo>
                  <a:lnTo>
                    <a:pt x="44364" y="52919"/>
                  </a:lnTo>
                  <a:lnTo>
                    <a:pt x="18116" y="73495"/>
                  </a:lnTo>
                  <a:lnTo>
                    <a:pt x="3971" y="96461"/>
                  </a:lnTo>
                  <a:lnTo>
                    <a:pt x="1706" y="103079"/>
                  </a:lnTo>
                  <a:lnTo>
                    <a:pt x="0" y="122482"/>
                  </a:lnTo>
                  <a:lnTo>
                    <a:pt x="1823" y="126873"/>
                  </a:lnTo>
                  <a:lnTo>
                    <a:pt x="6244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53">
              <a:extLst>
                <a:ext uri="{FF2B5EF4-FFF2-40B4-BE49-F238E27FC236}">
                  <a16:creationId xmlns:a16="http://schemas.microsoft.com/office/drawing/2014/main" id="{B151E002-FF4D-4DA6-8D3C-A12D79FA109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8864" y="870028"/>
              <a:ext cx="88637" cy="123389"/>
            </a:xfrm>
            <a:custGeom>
              <a:avLst/>
              <a:gdLst/>
              <a:ahLst/>
              <a:cxnLst/>
              <a:rect l="0" t="0" r="0" b="0"/>
              <a:pathLst>
                <a:path w="88637" h="123389">
                  <a:moveTo>
                    <a:pt x="56886" y="12622"/>
                  </a:moveTo>
                  <a:lnTo>
                    <a:pt x="56886" y="12622"/>
                  </a:lnTo>
                  <a:lnTo>
                    <a:pt x="56886" y="811"/>
                  </a:lnTo>
                  <a:lnTo>
                    <a:pt x="56181" y="515"/>
                  </a:lnTo>
                  <a:lnTo>
                    <a:pt x="51418" y="0"/>
                  </a:lnTo>
                  <a:lnTo>
                    <a:pt x="45641" y="4301"/>
                  </a:lnTo>
                  <a:lnTo>
                    <a:pt x="39757" y="5688"/>
                  </a:lnTo>
                  <a:lnTo>
                    <a:pt x="29343" y="6195"/>
                  </a:lnTo>
                  <a:lnTo>
                    <a:pt x="27941" y="6926"/>
                  </a:lnTo>
                  <a:lnTo>
                    <a:pt x="27006" y="8119"/>
                  </a:lnTo>
                  <a:lnTo>
                    <a:pt x="26382" y="9620"/>
                  </a:lnTo>
                  <a:lnTo>
                    <a:pt x="25262" y="10621"/>
                  </a:lnTo>
                  <a:lnTo>
                    <a:pt x="18392" y="14108"/>
                  </a:lnTo>
                  <a:lnTo>
                    <a:pt x="10242" y="21382"/>
                  </a:lnTo>
                  <a:lnTo>
                    <a:pt x="7933" y="25453"/>
                  </a:lnTo>
                  <a:lnTo>
                    <a:pt x="6451" y="33814"/>
                  </a:lnTo>
                  <a:lnTo>
                    <a:pt x="5453" y="46624"/>
                  </a:lnTo>
                  <a:lnTo>
                    <a:pt x="1075" y="58562"/>
                  </a:lnTo>
                  <a:lnTo>
                    <a:pt x="0" y="74300"/>
                  </a:lnTo>
                  <a:lnTo>
                    <a:pt x="6622" y="105513"/>
                  </a:lnTo>
                  <a:lnTo>
                    <a:pt x="11079" y="114174"/>
                  </a:lnTo>
                  <a:lnTo>
                    <a:pt x="11531" y="116307"/>
                  </a:lnTo>
                  <a:lnTo>
                    <a:pt x="15540" y="122679"/>
                  </a:lnTo>
                  <a:lnTo>
                    <a:pt x="16622" y="123388"/>
                  </a:lnTo>
                  <a:lnTo>
                    <a:pt x="17343" y="123155"/>
                  </a:lnTo>
                  <a:lnTo>
                    <a:pt x="17824" y="122294"/>
                  </a:lnTo>
                  <a:lnTo>
                    <a:pt x="18850" y="121720"/>
                  </a:lnTo>
                  <a:lnTo>
                    <a:pt x="23666" y="120207"/>
                  </a:lnTo>
                  <a:lnTo>
                    <a:pt x="27541" y="117352"/>
                  </a:lnTo>
                  <a:lnTo>
                    <a:pt x="29732" y="111850"/>
                  </a:lnTo>
                  <a:lnTo>
                    <a:pt x="32848" y="100819"/>
                  </a:lnTo>
                  <a:lnTo>
                    <a:pt x="42732" y="69361"/>
                  </a:lnTo>
                  <a:lnTo>
                    <a:pt x="44836" y="43062"/>
                  </a:lnTo>
                  <a:lnTo>
                    <a:pt x="46030" y="41382"/>
                  </a:lnTo>
                  <a:lnTo>
                    <a:pt x="47532" y="40262"/>
                  </a:lnTo>
                  <a:lnTo>
                    <a:pt x="48533" y="38810"/>
                  </a:lnTo>
                  <a:lnTo>
                    <a:pt x="49942" y="34806"/>
                  </a:lnTo>
                  <a:lnTo>
                    <a:pt x="50141" y="35172"/>
                  </a:lnTo>
                  <a:lnTo>
                    <a:pt x="50272" y="36122"/>
                  </a:lnTo>
                  <a:lnTo>
                    <a:pt x="51065" y="36756"/>
                  </a:lnTo>
                  <a:lnTo>
                    <a:pt x="53829" y="37459"/>
                  </a:lnTo>
                  <a:lnTo>
                    <a:pt x="54847" y="38352"/>
                  </a:lnTo>
                  <a:lnTo>
                    <a:pt x="59988" y="46811"/>
                  </a:lnTo>
                  <a:lnTo>
                    <a:pt x="79481" y="73422"/>
                  </a:lnTo>
                  <a:lnTo>
                    <a:pt x="83614" y="82357"/>
                  </a:lnTo>
                  <a:lnTo>
                    <a:pt x="88636" y="888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54">
              <a:extLst>
                <a:ext uri="{FF2B5EF4-FFF2-40B4-BE49-F238E27FC236}">
                  <a16:creationId xmlns:a16="http://schemas.microsoft.com/office/drawing/2014/main" id="{BA5CBBDA-082A-4DF1-B1D3-F5B56F35AC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918450" y="758556"/>
              <a:ext cx="127001" cy="187111"/>
            </a:xfrm>
            <a:custGeom>
              <a:avLst/>
              <a:gdLst/>
              <a:ahLst/>
              <a:cxnLst/>
              <a:rect l="0" t="0" r="0" b="0"/>
              <a:pathLst>
                <a:path w="127001" h="187111">
                  <a:moveTo>
                    <a:pt x="0" y="130444"/>
                  </a:moveTo>
                  <a:lnTo>
                    <a:pt x="0" y="130444"/>
                  </a:lnTo>
                  <a:lnTo>
                    <a:pt x="16301" y="147451"/>
                  </a:lnTo>
                  <a:lnTo>
                    <a:pt x="17828" y="151643"/>
                  </a:lnTo>
                  <a:lnTo>
                    <a:pt x="18941" y="153043"/>
                  </a:lnTo>
                  <a:lnTo>
                    <a:pt x="27781" y="158846"/>
                  </a:lnTo>
                  <a:lnTo>
                    <a:pt x="29986" y="162588"/>
                  </a:lnTo>
                  <a:lnTo>
                    <a:pt x="30574" y="164573"/>
                  </a:lnTo>
                  <a:lnTo>
                    <a:pt x="31672" y="165897"/>
                  </a:lnTo>
                  <a:lnTo>
                    <a:pt x="37114" y="168195"/>
                  </a:lnTo>
                  <a:lnTo>
                    <a:pt x="37443" y="167606"/>
                  </a:lnTo>
                  <a:lnTo>
                    <a:pt x="38093" y="138504"/>
                  </a:lnTo>
                  <a:lnTo>
                    <a:pt x="38100" y="110104"/>
                  </a:lnTo>
                  <a:lnTo>
                    <a:pt x="38100" y="79474"/>
                  </a:lnTo>
                  <a:lnTo>
                    <a:pt x="38100" y="52236"/>
                  </a:lnTo>
                  <a:lnTo>
                    <a:pt x="38100" y="21610"/>
                  </a:lnTo>
                  <a:lnTo>
                    <a:pt x="38100" y="4532"/>
                  </a:lnTo>
                  <a:lnTo>
                    <a:pt x="41472" y="395"/>
                  </a:lnTo>
                  <a:lnTo>
                    <a:pt x="43170" y="0"/>
                  </a:lnTo>
                  <a:lnTo>
                    <a:pt x="45007" y="443"/>
                  </a:lnTo>
                  <a:lnTo>
                    <a:pt x="50743" y="3754"/>
                  </a:lnTo>
                  <a:lnTo>
                    <a:pt x="53832" y="6639"/>
                  </a:lnTo>
                  <a:lnTo>
                    <a:pt x="55676" y="10273"/>
                  </a:lnTo>
                  <a:lnTo>
                    <a:pt x="68095" y="41722"/>
                  </a:lnTo>
                  <a:lnTo>
                    <a:pt x="73983" y="67804"/>
                  </a:lnTo>
                  <a:lnTo>
                    <a:pt x="79280" y="98807"/>
                  </a:lnTo>
                  <a:lnTo>
                    <a:pt x="87145" y="125433"/>
                  </a:lnTo>
                  <a:lnTo>
                    <a:pt x="90261" y="141659"/>
                  </a:lnTo>
                  <a:lnTo>
                    <a:pt x="103796" y="172690"/>
                  </a:lnTo>
                  <a:lnTo>
                    <a:pt x="110090" y="182081"/>
                  </a:lnTo>
                  <a:lnTo>
                    <a:pt x="114310" y="185144"/>
                  </a:lnTo>
                  <a:lnTo>
                    <a:pt x="120653" y="186868"/>
                  </a:lnTo>
                  <a:lnTo>
                    <a:pt x="122768" y="187110"/>
                  </a:lnTo>
                  <a:lnTo>
                    <a:pt x="124179" y="186566"/>
                  </a:lnTo>
                  <a:lnTo>
                    <a:pt x="125119" y="185497"/>
                  </a:lnTo>
                  <a:lnTo>
                    <a:pt x="127000" y="1812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55">
              <a:extLst>
                <a:ext uri="{FF2B5EF4-FFF2-40B4-BE49-F238E27FC236}">
                  <a16:creationId xmlns:a16="http://schemas.microsoft.com/office/drawing/2014/main" id="{F8A8973E-A8E6-47F5-A4BD-70A4D37D142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874000" y="717628"/>
              <a:ext cx="19051" cy="6273"/>
            </a:xfrm>
            <a:custGeom>
              <a:avLst/>
              <a:gdLst/>
              <a:ahLst/>
              <a:cxnLst/>
              <a:rect l="0" t="0" r="0" b="0"/>
              <a:pathLst>
                <a:path w="19051" h="6273">
                  <a:moveTo>
                    <a:pt x="19050" y="6272"/>
                  </a:moveTo>
                  <a:lnTo>
                    <a:pt x="19050" y="6272"/>
                  </a:lnTo>
                  <a:lnTo>
                    <a:pt x="13582" y="805"/>
                  </a:lnTo>
                  <a:lnTo>
                    <a:pt x="9590" y="183"/>
                  </a:lnTo>
                  <a:lnTo>
                    <a:pt x="3939" y="0"/>
                  </a:lnTo>
                  <a:lnTo>
                    <a:pt x="2626" y="679"/>
                  </a:lnTo>
                  <a:lnTo>
                    <a:pt x="1751" y="1838"/>
                  </a:lnTo>
                  <a:lnTo>
                    <a:pt x="2" y="6268"/>
                  </a:lnTo>
                  <a:lnTo>
                    <a:pt x="2" y="6269"/>
                  </a:lnTo>
                  <a:lnTo>
                    <a:pt x="1" y="6271"/>
                  </a:lnTo>
                  <a:lnTo>
                    <a:pt x="0" y="62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56">
              <a:extLst>
                <a:ext uri="{FF2B5EF4-FFF2-40B4-BE49-F238E27FC236}">
                  <a16:creationId xmlns:a16="http://schemas.microsoft.com/office/drawing/2014/main" id="{5ECE3A68-5991-44CF-8C86-D21E3EDBCA3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35376" y="869952"/>
              <a:ext cx="227494" cy="19049"/>
            </a:xfrm>
            <a:custGeom>
              <a:avLst/>
              <a:gdLst/>
              <a:ahLst/>
              <a:cxnLst/>
              <a:rect l="0" t="0" r="0" b="0"/>
              <a:pathLst>
                <a:path w="227494" h="19049">
                  <a:moveTo>
                    <a:pt x="94224" y="19048"/>
                  </a:moveTo>
                  <a:lnTo>
                    <a:pt x="94224" y="19048"/>
                  </a:lnTo>
                  <a:lnTo>
                    <a:pt x="73502" y="14022"/>
                  </a:lnTo>
                  <a:lnTo>
                    <a:pt x="63141" y="12581"/>
                  </a:lnTo>
                  <a:lnTo>
                    <a:pt x="48861" y="7788"/>
                  </a:lnTo>
                  <a:lnTo>
                    <a:pt x="36804" y="4893"/>
                  </a:lnTo>
                  <a:lnTo>
                    <a:pt x="24294" y="1448"/>
                  </a:lnTo>
                  <a:lnTo>
                    <a:pt x="0" y="5"/>
                  </a:lnTo>
                  <a:lnTo>
                    <a:pt x="2649" y="0"/>
                  </a:lnTo>
                  <a:lnTo>
                    <a:pt x="3540" y="705"/>
                  </a:lnTo>
                  <a:lnTo>
                    <a:pt x="4531" y="3370"/>
                  </a:lnTo>
                  <a:lnTo>
                    <a:pt x="5501" y="4362"/>
                  </a:lnTo>
                  <a:lnTo>
                    <a:pt x="8460" y="5465"/>
                  </a:lnTo>
                  <a:lnTo>
                    <a:pt x="37279" y="8195"/>
                  </a:lnTo>
                  <a:lnTo>
                    <a:pt x="49834" y="11364"/>
                  </a:lnTo>
                  <a:lnTo>
                    <a:pt x="76018" y="13228"/>
                  </a:lnTo>
                  <a:lnTo>
                    <a:pt x="103665" y="18142"/>
                  </a:lnTo>
                  <a:lnTo>
                    <a:pt x="130243" y="18869"/>
                  </a:lnTo>
                  <a:lnTo>
                    <a:pt x="158426" y="19024"/>
                  </a:lnTo>
                  <a:lnTo>
                    <a:pt x="187047" y="19046"/>
                  </a:lnTo>
                  <a:lnTo>
                    <a:pt x="217735" y="19048"/>
                  </a:lnTo>
                  <a:lnTo>
                    <a:pt x="227493" y="19048"/>
                  </a:lnTo>
                  <a:lnTo>
                    <a:pt x="224179" y="15677"/>
                  </a:lnTo>
                  <a:lnTo>
                    <a:pt x="222537" y="12141"/>
                  </a:lnTo>
                  <a:lnTo>
                    <a:pt x="221224" y="63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57">
              <a:extLst>
                <a:ext uri="{FF2B5EF4-FFF2-40B4-BE49-F238E27FC236}">
                  <a16:creationId xmlns:a16="http://schemas.microsoft.com/office/drawing/2014/main" id="{A6401B91-6B13-4F57-970F-175E498C050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86750" y="800362"/>
              <a:ext cx="177393" cy="285489"/>
            </a:xfrm>
            <a:custGeom>
              <a:avLst/>
              <a:gdLst/>
              <a:ahLst/>
              <a:cxnLst/>
              <a:rect l="0" t="0" r="0" b="0"/>
              <a:pathLst>
                <a:path w="177393" h="285489">
                  <a:moveTo>
                    <a:pt x="0" y="6088"/>
                  </a:moveTo>
                  <a:lnTo>
                    <a:pt x="0" y="6088"/>
                  </a:lnTo>
                  <a:lnTo>
                    <a:pt x="0" y="0"/>
                  </a:lnTo>
                  <a:lnTo>
                    <a:pt x="5070" y="4154"/>
                  </a:lnTo>
                  <a:lnTo>
                    <a:pt x="10831" y="6220"/>
                  </a:lnTo>
                  <a:lnTo>
                    <a:pt x="40471" y="28149"/>
                  </a:lnTo>
                  <a:lnTo>
                    <a:pt x="70003" y="57097"/>
                  </a:lnTo>
                  <a:lnTo>
                    <a:pt x="92874" y="83291"/>
                  </a:lnTo>
                  <a:lnTo>
                    <a:pt x="115085" y="112250"/>
                  </a:lnTo>
                  <a:lnTo>
                    <a:pt x="137974" y="139085"/>
                  </a:lnTo>
                  <a:lnTo>
                    <a:pt x="156293" y="168139"/>
                  </a:lnTo>
                  <a:lnTo>
                    <a:pt x="168429" y="195986"/>
                  </a:lnTo>
                  <a:lnTo>
                    <a:pt x="175740" y="221869"/>
                  </a:lnTo>
                  <a:lnTo>
                    <a:pt x="177392" y="243994"/>
                  </a:lnTo>
                  <a:lnTo>
                    <a:pt x="173856" y="253170"/>
                  </a:lnTo>
                  <a:lnTo>
                    <a:pt x="160088" y="270559"/>
                  </a:lnTo>
                  <a:lnTo>
                    <a:pt x="144566" y="279967"/>
                  </a:lnTo>
                  <a:lnTo>
                    <a:pt x="114300" y="285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SMARTInkShape-Group13">
            <a:extLst>
              <a:ext uri="{FF2B5EF4-FFF2-40B4-BE49-F238E27FC236}">
                <a16:creationId xmlns:a16="http://schemas.microsoft.com/office/drawing/2014/main" id="{5D9B3F3C-7FE1-41D7-AA0D-0B86D6E3D30E}"/>
              </a:ext>
            </a:extLst>
          </p:cNvPr>
          <p:cNvGrpSpPr/>
          <p:nvPr/>
        </p:nvGrpSpPr>
        <p:grpSpPr>
          <a:xfrm>
            <a:off x="2286002" y="1485900"/>
            <a:ext cx="1200149" cy="545990"/>
            <a:chOff x="2286002" y="1485900"/>
            <a:chExt cx="1200149" cy="545990"/>
          </a:xfrm>
        </p:grpSpPr>
        <p:sp>
          <p:nvSpPr>
            <p:cNvPr id="70" name="SMARTInkShape-58">
              <a:extLst>
                <a:ext uri="{FF2B5EF4-FFF2-40B4-BE49-F238E27FC236}">
                  <a16:creationId xmlns:a16="http://schemas.microsoft.com/office/drawing/2014/main" id="{861E512F-D73E-4923-9F46-ED21C9D81FF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286002" y="1886030"/>
              <a:ext cx="19049" cy="31671"/>
            </a:xfrm>
            <a:custGeom>
              <a:avLst/>
              <a:gdLst/>
              <a:ahLst/>
              <a:cxnLst/>
              <a:rect l="0" t="0" r="0" b="0"/>
              <a:pathLst>
                <a:path w="19049" h="31671">
                  <a:moveTo>
                    <a:pt x="19048" y="18970"/>
                  </a:moveTo>
                  <a:lnTo>
                    <a:pt x="19048" y="18970"/>
                  </a:lnTo>
                  <a:lnTo>
                    <a:pt x="19048" y="31408"/>
                  </a:lnTo>
                  <a:lnTo>
                    <a:pt x="19048" y="26180"/>
                  </a:lnTo>
                  <a:lnTo>
                    <a:pt x="18342" y="25893"/>
                  </a:lnTo>
                  <a:lnTo>
                    <a:pt x="15677" y="25575"/>
                  </a:lnTo>
                  <a:lnTo>
                    <a:pt x="14684" y="24784"/>
                  </a:lnTo>
                  <a:lnTo>
                    <a:pt x="13581" y="22024"/>
                  </a:lnTo>
                  <a:lnTo>
                    <a:pt x="12581" y="21007"/>
                  </a:lnTo>
                  <a:lnTo>
                    <a:pt x="9589" y="19875"/>
                  </a:lnTo>
                  <a:lnTo>
                    <a:pt x="8509" y="18868"/>
                  </a:lnTo>
                  <a:lnTo>
                    <a:pt x="6632" y="13582"/>
                  </a:lnTo>
                  <a:lnTo>
                    <a:pt x="6348" y="0"/>
                  </a:lnTo>
                  <a:lnTo>
                    <a:pt x="6348" y="5394"/>
                  </a:lnTo>
                  <a:lnTo>
                    <a:pt x="7054" y="5686"/>
                  </a:lnTo>
                  <a:lnTo>
                    <a:pt x="9719" y="6011"/>
                  </a:lnTo>
                  <a:lnTo>
                    <a:pt x="10712" y="6803"/>
                  </a:lnTo>
                  <a:lnTo>
                    <a:pt x="12436" y="11714"/>
                  </a:lnTo>
                  <a:lnTo>
                    <a:pt x="14463" y="12218"/>
                  </a:lnTo>
                  <a:lnTo>
                    <a:pt x="15992" y="12352"/>
                  </a:lnTo>
                  <a:lnTo>
                    <a:pt x="17010" y="13147"/>
                  </a:lnTo>
                  <a:lnTo>
                    <a:pt x="18780" y="18064"/>
                  </a:lnTo>
                  <a:lnTo>
                    <a:pt x="19046" y="25236"/>
                  </a:lnTo>
                  <a:lnTo>
                    <a:pt x="13580" y="30780"/>
                  </a:lnTo>
                  <a:lnTo>
                    <a:pt x="6632" y="31647"/>
                  </a:lnTo>
                  <a:lnTo>
                    <a:pt x="0" y="31670"/>
                  </a:lnTo>
                  <a:lnTo>
                    <a:pt x="6348" y="3167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59">
              <a:extLst>
                <a:ext uri="{FF2B5EF4-FFF2-40B4-BE49-F238E27FC236}">
                  <a16:creationId xmlns:a16="http://schemas.microsoft.com/office/drawing/2014/main" id="{E08A4568-E5F4-4AC2-A326-05ECD87F375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43160" y="1850738"/>
              <a:ext cx="69832" cy="181152"/>
            </a:xfrm>
            <a:custGeom>
              <a:avLst/>
              <a:gdLst/>
              <a:ahLst/>
              <a:cxnLst/>
              <a:rect l="0" t="0" r="0" b="0"/>
              <a:pathLst>
                <a:path w="69832" h="181152">
                  <a:moveTo>
                    <a:pt x="25390" y="86012"/>
                  </a:moveTo>
                  <a:lnTo>
                    <a:pt x="25390" y="86012"/>
                  </a:lnTo>
                  <a:lnTo>
                    <a:pt x="25390" y="116050"/>
                  </a:lnTo>
                  <a:lnTo>
                    <a:pt x="33229" y="144502"/>
                  </a:lnTo>
                  <a:lnTo>
                    <a:pt x="37130" y="156989"/>
                  </a:lnTo>
                  <a:lnTo>
                    <a:pt x="38089" y="181151"/>
                  </a:lnTo>
                  <a:lnTo>
                    <a:pt x="38090" y="162961"/>
                  </a:lnTo>
                  <a:lnTo>
                    <a:pt x="36209" y="157136"/>
                  </a:lnTo>
                  <a:lnTo>
                    <a:pt x="29252" y="140905"/>
                  </a:lnTo>
                  <a:lnTo>
                    <a:pt x="22358" y="110331"/>
                  </a:lnTo>
                  <a:lnTo>
                    <a:pt x="12570" y="81401"/>
                  </a:lnTo>
                  <a:lnTo>
                    <a:pt x="1861" y="54415"/>
                  </a:lnTo>
                  <a:lnTo>
                    <a:pt x="39" y="23073"/>
                  </a:lnTo>
                  <a:lnTo>
                    <a:pt x="0" y="14156"/>
                  </a:lnTo>
                  <a:lnTo>
                    <a:pt x="702" y="12708"/>
                  </a:lnTo>
                  <a:lnTo>
                    <a:pt x="1876" y="11743"/>
                  </a:lnTo>
                  <a:lnTo>
                    <a:pt x="5061" y="9965"/>
                  </a:lnTo>
                  <a:lnTo>
                    <a:pt x="10822" y="5702"/>
                  </a:lnTo>
                  <a:lnTo>
                    <a:pt x="16997" y="3420"/>
                  </a:lnTo>
                  <a:lnTo>
                    <a:pt x="21189" y="386"/>
                  </a:lnTo>
                  <a:lnTo>
                    <a:pt x="23295" y="0"/>
                  </a:lnTo>
                  <a:lnTo>
                    <a:pt x="25405" y="449"/>
                  </a:lnTo>
                  <a:lnTo>
                    <a:pt x="29630" y="2123"/>
                  </a:lnTo>
                  <a:lnTo>
                    <a:pt x="42324" y="4050"/>
                  </a:lnTo>
                  <a:lnTo>
                    <a:pt x="52907" y="12285"/>
                  </a:lnTo>
                  <a:lnTo>
                    <a:pt x="67018" y="26766"/>
                  </a:lnTo>
                  <a:lnTo>
                    <a:pt x="68586" y="30988"/>
                  </a:lnTo>
                  <a:lnTo>
                    <a:pt x="69831" y="56379"/>
                  </a:lnTo>
                  <a:lnTo>
                    <a:pt x="67954" y="60612"/>
                  </a:lnTo>
                  <a:lnTo>
                    <a:pt x="64372" y="65708"/>
                  </a:lnTo>
                  <a:lnTo>
                    <a:pt x="62001" y="66404"/>
                  </a:lnTo>
                  <a:lnTo>
                    <a:pt x="60380" y="66590"/>
                  </a:lnTo>
                  <a:lnTo>
                    <a:pt x="56699" y="68678"/>
                  </a:lnTo>
                  <a:lnTo>
                    <a:pt x="52711" y="71253"/>
                  </a:lnTo>
                  <a:lnTo>
                    <a:pt x="45668" y="73041"/>
                  </a:lnTo>
                  <a:lnTo>
                    <a:pt x="45259" y="73837"/>
                  </a:lnTo>
                  <a:lnTo>
                    <a:pt x="44440" y="796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60">
              <a:extLst>
                <a:ext uri="{FF2B5EF4-FFF2-40B4-BE49-F238E27FC236}">
                  <a16:creationId xmlns:a16="http://schemas.microsoft.com/office/drawing/2014/main" id="{A2D406D6-B757-4EE0-8742-372B02EA7C5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422047" y="1720850"/>
              <a:ext cx="206854" cy="184073"/>
            </a:xfrm>
            <a:custGeom>
              <a:avLst/>
              <a:gdLst/>
              <a:ahLst/>
              <a:cxnLst/>
              <a:rect l="0" t="0" r="0" b="0"/>
              <a:pathLst>
                <a:path w="206854" h="184073">
                  <a:moveTo>
                    <a:pt x="10003" y="177800"/>
                  </a:moveTo>
                  <a:lnTo>
                    <a:pt x="10003" y="177800"/>
                  </a:lnTo>
                  <a:lnTo>
                    <a:pt x="16275" y="184072"/>
                  </a:lnTo>
                  <a:lnTo>
                    <a:pt x="16352" y="162950"/>
                  </a:lnTo>
                  <a:lnTo>
                    <a:pt x="14471" y="158735"/>
                  </a:lnTo>
                  <a:lnTo>
                    <a:pt x="11989" y="154510"/>
                  </a:lnTo>
                  <a:lnTo>
                    <a:pt x="4080" y="127392"/>
                  </a:lnTo>
                  <a:lnTo>
                    <a:pt x="3678" y="112206"/>
                  </a:lnTo>
                  <a:lnTo>
                    <a:pt x="2964" y="110788"/>
                  </a:lnTo>
                  <a:lnTo>
                    <a:pt x="1783" y="109842"/>
                  </a:lnTo>
                  <a:lnTo>
                    <a:pt x="289" y="109211"/>
                  </a:lnTo>
                  <a:lnTo>
                    <a:pt x="0" y="108085"/>
                  </a:lnTo>
                  <a:lnTo>
                    <a:pt x="3469" y="101894"/>
                  </a:lnTo>
                  <a:lnTo>
                    <a:pt x="9104" y="101626"/>
                  </a:lnTo>
                  <a:lnTo>
                    <a:pt x="24230" y="107070"/>
                  </a:lnTo>
                  <a:lnTo>
                    <a:pt x="33170" y="108482"/>
                  </a:lnTo>
                  <a:lnTo>
                    <a:pt x="40307" y="112262"/>
                  </a:lnTo>
                  <a:lnTo>
                    <a:pt x="50340" y="114402"/>
                  </a:lnTo>
                  <a:lnTo>
                    <a:pt x="60409" y="119207"/>
                  </a:lnTo>
                  <a:lnTo>
                    <a:pt x="89202" y="120648"/>
                  </a:lnTo>
                  <a:lnTo>
                    <a:pt x="90319" y="119943"/>
                  </a:lnTo>
                  <a:lnTo>
                    <a:pt x="91064" y="118767"/>
                  </a:lnTo>
                  <a:lnTo>
                    <a:pt x="92112" y="113742"/>
                  </a:lnTo>
                  <a:lnTo>
                    <a:pt x="92545" y="98591"/>
                  </a:lnTo>
                  <a:lnTo>
                    <a:pt x="90668" y="94854"/>
                  </a:lnTo>
                  <a:lnTo>
                    <a:pt x="88188" y="90840"/>
                  </a:lnTo>
                  <a:lnTo>
                    <a:pt x="86085" y="84614"/>
                  </a:lnTo>
                  <a:lnTo>
                    <a:pt x="82013" y="78301"/>
                  </a:lnTo>
                  <a:lnTo>
                    <a:pt x="80813" y="74076"/>
                  </a:lnTo>
                  <a:lnTo>
                    <a:pt x="79787" y="72668"/>
                  </a:lnTo>
                  <a:lnTo>
                    <a:pt x="78398" y="71728"/>
                  </a:lnTo>
                  <a:lnTo>
                    <a:pt x="73072" y="70407"/>
                  </a:lnTo>
                  <a:lnTo>
                    <a:pt x="67499" y="69883"/>
                  </a:lnTo>
                  <a:lnTo>
                    <a:pt x="63885" y="73231"/>
                  </a:lnTo>
                  <a:lnTo>
                    <a:pt x="62173" y="76762"/>
                  </a:lnTo>
                  <a:lnTo>
                    <a:pt x="60856" y="93861"/>
                  </a:lnTo>
                  <a:lnTo>
                    <a:pt x="60805" y="121623"/>
                  </a:lnTo>
                  <a:lnTo>
                    <a:pt x="62686" y="126492"/>
                  </a:lnTo>
                  <a:lnTo>
                    <a:pt x="64175" y="128778"/>
                  </a:lnTo>
                  <a:lnTo>
                    <a:pt x="68642" y="144681"/>
                  </a:lnTo>
                  <a:lnTo>
                    <a:pt x="78102" y="158630"/>
                  </a:lnTo>
                  <a:lnTo>
                    <a:pt x="78686" y="160787"/>
                  </a:lnTo>
                  <a:lnTo>
                    <a:pt x="79780" y="162224"/>
                  </a:lnTo>
                  <a:lnTo>
                    <a:pt x="82878" y="163822"/>
                  </a:lnTo>
                  <a:lnTo>
                    <a:pt x="95576" y="165067"/>
                  </a:lnTo>
                  <a:lnTo>
                    <a:pt x="96685" y="164372"/>
                  </a:lnTo>
                  <a:lnTo>
                    <a:pt x="97425" y="163204"/>
                  </a:lnTo>
                  <a:lnTo>
                    <a:pt x="97917" y="161719"/>
                  </a:lnTo>
                  <a:lnTo>
                    <a:pt x="98952" y="160730"/>
                  </a:lnTo>
                  <a:lnTo>
                    <a:pt x="101982" y="159630"/>
                  </a:lnTo>
                  <a:lnTo>
                    <a:pt x="103073" y="158631"/>
                  </a:lnTo>
                  <a:lnTo>
                    <a:pt x="110151" y="145919"/>
                  </a:lnTo>
                  <a:lnTo>
                    <a:pt x="111316" y="137557"/>
                  </a:lnTo>
                  <a:lnTo>
                    <a:pt x="112118" y="136155"/>
                  </a:lnTo>
                  <a:lnTo>
                    <a:pt x="113357" y="135220"/>
                  </a:lnTo>
                  <a:lnTo>
                    <a:pt x="114889" y="134597"/>
                  </a:lnTo>
                  <a:lnTo>
                    <a:pt x="115910" y="133476"/>
                  </a:lnTo>
                  <a:lnTo>
                    <a:pt x="117684" y="127992"/>
                  </a:lnTo>
                  <a:lnTo>
                    <a:pt x="119715" y="127441"/>
                  </a:lnTo>
                  <a:lnTo>
                    <a:pt x="145496" y="127001"/>
                  </a:lnTo>
                  <a:lnTo>
                    <a:pt x="146898" y="127706"/>
                  </a:lnTo>
                  <a:lnTo>
                    <a:pt x="147833" y="128882"/>
                  </a:lnTo>
                  <a:lnTo>
                    <a:pt x="148456" y="130371"/>
                  </a:lnTo>
                  <a:lnTo>
                    <a:pt x="149577" y="131364"/>
                  </a:lnTo>
                  <a:lnTo>
                    <a:pt x="152705" y="132467"/>
                  </a:lnTo>
                  <a:lnTo>
                    <a:pt x="171759" y="133343"/>
                  </a:lnTo>
                  <a:lnTo>
                    <a:pt x="172874" y="132640"/>
                  </a:lnTo>
                  <a:lnTo>
                    <a:pt x="173617" y="131466"/>
                  </a:lnTo>
                  <a:lnTo>
                    <a:pt x="174663" y="126442"/>
                  </a:lnTo>
                  <a:lnTo>
                    <a:pt x="175613" y="121813"/>
                  </a:lnTo>
                  <a:lnTo>
                    <a:pt x="180090" y="107343"/>
                  </a:lnTo>
                  <a:lnTo>
                    <a:pt x="183215" y="77471"/>
                  </a:lnTo>
                  <a:lnTo>
                    <a:pt x="186443" y="61995"/>
                  </a:lnTo>
                  <a:lnTo>
                    <a:pt x="189282" y="45886"/>
                  </a:lnTo>
                  <a:lnTo>
                    <a:pt x="200633" y="14150"/>
                  </a:lnTo>
                  <a:lnTo>
                    <a:pt x="20685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61">
              <a:extLst>
                <a:ext uri="{FF2B5EF4-FFF2-40B4-BE49-F238E27FC236}">
                  <a16:creationId xmlns:a16="http://schemas.microsoft.com/office/drawing/2014/main" id="{9EBB7594-F0A1-4891-AC3A-8B1015177D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698773" y="1733550"/>
              <a:ext cx="76178" cy="25401"/>
            </a:xfrm>
            <a:custGeom>
              <a:avLst/>
              <a:gdLst/>
              <a:ahLst/>
              <a:cxnLst/>
              <a:rect l="0" t="0" r="0" b="0"/>
              <a:pathLst>
                <a:path w="76178" h="25401">
                  <a:moveTo>
                    <a:pt x="6327" y="25400"/>
                  </a:moveTo>
                  <a:lnTo>
                    <a:pt x="6327" y="25400"/>
                  </a:lnTo>
                  <a:lnTo>
                    <a:pt x="0" y="25400"/>
                  </a:lnTo>
                  <a:lnTo>
                    <a:pt x="19080" y="25400"/>
                  </a:lnTo>
                  <a:lnTo>
                    <a:pt x="24460" y="23519"/>
                  </a:lnTo>
                  <a:lnTo>
                    <a:pt x="29203" y="21036"/>
                  </a:lnTo>
                  <a:lnTo>
                    <a:pt x="58977" y="12984"/>
                  </a:lnTo>
                  <a:lnTo>
                    <a:pt x="63359" y="10945"/>
                  </a:lnTo>
                  <a:lnTo>
                    <a:pt x="761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62">
              <a:extLst>
                <a:ext uri="{FF2B5EF4-FFF2-40B4-BE49-F238E27FC236}">
                  <a16:creationId xmlns:a16="http://schemas.microsoft.com/office/drawing/2014/main" id="{185EBBF9-92DA-4912-B648-B0FE7265844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736873" y="1727200"/>
              <a:ext cx="114278" cy="69848"/>
            </a:xfrm>
            <a:custGeom>
              <a:avLst/>
              <a:gdLst/>
              <a:ahLst/>
              <a:cxnLst/>
              <a:rect l="0" t="0" r="0" b="0"/>
              <a:pathLst>
                <a:path w="114278" h="69848">
                  <a:moveTo>
                    <a:pt x="6327" y="57150"/>
                  </a:moveTo>
                  <a:lnTo>
                    <a:pt x="6327" y="57150"/>
                  </a:lnTo>
                  <a:lnTo>
                    <a:pt x="2956" y="60521"/>
                  </a:lnTo>
                  <a:lnTo>
                    <a:pt x="1301" y="64058"/>
                  </a:lnTo>
                  <a:lnTo>
                    <a:pt x="0" y="69749"/>
                  </a:lnTo>
                  <a:lnTo>
                    <a:pt x="14904" y="69847"/>
                  </a:lnTo>
                  <a:lnTo>
                    <a:pt x="19076" y="67967"/>
                  </a:lnTo>
                  <a:lnTo>
                    <a:pt x="49033" y="48651"/>
                  </a:lnTo>
                  <a:lnTo>
                    <a:pt x="77515" y="31749"/>
                  </a:lnTo>
                  <a:lnTo>
                    <a:pt x="93375" y="19912"/>
                  </a:lnTo>
                  <a:lnTo>
                    <a:pt x="1142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63">
              <a:extLst>
                <a:ext uri="{FF2B5EF4-FFF2-40B4-BE49-F238E27FC236}">
                  <a16:creationId xmlns:a16="http://schemas.microsoft.com/office/drawing/2014/main" id="{07A01408-C254-45D1-9042-EF1E52A5F23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882923" y="1485900"/>
              <a:ext cx="139678" cy="253626"/>
            </a:xfrm>
            <a:custGeom>
              <a:avLst/>
              <a:gdLst/>
              <a:ahLst/>
              <a:cxnLst/>
              <a:rect l="0" t="0" r="0" b="0"/>
              <a:pathLst>
                <a:path w="139678" h="253626">
                  <a:moveTo>
                    <a:pt x="6327" y="95250"/>
                  </a:moveTo>
                  <a:lnTo>
                    <a:pt x="6327" y="95250"/>
                  </a:lnTo>
                  <a:lnTo>
                    <a:pt x="6327" y="91879"/>
                  </a:lnTo>
                  <a:lnTo>
                    <a:pt x="5621" y="90886"/>
                  </a:lnTo>
                  <a:lnTo>
                    <a:pt x="4446" y="90224"/>
                  </a:lnTo>
                  <a:lnTo>
                    <a:pt x="238" y="88977"/>
                  </a:lnTo>
                  <a:lnTo>
                    <a:pt x="0" y="97745"/>
                  </a:lnTo>
                  <a:lnTo>
                    <a:pt x="9437" y="129257"/>
                  </a:lnTo>
                  <a:lnTo>
                    <a:pt x="12393" y="156460"/>
                  </a:lnTo>
                  <a:lnTo>
                    <a:pt x="18119" y="187485"/>
                  </a:lnTo>
                  <a:lnTo>
                    <a:pt x="20789" y="214458"/>
                  </a:lnTo>
                  <a:lnTo>
                    <a:pt x="24773" y="231807"/>
                  </a:lnTo>
                  <a:lnTo>
                    <a:pt x="25375" y="253625"/>
                  </a:lnTo>
                  <a:lnTo>
                    <a:pt x="25377" y="245129"/>
                  </a:lnTo>
                  <a:lnTo>
                    <a:pt x="23496" y="241120"/>
                  </a:lnTo>
                  <a:lnTo>
                    <a:pt x="21013" y="236987"/>
                  </a:lnTo>
                  <a:lnTo>
                    <a:pt x="19616" y="229988"/>
                  </a:lnTo>
                  <a:lnTo>
                    <a:pt x="17180" y="201152"/>
                  </a:lnTo>
                  <a:lnTo>
                    <a:pt x="11191" y="171828"/>
                  </a:lnTo>
                  <a:lnTo>
                    <a:pt x="7768" y="158862"/>
                  </a:lnTo>
                  <a:lnTo>
                    <a:pt x="6343" y="129191"/>
                  </a:lnTo>
                  <a:lnTo>
                    <a:pt x="6328" y="117654"/>
                  </a:lnTo>
                  <a:lnTo>
                    <a:pt x="7033" y="116536"/>
                  </a:lnTo>
                  <a:lnTo>
                    <a:pt x="8209" y="115791"/>
                  </a:lnTo>
                  <a:lnTo>
                    <a:pt x="11795" y="114594"/>
                  </a:lnTo>
                  <a:lnTo>
                    <a:pt x="18067" y="114326"/>
                  </a:lnTo>
                  <a:lnTo>
                    <a:pt x="34620" y="126251"/>
                  </a:lnTo>
                  <a:lnTo>
                    <a:pt x="49248" y="143403"/>
                  </a:lnTo>
                  <a:lnTo>
                    <a:pt x="59339" y="150832"/>
                  </a:lnTo>
                  <a:lnTo>
                    <a:pt x="77940" y="176075"/>
                  </a:lnTo>
                  <a:lnTo>
                    <a:pt x="106483" y="199950"/>
                  </a:lnTo>
                  <a:lnTo>
                    <a:pt x="113850" y="204119"/>
                  </a:lnTo>
                  <a:lnTo>
                    <a:pt x="118321" y="207136"/>
                  </a:lnTo>
                  <a:lnTo>
                    <a:pt x="122659" y="208477"/>
                  </a:lnTo>
                  <a:lnTo>
                    <a:pt x="124804" y="208129"/>
                  </a:lnTo>
                  <a:lnTo>
                    <a:pt x="133316" y="204383"/>
                  </a:lnTo>
                  <a:lnTo>
                    <a:pt x="135436" y="203989"/>
                  </a:lnTo>
                  <a:lnTo>
                    <a:pt x="136850" y="202315"/>
                  </a:lnTo>
                  <a:lnTo>
                    <a:pt x="138839" y="193922"/>
                  </a:lnTo>
                  <a:lnTo>
                    <a:pt x="139644" y="163525"/>
                  </a:lnTo>
                  <a:lnTo>
                    <a:pt x="137791" y="136287"/>
                  </a:lnTo>
                  <a:lnTo>
                    <a:pt x="134209" y="108530"/>
                  </a:lnTo>
                  <a:lnTo>
                    <a:pt x="128417" y="78158"/>
                  </a:lnTo>
                  <a:lnTo>
                    <a:pt x="122803" y="50927"/>
                  </a:lnTo>
                  <a:lnTo>
                    <a:pt x="120754" y="19181"/>
                  </a:lnTo>
                  <a:lnTo>
                    <a:pt x="121389" y="11347"/>
                  </a:lnTo>
                  <a:lnTo>
                    <a:pt x="124023" y="5514"/>
                  </a:lnTo>
                  <a:lnTo>
                    <a:pt x="126419" y="3676"/>
                  </a:lnTo>
                  <a:lnTo>
                    <a:pt x="1396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64">
              <a:extLst>
                <a:ext uri="{FF2B5EF4-FFF2-40B4-BE49-F238E27FC236}">
                  <a16:creationId xmlns:a16="http://schemas.microsoft.com/office/drawing/2014/main" id="{2FB6E7CF-45DD-418A-A07C-490C4612859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092450" y="1562213"/>
              <a:ext cx="114301" cy="132841"/>
            </a:xfrm>
            <a:custGeom>
              <a:avLst/>
              <a:gdLst/>
              <a:ahLst/>
              <a:cxnLst/>
              <a:rect l="0" t="0" r="0" b="0"/>
              <a:pathLst>
                <a:path w="114301" h="132841">
                  <a:moveTo>
                    <a:pt x="6350" y="37987"/>
                  </a:moveTo>
                  <a:lnTo>
                    <a:pt x="6350" y="37987"/>
                  </a:lnTo>
                  <a:lnTo>
                    <a:pt x="6350" y="26247"/>
                  </a:lnTo>
                  <a:lnTo>
                    <a:pt x="5644" y="25927"/>
                  </a:lnTo>
                  <a:lnTo>
                    <a:pt x="78" y="25294"/>
                  </a:lnTo>
                  <a:lnTo>
                    <a:pt x="0" y="55643"/>
                  </a:lnTo>
                  <a:lnTo>
                    <a:pt x="706" y="74089"/>
                  </a:lnTo>
                  <a:lnTo>
                    <a:pt x="11245" y="105648"/>
                  </a:lnTo>
                  <a:lnTo>
                    <a:pt x="17299" y="119059"/>
                  </a:lnTo>
                  <a:lnTo>
                    <a:pt x="18977" y="124114"/>
                  </a:lnTo>
                  <a:lnTo>
                    <a:pt x="22075" y="128712"/>
                  </a:lnTo>
                  <a:lnTo>
                    <a:pt x="25804" y="131226"/>
                  </a:lnTo>
                  <a:lnTo>
                    <a:pt x="31869" y="132641"/>
                  </a:lnTo>
                  <a:lnTo>
                    <a:pt x="33946" y="132840"/>
                  </a:lnTo>
                  <a:lnTo>
                    <a:pt x="35331" y="132267"/>
                  </a:lnTo>
                  <a:lnTo>
                    <a:pt x="36254" y="131179"/>
                  </a:lnTo>
                  <a:lnTo>
                    <a:pt x="37985" y="128089"/>
                  </a:lnTo>
                  <a:lnTo>
                    <a:pt x="46830" y="114929"/>
                  </a:lnTo>
                  <a:lnTo>
                    <a:pt x="49624" y="103196"/>
                  </a:lnTo>
                  <a:lnTo>
                    <a:pt x="52526" y="77357"/>
                  </a:lnTo>
                  <a:lnTo>
                    <a:pt x="55780" y="61882"/>
                  </a:lnTo>
                  <a:lnTo>
                    <a:pt x="57030" y="32062"/>
                  </a:lnTo>
                  <a:lnTo>
                    <a:pt x="57148" y="4238"/>
                  </a:lnTo>
                  <a:lnTo>
                    <a:pt x="57855" y="2788"/>
                  </a:lnTo>
                  <a:lnTo>
                    <a:pt x="59031" y="1821"/>
                  </a:lnTo>
                  <a:lnTo>
                    <a:pt x="63239" y="0"/>
                  </a:lnTo>
                  <a:lnTo>
                    <a:pt x="72315" y="8735"/>
                  </a:lnTo>
                  <a:lnTo>
                    <a:pt x="78420" y="18188"/>
                  </a:lnTo>
                  <a:lnTo>
                    <a:pt x="87378" y="46533"/>
                  </a:lnTo>
                  <a:lnTo>
                    <a:pt x="101635" y="76092"/>
                  </a:lnTo>
                  <a:lnTo>
                    <a:pt x="112422" y="99606"/>
                  </a:lnTo>
                  <a:lnTo>
                    <a:pt x="114300" y="10783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65">
              <a:extLst>
                <a:ext uri="{FF2B5EF4-FFF2-40B4-BE49-F238E27FC236}">
                  <a16:creationId xmlns:a16="http://schemas.microsoft.com/office/drawing/2014/main" id="{5CA1AAA8-69BB-4D6B-A2EA-88CEB2467F0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225800" y="1530427"/>
              <a:ext cx="133351" cy="114112"/>
            </a:xfrm>
            <a:custGeom>
              <a:avLst/>
              <a:gdLst/>
              <a:ahLst/>
              <a:cxnLst/>
              <a:rect l="0" t="0" r="0" b="0"/>
              <a:pathLst>
                <a:path w="133351" h="114112">
                  <a:moveTo>
                    <a:pt x="0" y="6273"/>
                  </a:moveTo>
                  <a:lnTo>
                    <a:pt x="0" y="6273"/>
                  </a:lnTo>
                  <a:lnTo>
                    <a:pt x="0" y="185"/>
                  </a:lnTo>
                  <a:lnTo>
                    <a:pt x="3371" y="0"/>
                  </a:lnTo>
                  <a:lnTo>
                    <a:pt x="4364" y="680"/>
                  </a:lnTo>
                  <a:lnTo>
                    <a:pt x="5026" y="1839"/>
                  </a:lnTo>
                  <a:lnTo>
                    <a:pt x="6175" y="6395"/>
                  </a:lnTo>
                  <a:lnTo>
                    <a:pt x="6349" y="36041"/>
                  </a:lnTo>
                  <a:lnTo>
                    <a:pt x="6350" y="67744"/>
                  </a:lnTo>
                  <a:lnTo>
                    <a:pt x="8231" y="74281"/>
                  </a:lnTo>
                  <a:lnTo>
                    <a:pt x="10714" y="80243"/>
                  </a:lnTo>
                  <a:lnTo>
                    <a:pt x="13231" y="98746"/>
                  </a:lnTo>
                  <a:lnTo>
                    <a:pt x="19573" y="107743"/>
                  </a:lnTo>
                  <a:lnTo>
                    <a:pt x="23516" y="111343"/>
                  </a:lnTo>
                  <a:lnTo>
                    <a:pt x="27620" y="112943"/>
                  </a:lnTo>
                  <a:lnTo>
                    <a:pt x="43597" y="114111"/>
                  </a:lnTo>
                  <a:lnTo>
                    <a:pt x="49480" y="112292"/>
                  </a:lnTo>
                  <a:lnTo>
                    <a:pt x="55152" y="109837"/>
                  </a:lnTo>
                  <a:lnTo>
                    <a:pt x="65574" y="107749"/>
                  </a:lnTo>
                  <a:lnTo>
                    <a:pt x="74149" y="102270"/>
                  </a:lnTo>
                  <a:lnTo>
                    <a:pt x="105054" y="78397"/>
                  </a:lnTo>
                  <a:lnTo>
                    <a:pt x="122736" y="61312"/>
                  </a:lnTo>
                  <a:lnTo>
                    <a:pt x="125105" y="57076"/>
                  </a:lnTo>
                  <a:lnTo>
                    <a:pt x="127456" y="46490"/>
                  </a:lnTo>
                  <a:lnTo>
                    <a:pt x="132435" y="39277"/>
                  </a:lnTo>
                  <a:lnTo>
                    <a:pt x="133350" y="316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66">
              <a:extLst>
                <a:ext uri="{FF2B5EF4-FFF2-40B4-BE49-F238E27FC236}">
                  <a16:creationId xmlns:a16="http://schemas.microsoft.com/office/drawing/2014/main" id="{5C03247B-1C14-4399-AF9C-A9665765B56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340178" y="1504957"/>
              <a:ext cx="145973" cy="114184"/>
            </a:xfrm>
            <a:custGeom>
              <a:avLst/>
              <a:gdLst/>
              <a:ahLst/>
              <a:cxnLst/>
              <a:rect l="0" t="0" r="0" b="0"/>
              <a:pathLst>
                <a:path w="145973" h="114184">
                  <a:moveTo>
                    <a:pt x="6272" y="6343"/>
                  </a:moveTo>
                  <a:lnTo>
                    <a:pt x="6272" y="6343"/>
                  </a:lnTo>
                  <a:lnTo>
                    <a:pt x="6272" y="876"/>
                  </a:lnTo>
                  <a:lnTo>
                    <a:pt x="5567" y="581"/>
                  </a:lnTo>
                  <a:lnTo>
                    <a:pt x="0" y="0"/>
                  </a:lnTo>
                  <a:lnTo>
                    <a:pt x="3316" y="3366"/>
                  </a:lnTo>
                  <a:lnTo>
                    <a:pt x="4958" y="6901"/>
                  </a:lnTo>
                  <a:lnTo>
                    <a:pt x="8143" y="30540"/>
                  </a:lnTo>
                  <a:lnTo>
                    <a:pt x="10631" y="36147"/>
                  </a:lnTo>
                  <a:lnTo>
                    <a:pt x="13276" y="66258"/>
                  </a:lnTo>
                  <a:lnTo>
                    <a:pt x="19085" y="85997"/>
                  </a:lnTo>
                  <a:lnTo>
                    <a:pt x="29921" y="101547"/>
                  </a:lnTo>
                  <a:lnTo>
                    <a:pt x="31599" y="105806"/>
                  </a:lnTo>
                  <a:lnTo>
                    <a:pt x="34697" y="110051"/>
                  </a:lnTo>
                  <a:lnTo>
                    <a:pt x="38426" y="112407"/>
                  </a:lnTo>
                  <a:lnTo>
                    <a:pt x="46568" y="113921"/>
                  </a:lnTo>
                  <a:lnTo>
                    <a:pt x="52862" y="114183"/>
                  </a:lnTo>
                  <a:lnTo>
                    <a:pt x="84545" y="107410"/>
                  </a:lnTo>
                  <a:lnTo>
                    <a:pt x="115674" y="93873"/>
                  </a:lnTo>
                  <a:lnTo>
                    <a:pt x="125471" y="88487"/>
                  </a:lnTo>
                  <a:lnTo>
                    <a:pt x="141654" y="74053"/>
                  </a:lnTo>
                  <a:lnTo>
                    <a:pt x="144053" y="67951"/>
                  </a:lnTo>
                  <a:lnTo>
                    <a:pt x="145972" y="571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SMARTInkShape-Group14">
            <a:extLst>
              <a:ext uri="{FF2B5EF4-FFF2-40B4-BE49-F238E27FC236}">
                <a16:creationId xmlns:a16="http://schemas.microsoft.com/office/drawing/2014/main" id="{7567A684-90D9-4411-B180-6936125D6608}"/>
              </a:ext>
            </a:extLst>
          </p:cNvPr>
          <p:cNvGrpSpPr/>
          <p:nvPr/>
        </p:nvGrpSpPr>
        <p:grpSpPr>
          <a:xfrm>
            <a:off x="8699522" y="806557"/>
            <a:ext cx="1371579" cy="361573"/>
            <a:chOff x="8699522" y="806557"/>
            <a:chExt cx="1371579" cy="361573"/>
          </a:xfrm>
        </p:grpSpPr>
        <p:sp>
          <p:nvSpPr>
            <p:cNvPr id="80" name="SMARTInkShape-67">
              <a:extLst>
                <a:ext uri="{FF2B5EF4-FFF2-40B4-BE49-F238E27FC236}">
                  <a16:creationId xmlns:a16="http://schemas.microsoft.com/office/drawing/2014/main" id="{7E4568AE-B9E3-4D2D-B300-0BE3AC1078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699522" y="1047750"/>
              <a:ext cx="31729" cy="31750"/>
            </a:xfrm>
            <a:custGeom>
              <a:avLst/>
              <a:gdLst/>
              <a:ahLst/>
              <a:cxnLst/>
              <a:rect l="0" t="0" r="0" b="0"/>
              <a:pathLst>
                <a:path w="31729" h="31750">
                  <a:moveTo>
                    <a:pt x="6328" y="0"/>
                  </a:moveTo>
                  <a:lnTo>
                    <a:pt x="6328" y="0"/>
                  </a:lnTo>
                  <a:lnTo>
                    <a:pt x="9699" y="3371"/>
                  </a:lnTo>
                  <a:lnTo>
                    <a:pt x="11354" y="8789"/>
                  </a:lnTo>
                  <a:lnTo>
                    <a:pt x="12656" y="18872"/>
                  </a:lnTo>
                  <a:lnTo>
                    <a:pt x="7209" y="24502"/>
                  </a:lnTo>
                  <a:lnTo>
                    <a:pt x="6334" y="31666"/>
                  </a:lnTo>
                  <a:lnTo>
                    <a:pt x="6328" y="31748"/>
                  </a:lnTo>
                  <a:lnTo>
                    <a:pt x="2957" y="31749"/>
                  </a:lnTo>
                  <a:lnTo>
                    <a:pt x="1963" y="31044"/>
                  </a:lnTo>
                  <a:lnTo>
                    <a:pt x="1302" y="29868"/>
                  </a:lnTo>
                  <a:lnTo>
                    <a:pt x="152" y="25283"/>
                  </a:lnTo>
                  <a:lnTo>
                    <a:pt x="0" y="20010"/>
                  </a:lnTo>
                  <a:lnTo>
                    <a:pt x="5447" y="13667"/>
                  </a:lnTo>
                  <a:lnTo>
                    <a:pt x="6067" y="9615"/>
                  </a:lnTo>
                  <a:lnTo>
                    <a:pt x="6861" y="8527"/>
                  </a:lnTo>
                  <a:lnTo>
                    <a:pt x="8093" y="7801"/>
                  </a:lnTo>
                  <a:lnTo>
                    <a:pt x="12780" y="6541"/>
                  </a:lnTo>
                  <a:lnTo>
                    <a:pt x="22114" y="6357"/>
                  </a:lnTo>
                  <a:lnTo>
                    <a:pt x="23202" y="7061"/>
                  </a:lnTo>
                  <a:lnTo>
                    <a:pt x="23928" y="8235"/>
                  </a:lnTo>
                  <a:lnTo>
                    <a:pt x="24411" y="9723"/>
                  </a:lnTo>
                  <a:lnTo>
                    <a:pt x="25439" y="10715"/>
                  </a:lnTo>
                  <a:lnTo>
                    <a:pt x="31728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68">
              <a:extLst>
                <a:ext uri="{FF2B5EF4-FFF2-40B4-BE49-F238E27FC236}">
                  <a16:creationId xmlns:a16="http://schemas.microsoft.com/office/drawing/2014/main" id="{3034A0AE-E3F6-472A-9F46-0FFB9014EFA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788400" y="1029613"/>
              <a:ext cx="63501" cy="138517"/>
            </a:xfrm>
            <a:custGeom>
              <a:avLst/>
              <a:gdLst/>
              <a:ahLst/>
              <a:cxnLst/>
              <a:rect l="0" t="0" r="0" b="0"/>
              <a:pathLst>
                <a:path w="63501" h="138517">
                  <a:moveTo>
                    <a:pt x="0" y="100687"/>
                  </a:moveTo>
                  <a:lnTo>
                    <a:pt x="0" y="100687"/>
                  </a:lnTo>
                  <a:lnTo>
                    <a:pt x="0" y="104058"/>
                  </a:lnTo>
                  <a:lnTo>
                    <a:pt x="1882" y="107594"/>
                  </a:lnTo>
                  <a:lnTo>
                    <a:pt x="4363" y="111518"/>
                  </a:lnTo>
                  <a:lnTo>
                    <a:pt x="5959" y="119786"/>
                  </a:lnTo>
                  <a:lnTo>
                    <a:pt x="6272" y="128213"/>
                  </a:lnTo>
                  <a:lnTo>
                    <a:pt x="7004" y="129621"/>
                  </a:lnTo>
                  <a:lnTo>
                    <a:pt x="8197" y="130560"/>
                  </a:lnTo>
                  <a:lnTo>
                    <a:pt x="11811" y="132066"/>
                  </a:lnTo>
                  <a:lnTo>
                    <a:pt x="12305" y="134154"/>
                  </a:lnTo>
                  <a:lnTo>
                    <a:pt x="12676" y="138516"/>
                  </a:lnTo>
                  <a:lnTo>
                    <a:pt x="12693" y="135336"/>
                  </a:lnTo>
                  <a:lnTo>
                    <a:pt x="10816" y="131844"/>
                  </a:lnTo>
                  <a:lnTo>
                    <a:pt x="7233" y="127224"/>
                  </a:lnTo>
                  <a:lnTo>
                    <a:pt x="6524" y="121242"/>
                  </a:lnTo>
                  <a:lnTo>
                    <a:pt x="6428" y="117348"/>
                  </a:lnTo>
                  <a:lnTo>
                    <a:pt x="4503" y="113266"/>
                  </a:lnTo>
                  <a:lnTo>
                    <a:pt x="2001" y="109100"/>
                  </a:lnTo>
                  <a:lnTo>
                    <a:pt x="396" y="100676"/>
                  </a:lnTo>
                  <a:lnTo>
                    <a:pt x="0" y="88067"/>
                  </a:lnTo>
                  <a:lnTo>
                    <a:pt x="6272" y="81715"/>
                  </a:lnTo>
                  <a:lnTo>
                    <a:pt x="6350" y="51946"/>
                  </a:lnTo>
                  <a:lnTo>
                    <a:pt x="6350" y="29341"/>
                  </a:lnTo>
                  <a:lnTo>
                    <a:pt x="8232" y="24763"/>
                  </a:lnTo>
                  <a:lnTo>
                    <a:pt x="11819" y="19446"/>
                  </a:lnTo>
                  <a:lnTo>
                    <a:pt x="12585" y="11402"/>
                  </a:lnTo>
                  <a:lnTo>
                    <a:pt x="12694" y="5786"/>
                  </a:lnTo>
                  <a:lnTo>
                    <a:pt x="18167" y="0"/>
                  </a:lnTo>
                  <a:lnTo>
                    <a:pt x="19167" y="401"/>
                  </a:lnTo>
                  <a:lnTo>
                    <a:pt x="28487" y="8570"/>
                  </a:lnTo>
                  <a:lnTo>
                    <a:pt x="35468" y="20585"/>
                  </a:lnTo>
                  <a:lnTo>
                    <a:pt x="48862" y="51499"/>
                  </a:lnTo>
                  <a:lnTo>
                    <a:pt x="54380" y="60399"/>
                  </a:lnTo>
                  <a:lnTo>
                    <a:pt x="63060" y="91934"/>
                  </a:lnTo>
                  <a:lnTo>
                    <a:pt x="63500" y="9433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69">
              <a:extLst>
                <a:ext uri="{FF2B5EF4-FFF2-40B4-BE49-F238E27FC236}">
                  <a16:creationId xmlns:a16="http://schemas.microsoft.com/office/drawing/2014/main" id="{FC3CD0F3-12BA-4FF3-B87B-5AB7321A47E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858250" y="980665"/>
              <a:ext cx="165101" cy="102189"/>
            </a:xfrm>
            <a:custGeom>
              <a:avLst/>
              <a:gdLst/>
              <a:ahLst/>
              <a:cxnLst/>
              <a:rect l="0" t="0" r="0" b="0"/>
              <a:pathLst>
                <a:path w="165101" h="102189">
                  <a:moveTo>
                    <a:pt x="0" y="67085"/>
                  </a:moveTo>
                  <a:lnTo>
                    <a:pt x="0" y="67085"/>
                  </a:lnTo>
                  <a:lnTo>
                    <a:pt x="0" y="63714"/>
                  </a:lnTo>
                  <a:lnTo>
                    <a:pt x="705" y="62721"/>
                  </a:lnTo>
                  <a:lnTo>
                    <a:pt x="1882" y="62059"/>
                  </a:lnTo>
                  <a:lnTo>
                    <a:pt x="11555" y="60813"/>
                  </a:lnTo>
                  <a:lnTo>
                    <a:pt x="28422" y="60736"/>
                  </a:lnTo>
                  <a:lnTo>
                    <a:pt x="32152" y="58854"/>
                  </a:lnTo>
                  <a:lnTo>
                    <a:pt x="36162" y="56371"/>
                  </a:lnTo>
                  <a:lnTo>
                    <a:pt x="42386" y="54268"/>
                  </a:lnTo>
                  <a:lnTo>
                    <a:pt x="57153" y="43436"/>
                  </a:lnTo>
                  <a:lnTo>
                    <a:pt x="59268" y="42852"/>
                  </a:lnTo>
                  <a:lnTo>
                    <a:pt x="60679" y="41758"/>
                  </a:lnTo>
                  <a:lnTo>
                    <a:pt x="67617" y="30922"/>
                  </a:lnTo>
                  <a:lnTo>
                    <a:pt x="69189" y="24699"/>
                  </a:lnTo>
                  <a:lnTo>
                    <a:pt x="69556" y="20495"/>
                  </a:lnTo>
                  <a:lnTo>
                    <a:pt x="71601" y="16275"/>
                  </a:lnTo>
                  <a:lnTo>
                    <a:pt x="73134" y="14161"/>
                  </a:lnTo>
                  <a:lnTo>
                    <a:pt x="73450" y="12047"/>
                  </a:lnTo>
                  <a:lnTo>
                    <a:pt x="72956" y="9932"/>
                  </a:lnTo>
                  <a:lnTo>
                    <a:pt x="70032" y="3956"/>
                  </a:lnTo>
                  <a:lnTo>
                    <a:pt x="66533" y="324"/>
                  </a:lnTo>
                  <a:lnTo>
                    <a:pt x="64817" y="0"/>
                  </a:lnTo>
                  <a:lnTo>
                    <a:pt x="62967" y="489"/>
                  </a:lnTo>
                  <a:lnTo>
                    <a:pt x="59030" y="2209"/>
                  </a:lnTo>
                  <a:lnTo>
                    <a:pt x="52846" y="3883"/>
                  </a:lnTo>
                  <a:lnTo>
                    <a:pt x="48652" y="6775"/>
                  </a:lnTo>
                  <a:lnTo>
                    <a:pt x="46319" y="10412"/>
                  </a:lnTo>
                  <a:lnTo>
                    <a:pt x="41448" y="21867"/>
                  </a:lnTo>
                  <a:lnTo>
                    <a:pt x="34397" y="33354"/>
                  </a:lnTo>
                  <a:lnTo>
                    <a:pt x="26386" y="65056"/>
                  </a:lnTo>
                  <a:lnTo>
                    <a:pt x="27719" y="71592"/>
                  </a:lnTo>
                  <a:lnTo>
                    <a:pt x="29959" y="77555"/>
                  </a:lnTo>
                  <a:lnTo>
                    <a:pt x="31926" y="88140"/>
                  </a:lnTo>
                  <a:lnTo>
                    <a:pt x="37147" y="97287"/>
                  </a:lnTo>
                  <a:lnTo>
                    <a:pt x="41189" y="101747"/>
                  </a:lnTo>
                  <a:lnTo>
                    <a:pt x="42276" y="102188"/>
                  </a:lnTo>
                  <a:lnTo>
                    <a:pt x="43000" y="101776"/>
                  </a:lnTo>
                  <a:lnTo>
                    <a:pt x="43483" y="100795"/>
                  </a:lnTo>
                  <a:lnTo>
                    <a:pt x="44511" y="100142"/>
                  </a:lnTo>
                  <a:lnTo>
                    <a:pt x="47535" y="99416"/>
                  </a:lnTo>
                  <a:lnTo>
                    <a:pt x="59589" y="98244"/>
                  </a:lnTo>
                  <a:lnTo>
                    <a:pt x="67202" y="93799"/>
                  </a:lnTo>
                  <a:lnTo>
                    <a:pt x="73926" y="87308"/>
                  </a:lnTo>
                  <a:lnTo>
                    <a:pt x="93367" y="60847"/>
                  </a:lnTo>
                  <a:lnTo>
                    <a:pt x="95117" y="56551"/>
                  </a:lnTo>
                  <a:lnTo>
                    <a:pt x="106980" y="42678"/>
                  </a:lnTo>
                  <a:lnTo>
                    <a:pt x="111033" y="41979"/>
                  </a:lnTo>
                  <a:lnTo>
                    <a:pt x="114730" y="43697"/>
                  </a:lnTo>
                  <a:lnTo>
                    <a:pt x="118725" y="46107"/>
                  </a:lnTo>
                  <a:lnTo>
                    <a:pt x="125771" y="47781"/>
                  </a:lnTo>
                  <a:lnTo>
                    <a:pt x="144537" y="64872"/>
                  </a:lnTo>
                  <a:lnTo>
                    <a:pt x="151225" y="66794"/>
                  </a:lnTo>
                  <a:lnTo>
                    <a:pt x="155422" y="63628"/>
                  </a:lnTo>
                  <a:lnTo>
                    <a:pt x="157271" y="60139"/>
                  </a:lnTo>
                  <a:lnTo>
                    <a:pt x="157764" y="58221"/>
                  </a:lnTo>
                  <a:lnTo>
                    <a:pt x="165100" y="480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70">
              <a:extLst>
                <a:ext uri="{FF2B5EF4-FFF2-40B4-BE49-F238E27FC236}">
                  <a16:creationId xmlns:a16="http://schemas.microsoft.com/office/drawing/2014/main" id="{EFD26DA0-5019-490D-B88C-E7FA9A5B3BE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985250" y="965323"/>
              <a:ext cx="31751" cy="133228"/>
            </a:xfrm>
            <a:custGeom>
              <a:avLst/>
              <a:gdLst/>
              <a:ahLst/>
              <a:cxnLst/>
              <a:rect l="0" t="0" r="0" b="0"/>
              <a:pathLst>
                <a:path w="31751" h="133228">
                  <a:moveTo>
                    <a:pt x="31750" y="18927"/>
                  </a:moveTo>
                  <a:lnTo>
                    <a:pt x="31750" y="18927"/>
                  </a:lnTo>
                  <a:lnTo>
                    <a:pt x="31750" y="4621"/>
                  </a:lnTo>
                  <a:lnTo>
                    <a:pt x="31044" y="3040"/>
                  </a:lnTo>
                  <a:lnTo>
                    <a:pt x="29868" y="1986"/>
                  </a:lnTo>
                  <a:lnTo>
                    <a:pt x="25661" y="0"/>
                  </a:lnTo>
                  <a:lnTo>
                    <a:pt x="22106" y="3285"/>
                  </a:lnTo>
                  <a:lnTo>
                    <a:pt x="20409" y="6801"/>
                  </a:lnTo>
                  <a:lnTo>
                    <a:pt x="15702" y="36863"/>
                  </a:lnTo>
                  <a:lnTo>
                    <a:pt x="13096" y="59041"/>
                  </a:lnTo>
                  <a:lnTo>
                    <a:pt x="12735" y="88396"/>
                  </a:lnTo>
                  <a:lnTo>
                    <a:pt x="12009" y="97074"/>
                  </a:lnTo>
                  <a:lnTo>
                    <a:pt x="5820" y="124508"/>
                  </a:lnTo>
                  <a:lnTo>
                    <a:pt x="0" y="1332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71">
              <a:extLst>
                <a:ext uri="{FF2B5EF4-FFF2-40B4-BE49-F238E27FC236}">
                  <a16:creationId xmlns:a16="http://schemas.microsoft.com/office/drawing/2014/main" id="{1AB8960F-0097-442C-BE43-298B6582C55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004300" y="908312"/>
              <a:ext cx="95251" cy="158489"/>
            </a:xfrm>
            <a:custGeom>
              <a:avLst/>
              <a:gdLst/>
              <a:ahLst/>
              <a:cxnLst/>
              <a:rect l="0" t="0" r="0" b="0"/>
              <a:pathLst>
                <a:path w="95251" h="158489">
                  <a:moveTo>
                    <a:pt x="0" y="6088"/>
                  </a:moveTo>
                  <a:lnTo>
                    <a:pt x="0" y="6088"/>
                  </a:lnTo>
                  <a:lnTo>
                    <a:pt x="6089" y="0"/>
                  </a:lnTo>
                  <a:lnTo>
                    <a:pt x="10662" y="9223"/>
                  </a:lnTo>
                  <a:lnTo>
                    <a:pt x="12802" y="16346"/>
                  </a:lnTo>
                  <a:lnTo>
                    <a:pt x="16885" y="23630"/>
                  </a:lnTo>
                  <a:lnTo>
                    <a:pt x="25831" y="50697"/>
                  </a:lnTo>
                  <a:lnTo>
                    <a:pt x="29118" y="59076"/>
                  </a:lnTo>
                  <a:lnTo>
                    <a:pt x="38503" y="90524"/>
                  </a:lnTo>
                  <a:lnTo>
                    <a:pt x="44569" y="104484"/>
                  </a:lnTo>
                  <a:lnTo>
                    <a:pt x="61389" y="134622"/>
                  </a:lnTo>
                  <a:lnTo>
                    <a:pt x="71967" y="147549"/>
                  </a:lnTo>
                  <a:lnTo>
                    <a:pt x="76200" y="150098"/>
                  </a:lnTo>
                  <a:lnTo>
                    <a:pt x="80433" y="151937"/>
                  </a:lnTo>
                  <a:lnTo>
                    <a:pt x="86783" y="156233"/>
                  </a:lnTo>
                  <a:lnTo>
                    <a:pt x="95250" y="158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72">
              <a:extLst>
                <a:ext uri="{FF2B5EF4-FFF2-40B4-BE49-F238E27FC236}">
                  <a16:creationId xmlns:a16="http://schemas.microsoft.com/office/drawing/2014/main" id="{5024B195-1524-4C6B-A102-0681166F6F5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004300" y="977900"/>
              <a:ext cx="107951" cy="44451"/>
            </a:xfrm>
            <a:custGeom>
              <a:avLst/>
              <a:gdLst/>
              <a:ahLst/>
              <a:cxnLst/>
              <a:rect l="0" t="0" r="0" b="0"/>
              <a:pathLst>
                <a:path w="107951" h="44451">
                  <a:moveTo>
                    <a:pt x="107950" y="0"/>
                  </a:moveTo>
                  <a:lnTo>
                    <a:pt x="107950" y="0"/>
                  </a:lnTo>
                  <a:lnTo>
                    <a:pt x="98306" y="0"/>
                  </a:lnTo>
                  <a:lnTo>
                    <a:pt x="97993" y="706"/>
                  </a:lnTo>
                  <a:lnTo>
                    <a:pt x="100986" y="5467"/>
                  </a:lnTo>
                  <a:lnTo>
                    <a:pt x="92751" y="6881"/>
                  </a:lnTo>
                  <a:lnTo>
                    <a:pt x="91467" y="8115"/>
                  </a:lnTo>
                  <a:lnTo>
                    <a:pt x="90612" y="9644"/>
                  </a:lnTo>
                  <a:lnTo>
                    <a:pt x="88630" y="10662"/>
                  </a:lnTo>
                  <a:lnTo>
                    <a:pt x="60678" y="17011"/>
                  </a:lnTo>
                  <a:lnTo>
                    <a:pt x="31709" y="23957"/>
                  </a:lnTo>
                  <a:lnTo>
                    <a:pt x="27489" y="24438"/>
                  </a:lnTo>
                  <a:lnTo>
                    <a:pt x="23971" y="26170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73">
              <a:extLst>
                <a:ext uri="{FF2B5EF4-FFF2-40B4-BE49-F238E27FC236}">
                  <a16:creationId xmlns:a16="http://schemas.microsoft.com/office/drawing/2014/main" id="{311EDAD0-EB00-421B-8040-B8E9A799B0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146691" y="939880"/>
              <a:ext cx="92560" cy="44371"/>
            </a:xfrm>
            <a:custGeom>
              <a:avLst/>
              <a:gdLst/>
              <a:ahLst/>
              <a:cxnLst/>
              <a:rect l="0" t="0" r="0" b="0"/>
              <a:pathLst>
                <a:path w="92560" h="44371">
                  <a:moveTo>
                    <a:pt x="3659" y="44370"/>
                  </a:moveTo>
                  <a:lnTo>
                    <a:pt x="3659" y="44370"/>
                  </a:lnTo>
                  <a:lnTo>
                    <a:pt x="3659" y="40999"/>
                  </a:lnTo>
                  <a:lnTo>
                    <a:pt x="2953" y="40006"/>
                  </a:lnTo>
                  <a:lnTo>
                    <a:pt x="1777" y="39344"/>
                  </a:lnTo>
                  <a:lnTo>
                    <a:pt x="288" y="38903"/>
                  </a:lnTo>
                  <a:lnTo>
                    <a:pt x="0" y="37903"/>
                  </a:lnTo>
                  <a:lnTo>
                    <a:pt x="3246" y="31605"/>
                  </a:lnTo>
                  <a:lnTo>
                    <a:pt x="3475" y="28583"/>
                  </a:lnTo>
                  <a:lnTo>
                    <a:pt x="4242" y="27496"/>
                  </a:lnTo>
                  <a:lnTo>
                    <a:pt x="5460" y="26770"/>
                  </a:lnTo>
                  <a:lnTo>
                    <a:pt x="6976" y="26287"/>
                  </a:lnTo>
                  <a:lnTo>
                    <a:pt x="16517" y="20421"/>
                  </a:lnTo>
                  <a:lnTo>
                    <a:pt x="34100" y="17216"/>
                  </a:lnTo>
                  <a:lnTo>
                    <a:pt x="39061" y="14663"/>
                  </a:lnTo>
                  <a:lnTo>
                    <a:pt x="47994" y="13023"/>
                  </a:lnTo>
                  <a:lnTo>
                    <a:pt x="52996" y="12094"/>
                  </a:lnTo>
                  <a:lnTo>
                    <a:pt x="68386" y="7176"/>
                  </a:lnTo>
                  <a:lnTo>
                    <a:pt x="77567" y="5743"/>
                  </a:lnTo>
                  <a:lnTo>
                    <a:pt x="86174" y="1279"/>
                  </a:lnTo>
                  <a:lnTo>
                    <a:pt x="92186" y="0"/>
                  </a:lnTo>
                  <a:lnTo>
                    <a:pt x="92559" y="627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74">
              <a:extLst>
                <a:ext uri="{FF2B5EF4-FFF2-40B4-BE49-F238E27FC236}">
                  <a16:creationId xmlns:a16="http://schemas.microsoft.com/office/drawing/2014/main" id="{2AA9BCFF-E9A8-4C55-AF7D-10B6CFD0255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188450" y="977900"/>
              <a:ext cx="133351" cy="38092"/>
            </a:xfrm>
            <a:custGeom>
              <a:avLst/>
              <a:gdLst/>
              <a:ahLst/>
              <a:cxnLst/>
              <a:rect l="0" t="0" r="0" b="0"/>
              <a:pathLst>
                <a:path w="133351" h="38092">
                  <a:moveTo>
                    <a:pt x="0" y="19050"/>
                  </a:moveTo>
                  <a:lnTo>
                    <a:pt x="0" y="19050"/>
                  </a:lnTo>
                  <a:lnTo>
                    <a:pt x="0" y="36949"/>
                  </a:lnTo>
                  <a:lnTo>
                    <a:pt x="705" y="37333"/>
                  </a:lnTo>
                  <a:lnTo>
                    <a:pt x="24571" y="38091"/>
                  </a:lnTo>
                  <a:lnTo>
                    <a:pt x="36364" y="34726"/>
                  </a:lnTo>
                  <a:lnTo>
                    <a:pt x="68005" y="16901"/>
                  </a:lnTo>
                  <a:lnTo>
                    <a:pt x="96530" y="9698"/>
                  </a:lnTo>
                  <a:lnTo>
                    <a:pt x="127533" y="2182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75">
              <a:extLst>
                <a:ext uri="{FF2B5EF4-FFF2-40B4-BE49-F238E27FC236}">
                  <a16:creationId xmlns:a16="http://schemas.microsoft.com/office/drawing/2014/main" id="{FD7BBCF0-D858-4F93-B296-E8DE5422C81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379833" y="857450"/>
              <a:ext cx="189618" cy="214327"/>
            </a:xfrm>
            <a:custGeom>
              <a:avLst/>
              <a:gdLst/>
              <a:ahLst/>
              <a:cxnLst/>
              <a:rect l="0" t="0" r="0" b="0"/>
              <a:pathLst>
                <a:path w="189618" h="214327">
                  <a:moveTo>
                    <a:pt x="5467" y="44250"/>
                  </a:moveTo>
                  <a:lnTo>
                    <a:pt x="5467" y="44250"/>
                  </a:lnTo>
                  <a:lnTo>
                    <a:pt x="2094" y="47621"/>
                  </a:lnTo>
                  <a:lnTo>
                    <a:pt x="441" y="53039"/>
                  </a:lnTo>
                  <a:lnTo>
                    <a:pt x="0" y="56459"/>
                  </a:lnTo>
                  <a:lnTo>
                    <a:pt x="4931" y="84562"/>
                  </a:lnTo>
                  <a:lnTo>
                    <a:pt x="9784" y="114945"/>
                  </a:lnTo>
                  <a:lnTo>
                    <a:pt x="11550" y="145961"/>
                  </a:lnTo>
                  <a:lnTo>
                    <a:pt x="16808" y="175733"/>
                  </a:lnTo>
                  <a:lnTo>
                    <a:pt x="18114" y="206324"/>
                  </a:lnTo>
                  <a:lnTo>
                    <a:pt x="18160" y="214326"/>
                  </a:lnTo>
                  <a:lnTo>
                    <a:pt x="17461" y="193957"/>
                  </a:lnTo>
                  <a:lnTo>
                    <a:pt x="12698" y="169920"/>
                  </a:lnTo>
                  <a:lnTo>
                    <a:pt x="11991" y="144882"/>
                  </a:lnTo>
                  <a:lnTo>
                    <a:pt x="11851" y="113491"/>
                  </a:lnTo>
                  <a:lnTo>
                    <a:pt x="8453" y="83484"/>
                  </a:lnTo>
                  <a:lnTo>
                    <a:pt x="6057" y="57174"/>
                  </a:lnTo>
                  <a:lnTo>
                    <a:pt x="5545" y="28601"/>
                  </a:lnTo>
                  <a:lnTo>
                    <a:pt x="5467" y="476"/>
                  </a:lnTo>
                  <a:lnTo>
                    <a:pt x="7349" y="100"/>
                  </a:lnTo>
                  <a:lnTo>
                    <a:pt x="8838" y="0"/>
                  </a:lnTo>
                  <a:lnTo>
                    <a:pt x="12374" y="1771"/>
                  </a:lnTo>
                  <a:lnTo>
                    <a:pt x="20394" y="8656"/>
                  </a:lnTo>
                  <a:lnTo>
                    <a:pt x="39103" y="38080"/>
                  </a:lnTo>
                  <a:lnTo>
                    <a:pt x="45816" y="47858"/>
                  </a:lnTo>
                  <a:lnTo>
                    <a:pt x="57756" y="75249"/>
                  </a:lnTo>
                  <a:lnTo>
                    <a:pt x="77630" y="103287"/>
                  </a:lnTo>
                  <a:lnTo>
                    <a:pt x="97782" y="134596"/>
                  </a:lnTo>
                  <a:lnTo>
                    <a:pt x="105414" y="147062"/>
                  </a:lnTo>
                  <a:lnTo>
                    <a:pt x="115593" y="154833"/>
                  </a:lnTo>
                  <a:lnTo>
                    <a:pt x="123389" y="157449"/>
                  </a:lnTo>
                  <a:lnTo>
                    <a:pt x="127963" y="158060"/>
                  </a:lnTo>
                  <a:lnTo>
                    <a:pt x="132346" y="156451"/>
                  </a:lnTo>
                  <a:lnTo>
                    <a:pt x="140910" y="149669"/>
                  </a:lnTo>
                  <a:lnTo>
                    <a:pt x="143275" y="143784"/>
                  </a:lnTo>
                  <a:lnTo>
                    <a:pt x="148164" y="128509"/>
                  </a:lnTo>
                  <a:lnTo>
                    <a:pt x="156102" y="107696"/>
                  </a:lnTo>
                  <a:lnTo>
                    <a:pt x="159226" y="95034"/>
                  </a:lnTo>
                  <a:lnTo>
                    <a:pt x="162738" y="82345"/>
                  </a:lnTo>
                  <a:lnTo>
                    <a:pt x="165969" y="56950"/>
                  </a:lnTo>
                  <a:lnTo>
                    <a:pt x="169659" y="43388"/>
                  </a:lnTo>
                  <a:lnTo>
                    <a:pt x="170489" y="32914"/>
                  </a:lnTo>
                  <a:lnTo>
                    <a:pt x="171219" y="32460"/>
                  </a:lnTo>
                  <a:lnTo>
                    <a:pt x="179398" y="31670"/>
                  </a:lnTo>
                  <a:lnTo>
                    <a:pt x="189617" y="31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76">
              <a:extLst>
                <a:ext uri="{FF2B5EF4-FFF2-40B4-BE49-F238E27FC236}">
                  <a16:creationId xmlns:a16="http://schemas.microsoft.com/office/drawing/2014/main" id="{4FA7B20D-6486-4190-8B2A-F3538201D5C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601200" y="851812"/>
              <a:ext cx="158751" cy="156529"/>
            </a:xfrm>
            <a:custGeom>
              <a:avLst/>
              <a:gdLst/>
              <a:ahLst/>
              <a:cxnLst/>
              <a:rect l="0" t="0" r="0" b="0"/>
              <a:pathLst>
                <a:path w="158751" h="156529">
                  <a:moveTo>
                    <a:pt x="0" y="18138"/>
                  </a:moveTo>
                  <a:lnTo>
                    <a:pt x="0" y="18138"/>
                  </a:lnTo>
                  <a:lnTo>
                    <a:pt x="0" y="5777"/>
                  </a:lnTo>
                  <a:lnTo>
                    <a:pt x="5467" y="0"/>
                  </a:lnTo>
                  <a:lnTo>
                    <a:pt x="5762" y="402"/>
                  </a:lnTo>
                  <a:lnTo>
                    <a:pt x="6350" y="29642"/>
                  </a:lnTo>
                  <a:lnTo>
                    <a:pt x="6350" y="57696"/>
                  </a:lnTo>
                  <a:lnTo>
                    <a:pt x="7055" y="76891"/>
                  </a:lnTo>
                  <a:lnTo>
                    <a:pt x="11376" y="89350"/>
                  </a:lnTo>
                  <a:lnTo>
                    <a:pt x="12818" y="96354"/>
                  </a:lnTo>
                  <a:lnTo>
                    <a:pt x="17609" y="106600"/>
                  </a:lnTo>
                  <a:lnTo>
                    <a:pt x="18089" y="108863"/>
                  </a:lnTo>
                  <a:lnTo>
                    <a:pt x="19115" y="110371"/>
                  </a:lnTo>
                  <a:lnTo>
                    <a:pt x="20504" y="111377"/>
                  </a:lnTo>
                  <a:lnTo>
                    <a:pt x="23930" y="113200"/>
                  </a:lnTo>
                  <a:lnTo>
                    <a:pt x="27805" y="116362"/>
                  </a:lnTo>
                  <a:lnTo>
                    <a:pt x="33759" y="118238"/>
                  </a:lnTo>
                  <a:lnTo>
                    <a:pt x="45709" y="119442"/>
                  </a:lnTo>
                  <a:lnTo>
                    <a:pt x="75054" y="110271"/>
                  </a:lnTo>
                  <a:lnTo>
                    <a:pt x="81100" y="104712"/>
                  </a:lnTo>
                  <a:lnTo>
                    <a:pt x="101562" y="73903"/>
                  </a:lnTo>
                  <a:lnTo>
                    <a:pt x="112416" y="51648"/>
                  </a:lnTo>
                  <a:lnTo>
                    <a:pt x="120519" y="20149"/>
                  </a:lnTo>
                  <a:lnTo>
                    <a:pt x="120643" y="18256"/>
                  </a:lnTo>
                  <a:lnTo>
                    <a:pt x="120648" y="21544"/>
                  </a:lnTo>
                  <a:lnTo>
                    <a:pt x="118768" y="25061"/>
                  </a:lnTo>
                  <a:lnTo>
                    <a:pt x="116287" y="28976"/>
                  </a:lnTo>
                  <a:lnTo>
                    <a:pt x="114888" y="35852"/>
                  </a:lnTo>
                  <a:lnTo>
                    <a:pt x="115180" y="46513"/>
                  </a:lnTo>
                  <a:lnTo>
                    <a:pt x="122148" y="77220"/>
                  </a:lnTo>
                  <a:lnTo>
                    <a:pt x="128455" y="106650"/>
                  </a:lnTo>
                  <a:lnTo>
                    <a:pt x="139827" y="135548"/>
                  </a:lnTo>
                  <a:lnTo>
                    <a:pt x="143284" y="141582"/>
                  </a:lnTo>
                  <a:lnTo>
                    <a:pt x="145936" y="148945"/>
                  </a:lnTo>
                  <a:lnTo>
                    <a:pt x="149057" y="153415"/>
                  </a:lnTo>
                  <a:lnTo>
                    <a:pt x="152795" y="155872"/>
                  </a:lnTo>
                  <a:lnTo>
                    <a:pt x="154780" y="156528"/>
                  </a:lnTo>
                  <a:lnTo>
                    <a:pt x="156103" y="156259"/>
                  </a:lnTo>
                  <a:lnTo>
                    <a:pt x="156986" y="155374"/>
                  </a:lnTo>
                  <a:lnTo>
                    <a:pt x="158750" y="151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77">
              <a:extLst>
                <a:ext uri="{FF2B5EF4-FFF2-40B4-BE49-F238E27FC236}">
                  <a16:creationId xmlns:a16="http://schemas.microsoft.com/office/drawing/2014/main" id="{7CC7193D-E1D9-480F-8991-2A6BEC53B8E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759950" y="819150"/>
              <a:ext cx="133351" cy="145933"/>
            </a:xfrm>
            <a:custGeom>
              <a:avLst/>
              <a:gdLst/>
              <a:ahLst/>
              <a:cxnLst/>
              <a:rect l="0" t="0" r="0" b="0"/>
              <a:pathLst>
                <a:path w="133351" h="145933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7"/>
                  </a:lnTo>
                  <a:lnTo>
                    <a:pt x="11795" y="36365"/>
                  </a:lnTo>
                  <a:lnTo>
                    <a:pt x="12647" y="65639"/>
                  </a:lnTo>
                  <a:lnTo>
                    <a:pt x="14570" y="84436"/>
                  </a:lnTo>
                  <a:lnTo>
                    <a:pt x="18786" y="114901"/>
                  </a:lnTo>
                  <a:lnTo>
                    <a:pt x="22343" y="125689"/>
                  </a:lnTo>
                  <a:lnTo>
                    <a:pt x="30023" y="139249"/>
                  </a:lnTo>
                  <a:lnTo>
                    <a:pt x="30600" y="141516"/>
                  </a:lnTo>
                  <a:lnTo>
                    <a:pt x="31688" y="143027"/>
                  </a:lnTo>
                  <a:lnTo>
                    <a:pt x="33120" y="144035"/>
                  </a:lnTo>
                  <a:lnTo>
                    <a:pt x="36593" y="145154"/>
                  </a:lnTo>
                  <a:lnTo>
                    <a:pt x="46648" y="145932"/>
                  </a:lnTo>
                  <a:lnTo>
                    <a:pt x="50836" y="144116"/>
                  </a:lnTo>
                  <a:lnTo>
                    <a:pt x="59274" y="137201"/>
                  </a:lnTo>
                  <a:lnTo>
                    <a:pt x="71732" y="121924"/>
                  </a:lnTo>
                  <a:lnTo>
                    <a:pt x="83785" y="112435"/>
                  </a:lnTo>
                  <a:lnTo>
                    <a:pt x="100137" y="91620"/>
                  </a:lnTo>
                  <a:lnTo>
                    <a:pt x="109476" y="84845"/>
                  </a:lnTo>
                  <a:lnTo>
                    <a:pt x="122951" y="64369"/>
                  </a:lnTo>
                  <a:lnTo>
                    <a:pt x="128349" y="51193"/>
                  </a:lnTo>
                  <a:lnTo>
                    <a:pt x="131127" y="46741"/>
                  </a:lnTo>
                  <a:lnTo>
                    <a:pt x="1333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78">
              <a:extLst>
                <a:ext uri="{FF2B5EF4-FFF2-40B4-BE49-F238E27FC236}">
                  <a16:creationId xmlns:a16="http://schemas.microsoft.com/office/drawing/2014/main" id="{93E0A11D-6578-4BF0-A453-9F41555A46D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886956" y="806557"/>
              <a:ext cx="184145" cy="171310"/>
            </a:xfrm>
            <a:custGeom>
              <a:avLst/>
              <a:gdLst/>
              <a:ahLst/>
              <a:cxnLst/>
              <a:rect l="0" t="0" r="0" b="0"/>
              <a:pathLst>
                <a:path w="184145" h="171310">
                  <a:moveTo>
                    <a:pt x="6344" y="18943"/>
                  </a:moveTo>
                  <a:lnTo>
                    <a:pt x="6344" y="18943"/>
                  </a:lnTo>
                  <a:lnTo>
                    <a:pt x="2971" y="15572"/>
                  </a:lnTo>
                  <a:lnTo>
                    <a:pt x="1318" y="12036"/>
                  </a:lnTo>
                  <a:lnTo>
                    <a:pt x="0" y="0"/>
                  </a:lnTo>
                  <a:lnTo>
                    <a:pt x="3367" y="3296"/>
                  </a:lnTo>
                  <a:lnTo>
                    <a:pt x="5020" y="6815"/>
                  </a:lnTo>
                  <a:lnTo>
                    <a:pt x="8191" y="35028"/>
                  </a:lnTo>
                  <a:lnTo>
                    <a:pt x="12102" y="59475"/>
                  </a:lnTo>
                  <a:lnTo>
                    <a:pt x="13347" y="90992"/>
                  </a:lnTo>
                  <a:lnTo>
                    <a:pt x="18451" y="122017"/>
                  </a:lnTo>
                  <a:lnTo>
                    <a:pt x="19573" y="135169"/>
                  </a:lnTo>
                  <a:lnTo>
                    <a:pt x="25496" y="155674"/>
                  </a:lnTo>
                  <a:lnTo>
                    <a:pt x="34153" y="166997"/>
                  </a:lnTo>
                  <a:lnTo>
                    <a:pt x="38223" y="169412"/>
                  </a:lnTo>
                  <a:lnTo>
                    <a:pt x="43214" y="170962"/>
                  </a:lnTo>
                  <a:lnTo>
                    <a:pt x="58642" y="171309"/>
                  </a:lnTo>
                  <a:lnTo>
                    <a:pt x="63219" y="169447"/>
                  </a:lnTo>
                  <a:lnTo>
                    <a:pt x="93494" y="150144"/>
                  </a:lnTo>
                  <a:lnTo>
                    <a:pt x="121983" y="133242"/>
                  </a:lnTo>
                  <a:lnTo>
                    <a:pt x="150356" y="118426"/>
                  </a:lnTo>
                  <a:lnTo>
                    <a:pt x="162862" y="110665"/>
                  </a:lnTo>
                  <a:lnTo>
                    <a:pt x="176308" y="106519"/>
                  </a:lnTo>
                  <a:lnTo>
                    <a:pt x="184144" y="1014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75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E132-6FFE-4EBA-96B1-A350EA5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20274-4C3C-464C-A7A7-E8319F8B8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Nested class === inner class</a:t>
                </a:r>
              </a:p>
              <a:p>
                <a:r>
                  <a:rPr lang="en-US" dirty="0"/>
                  <a:t>Understand </a:t>
                </a:r>
                <a:r>
                  <a:rPr lang="en-US" dirty="0" err="1"/>
                  <a:t>DLLNode</a:t>
                </a:r>
                <a:r>
                  <a:rPr lang="en-US" dirty="0"/>
                  <a:t>, doubly linked list</a:t>
                </a:r>
              </a:p>
              <a:p>
                <a:r>
                  <a:rPr lang="en-US" dirty="0"/>
                  <a:t>“asymptotic complexity” – big-O, big-Theta,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Define basic operation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size of input</a:t>
                </a:r>
              </a:p>
              <a:p>
                <a:pPr lvl="1"/>
                <a:r>
                  <a:rPr lang="en-US" dirty="0"/>
                  <a:t>Assume worst-case unless told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20274-4C3C-464C-A7A7-E8319F8B8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9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SMARTInkShape-Group15">
            <a:extLst>
              <a:ext uri="{FF2B5EF4-FFF2-40B4-BE49-F238E27FC236}">
                <a16:creationId xmlns:a16="http://schemas.microsoft.com/office/drawing/2014/main" id="{175A9819-800C-4753-8001-821015A6AEF0}"/>
              </a:ext>
            </a:extLst>
          </p:cNvPr>
          <p:cNvGrpSpPr/>
          <p:nvPr/>
        </p:nvGrpSpPr>
        <p:grpSpPr>
          <a:xfrm>
            <a:off x="8699522" y="806557"/>
            <a:ext cx="1371579" cy="361573"/>
            <a:chOff x="8699522" y="806557"/>
            <a:chExt cx="1371579" cy="361573"/>
          </a:xfrm>
        </p:grpSpPr>
        <p:sp>
          <p:nvSpPr>
            <p:cNvPr id="93" name="SMARTInkShape-79">
              <a:extLst>
                <a:ext uri="{FF2B5EF4-FFF2-40B4-BE49-F238E27FC236}">
                  <a16:creationId xmlns:a16="http://schemas.microsoft.com/office/drawing/2014/main" id="{03495429-A9EA-4AA7-BF95-714941DD715B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8699522" y="1047750"/>
              <a:ext cx="31729" cy="31750"/>
            </a:xfrm>
            <a:custGeom>
              <a:avLst/>
              <a:gdLst/>
              <a:ahLst/>
              <a:cxnLst/>
              <a:rect l="0" t="0" r="0" b="0"/>
              <a:pathLst>
                <a:path w="31729" h="31750">
                  <a:moveTo>
                    <a:pt x="6328" y="0"/>
                  </a:moveTo>
                  <a:lnTo>
                    <a:pt x="6328" y="0"/>
                  </a:lnTo>
                  <a:lnTo>
                    <a:pt x="9699" y="3371"/>
                  </a:lnTo>
                  <a:lnTo>
                    <a:pt x="11354" y="8789"/>
                  </a:lnTo>
                  <a:lnTo>
                    <a:pt x="12656" y="18872"/>
                  </a:lnTo>
                  <a:lnTo>
                    <a:pt x="7209" y="24502"/>
                  </a:lnTo>
                  <a:lnTo>
                    <a:pt x="6334" y="31666"/>
                  </a:lnTo>
                  <a:lnTo>
                    <a:pt x="6328" y="31748"/>
                  </a:lnTo>
                  <a:lnTo>
                    <a:pt x="2957" y="31749"/>
                  </a:lnTo>
                  <a:lnTo>
                    <a:pt x="1963" y="31044"/>
                  </a:lnTo>
                  <a:lnTo>
                    <a:pt x="1302" y="29868"/>
                  </a:lnTo>
                  <a:lnTo>
                    <a:pt x="152" y="25283"/>
                  </a:lnTo>
                  <a:lnTo>
                    <a:pt x="0" y="20010"/>
                  </a:lnTo>
                  <a:lnTo>
                    <a:pt x="5447" y="13667"/>
                  </a:lnTo>
                  <a:lnTo>
                    <a:pt x="6067" y="9615"/>
                  </a:lnTo>
                  <a:lnTo>
                    <a:pt x="6861" y="8527"/>
                  </a:lnTo>
                  <a:lnTo>
                    <a:pt x="8093" y="7801"/>
                  </a:lnTo>
                  <a:lnTo>
                    <a:pt x="12780" y="6541"/>
                  </a:lnTo>
                  <a:lnTo>
                    <a:pt x="22114" y="6357"/>
                  </a:lnTo>
                  <a:lnTo>
                    <a:pt x="23202" y="7061"/>
                  </a:lnTo>
                  <a:lnTo>
                    <a:pt x="23928" y="8235"/>
                  </a:lnTo>
                  <a:lnTo>
                    <a:pt x="24411" y="9723"/>
                  </a:lnTo>
                  <a:lnTo>
                    <a:pt x="25439" y="10715"/>
                  </a:lnTo>
                  <a:lnTo>
                    <a:pt x="31728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80">
              <a:extLst>
                <a:ext uri="{FF2B5EF4-FFF2-40B4-BE49-F238E27FC236}">
                  <a16:creationId xmlns:a16="http://schemas.microsoft.com/office/drawing/2014/main" id="{83A03123-C9E5-48B7-B03E-635292D56F7E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8788400" y="1029613"/>
              <a:ext cx="63501" cy="138517"/>
            </a:xfrm>
            <a:custGeom>
              <a:avLst/>
              <a:gdLst/>
              <a:ahLst/>
              <a:cxnLst/>
              <a:rect l="0" t="0" r="0" b="0"/>
              <a:pathLst>
                <a:path w="63501" h="138517">
                  <a:moveTo>
                    <a:pt x="0" y="100687"/>
                  </a:moveTo>
                  <a:lnTo>
                    <a:pt x="0" y="100687"/>
                  </a:lnTo>
                  <a:lnTo>
                    <a:pt x="0" y="104058"/>
                  </a:lnTo>
                  <a:lnTo>
                    <a:pt x="1882" y="107594"/>
                  </a:lnTo>
                  <a:lnTo>
                    <a:pt x="4363" y="111518"/>
                  </a:lnTo>
                  <a:lnTo>
                    <a:pt x="5959" y="119786"/>
                  </a:lnTo>
                  <a:lnTo>
                    <a:pt x="6272" y="128213"/>
                  </a:lnTo>
                  <a:lnTo>
                    <a:pt x="7004" y="129621"/>
                  </a:lnTo>
                  <a:lnTo>
                    <a:pt x="8197" y="130560"/>
                  </a:lnTo>
                  <a:lnTo>
                    <a:pt x="11811" y="132066"/>
                  </a:lnTo>
                  <a:lnTo>
                    <a:pt x="12305" y="134154"/>
                  </a:lnTo>
                  <a:lnTo>
                    <a:pt x="12676" y="138516"/>
                  </a:lnTo>
                  <a:lnTo>
                    <a:pt x="12693" y="135336"/>
                  </a:lnTo>
                  <a:lnTo>
                    <a:pt x="10816" y="131844"/>
                  </a:lnTo>
                  <a:lnTo>
                    <a:pt x="7233" y="127224"/>
                  </a:lnTo>
                  <a:lnTo>
                    <a:pt x="6524" y="121242"/>
                  </a:lnTo>
                  <a:lnTo>
                    <a:pt x="6428" y="117348"/>
                  </a:lnTo>
                  <a:lnTo>
                    <a:pt x="4503" y="113266"/>
                  </a:lnTo>
                  <a:lnTo>
                    <a:pt x="2001" y="109100"/>
                  </a:lnTo>
                  <a:lnTo>
                    <a:pt x="396" y="100676"/>
                  </a:lnTo>
                  <a:lnTo>
                    <a:pt x="0" y="88067"/>
                  </a:lnTo>
                  <a:lnTo>
                    <a:pt x="6272" y="81715"/>
                  </a:lnTo>
                  <a:lnTo>
                    <a:pt x="6350" y="51946"/>
                  </a:lnTo>
                  <a:lnTo>
                    <a:pt x="6350" y="29341"/>
                  </a:lnTo>
                  <a:lnTo>
                    <a:pt x="8232" y="24763"/>
                  </a:lnTo>
                  <a:lnTo>
                    <a:pt x="11819" y="19446"/>
                  </a:lnTo>
                  <a:lnTo>
                    <a:pt x="12585" y="11402"/>
                  </a:lnTo>
                  <a:lnTo>
                    <a:pt x="12694" y="5786"/>
                  </a:lnTo>
                  <a:lnTo>
                    <a:pt x="18167" y="0"/>
                  </a:lnTo>
                  <a:lnTo>
                    <a:pt x="19167" y="401"/>
                  </a:lnTo>
                  <a:lnTo>
                    <a:pt x="28486" y="8570"/>
                  </a:lnTo>
                  <a:lnTo>
                    <a:pt x="35468" y="20585"/>
                  </a:lnTo>
                  <a:lnTo>
                    <a:pt x="48862" y="51499"/>
                  </a:lnTo>
                  <a:lnTo>
                    <a:pt x="54380" y="60399"/>
                  </a:lnTo>
                  <a:lnTo>
                    <a:pt x="63060" y="91934"/>
                  </a:lnTo>
                  <a:lnTo>
                    <a:pt x="63500" y="9433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81">
              <a:extLst>
                <a:ext uri="{FF2B5EF4-FFF2-40B4-BE49-F238E27FC236}">
                  <a16:creationId xmlns:a16="http://schemas.microsoft.com/office/drawing/2014/main" id="{769061EF-5197-4690-A831-A0C7A4F2EF2F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8858250" y="980665"/>
              <a:ext cx="165101" cy="102189"/>
            </a:xfrm>
            <a:custGeom>
              <a:avLst/>
              <a:gdLst/>
              <a:ahLst/>
              <a:cxnLst/>
              <a:rect l="0" t="0" r="0" b="0"/>
              <a:pathLst>
                <a:path w="165101" h="102189">
                  <a:moveTo>
                    <a:pt x="0" y="67085"/>
                  </a:moveTo>
                  <a:lnTo>
                    <a:pt x="0" y="67085"/>
                  </a:lnTo>
                  <a:lnTo>
                    <a:pt x="0" y="63714"/>
                  </a:lnTo>
                  <a:lnTo>
                    <a:pt x="705" y="62721"/>
                  </a:lnTo>
                  <a:lnTo>
                    <a:pt x="1882" y="62059"/>
                  </a:lnTo>
                  <a:lnTo>
                    <a:pt x="11555" y="60813"/>
                  </a:lnTo>
                  <a:lnTo>
                    <a:pt x="28422" y="60736"/>
                  </a:lnTo>
                  <a:lnTo>
                    <a:pt x="32152" y="58854"/>
                  </a:lnTo>
                  <a:lnTo>
                    <a:pt x="36162" y="56371"/>
                  </a:lnTo>
                  <a:lnTo>
                    <a:pt x="42386" y="54268"/>
                  </a:lnTo>
                  <a:lnTo>
                    <a:pt x="57153" y="43436"/>
                  </a:lnTo>
                  <a:lnTo>
                    <a:pt x="59268" y="42852"/>
                  </a:lnTo>
                  <a:lnTo>
                    <a:pt x="60679" y="41758"/>
                  </a:lnTo>
                  <a:lnTo>
                    <a:pt x="67617" y="30922"/>
                  </a:lnTo>
                  <a:lnTo>
                    <a:pt x="69189" y="24699"/>
                  </a:lnTo>
                  <a:lnTo>
                    <a:pt x="69556" y="20495"/>
                  </a:lnTo>
                  <a:lnTo>
                    <a:pt x="71601" y="16275"/>
                  </a:lnTo>
                  <a:lnTo>
                    <a:pt x="73134" y="14161"/>
                  </a:lnTo>
                  <a:lnTo>
                    <a:pt x="73450" y="12047"/>
                  </a:lnTo>
                  <a:lnTo>
                    <a:pt x="72956" y="9932"/>
                  </a:lnTo>
                  <a:lnTo>
                    <a:pt x="70032" y="3956"/>
                  </a:lnTo>
                  <a:lnTo>
                    <a:pt x="66533" y="324"/>
                  </a:lnTo>
                  <a:lnTo>
                    <a:pt x="64817" y="0"/>
                  </a:lnTo>
                  <a:lnTo>
                    <a:pt x="62967" y="489"/>
                  </a:lnTo>
                  <a:lnTo>
                    <a:pt x="59030" y="2209"/>
                  </a:lnTo>
                  <a:lnTo>
                    <a:pt x="52846" y="3883"/>
                  </a:lnTo>
                  <a:lnTo>
                    <a:pt x="48652" y="6775"/>
                  </a:lnTo>
                  <a:lnTo>
                    <a:pt x="46319" y="10412"/>
                  </a:lnTo>
                  <a:lnTo>
                    <a:pt x="41448" y="21867"/>
                  </a:lnTo>
                  <a:lnTo>
                    <a:pt x="34397" y="33354"/>
                  </a:lnTo>
                  <a:lnTo>
                    <a:pt x="26386" y="65056"/>
                  </a:lnTo>
                  <a:lnTo>
                    <a:pt x="27719" y="71592"/>
                  </a:lnTo>
                  <a:lnTo>
                    <a:pt x="29959" y="77555"/>
                  </a:lnTo>
                  <a:lnTo>
                    <a:pt x="31926" y="88140"/>
                  </a:lnTo>
                  <a:lnTo>
                    <a:pt x="37147" y="97287"/>
                  </a:lnTo>
                  <a:lnTo>
                    <a:pt x="41189" y="101747"/>
                  </a:lnTo>
                  <a:lnTo>
                    <a:pt x="42276" y="102188"/>
                  </a:lnTo>
                  <a:lnTo>
                    <a:pt x="43000" y="101776"/>
                  </a:lnTo>
                  <a:lnTo>
                    <a:pt x="43483" y="100795"/>
                  </a:lnTo>
                  <a:lnTo>
                    <a:pt x="44511" y="100142"/>
                  </a:lnTo>
                  <a:lnTo>
                    <a:pt x="47535" y="99416"/>
                  </a:lnTo>
                  <a:lnTo>
                    <a:pt x="59589" y="98244"/>
                  </a:lnTo>
                  <a:lnTo>
                    <a:pt x="67202" y="93799"/>
                  </a:lnTo>
                  <a:lnTo>
                    <a:pt x="73926" y="87308"/>
                  </a:lnTo>
                  <a:lnTo>
                    <a:pt x="93367" y="60847"/>
                  </a:lnTo>
                  <a:lnTo>
                    <a:pt x="95117" y="56551"/>
                  </a:lnTo>
                  <a:lnTo>
                    <a:pt x="106980" y="42678"/>
                  </a:lnTo>
                  <a:lnTo>
                    <a:pt x="111033" y="41979"/>
                  </a:lnTo>
                  <a:lnTo>
                    <a:pt x="114730" y="43697"/>
                  </a:lnTo>
                  <a:lnTo>
                    <a:pt x="118725" y="46107"/>
                  </a:lnTo>
                  <a:lnTo>
                    <a:pt x="125770" y="47781"/>
                  </a:lnTo>
                  <a:lnTo>
                    <a:pt x="144537" y="64872"/>
                  </a:lnTo>
                  <a:lnTo>
                    <a:pt x="151225" y="66794"/>
                  </a:lnTo>
                  <a:lnTo>
                    <a:pt x="155422" y="63628"/>
                  </a:lnTo>
                  <a:lnTo>
                    <a:pt x="157271" y="60139"/>
                  </a:lnTo>
                  <a:lnTo>
                    <a:pt x="157764" y="58221"/>
                  </a:lnTo>
                  <a:lnTo>
                    <a:pt x="165100" y="480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82">
              <a:extLst>
                <a:ext uri="{FF2B5EF4-FFF2-40B4-BE49-F238E27FC236}">
                  <a16:creationId xmlns:a16="http://schemas.microsoft.com/office/drawing/2014/main" id="{CA66696F-4EFE-4F34-B397-D8FD7C6FB78A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8985250" y="965323"/>
              <a:ext cx="31751" cy="133228"/>
            </a:xfrm>
            <a:custGeom>
              <a:avLst/>
              <a:gdLst/>
              <a:ahLst/>
              <a:cxnLst/>
              <a:rect l="0" t="0" r="0" b="0"/>
              <a:pathLst>
                <a:path w="31751" h="133228">
                  <a:moveTo>
                    <a:pt x="31750" y="18927"/>
                  </a:moveTo>
                  <a:lnTo>
                    <a:pt x="31750" y="18927"/>
                  </a:lnTo>
                  <a:lnTo>
                    <a:pt x="31750" y="4621"/>
                  </a:lnTo>
                  <a:lnTo>
                    <a:pt x="31044" y="3040"/>
                  </a:lnTo>
                  <a:lnTo>
                    <a:pt x="29868" y="1986"/>
                  </a:lnTo>
                  <a:lnTo>
                    <a:pt x="25661" y="0"/>
                  </a:lnTo>
                  <a:lnTo>
                    <a:pt x="22105" y="3285"/>
                  </a:lnTo>
                  <a:lnTo>
                    <a:pt x="20409" y="6801"/>
                  </a:lnTo>
                  <a:lnTo>
                    <a:pt x="15702" y="36863"/>
                  </a:lnTo>
                  <a:lnTo>
                    <a:pt x="13096" y="59041"/>
                  </a:lnTo>
                  <a:lnTo>
                    <a:pt x="12735" y="88396"/>
                  </a:lnTo>
                  <a:lnTo>
                    <a:pt x="12009" y="97074"/>
                  </a:lnTo>
                  <a:lnTo>
                    <a:pt x="5820" y="124508"/>
                  </a:lnTo>
                  <a:lnTo>
                    <a:pt x="0" y="13322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83">
              <a:extLst>
                <a:ext uri="{FF2B5EF4-FFF2-40B4-BE49-F238E27FC236}">
                  <a16:creationId xmlns:a16="http://schemas.microsoft.com/office/drawing/2014/main" id="{C61D398C-1162-4752-A2D5-FB409522A8EA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9004300" y="908312"/>
              <a:ext cx="95251" cy="158489"/>
            </a:xfrm>
            <a:custGeom>
              <a:avLst/>
              <a:gdLst/>
              <a:ahLst/>
              <a:cxnLst/>
              <a:rect l="0" t="0" r="0" b="0"/>
              <a:pathLst>
                <a:path w="95251" h="158489">
                  <a:moveTo>
                    <a:pt x="0" y="6088"/>
                  </a:moveTo>
                  <a:lnTo>
                    <a:pt x="0" y="6088"/>
                  </a:lnTo>
                  <a:lnTo>
                    <a:pt x="6089" y="0"/>
                  </a:lnTo>
                  <a:lnTo>
                    <a:pt x="10662" y="9223"/>
                  </a:lnTo>
                  <a:lnTo>
                    <a:pt x="12802" y="16346"/>
                  </a:lnTo>
                  <a:lnTo>
                    <a:pt x="16885" y="23630"/>
                  </a:lnTo>
                  <a:lnTo>
                    <a:pt x="25831" y="50697"/>
                  </a:lnTo>
                  <a:lnTo>
                    <a:pt x="29118" y="59076"/>
                  </a:lnTo>
                  <a:lnTo>
                    <a:pt x="38503" y="90524"/>
                  </a:lnTo>
                  <a:lnTo>
                    <a:pt x="44570" y="104484"/>
                  </a:lnTo>
                  <a:lnTo>
                    <a:pt x="61389" y="134622"/>
                  </a:lnTo>
                  <a:lnTo>
                    <a:pt x="71967" y="147549"/>
                  </a:lnTo>
                  <a:lnTo>
                    <a:pt x="76200" y="150098"/>
                  </a:lnTo>
                  <a:lnTo>
                    <a:pt x="80433" y="151937"/>
                  </a:lnTo>
                  <a:lnTo>
                    <a:pt x="86783" y="156233"/>
                  </a:lnTo>
                  <a:lnTo>
                    <a:pt x="95250" y="158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84">
              <a:extLst>
                <a:ext uri="{FF2B5EF4-FFF2-40B4-BE49-F238E27FC236}">
                  <a16:creationId xmlns:a16="http://schemas.microsoft.com/office/drawing/2014/main" id="{B517CD96-FE1D-4165-8B3E-9554838A1847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004300" y="977900"/>
              <a:ext cx="107951" cy="44451"/>
            </a:xfrm>
            <a:custGeom>
              <a:avLst/>
              <a:gdLst/>
              <a:ahLst/>
              <a:cxnLst/>
              <a:rect l="0" t="0" r="0" b="0"/>
              <a:pathLst>
                <a:path w="107951" h="44451">
                  <a:moveTo>
                    <a:pt x="107950" y="0"/>
                  </a:moveTo>
                  <a:lnTo>
                    <a:pt x="107950" y="0"/>
                  </a:lnTo>
                  <a:lnTo>
                    <a:pt x="98305" y="0"/>
                  </a:lnTo>
                  <a:lnTo>
                    <a:pt x="97993" y="706"/>
                  </a:lnTo>
                  <a:lnTo>
                    <a:pt x="100986" y="5467"/>
                  </a:lnTo>
                  <a:lnTo>
                    <a:pt x="92751" y="6881"/>
                  </a:lnTo>
                  <a:lnTo>
                    <a:pt x="91467" y="8115"/>
                  </a:lnTo>
                  <a:lnTo>
                    <a:pt x="90612" y="9644"/>
                  </a:lnTo>
                  <a:lnTo>
                    <a:pt x="88630" y="10662"/>
                  </a:lnTo>
                  <a:lnTo>
                    <a:pt x="60678" y="17011"/>
                  </a:lnTo>
                  <a:lnTo>
                    <a:pt x="31709" y="23957"/>
                  </a:lnTo>
                  <a:lnTo>
                    <a:pt x="27489" y="24438"/>
                  </a:lnTo>
                  <a:lnTo>
                    <a:pt x="23971" y="26170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85">
              <a:extLst>
                <a:ext uri="{FF2B5EF4-FFF2-40B4-BE49-F238E27FC236}">
                  <a16:creationId xmlns:a16="http://schemas.microsoft.com/office/drawing/2014/main" id="{0B08407A-B805-46E0-A87B-45387E7EB145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146691" y="939880"/>
              <a:ext cx="92560" cy="44371"/>
            </a:xfrm>
            <a:custGeom>
              <a:avLst/>
              <a:gdLst/>
              <a:ahLst/>
              <a:cxnLst/>
              <a:rect l="0" t="0" r="0" b="0"/>
              <a:pathLst>
                <a:path w="92560" h="44371">
                  <a:moveTo>
                    <a:pt x="3659" y="44370"/>
                  </a:moveTo>
                  <a:lnTo>
                    <a:pt x="3659" y="44370"/>
                  </a:lnTo>
                  <a:lnTo>
                    <a:pt x="3659" y="40999"/>
                  </a:lnTo>
                  <a:lnTo>
                    <a:pt x="2953" y="40006"/>
                  </a:lnTo>
                  <a:lnTo>
                    <a:pt x="1777" y="39344"/>
                  </a:lnTo>
                  <a:lnTo>
                    <a:pt x="288" y="38903"/>
                  </a:lnTo>
                  <a:lnTo>
                    <a:pt x="0" y="37903"/>
                  </a:lnTo>
                  <a:lnTo>
                    <a:pt x="3246" y="31605"/>
                  </a:lnTo>
                  <a:lnTo>
                    <a:pt x="3475" y="28583"/>
                  </a:lnTo>
                  <a:lnTo>
                    <a:pt x="4242" y="27496"/>
                  </a:lnTo>
                  <a:lnTo>
                    <a:pt x="5460" y="26770"/>
                  </a:lnTo>
                  <a:lnTo>
                    <a:pt x="6976" y="26287"/>
                  </a:lnTo>
                  <a:lnTo>
                    <a:pt x="16517" y="20421"/>
                  </a:lnTo>
                  <a:lnTo>
                    <a:pt x="34100" y="17216"/>
                  </a:lnTo>
                  <a:lnTo>
                    <a:pt x="39061" y="14663"/>
                  </a:lnTo>
                  <a:lnTo>
                    <a:pt x="47994" y="13023"/>
                  </a:lnTo>
                  <a:lnTo>
                    <a:pt x="52996" y="12094"/>
                  </a:lnTo>
                  <a:lnTo>
                    <a:pt x="68386" y="7176"/>
                  </a:lnTo>
                  <a:lnTo>
                    <a:pt x="77567" y="5743"/>
                  </a:lnTo>
                  <a:lnTo>
                    <a:pt x="86174" y="1279"/>
                  </a:lnTo>
                  <a:lnTo>
                    <a:pt x="92186" y="0"/>
                  </a:lnTo>
                  <a:lnTo>
                    <a:pt x="92559" y="627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86">
              <a:extLst>
                <a:ext uri="{FF2B5EF4-FFF2-40B4-BE49-F238E27FC236}">
                  <a16:creationId xmlns:a16="http://schemas.microsoft.com/office/drawing/2014/main" id="{2B08572D-9490-48FF-8666-E0B5ED7FBC05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9188450" y="977900"/>
              <a:ext cx="133351" cy="38092"/>
            </a:xfrm>
            <a:custGeom>
              <a:avLst/>
              <a:gdLst/>
              <a:ahLst/>
              <a:cxnLst/>
              <a:rect l="0" t="0" r="0" b="0"/>
              <a:pathLst>
                <a:path w="133351" h="38092">
                  <a:moveTo>
                    <a:pt x="0" y="19050"/>
                  </a:moveTo>
                  <a:lnTo>
                    <a:pt x="0" y="19050"/>
                  </a:lnTo>
                  <a:lnTo>
                    <a:pt x="0" y="36949"/>
                  </a:lnTo>
                  <a:lnTo>
                    <a:pt x="705" y="37333"/>
                  </a:lnTo>
                  <a:lnTo>
                    <a:pt x="24571" y="38091"/>
                  </a:lnTo>
                  <a:lnTo>
                    <a:pt x="36364" y="34726"/>
                  </a:lnTo>
                  <a:lnTo>
                    <a:pt x="68005" y="16901"/>
                  </a:lnTo>
                  <a:lnTo>
                    <a:pt x="96530" y="9698"/>
                  </a:lnTo>
                  <a:lnTo>
                    <a:pt x="127533" y="2182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Shape-87">
              <a:extLst>
                <a:ext uri="{FF2B5EF4-FFF2-40B4-BE49-F238E27FC236}">
                  <a16:creationId xmlns:a16="http://schemas.microsoft.com/office/drawing/2014/main" id="{5AF28120-23F6-4B57-8796-FBACF69D4A86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9379833" y="857450"/>
              <a:ext cx="189618" cy="214327"/>
            </a:xfrm>
            <a:custGeom>
              <a:avLst/>
              <a:gdLst/>
              <a:ahLst/>
              <a:cxnLst/>
              <a:rect l="0" t="0" r="0" b="0"/>
              <a:pathLst>
                <a:path w="189618" h="214327">
                  <a:moveTo>
                    <a:pt x="5467" y="44250"/>
                  </a:moveTo>
                  <a:lnTo>
                    <a:pt x="5467" y="44250"/>
                  </a:lnTo>
                  <a:lnTo>
                    <a:pt x="2094" y="47621"/>
                  </a:lnTo>
                  <a:lnTo>
                    <a:pt x="441" y="53039"/>
                  </a:lnTo>
                  <a:lnTo>
                    <a:pt x="0" y="56459"/>
                  </a:lnTo>
                  <a:lnTo>
                    <a:pt x="4931" y="84562"/>
                  </a:lnTo>
                  <a:lnTo>
                    <a:pt x="9784" y="114945"/>
                  </a:lnTo>
                  <a:lnTo>
                    <a:pt x="11550" y="145961"/>
                  </a:lnTo>
                  <a:lnTo>
                    <a:pt x="16808" y="175733"/>
                  </a:lnTo>
                  <a:lnTo>
                    <a:pt x="18114" y="206324"/>
                  </a:lnTo>
                  <a:lnTo>
                    <a:pt x="18160" y="214326"/>
                  </a:lnTo>
                  <a:lnTo>
                    <a:pt x="17461" y="193957"/>
                  </a:lnTo>
                  <a:lnTo>
                    <a:pt x="12698" y="169920"/>
                  </a:lnTo>
                  <a:lnTo>
                    <a:pt x="11991" y="144882"/>
                  </a:lnTo>
                  <a:lnTo>
                    <a:pt x="11851" y="113491"/>
                  </a:lnTo>
                  <a:lnTo>
                    <a:pt x="8453" y="83484"/>
                  </a:lnTo>
                  <a:lnTo>
                    <a:pt x="6057" y="57174"/>
                  </a:lnTo>
                  <a:lnTo>
                    <a:pt x="5545" y="28601"/>
                  </a:lnTo>
                  <a:lnTo>
                    <a:pt x="5467" y="476"/>
                  </a:lnTo>
                  <a:lnTo>
                    <a:pt x="7349" y="100"/>
                  </a:lnTo>
                  <a:lnTo>
                    <a:pt x="8838" y="0"/>
                  </a:lnTo>
                  <a:lnTo>
                    <a:pt x="12374" y="1771"/>
                  </a:lnTo>
                  <a:lnTo>
                    <a:pt x="20394" y="8656"/>
                  </a:lnTo>
                  <a:lnTo>
                    <a:pt x="39103" y="38080"/>
                  </a:lnTo>
                  <a:lnTo>
                    <a:pt x="45816" y="47858"/>
                  </a:lnTo>
                  <a:lnTo>
                    <a:pt x="57756" y="75249"/>
                  </a:lnTo>
                  <a:lnTo>
                    <a:pt x="77630" y="103287"/>
                  </a:lnTo>
                  <a:lnTo>
                    <a:pt x="97782" y="134596"/>
                  </a:lnTo>
                  <a:lnTo>
                    <a:pt x="105414" y="147062"/>
                  </a:lnTo>
                  <a:lnTo>
                    <a:pt x="115593" y="154833"/>
                  </a:lnTo>
                  <a:lnTo>
                    <a:pt x="123389" y="157449"/>
                  </a:lnTo>
                  <a:lnTo>
                    <a:pt x="127963" y="158060"/>
                  </a:lnTo>
                  <a:lnTo>
                    <a:pt x="132346" y="156451"/>
                  </a:lnTo>
                  <a:lnTo>
                    <a:pt x="140910" y="149669"/>
                  </a:lnTo>
                  <a:lnTo>
                    <a:pt x="143275" y="143784"/>
                  </a:lnTo>
                  <a:lnTo>
                    <a:pt x="148164" y="128509"/>
                  </a:lnTo>
                  <a:lnTo>
                    <a:pt x="156102" y="107696"/>
                  </a:lnTo>
                  <a:lnTo>
                    <a:pt x="159226" y="95034"/>
                  </a:lnTo>
                  <a:lnTo>
                    <a:pt x="162738" y="82345"/>
                  </a:lnTo>
                  <a:lnTo>
                    <a:pt x="165969" y="56950"/>
                  </a:lnTo>
                  <a:lnTo>
                    <a:pt x="169659" y="43388"/>
                  </a:lnTo>
                  <a:lnTo>
                    <a:pt x="170489" y="32914"/>
                  </a:lnTo>
                  <a:lnTo>
                    <a:pt x="171219" y="32460"/>
                  </a:lnTo>
                  <a:lnTo>
                    <a:pt x="179398" y="31670"/>
                  </a:lnTo>
                  <a:lnTo>
                    <a:pt x="189617" y="31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Shape-88">
              <a:extLst>
                <a:ext uri="{FF2B5EF4-FFF2-40B4-BE49-F238E27FC236}">
                  <a16:creationId xmlns:a16="http://schemas.microsoft.com/office/drawing/2014/main" id="{CE16DAD8-F3E1-421F-AFD7-0E35616ED9E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9601200" y="851812"/>
              <a:ext cx="158751" cy="156529"/>
            </a:xfrm>
            <a:custGeom>
              <a:avLst/>
              <a:gdLst/>
              <a:ahLst/>
              <a:cxnLst/>
              <a:rect l="0" t="0" r="0" b="0"/>
              <a:pathLst>
                <a:path w="158751" h="156529">
                  <a:moveTo>
                    <a:pt x="0" y="18138"/>
                  </a:moveTo>
                  <a:lnTo>
                    <a:pt x="0" y="18138"/>
                  </a:lnTo>
                  <a:lnTo>
                    <a:pt x="0" y="5777"/>
                  </a:lnTo>
                  <a:lnTo>
                    <a:pt x="5467" y="0"/>
                  </a:lnTo>
                  <a:lnTo>
                    <a:pt x="5762" y="402"/>
                  </a:lnTo>
                  <a:lnTo>
                    <a:pt x="6350" y="29642"/>
                  </a:lnTo>
                  <a:lnTo>
                    <a:pt x="6350" y="57696"/>
                  </a:lnTo>
                  <a:lnTo>
                    <a:pt x="7055" y="76891"/>
                  </a:lnTo>
                  <a:lnTo>
                    <a:pt x="11376" y="89350"/>
                  </a:lnTo>
                  <a:lnTo>
                    <a:pt x="12818" y="96354"/>
                  </a:lnTo>
                  <a:lnTo>
                    <a:pt x="17609" y="106600"/>
                  </a:lnTo>
                  <a:lnTo>
                    <a:pt x="18089" y="108863"/>
                  </a:lnTo>
                  <a:lnTo>
                    <a:pt x="19115" y="110371"/>
                  </a:lnTo>
                  <a:lnTo>
                    <a:pt x="20504" y="111377"/>
                  </a:lnTo>
                  <a:lnTo>
                    <a:pt x="23930" y="113200"/>
                  </a:lnTo>
                  <a:lnTo>
                    <a:pt x="27805" y="116362"/>
                  </a:lnTo>
                  <a:lnTo>
                    <a:pt x="33759" y="118238"/>
                  </a:lnTo>
                  <a:lnTo>
                    <a:pt x="45709" y="119442"/>
                  </a:lnTo>
                  <a:lnTo>
                    <a:pt x="75055" y="110271"/>
                  </a:lnTo>
                  <a:lnTo>
                    <a:pt x="81100" y="104712"/>
                  </a:lnTo>
                  <a:lnTo>
                    <a:pt x="101562" y="73903"/>
                  </a:lnTo>
                  <a:lnTo>
                    <a:pt x="112416" y="51648"/>
                  </a:lnTo>
                  <a:lnTo>
                    <a:pt x="120519" y="20149"/>
                  </a:lnTo>
                  <a:lnTo>
                    <a:pt x="120643" y="18256"/>
                  </a:lnTo>
                  <a:lnTo>
                    <a:pt x="120648" y="21544"/>
                  </a:lnTo>
                  <a:lnTo>
                    <a:pt x="118768" y="25061"/>
                  </a:lnTo>
                  <a:lnTo>
                    <a:pt x="116287" y="28976"/>
                  </a:lnTo>
                  <a:lnTo>
                    <a:pt x="114888" y="35852"/>
                  </a:lnTo>
                  <a:lnTo>
                    <a:pt x="115180" y="46513"/>
                  </a:lnTo>
                  <a:lnTo>
                    <a:pt x="122148" y="77220"/>
                  </a:lnTo>
                  <a:lnTo>
                    <a:pt x="128455" y="106650"/>
                  </a:lnTo>
                  <a:lnTo>
                    <a:pt x="139827" y="135548"/>
                  </a:lnTo>
                  <a:lnTo>
                    <a:pt x="143284" y="141582"/>
                  </a:lnTo>
                  <a:lnTo>
                    <a:pt x="145936" y="148945"/>
                  </a:lnTo>
                  <a:lnTo>
                    <a:pt x="149057" y="153415"/>
                  </a:lnTo>
                  <a:lnTo>
                    <a:pt x="152795" y="155872"/>
                  </a:lnTo>
                  <a:lnTo>
                    <a:pt x="154779" y="156528"/>
                  </a:lnTo>
                  <a:lnTo>
                    <a:pt x="156103" y="156259"/>
                  </a:lnTo>
                  <a:lnTo>
                    <a:pt x="156986" y="155374"/>
                  </a:lnTo>
                  <a:lnTo>
                    <a:pt x="158750" y="151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89">
              <a:extLst>
                <a:ext uri="{FF2B5EF4-FFF2-40B4-BE49-F238E27FC236}">
                  <a16:creationId xmlns:a16="http://schemas.microsoft.com/office/drawing/2014/main" id="{42ACC5E4-A658-410E-8378-AF9CD78929F4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9759950" y="819150"/>
              <a:ext cx="133351" cy="145933"/>
            </a:xfrm>
            <a:custGeom>
              <a:avLst/>
              <a:gdLst/>
              <a:ahLst/>
              <a:cxnLst/>
              <a:rect l="0" t="0" r="0" b="0"/>
              <a:pathLst>
                <a:path w="133351" h="145933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7"/>
                  </a:lnTo>
                  <a:lnTo>
                    <a:pt x="11795" y="36365"/>
                  </a:lnTo>
                  <a:lnTo>
                    <a:pt x="12647" y="65639"/>
                  </a:lnTo>
                  <a:lnTo>
                    <a:pt x="14570" y="84436"/>
                  </a:lnTo>
                  <a:lnTo>
                    <a:pt x="18786" y="114901"/>
                  </a:lnTo>
                  <a:lnTo>
                    <a:pt x="22343" y="125689"/>
                  </a:lnTo>
                  <a:lnTo>
                    <a:pt x="30023" y="139249"/>
                  </a:lnTo>
                  <a:lnTo>
                    <a:pt x="30600" y="141516"/>
                  </a:lnTo>
                  <a:lnTo>
                    <a:pt x="31688" y="143027"/>
                  </a:lnTo>
                  <a:lnTo>
                    <a:pt x="33120" y="144035"/>
                  </a:lnTo>
                  <a:lnTo>
                    <a:pt x="36593" y="145154"/>
                  </a:lnTo>
                  <a:lnTo>
                    <a:pt x="46648" y="145932"/>
                  </a:lnTo>
                  <a:lnTo>
                    <a:pt x="50835" y="144116"/>
                  </a:lnTo>
                  <a:lnTo>
                    <a:pt x="59274" y="137201"/>
                  </a:lnTo>
                  <a:lnTo>
                    <a:pt x="71732" y="121924"/>
                  </a:lnTo>
                  <a:lnTo>
                    <a:pt x="83785" y="112435"/>
                  </a:lnTo>
                  <a:lnTo>
                    <a:pt x="100137" y="91620"/>
                  </a:lnTo>
                  <a:lnTo>
                    <a:pt x="109476" y="84845"/>
                  </a:lnTo>
                  <a:lnTo>
                    <a:pt x="122951" y="64369"/>
                  </a:lnTo>
                  <a:lnTo>
                    <a:pt x="128349" y="51193"/>
                  </a:lnTo>
                  <a:lnTo>
                    <a:pt x="131127" y="46741"/>
                  </a:lnTo>
                  <a:lnTo>
                    <a:pt x="1333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90">
              <a:extLst>
                <a:ext uri="{FF2B5EF4-FFF2-40B4-BE49-F238E27FC236}">
                  <a16:creationId xmlns:a16="http://schemas.microsoft.com/office/drawing/2014/main" id="{9BE69CFE-9949-4337-8FCA-9D6ECB8FAA3B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9886956" y="806557"/>
              <a:ext cx="184145" cy="171310"/>
            </a:xfrm>
            <a:custGeom>
              <a:avLst/>
              <a:gdLst/>
              <a:ahLst/>
              <a:cxnLst/>
              <a:rect l="0" t="0" r="0" b="0"/>
              <a:pathLst>
                <a:path w="184145" h="171310">
                  <a:moveTo>
                    <a:pt x="6344" y="18943"/>
                  </a:moveTo>
                  <a:lnTo>
                    <a:pt x="6344" y="18943"/>
                  </a:lnTo>
                  <a:lnTo>
                    <a:pt x="2971" y="15572"/>
                  </a:lnTo>
                  <a:lnTo>
                    <a:pt x="1318" y="12036"/>
                  </a:lnTo>
                  <a:lnTo>
                    <a:pt x="0" y="0"/>
                  </a:lnTo>
                  <a:lnTo>
                    <a:pt x="3365" y="3296"/>
                  </a:lnTo>
                  <a:lnTo>
                    <a:pt x="5020" y="6815"/>
                  </a:lnTo>
                  <a:lnTo>
                    <a:pt x="8191" y="35028"/>
                  </a:lnTo>
                  <a:lnTo>
                    <a:pt x="12102" y="59475"/>
                  </a:lnTo>
                  <a:lnTo>
                    <a:pt x="13347" y="90992"/>
                  </a:lnTo>
                  <a:lnTo>
                    <a:pt x="18451" y="122017"/>
                  </a:lnTo>
                  <a:lnTo>
                    <a:pt x="19573" y="135169"/>
                  </a:lnTo>
                  <a:lnTo>
                    <a:pt x="25496" y="155674"/>
                  </a:lnTo>
                  <a:lnTo>
                    <a:pt x="34153" y="166997"/>
                  </a:lnTo>
                  <a:lnTo>
                    <a:pt x="38222" y="169412"/>
                  </a:lnTo>
                  <a:lnTo>
                    <a:pt x="43214" y="170962"/>
                  </a:lnTo>
                  <a:lnTo>
                    <a:pt x="58642" y="171309"/>
                  </a:lnTo>
                  <a:lnTo>
                    <a:pt x="63219" y="169447"/>
                  </a:lnTo>
                  <a:lnTo>
                    <a:pt x="93493" y="150144"/>
                  </a:lnTo>
                  <a:lnTo>
                    <a:pt x="121981" y="133242"/>
                  </a:lnTo>
                  <a:lnTo>
                    <a:pt x="150356" y="118426"/>
                  </a:lnTo>
                  <a:lnTo>
                    <a:pt x="162864" y="110665"/>
                  </a:lnTo>
                  <a:lnTo>
                    <a:pt x="176308" y="106519"/>
                  </a:lnTo>
                  <a:lnTo>
                    <a:pt x="184144" y="1014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SMARTInkShape-Group16">
            <a:extLst>
              <a:ext uri="{FF2B5EF4-FFF2-40B4-BE49-F238E27FC236}">
                <a16:creationId xmlns:a16="http://schemas.microsoft.com/office/drawing/2014/main" id="{9A694A88-C09E-4234-917C-DCD90E120D5F}"/>
              </a:ext>
            </a:extLst>
          </p:cNvPr>
          <p:cNvGrpSpPr/>
          <p:nvPr/>
        </p:nvGrpSpPr>
        <p:grpSpPr>
          <a:xfrm>
            <a:off x="2286002" y="1485900"/>
            <a:ext cx="1200149" cy="545990"/>
            <a:chOff x="2286002" y="1485900"/>
            <a:chExt cx="1200149" cy="545990"/>
          </a:xfrm>
        </p:grpSpPr>
        <p:sp>
          <p:nvSpPr>
            <p:cNvPr id="106" name="SMARTInkShape-91">
              <a:extLst>
                <a:ext uri="{FF2B5EF4-FFF2-40B4-BE49-F238E27FC236}">
                  <a16:creationId xmlns:a16="http://schemas.microsoft.com/office/drawing/2014/main" id="{E4384282-B062-40B1-B2C7-DAF8D0480080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286002" y="1886030"/>
              <a:ext cx="19049" cy="31671"/>
            </a:xfrm>
            <a:custGeom>
              <a:avLst/>
              <a:gdLst/>
              <a:ahLst/>
              <a:cxnLst/>
              <a:rect l="0" t="0" r="0" b="0"/>
              <a:pathLst>
                <a:path w="19049" h="31671">
                  <a:moveTo>
                    <a:pt x="19048" y="18970"/>
                  </a:moveTo>
                  <a:lnTo>
                    <a:pt x="19048" y="18970"/>
                  </a:lnTo>
                  <a:lnTo>
                    <a:pt x="19048" y="31408"/>
                  </a:lnTo>
                  <a:lnTo>
                    <a:pt x="19048" y="26180"/>
                  </a:lnTo>
                  <a:lnTo>
                    <a:pt x="18342" y="25893"/>
                  </a:lnTo>
                  <a:lnTo>
                    <a:pt x="15677" y="25575"/>
                  </a:lnTo>
                  <a:lnTo>
                    <a:pt x="14684" y="24784"/>
                  </a:lnTo>
                  <a:lnTo>
                    <a:pt x="13581" y="22024"/>
                  </a:lnTo>
                  <a:lnTo>
                    <a:pt x="12581" y="21007"/>
                  </a:lnTo>
                  <a:lnTo>
                    <a:pt x="9589" y="19875"/>
                  </a:lnTo>
                  <a:lnTo>
                    <a:pt x="8509" y="18868"/>
                  </a:lnTo>
                  <a:lnTo>
                    <a:pt x="6632" y="13582"/>
                  </a:lnTo>
                  <a:lnTo>
                    <a:pt x="6348" y="0"/>
                  </a:lnTo>
                  <a:lnTo>
                    <a:pt x="6348" y="5394"/>
                  </a:lnTo>
                  <a:lnTo>
                    <a:pt x="7054" y="5686"/>
                  </a:lnTo>
                  <a:lnTo>
                    <a:pt x="9719" y="6011"/>
                  </a:lnTo>
                  <a:lnTo>
                    <a:pt x="10712" y="6803"/>
                  </a:lnTo>
                  <a:lnTo>
                    <a:pt x="12436" y="11714"/>
                  </a:lnTo>
                  <a:lnTo>
                    <a:pt x="14463" y="12218"/>
                  </a:lnTo>
                  <a:lnTo>
                    <a:pt x="15992" y="12352"/>
                  </a:lnTo>
                  <a:lnTo>
                    <a:pt x="17010" y="13147"/>
                  </a:lnTo>
                  <a:lnTo>
                    <a:pt x="18780" y="18064"/>
                  </a:lnTo>
                  <a:lnTo>
                    <a:pt x="19046" y="25236"/>
                  </a:lnTo>
                  <a:lnTo>
                    <a:pt x="13580" y="30780"/>
                  </a:lnTo>
                  <a:lnTo>
                    <a:pt x="6632" y="31647"/>
                  </a:lnTo>
                  <a:lnTo>
                    <a:pt x="0" y="31670"/>
                  </a:lnTo>
                  <a:lnTo>
                    <a:pt x="6348" y="3167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92">
              <a:extLst>
                <a:ext uri="{FF2B5EF4-FFF2-40B4-BE49-F238E27FC236}">
                  <a16:creationId xmlns:a16="http://schemas.microsoft.com/office/drawing/2014/main" id="{40F52AE7-D9B2-45DE-96AB-9F01BB59522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343160" y="1850738"/>
              <a:ext cx="69832" cy="181152"/>
            </a:xfrm>
            <a:custGeom>
              <a:avLst/>
              <a:gdLst/>
              <a:ahLst/>
              <a:cxnLst/>
              <a:rect l="0" t="0" r="0" b="0"/>
              <a:pathLst>
                <a:path w="69832" h="181152">
                  <a:moveTo>
                    <a:pt x="25390" y="86012"/>
                  </a:moveTo>
                  <a:lnTo>
                    <a:pt x="25390" y="86012"/>
                  </a:lnTo>
                  <a:lnTo>
                    <a:pt x="25390" y="116050"/>
                  </a:lnTo>
                  <a:lnTo>
                    <a:pt x="33229" y="144502"/>
                  </a:lnTo>
                  <a:lnTo>
                    <a:pt x="37130" y="156989"/>
                  </a:lnTo>
                  <a:lnTo>
                    <a:pt x="38089" y="181151"/>
                  </a:lnTo>
                  <a:lnTo>
                    <a:pt x="38090" y="162961"/>
                  </a:lnTo>
                  <a:lnTo>
                    <a:pt x="36209" y="157136"/>
                  </a:lnTo>
                  <a:lnTo>
                    <a:pt x="29252" y="140905"/>
                  </a:lnTo>
                  <a:lnTo>
                    <a:pt x="22358" y="110331"/>
                  </a:lnTo>
                  <a:lnTo>
                    <a:pt x="12570" y="81401"/>
                  </a:lnTo>
                  <a:lnTo>
                    <a:pt x="1861" y="54415"/>
                  </a:lnTo>
                  <a:lnTo>
                    <a:pt x="39" y="23073"/>
                  </a:lnTo>
                  <a:lnTo>
                    <a:pt x="0" y="14156"/>
                  </a:lnTo>
                  <a:lnTo>
                    <a:pt x="702" y="12708"/>
                  </a:lnTo>
                  <a:lnTo>
                    <a:pt x="1876" y="11743"/>
                  </a:lnTo>
                  <a:lnTo>
                    <a:pt x="5061" y="9965"/>
                  </a:lnTo>
                  <a:lnTo>
                    <a:pt x="10822" y="5702"/>
                  </a:lnTo>
                  <a:lnTo>
                    <a:pt x="16997" y="3420"/>
                  </a:lnTo>
                  <a:lnTo>
                    <a:pt x="21189" y="386"/>
                  </a:lnTo>
                  <a:lnTo>
                    <a:pt x="23295" y="0"/>
                  </a:lnTo>
                  <a:lnTo>
                    <a:pt x="25405" y="449"/>
                  </a:lnTo>
                  <a:lnTo>
                    <a:pt x="29630" y="2123"/>
                  </a:lnTo>
                  <a:lnTo>
                    <a:pt x="42324" y="4050"/>
                  </a:lnTo>
                  <a:lnTo>
                    <a:pt x="52907" y="12285"/>
                  </a:lnTo>
                  <a:lnTo>
                    <a:pt x="67018" y="26766"/>
                  </a:lnTo>
                  <a:lnTo>
                    <a:pt x="68586" y="30988"/>
                  </a:lnTo>
                  <a:lnTo>
                    <a:pt x="69831" y="56379"/>
                  </a:lnTo>
                  <a:lnTo>
                    <a:pt x="67954" y="60612"/>
                  </a:lnTo>
                  <a:lnTo>
                    <a:pt x="64372" y="65708"/>
                  </a:lnTo>
                  <a:lnTo>
                    <a:pt x="62001" y="66404"/>
                  </a:lnTo>
                  <a:lnTo>
                    <a:pt x="60380" y="66590"/>
                  </a:lnTo>
                  <a:lnTo>
                    <a:pt x="56699" y="68678"/>
                  </a:lnTo>
                  <a:lnTo>
                    <a:pt x="52711" y="71253"/>
                  </a:lnTo>
                  <a:lnTo>
                    <a:pt x="45668" y="73041"/>
                  </a:lnTo>
                  <a:lnTo>
                    <a:pt x="45259" y="73837"/>
                  </a:lnTo>
                  <a:lnTo>
                    <a:pt x="44440" y="796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93">
              <a:extLst>
                <a:ext uri="{FF2B5EF4-FFF2-40B4-BE49-F238E27FC236}">
                  <a16:creationId xmlns:a16="http://schemas.microsoft.com/office/drawing/2014/main" id="{629549B3-E2FC-47BD-985C-0209CB6E8F9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422047" y="1720850"/>
              <a:ext cx="206854" cy="184073"/>
            </a:xfrm>
            <a:custGeom>
              <a:avLst/>
              <a:gdLst/>
              <a:ahLst/>
              <a:cxnLst/>
              <a:rect l="0" t="0" r="0" b="0"/>
              <a:pathLst>
                <a:path w="206854" h="184073">
                  <a:moveTo>
                    <a:pt x="10003" y="177800"/>
                  </a:moveTo>
                  <a:lnTo>
                    <a:pt x="10003" y="177800"/>
                  </a:lnTo>
                  <a:lnTo>
                    <a:pt x="16275" y="184072"/>
                  </a:lnTo>
                  <a:lnTo>
                    <a:pt x="16352" y="162950"/>
                  </a:lnTo>
                  <a:lnTo>
                    <a:pt x="14471" y="158735"/>
                  </a:lnTo>
                  <a:lnTo>
                    <a:pt x="11989" y="154510"/>
                  </a:lnTo>
                  <a:lnTo>
                    <a:pt x="4080" y="127392"/>
                  </a:lnTo>
                  <a:lnTo>
                    <a:pt x="3678" y="112206"/>
                  </a:lnTo>
                  <a:lnTo>
                    <a:pt x="2964" y="110788"/>
                  </a:lnTo>
                  <a:lnTo>
                    <a:pt x="1783" y="109842"/>
                  </a:lnTo>
                  <a:lnTo>
                    <a:pt x="289" y="109211"/>
                  </a:lnTo>
                  <a:lnTo>
                    <a:pt x="0" y="108085"/>
                  </a:lnTo>
                  <a:lnTo>
                    <a:pt x="3469" y="101894"/>
                  </a:lnTo>
                  <a:lnTo>
                    <a:pt x="9104" y="101626"/>
                  </a:lnTo>
                  <a:lnTo>
                    <a:pt x="24230" y="107070"/>
                  </a:lnTo>
                  <a:lnTo>
                    <a:pt x="33170" y="108482"/>
                  </a:lnTo>
                  <a:lnTo>
                    <a:pt x="40307" y="112262"/>
                  </a:lnTo>
                  <a:lnTo>
                    <a:pt x="50340" y="114402"/>
                  </a:lnTo>
                  <a:lnTo>
                    <a:pt x="60409" y="119207"/>
                  </a:lnTo>
                  <a:lnTo>
                    <a:pt x="89202" y="120648"/>
                  </a:lnTo>
                  <a:lnTo>
                    <a:pt x="90319" y="119943"/>
                  </a:lnTo>
                  <a:lnTo>
                    <a:pt x="91064" y="118767"/>
                  </a:lnTo>
                  <a:lnTo>
                    <a:pt x="92112" y="113742"/>
                  </a:lnTo>
                  <a:lnTo>
                    <a:pt x="92545" y="98591"/>
                  </a:lnTo>
                  <a:lnTo>
                    <a:pt x="90668" y="94854"/>
                  </a:lnTo>
                  <a:lnTo>
                    <a:pt x="88188" y="90840"/>
                  </a:lnTo>
                  <a:lnTo>
                    <a:pt x="86085" y="84614"/>
                  </a:lnTo>
                  <a:lnTo>
                    <a:pt x="82013" y="78301"/>
                  </a:lnTo>
                  <a:lnTo>
                    <a:pt x="80813" y="74076"/>
                  </a:lnTo>
                  <a:lnTo>
                    <a:pt x="79787" y="72668"/>
                  </a:lnTo>
                  <a:lnTo>
                    <a:pt x="78398" y="71728"/>
                  </a:lnTo>
                  <a:lnTo>
                    <a:pt x="73072" y="70407"/>
                  </a:lnTo>
                  <a:lnTo>
                    <a:pt x="67499" y="69883"/>
                  </a:lnTo>
                  <a:lnTo>
                    <a:pt x="63885" y="73231"/>
                  </a:lnTo>
                  <a:lnTo>
                    <a:pt x="62173" y="76762"/>
                  </a:lnTo>
                  <a:lnTo>
                    <a:pt x="60856" y="93861"/>
                  </a:lnTo>
                  <a:lnTo>
                    <a:pt x="60805" y="121623"/>
                  </a:lnTo>
                  <a:lnTo>
                    <a:pt x="62686" y="126492"/>
                  </a:lnTo>
                  <a:lnTo>
                    <a:pt x="64175" y="128778"/>
                  </a:lnTo>
                  <a:lnTo>
                    <a:pt x="68642" y="144681"/>
                  </a:lnTo>
                  <a:lnTo>
                    <a:pt x="78102" y="158630"/>
                  </a:lnTo>
                  <a:lnTo>
                    <a:pt x="78686" y="160787"/>
                  </a:lnTo>
                  <a:lnTo>
                    <a:pt x="79780" y="162224"/>
                  </a:lnTo>
                  <a:lnTo>
                    <a:pt x="82878" y="163822"/>
                  </a:lnTo>
                  <a:lnTo>
                    <a:pt x="95576" y="165067"/>
                  </a:lnTo>
                  <a:lnTo>
                    <a:pt x="96685" y="164372"/>
                  </a:lnTo>
                  <a:lnTo>
                    <a:pt x="97425" y="163204"/>
                  </a:lnTo>
                  <a:lnTo>
                    <a:pt x="97917" y="161719"/>
                  </a:lnTo>
                  <a:lnTo>
                    <a:pt x="98952" y="160730"/>
                  </a:lnTo>
                  <a:lnTo>
                    <a:pt x="101982" y="159630"/>
                  </a:lnTo>
                  <a:lnTo>
                    <a:pt x="103073" y="158631"/>
                  </a:lnTo>
                  <a:lnTo>
                    <a:pt x="110151" y="145919"/>
                  </a:lnTo>
                  <a:lnTo>
                    <a:pt x="111316" y="137557"/>
                  </a:lnTo>
                  <a:lnTo>
                    <a:pt x="112118" y="136155"/>
                  </a:lnTo>
                  <a:lnTo>
                    <a:pt x="113357" y="135220"/>
                  </a:lnTo>
                  <a:lnTo>
                    <a:pt x="114889" y="134597"/>
                  </a:lnTo>
                  <a:lnTo>
                    <a:pt x="115910" y="133476"/>
                  </a:lnTo>
                  <a:lnTo>
                    <a:pt x="117684" y="127992"/>
                  </a:lnTo>
                  <a:lnTo>
                    <a:pt x="119715" y="127441"/>
                  </a:lnTo>
                  <a:lnTo>
                    <a:pt x="145496" y="127001"/>
                  </a:lnTo>
                  <a:lnTo>
                    <a:pt x="146898" y="127706"/>
                  </a:lnTo>
                  <a:lnTo>
                    <a:pt x="147833" y="128882"/>
                  </a:lnTo>
                  <a:lnTo>
                    <a:pt x="148456" y="130371"/>
                  </a:lnTo>
                  <a:lnTo>
                    <a:pt x="149577" y="131364"/>
                  </a:lnTo>
                  <a:lnTo>
                    <a:pt x="152705" y="132467"/>
                  </a:lnTo>
                  <a:lnTo>
                    <a:pt x="171759" y="133343"/>
                  </a:lnTo>
                  <a:lnTo>
                    <a:pt x="172874" y="132640"/>
                  </a:lnTo>
                  <a:lnTo>
                    <a:pt x="173617" y="131466"/>
                  </a:lnTo>
                  <a:lnTo>
                    <a:pt x="174663" y="126442"/>
                  </a:lnTo>
                  <a:lnTo>
                    <a:pt x="175613" y="121813"/>
                  </a:lnTo>
                  <a:lnTo>
                    <a:pt x="180090" y="107343"/>
                  </a:lnTo>
                  <a:lnTo>
                    <a:pt x="183215" y="77471"/>
                  </a:lnTo>
                  <a:lnTo>
                    <a:pt x="186443" y="61995"/>
                  </a:lnTo>
                  <a:lnTo>
                    <a:pt x="189282" y="45886"/>
                  </a:lnTo>
                  <a:lnTo>
                    <a:pt x="200633" y="14150"/>
                  </a:lnTo>
                  <a:lnTo>
                    <a:pt x="20685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94">
              <a:extLst>
                <a:ext uri="{FF2B5EF4-FFF2-40B4-BE49-F238E27FC236}">
                  <a16:creationId xmlns:a16="http://schemas.microsoft.com/office/drawing/2014/main" id="{0A0403A3-FBF4-48C7-AE4E-411B381E5B7C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698773" y="1733550"/>
              <a:ext cx="76178" cy="25401"/>
            </a:xfrm>
            <a:custGeom>
              <a:avLst/>
              <a:gdLst/>
              <a:ahLst/>
              <a:cxnLst/>
              <a:rect l="0" t="0" r="0" b="0"/>
              <a:pathLst>
                <a:path w="76178" h="25401">
                  <a:moveTo>
                    <a:pt x="6327" y="25400"/>
                  </a:moveTo>
                  <a:lnTo>
                    <a:pt x="6327" y="25400"/>
                  </a:lnTo>
                  <a:lnTo>
                    <a:pt x="0" y="25400"/>
                  </a:lnTo>
                  <a:lnTo>
                    <a:pt x="19080" y="25400"/>
                  </a:lnTo>
                  <a:lnTo>
                    <a:pt x="24460" y="23519"/>
                  </a:lnTo>
                  <a:lnTo>
                    <a:pt x="29203" y="21036"/>
                  </a:lnTo>
                  <a:lnTo>
                    <a:pt x="58977" y="12984"/>
                  </a:lnTo>
                  <a:lnTo>
                    <a:pt x="63359" y="10945"/>
                  </a:lnTo>
                  <a:lnTo>
                    <a:pt x="761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95">
              <a:extLst>
                <a:ext uri="{FF2B5EF4-FFF2-40B4-BE49-F238E27FC236}">
                  <a16:creationId xmlns:a16="http://schemas.microsoft.com/office/drawing/2014/main" id="{B72E6CFA-2F4B-4B14-9372-EEF1FAF30D5D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736873" y="1727200"/>
              <a:ext cx="114278" cy="69848"/>
            </a:xfrm>
            <a:custGeom>
              <a:avLst/>
              <a:gdLst/>
              <a:ahLst/>
              <a:cxnLst/>
              <a:rect l="0" t="0" r="0" b="0"/>
              <a:pathLst>
                <a:path w="114278" h="69848">
                  <a:moveTo>
                    <a:pt x="6327" y="57150"/>
                  </a:moveTo>
                  <a:lnTo>
                    <a:pt x="6327" y="57150"/>
                  </a:lnTo>
                  <a:lnTo>
                    <a:pt x="2956" y="60521"/>
                  </a:lnTo>
                  <a:lnTo>
                    <a:pt x="1301" y="64058"/>
                  </a:lnTo>
                  <a:lnTo>
                    <a:pt x="0" y="69749"/>
                  </a:lnTo>
                  <a:lnTo>
                    <a:pt x="14904" y="69847"/>
                  </a:lnTo>
                  <a:lnTo>
                    <a:pt x="19076" y="67967"/>
                  </a:lnTo>
                  <a:lnTo>
                    <a:pt x="49033" y="48651"/>
                  </a:lnTo>
                  <a:lnTo>
                    <a:pt x="77515" y="31749"/>
                  </a:lnTo>
                  <a:lnTo>
                    <a:pt x="93375" y="19912"/>
                  </a:lnTo>
                  <a:lnTo>
                    <a:pt x="1142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Shape-96">
              <a:extLst>
                <a:ext uri="{FF2B5EF4-FFF2-40B4-BE49-F238E27FC236}">
                  <a16:creationId xmlns:a16="http://schemas.microsoft.com/office/drawing/2014/main" id="{A99D37FA-3141-41C7-AC02-CAC42C3B636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882923" y="1485900"/>
              <a:ext cx="139678" cy="253626"/>
            </a:xfrm>
            <a:custGeom>
              <a:avLst/>
              <a:gdLst/>
              <a:ahLst/>
              <a:cxnLst/>
              <a:rect l="0" t="0" r="0" b="0"/>
              <a:pathLst>
                <a:path w="139678" h="253626">
                  <a:moveTo>
                    <a:pt x="6327" y="95250"/>
                  </a:moveTo>
                  <a:lnTo>
                    <a:pt x="6327" y="95250"/>
                  </a:lnTo>
                  <a:lnTo>
                    <a:pt x="6327" y="91879"/>
                  </a:lnTo>
                  <a:lnTo>
                    <a:pt x="5621" y="90886"/>
                  </a:lnTo>
                  <a:lnTo>
                    <a:pt x="4446" y="90224"/>
                  </a:lnTo>
                  <a:lnTo>
                    <a:pt x="238" y="88977"/>
                  </a:lnTo>
                  <a:lnTo>
                    <a:pt x="0" y="97745"/>
                  </a:lnTo>
                  <a:lnTo>
                    <a:pt x="9437" y="129257"/>
                  </a:lnTo>
                  <a:lnTo>
                    <a:pt x="12393" y="156460"/>
                  </a:lnTo>
                  <a:lnTo>
                    <a:pt x="18119" y="187485"/>
                  </a:lnTo>
                  <a:lnTo>
                    <a:pt x="20789" y="214458"/>
                  </a:lnTo>
                  <a:lnTo>
                    <a:pt x="24773" y="231807"/>
                  </a:lnTo>
                  <a:lnTo>
                    <a:pt x="25375" y="253625"/>
                  </a:lnTo>
                  <a:lnTo>
                    <a:pt x="25377" y="245129"/>
                  </a:lnTo>
                  <a:lnTo>
                    <a:pt x="23496" y="241120"/>
                  </a:lnTo>
                  <a:lnTo>
                    <a:pt x="21013" y="236987"/>
                  </a:lnTo>
                  <a:lnTo>
                    <a:pt x="19616" y="229988"/>
                  </a:lnTo>
                  <a:lnTo>
                    <a:pt x="17180" y="201152"/>
                  </a:lnTo>
                  <a:lnTo>
                    <a:pt x="11191" y="171828"/>
                  </a:lnTo>
                  <a:lnTo>
                    <a:pt x="7768" y="158862"/>
                  </a:lnTo>
                  <a:lnTo>
                    <a:pt x="6343" y="129191"/>
                  </a:lnTo>
                  <a:lnTo>
                    <a:pt x="6328" y="117654"/>
                  </a:lnTo>
                  <a:lnTo>
                    <a:pt x="7033" y="116536"/>
                  </a:lnTo>
                  <a:lnTo>
                    <a:pt x="8209" y="115791"/>
                  </a:lnTo>
                  <a:lnTo>
                    <a:pt x="11795" y="114594"/>
                  </a:lnTo>
                  <a:lnTo>
                    <a:pt x="18067" y="114326"/>
                  </a:lnTo>
                  <a:lnTo>
                    <a:pt x="34620" y="126251"/>
                  </a:lnTo>
                  <a:lnTo>
                    <a:pt x="49248" y="143403"/>
                  </a:lnTo>
                  <a:lnTo>
                    <a:pt x="59339" y="150832"/>
                  </a:lnTo>
                  <a:lnTo>
                    <a:pt x="77940" y="176075"/>
                  </a:lnTo>
                  <a:lnTo>
                    <a:pt x="106483" y="199950"/>
                  </a:lnTo>
                  <a:lnTo>
                    <a:pt x="113850" y="204119"/>
                  </a:lnTo>
                  <a:lnTo>
                    <a:pt x="118321" y="207136"/>
                  </a:lnTo>
                  <a:lnTo>
                    <a:pt x="122659" y="208477"/>
                  </a:lnTo>
                  <a:lnTo>
                    <a:pt x="124804" y="208129"/>
                  </a:lnTo>
                  <a:lnTo>
                    <a:pt x="133316" y="204383"/>
                  </a:lnTo>
                  <a:lnTo>
                    <a:pt x="135436" y="203989"/>
                  </a:lnTo>
                  <a:lnTo>
                    <a:pt x="136850" y="202315"/>
                  </a:lnTo>
                  <a:lnTo>
                    <a:pt x="138839" y="193922"/>
                  </a:lnTo>
                  <a:lnTo>
                    <a:pt x="139644" y="163525"/>
                  </a:lnTo>
                  <a:lnTo>
                    <a:pt x="137791" y="136287"/>
                  </a:lnTo>
                  <a:lnTo>
                    <a:pt x="134209" y="108530"/>
                  </a:lnTo>
                  <a:lnTo>
                    <a:pt x="128417" y="78158"/>
                  </a:lnTo>
                  <a:lnTo>
                    <a:pt x="122803" y="50927"/>
                  </a:lnTo>
                  <a:lnTo>
                    <a:pt x="120754" y="19181"/>
                  </a:lnTo>
                  <a:lnTo>
                    <a:pt x="121389" y="11347"/>
                  </a:lnTo>
                  <a:lnTo>
                    <a:pt x="124023" y="5514"/>
                  </a:lnTo>
                  <a:lnTo>
                    <a:pt x="126419" y="3676"/>
                  </a:lnTo>
                  <a:lnTo>
                    <a:pt x="13967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97">
              <a:extLst>
                <a:ext uri="{FF2B5EF4-FFF2-40B4-BE49-F238E27FC236}">
                  <a16:creationId xmlns:a16="http://schemas.microsoft.com/office/drawing/2014/main" id="{4A291042-F7CB-41B0-8555-A7116AFE45BA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092450" y="1562213"/>
              <a:ext cx="114301" cy="132841"/>
            </a:xfrm>
            <a:custGeom>
              <a:avLst/>
              <a:gdLst/>
              <a:ahLst/>
              <a:cxnLst/>
              <a:rect l="0" t="0" r="0" b="0"/>
              <a:pathLst>
                <a:path w="114301" h="132841">
                  <a:moveTo>
                    <a:pt x="6350" y="37987"/>
                  </a:moveTo>
                  <a:lnTo>
                    <a:pt x="6350" y="37987"/>
                  </a:lnTo>
                  <a:lnTo>
                    <a:pt x="6350" y="26247"/>
                  </a:lnTo>
                  <a:lnTo>
                    <a:pt x="5644" y="25927"/>
                  </a:lnTo>
                  <a:lnTo>
                    <a:pt x="78" y="25294"/>
                  </a:lnTo>
                  <a:lnTo>
                    <a:pt x="0" y="55643"/>
                  </a:lnTo>
                  <a:lnTo>
                    <a:pt x="706" y="74089"/>
                  </a:lnTo>
                  <a:lnTo>
                    <a:pt x="11245" y="105648"/>
                  </a:lnTo>
                  <a:lnTo>
                    <a:pt x="17299" y="119059"/>
                  </a:lnTo>
                  <a:lnTo>
                    <a:pt x="18977" y="124114"/>
                  </a:lnTo>
                  <a:lnTo>
                    <a:pt x="22075" y="128712"/>
                  </a:lnTo>
                  <a:lnTo>
                    <a:pt x="25804" y="131226"/>
                  </a:lnTo>
                  <a:lnTo>
                    <a:pt x="31869" y="132641"/>
                  </a:lnTo>
                  <a:lnTo>
                    <a:pt x="33946" y="132840"/>
                  </a:lnTo>
                  <a:lnTo>
                    <a:pt x="35331" y="132267"/>
                  </a:lnTo>
                  <a:lnTo>
                    <a:pt x="36254" y="131179"/>
                  </a:lnTo>
                  <a:lnTo>
                    <a:pt x="37985" y="128089"/>
                  </a:lnTo>
                  <a:lnTo>
                    <a:pt x="46830" y="114929"/>
                  </a:lnTo>
                  <a:lnTo>
                    <a:pt x="49624" y="103196"/>
                  </a:lnTo>
                  <a:lnTo>
                    <a:pt x="52526" y="77357"/>
                  </a:lnTo>
                  <a:lnTo>
                    <a:pt x="55780" y="61882"/>
                  </a:lnTo>
                  <a:lnTo>
                    <a:pt x="57030" y="32062"/>
                  </a:lnTo>
                  <a:lnTo>
                    <a:pt x="57148" y="4238"/>
                  </a:lnTo>
                  <a:lnTo>
                    <a:pt x="57855" y="2788"/>
                  </a:lnTo>
                  <a:lnTo>
                    <a:pt x="59031" y="1821"/>
                  </a:lnTo>
                  <a:lnTo>
                    <a:pt x="63239" y="0"/>
                  </a:lnTo>
                  <a:lnTo>
                    <a:pt x="72315" y="8735"/>
                  </a:lnTo>
                  <a:lnTo>
                    <a:pt x="78420" y="18188"/>
                  </a:lnTo>
                  <a:lnTo>
                    <a:pt x="87378" y="46533"/>
                  </a:lnTo>
                  <a:lnTo>
                    <a:pt x="101635" y="76092"/>
                  </a:lnTo>
                  <a:lnTo>
                    <a:pt x="112422" y="99606"/>
                  </a:lnTo>
                  <a:lnTo>
                    <a:pt x="114300" y="10783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98">
              <a:extLst>
                <a:ext uri="{FF2B5EF4-FFF2-40B4-BE49-F238E27FC236}">
                  <a16:creationId xmlns:a16="http://schemas.microsoft.com/office/drawing/2014/main" id="{2776F348-0E87-4B14-B3F6-A76A68AE9500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3225800" y="1530427"/>
              <a:ext cx="133351" cy="114112"/>
            </a:xfrm>
            <a:custGeom>
              <a:avLst/>
              <a:gdLst/>
              <a:ahLst/>
              <a:cxnLst/>
              <a:rect l="0" t="0" r="0" b="0"/>
              <a:pathLst>
                <a:path w="133351" h="114112">
                  <a:moveTo>
                    <a:pt x="0" y="6273"/>
                  </a:moveTo>
                  <a:lnTo>
                    <a:pt x="0" y="6273"/>
                  </a:lnTo>
                  <a:lnTo>
                    <a:pt x="0" y="185"/>
                  </a:lnTo>
                  <a:lnTo>
                    <a:pt x="3371" y="0"/>
                  </a:lnTo>
                  <a:lnTo>
                    <a:pt x="4364" y="680"/>
                  </a:lnTo>
                  <a:lnTo>
                    <a:pt x="5026" y="1839"/>
                  </a:lnTo>
                  <a:lnTo>
                    <a:pt x="6175" y="6395"/>
                  </a:lnTo>
                  <a:lnTo>
                    <a:pt x="6349" y="36041"/>
                  </a:lnTo>
                  <a:lnTo>
                    <a:pt x="6350" y="67744"/>
                  </a:lnTo>
                  <a:lnTo>
                    <a:pt x="8231" y="74281"/>
                  </a:lnTo>
                  <a:lnTo>
                    <a:pt x="10714" y="80243"/>
                  </a:lnTo>
                  <a:lnTo>
                    <a:pt x="13231" y="98746"/>
                  </a:lnTo>
                  <a:lnTo>
                    <a:pt x="19573" y="107743"/>
                  </a:lnTo>
                  <a:lnTo>
                    <a:pt x="23516" y="111343"/>
                  </a:lnTo>
                  <a:lnTo>
                    <a:pt x="27620" y="112943"/>
                  </a:lnTo>
                  <a:lnTo>
                    <a:pt x="43597" y="114111"/>
                  </a:lnTo>
                  <a:lnTo>
                    <a:pt x="49480" y="112292"/>
                  </a:lnTo>
                  <a:lnTo>
                    <a:pt x="55152" y="109837"/>
                  </a:lnTo>
                  <a:lnTo>
                    <a:pt x="65574" y="107749"/>
                  </a:lnTo>
                  <a:lnTo>
                    <a:pt x="74149" y="102270"/>
                  </a:lnTo>
                  <a:lnTo>
                    <a:pt x="105054" y="78397"/>
                  </a:lnTo>
                  <a:lnTo>
                    <a:pt x="122736" y="61312"/>
                  </a:lnTo>
                  <a:lnTo>
                    <a:pt x="125105" y="57076"/>
                  </a:lnTo>
                  <a:lnTo>
                    <a:pt x="127456" y="46490"/>
                  </a:lnTo>
                  <a:lnTo>
                    <a:pt x="132435" y="39277"/>
                  </a:lnTo>
                  <a:lnTo>
                    <a:pt x="133350" y="316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99">
              <a:extLst>
                <a:ext uri="{FF2B5EF4-FFF2-40B4-BE49-F238E27FC236}">
                  <a16:creationId xmlns:a16="http://schemas.microsoft.com/office/drawing/2014/main" id="{6048781A-4558-485F-9A7D-E8EBE18D1913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3340178" y="1504957"/>
              <a:ext cx="145973" cy="114184"/>
            </a:xfrm>
            <a:custGeom>
              <a:avLst/>
              <a:gdLst/>
              <a:ahLst/>
              <a:cxnLst/>
              <a:rect l="0" t="0" r="0" b="0"/>
              <a:pathLst>
                <a:path w="145973" h="114184">
                  <a:moveTo>
                    <a:pt x="6272" y="6343"/>
                  </a:moveTo>
                  <a:lnTo>
                    <a:pt x="6272" y="6343"/>
                  </a:lnTo>
                  <a:lnTo>
                    <a:pt x="6272" y="876"/>
                  </a:lnTo>
                  <a:lnTo>
                    <a:pt x="5567" y="581"/>
                  </a:lnTo>
                  <a:lnTo>
                    <a:pt x="0" y="0"/>
                  </a:lnTo>
                  <a:lnTo>
                    <a:pt x="3316" y="3366"/>
                  </a:lnTo>
                  <a:lnTo>
                    <a:pt x="4958" y="6901"/>
                  </a:lnTo>
                  <a:lnTo>
                    <a:pt x="8143" y="30540"/>
                  </a:lnTo>
                  <a:lnTo>
                    <a:pt x="10631" y="36147"/>
                  </a:lnTo>
                  <a:lnTo>
                    <a:pt x="13276" y="66258"/>
                  </a:lnTo>
                  <a:lnTo>
                    <a:pt x="19085" y="85997"/>
                  </a:lnTo>
                  <a:lnTo>
                    <a:pt x="29921" y="101547"/>
                  </a:lnTo>
                  <a:lnTo>
                    <a:pt x="31599" y="105806"/>
                  </a:lnTo>
                  <a:lnTo>
                    <a:pt x="34697" y="110051"/>
                  </a:lnTo>
                  <a:lnTo>
                    <a:pt x="38426" y="112407"/>
                  </a:lnTo>
                  <a:lnTo>
                    <a:pt x="46568" y="113921"/>
                  </a:lnTo>
                  <a:lnTo>
                    <a:pt x="52862" y="114183"/>
                  </a:lnTo>
                  <a:lnTo>
                    <a:pt x="84545" y="107410"/>
                  </a:lnTo>
                  <a:lnTo>
                    <a:pt x="115674" y="93873"/>
                  </a:lnTo>
                  <a:lnTo>
                    <a:pt x="125471" y="88487"/>
                  </a:lnTo>
                  <a:lnTo>
                    <a:pt x="141654" y="74053"/>
                  </a:lnTo>
                  <a:lnTo>
                    <a:pt x="144053" y="67951"/>
                  </a:lnTo>
                  <a:lnTo>
                    <a:pt x="145972" y="571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SMARTInkShape-Group17">
            <a:extLst>
              <a:ext uri="{FF2B5EF4-FFF2-40B4-BE49-F238E27FC236}">
                <a16:creationId xmlns:a16="http://schemas.microsoft.com/office/drawing/2014/main" id="{523FDC35-6F74-402D-BFFD-778068308B4A}"/>
              </a:ext>
            </a:extLst>
          </p:cNvPr>
          <p:cNvGrpSpPr/>
          <p:nvPr/>
        </p:nvGrpSpPr>
        <p:grpSpPr>
          <a:xfrm>
            <a:off x="7702656" y="717628"/>
            <a:ext cx="761487" cy="368223"/>
            <a:chOff x="7702656" y="717628"/>
            <a:chExt cx="761487" cy="368223"/>
          </a:xfrm>
        </p:grpSpPr>
        <p:sp>
          <p:nvSpPr>
            <p:cNvPr id="116" name="SMARTInkShape-100">
              <a:extLst>
                <a:ext uri="{FF2B5EF4-FFF2-40B4-BE49-F238E27FC236}">
                  <a16:creationId xmlns:a16="http://schemas.microsoft.com/office/drawing/2014/main" id="{856D58FF-974E-467E-BAC5-0F1086DE5FA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706639" y="749300"/>
              <a:ext cx="46712" cy="273051"/>
            </a:xfrm>
            <a:custGeom>
              <a:avLst/>
              <a:gdLst/>
              <a:ahLst/>
              <a:cxnLst/>
              <a:rect l="0" t="0" r="0" b="0"/>
              <a:pathLst>
                <a:path w="46712" h="273051">
                  <a:moveTo>
                    <a:pt x="2261" y="0"/>
                  </a:moveTo>
                  <a:lnTo>
                    <a:pt x="2261" y="0"/>
                  </a:lnTo>
                  <a:lnTo>
                    <a:pt x="2966" y="30478"/>
                  </a:lnTo>
                  <a:lnTo>
                    <a:pt x="5633" y="40357"/>
                  </a:lnTo>
                  <a:lnTo>
                    <a:pt x="5214" y="45249"/>
                  </a:lnTo>
                  <a:lnTo>
                    <a:pt x="0" y="59582"/>
                  </a:lnTo>
                  <a:lnTo>
                    <a:pt x="3487" y="84912"/>
                  </a:lnTo>
                  <a:lnTo>
                    <a:pt x="7599" y="113512"/>
                  </a:lnTo>
                  <a:lnTo>
                    <a:pt x="12775" y="140250"/>
                  </a:lnTo>
                  <a:lnTo>
                    <a:pt x="16411" y="170095"/>
                  </a:lnTo>
                  <a:lnTo>
                    <a:pt x="23714" y="196582"/>
                  </a:lnTo>
                  <a:lnTo>
                    <a:pt x="29023" y="223539"/>
                  </a:lnTo>
                  <a:lnTo>
                    <a:pt x="38598" y="253556"/>
                  </a:lnTo>
                  <a:lnTo>
                    <a:pt x="40283" y="261564"/>
                  </a:lnTo>
                  <a:lnTo>
                    <a:pt x="46711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101">
              <a:extLst>
                <a:ext uri="{FF2B5EF4-FFF2-40B4-BE49-F238E27FC236}">
                  <a16:creationId xmlns:a16="http://schemas.microsoft.com/office/drawing/2014/main" id="{10269161-C2AD-414B-A13E-29C604E65A7B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702656" y="889000"/>
              <a:ext cx="158645" cy="133351"/>
            </a:xfrm>
            <a:custGeom>
              <a:avLst/>
              <a:gdLst/>
              <a:ahLst/>
              <a:cxnLst/>
              <a:rect l="0" t="0" r="0" b="0"/>
              <a:pathLst>
                <a:path w="158645" h="133351">
                  <a:moveTo>
                    <a:pt x="158644" y="0"/>
                  </a:moveTo>
                  <a:lnTo>
                    <a:pt x="158644" y="0"/>
                  </a:lnTo>
                  <a:lnTo>
                    <a:pt x="149184" y="9460"/>
                  </a:lnTo>
                  <a:lnTo>
                    <a:pt x="143622" y="11260"/>
                  </a:lnTo>
                  <a:lnTo>
                    <a:pt x="137150" y="12765"/>
                  </a:lnTo>
                  <a:lnTo>
                    <a:pt x="128836" y="16874"/>
                  </a:lnTo>
                  <a:lnTo>
                    <a:pt x="101361" y="25830"/>
                  </a:lnTo>
                  <a:lnTo>
                    <a:pt x="71853" y="40242"/>
                  </a:lnTo>
                  <a:lnTo>
                    <a:pt x="44364" y="52919"/>
                  </a:lnTo>
                  <a:lnTo>
                    <a:pt x="18116" y="73495"/>
                  </a:lnTo>
                  <a:lnTo>
                    <a:pt x="3971" y="96461"/>
                  </a:lnTo>
                  <a:lnTo>
                    <a:pt x="1706" y="103079"/>
                  </a:lnTo>
                  <a:lnTo>
                    <a:pt x="0" y="122482"/>
                  </a:lnTo>
                  <a:lnTo>
                    <a:pt x="1823" y="126873"/>
                  </a:lnTo>
                  <a:lnTo>
                    <a:pt x="6244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102">
              <a:extLst>
                <a:ext uri="{FF2B5EF4-FFF2-40B4-BE49-F238E27FC236}">
                  <a16:creationId xmlns:a16="http://schemas.microsoft.com/office/drawing/2014/main" id="{AFB4DDC7-6309-4CEF-8C48-E0E74482A1E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848864" y="870028"/>
              <a:ext cx="88637" cy="123389"/>
            </a:xfrm>
            <a:custGeom>
              <a:avLst/>
              <a:gdLst/>
              <a:ahLst/>
              <a:cxnLst/>
              <a:rect l="0" t="0" r="0" b="0"/>
              <a:pathLst>
                <a:path w="88637" h="123389">
                  <a:moveTo>
                    <a:pt x="56886" y="12622"/>
                  </a:moveTo>
                  <a:lnTo>
                    <a:pt x="56886" y="12622"/>
                  </a:lnTo>
                  <a:lnTo>
                    <a:pt x="56886" y="811"/>
                  </a:lnTo>
                  <a:lnTo>
                    <a:pt x="56181" y="515"/>
                  </a:lnTo>
                  <a:lnTo>
                    <a:pt x="51418" y="0"/>
                  </a:lnTo>
                  <a:lnTo>
                    <a:pt x="45641" y="4301"/>
                  </a:lnTo>
                  <a:lnTo>
                    <a:pt x="39757" y="5688"/>
                  </a:lnTo>
                  <a:lnTo>
                    <a:pt x="29343" y="6195"/>
                  </a:lnTo>
                  <a:lnTo>
                    <a:pt x="27941" y="6926"/>
                  </a:lnTo>
                  <a:lnTo>
                    <a:pt x="27006" y="8119"/>
                  </a:lnTo>
                  <a:lnTo>
                    <a:pt x="26382" y="9620"/>
                  </a:lnTo>
                  <a:lnTo>
                    <a:pt x="25262" y="10621"/>
                  </a:lnTo>
                  <a:lnTo>
                    <a:pt x="18392" y="14108"/>
                  </a:lnTo>
                  <a:lnTo>
                    <a:pt x="10242" y="21382"/>
                  </a:lnTo>
                  <a:lnTo>
                    <a:pt x="7933" y="25453"/>
                  </a:lnTo>
                  <a:lnTo>
                    <a:pt x="6451" y="33814"/>
                  </a:lnTo>
                  <a:lnTo>
                    <a:pt x="5453" y="46624"/>
                  </a:lnTo>
                  <a:lnTo>
                    <a:pt x="1075" y="58562"/>
                  </a:lnTo>
                  <a:lnTo>
                    <a:pt x="0" y="74300"/>
                  </a:lnTo>
                  <a:lnTo>
                    <a:pt x="6622" y="105513"/>
                  </a:lnTo>
                  <a:lnTo>
                    <a:pt x="11079" y="114174"/>
                  </a:lnTo>
                  <a:lnTo>
                    <a:pt x="11531" y="116307"/>
                  </a:lnTo>
                  <a:lnTo>
                    <a:pt x="15540" y="122679"/>
                  </a:lnTo>
                  <a:lnTo>
                    <a:pt x="16622" y="123388"/>
                  </a:lnTo>
                  <a:lnTo>
                    <a:pt x="17343" y="123155"/>
                  </a:lnTo>
                  <a:lnTo>
                    <a:pt x="17824" y="122294"/>
                  </a:lnTo>
                  <a:lnTo>
                    <a:pt x="18850" y="121720"/>
                  </a:lnTo>
                  <a:lnTo>
                    <a:pt x="23666" y="120207"/>
                  </a:lnTo>
                  <a:lnTo>
                    <a:pt x="27541" y="117352"/>
                  </a:lnTo>
                  <a:lnTo>
                    <a:pt x="29732" y="111850"/>
                  </a:lnTo>
                  <a:lnTo>
                    <a:pt x="32848" y="100819"/>
                  </a:lnTo>
                  <a:lnTo>
                    <a:pt x="42732" y="69361"/>
                  </a:lnTo>
                  <a:lnTo>
                    <a:pt x="44836" y="43062"/>
                  </a:lnTo>
                  <a:lnTo>
                    <a:pt x="46030" y="41382"/>
                  </a:lnTo>
                  <a:lnTo>
                    <a:pt x="47532" y="40262"/>
                  </a:lnTo>
                  <a:lnTo>
                    <a:pt x="48533" y="38810"/>
                  </a:lnTo>
                  <a:lnTo>
                    <a:pt x="49942" y="34806"/>
                  </a:lnTo>
                  <a:lnTo>
                    <a:pt x="50141" y="35172"/>
                  </a:lnTo>
                  <a:lnTo>
                    <a:pt x="50272" y="36122"/>
                  </a:lnTo>
                  <a:lnTo>
                    <a:pt x="51065" y="36756"/>
                  </a:lnTo>
                  <a:lnTo>
                    <a:pt x="53829" y="37459"/>
                  </a:lnTo>
                  <a:lnTo>
                    <a:pt x="54847" y="38352"/>
                  </a:lnTo>
                  <a:lnTo>
                    <a:pt x="59988" y="46811"/>
                  </a:lnTo>
                  <a:lnTo>
                    <a:pt x="79481" y="73422"/>
                  </a:lnTo>
                  <a:lnTo>
                    <a:pt x="83614" y="82357"/>
                  </a:lnTo>
                  <a:lnTo>
                    <a:pt x="88636" y="888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103">
              <a:extLst>
                <a:ext uri="{FF2B5EF4-FFF2-40B4-BE49-F238E27FC236}">
                  <a16:creationId xmlns:a16="http://schemas.microsoft.com/office/drawing/2014/main" id="{5F5F10A1-B857-4B6C-B32F-C6FBFD106F34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918450" y="758556"/>
              <a:ext cx="127001" cy="187111"/>
            </a:xfrm>
            <a:custGeom>
              <a:avLst/>
              <a:gdLst/>
              <a:ahLst/>
              <a:cxnLst/>
              <a:rect l="0" t="0" r="0" b="0"/>
              <a:pathLst>
                <a:path w="127001" h="187111">
                  <a:moveTo>
                    <a:pt x="0" y="130444"/>
                  </a:moveTo>
                  <a:lnTo>
                    <a:pt x="0" y="130444"/>
                  </a:lnTo>
                  <a:lnTo>
                    <a:pt x="16301" y="147451"/>
                  </a:lnTo>
                  <a:lnTo>
                    <a:pt x="17828" y="151643"/>
                  </a:lnTo>
                  <a:lnTo>
                    <a:pt x="18941" y="153043"/>
                  </a:lnTo>
                  <a:lnTo>
                    <a:pt x="27781" y="158846"/>
                  </a:lnTo>
                  <a:lnTo>
                    <a:pt x="29986" y="162588"/>
                  </a:lnTo>
                  <a:lnTo>
                    <a:pt x="30574" y="164573"/>
                  </a:lnTo>
                  <a:lnTo>
                    <a:pt x="31672" y="165897"/>
                  </a:lnTo>
                  <a:lnTo>
                    <a:pt x="37114" y="168195"/>
                  </a:lnTo>
                  <a:lnTo>
                    <a:pt x="37443" y="167606"/>
                  </a:lnTo>
                  <a:lnTo>
                    <a:pt x="38093" y="138504"/>
                  </a:lnTo>
                  <a:lnTo>
                    <a:pt x="38100" y="110104"/>
                  </a:lnTo>
                  <a:lnTo>
                    <a:pt x="38100" y="79474"/>
                  </a:lnTo>
                  <a:lnTo>
                    <a:pt x="38100" y="52236"/>
                  </a:lnTo>
                  <a:lnTo>
                    <a:pt x="38100" y="21610"/>
                  </a:lnTo>
                  <a:lnTo>
                    <a:pt x="38100" y="4532"/>
                  </a:lnTo>
                  <a:lnTo>
                    <a:pt x="41472" y="395"/>
                  </a:lnTo>
                  <a:lnTo>
                    <a:pt x="43170" y="0"/>
                  </a:lnTo>
                  <a:lnTo>
                    <a:pt x="45007" y="443"/>
                  </a:lnTo>
                  <a:lnTo>
                    <a:pt x="50743" y="3754"/>
                  </a:lnTo>
                  <a:lnTo>
                    <a:pt x="53832" y="6639"/>
                  </a:lnTo>
                  <a:lnTo>
                    <a:pt x="55676" y="10273"/>
                  </a:lnTo>
                  <a:lnTo>
                    <a:pt x="68095" y="41722"/>
                  </a:lnTo>
                  <a:lnTo>
                    <a:pt x="73983" y="67804"/>
                  </a:lnTo>
                  <a:lnTo>
                    <a:pt x="79280" y="98807"/>
                  </a:lnTo>
                  <a:lnTo>
                    <a:pt x="87145" y="125433"/>
                  </a:lnTo>
                  <a:lnTo>
                    <a:pt x="90261" y="141659"/>
                  </a:lnTo>
                  <a:lnTo>
                    <a:pt x="103796" y="172690"/>
                  </a:lnTo>
                  <a:lnTo>
                    <a:pt x="110090" y="182081"/>
                  </a:lnTo>
                  <a:lnTo>
                    <a:pt x="114310" y="185144"/>
                  </a:lnTo>
                  <a:lnTo>
                    <a:pt x="120653" y="186868"/>
                  </a:lnTo>
                  <a:lnTo>
                    <a:pt x="122768" y="187110"/>
                  </a:lnTo>
                  <a:lnTo>
                    <a:pt x="124179" y="186566"/>
                  </a:lnTo>
                  <a:lnTo>
                    <a:pt x="125119" y="185497"/>
                  </a:lnTo>
                  <a:lnTo>
                    <a:pt x="127000" y="1812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104">
              <a:extLst>
                <a:ext uri="{FF2B5EF4-FFF2-40B4-BE49-F238E27FC236}">
                  <a16:creationId xmlns:a16="http://schemas.microsoft.com/office/drawing/2014/main" id="{376A5B92-B376-42D9-8819-F2D89E104DF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874000" y="717628"/>
              <a:ext cx="19051" cy="6273"/>
            </a:xfrm>
            <a:custGeom>
              <a:avLst/>
              <a:gdLst/>
              <a:ahLst/>
              <a:cxnLst/>
              <a:rect l="0" t="0" r="0" b="0"/>
              <a:pathLst>
                <a:path w="19051" h="6273">
                  <a:moveTo>
                    <a:pt x="19050" y="6272"/>
                  </a:moveTo>
                  <a:lnTo>
                    <a:pt x="19050" y="6272"/>
                  </a:lnTo>
                  <a:lnTo>
                    <a:pt x="13582" y="805"/>
                  </a:lnTo>
                  <a:lnTo>
                    <a:pt x="9590" y="183"/>
                  </a:lnTo>
                  <a:lnTo>
                    <a:pt x="3939" y="0"/>
                  </a:lnTo>
                  <a:lnTo>
                    <a:pt x="2626" y="679"/>
                  </a:lnTo>
                  <a:lnTo>
                    <a:pt x="1751" y="1838"/>
                  </a:lnTo>
                  <a:lnTo>
                    <a:pt x="2" y="6268"/>
                  </a:lnTo>
                  <a:lnTo>
                    <a:pt x="2" y="6269"/>
                  </a:lnTo>
                  <a:lnTo>
                    <a:pt x="1" y="6271"/>
                  </a:lnTo>
                  <a:lnTo>
                    <a:pt x="0" y="62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105">
              <a:extLst>
                <a:ext uri="{FF2B5EF4-FFF2-40B4-BE49-F238E27FC236}">
                  <a16:creationId xmlns:a16="http://schemas.microsoft.com/office/drawing/2014/main" id="{D6BA158B-8211-4EFB-9D6E-1FA4181FD8B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135376" y="869952"/>
              <a:ext cx="227494" cy="19049"/>
            </a:xfrm>
            <a:custGeom>
              <a:avLst/>
              <a:gdLst/>
              <a:ahLst/>
              <a:cxnLst/>
              <a:rect l="0" t="0" r="0" b="0"/>
              <a:pathLst>
                <a:path w="227494" h="19049">
                  <a:moveTo>
                    <a:pt x="94224" y="19048"/>
                  </a:moveTo>
                  <a:lnTo>
                    <a:pt x="94224" y="19048"/>
                  </a:lnTo>
                  <a:lnTo>
                    <a:pt x="73502" y="14022"/>
                  </a:lnTo>
                  <a:lnTo>
                    <a:pt x="63141" y="12581"/>
                  </a:lnTo>
                  <a:lnTo>
                    <a:pt x="48861" y="7788"/>
                  </a:lnTo>
                  <a:lnTo>
                    <a:pt x="36804" y="4893"/>
                  </a:lnTo>
                  <a:lnTo>
                    <a:pt x="24294" y="1448"/>
                  </a:lnTo>
                  <a:lnTo>
                    <a:pt x="0" y="5"/>
                  </a:lnTo>
                  <a:lnTo>
                    <a:pt x="2649" y="0"/>
                  </a:lnTo>
                  <a:lnTo>
                    <a:pt x="3540" y="705"/>
                  </a:lnTo>
                  <a:lnTo>
                    <a:pt x="4531" y="3370"/>
                  </a:lnTo>
                  <a:lnTo>
                    <a:pt x="5501" y="4362"/>
                  </a:lnTo>
                  <a:lnTo>
                    <a:pt x="8460" y="5465"/>
                  </a:lnTo>
                  <a:lnTo>
                    <a:pt x="37279" y="8195"/>
                  </a:lnTo>
                  <a:lnTo>
                    <a:pt x="49834" y="11364"/>
                  </a:lnTo>
                  <a:lnTo>
                    <a:pt x="76018" y="13228"/>
                  </a:lnTo>
                  <a:lnTo>
                    <a:pt x="103665" y="18142"/>
                  </a:lnTo>
                  <a:lnTo>
                    <a:pt x="130243" y="18869"/>
                  </a:lnTo>
                  <a:lnTo>
                    <a:pt x="158426" y="19024"/>
                  </a:lnTo>
                  <a:lnTo>
                    <a:pt x="187047" y="19046"/>
                  </a:lnTo>
                  <a:lnTo>
                    <a:pt x="217735" y="19048"/>
                  </a:lnTo>
                  <a:lnTo>
                    <a:pt x="227493" y="19048"/>
                  </a:lnTo>
                  <a:lnTo>
                    <a:pt x="224179" y="15677"/>
                  </a:lnTo>
                  <a:lnTo>
                    <a:pt x="222537" y="12141"/>
                  </a:lnTo>
                  <a:lnTo>
                    <a:pt x="221224" y="63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106">
              <a:extLst>
                <a:ext uri="{FF2B5EF4-FFF2-40B4-BE49-F238E27FC236}">
                  <a16:creationId xmlns:a16="http://schemas.microsoft.com/office/drawing/2014/main" id="{A6616175-4D6E-4EA4-8EE4-504AC878EBD2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8286750" y="800362"/>
              <a:ext cx="177393" cy="285489"/>
            </a:xfrm>
            <a:custGeom>
              <a:avLst/>
              <a:gdLst/>
              <a:ahLst/>
              <a:cxnLst/>
              <a:rect l="0" t="0" r="0" b="0"/>
              <a:pathLst>
                <a:path w="177393" h="285489">
                  <a:moveTo>
                    <a:pt x="0" y="6088"/>
                  </a:moveTo>
                  <a:lnTo>
                    <a:pt x="0" y="6088"/>
                  </a:lnTo>
                  <a:lnTo>
                    <a:pt x="0" y="0"/>
                  </a:lnTo>
                  <a:lnTo>
                    <a:pt x="5070" y="4154"/>
                  </a:lnTo>
                  <a:lnTo>
                    <a:pt x="10831" y="6220"/>
                  </a:lnTo>
                  <a:lnTo>
                    <a:pt x="40471" y="28149"/>
                  </a:lnTo>
                  <a:lnTo>
                    <a:pt x="70003" y="57097"/>
                  </a:lnTo>
                  <a:lnTo>
                    <a:pt x="92874" y="83291"/>
                  </a:lnTo>
                  <a:lnTo>
                    <a:pt x="115085" y="112250"/>
                  </a:lnTo>
                  <a:lnTo>
                    <a:pt x="137974" y="139085"/>
                  </a:lnTo>
                  <a:lnTo>
                    <a:pt x="156293" y="168139"/>
                  </a:lnTo>
                  <a:lnTo>
                    <a:pt x="168429" y="195986"/>
                  </a:lnTo>
                  <a:lnTo>
                    <a:pt x="175740" y="221869"/>
                  </a:lnTo>
                  <a:lnTo>
                    <a:pt x="177392" y="243994"/>
                  </a:lnTo>
                  <a:lnTo>
                    <a:pt x="173856" y="253170"/>
                  </a:lnTo>
                  <a:lnTo>
                    <a:pt x="160088" y="270559"/>
                  </a:lnTo>
                  <a:lnTo>
                    <a:pt x="144566" y="279967"/>
                  </a:lnTo>
                  <a:lnTo>
                    <a:pt x="114300" y="28548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SMARTInkShape-Group18">
            <a:extLst>
              <a:ext uri="{FF2B5EF4-FFF2-40B4-BE49-F238E27FC236}">
                <a16:creationId xmlns:a16="http://schemas.microsoft.com/office/drawing/2014/main" id="{532D5CA2-B027-4AA1-BF7B-1A2FCE1BC995}"/>
              </a:ext>
            </a:extLst>
          </p:cNvPr>
          <p:cNvGrpSpPr/>
          <p:nvPr/>
        </p:nvGrpSpPr>
        <p:grpSpPr>
          <a:xfrm>
            <a:off x="1067084" y="1593850"/>
            <a:ext cx="955610" cy="450469"/>
            <a:chOff x="1067084" y="1593850"/>
            <a:chExt cx="955610" cy="450469"/>
          </a:xfrm>
        </p:grpSpPr>
        <p:sp>
          <p:nvSpPr>
            <p:cNvPr id="124" name="SMARTInkShape-107">
              <a:extLst>
                <a:ext uri="{FF2B5EF4-FFF2-40B4-BE49-F238E27FC236}">
                  <a16:creationId xmlns:a16="http://schemas.microsoft.com/office/drawing/2014/main" id="{2BF744F3-8DA5-423E-B09C-E612BB698A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67084" y="1664616"/>
              <a:ext cx="495017" cy="379703"/>
            </a:xfrm>
            <a:custGeom>
              <a:avLst/>
              <a:gdLst/>
              <a:ahLst/>
              <a:cxnLst/>
              <a:rect l="0" t="0" r="0" b="0"/>
              <a:pathLst>
                <a:path w="495017" h="379703">
                  <a:moveTo>
                    <a:pt x="12416" y="145134"/>
                  </a:moveTo>
                  <a:lnTo>
                    <a:pt x="12416" y="145134"/>
                  </a:lnTo>
                  <a:lnTo>
                    <a:pt x="9045" y="141763"/>
                  </a:lnTo>
                  <a:lnTo>
                    <a:pt x="7390" y="138226"/>
                  </a:lnTo>
                  <a:lnTo>
                    <a:pt x="6949" y="136296"/>
                  </a:lnTo>
                  <a:lnTo>
                    <a:pt x="5949" y="135008"/>
                  </a:lnTo>
                  <a:lnTo>
                    <a:pt x="0" y="132535"/>
                  </a:lnTo>
                  <a:lnTo>
                    <a:pt x="9183" y="132437"/>
                  </a:lnTo>
                  <a:lnTo>
                    <a:pt x="10261" y="133141"/>
                  </a:lnTo>
                  <a:lnTo>
                    <a:pt x="10979" y="134317"/>
                  </a:lnTo>
                  <a:lnTo>
                    <a:pt x="11990" y="139342"/>
                  </a:lnTo>
                  <a:lnTo>
                    <a:pt x="12132" y="141272"/>
                  </a:lnTo>
                  <a:lnTo>
                    <a:pt x="14171" y="145299"/>
                  </a:lnTo>
                  <a:lnTo>
                    <a:pt x="16724" y="149441"/>
                  </a:lnTo>
                  <a:lnTo>
                    <a:pt x="25180" y="179250"/>
                  </a:lnTo>
                  <a:lnTo>
                    <a:pt x="40255" y="209492"/>
                  </a:lnTo>
                  <a:lnTo>
                    <a:pt x="52396" y="240497"/>
                  </a:lnTo>
                  <a:lnTo>
                    <a:pt x="65417" y="270170"/>
                  </a:lnTo>
                  <a:lnTo>
                    <a:pt x="77396" y="297146"/>
                  </a:lnTo>
                  <a:lnTo>
                    <a:pt x="92208" y="328527"/>
                  </a:lnTo>
                  <a:lnTo>
                    <a:pt x="107628" y="358984"/>
                  </a:lnTo>
                  <a:lnTo>
                    <a:pt x="117539" y="371347"/>
                  </a:lnTo>
                  <a:lnTo>
                    <a:pt x="120256" y="379702"/>
                  </a:lnTo>
                  <a:lnTo>
                    <a:pt x="120356" y="371212"/>
                  </a:lnTo>
                  <a:lnTo>
                    <a:pt x="110906" y="343097"/>
                  </a:lnTo>
                  <a:lnTo>
                    <a:pt x="103067" y="322802"/>
                  </a:lnTo>
                  <a:lnTo>
                    <a:pt x="99953" y="310195"/>
                  </a:lnTo>
                  <a:lnTo>
                    <a:pt x="90378" y="284831"/>
                  </a:lnTo>
                  <a:lnTo>
                    <a:pt x="88694" y="277071"/>
                  </a:lnTo>
                  <a:lnTo>
                    <a:pt x="83745" y="266341"/>
                  </a:lnTo>
                  <a:lnTo>
                    <a:pt x="82558" y="257427"/>
                  </a:lnTo>
                  <a:lnTo>
                    <a:pt x="83166" y="255980"/>
                  </a:lnTo>
                  <a:lnTo>
                    <a:pt x="84277" y="255015"/>
                  </a:lnTo>
                  <a:lnTo>
                    <a:pt x="87393" y="253237"/>
                  </a:lnTo>
                  <a:lnTo>
                    <a:pt x="93114" y="248974"/>
                  </a:lnTo>
                  <a:lnTo>
                    <a:pt x="99278" y="247398"/>
                  </a:lnTo>
                  <a:lnTo>
                    <a:pt x="113164" y="246821"/>
                  </a:lnTo>
                  <a:lnTo>
                    <a:pt x="119046" y="248654"/>
                  </a:lnTo>
                  <a:lnTo>
                    <a:pt x="124718" y="251115"/>
                  </a:lnTo>
                  <a:lnTo>
                    <a:pt x="150365" y="254850"/>
                  </a:lnTo>
                  <a:lnTo>
                    <a:pt x="156277" y="257397"/>
                  </a:lnTo>
                  <a:lnTo>
                    <a:pt x="174743" y="259961"/>
                  </a:lnTo>
                  <a:lnTo>
                    <a:pt x="179341" y="262726"/>
                  </a:lnTo>
                  <a:lnTo>
                    <a:pt x="182260" y="263040"/>
                  </a:lnTo>
                  <a:lnTo>
                    <a:pt x="206970" y="258850"/>
                  </a:lnTo>
                  <a:lnTo>
                    <a:pt x="211303" y="256117"/>
                  </a:lnTo>
                  <a:lnTo>
                    <a:pt x="213699" y="252551"/>
                  </a:lnTo>
                  <a:lnTo>
                    <a:pt x="215469" y="248614"/>
                  </a:lnTo>
                  <a:lnTo>
                    <a:pt x="225667" y="236130"/>
                  </a:lnTo>
                  <a:lnTo>
                    <a:pt x="233680" y="213749"/>
                  </a:lnTo>
                  <a:lnTo>
                    <a:pt x="234579" y="196874"/>
                  </a:lnTo>
                  <a:lnTo>
                    <a:pt x="232746" y="190942"/>
                  </a:lnTo>
                  <a:lnTo>
                    <a:pt x="230285" y="185249"/>
                  </a:lnTo>
                  <a:lnTo>
                    <a:pt x="228194" y="174816"/>
                  </a:lnTo>
                  <a:lnTo>
                    <a:pt x="223419" y="166942"/>
                  </a:lnTo>
                  <a:lnTo>
                    <a:pt x="218242" y="160141"/>
                  </a:lnTo>
                  <a:lnTo>
                    <a:pt x="216783" y="155802"/>
                  </a:lnTo>
                  <a:lnTo>
                    <a:pt x="215688" y="154363"/>
                  </a:lnTo>
                  <a:lnTo>
                    <a:pt x="206880" y="148492"/>
                  </a:lnTo>
                  <a:lnTo>
                    <a:pt x="204853" y="148078"/>
                  </a:lnTo>
                  <a:lnTo>
                    <a:pt x="202796" y="148508"/>
                  </a:lnTo>
                  <a:lnTo>
                    <a:pt x="198630" y="150161"/>
                  </a:lnTo>
                  <a:lnTo>
                    <a:pt x="192317" y="151798"/>
                  </a:lnTo>
                  <a:lnTo>
                    <a:pt x="181747" y="160271"/>
                  </a:lnTo>
                  <a:lnTo>
                    <a:pt x="179397" y="166208"/>
                  </a:lnTo>
                  <a:lnTo>
                    <a:pt x="177646" y="172845"/>
                  </a:lnTo>
                  <a:lnTo>
                    <a:pt x="173400" y="181253"/>
                  </a:lnTo>
                  <a:lnTo>
                    <a:pt x="171297" y="211910"/>
                  </a:lnTo>
                  <a:lnTo>
                    <a:pt x="171930" y="219262"/>
                  </a:lnTo>
                  <a:lnTo>
                    <a:pt x="180012" y="243926"/>
                  </a:lnTo>
                  <a:lnTo>
                    <a:pt x="189466" y="257113"/>
                  </a:lnTo>
                  <a:lnTo>
                    <a:pt x="216993" y="278311"/>
                  </a:lnTo>
                  <a:lnTo>
                    <a:pt x="224695" y="281935"/>
                  </a:lnTo>
                  <a:lnTo>
                    <a:pt x="232821" y="283546"/>
                  </a:lnTo>
                  <a:lnTo>
                    <a:pt x="241137" y="282380"/>
                  </a:lnTo>
                  <a:lnTo>
                    <a:pt x="270656" y="269873"/>
                  </a:lnTo>
                  <a:lnTo>
                    <a:pt x="283351" y="260254"/>
                  </a:lnTo>
                  <a:lnTo>
                    <a:pt x="303282" y="232666"/>
                  </a:lnTo>
                  <a:lnTo>
                    <a:pt x="319038" y="201281"/>
                  </a:lnTo>
                  <a:lnTo>
                    <a:pt x="327996" y="172284"/>
                  </a:lnTo>
                  <a:lnTo>
                    <a:pt x="329804" y="141003"/>
                  </a:lnTo>
                  <a:lnTo>
                    <a:pt x="329883" y="131602"/>
                  </a:lnTo>
                  <a:lnTo>
                    <a:pt x="328020" y="126655"/>
                  </a:lnTo>
                  <a:lnTo>
                    <a:pt x="325545" y="122105"/>
                  </a:lnTo>
                  <a:lnTo>
                    <a:pt x="323447" y="115576"/>
                  </a:lnTo>
                  <a:lnTo>
                    <a:pt x="305501" y="95327"/>
                  </a:lnTo>
                  <a:lnTo>
                    <a:pt x="299135" y="94421"/>
                  </a:lnTo>
                  <a:lnTo>
                    <a:pt x="292784" y="99809"/>
                  </a:lnTo>
                  <a:lnTo>
                    <a:pt x="292246" y="102177"/>
                  </a:lnTo>
                  <a:lnTo>
                    <a:pt x="291302" y="106286"/>
                  </a:lnTo>
                  <a:lnTo>
                    <a:pt x="281281" y="135230"/>
                  </a:lnTo>
                  <a:lnTo>
                    <a:pt x="279243" y="166105"/>
                  </a:lnTo>
                  <a:lnTo>
                    <a:pt x="279878" y="176327"/>
                  </a:lnTo>
                  <a:lnTo>
                    <a:pt x="286959" y="205706"/>
                  </a:lnTo>
                  <a:lnTo>
                    <a:pt x="296999" y="219908"/>
                  </a:lnTo>
                  <a:lnTo>
                    <a:pt x="301191" y="224282"/>
                  </a:lnTo>
                  <a:lnTo>
                    <a:pt x="303005" y="224711"/>
                  </a:lnTo>
                  <a:lnTo>
                    <a:pt x="304920" y="224291"/>
                  </a:lnTo>
                  <a:lnTo>
                    <a:pt x="309691" y="221918"/>
                  </a:lnTo>
                  <a:lnTo>
                    <a:pt x="310344" y="219712"/>
                  </a:lnTo>
                  <a:lnTo>
                    <a:pt x="311340" y="215674"/>
                  </a:lnTo>
                  <a:lnTo>
                    <a:pt x="315846" y="201584"/>
                  </a:lnTo>
                  <a:lnTo>
                    <a:pt x="318977" y="176823"/>
                  </a:lnTo>
                  <a:lnTo>
                    <a:pt x="322206" y="164166"/>
                  </a:lnTo>
                  <a:lnTo>
                    <a:pt x="323531" y="133923"/>
                  </a:lnTo>
                  <a:lnTo>
                    <a:pt x="323565" y="120753"/>
                  </a:lnTo>
                  <a:lnTo>
                    <a:pt x="324271" y="120413"/>
                  </a:lnTo>
                  <a:lnTo>
                    <a:pt x="329893" y="119736"/>
                  </a:lnTo>
                  <a:lnTo>
                    <a:pt x="329909" y="123106"/>
                  </a:lnTo>
                  <a:lnTo>
                    <a:pt x="331794" y="126642"/>
                  </a:lnTo>
                  <a:lnTo>
                    <a:pt x="335383" y="131290"/>
                  </a:lnTo>
                  <a:lnTo>
                    <a:pt x="336188" y="137801"/>
                  </a:lnTo>
                  <a:lnTo>
                    <a:pt x="336243" y="141864"/>
                  </a:lnTo>
                  <a:lnTo>
                    <a:pt x="336956" y="142954"/>
                  </a:lnTo>
                  <a:lnTo>
                    <a:pt x="338137" y="143680"/>
                  </a:lnTo>
                  <a:lnTo>
                    <a:pt x="339630" y="144165"/>
                  </a:lnTo>
                  <a:lnTo>
                    <a:pt x="340626" y="145193"/>
                  </a:lnTo>
                  <a:lnTo>
                    <a:pt x="341731" y="148218"/>
                  </a:lnTo>
                  <a:lnTo>
                    <a:pt x="342732" y="149307"/>
                  </a:lnTo>
                  <a:lnTo>
                    <a:pt x="348006" y="151197"/>
                  </a:lnTo>
                  <a:lnTo>
                    <a:pt x="352053" y="151399"/>
                  </a:lnTo>
                  <a:lnTo>
                    <a:pt x="353140" y="150722"/>
                  </a:lnTo>
                  <a:lnTo>
                    <a:pt x="353865" y="149565"/>
                  </a:lnTo>
                  <a:lnTo>
                    <a:pt x="354349" y="148088"/>
                  </a:lnTo>
                  <a:lnTo>
                    <a:pt x="359489" y="139942"/>
                  </a:lnTo>
                  <a:lnTo>
                    <a:pt x="361726" y="130112"/>
                  </a:lnTo>
                  <a:lnTo>
                    <a:pt x="365839" y="121711"/>
                  </a:lnTo>
                  <a:lnTo>
                    <a:pt x="367931" y="90013"/>
                  </a:lnTo>
                  <a:lnTo>
                    <a:pt x="367306" y="60462"/>
                  </a:lnTo>
                  <a:lnTo>
                    <a:pt x="361927" y="29971"/>
                  </a:lnTo>
                  <a:lnTo>
                    <a:pt x="361744" y="22739"/>
                  </a:lnTo>
                  <a:lnTo>
                    <a:pt x="359819" y="18299"/>
                  </a:lnTo>
                  <a:lnTo>
                    <a:pt x="357317" y="13974"/>
                  </a:lnTo>
                  <a:lnTo>
                    <a:pt x="355394" y="5809"/>
                  </a:lnTo>
                  <a:lnTo>
                    <a:pt x="349855" y="0"/>
                  </a:lnTo>
                  <a:lnTo>
                    <a:pt x="349559" y="400"/>
                  </a:lnTo>
                  <a:lnTo>
                    <a:pt x="349044" y="8003"/>
                  </a:lnTo>
                  <a:lnTo>
                    <a:pt x="350882" y="11985"/>
                  </a:lnTo>
                  <a:lnTo>
                    <a:pt x="359802" y="28169"/>
                  </a:lnTo>
                  <a:lnTo>
                    <a:pt x="369947" y="48730"/>
                  </a:lnTo>
                  <a:lnTo>
                    <a:pt x="393801" y="75968"/>
                  </a:lnTo>
                  <a:lnTo>
                    <a:pt x="416471" y="107124"/>
                  </a:lnTo>
                  <a:lnTo>
                    <a:pt x="444743" y="131888"/>
                  </a:lnTo>
                  <a:lnTo>
                    <a:pt x="457150" y="139247"/>
                  </a:lnTo>
                  <a:lnTo>
                    <a:pt x="488556" y="144617"/>
                  </a:lnTo>
                  <a:lnTo>
                    <a:pt x="495016" y="14513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108">
              <a:extLst>
                <a:ext uri="{FF2B5EF4-FFF2-40B4-BE49-F238E27FC236}">
                  <a16:creationId xmlns:a16="http://schemas.microsoft.com/office/drawing/2014/main" id="{ECC23469-A65F-4B5E-A4CC-354AE574E50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536710" y="1638300"/>
              <a:ext cx="412741" cy="63493"/>
            </a:xfrm>
            <a:custGeom>
              <a:avLst/>
              <a:gdLst/>
              <a:ahLst/>
              <a:cxnLst/>
              <a:rect l="0" t="0" r="0" b="0"/>
              <a:pathLst>
                <a:path w="412741" h="63493">
                  <a:moveTo>
                    <a:pt x="38090" y="19050"/>
                  </a:moveTo>
                  <a:lnTo>
                    <a:pt x="38090" y="19050"/>
                  </a:lnTo>
                  <a:lnTo>
                    <a:pt x="34719" y="19050"/>
                  </a:lnTo>
                  <a:lnTo>
                    <a:pt x="25881" y="22421"/>
                  </a:lnTo>
                  <a:lnTo>
                    <a:pt x="13033" y="30034"/>
                  </a:lnTo>
                  <a:lnTo>
                    <a:pt x="8609" y="31693"/>
                  </a:lnTo>
                  <a:lnTo>
                    <a:pt x="1264" y="37117"/>
                  </a:lnTo>
                  <a:lnTo>
                    <a:pt x="556" y="39544"/>
                  </a:lnTo>
                  <a:lnTo>
                    <a:pt x="0" y="50453"/>
                  </a:lnTo>
                  <a:lnTo>
                    <a:pt x="9450" y="60250"/>
                  </a:lnTo>
                  <a:lnTo>
                    <a:pt x="15013" y="62056"/>
                  </a:lnTo>
                  <a:lnTo>
                    <a:pt x="45955" y="63444"/>
                  </a:lnTo>
                  <a:lnTo>
                    <a:pt x="76390" y="63492"/>
                  </a:lnTo>
                  <a:lnTo>
                    <a:pt x="102041" y="60127"/>
                  </a:lnTo>
                  <a:lnTo>
                    <a:pt x="128613" y="54661"/>
                  </a:lnTo>
                  <a:lnTo>
                    <a:pt x="157732" y="48573"/>
                  </a:lnTo>
                  <a:lnTo>
                    <a:pt x="188702" y="42301"/>
                  </a:lnTo>
                  <a:lnTo>
                    <a:pt x="220221" y="39345"/>
                  </a:lnTo>
                  <a:lnTo>
                    <a:pt x="251902" y="31727"/>
                  </a:lnTo>
                  <a:lnTo>
                    <a:pt x="280261" y="27275"/>
                  </a:lnTo>
                  <a:lnTo>
                    <a:pt x="306538" y="22584"/>
                  </a:lnTo>
                  <a:lnTo>
                    <a:pt x="335631" y="15384"/>
                  </a:lnTo>
                  <a:lnTo>
                    <a:pt x="364799" y="9682"/>
                  </a:lnTo>
                  <a:lnTo>
                    <a:pt x="382133" y="6789"/>
                  </a:lnTo>
                  <a:lnTo>
                    <a:pt x="405507" y="6350"/>
                  </a:lnTo>
                  <a:lnTo>
                    <a:pt x="405802" y="5644"/>
                  </a:lnTo>
                  <a:lnTo>
                    <a:pt x="406128" y="2979"/>
                  </a:lnTo>
                  <a:lnTo>
                    <a:pt x="406921" y="1986"/>
                  </a:lnTo>
                  <a:lnTo>
                    <a:pt x="41274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Shape-109">
              <a:extLst>
                <a:ext uri="{FF2B5EF4-FFF2-40B4-BE49-F238E27FC236}">
                  <a16:creationId xmlns:a16="http://schemas.microsoft.com/office/drawing/2014/main" id="{6FA976C3-AF3B-4719-A0CF-627250EFB80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867168" y="1593850"/>
              <a:ext cx="155526" cy="171451"/>
            </a:xfrm>
            <a:custGeom>
              <a:avLst/>
              <a:gdLst/>
              <a:ahLst/>
              <a:cxnLst/>
              <a:rect l="0" t="0" r="0" b="0"/>
              <a:pathLst>
                <a:path w="155526" h="171451">
                  <a:moveTo>
                    <a:pt x="12432" y="6350"/>
                  </a:moveTo>
                  <a:lnTo>
                    <a:pt x="12432" y="6350"/>
                  </a:lnTo>
                  <a:lnTo>
                    <a:pt x="12432" y="2979"/>
                  </a:lnTo>
                  <a:lnTo>
                    <a:pt x="11726" y="1986"/>
                  </a:lnTo>
                  <a:lnTo>
                    <a:pt x="10551" y="1324"/>
                  </a:lnTo>
                  <a:lnTo>
                    <a:pt x="6344" y="77"/>
                  </a:lnTo>
                  <a:lnTo>
                    <a:pt x="0" y="2"/>
                  </a:lnTo>
                  <a:lnTo>
                    <a:pt x="5223" y="0"/>
                  </a:lnTo>
                  <a:lnTo>
                    <a:pt x="10982" y="4364"/>
                  </a:lnTo>
                  <a:lnTo>
                    <a:pt x="16863" y="5762"/>
                  </a:lnTo>
                  <a:lnTo>
                    <a:pt x="23779" y="6881"/>
                  </a:lnTo>
                  <a:lnTo>
                    <a:pt x="39074" y="11794"/>
                  </a:lnTo>
                  <a:lnTo>
                    <a:pt x="57324" y="14462"/>
                  </a:lnTo>
                  <a:lnTo>
                    <a:pt x="77401" y="23515"/>
                  </a:lnTo>
                  <a:lnTo>
                    <a:pt x="106754" y="38114"/>
                  </a:lnTo>
                  <a:lnTo>
                    <a:pt x="127975" y="48920"/>
                  </a:lnTo>
                  <a:lnTo>
                    <a:pt x="135045" y="50670"/>
                  </a:lnTo>
                  <a:lnTo>
                    <a:pt x="145334" y="57542"/>
                  </a:lnTo>
                  <a:lnTo>
                    <a:pt x="149110" y="61558"/>
                  </a:lnTo>
                  <a:lnTo>
                    <a:pt x="155105" y="71990"/>
                  </a:lnTo>
                  <a:lnTo>
                    <a:pt x="155525" y="74099"/>
                  </a:lnTo>
                  <a:lnTo>
                    <a:pt x="155100" y="76210"/>
                  </a:lnTo>
                  <a:lnTo>
                    <a:pt x="153451" y="81143"/>
                  </a:lnTo>
                  <a:lnTo>
                    <a:pt x="151817" y="91149"/>
                  </a:lnTo>
                  <a:lnTo>
                    <a:pt x="140630" y="110729"/>
                  </a:lnTo>
                  <a:lnTo>
                    <a:pt x="113854" y="139739"/>
                  </a:lnTo>
                  <a:lnTo>
                    <a:pt x="82282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SMARTInkShape-Group19">
            <a:extLst>
              <a:ext uri="{FF2B5EF4-FFF2-40B4-BE49-F238E27FC236}">
                <a16:creationId xmlns:a16="http://schemas.microsoft.com/office/drawing/2014/main" id="{E22A2B9C-8965-4B33-86B3-55547ADD375E}"/>
              </a:ext>
            </a:extLst>
          </p:cNvPr>
          <p:cNvGrpSpPr/>
          <p:nvPr/>
        </p:nvGrpSpPr>
        <p:grpSpPr>
          <a:xfrm>
            <a:off x="8502653" y="737031"/>
            <a:ext cx="768268" cy="461449"/>
            <a:chOff x="8502653" y="737031"/>
            <a:chExt cx="768268" cy="461449"/>
          </a:xfrm>
        </p:grpSpPr>
        <p:sp>
          <p:nvSpPr>
            <p:cNvPr id="128" name="SMARTInkShape-110">
              <a:extLst>
                <a:ext uri="{FF2B5EF4-FFF2-40B4-BE49-F238E27FC236}">
                  <a16:creationId xmlns:a16="http://schemas.microsoft.com/office/drawing/2014/main" id="{04714D80-96B2-4A06-882D-AB49CE18B30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521784" y="838200"/>
              <a:ext cx="69499" cy="360280"/>
            </a:xfrm>
            <a:custGeom>
              <a:avLst/>
              <a:gdLst/>
              <a:ahLst/>
              <a:cxnLst/>
              <a:rect l="0" t="0" r="0" b="0"/>
              <a:pathLst>
                <a:path w="69499" h="360280">
                  <a:moveTo>
                    <a:pt x="12616" y="0"/>
                  </a:moveTo>
                  <a:lnTo>
                    <a:pt x="12616" y="0"/>
                  </a:lnTo>
                  <a:lnTo>
                    <a:pt x="9244" y="3371"/>
                  </a:lnTo>
                  <a:lnTo>
                    <a:pt x="7590" y="6907"/>
                  </a:lnTo>
                  <a:lnTo>
                    <a:pt x="7148" y="8838"/>
                  </a:lnTo>
                  <a:lnTo>
                    <a:pt x="1357" y="19099"/>
                  </a:lnTo>
                  <a:lnTo>
                    <a:pt x="0" y="46079"/>
                  </a:lnTo>
                  <a:lnTo>
                    <a:pt x="5391" y="77226"/>
                  </a:lnTo>
                  <a:lnTo>
                    <a:pt x="10458" y="106167"/>
                  </a:lnTo>
                  <a:lnTo>
                    <a:pt x="14071" y="136761"/>
                  </a:lnTo>
                  <a:lnTo>
                    <a:pt x="19397" y="164229"/>
                  </a:lnTo>
                  <a:lnTo>
                    <a:pt x="25443" y="192123"/>
                  </a:lnTo>
                  <a:lnTo>
                    <a:pt x="31704" y="222731"/>
                  </a:lnTo>
                  <a:lnTo>
                    <a:pt x="38028" y="254143"/>
                  </a:lnTo>
                  <a:lnTo>
                    <a:pt x="44369" y="283911"/>
                  </a:lnTo>
                  <a:lnTo>
                    <a:pt x="50717" y="308724"/>
                  </a:lnTo>
                  <a:lnTo>
                    <a:pt x="56935" y="337511"/>
                  </a:lnTo>
                  <a:lnTo>
                    <a:pt x="63122" y="360279"/>
                  </a:lnTo>
                  <a:lnTo>
                    <a:pt x="63925" y="360130"/>
                  </a:lnTo>
                  <a:lnTo>
                    <a:pt x="66700" y="358084"/>
                  </a:lnTo>
                  <a:lnTo>
                    <a:pt x="68403" y="352941"/>
                  </a:lnTo>
                  <a:lnTo>
                    <a:pt x="69498" y="334771"/>
                  </a:lnTo>
                  <a:lnTo>
                    <a:pt x="63416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11">
              <a:extLst>
                <a:ext uri="{FF2B5EF4-FFF2-40B4-BE49-F238E27FC236}">
                  <a16:creationId xmlns:a16="http://schemas.microsoft.com/office/drawing/2014/main" id="{9D48F8AF-0FC0-4701-8C71-B5C46C6332D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502653" y="737031"/>
              <a:ext cx="768268" cy="425020"/>
            </a:xfrm>
            <a:custGeom>
              <a:avLst/>
              <a:gdLst/>
              <a:ahLst/>
              <a:cxnLst/>
              <a:rect l="0" t="0" r="0" b="0"/>
              <a:pathLst>
                <a:path w="768268" h="425020">
                  <a:moveTo>
                    <a:pt x="12697" y="101169"/>
                  </a:moveTo>
                  <a:lnTo>
                    <a:pt x="12697" y="101169"/>
                  </a:lnTo>
                  <a:lnTo>
                    <a:pt x="12697" y="97798"/>
                  </a:lnTo>
                  <a:lnTo>
                    <a:pt x="9325" y="88960"/>
                  </a:lnTo>
                  <a:lnTo>
                    <a:pt x="760" y="76052"/>
                  </a:lnTo>
                  <a:lnTo>
                    <a:pt x="0" y="69445"/>
                  </a:lnTo>
                  <a:lnTo>
                    <a:pt x="8834" y="69421"/>
                  </a:lnTo>
                  <a:lnTo>
                    <a:pt x="12861" y="67539"/>
                  </a:lnTo>
                  <a:lnTo>
                    <a:pt x="17004" y="65056"/>
                  </a:lnTo>
                  <a:lnTo>
                    <a:pt x="24008" y="63658"/>
                  </a:lnTo>
                  <a:lnTo>
                    <a:pt x="50964" y="61222"/>
                  </a:lnTo>
                  <a:lnTo>
                    <a:pt x="65428" y="58053"/>
                  </a:lnTo>
                  <a:lnTo>
                    <a:pt x="92649" y="53612"/>
                  </a:lnTo>
                  <a:lnTo>
                    <a:pt x="116898" y="47959"/>
                  </a:lnTo>
                  <a:lnTo>
                    <a:pt x="145328" y="41815"/>
                  </a:lnTo>
                  <a:lnTo>
                    <a:pt x="172724" y="38897"/>
                  </a:lnTo>
                  <a:lnTo>
                    <a:pt x="193887" y="36333"/>
                  </a:lnTo>
                  <a:lnTo>
                    <a:pt x="216698" y="32842"/>
                  </a:lnTo>
                  <a:lnTo>
                    <a:pt x="238596" y="28939"/>
                  </a:lnTo>
                  <a:lnTo>
                    <a:pt x="260087" y="24852"/>
                  </a:lnTo>
                  <a:lnTo>
                    <a:pt x="281399" y="20684"/>
                  </a:lnTo>
                  <a:lnTo>
                    <a:pt x="302629" y="16479"/>
                  </a:lnTo>
                  <a:lnTo>
                    <a:pt x="323825" y="14140"/>
                  </a:lnTo>
                  <a:lnTo>
                    <a:pt x="345005" y="12395"/>
                  </a:lnTo>
                  <a:lnTo>
                    <a:pt x="366177" y="9268"/>
                  </a:lnTo>
                  <a:lnTo>
                    <a:pt x="387346" y="7407"/>
                  </a:lnTo>
                  <a:lnTo>
                    <a:pt x="417215" y="4479"/>
                  </a:lnTo>
                  <a:lnTo>
                    <a:pt x="443940" y="1024"/>
                  </a:lnTo>
                  <a:lnTo>
                    <a:pt x="469733" y="0"/>
                  </a:lnTo>
                  <a:lnTo>
                    <a:pt x="495248" y="1578"/>
                  </a:lnTo>
                  <a:lnTo>
                    <a:pt x="520682" y="4633"/>
                  </a:lnTo>
                  <a:lnTo>
                    <a:pt x="551190" y="9036"/>
                  </a:lnTo>
                  <a:lnTo>
                    <a:pt x="577598" y="16700"/>
                  </a:lnTo>
                  <a:lnTo>
                    <a:pt x="603198" y="26889"/>
                  </a:lnTo>
                  <a:lnTo>
                    <a:pt x="633580" y="42024"/>
                  </a:lnTo>
                  <a:lnTo>
                    <a:pt x="660868" y="64677"/>
                  </a:lnTo>
                  <a:lnTo>
                    <a:pt x="674021" y="73580"/>
                  </a:lnTo>
                  <a:lnTo>
                    <a:pt x="702761" y="105325"/>
                  </a:lnTo>
                  <a:lnTo>
                    <a:pt x="727938" y="137075"/>
                  </a:lnTo>
                  <a:lnTo>
                    <a:pt x="733717" y="147634"/>
                  </a:lnTo>
                  <a:lnTo>
                    <a:pt x="736450" y="155545"/>
                  </a:lnTo>
                  <a:lnTo>
                    <a:pt x="753800" y="177358"/>
                  </a:lnTo>
                  <a:lnTo>
                    <a:pt x="754416" y="179478"/>
                  </a:lnTo>
                  <a:lnTo>
                    <a:pt x="755532" y="180892"/>
                  </a:lnTo>
                  <a:lnTo>
                    <a:pt x="759768" y="183587"/>
                  </a:lnTo>
                  <a:lnTo>
                    <a:pt x="761908" y="189775"/>
                  </a:lnTo>
                  <a:lnTo>
                    <a:pt x="765342" y="189982"/>
                  </a:lnTo>
                  <a:lnTo>
                    <a:pt x="766344" y="190716"/>
                  </a:lnTo>
                  <a:lnTo>
                    <a:pt x="768083" y="195529"/>
                  </a:lnTo>
                  <a:lnTo>
                    <a:pt x="768267" y="199526"/>
                  </a:lnTo>
                  <a:lnTo>
                    <a:pt x="766430" y="203209"/>
                  </a:lnTo>
                  <a:lnTo>
                    <a:pt x="763967" y="207198"/>
                  </a:lnTo>
                  <a:lnTo>
                    <a:pt x="762385" y="215508"/>
                  </a:lnTo>
                  <a:lnTo>
                    <a:pt x="762255" y="217611"/>
                  </a:lnTo>
                  <a:lnTo>
                    <a:pt x="760230" y="221830"/>
                  </a:lnTo>
                  <a:lnTo>
                    <a:pt x="742901" y="251853"/>
                  </a:lnTo>
                  <a:lnTo>
                    <a:pt x="723336" y="276170"/>
                  </a:lnTo>
                  <a:lnTo>
                    <a:pt x="697588" y="298617"/>
                  </a:lnTo>
                  <a:lnTo>
                    <a:pt x="669155" y="316769"/>
                  </a:lnTo>
                  <a:lnTo>
                    <a:pt x="640179" y="329680"/>
                  </a:lnTo>
                  <a:lnTo>
                    <a:pt x="618955" y="338196"/>
                  </a:lnTo>
                  <a:lnTo>
                    <a:pt x="595413" y="346685"/>
                  </a:lnTo>
                  <a:lnTo>
                    <a:pt x="570837" y="353280"/>
                  </a:lnTo>
                  <a:lnTo>
                    <a:pt x="545803" y="358563"/>
                  </a:lnTo>
                  <a:lnTo>
                    <a:pt x="520567" y="363262"/>
                  </a:lnTo>
                  <a:lnTo>
                    <a:pt x="493358" y="367703"/>
                  </a:lnTo>
                  <a:lnTo>
                    <a:pt x="464096" y="372029"/>
                  </a:lnTo>
                  <a:lnTo>
                    <a:pt x="448391" y="374170"/>
                  </a:lnTo>
                  <a:lnTo>
                    <a:pt x="432277" y="376303"/>
                  </a:lnTo>
                  <a:lnTo>
                    <a:pt x="401201" y="380555"/>
                  </a:lnTo>
                  <a:lnTo>
                    <a:pt x="370222" y="384796"/>
                  </a:lnTo>
                  <a:lnTo>
                    <a:pt x="354057" y="386915"/>
                  </a:lnTo>
                  <a:lnTo>
                    <a:pt x="337638" y="389033"/>
                  </a:lnTo>
                  <a:lnTo>
                    <a:pt x="306221" y="393268"/>
                  </a:lnTo>
                  <a:lnTo>
                    <a:pt x="275797" y="396796"/>
                  </a:lnTo>
                  <a:lnTo>
                    <a:pt x="245811" y="398364"/>
                  </a:lnTo>
                  <a:lnTo>
                    <a:pt x="216022" y="400943"/>
                  </a:lnTo>
                  <a:lnTo>
                    <a:pt x="187024" y="404441"/>
                  </a:lnTo>
                  <a:lnTo>
                    <a:pt x="160026" y="408347"/>
                  </a:lnTo>
                  <a:lnTo>
                    <a:pt x="133915" y="412435"/>
                  </a:lnTo>
                  <a:lnTo>
                    <a:pt x="109610" y="415898"/>
                  </a:lnTo>
                  <a:lnTo>
                    <a:pt x="80060" y="418554"/>
                  </a:lnTo>
                  <a:lnTo>
                    <a:pt x="53431" y="422790"/>
                  </a:lnTo>
                  <a:lnTo>
                    <a:pt x="22912" y="424579"/>
                  </a:lnTo>
                  <a:lnTo>
                    <a:pt x="6347" y="4250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SMARTInkShape-Group20">
            <a:extLst>
              <a:ext uri="{FF2B5EF4-FFF2-40B4-BE49-F238E27FC236}">
                <a16:creationId xmlns:a16="http://schemas.microsoft.com/office/drawing/2014/main" id="{72788662-C96F-4933-A2CB-BD913A6518C6}"/>
              </a:ext>
            </a:extLst>
          </p:cNvPr>
          <p:cNvGrpSpPr/>
          <p:nvPr/>
        </p:nvGrpSpPr>
        <p:grpSpPr>
          <a:xfrm>
            <a:off x="2006600" y="1257326"/>
            <a:ext cx="1041363" cy="850875"/>
            <a:chOff x="2006600" y="1257326"/>
            <a:chExt cx="1041363" cy="850875"/>
          </a:xfrm>
        </p:grpSpPr>
        <p:sp>
          <p:nvSpPr>
            <p:cNvPr id="131" name="SMARTInkShape-112">
              <a:extLst>
                <a:ext uri="{FF2B5EF4-FFF2-40B4-BE49-F238E27FC236}">
                  <a16:creationId xmlns:a16="http://schemas.microsoft.com/office/drawing/2014/main" id="{39A14D2C-F864-4BBF-BB9E-B1AF9CF404A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076495" y="1638377"/>
              <a:ext cx="57019" cy="373810"/>
            </a:xfrm>
            <a:custGeom>
              <a:avLst/>
              <a:gdLst/>
              <a:ahLst/>
              <a:cxnLst/>
              <a:rect l="0" t="0" r="0" b="0"/>
              <a:pathLst>
                <a:path w="57019" h="373810">
                  <a:moveTo>
                    <a:pt x="19005" y="6273"/>
                  </a:moveTo>
                  <a:lnTo>
                    <a:pt x="19005" y="6273"/>
                  </a:lnTo>
                  <a:lnTo>
                    <a:pt x="19005" y="2902"/>
                  </a:lnTo>
                  <a:lnTo>
                    <a:pt x="18299" y="1909"/>
                  </a:lnTo>
                  <a:lnTo>
                    <a:pt x="17124" y="1247"/>
                  </a:lnTo>
                  <a:lnTo>
                    <a:pt x="12917" y="0"/>
                  </a:lnTo>
                  <a:lnTo>
                    <a:pt x="3840" y="8768"/>
                  </a:lnTo>
                  <a:lnTo>
                    <a:pt x="1681" y="12791"/>
                  </a:lnTo>
                  <a:lnTo>
                    <a:pt x="467" y="20904"/>
                  </a:lnTo>
                  <a:lnTo>
                    <a:pt x="0" y="49569"/>
                  </a:lnTo>
                  <a:lnTo>
                    <a:pt x="666" y="77513"/>
                  </a:lnTo>
                  <a:lnTo>
                    <a:pt x="4982" y="108565"/>
                  </a:lnTo>
                  <a:lnTo>
                    <a:pt x="7794" y="135360"/>
                  </a:lnTo>
                  <a:lnTo>
                    <a:pt x="13096" y="163760"/>
                  </a:lnTo>
                  <a:lnTo>
                    <a:pt x="17254" y="191930"/>
                  </a:lnTo>
                  <a:lnTo>
                    <a:pt x="22249" y="222619"/>
                  </a:lnTo>
                  <a:lnTo>
                    <a:pt x="30785" y="254055"/>
                  </a:lnTo>
                  <a:lnTo>
                    <a:pt x="37782" y="283831"/>
                  </a:lnTo>
                  <a:lnTo>
                    <a:pt x="44324" y="310527"/>
                  </a:lnTo>
                  <a:lnTo>
                    <a:pt x="49485" y="338090"/>
                  </a:lnTo>
                  <a:lnTo>
                    <a:pt x="56442" y="368775"/>
                  </a:lnTo>
                  <a:lnTo>
                    <a:pt x="57018" y="373809"/>
                  </a:lnTo>
                  <a:lnTo>
                    <a:pt x="50755" y="36187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13">
              <a:extLst>
                <a:ext uri="{FF2B5EF4-FFF2-40B4-BE49-F238E27FC236}">
                  <a16:creationId xmlns:a16="http://schemas.microsoft.com/office/drawing/2014/main" id="{440A4DD2-FA68-44C1-AF22-1B8ED1C68B3E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006600" y="1257326"/>
              <a:ext cx="1041363" cy="850875"/>
            </a:xfrm>
            <a:custGeom>
              <a:avLst/>
              <a:gdLst/>
              <a:ahLst/>
              <a:cxnLst/>
              <a:rect l="0" t="0" r="0" b="0"/>
              <a:pathLst>
                <a:path w="1041363" h="850875">
                  <a:moveTo>
                    <a:pt x="69850" y="361924"/>
                  </a:moveTo>
                  <a:lnTo>
                    <a:pt x="69850" y="361924"/>
                  </a:lnTo>
                  <a:lnTo>
                    <a:pt x="69850" y="353085"/>
                  </a:lnTo>
                  <a:lnTo>
                    <a:pt x="67969" y="349059"/>
                  </a:lnTo>
                  <a:lnTo>
                    <a:pt x="65486" y="344917"/>
                  </a:lnTo>
                  <a:lnTo>
                    <a:pt x="64088" y="337913"/>
                  </a:lnTo>
                  <a:lnTo>
                    <a:pt x="63578" y="322587"/>
                  </a:lnTo>
                  <a:lnTo>
                    <a:pt x="64257" y="320883"/>
                  </a:lnTo>
                  <a:lnTo>
                    <a:pt x="65416" y="319746"/>
                  </a:lnTo>
                  <a:lnTo>
                    <a:pt x="66894" y="318989"/>
                  </a:lnTo>
                  <a:lnTo>
                    <a:pt x="67879" y="317778"/>
                  </a:lnTo>
                  <a:lnTo>
                    <a:pt x="71342" y="310766"/>
                  </a:lnTo>
                  <a:lnTo>
                    <a:pt x="87547" y="288415"/>
                  </a:lnTo>
                  <a:lnTo>
                    <a:pt x="104050" y="279488"/>
                  </a:lnTo>
                  <a:lnTo>
                    <a:pt x="133673" y="268100"/>
                  </a:lnTo>
                  <a:lnTo>
                    <a:pt x="160695" y="255301"/>
                  </a:lnTo>
                  <a:lnTo>
                    <a:pt x="186608" y="246136"/>
                  </a:lnTo>
                  <a:lnTo>
                    <a:pt x="216628" y="234483"/>
                  </a:lnTo>
                  <a:lnTo>
                    <a:pt x="238096" y="226967"/>
                  </a:lnTo>
                  <a:lnTo>
                    <a:pt x="261748" y="221275"/>
                  </a:lnTo>
                  <a:lnTo>
                    <a:pt x="288253" y="214511"/>
                  </a:lnTo>
                  <a:lnTo>
                    <a:pt x="316496" y="206802"/>
                  </a:lnTo>
                  <a:lnTo>
                    <a:pt x="345511" y="198671"/>
                  </a:lnTo>
                  <a:lnTo>
                    <a:pt x="374870" y="190354"/>
                  </a:lnTo>
                  <a:lnTo>
                    <a:pt x="404381" y="181954"/>
                  </a:lnTo>
                  <a:lnTo>
                    <a:pt x="433960" y="173517"/>
                  </a:lnTo>
                  <a:lnTo>
                    <a:pt x="465451" y="165064"/>
                  </a:lnTo>
                  <a:lnTo>
                    <a:pt x="481750" y="160834"/>
                  </a:lnTo>
                  <a:lnTo>
                    <a:pt x="513031" y="152371"/>
                  </a:lnTo>
                  <a:lnTo>
                    <a:pt x="543398" y="143200"/>
                  </a:lnTo>
                  <a:lnTo>
                    <a:pt x="573356" y="132069"/>
                  </a:lnTo>
                  <a:lnTo>
                    <a:pt x="601253" y="121948"/>
                  </a:lnTo>
                  <a:lnTo>
                    <a:pt x="628468" y="112746"/>
                  </a:lnTo>
                  <a:lnTo>
                    <a:pt x="657027" y="103952"/>
                  </a:lnTo>
                  <a:lnTo>
                    <a:pt x="682419" y="95340"/>
                  </a:lnTo>
                  <a:lnTo>
                    <a:pt x="706169" y="86809"/>
                  </a:lnTo>
                  <a:lnTo>
                    <a:pt x="730837" y="78314"/>
                  </a:lnTo>
                  <a:lnTo>
                    <a:pt x="755911" y="69834"/>
                  </a:lnTo>
                  <a:lnTo>
                    <a:pt x="779755" y="61362"/>
                  </a:lnTo>
                  <a:lnTo>
                    <a:pt x="809751" y="49364"/>
                  </a:lnTo>
                  <a:lnTo>
                    <a:pt x="839962" y="40322"/>
                  </a:lnTo>
                  <a:lnTo>
                    <a:pt x="867101" y="29725"/>
                  </a:lnTo>
                  <a:lnTo>
                    <a:pt x="892311" y="21803"/>
                  </a:lnTo>
                  <a:lnTo>
                    <a:pt x="920150" y="12805"/>
                  </a:lnTo>
                  <a:lnTo>
                    <a:pt x="951715" y="6472"/>
                  </a:lnTo>
                  <a:lnTo>
                    <a:pt x="982199" y="416"/>
                  </a:lnTo>
                  <a:lnTo>
                    <a:pt x="998947" y="0"/>
                  </a:lnTo>
                  <a:lnTo>
                    <a:pt x="1003247" y="1867"/>
                  </a:lnTo>
                  <a:lnTo>
                    <a:pt x="1008385" y="5444"/>
                  </a:lnTo>
                  <a:lnTo>
                    <a:pt x="1009088" y="7814"/>
                  </a:lnTo>
                  <a:lnTo>
                    <a:pt x="1009275" y="9434"/>
                  </a:lnTo>
                  <a:lnTo>
                    <a:pt x="1011365" y="13115"/>
                  </a:lnTo>
                  <a:lnTo>
                    <a:pt x="1012910" y="15085"/>
                  </a:lnTo>
                  <a:lnTo>
                    <a:pt x="1013234" y="17809"/>
                  </a:lnTo>
                  <a:lnTo>
                    <a:pt x="1009831" y="48775"/>
                  </a:lnTo>
                  <a:lnTo>
                    <a:pt x="1009674" y="76747"/>
                  </a:lnTo>
                  <a:lnTo>
                    <a:pt x="1009655" y="105058"/>
                  </a:lnTo>
                  <a:lnTo>
                    <a:pt x="1009651" y="129496"/>
                  </a:lnTo>
                  <a:lnTo>
                    <a:pt x="1013021" y="154611"/>
                  </a:lnTo>
                  <a:lnTo>
                    <a:pt x="1015118" y="179926"/>
                  </a:lnTo>
                  <a:lnTo>
                    <a:pt x="1015739" y="208672"/>
                  </a:lnTo>
                  <a:lnTo>
                    <a:pt x="1019294" y="236161"/>
                  </a:lnTo>
                  <a:lnTo>
                    <a:pt x="1021445" y="265551"/>
                  </a:lnTo>
                  <a:lnTo>
                    <a:pt x="1025453" y="293231"/>
                  </a:lnTo>
                  <a:lnTo>
                    <a:pt x="1031109" y="322677"/>
                  </a:lnTo>
                  <a:lnTo>
                    <a:pt x="1033882" y="350374"/>
                  </a:lnTo>
                  <a:lnTo>
                    <a:pt x="1038075" y="376454"/>
                  </a:lnTo>
                  <a:lnTo>
                    <a:pt x="1040415" y="402056"/>
                  </a:lnTo>
                  <a:lnTo>
                    <a:pt x="1041205" y="430921"/>
                  </a:lnTo>
                  <a:lnTo>
                    <a:pt x="1041362" y="457006"/>
                  </a:lnTo>
                  <a:lnTo>
                    <a:pt x="1039507" y="476174"/>
                  </a:lnTo>
                  <a:lnTo>
                    <a:pt x="1034931" y="507262"/>
                  </a:lnTo>
                  <a:lnTo>
                    <a:pt x="1026289" y="530885"/>
                  </a:lnTo>
                  <a:lnTo>
                    <a:pt x="1016775" y="543847"/>
                  </a:lnTo>
                  <a:lnTo>
                    <a:pt x="987342" y="569980"/>
                  </a:lnTo>
                  <a:lnTo>
                    <a:pt x="958421" y="586224"/>
                  </a:lnTo>
                  <a:lnTo>
                    <a:pt x="931484" y="596443"/>
                  </a:lnTo>
                  <a:lnTo>
                    <a:pt x="907468" y="603096"/>
                  </a:lnTo>
                  <a:lnTo>
                    <a:pt x="882477" y="611417"/>
                  </a:lnTo>
                  <a:lnTo>
                    <a:pt x="857199" y="620939"/>
                  </a:lnTo>
                  <a:lnTo>
                    <a:pt x="829953" y="630110"/>
                  </a:lnTo>
                  <a:lnTo>
                    <a:pt x="809135" y="637751"/>
                  </a:lnTo>
                  <a:lnTo>
                    <a:pt x="785771" y="645851"/>
                  </a:lnTo>
                  <a:lnTo>
                    <a:pt x="761276" y="652273"/>
                  </a:lnTo>
                  <a:lnTo>
                    <a:pt x="736278" y="658185"/>
                  </a:lnTo>
                  <a:lnTo>
                    <a:pt x="711057" y="665516"/>
                  </a:lnTo>
                  <a:lnTo>
                    <a:pt x="683855" y="673478"/>
                  </a:lnTo>
                  <a:lnTo>
                    <a:pt x="656008" y="681720"/>
                  </a:lnTo>
                  <a:lnTo>
                    <a:pt x="629520" y="690087"/>
                  </a:lnTo>
                  <a:lnTo>
                    <a:pt x="599874" y="698509"/>
                  </a:lnTo>
                  <a:lnTo>
                    <a:pt x="568589" y="706956"/>
                  </a:lnTo>
                  <a:lnTo>
                    <a:pt x="538221" y="715414"/>
                  </a:lnTo>
                  <a:lnTo>
                    <a:pt x="508261" y="723877"/>
                  </a:lnTo>
                  <a:lnTo>
                    <a:pt x="478483" y="731637"/>
                  </a:lnTo>
                  <a:lnTo>
                    <a:pt x="448785" y="737437"/>
                  </a:lnTo>
                  <a:lnTo>
                    <a:pt x="417241" y="744248"/>
                  </a:lnTo>
                  <a:lnTo>
                    <a:pt x="400928" y="748040"/>
                  </a:lnTo>
                  <a:lnTo>
                    <a:pt x="369631" y="756016"/>
                  </a:lnTo>
                  <a:lnTo>
                    <a:pt x="339258" y="764265"/>
                  </a:lnTo>
                  <a:lnTo>
                    <a:pt x="309296" y="772635"/>
                  </a:lnTo>
                  <a:lnTo>
                    <a:pt x="279517" y="779177"/>
                  </a:lnTo>
                  <a:lnTo>
                    <a:pt x="249819" y="785142"/>
                  </a:lnTo>
                  <a:lnTo>
                    <a:pt x="220156" y="792497"/>
                  </a:lnTo>
                  <a:lnTo>
                    <a:pt x="192392" y="798588"/>
                  </a:lnTo>
                  <a:lnTo>
                    <a:pt x="166646" y="804352"/>
                  </a:lnTo>
                  <a:lnTo>
                    <a:pt x="143445" y="811618"/>
                  </a:lnTo>
                  <a:lnTo>
                    <a:pt x="121373" y="819551"/>
                  </a:lnTo>
                  <a:lnTo>
                    <a:pt x="99805" y="827075"/>
                  </a:lnTo>
                  <a:lnTo>
                    <a:pt x="68534" y="835277"/>
                  </a:lnTo>
                  <a:lnTo>
                    <a:pt x="41787" y="842176"/>
                  </a:lnTo>
                  <a:lnTo>
                    <a:pt x="10206" y="849589"/>
                  </a:lnTo>
                  <a:lnTo>
                    <a:pt x="0" y="85087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SMARTInkShape-Group21">
            <a:extLst>
              <a:ext uri="{FF2B5EF4-FFF2-40B4-BE49-F238E27FC236}">
                <a16:creationId xmlns:a16="http://schemas.microsoft.com/office/drawing/2014/main" id="{F803C6DD-9301-4A66-A93F-1726DC8F648B}"/>
              </a:ext>
            </a:extLst>
          </p:cNvPr>
          <p:cNvGrpSpPr/>
          <p:nvPr/>
        </p:nvGrpSpPr>
        <p:grpSpPr>
          <a:xfrm>
            <a:off x="5378450" y="2495550"/>
            <a:ext cx="120644" cy="120563"/>
            <a:chOff x="5378450" y="2495550"/>
            <a:chExt cx="120644" cy="120563"/>
          </a:xfrm>
        </p:grpSpPr>
        <p:sp>
          <p:nvSpPr>
            <p:cNvPr id="134" name="SMARTInkShape-114">
              <a:extLst>
                <a:ext uri="{FF2B5EF4-FFF2-40B4-BE49-F238E27FC236}">
                  <a16:creationId xmlns:a16="http://schemas.microsoft.com/office/drawing/2014/main" id="{83AE2ACE-FC00-44AD-8D79-8ACCAAFED72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378450" y="2495550"/>
              <a:ext cx="31751" cy="25401"/>
            </a:xfrm>
            <a:custGeom>
              <a:avLst/>
              <a:gdLst/>
              <a:ahLst/>
              <a:cxnLst/>
              <a:rect l="0" t="0" r="0" b="0"/>
              <a:pathLst>
                <a:path w="31751" h="25401">
                  <a:moveTo>
                    <a:pt x="19050" y="0"/>
                  </a:moveTo>
                  <a:lnTo>
                    <a:pt x="19050" y="0"/>
                  </a:lnTo>
                  <a:lnTo>
                    <a:pt x="12723" y="0"/>
                  </a:lnTo>
                  <a:lnTo>
                    <a:pt x="12700" y="6343"/>
                  </a:lnTo>
                  <a:lnTo>
                    <a:pt x="16071" y="9719"/>
                  </a:lnTo>
                  <a:lnTo>
                    <a:pt x="17726" y="13257"/>
                  </a:lnTo>
                  <a:lnTo>
                    <a:pt x="19048" y="24508"/>
                  </a:lnTo>
                  <a:lnTo>
                    <a:pt x="18343" y="24806"/>
                  </a:lnTo>
                  <a:lnTo>
                    <a:pt x="6615" y="25400"/>
                  </a:lnTo>
                  <a:lnTo>
                    <a:pt x="907" y="19933"/>
                  </a:lnTo>
                  <a:lnTo>
                    <a:pt x="7" y="12784"/>
                  </a:lnTo>
                  <a:lnTo>
                    <a:pt x="0" y="7240"/>
                  </a:lnTo>
                  <a:lnTo>
                    <a:pt x="705" y="6944"/>
                  </a:lnTo>
                  <a:lnTo>
                    <a:pt x="18084" y="6351"/>
                  </a:lnTo>
                  <a:lnTo>
                    <a:pt x="24433" y="11817"/>
                  </a:lnTo>
                  <a:lnTo>
                    <a:pt x="28484" y="12439"/>
                  </a:lnTo>
                  <a:lnTo>
                    <a:pt x="29573" y="13231"/>
                  </a:lnTo>
                  <a:lnTo>
                    <a:pt x="30299" y="14465"/>
                  </a:lnTo>
                  <a:lnTo>
                    <a:pt x="31750" y="19050"/>
                  </a:lnTo>
                  <a:lnTo>
                    <a:pt x="190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115">
              <a:extLst>
                <a:ext uri="{FF2B5EF4-FFF2-40B4-BE49-F238E27FC236}">
                  <a16:creationId xmlns:a16="http://schemas.microsoft.com/office/drawing/2014/main" id="{2B048FAE-92DF-4C24-AACF-7C42D529298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461079" y="2514602"/>
              <a:ext cx="38015" cy="101511"/>
            </a:xfrm>
            <a:custGeom>
              <a:avLst/>
              <a:gdLst/>
              <a:ahLst/>
              <a:cxnLst/>
              <a:rect l="0" t="0" r="0" b="0"/>
              <a:pathLst>
                <a:path w="38015" h="101511">
                  <a:moveTo>
                    <a:pt x="12621" y="19048"/>
                  </a:moveTo>
                  <a:lnTo>
                    <a:pt x="12621" y="19048"/>
                  </a:lnTo>
                  <a:lnTo>
                    <a:pt x="13326" y="48820"/>
                  </a:lnTo>
                  <a:lnTo>
                    <a:pt x="18088" y="64657"/>
                  </a:lnTo>
                  <a:lnTo>
                    <a:pt x="19625" y="86137"/>
                  </a:lnTo>
                  <a:lnTo>
                    <a:pt x="24728" y="95060"/>
                  </a:lnTo>
                  <a:lnTo>
                    <a:pt x="25314" y="101510"/>
                  </a:lnTo>
                  <a:lnTo>
                    <a:pt x="25319" y="98201"/>
                  </a:lnTo>
                  <a:lnTo>
                    <a:pt x="23439" y="94679"/>
                  </a:lnTo>
                  <a:lnTo>
                    <a:pt x="20957" y="90762"/>
                  </a:lnTo>
                  <a:lnTo>
                    <a:pt x="18853" y="84590"/>
                  </a:lnTo>
                  <a:lnTo>
                    <a:pt x="14782" y="77587"/>
                  </a:lnTo>
                  <a:lnTo>
                    <a:pt x="8313" y="48019"/>
                  </a:lnTo>
                  <a:lnTo>
                    <a:pt x="5745" y="28293"/>
                  </a:lnTo>
                  <a:lnTo>
                    <a:pt x="1281" y="19202"/>
                  </a:lnTo>
                  <a:lnTo>
                    <a:pt x="0" y="7611"/>
                  </a:lnTo>
                  <a:lnTo>
                    <a:pt x="5395" y="992"/>
                  </a:lnTo>
                  <a:lnTo>
                    <a:pt x="7764" y="440"/>
                  </a:lnTo>
                  <a:lnTo>
                    <a:pt x="18064" y="0"/>
                  </a:lnTo>
                  <a:lnTo>
                    <a:pt x="23861" y="4363"/>
                  </a:lnTo>
                  <a:lnTo>
                    <a:pt x="27730" y="5466"/>
                  </a:lnTo>
                  <a:lnTo>
                    <a:pt x="29043" y="6465"/>
                  </a:lnTo>
                  <a:lnTo>
                    <a:pt x="36544" y="19179"/>
                  </a:lnTo>
                  <a:lnTo>
                    <a:pt x="37982" y="33075"/>
                  </a:lnTo>
                  <a:lnTo>
                    <a:pt x="38014" y="37106"/>
                  </a:lnTo>
                  <a:lnTo>
                    <a:pt x="34649" y="41175"/>
                  </a:lnTo>
                  <a:lnTo>
                    <a:pt x="31113" y="42993"/>
                  </a:lnTo>
                  <a:lnTo>
                    <a:pt x="19954" y="44423"/>
                  </a:lnTo>
                  <a:lnTo>
                    <a:pt x="12621" y="380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SMARTInkShape-Group22">
            <a:extLst>
              <a:ext uri="{FF2B5EF4-FFF2-40B4-BE49-F238E27FC236}">
                <a16:creationId xmlns:a16="http://schemas.microsoft.com/office/drawing/2014/main" id="{EC17202C-C40A-44D2-A92F-464663A4ED77}"/>
              </a:ext>
            </a:extLst>
          </p:cNvPr>
          <p:cNvGrpSpPr/>
          <p:nvPr/>
        </p:nvGrpSpPr>
        <p:grpSpPr>
          <a:xfrm>
            <a:off x="3943350" y="2216150"/>
            <a:ext cx="3740151" cy="774623"/>
            <a:chOff x="3943350" y="2216150"/>
            <a:chExt cx="3740151" cy="774623"/>
          </a:xfrm>
        </p:grpSpPr>
        <p:sp>
          <p:nvSpPr>
            <p:cNvPr id="137" name="SMARTInkShape-116">
              <a:extLst>
                <a:ext uri="{FF2B5EF4-FFF2-40B4-BE49-F238E27FC236}">
                  <a16:creationId xmlns:a16="http://schemas.microsoft.com/office/drawing/2014/main" id="{72AEA4D7-6FC2-4813-B3E0-7ED65B4DE9F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219950" y="2330450"/>
              <a:ext cx="25401" cy="44451"/>
            </a:xfrm>
            <a:custGeom>
              <a:avLst/>
              <a:gdLst/>
              <a:ahLst/>
              <a:cxnLst/>
              <a:rect l="0" t="0" r="0" b="0"/>
              <a:pathLst>
                <a:path w="25401" h="44451">
                  <a:moveTo>
                    <a:pt x="25400" y="6350"/>
                  </a:moveTo>
                  <a:lnTo>
                    <a:pt x="25400" y="6350"/>
                  </a:lnTo>
                  <a:lnTo>
                    <a:pt x="19051" y="0"/>
                  </a:lnTo>
                  <a:lnTo>
                    <a:pt x="19050" y="0"/>
                  </a:lnTo>
                  <a:lnTo>
                    <a:pt x="19050" y="25321"/>
                  </a:lnTo>
                  <a:lnTo>
                    <a:pt x="19050" y="22005"/>
                  </a:lnTo>
                  <a:lnTo>
                    <a:pt x="18345" y="21020"/>
                  </a:lnTo>
                  <a:lnTo>
                    <a:pt x="15679" y="19926"/>
                  </a:lnTo>
                  <a:lnTo>
                    <a:pt x="14686" y="18928"/>
                  </a:lnTo>
                  <a:lnTo>
                    <a:pt x="12961" y="13660"/>
                  </a:lnTo>
                  <a:lnTo>
                    <a:pt x="10935" y="13127"/>
                  </a:lnTo>
                  <a:lnTo>
                    <a:pt x="9406" y="12984"/>
                  </a:lnTo>
                  <a:lnTo>
                    <a:pt x="8388" y="12184"/>
                  </a:lnTo>
                  <a:lnTo>
                    <a:pt x="6373" y="6430"/>
                  </a:lnTo>
                  <a:lnTo>
                    <a:pt x="6352" y="6355"/>
                  </a:lnTo>
                  <a:lnTo>
                    <a:pt x="6351" y="6353"/>
                  </a:lnTo>
                  <a:lnTo>
                    <a:pt x="6351" y="6352"/>
                  </a:lnTo>
                  <a:lnTo>
                    <a:pt x="6350" y="6350"/>
                  </a:lnTo>
                  <a:lnTo>
                    <a:pt x="15810" y="6350"/>
                  </a:lnTo>
                  <a:lnTo>
                    <a:pt x="16890" y="7056"/>
                  </a:lnTo>
                  <a:lnTo>
                    <a:pt x="17609" y="8231"/>
                  </a:lnTo>
                  <a:lnTo>
                    <a:pt x="18860" y="12817"/>
                  </a:lnTo>
                  <a:lnTo>
                    <a:pt x="18966" y="15809"/>
                  </a:lnTo>
                  <a:lnTo>
                    <a:pt x="19700" y="16889"/>
                  </a:lnTo>
                  <a:lnTo>
                    <a:pt x="20894" y="17610"/>
                  </a:lnTo>
                  <a:lnTo>
                    <a:pt x="22396" y="18090"/>
                  </a:lnTo>
                  <a:lnTo>
                    <a:pt x="23397" y="19115"/>
                  </a:lnTo>
                  <a:lnTo>
                    <a:pt x="25136" y="24433"/>
                  </a:lnTo>
                  <a:lnTo>
                    <a:pt x="25377" y="30783"/>
                  </a:lnTo>
                  <a:lnTo>
                    <a:pt x="24678" y="31105"/>
                  </a:lnTo>
                  <a:lnTo>
                    <a:pt x="15702" y="31748"/>
                  </a:lnTo>
                  <a:lnTo>
                    <a:pt x="14701" y="31043"/>
                  </a:lnTo>
                  <a:lnTo>
                    <a:pt x="14035" y="29867"/>
                  </a:lnTo>
                  <a:lnTo>
                    <a:pt x="13590" y="28378"/>
                  </a:lnTo>
                  <a:lnTo>
                    <a:pt x="12588" y="27386"/>
                  </a:lnTo>
                  <a:lnTo>
                    <a:pt x="9592" y="26282"/>
                  </a:lnTo>
                  <a:lnTo>
                    <a:pt x="8512" y="25283"/>
                  </a:lnTo>
                  <a:lnTo>
                    <a:pt x="6376" y="19134"/>
                  </a:lnTo>
                  <a:lnTo>
                    <a:pt x="6350" y="12707"/>
                  </a:lnTo>
                  <a:lnTo>
                    <a:pt x="9721" y="12702"/>
                  </a:lnTo>
                  <a:lnTo>
                    <a:pt x="13257" y="14582"/>
                  </a:lnTo>
                  <a:lnTo>
                    <a:pt x="17906" y="18168"/>
                  </a:lnTo>
                  <a:lnTo>
                    <a:pt x="18542" y="20539"/>
                  </a:lnTo>
                  <a:lnTo>
                    <a:pt x="19021" y="28487"/>
                  </a:lnTo>
                  <a:lnTo>
                    <a:pt x="19736" y="29574"/>
                  </a:lnTo>
                  <a:lnTo>
                    <a:pt x="20919" y="30300"/>
                  </a:lnTo>
                  <a:lnTo>
                    <a:pt x="22413" y="30783"/>
                  </a:lnTo>
                  <a:lnTo>
                    <a:pt x="23409" y="31811"/>
                  </a:lnTo>
                  <a:lnTo>
                    <a:pt x="25322" y="37813"/>
                  </a:lnTo>
                  <a:lnTo>
                    <a:pt x="19310" y="44181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17">
              <a:extLst>
                <a:ext uri="{FF2B5EF4-FFF2-40B4-BE49-F238E27FC236}">
                  <a16:creationId xmlns:a16="http://schemas.microsoft.com/office/drawing/2014/main" id="{5F8D9F6E-6AA6-4980-9DF4-EE7519A42FE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378700" y="2311408"/>
              <a:ext cx="76115" cy="158472"/>
            </a:xfrm>
            <a:custGeom>
              <a:avLst/>
              <a:gdLst/>
              <a:ahLst/>
              <a:cxnLst/>
              <a:rect l="0" t="0" r="0" b="0"/>
              <a:pathLst>
                <a:path w="76115" h="158472">
                  <a:moveTo>
                    <a:pt x="0" y="38092"/>
                  </a:moveTo>
                  <a:lnTo>
                    <a:pt x="0" y="38092"/>
                  </a:lnTo>
                  <a:lnTo>
                    <a:pt x="0" y="53879"/>
                  </a:lnTo>
                  <a:lnTo>
                    <a:pt x="1882" y="57573"/>
                  </a:lnTo>
                  <a:lnTo>
                    <a:pt x="10125" y="67782"/>
                  </a:lnTo>
                  <a:lnTo>
                    <a:pt x="11937" y="74092"/>
                  </a:lnTo>
                  <a:lnTo>
                    <a:pt x="13339" y="86777"/>
                  </a:lnTo>
                  <a:lnTo>
                    <a:pt x="17714" y="95242"/>
                  </a:lnTo>
                  <a:lnTo>
                    <a:pt x="19703" y="117937"/>
                  </a:lnTo>
                  <a:lnTo>
                    <a:pt x="24065" y="126876"/>
                  </a:lnTo>
                  <a:lnTo>
                    <a:pt x="25400" y="158471"/>
                  </a:lnTo>
                  <a:lnTo>
                    <a:pt x="19932" y="153251"/>
                  </a:lnTo>
                  <a:lnTo>
                    <a:pt x="19128" y="147000"/>
                  </a:lnTo>
                  <a:lnTo>
                    <a:pt x="18348" y="130903"/>
                  </a:lnTo>
                  <a:lnTo>
                    <a:pt x="13583" y="118761"/>
                  </a:lnTo>
                  <a:lnTo>
                    <a:pt x="12046" y="99358"/>
                  </a:lnTo>
                  <a:lnTo>
                    <a:pt x="7685" y="87405"/>
                  </a:lnTo>
                  <a:lnTo>
                    <a:pt x="6385" y="57661"/>
                  </a:lnTo>
                  <a:lnTo>
                    <a:pt x="6352" y="36888"/>
                  </a:lnTo>
                  <a:lnTo>
                    <a:pt x="8232" y="32148"/>
                  </a:lnTo>
                  <a:lnTo>
                    <a:pt x="10714" y="27689"/>
                  </a:lnTo>
                  <a:lnTo>
                    <a:pt x="12818" y="21212"/>
                  </a:lnTo>
                  <a:lnTo>
                    <a:pt x="16890" y="14824"/>
                  </a:lnTo>
                  <a:lnTo>
                    <a:pt x="18090" y="10582"/>
                  </a:lnTo>
                  <a:lnTo>
                    <a:pt x="19115" y="9169"/>
                  </a:lnTo>
                  <a:lnTo>
                    <a:pt x="20504" y="8227"/>
                  </a:lnTo>
                  <a:lnTo>
                    <a:pt x="22137" y="7599"/>
                  </a:lnTo>
                  <a:lnTo>
                    <a:pt x="23224" y="6474"/>
                  </a:lnTo>
                  <a:lnTo>
                    <a:pt x="24433" y="3343"/>
                  </a:lnTo>
                  <a:lnTo>
                    <a:pt x="25461" y="2226"/>
                  </a:lnTo>
                  <a:lnTo>
                    <a:pt x="28484" y="985"/>
                  </a:lnTo>
                  <a:lnTo>
                    <a:pt x="46835" y="0"/>
                  </a:lnTo>
                  <a:lnTo>
                    <a:pt x="50919" y="1877"/>
                  </a:lnTo>
                  <a:lnTo>
                    <a:pt x="52996" y="3365"/>
                  </a:lnTo>
                  <a:lnTo>
                    <a:pt x="54380" y="5769"/>
                  </a:lnTo>
                  <a:lnTo>
                    <a:pt x="58485" y="17883"/>
                  </a:lnTo>
                  <a:lnTo>
                    <a:pt x="67204" y="30178"/>
                  </a:lnTo>
                  <a:lnTo>
                    <a:pt x="75543" y="60608"/>
                  </a:lnTo>
                  <a:lnTo>
                    <a:pt x="76114" y="75229"/>
                  </a:lnTo>
                  <a:lnTo>
                    <a:pt x="75437" y="77667"/>
                  </a:lnTo>
                  <a:lnTo>
                    <a:pt x="74281" y="79292"/>
                  </a:lnTo>
                  <a:lnTo>
                    <a:pt x="72803" y="80375"/>
                  </a:lnTo>
                  <a:lnTo>
                    <a:pt x="71819" y="81803"/>
                  </a:lnTo>
                  <a:lnTo>
                    <a:pt x="69728" y="87184"/>
                  </a:lnTo>
                  <a:lnTo>
                    <a:pt x="64459" y="94041"/>
                  </a:lnTo>
                  <a:lnTo>
                    <a:pt x="62045" y="94709"/>
                  </a:lnTo>
                  <a:lnTo>
                    <a:pt x="51970" y="95211"/>
                  </a:lnTo>
                  <a:lnTo>
                    <a:pt x="45435" y="89772"/>
                  </a:lnTo>
                  <a:lnTo>
                    <a:pt x="41371" y="89153"/>
                  </a:lnTo>
                  <a:lnTo>
                    <a:pt x="40280" y="88360"/>
                  </a:lnTo>
                  <a:lnTo>
                    <a:pt x="39554" y="87126"/>
                  </a:lnTo>
                  <a:lnTo>
                    <a:pt x="39069" y="85598"/>
                  </a:lnTo>
                  <a:lnTo>
                    <a:pt x="38040" y="84580"/>
                  </a:lnTo>
                  <a:lnTo>
                    <a:pt x="32718" y="82810"/>
                  </a:lnTo>
                  <a:lnTo>
                    <a:pt x="32181" y="80780"/>
                  </a:lnTo>
                  <a:lnTo>
                    <a:pt x="31750" y="6984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18">
              <a:extLst>
                <a:ext uri="{FF2B5EF4-FFF2-40B4-BE49-F238E27FC236}">
                  <a16:creationId xmlns:a16="http://schemas.microsoft.com/office/drawing/2014/main" id="{3F5AB07F-0575-4E10-85BE-D170891C7BF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461518" y="2216150"/>
              <a:ext cx="221983" cy="152378"/>
            </a:xfrm>
            <a:custGeom>
              <a:avLst/>
              <a:gdLst/>
              <a:ahLst/>
              <a:cxnLst/>
              <a:rect l="0" t="0" r="0" b="0"/>
              <a:pathLst>
                <a:path w="221983" h="152378">
                  <a:moveTo>
                    <a:pt x="12432" y="146050"/>
                  </a:moveTo>
                  <a:lnTo>
                    <a:pt x="12432" y="146050"/>
                  </a:lnTo>
                  <a:lnTo>
                    <a:pt x="18759" y="152377"/>
                  </a:lnTo>
                  <a:lnTo>
                    <a:pt x="18780" y="146931"/>
                  </a:lnTo>
                  <a:lnTo>
                    <a:pt x="14418" y="141154"/>
                  </a:lnTo>
                  <a:lnTo>
                    <a:pt x="13020" y="135270"/>
                  </a:lnTo>
                  <a:lnTo>
                    <a:pt x="12510" y="124858"/>
                  </a:lnTo>
                  <a:lnTo>
                    <a:pt x="10585" y="120639"/>
                  </a:lnTo>
                  <a:lnTo>
                    <a:pt x="8083" y="116412"/>
                  </a:lnTo>
                  <a:lnTo>
                    <a:pt x="6477" y="107949"/>
                  </a:lnTo>
                  <a:lnTo>
                    <a:pt x="6346" y="105833"/>
                  </a:lnTo>
                  <a:lnTo>
                    <a:pt x="4318" y="101600"/>
                  </a:lnTo>
                  <a:lnTo>
                    <a:pt x="638" y="96504"/>
                  </a:lnTo>
                  <a:lnTo>
                    <a:pt x="0" y="92251"/>
                  </a:lnTo>
                  <a:lnTo>
                    <a:pt x="616" y="91134"/>
                  </a:lnTo>
                  <a:lnTo>
                    <a:pt x="1733" y="90389"/>
                  </a:lnTo>
                  <a:lnTo>
                    <a:pt x="5223" y="89194"/>
                  </a:lnTo>
                  <a:lnTo>
                    <a:pt x="11474" y="83459"/>
                  </a:lnTo>
                  <a:lnTo>
                    <a:pt x="15519" y="82819"/>
                  </a:lnTo>
                  <a:lnTo>
                    <a:pt x="21187" y="82630"/>
                  </a:lnTo>
                  <a:lnTo>
                    <a:pt x="22501" y="81898"/>
                  </a:lnTo>
                  <a:lnTo>
                    <a:pt x="23378" y="80704"/>
                  </a:lnTo>
                  <a:lnTo>
                    <a:pt x="23962" y="79203"/>
                  </a:lnTo>
                  <a:lnTo>
                    <a:pt x="25058" y="78202"/>
                  </a:lnTo>
                  <a:lnTo>
                    <a:pt x="28157" y="77090"/>
                  </a:lnTo>
                  <a:lnTo>
                    <a:pt x="42118" y="75547"/>
                  </a:lnTo>
                  <a:lnTo>
                    <a:pt x="50542" y="71184"/>
                  </a:lnTo>
                  <a:lnTo>
                    <a:pt x="74755" y="69852"/>
                  </a:lnTo>
                  <a:lnTo>
                    <a:pt x="75148" y="69146"/>
                  </a:lnTo>
                  <a:lnTo>
                    <a:pt x="75829" y="64383"/>
                  </a:lnTo>
                  <a:lnTo>
                    <a:pt x="77768" y="63892"/>
                  </a:lnTo>
                  <a:lnTo>
                    <a:pt x="79272" y="63761"/>
                  </a:lnTo>
                  <a:lnTo>
                    <a:pt x="80276" y="62969"/>
                  </a:lnTo>
                  <a:lnTo>
                    <a:pt x="82018" y="58056"/>
                  </a:lnTo>
                  <a:lnTo>
                    <a:pt x="82275" y="47714"/>
                  </a:lnTo>
                  <a:lnTo>
                    <a:pt x="81571" y="46626"/>
                  </a:lnTo>
                  <a:lnTo>
                    <a:pt x="80398" y="45901"/>
                  </a:lnTo>
                  <a:lnTo>
                    <a:pt x="78909" y="45417"/>
                  </a:lnTo>
                  <a:lnTo>
                    <a:pt x="77916" y="44389"/>
                  </a:lnTo>
                  <a:lnTo>
                    <a:pt x="76814" y="41365"/>
                  </a:lnTo>
                  <a:lnTo>
                    <a:pt x="76193" y="35697"/>
                  </a:lnTo>
                  <a:lnTo>
                    <a:pt x="75400" y="34381"/>
                  </a:lnTo>
                  <a:lnTo>
                    <a:pt x="74167" y="33504"/>
                  </a:lnTo>
                  <a:lnTo>
                    <a:pt x="70914" y="32530"/>
                  </a:lnTo>
                  <a:lnTo>
                    <a:pt x="64382" y="31853"/>
                  </a:lnTo>
                  <a:lnTo>
                    <a:pt x="57866" y="37226"/>
                  </a:lnTo>
                  <a:lnTo>
                    <a:pt x="46814" y="55347"/>
                  </a:lnTo>
                  <a:lnTo>
                    <a:pt x="44414" y="74166"/>
                  </a:lnTo>
                  <a:lnTo>
                    <a:pt x="44908" y="97560"/>
                  </a:lnTo>
                  <a:lnTo>
                    <a:pt x="50651" y="117714"/>
                  </a:lnTo>
                  <a:lnTo>
                    <a:pt x="61481" y="133302"/>
                  </a:lnTo>
                  <a:lnTo>
                    <a:pt x="62065" y="135435"/>
                  </a:lnTo>
                  <a:lnTo>
                    <a:pt x="63160" y="136856"/>
                  </a:lnTo>
                  <a:lnTo>
                    <a:pt x="71967" y="142696"/>
                  </a:lnTo>
                  <a:lnTo>
                    <a:pt x="73994" y="143109"/>
                  </a:lnTo>
                  <a:lnTo>
                    <a:pt x="76051" y="142678"/>
                  </a:lnTo>
                  <a:lnTo>
                    <a:pt x="80218" y="141023"/>
                  </a:lnTo>
                  <a:lnTo>
                    <a:pt x="86531" y="139387"/>
                  </a:lnTo>
                  <a:lnTo>
                    <a:pt x="90756" y="136503"/>
                  </a:lnTo>
                  <a:lnTo>
                    <a:pt x="93104" y="132870"/>
                  </a:lnTo>
                  <a:lnTo>
                    <a:pt x="94853" y="128903"/>
                  </a:lnTo>
                  <a:lnTo>
                    <a:pt x="105034" y="112034"/>
                  </a:lnTo>
                  <a:lnTo>
                    <a:pt x="113595" y="82977"/>
                  </a:lnTo>
                  <a:lnTo>
                    <a:pt x="113741" y="80718"/>
                  </a:lnTo>
                  <a:lnTo>
                    <a:pt x="115784" y="76326"/>
                  </a:lnTo>
                  <a:lnTo>
                    <a:pt x="119474" y="71129"/>
                  </a:lnTo>
                  <a:lnTo>
                    <a:pt x="120302" y="64495"/>
                  </a:lnTo>
                  <a:lnTo>
                    <a:pt x="121035" y="64163"/>
                  </a:lnTo>
                  <a:lnTo>
                    <a:pt x="132176" y="63502"/>
                  </a:lnTo>
                  <a:lnTo>
                    <a:pt x="141840" y="72338"/>
                  </a:lnTo>
                  <a:lnTo>
                    <a:pt x="144030" y="76365"/>
                  </a:lnTo>
                  <a:lnTo>
                    <a:pt x="145709" y="80507"/>
                  </a:lnTo>
                  <a:lnTo>
                    <a:pt x="155839" y="97504"/>
                  </a:lnTo>
                  <a:lnTo>
                    <a:pt x="158404" y="105247"/>
                  </a:lnTo>
                  <a:lnTo>
                    <a:pt x="173378" y="122744"/>
                  </a:lnTo>
                  <a:lnTo>
                    <a:pt x="177567" y="125108"/>
                  </a:lnTo>
                  <a:lnTo>
                    <a:pt x="183756" y="126751"/>
                  </a:lnTo>
                  <a:lnTo>
                    <a:pt x="186883" y="126889"/>
                  </a:lnTo>
                  <a:lnTo>
                    <a:pt x="190626" y="125069"/>
                  </a:lnTo>
                  <a:lnTo>
                    <a:pt x="192611" y="123596"/>
                  </a:lnTo>
                  <a:lnTo>
                    <a:pt x="194818" y="120078"/>
                  </a:lnTo>
                  <a:lnTo>
                    <a:pt x="202018" y="90635"/>
                  </a:lnTo>
                  <a:lnTo>
                    <a:pt x="202896" y="59017"/>
                  </a:lnTo>
                  <a:lnTo>
                    <a:pt x="203633" y="41743"/>
                  </a:lnTo>
                  <a:lnTo>
                    <a:pt x="208694" y="21245"/>
                  </a:lnTo>
                  <a:lnTo>
                    <a:pt x="209021" y="13911"/>
                  </a:lnTo>
                  <a:lnTo>
                    <a:pt x="209814" y="11391"/>
                  </a:lnTo>
                  <a:lnTo>
                    <a:pt x="211047" y="9710"/>
                  </a:lnTo>
                  <a:lnTo>
                    <a:pt x="22198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119">
              <a:extLst>
                <a:ext uri="{FF2B5EF4-FFF2-40B4-BE49-F238E27FC236}">
                  <a16:creationId xmlns:a16="http://schemas.microsoft.com/office/drawing/2014/main" id="{9E5B2E0C-6A4D-4B55-BE72-FF3C066B63A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734077" y="2330450"/>
              <a:ext cx="1504924" cy="457175"/>
            </a:xfrm>
            <a:custGeom>
              <a:avLst/>
              <a:gdLst/>
              <a:ahLst/>
              <a:cxnLst/>
              <a:rect l="0" t="0" r="0" b="0"/>
              <a:pathLst>
                <a:path w="1504924" h="457175">
                  <a:moveTo>
                    <a:pt x="1498573" y="0"/>
                  </a:moveTo>
                  <a:lnTo>
                    <a:pt x="1498573" y="0"/>
                  </a:lnTo>
                  <a:lnTo>
                    <a:pt x="1504923" y="0"/>
                  </a:lnTo>
                  <a:lnTo>
                    <a:pt x="1504923" y="9459"/>
                  </a:lnTo>
                  <a:lnTo>
                    <a:pt x="1504218" y="10539"/>
                  </a:lnTo>
                  <a:lnTo>
                    <a:pt x="1503041" y="11260"/>
                  </a:lnTo>
                  <a:lnTo>
                    <a:pt x="1501552" y="11740"/>
                  </a:lnTo>
                  <a:lnTo>
                    <a:pt x="1500559" y="12766"/>
                  </a:lnTo>
                  <a:lnTo>
                    <a:pt x="1499455" y="15787"/>
                  </a:lnTo>
                  <a:lnTo>
                    <a:pt x="1498041" y="23475"/>
                  </a:lnTo>
                  <a:lnTo>
                    <a:pt x="1494261" y="30396"/>
                  </a:lnTo>
                  <a:lnTo>
                    <a:pt x="1492121" y="40364"/>
                  </a:lnTo>
                  <a:lnTo>
                    <a:pt x="1477320" y="68028"/>
                  </a:lnTo>
                  <a:lnTo>
                    <a:pt x="1472582" y="84725"/>
                  </a:lnTo>
                  <a:lnTo>
                    <a:pt x="1454398" y="114303"/>
                  </a:lnTo>
                  <a:lnTo>
                    <a:pt x="1445973" y="127001"/>
                  </a:lnTo>
                  <a:lnTo>
                    <a:pt x="1418034" y="156633"/>
                  </a:lnTo>
                  <a:lnTo>
                    <a:pt x="1389360" y="179937"/>
                  </a:lnTo>
                  <a:lnTo>
                    <a:pt x="1357879" y="201782"/>
                  </a:lnTo>
                  <a:lnTo>
                    <a:pt x="1326992" y="222342"/>
                  </a:lnTo>
                  <a:lnTo>
                    <a:pt x="1298326" y="239202"/>
                  </a:lnTo>
                  <a:lnTo>
                    <a:pt x="1269851" y="256120"/>
                  </a:lnTo>
                  <a:lnTo>
                    <a:pt x="1246026" y="268112"/>
                  </a:lnTo>
                  <a:lnTo>
                    <a:pt x="1221093" y="276447"/>
                  </a:lnTo>
                  <a:lnTo>
                    <a:pt x="1195832" y="284091"/>
                  </a:lnTo>
                  <a:lnTo>
                    <a:pt x="1170473" y="294274"/>
                  </a:lnTo>
                  <a:lnTo>
                    <a:pt x="1145084" y="302073"/>
                  </a:lnTo>
                  <a:lnTo>
                    <a:pt x="1118983" y="308852"/>
                  </a:lnTo>
                  <a:lnTo>
                    <a:pt x="1089925" y="316035"/>
                  </a:lnTo>
                  <a:lnTo>
                    <a:pt x="1063127" y="326081"/>
                  </a:lnTo>
                  <a:lnTo>
                    <a:pt x="1037314" y="333840"/>
                  </a:lnTo>
                  <a:lnTo>
                    <a:pt x="1011791" y="340608"/>
                  </a:lnTo>
                  <a:lnTo>
                    <a:pt x="985649" y="347081"/>
                  </a:lnTo>
                  <a:lnTo>
                    <a:pt x="957286" y="353468"/>
                  </a:lnTo>
                  <a:lnTo>
                    <a:pt x="933438" y="359829"/>
                  </a:lnTo>
                  <a:lnTo>
                    <a:pt x="906067" y="366182"/>
                  </a:lnTo>
                  <a:lnTo>
                    <a:pt x="875259" y="374650"/>
                  </a:lnTo>
                  <a:lnTo>
                    <a:pt x="845577" y="383117"/>
                  </a:lnTo>
                  <a:lnTo>
                    <a:pt x="814967" y="395947"/>
                  </a:lnTo>
                  <a:lnTo>
                    <a:pt x="787806" y="406008"/>
                  </a:lnTo>
                  <a:lnTo>
                    <a:pt x="758688" y="414789"/>
                  </a:lnTo>
                  <a:lnTo>
                    <a:pt x="730829" y="423318"/>
                  </a:lnTo>
                  <a:lnTo>
                    <a:pt x="704942" y="429916"/>
                  </a:lnTo>
                  <a:lnTo>
                    <a:pt x="676076" y="434799"/>
                  </a:lnTo>
                  <a:lnTo>
                    <a:pt x="648266" y="442557"/>
                  </a:lnTo>
                  <a:lnTo>
                    <a:pt x="620508" y="449003"/>
                  </a:lnTo>
                  <a:lnTo>
                    <a:pt x="591430" y="453856"/>
                  </a:lnTo>
                  <a:lnTo>
                    <a:pt x="565302" y="456540"/>
                  </a:lnTo>
                  <a:lnTo>
                    <a:pt x="539758" y="457070"/>
                  </a:lnTo>
                  <a:lnTo>
                    <a:pt x="514330" y="457174"/>
                  </a:lnTo>
                  <a:lnTo>
                    <a:pt x="488924" y="456489"/>
                  </a:lnTo>
                  <a:lnTo>
                    <a:pt x="460544" y="451732"/>
                  </a:lnTo>
                  <a:lnTo>
                    <a:pt x="431381" y="444059"/>
                  </a:lnTo>
                  <a:lnTo>
                    <a:pt x="399971" y="438223"/>
                  </a:lnTo>
                  <a:lnTo>
                    <a:pt x="371637" y="429414"/>
                  </a:lnTo>
                  <a:lnTo>
                    <a:pt x="344361" y="419064"/>
                  </a:lnTo>
                  <a:lnTo>
                    <a:pt x="317538" y="407806"/>
                  </a:lnTo>
                  <a:lnTo>
                    <a:pt x="291107" y="392465"/>
                  </a:lnTo>
                  <a:lnTo>
                    <a:pt x="265222" y="374209"/>
                  </a:lnTo>
                  <a:lnTo>
                    <a:pt x="234732" y="353425"/>
                  </a:lnTo>
                  <a:lnTo>
                    <a:pt x="203148" y="332309"/>
                  </a:lnTo>
                  <a:lnTo>
                    <a:pt x="171420" y="309267"/>
                  </a:lnTo>
                  <a:lnTo>
                    <a:pt x="140378" y="284221"/>
                  </a:lnTo>
                  <a:lnTo>
                    <a:pt x="110019" y="262544"/>
                  </a:lnTo>
                  <a:lnTo>
                    <a:pt x="78331" y="241310"/>
                  </a:lnTo>
                  <a:lnTo>
                    <a:pt x="62231" y="230484"/>
                  </a:lnTo>
                  <a:lnTo>
                    <a:pt x="31160" y="213893"/>
                  </a:lnTo>
                  <a:lnTo>
                    <a:pt x="17083" y="206044"/>
                  </a:lnTo>
                  <a:lnTo>
                    <a:pt x="11574" y="204464"/>
                  </a:lnTo>
                  <a:lnTo>
                    <a:pt x="9824" y="203337"/>
                  </a:lnTo>
                  <a:lnTo>
                    <a:pt x="8657" y="201880"/>
                  </a:lnTo>
                  <a:lnTo>
                    <a:pt x="7879" y="200204"/>
                  </a:lnTo>
                  <a:lnTo>
                    <a:pt x="6655" y="199086"/>
                  </a:lnTo>
                  <a:lnTo>
                    <a:pt x="0" y="196858"/>
                  </a:lnTo>
                  <a:lnTo>
                    <a:pt x="6246" y="196850"/>
                  </a:lnTo>
                  <a:lnTo>
                    <a:pt x="6323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120">
              <a:extLst>
                <a:ext uri="{FF2B5EF4-FFF2-40B4-BE49-F238E27FC236}">
                  <a16:creationId xmlns:a16="http://schemas.microsoft.com/office/drawing/2014/main" id="{EA018D82-A27E-4D94-A7F4-A099D90298F9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715000" y="2489200"/>
              <a:ext cx="139701" cy="101522"/>
            </a:xfrm>
            <a:custGeom>
              <a:avLst/>
              <a:gdLst/>
              <a:ahLst/>
              <a:cxnLst/>
              <a:rect l="0" t="0" r="0" b="0"/>
              <a:pathLst>
                <a:path w="139701" h="101522">
                  <a:moveTo>
                    <a:pt x="19050" y="88900"/>
                  </a:moveTo>
                  <a:lnTo>
                    <a:pt x="19050" y="88900"/>
                  </a:lnTo>
                  <a:lnTo>
                    <a:pt x="19050" y="101521"/>
                  </a:lnTo>
                  <a:lnTo>
                    <a:pt x="19050" y="92138"/>
                  </a:lnTo>
                  <a:lnTo>
                    <a:pt x="18345" y="91059"/>
                  </a:lnTo>
                  <a:lnTo>
                    <a:pt x="17169" y="90339"/>
                  </a:lnTo>
                  <a:lnTo>
                    <a:pt x="15679" y="89860"/>
                  </a:lnTo>
                  <a:lnTo>
                    <a:pt x="14686" y="88834"/>
                  </a:lnTo>
                  <a:lnTo>
                    <a:pt x="13583" y="85813"/>
                  </a:lnTo>
                  <a:lnTo>
                    <a:pt x="12169" y="73761"/>
                  </a:lnTo>
                  <a:lnTo>
                    <a:pt x="7708" y="63854"/>
                  </a:lnTo>
                  <a:lnTo>
                    <a:pt x="5823" y="52963"/>
                  </a:lnTo>
                  <a:lnTo>
                    <a:pt x="1359" y="44459"/>
                  </a:lnTo>
                  <a:lnTo>
                    <a:pt x="0" y="12994"/>
                  </a:lnTo>
                  <a:lnTo>
                    <a:pt x="0" y="7259"/>
                  </a:lnTo>
                  <a:lnTo>
                    <a:pt x="705" y="6956"/>
                  </a:lnTo>
                  <a:lnTo>
                    <a:pt x="3371" y="6619"/>
                  </a:lnTo>
                  <a:lnTo>
                    <a:pt x="6907" y="4588"/>
                  </a:lnTo>
                  <a:lnTo>
                    <a:pt x="11556" y="906"/>
                  </a:lnTo>
                  <a:lnTo>
                    <a:pt x="18067" y="80"/>
                  </a:lnTo>
                  <a:lnTo>
                    <a:pt x="48689" y="0"/>
                  </a:lnTo>
                  <a:lnTo>
                    <a:pt x="52918" y="0"/>
                  </a:lnTo>
                  <a:lnTo>
                    <a:pt x="84623" y="6881"/>
                  </a:lnTo>
                  <a:lnTo>
                    <a:pt x="96705" y="11341"/>
                  </a:lnTo>
                  <a:lnTo>
                    <a:pt x="108381" y="14179"/>
                  </a:lnTo>
                  <a:lnTo>
                    <a:pt x="121598" y="18088"/>
                  </a:lnTo>
                  <a:lnTo>
                    <a:pt x="1397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121">
              <a:extLst>
                <a:ext uri="{FF2B5EF4-FFF2-40B4-BE49-F238E27FC236}">
                  <a16:creationId xmlns:a16="http://schemas.microsoft.com/office/drawing/2014/main" id="{C3726414-5A13-4D84-B4F9-15560B7D1AA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499100" y="2432050"/>
              <a:ext cx="171451" cy="101601"/>
            </a:xfrm>
            <a:custGeom>
              <a:avLst/>
              <a:gdLst/>
              <a:ahLst/>
              <a:cxnLst/>
              <a:rect l="0" t="0" r="0" b="0"/>
              <a:pathLst>
                <a:path w="171451" h="101601">
                  <a:moveTo>
                    <a:pt x="0" y="101600"/>
                  </a:moveTo>
                  <a:lnTo>
                    <a:pt x="0" y="101600"/>
                  </a:lnTo>
                  <a:lnTo>
                    <a:pt x="19026" y="101600"/>
                  </a:lnTo>
                  <a:lnTo>
                    <a:pt x="19050" y="89860"/>
                  </a:lnTo>
                  <a:lnTo>
                    <a:pt x="14686" y="84020"/>
                  </a:lnTo>
                  <a:lnTo>
                    <a:pt x="13289" y="78125"/>
                  </a:lnTo>
                  <a:lnTo>
                    <a:pt x="12778" y="71079"/>
                  </a:lnTo>
                  <a:lnTo>
                    <a:pt x="12046" y="70669"/>
                  </a:lnTo>
                  <a:lnTo>
                    <a:pt x="7239" y="69958"/>
                  </a:lnTo>
                  <a:lnTo>
                    <a:pt x="8627" y="68017"/>
                  </a:lnTo>
                  <a:lnTo>
                    <a:pt x="12462" y="63764"/>
                  </a:lnTo>
                  <a:lnTo>
                    <a:pt x="18146" y="63523"/>
                  </a:lnTo>
                  <a:lnTo>
                    <a:pt x="25115" y="57412"/>
                  </a:lnTo>
                  <a:lnTo>
                    <a:pt x="34213" y="57173"/>
                  </a:lnTo>
                  <a:lnTo>
                    <a:pt x="35509" y="56460"/>
                  </a:lnTo>
                  <a:lnTo>
                    <a:pt x="36373" y="55279"/>
                  </a:lnTo>
                  <a:lnTo>
                    <a:pt x="36949" y="53786"/>
                  </a:lnTo>
                  <a:lnTo>
                    <a:pt x="38038" y="52791"/>
                  </a:lnTo>
                  <a:lnTo>
                    <a:pt x="44500" y="50269"/>
                  </a:lnTo>
                  <a:lnTo>
                    <a:pt x="56183" y="39062"/>
                  </a:lnTo>
                  <a:lnTo>
                    <a:pt x="57065" y="32717"/>
                  </a:lnTo>
                  <a:lnTo>
                    <a:pt x="57150" y="6619"/>
                  </a:lnTo>
                  <a:lnTo>
                    <a:pt x="53779" y="9801"/>
                  </a:lnTo>
                  <a:lnTo>
                    <a:pt x="52124" y="13293"/>
                  </a:lnTo>
                  <a:lnTo>
                    <a:pt x="50811" y="38104"/>
                  </a:lnTo>
                  <a:lnTo>
                    <a:pt x="50800" y="69763"/>
                  </a:lnTo>
                  <a:lnTo>
                    <a:pt x="63161" y="69849"/>
                  </a:lnTo>
                  <a:lnTo>
                    <a:pt x="69580" y="63761"/>
                  </a:lnTo>
                  <a:lnTo>
                    <a:pt x="73141" y="63578"/>
                  </a:lnTo>
                  <a:lnTo>
                    <a:pt x="74160" y="62846"/>
                  </a:lnTo>
                  <a:lnTo>
                    <a:pt x="74840" y="61653"/>
                  </a:lnTo>
                  <a:lnTo>
                    <a:pt x="75293" y="60152"/>
                  </a:lnTo>
                  <a:lnTo>
                    <a:pt x="76301" y="59151"/>
                  </a:lnTo>
                  <a:lnTo>
                    <a:pt x="82265" y="57228"/>
                  </a:lnTo>
                  <a:lnTo>
                    <a:pt x="94343" y="57150"/>
                  </a:lnTo>
                  <a:lnTo>
                    <a:pt x="94644" y="56444"/>
                  </a:lnTo>
                  <a:lnTo>
                    <a:pt x="95171" y="51683"/>
                  </a:lnTo>
                  <a:lnTo>
                    <a:pt x="99599" y="45905"/>
                  </a:lnTo>
                  <a:lnTo>
                    <a:pt x="101007" y="40021"/>
                  </a:lnTo>
                  <a:lnTo>
                    <a:pt x="101522" y="32978"/>
                  </a:lnTo>
                  <a:lnTo>
                    <a:pt x="107685" y="25694"/>
                  </a:lnTo>
                  <a:lnTo>
                    <a:pt x="119743" y="25401"/>
                  </a:lnTo>
                  <a:lnTo>
                    <a:pt x="125541" y="29764"/>
                  </a:lnTo>
                  <a:lnTo>
                    <a:pt x="131429" y="31867"/>
                  </a:lnTo>
                  <a:lnTo>
                    <a:pt x="137641" y="35939"/>
                  </a:lnTo>
                  <a:lnTo>
                    <a:pt x="143951" y="38166"/>
                  </a:lnTo>
                  <a:lnTo>
                    <a:pt x="150994" y="42274"/>
                  </a:lnTo>
                  <a:lnTo>
                    <a:pt x="162964" y="44163"/>
                  </a:lnTo>
                  <a:lnTo>
                    <a:pt x="166032" y="42441"/>
                  </a:lnTo>
                  <a:lnTo>
                    <a:pt x="170379" y="38958"/>
                  </a:lnTo>
                  <a:lnTo>
                    <a:pt x="170974" y="36600"/>
                  </a:lnTo>
                  <a:lnTo>
                    <a:pt x="171445" y="4965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22">
              <a:extLst>
                <a:ext uri="{FF2B5EF4-FFF2-40B4-BE49-F238E27FC236}">
                  <a16:creationId xmlns:a16="http://schemas.microsoft.com/office/drawing/2014/main" id="{C51BF169-E3BA-4B48-A8B0-E9AF0087286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962408" y="2527378"/>
              <a:ext cx="1409693" cy="463395"/>
            </a:xfrm>
            <a:custGeom>
              <a:avLst/>
              <a:gdLst/>
              <a:ahLst/>
              <a:cxnLst/>
              <a:rect l="0" t="0" r="0" b="0"/>
              <a:pathLst>
                <a:path w="1409693" h="463395">
                  <a:moveTo>
                    <a:pt x="1409692" y="6272"/>
                  </a:moveTo>
                  <a:lnTo>
                    <a:pt x="1409692" y="6272"/>
                  </a:lnTo>
                  <a:lnTo>
                    <a:pt x="1409692" y="0"/>
                  </a:lnTo>
                  <a:lnTo>
                    <a:pt x="1409692" y="6249"/>
                  </a:lnTo>
                  <a:lnTo>
                    <a:pt x="1404225" y="6270"/>
                  </a:lnTo>
                  <a:lnTo>
                    <a:pt x="1403931" y="6976"/>
                  </a:lnTo>
                  <a:lnTo>
                    <a:pt x="1403342" y="37424"/>
                  </a:lnTo>
                  <a:lnTo>
                    <a:pt x="1403342" y="68889"/>
                  </a:lnTo>
                  <a:lnTo>
                    <a:pt x="1401460" y="74789"/>
                  </a:lnTo>
                  <a:lnTo>
                    <a:pt x="1398978" y="80468"/>
                  </a:lnTo>
                  <a:lnTo>
                    <a:pt x="1391602" y="112192"/>
                  </a:lnTo>
                  <a:lnTo>
                    <a:pt x="1381888" y="137513"/>
                  </a:lnTo>
                  <a:lnTo>
                    <a:pt x="1365231" y="165415"/>
                  </a:lnTo>
                  <a:lnTo>
                    <a:pt x="1356774" y="178662"/>
                  </a:lnTo>
                  <a:lnTo>
                    <a:pt x="1328266" y="208318"/>
                  </a:lnTo>
                  <a:lnTo>
                    <a:pt x="1314869" y="223622"/>
                  </a:lnTo>
                  <a:lnTo>
                    <a:pt x="1309693" y="230578"/>
                  </a:lnTo>
                  <a:lnTo>
                    <a:pt x="1284419" y="249326"/>
                  </a:lnTo>
                  <a:lnTo>
                    <a:pt x="1278520" y="256113"/>
                  </a:lnTo>
                  <a:lnTo>
                    <a:pt x="1250822" y="279760"/>
                  </a:lnTo>
                  <a:lnTo>
                    <a:pt x="1233985" y="292971"/>
                  </a:lnTo>
                  <a:lnTo>
                    <a:pt x="1203669" y="313251"/>
                  </a:lnTo>
                  <a:lnTo>
                    <a:pt x="1172508" y="327825"/>
                  </a:lnTo>
                  <a:lnTo>
                    <a:pt x="1140810" y="341395"/>
                  </a:lnTo>
                  <a:lnTo>
                    <a:pt x="1110955" y="356754"/>
                  </a:lnTo>
                  <a:lnTo>
                    <a:pt x="1084480" y="368106"/>
                  </a:lnTo>
                  <a:lnTo>
                    <a:pt x="1056802" y="376666"/>
                  </a:lnTo>
                  <a:lnTo>
                    <a:pt x="1027725" y="387269"/>
                  </a:lnTo>
                  <a:lnTo>
                    <a:pt x="996109" y="397855"/>
                  </a:lnTo>
                  <a:lnTo>
                    <a:pt x="966491" y="406322"/>
                  </a:lnTo>
                  <a:lnTo>
                    <a:pt x="940048" y="414789"/>
                  </a:lnTo>
                  <a:lnTo>
                    <a:pt x="910078" y="423255"/>
                  </a:lnTo>
                  <a:lnTo>
                    <a:pt x="883044" y="433603"/>
                  </a:lnTo>
                  <a:lnTo>
                    <a:pt x="870121" y="439614"/>
                  </a:lnTo>
                  <a:lnTo>
                    <a:pt x="844577" y="445354"/>
                  </a:lnTo>
                  <a:lnTo>
                    <a:pt x="815778" y="449702"/>
                  </a:lnTo>
                  <a:lnTo>
                    <a:pt x="787982" y="454924"/>
                  </a:lnTo>
                  <a:lnTo>
                    <a:pt x="762108" y="456688"/>
                  </a:lnTo>
                  <a:lnTo>
                    <a:pt x="736615" y="457036"/>
                  </a:lnTo>
                  <a:lnTo>
                    <a:pt x="711197" y="461469"/>
                  </a:lnTo>
                  <a:lnTo>
                    <a:pt x="683911" y="463076"/>
                  </a:lnTo>
                  <a:lnTo>
                    <a:pt x="654925" y="463394"/>
                  </a:lnTo>
                  <a:lnTo>
                    <a:pt x="624290" y="461580"/>
                  </a:lnTo>
                  <a:lnTo>
                    <a:pt x="602382" y="458003"/>
                  </a:lnTo>
                  <a:lnTo>
                    <a:pt x="571379" y="455356"/>
                  </a:lnTo>
                  <a:lnTo>
                    <a:pt x="544091" y="450670"/>
                  </a:lnTo>
                  <a:lnTo>
                    <a:pt x="514078" y="442013"/>
                  </a:lnTo>
                  <a:lnTo>
                    <a:pt x="482557" y="431684"/>
                  </a:lnTo>
                  <a:lnTo>
                    <a:pt x="454496" y="421133"/>
                  </a:lnTo>
                  <a:lnTo>
                    <a:pt x="426373" y="412671"/>
                  </a:lnTo>
                  <a:lnTo>
                    <a:pt x="400226" y="404205"/>
                  </a:lnTo>
                  <a:lnTo>
                    <a:pt x="374678" y="395033"/>
                  </a:lnTo>
                  <a:lnTo>
                    <a:pt x="347368" y="382247"/>
                  </a:lnTo>
                  <a:lnTo>
                    <a:pt x="318376" y="369346"/>
                  </a:lnTo>
                  <a:lnTo>
                    <a:pt x="287903" y="357573"/>
                  </a:lnTo>
                  <a:lnTo>
                    <a:pt x="258887" y="342391"/>
                  </a:lnTo>
                  <a:lnTo>
                    <a:pt x="234511" y="329994"/>
                  </a:lnTo>
                  <a:lnTo>
                    <a:pt x="209414" y="317384"/>
                  </a:lnTo>
                  <a:lnTo>
                    <a:pt x="179021" y="300481"/>
                  </a:lnTo>
                  <a:lnTo>
                    <a:pt x="148271" y="282848"/>
                  </a:lnTo>
                  <a:lnTo>
                    <a:pt x="121082" y="261596"/>
                  </a:lnTo>
                  <a:lnTo>
                    <a:pt x="95329" y="243600"/>
                  </a:lnTo>
                  <a:lnTo>
                    <a:pt x="69859" y="226457"/>
                  </a:lnTo>
                  <a:lnTo>
                    <a:pt x="41177" y="206079"/>
                  </a:lnTo>
                  <a:lnTo>
                    <a:pt x="9970" y="186916"/>
                  </a:lnTo>
                  <a:lnTo>
                    <a:pt x="0" y="177730"/>
                  </a:lnTo>
                  <a:lnTo>
                    <a:pt x="6265" y="171450"/>
                  </a:lnTo>
                  <a:lnTo>
                    <a:pt x="12692" y="1713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23">
              <a:extLst>
                <a:ext uri="{FF2B5EF4-FFF2-40B4-BE49-F238E27FC236}">
                  <a16:creationId xmlns:a16="http://schemas.microsoft.com/office/drawing/2014/main" id="{0889715E-09F9-4A0B-BD6D-C5F58C29E44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943350" y="2660919"/>
              <a:ext cx="152401" cy="114009"/>
            </a:xfrm>
            <a:custGeom>
              <a:avLst/>
              <a:gdLst/>
              <a:ahLst/>
              <a:cxnLst/>
              <a:rect l="0" t="0" r="0" b="0"/>
              <a:pathLst>
                <a:path w="152401" h="114009">
                  <a:moveTo>
                    <a:pt x="25400" y="107681"/>
                  </a:moveTo>
                  <a:lnTo>
                    <a:pt x="25400" y="107681"/>
                  </a:lnTo>
                  <a:lnTo>
                    <a:pt x="25400" y="114008"/>
                  </a:lnTo>
                  <a:lnTo>
                    <a:pt x="25400" y="108562"/>
                  </a:lnTo>
                  <a:lnTo>
                    <a:pt x="21036" y="102785"/>
                  </a:lnTo>
                  <a:lnTo>
                    <a:pt x="18933" y="96901"/>
                  </a:lnTo>
                  <a:lnTo>
                    <a:pt x="14860" y="89984"/>
                  </a:lnTo>
                  <a:lnTo>
                    <a:pt x="12635" y="80016"/>
                  </a:lnTo>
                  <a:lnTo>
                    <a:pt x="7800" y="69970"/>
                  </a:lnTo>
                  <a:lnTo>
                    <a:pt x="403" y="38226"/>
                  </a:lnTo>
                  <a:lnTo>
                    <a:pt x="0" y="9354"/>
                  </a:lnTo>
                  <a:lnTo>
                    <a:pt x="705" y="8263"/>
                  </a:lnTo>
                  <a:lnTo>
                    <a:pt x="1881" y="7536"/>
                  </a:lnTo>
                  <a:lnTo>
                    <a:pt x="5467" y="6369"/>
                  </a:lnTo>
                  <a:lnTo>
                    <a:pt x="5958" y="4327"/>
                  </a:lnTo>
                  <a:lnTo>
                    <a:pt x="6088" y="2795"/>
                  </a:lnTo>
                  <a:lnTo>
                    <a:pt x="6881" y="1774"/>
                  </a:lnTo>
                  <a:lnTo>
                    <a:pt x="9644" y="639"/>
                  </a:lnTo>
                  <a:lnTo>
                    <a:pt x="15165" y="0"/>
                  </a:lnTo>
                  <a:lnTo>
                    <a:pt x="43335" y="9197"/>
                  </a:lnTo>
                  <a:lnTo>
                    <a:pt x="72025" y="23073"/>
                  </a:lnTo>
                  <a:lnTo>
                    <a:pt x="88911" y="33374"/>
                  </a:lnTo>
                  <a:lnTo>
                    <a:pt x="120631" y="57854"/>
                  </a:lnTo>
                  <a:lnTo>
                    <a:pt x="152400" y="8228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SMARTInkShape-Group23">
            <a:extLst>
              <a:ext uri="{FF2B5EF4-FFF2-40B4-BE49-F238E27FC236}">
                <a16:creationId xmlns:a16="http://schemas.microsoft.com/office/drawing/2014/main" id="{17C53BA1-6D1D-4E15-8D46-CACACB1CCF59}"/>
              </a:ext>
            </a:extLst>
          </p:cNvPr>
          <p:cNvGrpSpPr/>
          <p:nvPr/>
        </p:nvGrpSpPr>
        <p:grpSpPr>
          <a:xfrm>
            <a:off x="7493000" y="1670127"/>
            <a:ext cx="1333390" cy="596814"/>
            <a:chOff x="7493000" y="1670127"/>
            <a:chExt cx="1333390" cy="596814"/>
          </a:xfrm>
        </p:grpSpPr>
        <p:sp>
          <p:nvSpPr>
            <p:cNvPr id="146" name="SMARTInkShape-124">
              <a:extLst>
                <a:ext uri="{FF2B5EF4-FFF2-40B4-BE49-F238E27FC236}">
                  <a16:creationId xmlns:a16="http://schemas.microsoft.com/office/drawing/2014/main" id="{08A15AA8-DE21-4D78-999B-57D5976F4D6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493000" y="2197100"/>
              <a:ext cx="31749" cy="69841"/>
            </a:xfrm>
            <a:custGeom>
              <a:avLst/>
              <a:gdLst/>
              <a:ahLst/>
              <a:cxnLst/>
              <a:rect l="0" t="0" r="0" b="0"/>
              <a:pathLst>
                <a:path w="31749" h="69841">
                  <a:moveTo>
                    <a:pt x="19050" y="0"/>
                  </a:moveTo>
                  <a:lnTo>
                    <a:pt x="19050" y="0"/>
                  </a:lnTo>
                  <a:lnTo>
                    <a:pt x="19050" y="21438"/>
                  </a:lnTo>
                  <a:lnTo>
                    <a:pt x="20932" y="25520"/>
                  </a:lnTo>
                  <a:lnTo>
                    <a:pt x="23414" y="29687"/>
                  </a:lnTo>
                  <a:lnTo>
                    <a:pt x="25008" y="38111"/>
                  </a:lnTo>
                  <a:lnTo>
                    <a:pt x="25139" y="40224"/>
                  </a:lnTo>
                  <a:lnTo>
                    <a:pt x="27165" y="44453"/>
                  </a:lnTo>
                  <a:lnTo>
                    <a:pt x="29712" y="48685"/>
                  </a:lnTo>
                  <a:lnTo>
                    <a:pt x="31348" y="57150"/>
                  </a:lnTo>
                  <a:lnTo>
                    <a:pt x="31748" y="69740"/>
                  </a:lnTo>
                  <a:lnTo>
                    <a:pt x="26282" y="69840"/>
                  </a:lnTo>
                  <a:lnTo>
                    <a:pt x="22290" y="66476"/>
                  </a:lnTo>
                  <a:lnTo>
                    <a:pt x="20491" y="62941"/>
                  </a:lnTo>
                  <a:lnTo>
                    <a:pt x="20010" y="61011"/>
                  </a:lnTo>
                  <a:lnTo>
                    <a:pt x="18985" y="59724"/>
                  </a:lnTo>
                  <a:lnTo>
                    <a:pt x="10295" y="54118"/>
                  </a:lnTo>
                  <a:lnTo>
                    <a:pt x="8104" y="50393"/>
                  </a:lnTo>
                  <a:lnTo>
                    <a:pt x="7520" y="48412"/>
                  </a:lnTo>
                  <a:lnTo>
                    <a:pt x="6424" y="47092"/>
                  </a:lnTo>
                  <a:lnTo>
                    <a:pt x="26" y="44459"/>
                  </a:lnTo>
                  <a:lnTo>
                    <a:pt x="17900" y="44450"/>
                  </a:lnTo>
                  <a:lnTo>
                    <a:pt x="30860" y="56261"/>
                  </a:lnTo>
                  <a:lnTo>
                    <a:pt x="30451" y="56557"/>
                  </a:lnTo>
                  <a:lnTo>
                    <a:pt x="26205" y="57072"/>
                  </a:lnTo>
                  <a:lnTo>
                    <a:pt x="20003" y="51676"/>
                  </a:lnTo>
                  <a:lnTo>
                    <a:pt x="19332" y="47688"/>
                  </a:lnTo>
                  <a:lnTo>
                    <a:pt x="18533" y="46609"/>
                  </a:lnTo>
                  <a:lnTo>
                    <a:pt x="15763" y="45410"/>
                  </a:lnTo>
                  <a:lnTo>
                    <a:pt x="14742" y="44384"/>
                  </a:lnTo>
                  <a:lnTo>
                    <a:pt x="12780" y="38387"/>
                  </a:lnTo>
                  <a:lnTo>
                    <a:pt x="12707" y="32658"/>
                  </a:lnTo>
                  <a:lnTo>
                    <a:pt x="13411" y="32355"/>
                  </a:lnTo>
                  <a:lnTo>
                    <a:pt x="22344" y="31757"/>
                  </a:lnTo>
                  <a:lnTo>
                    <a:pt x="23362" y="32460"/>
                  </a:lnTo>
                  <a:lnTo>
                    <a:pt x="24041" y="33635"/>
                  </a:lnTo>
                  <a:lnTo>
                    <a:pt x="25132" y="37218"/>
                  </a:lnTo>
                  <a:lnTo>
                    <a:pt x="30844" y="43490"/>
                  </a:lnTo>
                  <a:lnTo>
                    <a:pt x="31482" y="47537"/>
                  </a:lnTo>
                  <a:lnTo>
                    <a:pt x="30866" y="48624"/>
                  </a:lnTo>
                  <a:lnTo>
                    <a:pt x="29749" y="49350"/>
                  </a:lnTo>
                  <a:lnTo>
                    <a:pt x="28299" y="49833"/>
                  </a:lnTo>
                  <a:lnTo>
                    <a:pt x="27333" y="50861"/>
                  </a:lnTo>
                  <a:lnTo>
                    <a:pt x="26259" y="53885"/>
                  </a:lnTo>
                  <a:lnTo>
                    <a:pt x="25267" y="54973"/>
                  </a:lnTo>
                  <a:lnTo>
                    <a:pt x="20008" y="56863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125">
              <a:extLst>
                <a:ext uri="{FF2B5EF4-FFF2-40B4-BE49-F238E27FC236}">
                  <a16:creationId xmlns:a16="http://schemas.microsoft.com/office/drawing/2014/main" id="{774BAE29-09C5-4E1E-88BD-FD2E6467DDF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24750" y="1771650"/>
              <a:ext cx="1187451" cy="431796"/>
            </a:xfrm>
            <a:custGeom>
              <a:avLst/>
              <a:gdLst/>
              <a:ahLst/>
              <a:cxnLst/>
              <a:rect l="0" t="0" r="0" b="0"/>
              <a:pathLst>
                <a:path w="1187451" h="431796">
                  <a:moveTo>
                    <a:pt x="6350" y="425450"/>
                  </a:moveTo>
                  <a:lnTo>
                    <a:pt x="6350" y="425450"/>
                  </a:lnTo>
                  <a:lnTo>
                    <a:pt x="0" y="425450"/>
                  </a:lnTo>
                  <a:lnTo>
                    <a:pt x="28375" y="425450"/>
                  </a:lnTo>
                  <a:lnTo>
                    <a:pt x="40471" y="426156"/>
                  </a:lnTo>
                  <a:lnTo>
                    <a:pt x="64788" y="430917"/>
                  </a:lnTo>
                  <a:lnTo>
                    <a:pt x="95421" y="431684"/>
                  </a:lnTo>
                  <a:lnTo>
                    <a:pt x="124054" y="431777"/>
                  </a:lnTo>
                  <a:lnTo>
                    <a:pt x="152524" y="431795"/>
                  </a:lnTo>
                  <a:lnTo>
                    <a:pt x="182711" y="429918"/>
                  </a:lnTo>
                  <a:lnTo>
                    <a:pt x="206537" y="424892"/>
                  </a:lnTo>
                  <a:lnTo>
                    <a:pt x="234058" y="420816"/>
                  </a:lnTo>
                  <a:lnTo>
                    <a:pt x="260086" y="417727"/>
                  </a:lnTo>
                  <a:lnTo>
                    <a:pt x="287553" y="412343"/>
                  </a:lnTo>
                  <a:lnTo>
                    <a:pt x="318034" y="404398"/>
                  </a:lnTo>
                  <a:lnTo>
                    <a:pt x="349408" y="394988"/>
                  </a:lnTo>
                  <a:lnTo>
                    <a:pt x="381047" y="385850"/>
                  </a:lnTo>
                  <a:lnTo>
                    <a:pt x="412764" y="374206"/>
                  </a:lnTo>
                  <a:lnTo>
                    <a:pt x="444504" y="359937"/>
                  </a:lnTo>
                  <a:lnTo>
                    <a:pt x="474370" y="344185"/>
                  </a:lnTo>
                  <a:lnTo>
                    <a:pt x="502974" y="328699"/>
                  </a:lnTo>
                  <a:lnTo>
                    <a:pt x="531910" y="310705"/>
                  </a:lnTo>
                  <a:lnTo>
                    <a:pt x="558359" y="290087"/>
                  </a:lnTo>
                  <a:lnTo>
                    <a:pt x="584069" y="266104"/>
                  </a:lnTo>
                  <a:lnTo>
                    <a:pt x="609560" y="243005"/>
                  </a:lnTo>
                  <a:lnTo>
                    <a:pt x="634988" y="220874"/>
                  </a:lnTo>
                  <a:lnTo>
                    <a:pt x="660397" y="198324"/>
                  </a:lnTo>
                  <a:lnTo>
                    <a:pt x="690895" y="168370"/>
                  </a:lnTo>
                  <a:lnTo>
                    <a:pt x="718008" y="140346"/>
                  </a:lnTo>
                  <a:lnTo>
                    <a:pt x="747927" y="114428"/>
                  </a:lnTo>
                  <a:lnTo>
                    <a:pt x="777800" y="88925"/>
                  </a:lnTo>
                  <a:lnTo>
                    <a:pt x="802508" y="73228"/>
                  </a:lnTo>
                  <a:lnTo>
                    <a:pt x="831074" y="59641"/>
                  </a:lnTo>
                  <a:lnTo>
                    <a:pt x="858510" y="50048"/>
                  </a:lnTo>
                  <a:lnTo>
                    <a:pt x="884513" y="42738"/>
                  </a:lnTo>
                  <a:lnTo>
                    <a:pt x="913463" y="36103"/>
                  </a:lnTo>
                  <a:lnTo>
                    <a:pt x="941012" y="29669"/>
                  </a:lnTo>
                  <a:lnTo>
                    <a:pt x="970420" y="26665"/>
                  </a:lnTo>
                  <a:lnTo>
                    <a:pt x="998105" y="25775"/>
                  </a:lnTo>
                  <a:lnTo>
                    <a:pt x="1024182" y="25511"/>
                  </a:lnTo>
                  <a:lnTo>
                    <a:pt x="1049782" y="25433"/>
                  </a:lnTo>
                  <a:lnTo>
                    <a:pt x="1078647" y="25406"/>
                  </a:lnTo>
                  <a:lnTo>
                    <a:pt x="1107766" y="25401"/>
                  </a:lnTo>
                  <a:lnTo>
                    <a:pt x="1138687" y="25400"/>
                  </a:lnTo>
                  <a:lnTo>
                    <a:pt x="1163792" y="25400"/>
                  </a:lnTo>
                  <a:lnTo>
                    <a:pt x="1168233" y="23519"/>
                  </a:lnTo>
                  <a:lnTo>
                    <a:pt x="1172559" y="21036"/>
                  </a:lnTo>
                  <a:lnTo>
                    <a:pt x="1181085" y="19442"/>
                  </a:lnTo>
                  <a:lnTo>
                    <a:pt x="1183208" y="19312"/>
                  </a:lnTo>
                  <a:lnTo>
                    <a:pt x="1184620" y="18519"/>
                  </a:lnTo>
                  <a:lnTo>
                    <a:pt x="1185564" y="17285"/>
                  </a:lnTo>
                  <a:lnTo>
                    <a:pt x="1187339" y="12968"/>
                  </a:lnTo>
                  <a:lnTo>
                    <a:pt x="1187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126">
              <a:extLst>
                <a:ext uri="{FF2B5EF4-FFF2-40B4-BE49-F238E27FC236}">
                  <a16:creationId xmlns:a16="http://schemas.microsoft.com/office/drawing/2014/main" id="{D2E555B2-B393-4BF9-BF7D-3A7D5B7CD43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591834" y="1670127"/>
              <a:ext cx="234556" cy="253924"/>
            </a:xfrm>
            <a:custGeom>
              <a:avLst/>
              <a:gdLst/>
              <a:ahLst/>
              <a:cxnLst/>
              <a:rect l="0" t="0" r="0" b="0"/>
              <a:pathLst>
                <a:path w="234556" h="253924">
                  <a:moveTo>
                    <a:pt x="12416" y="6273"/>
                  </a:moveTo>
                  <a:lnTo>
                    <a:pt x="12416" y="6273"/>
                  </a:lnTo>
                  <a:lnTo>
                    <a:pt x="9044" y="6273"/>
                  </a:lnTo>
                  <a:lnTo>
                    <a:pt x="8052" y="5567"/>
                  </a:lnTo>
                  <a:lnTo>
                    <a:pt x="7390" y="4392"/>
                  </a:lnTo>
                  <a:lnTo>
                    <a:pt x="6948" y="2902"/>
                  </a:lnTo>
                  <a:lnTo>
                    <a:pt x="5948" y="1909"/>
                  </a:lnTo>
                  <a:lnTo>
                    <a:pt x="0" y="0"/>
                  </a:lnTo>
                  <a:lnTo>
                    <a:pt x="19481" y="5884"/>
                  </a:lnTo>
                  <a:lnTo>
                    <a:pt x="21360" y="6014"/>
                  </a:lnTo>
                  <a:lnTo>
                    <a:pt x="25328" y="8039"/>
                  </a:lnTo>
                  <a:lnTo>
                    <a:pt x="55125" y="27470"/>
                  </a:lnTo>
                  <a:lnTo>
                    <a:pt x="84405" y="42964"/>
                  </a:lnTo>
                  <a:lnTo>
                    <a:pt x="97796" y="52265"/>
                  </a:lnTo>
                  <a:lnTo>
                    <a:pt x="114149" y="57059"/>
                  </a:lnTo>
                  <a:lnTo>
                    <a:pt x="140409" y="71191"/>
                  </a:lnTo>
                  <a:lnTo>
                    <a:pt x="169415" y="82381"/>
                  </a:lnTo>
                  <a:lnTo>
                    <a:pt x="192102" y="93750"/>
                  </a:lnTo>
                  <a:lnTo>
                    <a:pt x="217352" y="116078"/>
                  </a:lnTo>
                  <a:lnTo>
                    <a:pt x="230400" y="137855"/>
                  </a:lnTo>
                  <a:lnTo>
                    <a:pt x="233402" y="150310"/>
                  </a:lnTo>
                  <a:lnTo>
                    <a:pt x="234555" y="181083"/>
                  </a:lnTo>
                  <a:lnTo>
                    <a:pt x="231262" y="194398"/>
                  </a:lnTo>
                  <a:lnTo>
                    <a:pt x="214270" y="223405"/>
                  </a:lnTo>
                  <a:lnTo>
                    <a:pt x="207726" y="231657"/>
                  </a:lnTo>
                  <a:lnTo>
                    <a:pt x="187899" y="248691"/>
                  </a:lnTo>
                  <a:lnTo>
                    <a:pt x="171166" y="2539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SMARTInkShape-Group24">
            <a:extLst>
              <a:ext uri="{FF2B5EF4-FFF2-40B4-BE49-F238E27FC236}">
                <a16:creationId xmlns:a16="http://schemas.microsoft.com/office/drawing/2014/main" id="{2E448144-50FD-4291-9083-7EF992EAF625}"/>
              </a:ext>
            </a:extLst>
          </p:cNvPr>
          <p:cNvGrpSpPr/>
          <p:nvPr/>
        </p:nvGrpSpPr>
        <p:grpSpPr>
          <a:xfrm>
            <a:off x="5378450" y="1886053"/>
            <a:ext cx="2565105" cy="564779"/>
            <a:chOff x="5378450" y="1886053"/>
            <a:chExt cx="2565105" cy="564779"/>
          </a:xfrm>
        </p:grpSpPr>
        <p:sp>
          <p:nvSpPr>
            <p:cNvPr id="150" name="SMARTInkShape-127">
              <a:extLst>
                <a:ext uri="{FF2B5EF4-FFF2-40B4-BE49-F238E27FC236}">
                  <a16:creationId xmlns:a16="http://schemas.microsoft.com/office/drawing/2014/main" id="{65618D8A-976A-496D-A05D-77624278866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378450" y="2197100"/>
              <a:ext cx="25401" cy="49910"/>
            </a:xfrm>
            <a:custGeom>
              <a:avLst/>
              <a:gdLst/>
              <a:ahLst/>
              <a:cxnLst/>
              <a:rect l="0" t="0" r="0" b="0"/>
              <a:pathLst>
                <a:path w="25401" h="49910">
                  <a:moveTo>
                    <a:pt x="6350" y="0"/>
                  </a:moveTo>
                  <a:lnTo>
                    <a:pt x="6350" y="0"/>
                  </a:lnTo>
                  <a:lnTo>
                    <a:pt x="15810" y="9459"/>
                  </a:lnTo>
                  <a:lnTo>
                    <a:pt x="17610" y="13141"/>
                  </a:lnTo>
                  <a:lnTo>
                    <a:pt x="20805" y="30465"/>
                  </a:lnTo>
                  <a:lnTo>
                    <a:pt x="24493" y="36592"/>
                  </a:lnTo>
                  <a:lnTo>
                    <a:pt x="25393" y="44361"/>
                  </a:lnTo>
                  <a:lnTo>
                    <a:pt x="25400" y="49909"/>
                  </a:lnTo>
                  <a:lnTo>
                    <a:pt x="18493" y="45657"/>
                  </a:lnTo>
                  <a:lnTo>
                    <a:pt x="13845" y="44688"/>
                  </a:lnTo>
                  <a:lnTo>
                    <a:pt x="7333" y="39004"/>
                  </a:lnTo>
                  <a:lnTo>
                    <a:pt x="5837" y="29551"/>
                  </a:lnTo>
                  <a:lnTo>
                    <a:pt x="4598" y="28167"/>
                  </a:lnTo>
                  <a:lnTo>
                    <a:pt x="3065" y="27245"/>
                  </a:lnTo>
                  <a:lnTo>
                    <a:pt x="2042" y="25924"/>
                  </a:lnTo>
                  <a:lnTo>
                    <a:pt x="907" y="22576"/>
                  </a:lnTo>
                  <a:lnTo>
                    <a:pt x="0" y="7236"/>
                  </a:lnTo>
                  <a:lnTo>
                    <a:pt x="705" y="6940"/>
                  </a:lnTo>
                  <a:lnTo>
                    <a:pt x="12361" y="6357"/>
                  </a:lnTo>
                  <a:lnTo>
                    <a:pt x="18137" y="11818"/>
                  </a:lnTo>
                  <a:lnTo>
                    <a:pt x="18971" y="18090"/>
                  </a:lnTo>
                  <a:lnTo>
                    <a:pt x="190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128">
              <a:extLst>
                <a:ext uri="{FF2B5EF4-FFF2-40B4-BE49-F238E27FC236}">
                  <a16:creationId xmlns:a16="http://schemas.microsoft.com/office/drawing/2014/main" id="{3F0F5E6D-654B-461C-8174-F4C7CD8BE99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17433" y="2382164"/>
              <a:ext cx="24516" cy="55329"/>
            </a:xfrm>
            <a:custGeom>
              <a:avLst/>
              <a:gdLst/>
              <a:ahLst/>
              <a:cxnLst/>
              <a:rect l="0" t="0" r="0" b="0"/>
              <a:pathLst>
                <a:path w="24516" h="55329">
                  <a:moveTo>
                    <a:pt x="11817" y="30836"/>
                  </a:moveTo>
                  <a:lnTo>
                    <a:pt x="11817" y="30836"/>
                  </a:lnTo>
                  <a:lnTo>
                    <a:pt x="11817" y="24748"/>
                  </a:lnTo>
                  <a:lnTo>
                    <a:pt x="5546" y="11943"/>
                  </a:lnTo>
                  <a:lnTo>
                    <a:pt x="5474" y="17267"/>
                  </a:lnTo>
                  <a:lnTo>
                    <a:pt x="8840" y="21249"/>
                  </a:lnTo>
                  <a:lnTo>
                    <a:pt x="9127" y="23034"/>
                  </a:lnTo>
                  <a:lnTo>
                    <a:pt x="7565" y="26898"/>
                  </a:lnTo>
                  <a:lnTo>
                    <a:pt x="7571" y="28916"/>
                  </a:lnTo>
                  <a:lnTo>
                    <a:pt x="9459" y="33040"/>
                  </a:lnTo>
                  <a:lnTo>
                    <a:pt x="9540" y="34422"/>
                  </a:lnTo>
                  <a:lnTo>
                    <a:pt x="8887" y="35343"/>
                  </a:lnTo>
                  <a:lnTo>
                    <a:pt x="7747" y="35958"/>
                  </a:lnTo>
                  <a:lnTo>
                    <a:pt x="7693" y="37073"/>
                  </a:lnTo>
                  <a:lnTo>
                    <a:pt x="11134" y="42545"/>
                  </a:lnTo>
                  <a:lnTo>
                    <a:pt x="9632" y="44977"/>
                  </a:lnTo>
                  <a:lnTo>
                    <a:pt x="5711" y="49599"/>
                  </a:lnTo>
                  <a:lnTo>
                    <a:pt x="5490" y="55328"/>
                  </a:lnTo>
                  <a:lnTo>
                    <a:pt x="5474" y="52596"/>
                  </a:lnTo>
                  <a:lnTo>
                    <a:pt x="3588" y="49209"/>
                  </a:lnTo>
                  <a:lnTo>
                    <a:pt x="0" y="44657"/>
                  </a:lnTo>
                  <a:lnTo>
                    <a:pt x="412" y="43578"/>
                  </a:lnTo>
                  <a:lnTo>
                    <a:pt x="2749" y="40497"/>
                  </a:lnTo>
                  <a:lnTo>
                    <a:pt x="4259" y="34894"/>
                  </a:lnTo>
                  <a:lnTo>
                    <a:pt x="5228" y="23171"/>
                  </a:lnTo>
                  <a:lnTo>
                    <a:pt x="6013" y="21493"/>
                  </a:lnTo>
                  <a:lnTo>
                    <a:pt x="7242" y="20374"/>
                  </a:lnTo>
                  <a:lnTo>
                    <a:pt x="8766" y="19628"/>
                  </a:lnTo>
                  <a:lnTo>
                    <a:pt x="9784" y="18425"/>
                  </a:lnTo>
                  <a:lnTo>
                    <a:pt x="10913" y="15207"/>
                  </a:lnTo>
                  <a:lnTo>
                    <a:pt x="11794" y="5787"/>
                  </a:lnTo>
                  <a:lnTo>
                    <a:pt x="17282" y="0"/>
                  </a:lnTo>
                  <a:lnTo>
                    <a:pt x="18283" y="401"/>
                  </a:lnTo>
                  <a:lnTo>
                    <a:pt x="23557" y="4634"/>
                  </a:lnTo>
                  <a:lnTo>
                    <a:pt x="24090" y="6961"/>
                  </a:lnTo>
                  <a:lnTo>
                    <a:pt x="24515" y="18033"/>
                  </a:lnTo>
                  <a:lnTo>
                    <a:pt x="18167" y="1813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129">
              <a:extLst>
                <a:ext uri="{FF2B5EF4-FFF2-40B4-BE49-F238E27FC236}">
                  <a16:creationId xmlns:a16="http://schemas.microsoft.com/office/drawing/2014/main" id="{BD166ABD-470D-4416-AC5C-BA6EBAC58FA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93406" y="2133617"/>
              <a:ext cx="81895" cy="138402"/>
            </a:xfrm>
            <a:custGeom>
              <a:avLst/>
              <a:gdLst/>
              <a:ahLst/>
              <a:cxnLst/>
              <a:rect l="0" t="0" r="0" b="0"/>
              <a:pathLst>
                <a:path w="81895" h="138402">
                  <a:moveTo>
                    <a:pt x="31094" y="95233"/>
                  </a:moveTo>
                  <a:lnTo>
                    <a:pt x="31094" y="95233"/>
                  </a:lnTo>
                  <a:lnTo>
                    <a:pt x="42887" y="95233"/>
                  </a:lnTo>
                  <a:lnTo>
                    <a:pt x="46897" y="91862"/>
                  </a:lnTo>
                  <a:lnTo>
                    <a:pt x="48701" y="88325"/>
                  </a:lnTo>
                  <a:lnTo>
                    <a:pt x="50060" y="79501"/>
                  </a:lnTo>
                  <a:lnTo>
                    <a:pt x="50136" y="62169"/>
                  </a:lnTo>
                  <a:lnTo>
                    <a:pt x="43676" y="40835"/>
                  </a:lnTo>
                  <a:lnTo>
                    <a:pt x="32844" y="25420"/>
                  </a:lnTo>
                  <a:lnTo>
                    <a:pt x="31166" y="21166"/>
                  </a:lnTo>
                  <a:lnTo>
                    <a:pt x="28069" y="16924"/>
                  </a:lnTo>
                  <a:lnTo>
                    <a:pt x="24341" y="14568"/>
                  </a:lnTo>
                  <a:lnTo>
                    <a:pt x="19569" y="13055"/>
                  </a:lnTo>
                  <a:lnTo>
                    <a:pt x="17034" y="14730"/>
                  </a:lnTo>
                  <a:lnTo>
                    <a:pt x="9658" y="21554"/>
                  </a:lnTo>
                  <a:lnTo>
                    <a:pt x="7457" y="25563"/>
                  </a:lnTo>
                  <a:lnTo>
                    <a:pt x="0" y="53154"/>
                  </a:lnTo>
                  <a:lnTo>
                    <a:pt x="108" y="79028"/>
                  </a:lnTo>
                  <a:lnTo>
                    <a:pt x="7187" y="108866"/>
                  </a:lnTo>
                  <a:lnTo>
                    <a:pt x="13499" y="126507"/>
                  </a:lnTo>
                  <a:lnTo>
                    <a:pt x="16219" y="131005"/>
                  </a:lnTo>
                  <a:lnTo>
                    <a:pt x="17428" y="135356"/>
                  </a:lnTo>
                  <a:lnTo>
                    <a:pt x="18455" y="136798"/>
                  </a:lnTo>
                  <a:lnTo>
                    <a:pt x="19847" y="137760"/>
                  </a:lnTo>
                  <a:lnTo>
                    <a:pt x="21479" y="138401"/>
                  </a:lnTo>
                  <a:lnTo>
                    <a:pt x="23273" y="138123"/>
                  </a:lnTo>
                  <a:lnTo>
                    <a:pt x="27147" y="135932"/>
                  </a:lnTo>
                  <a:lnTo>
                    <a:pt x="28463" y="134360"/>
                  </a:lnTo>
                  <a:lnTo>
                    <a:pt x="43913" y="104543"/>
                  </a:lnTo>
                  <a:lnTo>
                    <a:pt x="56505" y="74561"/>
                  </a:lnTo>
                  <a:lnTo>
                    <a:pt x="64170" y="44848"/>
                  </a:lnTo>
                  <a:lnTo>
                    <a:pt x="67705" y="31856"/>
                  </a:lnTo>
                  <a:lnTo>
                    <a:pt x="69193" y="115"/>
                  </a:lnTo>
                  <a:lnTo>
                    <a:pt x="69194" y="42"/>
                  </a:lnTo>
                  <a:lnTo>
                    <a:pt x="72565" y="0"/>
                  </a:lnTo>
                  <a:lnTo>
                    <a:pt x="73558" y="700"/>
                  </a:lnTo>
                  <a:lnTo>
                    <a:pt x="74220" y="1872"/>
                  </a:lnTo>
                  <a:lnTo>
                    <a:pt x="75152" y="8774"/>
                  </a:lnTo>
                  <a:lnTo>
                    <a:pt x="75537" y="37153"/>
                  </a:lnTo>
                  <a:lnTo>
                    <a:pt x="75544" y="68630"/>
                  </a:lnTo>
                  <a:lnTo>
                    <a:pt x="75544" y="84358"/>
                  </a:lnTo>
                  <a:lnTo>
                    <a:pt x="76249" y="85867"/>
                  </a:lnTo>
                  <a:lnTo>
                    <a:pt x="77426" y="86872"/>
                  </a:lnTo>
                  <a:lnTo>
                    <a:pt x="81894" y="888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130">
              <a:extLst>
                <a:ext uri="{FF2B5EF4-FFF2-40B4-BE49-F238E27FC236}">
                  <a16:creationId xmlns:a16="http://schemas.microsoft.com/office/drawing/2014/main" id="{D3835BC2-B531-4D88-A1FE-1363FA36D43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581650" y="2120935"/>
              <a:ext cx="31751" cy="107916"/>
            </a:xfrm>
            <a:custGeom>
              <a:avLst/>
              <a:gdLst/>
              <a:ahLst/>
              <a:cxnLst/>
              <a:rect l="0" t="0" r="0" b="0"/>
              <a:pathLst>
                <a:path w="31751" h="107916">
                  <a:moveTo>
                    <a:pt x="0" y="63465"/>
                  </a:moveTo>
                  <a:lnTo>
                    <a:pt x="0" y="63465"/>
                  </a:lnTo>
                  <a:lnTo>
                    <a:pt x="0" y="33611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0" y="3346"/>
                  </a:lnTo>
                  <a:lnTo>
                    <a:pt x="1881" y="6877"/>
                  </a:lnTo>
                  <a:lnTo>
                    <a:pt x="3371" y="8807"/>
                  </a:lnTo>
                  <a:lnTo>
                    <a:pt x="5026" y="14713"/>
                  </a:lnTo>
                  <a:lnTo>
                    <a:pt x="6327" y="45574"/>
                  </a:lnTo>
                  <a:lnTo>
                    <a:pt x="12307" y="76293"/>
                  </a:lnTo>
                  <a:lnTo>
                    <a:pt x="13231" y="83983"/>
                  </a:lnTo>
                  <a:lnTo>
                    <a:pt x="17718" y="92279"/>
                  </a:lnTo>
                  <a:lnTo>
                    <a:pt x="22811" y="99205"/>
                  </a:lnTo>
                  <a:lnTo>
                    <a:pt x="24249" y="103574"/>
                  </a:lnTo>
                  <a:lnTo>
                    <a:pt x="25338" y="105021"/>
                  </a:lnTo>
                  <a:lnTo>
                    <a:pt x="31750" y="1079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31">
              <a:extLst>
                <a:ext uri="{FF2B5EF4-FFF2-40B4-BE49-F238E27FC236}">
                  <a16:creationId xmlns:a16="http://schemas.microsoft.com/office/drawing/2014/main" id="{C3AB99F6-B72C-4F57-9E7A-0533F0E5375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549900" y="2184425"/>
              <a:ext cx="88899" cy="63476"/>
            </a:xfrm>
            <a:custGeom>
              <a:avLst/>
              <a:gdLst/>
              <a:ahLst/>
              <a:cxnLst/>
              <a:rect l="0" t="0" r="0" b="0"/>
              <a:pathLst>
                <a:path w="88899" h="63476">
                  <a:moveTo>
                    <a:pt x="82550" y="12675"/>
                  </a:moveTo>
                  <a:lnTo>
                    <a:pt x="82550" y="12675"/>
                  </a:lnTo>
                  <a:lnTo>
                    <a:pt x="88017" y="7208"/>
                  </a:lnTo>
                  <a:lnTo>
                    <a:pt x="88898" y="0"/>
                  </a:lnTo>
                  <a:lnTo>
                    <a:pt x="85529" y="3354"/>
                  </a:lnTo>
                  <a:lnTo>
                    <a:pt x="81992" y="5004"/>
                  </a:lnTo>
                  <a:lnTo>
                    <a:pt x="80062" y="5444"/>
                  </a:lnTo>
                  <a:lnTo>
                    <a:pt x="69802" y="11235"/>
                  </a:lnTo>
                  <a:lnTo>
                    <a:pt x="54190" y="13897"/>
                  </a:lnTo>
                  <a:lnTo>
                    <a:pt x="25352" y="33368"/>
                  </a:lnTo>
                  <a:lnTo>
                    <a:pt x="0" y="6347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32">
              <a:extLst>
                <a:ext uri="{FF2B5EF4-FFF2-40B4-BE49-F238E27FC236}">
                  <a16:creationId xmlns:a16="http://schemas.microsoft.com/office/drawing/2014/main" id="{E2E978C1-545D-42F9-9207-0343C6144A9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537470" y="2095500"/>
              <a:ext cx="1244331" cy="355332"/>
            </a:xfrm>
            <a:custGeom>
              <a:avLst/>
              <a:gdLst/>
              <a:ahLst/>
              <a:cxnLst/>
              <a:rect l="0" t="0" r="0" b="0"/>
              <a:pathLst>
                <a:path w="1244331" h="355332">
                  <a:moveTo>
                    <a:pt x="31480" y="323850"/>
                  </a:moveTo>
                  <a:lnTo>
                    <a:pt x="31480" y="323850"/>
                  </a:lnTo>
                  <a:lnTo>
                    <a:pt x="31480" y="348963"/>
                  </a:lnTo>
                  <a:lnTo>
                    <a:pt x="26013" y="354692"/>
                  </a:lnTo>
                  <a:lnTo>
                    <a:pt x="22020" y="355331"/>
                  </a:lnTo>
                  <a:lnTo>
                    <a:pt x="20941" y="354715"/>
                  </a:lnTo>
                  <a:lnTo>
                    <a:pt x="20220" y="353599"/>
                  </a:lnTo>
                  <a:lnTo>
                    <a:pt x="19740" y="352150"/>
                  </a:lnTo>
                  <a:lnTo>
                    <a:pt x="10978" y="341524"/>
                  </a:lnTo>
                  <a:lnTo>
                    <a:pt x="9345" y="339866"/>
                  </a:lnTo>
                  <a:lnTo>
                    <a:pt x="7531" y="336142"/>
                  </a:lnTo>
                  <a:lnTo>
                    <a:pt x="0" y="308410"/>
                  </a:lnTo>
                  <a:lnTo>
                    <a:pt x="1731" y="304523"/>
                  </a:lnTo>
                  <a:lnTo>
                    <a:pt x="5825" y="298806"/>
                  </a:lnTo>
                  <a:lnTo>
                    <a:pt x="21189" y="298453"/>
                  </a:lnTo>
                  <a:lnTo>
                    <a:pt x="22503" y="299158"/>
                  </a:lnTo>
                  <a:lnTo>
                    <a:pt x="23378" y="300333"/>
                  </a:lnTo>
                  <a:lnTo>
                    <a:pt x="23962" y="301822"/>
                  </a:lnTo>
                  <a:lnTo>
                    <a:pt x="25057" y="302815"/>
                  </a:lnTo>
                  <a:lnTo>
                    <a:pt x="28155" y="303918"/>
                  </a:lnTo>
                  <a:lnTo>
                    <a:pt x="29263" y="304917"/>
                  </a:lnTo>
                  <a:lnTo>
                    <a:pt x="31187" y="310190"/>
                  </a:lnTo>
                  <a:lnTo>
                    <a:pt x="31480" y="335559"/>
                  </a:lnTo>
                  <a:lnTo>
                    <a:pt x="30775" y="335890"/>
                  </a:lnTo>
                  <a:lnTo>
                    <a:pt x="28110" y="336256"/>
                  </a:lnTo>
                  <a:lnTo>
                    <a:pt x="27116" y="337060"/>
                  </a:lnTo>
                  <a:lnTo>
                    <a:pt x="26013" y="339834"/>
                  </a:lnTo>
                  <a:lnTo>
                    <a:pt x="25719" y="340150"/>
                  </a:lnTo>
                  <a:lnTo>
                    <a:pt x="25522" y="339656"/>
                  </a:lnTo>
                  <a:lnTo>
                    <a:pt x="25208" y="337164"/>
                  </a:lnTo>
                  <a:lnTo>
                    <a:pt x="19669" y="336604"/>
                  </a:lnTo>
                  <a:lnTo>
                    <a:pt x="19373" y="335880"/>
                  </a:lnTo>
                  <a:lnTo>
                    <a:pt x="19045" y="333195"/>
                  </a:lnTo>
                  <a:lnTo>
                    <a:pt x="18250" y="332197"/>
                  </a:lnTo>
                  <a:lnTo>
                    <a:pt x="15488" y="331088"/>
                  </a:lnTo>
                  <a:lnTo>
                    <a:pt x="14469" y="330086"/>
                  </a:lnTo>
                  <a:lnTo>
                    <a:pt x="12698" y="324810"/>
                  </a:lnTo>
                  <a:lnTo>
                    <a:pt x="12432" y="311496"/>
                  </a:lnTo>
                  <a:lnTo>
                    <a:pt x="17897" y="311180"/>
                  </a:lnTo>
                  <a:lnTo>
                    <a:pt x="21890" y="314530"/>
                  </a:lnTo>
                  <a:lnTo>
                    <a:pt x="23690" y="318061"/>
                  </a:lnTo>
                  <a:lnTo>
                    <a:pt x="24845" y="322707"/>
                  </a:lnTo>
                  <a:lnTo>
                    <a:pt x="29438" y="328694"/>
                  </a:lnTo>
                  <a:lnTo>
                    <a:pt x="30875" y="334614"/>
                  </a:lnTo>
                  <a:lnTo>
                    <a:pt x="31478" y="342868"/>
                  </a:lnTo>
                  <a:lnTo>
                    <a:pt x="28108" y="342890"/>
                  </a:lnTo>
                  <a:lnTo>
                    <a:pt x="27116" y="342188"/>
                  </a:lnTo>
                  <a:lnTo>
                    <a:pt x="26454" y="341014"/>
                  </a:lnTo>
                  <a:lnTo>
                    <a:pt x="25305" y="336432"/>
                  </a:lnTo>
                  <a:lnTo>
                    <a:pt x="25208" y="333440"/>
                  </a:lnTo>
                  <a:lnTo>
                    <a:pt x="23283" y="329759"/>
                  </a:lnTo>
                  <a:lnTo>
                    <a:pt x="21783" y="327789"/>
                  </a:lnTo>
                  <a:lnTo>
                    <a:pt x="20115" y="321838"/>
                  </a:lnTo>
                  <a:lnTo>
                    <a:pt x="18859" y="302937"/>
                  </a:lnTo>
                  <a:lnTo>
                    <a:pt x="18126" y="301441"/>
                  </a:lnTo>
                  <a:lnTo>
                    <a:pt x="16934" y="300444"/>
                  </a:lnTo>
                  <a:lnTo>
                    <a:pt x="15433" y="299780"/>
                  </a:lnTo>
                  <a:lnTo>
                    <a:pt x="14431" y="298631"/>
                  </a:lnTo>
                  <a:lnTo>
                    <a:pt x="12694" y="293099"/>
                  </a:lnTo>
                  <a:lnTo>
                    <a:pt x="12430" y="285750"/>
                  </a:lnTo>
                  <a:lnTo>
                    <a:pt x="27595" y="285750"/>
                  </a:lnTo>
                  <a:lnTo>
                    <a:pt x="31635" y="287631"/>
                  </a:lnTo>
                  <a:lnTo>
                    <a:pt x="33700" y="289121"/>
                  </a:lnTo>
                  <a:lnTo>
                    <a:pt x="43348" y="291217"/>
                  </a:lnTo>
                  <a:lnTo>
                    <a:pt x="63399" y="293865"/>
                  </a:lnTo>
                  <a:lnTo>
                    <a:pt x="75981" y="297092"/>
                  </a:lnTo>
                  <a:lnTo>
                    <a:pt x="103216" y="298331"/>
                  </a:lnTo>
                  <a:lnTo>
                    <a:pt x="120938" y="300296"/>
                  </a:lnTo>
                  <a:lnTo>
                    <a:pt x="152203" y="304207"/>
                  </a:lnTo>
                  <a:lnTo>
                    <a:pt x="183890" y="304722"/>
                  </a:lnTo>
                  <a:lnTo>
                    <a:pt x="213647" y="305490"/>
                  </a:lnTo>
                  <a:lnTo>
                    <a:pt x="242520" y="309823"/>
                  </a:lnTo>
                  <a:lnTo>
                    <a:pt x="266872" y="312638"/>
                  </a:lnTo>
                  <a:lnTo>
                    <a:pt x="291961" y="316059"/>
                  </a:lnTo>
                  <a:lnTo>
                    <a:pt x="319150" y="318954"/>
                  </a:lnTo>
                  <a:lnTo>
                    <a:pt x="347667" y="324281"/>
                  </a:lnTo>
                  <a:lnTo>
                    <a:pt x="373991" y="328446"/>
                  </a:lnTo>
                  <a:lnTo>
                    <a:pt x="399665" y="329680"/>
                  </a:lnTo>
                  <a:lnTo>
                    <a:pt x="427027" y="331928"/>
                  </a:lnTo>
                  <a:lnTo>
                    <a:pt x="455595" y="333299"/>
                  </a:lnTo>
                  <a:lnTo>
                    <a:pt x="481935" y="331118"/>
                  </a:lnTo>
                  <a:lnTo>
                    <a:pt x="507613" y="328591"/>
                  </a:lnTo>
                  <a:lnTo>
                    <a:pt x="533096" y="325255"/>
                  </a:lnTo>
                  <a:lnTo>
                    <a:pt x="549343" y="323063"/>
                  </a:lnTo>
                  <a:lnTo>
                    <a:pt x="578901" y="312040"/>
                  </a:lnTo>
                  <a:lnTo>
                    <a:pt x="608337" y="299488"/>
                  </a:lnTo>
                  <a:lnTo>
                    <a:pt x="635924" y="279258"/>
                  </a:lnTo>
                  <a:lnTo>
                    <a:pt x="652253" y="264776"/>
                  </a:lnTo>
                  <a:lnTo>
                    <a:pt x="679047" y="233457"/>
                  </a:lnTo>
                  <a:lnTo>
                    <a:pt x="695260" y="207368"/>
                  </a:lnTo>
                  <a:lnTo>
                    <a:pt x="709444" y="175622"/>
                  </a:lnTo>
                  <a:lnTo>
                    <a:pt x="727974" y="143873"/>
                  </a:lnTo>
                  <a:lnTo>
                    <a:pt x="746979" y="112828"/>
                  </a:lnTo>
                  <a:lnTo>
                    <a:pt x="758144" y="100380"/>
                  </a:lnTo>
                  <a:lnTo>
                    <a:pt x="787318" y="79862"/>
                  </a:lnTo>
                  <a:lnTo>
                    <a:pt x="807680" y="65268"/>
                  </a:lnTo>
                  <a:lnTo>
                    <a:pt x="837423" y="53149"/>
                  </a:lnTo>
                  <a:lnTo>
                    <a:pt x="867609" y="42364"/>
                  </a:lnTo>
                  <a:lnTo>
                    <a:pt x="896082" y="34578"/>
                  </a:lnTo>
                  <a:lnTo>
                    <a:pt x="923442" y="31882"/>
                  </a:lnTo>
                  <a:lnTo>
                    <a:pt x="949737" y="27634"/>
                  </a:lnTo>
                  <a:lnTo>
                    <a:pt x="975402" y="25357"/>
                  </a:lnTo>
                  <a:lnTo>
                    <a:pt x="1000881" y="21232"/>
                  </a:lnTo>
                  <a:lnTo>
                    <a:pt x="1026304" y="19697"/>
                  </a:lnTo>
                  <a:lnTo>
                    <a:pt x="1051711" y="19242"/>
                  </a:lnTo>
                  <a:lnTo>
                    <a:pt x="1076407" y="18401"/>
                  </a:lnTo>
                  <a:lnTo>
                    <a:pt x="1105954" y="14035"/>
                  </a:lnTo>
                  <a:lnTo>
                    <a:pt x="1135387" y="12964"/>
                  </a:lnTo>
                  <a:lnTo>
                    <a:pt x="1166118" y="10853"/>
                  </a:lnTo>
                  <a:lnTo>
                    <a:pt x="1184666" y="7239"/>
                  </a:lnTo>
                  <a:lnTo>
                    <a:pt x="1213888" y="6385"/>
                  </a:lnTo>
                  <a:lnTo>
                    <a:pt x="1233921" y="6350"/>
                  </a:lnTo>
                  <a:lnTo>
                    <a:pt x="1235274" y="5645"/>
                  </a:lnTo>
                  <a:lnTo>
                    <a:pt x="1236176" y="4469"/>
                  </a:lnTo>
                  <a:lnTo>
                    <a:pt x="1237623" y="883"/>
                  </a:lnTo>
                  <a:lnTo>
                    <a:pt x="1239703" y="392"/>
                  </a:lnTo>
                  <a:lnTo>
                    <a:pt x="124433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33">
              <a:extLst>
                <a:ext uri="{FF2B5EF4-FFF2-40B4-BE49-F238E27FC236}">
                  <a16:creationId xmlns:a16="http://schemas.microsoft.com/office/drawing/2014/main" id="{3794E40E-DE34-47B0-850A-A8F39B557C1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759091" y="2038350"/>
              <a:ext cx="60780" cy="139701"/>
            </a:xfrm>
            <a:custGeom>
              <a:avLst/>
              <a:gdLst/>
              <a:ahLst/>
              <a:cxnLst/>
              <a:rect l="0" t="0" r="0" b="0"/>
              <a:pathLst>
                <a:path w="60780" h="139701">
                  <a:moveTo>
                    <a:pt x="3659" y="0"/>
                  </a:moveTo>
                  <a:lnTo>
                    <a:pt x="3659" y="0"/>
                  </a:lnTo>
                  <a:lnTo>
                    <a:pt x="288" y="3371"/>
                  </a:lnTo>
                  <a:lnTo>
                    <a:pt x="0" y="4364"/>
                  </a:lnTo>
                  <a:lnTo>
                    <a:pt x="514" y="5026"/>
                  </a:lnTo>
                  <a:lnTo>
                    <a:pt x="1562" y="5467"/>
                  </a:lnTo>
                  <a:lnTo>
                    <a:pt x="2261" y="6467"/>
                  </a:lnTo>
                  <a:lnTo>
                    <a:pt x="3475" y="11740"/>
                  </a:lnTo>
                  <a:lnTo>
                    <a:pt x="33298" y="42338"/>
                  </a:lnTo>
                  <a:lnTo>
                    <a:pt x="38938" y="48685"/>
                  </a:lnTo>
                  <a:lnTo>
                    <a:pt x="43083" y="57150"/>
                  </a:lnTo>
                  <a:lnTo>
                    <a:pt x="59639" y="81112"/>
                  </a:lnTo>
                  <a:lnTo>
                    <a:pt x="60463" y="85495"/>
                  </a:lnTo>
                  <a:lnTo>
                    <a:pt x="60779" y="97439"/>
                  </a:lnTo>
                  <a:lnTo>
                    <a:pt x="58915" y="101632"/>
                  </a:lnTo>
                  <a:lnTo>
                    <a:pt x="50682" y="112188"/>
                  </a:lnTo>
                  <a:lnTo>
                    <a:pt x="48448" y="119396"/>
                  </a:lnTo>
                  <a:lnTo>
                    <a:pt x="35409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34">
              <a:extLst>
                <a:ext uri="{FF2B5EF4-FFF2-40B4-BE49-F238E27FC236}">
                  <a16:creationId xmlns:a16="http://schemas.microsoft.com/office/drawing/2014/main" id="{BB51F11E-47BE-47BC-BF2D-6D4C6463832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878344" y="2000250"/>
              <a:ext cx="87607" cy="393701"/>
            </a:xfrm>
            <a:custGeom>
              <a:avLst/>
              <a:gdLst/>
              <a:ahLst/>
              <a:cxnLst/>
              <a:rect l="0" t="0" r="0" b="0"/>
              <a:pathLst>
                <a:path w="87607" h="393701">
                  <a:moveTo>
                    <a:pt x="5056" y="0"/>
                  </a:moveTo>
                  <a:lnTo>
                    <a:pt x="5056" y="0"/>
                  </a:lnTo>
                  <a:lnTo>
                    <a:pt x="1685" y="3371"/>
                  </a:lnTo>
                  <a:lnTo>
                    <a:pt x="30" y="8789"/>
                  </a:lnTo>
                  <a:lnTo>
                    <a:pt x="0" y="16606"/>
                  </a:lnTo>
                  <a:lnTo>
                    <a:pt x="7622" y="44965"/>
                  </a:lnTo>
                  <a:lnTo>
                    <a:pt x="11364" y="75727"/>
                  </a:lnTo>
                  <a:lnTo>
                    <a:pt x="16255" y="104831"/>
                  </a:lnTo>
                  <a:lnTo>
                    <a:pt x="22172" y="135797"/>
                  </a:lnTo>
                  <a:lnTo>
                    <a:pt x="26304" y="156780"/>
                  </a:lnTo>
                  <a:lnTo>
                    <a:pt x="30492" y="179747"/>
                  </a:lnTo>
                  <a:lnTo>
                    <a:pt x="35411" y="204065"/>
                  </a:lnTo>
                  <a:lnTo>
                    <a:pt x="42301" y="228984"/>
                  </a:lnTo>
                  <a:lnTo>
                    <a:pt x="48184" y="252289"/>
                  </a:lnTo>
                  <a:lnTo>
                    <a:pt x="53858" y="274406"/>
                  </a:lnTo>
                  <a:lnTo>
                    <a:pt x="64280" y="305986"/>
                  </a:lnTo>
                  <a:lnTo>
                    <a:pt x="72149" y="333530"/>
                  </a:lnTo>
                  <a:lnTo>
                    <a:pt x="79248" y="364359"/>
                  </a:lnTo>
                  <a:lnTo>
                    <a:pt x="82543" y="379832"/>
                  </a:lnTo>
                  <a:lnTo>
                    <a:pt x="87606" y="393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35">
              <a:extLst>
                <a:ext uri="{FF2B5EF4-FFF2-40B4-BE49-F238E27FC236}">
                  <a16:creationId xmlns:a16="http://schemas.microsoft.com/office/drawing/2014/main" id="{3382D02D-700B-49E0-86DF-7FE436E4E99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70723" y="1886053"/>
              <a:ext cx="1072832" cy="552348"/>
            </a:xfrm>
            <a:custGeom>
              <a:avLst/>
              <a:gdLst/>
              <a:ahLst/>
              <a:cxnLst/>
              <a:rect l="0" t="0" r="0" b="0"/>
              <a:pathLst>
                <a:path w="1072832" h="552348">
                  <a:moveTo>
                    <a:pt x="6327" y="145947"/>
                  </a:moveTo>
                  <a:lnTo>
                    <a:pt x="6327" y="145947"/>
                  </a:lnTo>
                  <a:lnTo>
                    <a:pt x="1963" y="135808"/>
                  </a:lnTo>
                  <a:lnTo>
                    <a:pt x="11" y="106102"/>
                  </a:lnTo>
                  <a:lnTo>
                    <a:pt x="0" y="102450"/>
                  </a:lnTo>
                  <a:lnTo>
                    <a:pt x="698" y="100016"/>
                  </a:lnTo>
                  <a:lnTo>
                    <a:pt x="1868" y="98393"/>
                  </a:lnTo>
                  <a:lnTo>
                    <a:pt x="3354" y="97311"/>
                  </a:lnTo>
                  <a:lnTo>
                    <a:pt x="6887" y="96109"/>
                  </a:lnTo>
                  <a:lnTo>
                    <a:pt x="11514" y="94869"/>
                  </a:lnTo>
                  <a:lnTo>
                    <a:pt x="26644" y="89736"/>
                  </a:lnTo>
                  <a:lnTo>
                    <a:pt x="45932" y="89688"/>
                  </a:lnTo>
                  <a:lnTo>
                    <a:pt x="76375" y="94289"/>
                  </a:lnTo>
                  <a:lnTo>
                    <a:pt x="102027" y="94893"/>
                  </a:lnTo>
                  <a:lnTo>
                    <a:pt x="128600" y="95072"/>
                  </a:lnTo>
                  <a:lnTo>
                    <a:pt x="157719" y="95125"/>
                  </a:lnTo>
                  <a:lnTo>
                    <a:pt x="188689" y="95141"/>
                  </a:lnTo>
                  <a:lnTo>
                    <a:pt x="220208" y="95145"/>
                  </a:lnTo>
                  <a:lnTo>
                    <a:pt x="251890" y="91775"/>
                  </a:lnTo>
                  <a:lnTo>
                    <a:pt x="274921" y="90121"/>
                  </a:lnTo>
                  <a:lnTo>
                    <a:pt x="299975" y="88680"/>
                  </a:lnTo>
                  <a:lnTo>
                    <a:pt x="327573" y="85687"/>
                  </a:lnTo>
                  <a:lnTo>
                    <a:pt x="352538" y="82006"/>
                  </a:lnTo>
                  <a:lnTo>
                    <a:pt x="376804" y="78018"/>
                  </a:lnTo>
                  <a:lnTo>
                    <a:pt x="404052" y="73893"/>
                  </a:lnTo>
                  <a:lnTo>
                    <a:pt x="430744" y="69708"/>
                  </a:lnTo>
                  <a:lnTo>
                    <a:pt x="456717" y="65496"/>
                  </a:lnTo>
                  <a:lnTo>
                    <a:pt x="482373" y="61273"/>
                  </a:lnTo>
                  <a:lnTo>
                    <a:pt x="509768" y="57044"/>
                  </a:lnTo>
                  <a:lnTo>
                    <a:pt x="536995" y="52812"/>
                  </a:lnTo>
                  <a:lnTo>
                    <a:pt x="560855" y="48580"/>
                  </a:lnTo>
                  <a:lnTo>
                    <a:pt x="585100" y="42465"/>
                  </a:lnTo>
                  <a:lnTo>
                    <a:pt x="609282" y="35750"/>
                  </a:lnTo>
                  <a:lnTo>
                    <a:pt x="631788" y="30413"/>
                  </a:lnTo>
                  <a:lnTo>
                    <a:pt x="655432" y="25689"/>
                  </a:lnTo>
                  <a:lnTo>
                    <a:pt x="678640" y="21238"/>
                  </a:lnTo>
                  <a:lnTo>
                    <a:pt x="708279" y="15471"/>
                  </a:lnTo>
                  <a:lnTo>
                    <a:pt x="739089" y="12743"/>
                  </a:lnTo>
                  <a:lnTo>
                    <a:pt x="769150" y="7780"/>
                  </a:lnTo>
                  <a:lnTo>
                    <a:pt x="800867" y="1663"/>
                  </a:lnTo>
                  <a:lnTo>
                    <a:pt x="825710" y="420"/>
                  </a:lnTo>
                  <a:lnTo>
                    <a:pt x="856019" y="0"/>
                  </a:lnTo>
                  <a:lnTo>
                    <a:pt x="883791" y="6818"/>
                  </a:lnTo>
                  <a:lnTo>
                    <a:pt x="904885" y="14827"/>
                  </a:lnTo>
                  <a:lnTo>
                    <a:pt x="931220" y="36262"/>
                  </a:lnTo>
                  <a:lnTo>
                    <a:pt x="950813" y="66242"/>
                  </a:lnTo>
                  <a:lnTo>
                    <a:pt x="963803" y="91240"/>
                  </a:lnTo>
                  <a:lnTo>
                    <a:pt x="973001" y="114921"/>
                  </a:lnTo>
                  <a:lnTo>
                    <a:pt x="979238" y="131452"/>
                  </a:lnTo>
                  <a:lnTo>
                    <a:pt x="984160" y="157331"/>
                  </a:lnTo>
                  <a:lnTo>
                    <a:pt x="993223" y="186323"/>
                  </a:lnTo>
                  <a:lnTo>
                    <a:pt x="1001396" y="213100"/>
                  </a:lnTo>
                  <a:lnTo>
                    <a:pt x="1012441" y="239614"/>
                  </a:lnTo>
                  <a:lnTo>
                    <a:pt x="1023945" y="268793"/>
                  </a:lnTo>
                  <a:lnTo>
                    <a:pt x="1032135" y="294921"/>
                  </a:lnTo>
                  <a:lnTo>
                    <a:pt x="1043105" y="323070"/>
                  </a:lnTo>
                  <a:lnTo>
                    <a:pt x="1057702" y="350338"/>
                  </a:lnTo>
                  <a:lnTo>
                    <a:pt x="1063775" y="363690"/>
                  </a:lnTo>
                  <a:lnTo>
                    <a:pt x="1068065" y="378961"/>
                  </a:lnTo>
                  <a:lnTo>
                    <a:pt x="1070878" y="384976"/>
                  </a:lnTo>
                  <a:lnTo>
                    <a:pt x="1072831" y="401068"/>
                  </a:lnTo>
                  <a:lnTo>
                    <a:pt x="1069669" y="411490"/>
                  </a:lnTo>
                  <a:lnTo>
                    <a:pt x="1062279" y="422584"/>
                  </a:lnTo>
                  <a:lnTo>
                    <a:pt x="1036762" y="448977"/>
                  </a:lnTo>
                  <a:lnTo>
                    <a:pt x="1020960" y="458062"/>
                  </a:lnTo>
                  <a:lnTo>
                    <a:pt x="990882" y="468158"/>
                  </a:lnTo>
                  <a:lnTo>
                    <a:pt x="961897" y="478327"/>
                  </a:lnTo>
                  <a:lnTo>
                    <a:pt x="930260" y="486122"/>
                  </a:lnTo>
                  <a:lnTo>
                    <a:pt x="906619" y="490693"/>
                  </a:lnTo>
                  <a:lnTo>
                    <a:pt x="880119" y="495077"/>
                  </a:lnTo>
                  <a:lnTo>
                    <a:pt x="851879" y="499377"/>
                  </a:lnTo>
                  <a:lnTo>
                    <a:pt x="822865" y="503640"/>
                  </a:lnTo>
                  <a:lnTo>
                    <a:pt x="806802" y="505059"/>
                  </a:lnTo>
                  <a:lnTo>
                    <a:pt x="789744" y="506005"/>
                  </a:lnTo>
                  <a:lnTo>
                    <a:pt x="772021" y="506636"/>
                  </a:lnTo>
                  <a:lnTo>
                    <a:pt x="753857" y="507762"/>
                  </a:lnTo>
                  <a:lnTo>
                    <a:pt x="735396" y="509218"/>
                  </a:lnTo>
                  <a:lnTo>
                    <a:pt x="716740" y="510894"/>
                  </a:lnTo>
                  <a:lnTo>
                    <a:pt x="697247" y="512012"/>
                  </a:lnTo>
                  <a:lnTo>
                    <a:pt x="677196" y="512757"/>
                  </a:lnTo>
                  <a:lnTo>
                    <a:pt x="656773" y="513253"/>
                  </a:lnTo>
                  <a:lnTo>
                    <a:pt x="636808" y="514290"/>
                  </a:lnTo>
                  <a:lnTo>
                    <a:pt x="617147" y="515687"/>
                  </a:lnTo>
                  <a:lnTo>
                    <a:pt x="597690" y="517324"/>
                  </a:lnTo>
                  <a:lnTo>
                    <a:pt x="577664" y="518415"/>
                  </a:lnTo>
                  <a:lnTo>
                    <a:pt x="557257" y="519142"/>
                  </a:lnTo>
                  <a:lnTo>
                    <a:pt x="536597" y="519627"/>
                  </a:lnTo>
                  <a:lnTo>
                    <a:pt x="515063" y="519950"/>
                  </a:lnTo>
                  <a:lnTo>
                    <a:pt x="492945" y="520166"/>
                  </a:lnTo>
                  <a:lnTo>
                    <a:pt x="470439" y="520309"/>
                  </a:lnTo>
                  <a:lnTo>
                    <a:pt x="449085" y="520405"/>
                  </a:lnTo>
                  <a:lnTo>
                    <a:pt x="428500" y="520469"/>
                  </a:lnTo>
                  <a:lnTo>
                    <a:pt x="408425" y="520512"/>
                  </a:lnTo>
                  <a:lnTo>
                    <a:pt x="388693" y="520540"/>
                  </a:lnTo>
                  <a:lnTo>
                    <a:pt x="369187" y="520559"/>
                  </a:lnTo>
                  <a:lnTo>
                    <a:pt x="349834" y="520572"/>
                  </a:lnTo>
                  <a:lnTo>
                    <a:pt x="331287" y="521286"/>
                  </a:lnTo>
                  <a:lnTo>
                    <a:pt x="313278" y="522467"/>
                  </a:lnTo>
                  <a:lnTo>
                    <a:pt x="295628" y="523960"/>
                  </a:lnTo>
                  <a:lnTo>
                    <a:pt x="278217" y="524956"/>
                  </a:lnTo>
                  <a:lnTo>
                    <a:pt x="260963" y="525619"/>
                  </a:lnTo>
                  <a:lnTo>
                    <a:pt x="243818" y="526062"/>
                  </a:lnTo>
                  <a:lnTo>
                    <a:pt x="213479" y="524673"/>
                  </a:lnTo>
                  <a:lnTo>
                    <a:pt x="185883" y="523114"/>
                  </a:lnTo>
                  <a:lnTo>
                    <a:pt x="159508" y="524773"/>
                  </a:lnTo>
                  <a:lnTo>
                    <a:pt x="137437" y="527862"/>
                  </a:lnTo>
                  <a:lnTo>
                    <a:pt x="111026" y="535450"/>
                  </a:lnTo>
                  <a:lnTo>
                    <a:pt x="76177" y="5523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136">
              <a:extLst>
                <a:ext uri="{FF2B5EF4-FFF2-40B4-BE49-F238E27FC236}">
                  <a16:creationId xmlns:a16="http://schemas.microsoft.com/office/drawing/2014/main" id="{12882CB4-F1CB-4DB6-93D0-132F0FD09BA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143750" y="2076450"/>
              <a:ext cx="19051" cy="44441"/>
            </a:xfrm>
            <a:custGeom>
              <a:avLst/>
              <a:gdLst/>
              <a:ahLst/>
              <a:cxnLst/>
              <a:rect l="0" t="0" r="0" b="0"/>
              <a:pathLst>
                <a:path w="19051" h="44441">
                  <a:moveTo>
                    <a:pt x="6350" y="0"/>
                  </a:moveTo>
                  <a:lnTo>
                    <a:pt x="6350" y="0"/>
                  </a:lnTo>
                  <a:lnTo>
                    <a:pt x="6350" y="9459"/>
                  </a:lnTo>
                  <a:lnTo>
                    <a:pt x="7055" y="10539"/>
                  </a:lnTo>
                  <a:lnTo>
                    <a:pt x="8232" y="11260"/>
                  </a:lnTo>
                  <a:lnTo>
                    <a:pt x="9721" y="11740"/>
                  </a:lnTo>
                  <a:lnTo>
                    <a:pt x="17906" y="18083"/>
                  </a:lnTo>
                  <a:lnTo>
                    <a:pt x="18542" y="20502"/>
                  </a:lnTo>
                  <a:lnTo>
                    <a:pt x="19050" y="38075"/>
                  </a:lnTo>
                  <a:lnTo>
                    <a:pt x="15679" y="38093"/>
                  </a:lnTo>
                  <a:lnTo>
                    <a:pt x="14686" y="37390"/>
                  </a:lnTo>
                  <a:lnTo>
                    <a:pt x="14024" y="36215"/>
                  </a:lnTo>
                  <a:lnTo>
                    <a:pt x="12778" y="26544"/>
                  </a:lnTo>
                  <a:lnTo>
                    <a:pt x="7240" y="20033"/>
                  </a:lnTo>
                  <a:lnTo>
                    <a:pt x="6357" y="12785"/>
                  </a:lnTo>
                  <a:lnTo>
                    <a:pt x="6351" y="7240"/>
                  </a:lnTo>
                  <a:lnTo>
                    <a:pt x="11818" y="11895"/>
                  </a:lnTo>
                  <a:lnTo>
                    <a:pt x="18090" y="18097"/>
                  </a:lnTo>
                  <a:lnTo>
                    <a:pt x="18766" y="22139"/>
                  </a:lnTo>
                  <a:lnTo>
                    <a:pt x="19050" y="44418"/>
                  </a:lnTo>
                  <a:lnTo>
                    <a:pt x="15679" y="44440"/>
                  </a:lnTo>
                  <a:lnTo>
                    <a:pt x="14686" y="43738"/>
                  </a:lnTo>
                  <a:lnTo>
                    <a:pt x="14024" y="42564"/>
                  </a:lnTo>
                  <a:lnTo>
                    <a:pt x="13582" y="41076"/>
                  </a:lnTo>
                  <a:lnTo>
                    <a:pt x="7791" y="31585"/>
                  </a:lnTo>
                  <a:lnTo>
                    <a:pt x="7310" y="29523"/>
                  </a:lnTo>
                  <a:lnTo>
                    <a:pt x="1450" y="19035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137">
              <a:extLst>
                <a:ext uri="{FF2B5EF4-FFF2-40B4-BE49-F238E27FC236}">
                  <a16:creationId xmlns:a16="http://schemas.microsoft.com/office/drawing/2014/main" id="{A54F2E8D-16B0-49DA-90B3-399013E8370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283450" y="2006604"/>
              <a:ext cx="177801" cy="113218"/>
            </a:xfrm>
            <a:custGeom>
              <a:avLst/>
              <a:gdLst/>
              <a:ahLst/>
              <a:cxnLst/>
              <a:rect l="0" t="0" r="0" b="0"/>
              <a:pathLst>
                <a:path w="177801" h="113218">
                  <a:moveTo>
                    <a:pt x="0" y="57146"/>
                  </a:moveTo>
                  <a:lnTo>
                    <a:pt x="0" y="57146"/>
                  </a:lnTo>
                  <a:lnTo>
                    <a:pt x="0" y="60517"/>
                  </a:lnTo>
                  <a:lnTo>
                    <a:pt x="705" y="61510"/>
                  </a:lnTo>
                  <a:lnTo>
                    <a:pt x="1882" y="62172"/>
                  </a:lnTo>
                  <a:lnTo>
                    <a:pt x="3371" y="62613"/>
                  </a:lnTo>
                  <a:lnTo>
                    <a:pt x="12864" y="68406"/>
                  </a:lnTo>
                  <a:lnTo>
                    <a:pt x="39337" y="69821"/>
                  </a:lnTo>
                  <a:lnTo>
                    <a:pt x="46306" y="69839"/>
                  </a:lnTo>
                  <a:lnTo>
                    <a:pt x="50685" y="67961"/>
                  </a:lnTo>
                  <a:lnTo>
                    <a:pt x="52839" y="66473"/>
                  </a:lnTo>
                  <a:lnTo>
                    <a:pt x="68515" y="62007"/>
                  </a:lnTo>
                  <a:lnTo>
                    <a:pt x="81218" y="51963"/>
                  </a:lnTo>
                  <a:lnTo>
                    <a:pt x="86651" y="41593"/>
                  </a:lnTo>
                  <a:lnTo>
                    <a:pt x="88604" y="29811"/>
                  </a:lnTo>
                  <a:lnTo>
                    <a:pt x="88812" y="23333"/>
                  </a:lnTo>
                  <a:lnTo>
                    <a:pt x="88136" y="21904"/>
                  </a:lnTo>
                  <a:lnTo>
                    <a:pt x="86979" y="20951"/>
                  </a:lnTo>
                  <a:lnTo>
                    <a:pt x="83813" y="19187"/>
                  </a:lnTo>
                  <a:lnTo>
                    <a:pt x="80054" y="16051"/>
                  </a:lnTo>
                  <a:lnTo>
                    <a:pt x="77914" y="12306"/>
                  </a:lnTo>
                  <a:lnTo>
                    <a:pt x="77343" y="10319"/>
                  </a:lnTo>
                  <a:lnTo>
                    <a:pt x="76257" y="8995"/>
                  </a:lnTo>
                  <a:lnTo>
                    <a:pt x="73168" y="7523"/>
                  </a:lnTo>
                  <a:lnTo>
                    <a:pt x="71357" y="7836"/>
                  </a:lnTo>
                  <a:lnTo>
                    <a:pt x="65436" y="11648"/>
                  </a:lnTo>
                  <a:lnTo>
                    <a:pt x="55010" y="21303"/>
                  </a:lnTo>
                  <a:lnTo>
                    <a:pt x="52670" y="25459"/>
                  </a:lnTo>
                  <a:lnTo>
                    <a:pt x="44891" y="55431"/>
                  </a:lnTo>
                  <a:lnTo>
                    <a:pt x="44476" y="80701"/>
                  </a:lnTo>
                  <a:lnTo>
                    <a:pt x="46343" y="87135"/>
                  </a:lnTo>
                  <a:lnTo>
                    <a:pt x="48820" y="93052"/>
                  </a:lnTo>
                  <a:lnTo>
                    <a:pt x="50919" y="102906"/>
                  </a:lnTo>
                  <a:lnTo>
                    <a:pt x="52291" y="104586"/>
                  </a:lnTo>
                  <a:lnTo>
                    <a:pt x="62333" y="113217"/>
                  </a:lnTo>
                  <a:lnTo>
                    <a:pt x="77703" y="108734"/>
                  </a:lnTo>
                  <a:lnTo>
                    <a:pt x="82277" y="104533"/>
                  </a:lnTo>
                  <a:lnTo>
                    <a:pt x="108500" y="75715"/>
                  </a:lnTo>
                  <a:lnTo>
                    <a:pt x="121621" y="59168"/>
                  </a:lnTo>
                  <a:lnTo>
                    <a:pt x="137516" y="30329"/>
                  </a:lnTo>
                  <a:lnTo>
                    <a:pt x="149571" y="10696"/>
                  </a:lnTo>
                  <a:lnTo>
                    <a:pt x="152027" y="1545"/>
                  </a:lnTo>
                  <a:lnTo>
                    <a:pt x="152857" y="1028"/>
                  </a:lnTo>
                  <a:lnTo>
                    <a:pt x="158726" y="0"/>
                  </a:lnTo>
                  <a:lnTo>
                    <a:pt x="158750" y="30910"/>
                  </a:lnTo>
                  <a:lnTo>
                    <a:pt x="160632" y="36783"/>
                  </a:lnTo>
                  <a:lnTo>
                    <a:pt x="163114" y="41746"/>
                  </a:lnTo>
                  <a:lnTo>
                    <a:pt x="164839" y="49465"/>
                  </a:lnTo>
                  <a:lnTo>
                    <a:pt x="170544" y="56146"/>
                  </a:lnTo>
                  <a:lnTo>
                    <a:pt x="171552" y="55774"/>
                  </a:lnTo>
                  <a:lnTo>
                    <a:pt x="174552" y="53479"/>
                  </a:lnTo>
                  <a:lnTo>
                    <a:pt x="176357" y="50107"/>
                  </a:lnTo>
                  <a:lnTo>
                    <a:pt x="177800" y="444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138">
              <a:extLst>
                <a:ext uri="{FF2B5EF4-FFF2-40B4-BE49-F238E27FC236}">
                  <a16:creationId xmlns:a16="http://schemas.microsoft.com/office/drawing/2014/main" id="{31D820A7-0C4A-4684-B16D-C024B8E87DE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467600" y="1949561"/>
              <a:ext cx="63501" cy="119260"/>
            </a:xfrm>
            <a:custGeom>
              <a:avLst/>
              <a:gdLst/>
              <a:ahLst/>
              <a:cxnLst/>
              <a:rect l="0" t="0" r="0" b="0"/>
              <a:pathLst>
                <a:path w="63501" h="119260">
                  <a:moveTo>
                    <a:pt x="0" y="31639"/>
                  </a:moveTo>
                  <a:lnTo>
                    <a:pt x="0" y="31639"/>
                  </a:lnTo>
                  <a:lnTo>
                    <a:pt x="0" y="0"/>
                  </a:lnTo>
                  <a:lnTo>
                    <a:pt x="3371" y="3293"/>
                  </a:lnTo>
                  <a:lnTo>
                    <a:pt x="5026" y="6811"/>
                  </a:lnTo>
                  <a:lnTo>
                    <a:pt x="9714" y="37130"/>
                  </a:lnTo>
                  <a:lnTo>
                    <a:pt x="17595" y="65579"/>
                  </a:lnTo>
                  <a:lnTo>
                    <a:pt x="30239" y="97140"/>
                  </a:lnTo>
                  <a:lnTo>
                    <a:pt x="46590" y="116218"/>
                  </a:lnTo>
                  <a:lnTo>
                    <a:pt x="50810" y="118619"/>
                  </a:lnTo>
                  <a:lnTo>
                    <a:pt x="52924" y="119259"/>
                  </a:lnTo>
                  <a:lnTo>
                    <a:pt x="54332" y="118980"/>
                  </a:lnTo>
                  <a:lnTo>
                    <a:pt x="55272" y="118089"/>
                  </a:lnTo>
                  <a:lnTo>
                    <a:pt x="55898" y="116789"/>
                  </a:lnTo>
                  <a:lnTo>
                    <a:pt x="57021" y="115922"/>
                  </a:lnTo>
                  <a:lnTo>
                    <a:pt x="63500" y="1141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139">
              <a:extLst>
                <a:ext uri="{FF2B5EF4-FFF2-40B4-BE49-F238E27FC236}">
                  <a16:creationId xmlns:a16="http://schemas.microsoft.com/office/drawing/2014/main" id="{E801D6D1-5E4E-4329-8F7A-8733B664CEC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410450" y="2006600"/>
              <a:ext cx="146051" cy="88901"/>
            </a:xfrm>
            <a:custGeom>
              <a:avLst/>
              <a:gdLst/>
              <a:ahLst/>
              <a:cxnLst/>
              <a:rect l="0" t="0" r="0" b="0"/>
              <a:pathLst>
                <a:path w="146051" h="88901">
                  <a:moveTo>
                    <a:pt x="146050" y="0"/>
                  </a:moveTo>
                  <a:lnTo>
                    <a:pt x="146050" y="0"/>
                  </a:lnTo>
                  <a:lnTo>
                    <a:pt x="136590" y="0"/>
                  </a:lnTo>
                  <a:lnTo>
                    <a:pt x="135510" y="706"/>
                  </a:lnTo>
                  <a:lnTo>
                    <a:pt x="134791" y="1881"/>
                  </a:lnTo>
                  <a:lnTo>
                    <a:pt x="134310" y="3371"/>
                  </a:lnTo>
                  <a:lnTo>
                    <a:pt x="133285" y="4364"/>
                  </a:lnTo>
                  <a:lnTo>
                    <a:pt x="102698" y="21254"/>
                  </a:lnTo>
                  <a:lnTo>
                    <a:pt x="71693" y="36222"/>
                  </a:lnTo>
                  <a:lnTo>
                    <a:pt x="65025" y="38676"/>
                  </a:lnTo>
                  <a:lnTo>
                    <a:pt x="36395" y="54619"/>
                  </a:lnTo>
                  <a:lnTo>
                    <a:pt x="24111" y="61966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SMARTInkShape-140">
              <a:extLst>
                <a:ext uri="{FF2B5EF4-FFF2-40B4-BE49-F238E27FC236}">
                  <a16:creationId xmlns:a16="http://schemas.microsoft.com/office/drawing/2014/main" id="{36EEE345-C528-4276-A402-92F070837DB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219956" y="2260600"/>
              <a:ext cx="18784" cy="25401"/>
            </a:xfrm>
            <a:custGeom>
              <a:avLst/>
              <a:gdLst/>
              <a:ahLst/>
              <a:cxnLst/>
              <a:rect l="0" t="0" r="0" b="0"/>
              <a:pathLst>
                <a:path w="18784" h="25401">
                  <a:moveTo>
                    <a:pt x="12694" y="0"/>
                  </a:moveTo>
                  <a:lnTo>
                    <a:pt x="12694" y="0"/>
                  </a:lnTo>
                  <a:lnTo>
                    <a:pt x="12694" y="25397"/>
                  </a:lnTo>
                  <a:lnTo>
                    <a:pt x="6422" y="25400"/>
                  </a:lnTo>
                  <a:lnTo>
                    <a:pt x="6350" y="19933"/>
                  </a:lnTo>
                  <a:lnTo>
                    <a:pt x="5642" y="19638"/>
                  </a:lnTo>
                  <a:lnTo>
                    <a:pt x="877" y="19128"/>
                  </a:lnTo>
                  <a:lnTo>
                    <a:pt x="386" y="17203"/>
                  </a:lnTo>
                  <a:lnTo>
                    <a:pt x="0" y="12778"/>
                  </a:lnTo>
                  <a:lnTo>
                    <a:pt x="12616" y="12700"/>
                  </a:lnTo>
                  <a:lnTo>
                    <a:pt x="12692" y="18788"/>
                  </a:lnTo>
                  <a:lnTo>
                    <a:pt x="18783" y="19043"/>
                  </a:lnTo>
                  <a:lnTo>
                    <a:pt x="15595" y="19048"/>
                  </a:lnTo>
                  <a:lnTo>
                    <a:pt x="14628" y="18343"/>
                  </a:lnTo>
                  <a:lnTo>
                    <a:pt x="12694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SMARTInkShape-Group25">
            <a:extLst>
              <a:ext uri="{FF2B5EF4-FFF2-40B4-BE49-F238E27FC236}">
                <a16:creationId xmlns:a16="http://schemas.microsoft.com/office/drawing/2014/main" id="{19BB915C-D5B3-4681-B511-A64D277B5AA2}"/>
              </a:ext>
            </a:extLst>
          </p:cNvPr>
          <p:cNvGrpSpPr/>
          <p:nvPr/>
        </p:nvGrpSpPr>
        <p:grpSpPr>
          <a:xfrm>
            <a:off x="3517900" y="2235224"/>
            <a:ext cx="1625592" cy="438017"/>
            <a:chOff x="3517900" y="2235224"/>
            <a:chExt cx="1625592" cy="438017"/>
          </a:xfrm>
        </p:grpSpPr>
        <p:sp>
          <p:nvSpPr>
            <p:cNvPr id="165" name="SMARTInkShape-141">
              <a:extLst>
                <a:ext uri="{FF2B5EF4-FFF2-40B4-BE49-F238E27FC236}">
                  <a16:creationId xmlns:a16="http://schemas.microsoft.com/office/drawing/2014/main" id="{B05BAB22-9E4B-4861-A049-123567BD7B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587750" y="2279968"/>
              <a:ext cx="171451" cy="177443"/>
            </a:xfrm>
            <a:custGeom>
              <a:avLst/>
              <a:gdLst/>
              <a:ahLst/>
              <a:cxnLst/>
              <a:rect l="0" t="0" r="0" b="0"/>
              <a:pathLst>
                <a:path w="171451" h="177443">
                  <a:moveTo>
                    <a:pt x="0" y="113982"/>
                  </a:moveTo>
                  <a:lnTo>
                    <a:pt x="0" y="113982"/>
                  </a:lnTo>
                  <a:lnTo>
                    <a:pt x="0" y="119449"/>
                  </a:lnTo>
                  <a:lnTo>
                    <a:pt x="4364" y="125227"/>
                  </a:lnTo>
                  <a:lnTo>
                    <a:pt x="5467" y="129093"/>
                  </a:lnTo>
                  <a:lnTo>
                    <a:pt x="6467" y="130406"/>
                  </a:lnTo>
                  <a:lnTo>
                    <a:pt x="9460" y="131865"/>
                  </a:lnTo>
                  <a:lnTo>
                    <a:pt x="10540" y="132959"/>
                  </a:lnTo>
                  <a:lnTo>
                    <a:pt x="11740" y="136057"/>
                  </a:lnTo>
                  <a:lnTo>
                    <a:pt x="12765" y="137165"/>
                  </a:lnTo>
                  <a:lnTo>
                    <a:pt x="15787" y="138397"/>
                  </a:lnTo>
                  <a:lnTo>
                    <a:pt x="17580" y="138020"/>
                  </a:lnTo>
                  <a:lnTo>
                    <a:pt x="25528" y="134226"/>
                  </a:lnTo>
                  <a:lnTo>
                    <a:pt x="30521" y="133268"/>
                  </a:lnTo>
                  <a:lnTo>
                    <a:pt x="36577" y="128715"/>
                  </a:lnTo>
                  <a:lnTo>
                    <a:pt x="42509" y="126579"/>
                  </a:lnTo>
                  <a:lnTo>
                    <a:pt x="57160" y="115734"/>
                  </a:lnTo>
                  <a:lnTo>
                    <a:pt x="59274" y="115150"/>
                  </a:lnTo>
                  <a:lnTo>
                    <a:pt x="60682" y="114055"/>
                  </a:lnTo>
                  <a:lnTo>
                    <a:pt x="67617" y="103219"/>
                  </a:lnTo>
                  <a:lnTo>
                    <a:pt x="69188" y="96995"/>
                  </a:lnTo>
                  <a:lnTo>
                    <a:pt x="69824" y="80113"/>
                  </a:lnTo>
                  <a:lnTo>
                    <a:pt x="67957" y="75881"/>
                  </a:lnTo>
                  <a:lnTo>
                    <a:pt x="65481" y="71648"/>
                  </a:lnTo>
                  <a:lnTo>
                    <a:pt x="63381" y="65299"/>
                  </a:lnTo>
                  <a:lnTo>
                    <a:pt x="54063" y="53833"/>
                  </a:lnTo>
                  <a:lnTo>
                    <a:pt x="50369" y="51971"/>
                  </a:lnTo>
                  <a:lnTo>
                    <a:pt x="42248" y="50776"/>
                  </a:lnTo>
                  <a:lnTo>
                    <a:pt x="38062" y="52494"/>
                  </a:lnTo>
                  <a:lnTo>
                    <a:pt x="35958" y="53940"/>
                  </a:lnTo>
                  <a:lnTo>
                    <a:pt x="33620" y="57428"/>
                  </a:lnTo>
                  <a:lnTo>
                    <a:pt x="31876" y="61330"/>
                  </a:lnTo>
                  <a:lnTo>
                    <a:pt x="27632" y="67494"/>
                  </a:lnTo>
                  <a:lnTo>
                    <a:pt x="20527" y="84486"/>
                  </a:lnTo>
                  <a:lnTo>
                    <a:pt x="15332" y="92934"/>
                  </a:lnTo>
                  <a:lnTo>
                    <a:pt x="12931" y="116295"/>
                  </a:lnTo>
                  <a:lnTo>
                    <a:pt x="12731" y="133920"/>
                  </a:lnTo>
                  <a:lnTo>
                    <a:pt x="22160" y="163626"/>
                  </a:lnTo>
                  <a:lnTo>
                    <a:pt x="30583" y="175940"/>
                  </a:lnTo>
                  <a:lnTo>
                    <a:pt x="40953" y="177178"/>
                  </a:lnTo>
                  <a:lnTo>
                    <a:pt x="56106" y="177442"/>
                  </a:lnTo>
                  <a:lnTo>
                    <a:pt x="62095" y="175583"/>
                  </a:lnTo>
                  <a:lnTo>
                    <a:pt x="75061" y="165269"/>
                  </a:lnTo>
                  <a:lnTo>
                    <a:pt x="97306" y="142226"/>
                  </a:lnTo>
                  <a:lnTo>
                    <a:pt x="109780" y="113520"/>
                  </a:lnTo>
                  <a:lnTo>
                    <a:pt x="117274" y="84680"/>
                  </a:lnTo>
                  <a:lnTo>
                    <a:pt x="117268" y="74148"/>
                  </a:lnTo>
                  <a:lnTo>
                    <a:pt x="114560" y="44537"/>
                  </a:lnTo>
                  <a:lnTo>
                    <a:pt x="113710" y="36551"/>
                  </a:lnTo>
                  <a:lnTo>
                    <a:pt x="109265" y="28088"/>
                  </a:lnTo>
                  <a:lnTo>
                    <a:pt x="105477" y="23361"/>
                  </a:lnTo>
                  <a:lnTo>
                    <a:pt x="103323" y="17026"/>
                  </a:lnTo>
                  <a:lnTo>
                    <a:pt x="101940" y="8204"/>
                  </a:lnTo>
                  <a:lnTo>
                    <a:pt x="95520" y="0"/>
                  </a:lnTo>
                  <a:lnTo>
                    <a:pt x="95252" y="30343"/>
                  </a:lnTo>
                  <a:lnTo>
                    <a:pt x="97131" y="52499"/>
                  </a:lnTo>
                  <a:lnTo>
                    <a:pt x="105375" y="81792"/>
                  </a:lnTo>
                  <a:lnTo>
                    <a:pt x="110982" y="105179"/>
                  </a:lnTo>
                  <a:lnTo>
                    <a:pt x="118889" y="126638"/>
                  </a:lnTo>
                  <a:lnTo>
                    <a:pt x="120573" y="134424"/>
                  </a:lnTo>
                  <a:lnTo>
                    <a:pt x="125521" y="145171"/>
                  </a:lnTo>
                  <a:lnTo>
                    <a:pt x="126708" y="150717"/>
                  </a:lnTo>
                  <a:lnTo>
                    <a:pt x="127511" y="151172"/>
                  </a:lnTo>
                  <a:lnTo>
                    <a:pt x="132442" y="151962"/>
                  </a:lnTo>
                  <a:lnTo>
                    <a:pt x="132744" y="151297"/>
                  </a:lnTo>
                  <a:lnTo>
                    <a:pt x="133081" y="148675"/>
                  </a:lnTo>
                  <a:lnTo>
                    <a:pt x="133876" y="147694"/>
                  </a:lnTo>
                  <a:lnTo>
                    <a:pt x="136641" y="146604"/>
                  </a:lnTo>
                  <a:lnTo>
                    <a:pt x="137661" y="145608"/>
                  </a:lnTo>
                  <a:lnTo>
                    <a:pt x="138793" y="142620"/>
                  </a:lnTo>
                  <a:lnTo>
                    <a:pt x="139801" y="141541"/>
                  </a:lnTo>
                  <a:lnTo>
                    <a:pt x="142803" y="140341"/>
                  </a:lnTo>
                  <a:lnTo>
                    <a:pt x="143885" y="139316"/>
                  </a:lnTo>
                  <a:lnTo>
                    <a:pt x="145765" y="133999"/>
                  </a:lnTo>
                  <a:lnTo>
                    <a:pt x="147805" y="133462"/>
                  </a:lnTo>
                  <a:lnTo>
                    <a:pt x="149337" y="133319"/>
                  </a:lnTo>
                  <a:lnTo>
                    <a:pt x="150358" y="132517"/>
                  </a:lnTo>
                  <a:lnTo>
                    <a:pt x="151493" y="129746"/>
                  </a:lnTo>
                  <a:lnTo>
                    <a:pt x="152500" y="128725"/>
                  </a:lnTo>
                  <a:lnTo>
                    <a:pt x="158814" y="126156"/>
                  </a:lnTo>
                  <a:lnTo>
                    <a:pt x="168184" y="117230"/>
                  </a:lnTo>
                  <a:lnTo>
                    <a:pt x="169999" y="113544"/>
                  </a:lnTo>
                  <a:lnTo>
                    <a:pt x="171322" y="99362"/>
                  </a:lnTo>
                  <a:lnTo>
                    <a:pt x="171450" y="695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142">
              <a:extLst>
                <a:ext uri="{FF2B5EF4-FFF2-40B4-BE49-F238E27FC236}">
                  <a16:creationId xmlns:a16="http://schemas.microsoft.com/office/drawing/2014/main" id="{0A5DCC7C-DA53-420E-90A2-8BCDB050D25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40150" y="2266950"/>
              <a:ext cx="69851" cy="145731"/>
            </a:xfrm>
            <a:custGeom>
              <a:avLst/>
              <a:gdLst/>
              <a:ahLst/>
              <a:cxnLst/>
              <a:rect l="0" t="0" r="0" b="0"/>
              <a:pathLst>
                <a:path w="69851" h="145731">
                  <a:moveTo>
                    <a:pt x="0" y="0"/>
                  </a:moveTo>
                  <a:lnTo>
                    <a:pt x="0" y="0"/>
                  </a:lnTo>
                  <a:lnTo>
                    <a:pt x="19036" y="0"/>
                  </a:lnTo>
                  <a:lnTo>
                    <a:pt x="19050" y="29690"/>
                  </a:lnTo>
                  <a:lnTo>
                    <a:pt x="19050" y="57709"/>
                  </a:lnTo>
                  <a:lnTo>
                    <a:pt x="19755" y="65865"/>
                  </a:lnTo>
                  <a:lnTo>
                    <a:pt x="31915" y="95265"/>
                  </a:lnTo>
                  <a:lnTo>
                    <a:pt x="47985" y="124753"/>
                  </a:lnTo>
                  <a:lnTo>
                    <a:pt x="50671" y="134644"/>
                  </a:lnTo>
                  <a:lnTo>
                    <a:pt x="52126" y="136329"/>
                  </a:lnTo>
                  <a:lnTo>
                    <a:pt x="63616" y="144430"/>
                  </a:lnTo>
                  <a:lnTo>
                    <a:pt x="68619" y="145730"/>
                  </a:lnTo>
                  <a:lnTo>
                    <a:pt x="69029" y="145131"/>
                  </a:lnTo>
                  <a:lnTo>
                    <a:pt x="6985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143">
              <a:extLst>
                <a:ext uri="{FF2B5EF4-FFF2-40B4-BE49-F238E27FC236}">
                  <a16:creationId xmlns:a16="http://schemas.microsoft.com/office/drawing/2014/main" id="{160C72B3-2368-4B2D-96CA-E7E99BEC09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02050" y="2337683"/>
              <a:ext cx="114301" cy="49918"/>
            </a:xfrm>
            <a:custGeom>
              <a:avLst/>
              <a:gdLst/>
              <a:ahLst/>
              <a:cxnLst/>
              <a:rect l="0" t="0" r="0" b="0"/>
              <a:pathLst>
                <a:path w="114301" h="49918">
                  <a:moveTo>
                    <a:pt x="114300" y="5467"/>
                  </a:moveTo>
                  <a:lnTo>
                    <a:pt x="114300" y="5467"/>
                  </a:lnTo>
                  <a:lnTo>
                    <a:pt x="108833" y="0"/>
                  </a:lnTo>
                  <a:lnTo>
                    <a:pt x="108539" y="411"/>
                  </a:lnTo>
                  <a:lnTo>
                    <a:pt x="108028" y="4662"/>
                  </a:lnTo>
                  <a:lnTo>
                    <a:pt x="106103" y="5109"/>
                  </a:lnTo>
                  <a:lnTo>
                    <a:pt x="104602" y="5228"/>
                  </a:lnTo>
                  <a:lnTo>
                    <a:pt x="103601" y="6013"/>
                  </a:lnTo>
                  <a:lnTo>
                    <a:pt x="102489" y="8767"/>
                  </a:lnTo>
                  <a:lnTo>
                    <a:pt x="101487" y="9784"/>
                  </a:lnTo>
                  <a:lnTo>
                    <a:pt x="74672" y="22765"/>
                  </a:lnTo>
                  <a:lnTo>
                    <a:pt x="63047" y="25880"/>
                  </a:lnTo>
                  <a:lnTo>
                    <a:pt x="38060" y="35455"/>
                  </a:lnTo>
                  <a:lnTo>
                    <a:pt x="25388" y="38576"/>
                  </a:lnTo>
                  <a:lnTo>
                    <a:pt x="0" y="499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144">
              <a:extLst>
                <a:ext uri="{FF2B5EF4-FFF2-40B4-BE49-F238E27FC236}">
                  <a16:creationId xmlns:a16="http://schemas.microsoft.com/office/drawing/2014/main" id="{1EA0A4C3-7C6F-41FC-8386-F4D1D4E800C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517900" y="2374900"/>
              <a:ext cx="25399" cy="50793"/>
            </a:xfrm>
            <a:custGeom>
              <a:avLst/>
              <a:gdLst/>
              <a:ahLst/>
              <a:cxnLst/>
              <a:rect l="0" t="0" r="0" b="0"/>
              <a:pathLst>
                <a:path w="25399" h="50793">
                  <a:moveTo>
                    <a:pt x="6350" y="0"/>
                  </a:moveTo>
                  <a:lnTo>
                    <a:pt x="6350" y="0"/>
                  </a:lnTo>
                  <a:lnTo>
                    <a:pt x="6350" y="3371"/>
                  </a:lnTo>
                  <a:lnTo>
                    <a:pt x="7055" y="4364"/>
                  </a:lnTo>
                  <a:lnTo>
                    <a:pt x="8231" y="5026"/>
                  </a:lnTo>
                  <a:lnTo>
                    <a:pt x="9721" y="5467"/>
                  </a:lnTo>
                  <a:lnTo>
                    <a:pt x="10714" y="6467"/>
                  </a:lnTo>
                  <a:lnTo>
                    <a:pt x="11817" y="9459"/>
                  </a:lnTo>
                  <a:lnTo>
                    <a:pt x="12817" y="10539"/>
                  </a:lnTo>
                  <a:lnTo>
                    <a:pt x="15810" y="11740"/>
                  </a:lnTo>
                  <a:lnTo>
                    <a:pt x="16890" y="13471"/>
                  </a:lnTo>
                  <a:lnTo>
                    <a:pt x="19566" y="28531"/>
                  </a:lnTo>
                  <a:lnTo>
                    <a:pt x="20805" y="29604"/>
                  </a:lnTo>
                  <a:lnTo>
                    <a:pt x="24493" y="31326"/>
                  </a:lnTo>
                  <a:lnTo>
                    <a:pt x="24997" y="33443"/>
                  </a:lnTo>
                  <a:lnTo>
                    <a:pt x="25398" y="49816"/>
                  </a:lnTo>
                  <a:lnTo>
                    <a:pt x="24693" y="50144"/>
                  </a:lnTo>
                  <a:lnTo>
                    <a:pt x="13660" y="50792"/>
                  </a:lnTo>
                  <a:lnTo>
                    <a:pt x="7317" y="45332"/>
                  </a:lnTo>
                  <a:lnTo>
                    <a:pt x="6636" y="41340"/>
                  </a:lnTo>
                  <a:lnTo>
                    <a:pt x="5836" y="40260"/>
                  </a:lnTo>
                  <a:lnTo>
                    <a:pt x="3064" y="39060"/>
                  </a:lnTo>
                  <a:lnTo>
                    <a:pt x="2043" y="38035"/>
                  </a:lnTo>
                  <a:lnTo>
                    <a:pt x="80" y="32037"/>
                  </a:lnTo>
                  <a:lnTo>
                    <a:pt x="0" y="25407"/>
                  </a:lnTo>
                  <a:lnTo>
                    <a:pt x="6088" y="25400"/>
                  </a:lnTo>
                  <a:lnTo>
                    <a:pt x="11794" y="30867"/>
                  </a:lnTo>
                  <a:lnTo>
                    <a:pt x="18088" y="31672"/>
                  </a:lnTo>
                  <a:lnTo>
                    <a:pt x="18409" y="32404"/>
                  </a:lnTo>
                  <a:lnTo>
                    <a:pt x="19050" y="38098"/>
                  </a:lnTo>
                  <a:lnTo>
                    <a:pt x="127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145">
              <a:extLst>
                <a:ext uri="{FF2B5EF4-FFF2-40B4-BE49-F238E27FC236}">
                  <a16:creationId xmlns:a16="http://schemas.microsoft.com/office/drawing/2014/main" id="{B50426FE-8326-45A6-BCA4-0F803C86561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562350" y="2603500"/>
              <a:ext cx="19028" cy="31727"/>
            </a:xfrm>
            <a:custGeom>
              <a:avLst/>
              <a:gdLst/>
              <a:ahLst/>
              <a:cxnLst/>
              <a:rect l="0" t="0" r="0" b="0"/>
              <a:pathLst>
                <a:path w="19028" h="31727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5467" y="9459"/>
                  </a:lnTo>
                  <a:lnTo>
                    <a:pt x="6350" y="31726"/>
                  </a:lnTo>
                  <a:lnTo>
                    <a:pt x="6350" y="16018"/>
                  </a:lnTo>
                  <a:lnTo>
                    <a:pt x="5645" y="14912"/>
                  </a:lnTo>
                  <a:lnTo>
                    <a:pt x="4469" y="14175"/>
                  </a:lnTo>
                  <a:lnTo>
                    <a:pt x="2979" y="13683"/>
                  </a:lnTo>
                  <a:lnTo>
                    <a:pt x="1986" y="12650"/>
                  </a:lnTo>
                  <a:lnTo>
                    <a:pt x="0" y="6352"/>
                  </a:lnTo>
                  <a:lnTo>
                    <a:pt x="0" y="6351"/>
                  </a:lnTo>
                  <a:lnTo>
                    <a:pt x="6088" y="6350"/>
                  </a:lnTo>
                  <a:lnTo>
                    <a:pt x="11794" y="11817"/>
                  </a:lnTo>
                  <a:lnTo>
                    <a:pt x="12431" y="15809"/>
                  </a:lnTo>
                  <a:lnTo>
                    <a:pt x="13227" y="16889"/>
                  </a:lnTo>
                  <a:lnTo>
                    <a:pt x="15991" y="18090"/>
                  </a:lnTo>
                  <a:lnTo>
                    <a:pt x="17011" y="19116"/>
                  </a:lnTo>
                  <a:lnTo>
                    <a:pt x="19027" y="25315"/>
                  </a:lnTo>
                  <a:lnTo>
                    <a:pt x="6634" y="25400"/>
                  </a:lnTo>
                  <a:lnTo>
                    <a:pt x="6375" y="19933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46">
              <a:extLst>
                <a:ext uri="{FF2B5EF4-FFF2-40B4-BE49-F238E27FC236}">
                  <a16:creationId xmlns:a16="http://schemas.microsoft.com/office/drawing/2014/main" id="{20916DCD-C067-4DF3-8278-FAC6119026D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625850" y="2546646"/>
              <a:ext cx="241292" cy="126595"/>
            </a:xfrm>
            <a:custGeom>
              <a:avLst/>
              <a:gdLst/>
              <a:ahLst/>
              <a:cxnLst/>
              <a:rect l="0" t="0" r="0" b="0"/>
              <a:pathLst>
                <a:path w="241292" h="126595">
                  <a:moveTo>
                    <a:pt x="0" y="50504"/>
                  </a:moveTo>
                  <a:lnTo>
                    <a:pt x="0" y="50504"/>
                  </a:lnTo>
                  <a:lnTo>
                    <a:pt x="6088" y="56593"/>
                  </a:lnTo>
                  <a:lnTo>
                    <a:pt x="6348" y="72584"/>
                  </a:lnTo>
                  <a:lnTo>
                    <a:pt x="8231" y="76310"/>
                  </a:lnTo>
                  <a:lnTo>
                    <a:pt x="10714" y="80318"/>
                  </a:lnTo>
                  <a:lnTo>
                    <a:pt x="12308" y="88639"/>
                  </a:lnTo>
                  <a:lnTo>
                    <a:pt x="12699" y="120354"/>
                  </a:lnTo>
                  <a:lnTo>
                    <a:pt x="12700" y="126594"/>
                  </a:lnTo>
                  <a:lnTo>
                    <a:pt x="12700" y="95806"/>
                  </a:lnTo>
                  <a:lnTo>
                    <a:pt x="12700" y="64743"/>
                  </a:lnTo>
                  <a:lnTo>
                    <a:pt x="12700" y="60289"/>
                  </a:lnTo>
                  <a:lnTo>
                    <a:pt x="13405" y="59144"/>
                  </a:lnTo>
                  <a:lnTo>
                    <a:pt x="14581" y="58381"/>
                  </a:lnTo>
                  <a:lnTo>
                    <a:pt x="19607" y="57306"/>
                  </a:lnTo>
                  <a:lnTo>
                    <a:pt x="30528" y="56880"/>
                  </a:lnTo>
                  <a:lnTo>
                    <a:pt x="36578" y="61223"/>
                  </a:lnTo>
                  <a:lnTo>
                    <a:pt x="63118" y="71009"/>
                  </a:lnTo>
                  <a:lnTo>
                    <a:pt x="67564" y="73729"/>
                  </a:lnTo>
                  <a:lnTo>
                    <a:pt x="74033" y="75965"/>
                  </a:lnTo>
                  <a:lnTo>
                    <a:pt x="80419" y="80077"/>
                  </a:lnTo>
                  <a:lnTo>
                    <a:pt x="87644" y="81967"/>
                  </a:lnTo>
                  <a:lnTo>
                    <a:pt x="94257" y="87696"/>
                  </a:lnTo>
                  <a:lnTo>
                    <a:pt x="95293" y="87293"/>
                  </a:lnTo>
                  <a:lnTo>
                    <a:pt x="100123" y="84061"/>
                  </a:lnTo>
                  <a:lnTo>
                    <a:pt x="106780" y="82492"/>
                  </a:lnTo>
                  <a:lnTo>
                    <a:pt x="110974" y="78954"/>
                  </a:lnTo>
                  <a:lnTo>
                    <a:pt x="112822" y="75378"/>
                  </a:lnTo>
                  <a:lnTo>
                    <a:pt x="113315" y="73437"/>
                  </a:lnTo>
                  <a:lnTo>
                    <a:pt x="114349" y="72142"/>
                  </a:lnTo>
                  <a:lnTo>
                    <a:pt x="117379" y="70704"/>
                  </a:lnTo>
                  <a:lnTo>
                    <a:pt x="118470" y="69615"/>
                  </a:lnTo>
                  <a:lnTo>
                    <a:pt x="125549" y="51708"/>
                  </a:lnTo>
                  <a:lnTo>
                    <a:pt x="126915" y="35758"/>
                  </a:lnTo>
                  <a:lnTo>
                    <a:pt x="120909" y="10551"/>
                  </a:lnTo>
                  <a:lnTo>
                    <a:pt x="120117" y="9052"/>
                  </a:lnTo>
                  <a:lnTo>
                    <a:pt x="118884" y="8052"/>
                  </a:lnTo>
                  <a:lnTo>
                    <a:pt x="115631" y="6237"/>
                  </a:lnTo>
                  <a:lnTo>
                    <a:pt x="109101" y="703"/>
                  </a:lnTo>
                  <a:lnTo>
                    <a:pt x="104920" y="0"/>
                  </a:lnTo>
                  <a:lnTo>
                    <a:pt x="101194" y="1717"/>
                  </a:lnTo>
                  <a:lnTo>
                    <a:pt x="99213" y="3163"/>
                  </a:lnTo>
                  <a:lnTo>
                    <a:pt x="97012" y="6650"/>
                  </a:lnTo>
                  <a:lnTo>
                    <a:pt x="95327" y="10552"/>
                  </a:lnTo>
                  <a:lnTo>
                    <a:pt x="91118" y="16716"/>
                  </a:lnTo>
                  <a:lnTo>
                    <a:pt x="83519" y="42412"/>
                  </a:lnTo>
                  <a:lnTo>
                    <a:pt x="82635" y="67470"/>
                  </a:lnTo>
                  <a:lnTo>
                    <a:pt x="84469" y="74037"/>
                  </a:lnTo>
                  <a:lnTo>
                    <a:pt x="86931" y="80013"/>
                  </a:lnTo>
                  <a:lnTo>
                    <a:pt x="89022" y="90605"/>
                  </a:lnTo>
                  <a:lnTo>
                    <a:pt x="93797" y="98526"/>
                  </a:lnTo>
                  <a:lnTo>
                    <a:pt x="97661" y="103127"/>
                  </a:lnTo>
                  <a:lnTo>
                    <a:pt x="101731" y="105642"/>
                  </a:lnTo>
                  <a:lnTo>
                    <a:pt x="105892" y="107466"/>
                  </a:lnTo>
                  <a:lnTo>
                    <a:pt x="110093" y="110627"/>
                  </a:lnTo>
                  <a:lnTo>
                    <a:pt x="112201" y="111048"/>
                  </a:lnTo>
                  <a:lnTo>
                    <a:pt x="114311" y="110622"/>
                  </a:lnTo>
                  <a:lnTo>
                    <a:pt x="118538" y="108973"/>
                  </a:lnTo>
                  <a:lnTo>
                    <a:pt x="124885" y="107339"/>
                  </a:lnTo>
                  <a:lnTo>
                    <a:pt x="129117" y="104457"/>
                  </a:lnTo>
                  <a:lnTo>
                    <a:pt x="131469" y="100824"/>
                  </a:lnTo>
                  <a:lnTo>
                    <a:pt x="133219" y="96857"/>
                  </a:lnTo>
                  <a:lnTo>
                    <a:pt x="144285" y="82242"/>
                  </a:lnTo>
                  <a:lnTo>
                    <a:pt x="145971" y="78015"/>
                  </a:lnTo>
                  <a:lnTo>
                    <a:pt x="150182" y="71669"/>
                  </a:lnTo>
                  <a:lnTo>
                    <a:pt x="152108" y="64458"/>
                  </a:lnTo>
                  <a:lnTo>
                    <a:pt x="158670" y="56941"/>
                  </a:lnTo>
                  <a:lnTo>
                    <a:pt x="167581" y="56862"/>
                  </a:lnTo>
                  <a:lnTo>
                    <a:pt x="171612" y="58739"/>
                  </a:lnTo>
                  <a:lnTo>
                    <a:pt x="175756" y="61220"/>
                  </a:lnTo>
                  <a:lnTo>
                    <a:pt x="179949" y="62322"/>
                  </a:lnTo>
                  <a:lnTo>
                    <a:pt x="181349" y="63322"/>
                  </a:lnTo>
                  <a:lnTo>
                    <a:pt x="182283" y="64693"/>
                  </a:lnTo>
                  <a:lnTo>
                    <a:pt x="182905" y="66314"/>
                  </a:lnTo>
                  <a:lnTo>
                    <a:pt x="184731" y="67394"/>
                  </a:lnTo>
                  <a:lnTo>
                    <a:pt x="193337" y="69620"/>
                  </a:lnTo>
                  <a:lnTo>
                    <a:pt x="201375" y="73729"/>
                  </a:lnTo>
                  <a:lnTo>
                    <a:pt x="211675" y="75965"/>
                  </a:lnTo>
                  <a:lnTo>
                    <a:pt x="221833" y="80803"/>
                  </a:lnTo>
                  <a:lnTo>
                    <a:pt x="227264" y="81967"/>
                  </a:lnTo>
                  <a:lnTo>
                    <a:pt x="235331" y="77190"/>
                  </a:lnTo>
                  <a:lnTo>
                    <a:pt x="237321" y="76762"/>
                  </a:lnTo>
                  <a:lnTo>
                    <a:pt x="238647" y="75770"/>
                  </a:lnTo>
                  <a:lnTo>
                    <a:pt x="239532" y="74404"/>
                  </a:lnTo>
                  <a:lnTo>
                    <a:pt x="240776" y="69110"/>
                  </a:lnTo>
                  <a:lnTo>
                    <a:pt x="241291" y="42912"/>
                  </a:lnTo>
                  <a:lnTo>
                    <a:pt x="239414" y="38193"/>
                  </a:lnTo>
                  <a:lnTo>
                    <a:pt x="236934" y="33743"/>
                  </a:lnTo>
                  <a:lnTo>
                    <a:pt x="235342" y="25138"/>
                  </a:lnTo>
                  <a:lnTo>
                    <a:pt x="235211" y="23010"/>
                  </a:lnTo>
                  <a:lnTo>
                    <a:pt x="233184" y="18764"/>
                  </a:lnTo>
                  <a:lnTo>
                    <a:pt x="228868" y="12776"/>
                  </a:lnTo>
                  <a:lnTo>
                    <a:pt x="228623" y="6969"/>
                  </a:lnTo>
                  <a:lnTo>
                    <a:pt x="226729" y="8342"/>
                  </a:lnTo>
                  <a:lnTo>
                    <a:pt x="225236" y="9696"/>
                  </a:lnTo>
                  <a:lnTo>
                    <a:pt x="223577" y="13082"/>
                  </a:lnTo>
                  <a:lnTo>
                    <a:pt x="218956" y="30631"/>
                  </a:lnTo>
                  <a:lnTo>
                    <a:pt x="212140" y="42162"/>
                  </a:lnTo>
                  <a:lnTo>
                    <a:pt x="204184" y="73875"/>
                  </a:lnTo>
                  <a:lnTo>
                    <a:pt x="193132" y="102720"/>
                  </a:lnTo>
                  <a:lnTo>
                    <a:pt x="190574" y="111052"/>
                  </a:lnTo>
                  <a:lnTo>
                    <a:pt x="185628" y="120189"/>
                  </a:lnTo>
                  <a:lnTo>
                    <a:pt x="184442" y="125417"/>
                  </a:lnTo>
                  <a:lnTo>
                    <a:pt x="184345" y="125140"/>
                  </a:lnTo>
                  <a:lnTo>
                    <a:pt x="184150" y="12035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147">
              <a:extLst>
                <a:ext uri="{FF2B5EF4-FFF2-40B4-BE49-F238E27FC236}">
                  <a16:creationId xmlns:a16="http://schemas.microsoft.com/office/drawing/2014/main" id="{41946DF2-6DE3-4619-89D3-B40A59D1327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841750" y="2467302"/>
              <a:ext cx="50801" cy="174299"/>
            </a:xfrm>
            <a:custGeom>
              <a:avLst/>
              <a:gdLst/>
              <a:ahLst/>
              <a:cxnLst/>
              <a:rect l="0" t="0" r="0" b="0"/>
              <a:pathLst>
                <a:path w="50801" h="174299">
                  <a:moveTo>
                    <a:pt x="0" y="15548"/>
                  </a:moveTo>
                  <a:lnTo>
                    <a:pt x="0" y="15548"/>
                  </a:lnTo>
                  <a:lnTo>
                    <a:pt x="0" y="0"/>
                  </a:lnTo>
                  <a:lnTo>
                    <a:pt x="0" y="11111"/>
                  </a:lnTo>
                  <a:lnTo>
                    <a:pt x="705" y="12590"/>
                  </a:lnTo>
                  <a:lnTo>
                    <a:pt x="1881" y="13576"/>
                  </a:lnTo>
                  <a:lnTo>
                    <a:pt x="3371" y="14233"/>
                  </a:lnTo>
                  <a:lnTo>
                    <a:pt x="4364" y="15377"/>
                  </a:lnTo>
                  <a:lnTo>
                    <a:pt x="5467" y="18530"/>
                  </a:lnTo>
                  <a:lnTo>
                    <a:pt x="6881" y="26302"/>
                  </a:lnTo>
                  <a:lnTo>
                    <a:pt x="10663" y="33238"/>
                  </a:lnTo>
                  <a:lnTo>
                    <a:pt x="12621" y="64343"/>
                  </a:lnTo>
                  <a:lnTo>
                    <a:pt x="13390" y="81187"/>
                  </a:lnTo>
                  <a:lnTo>
                    <a:pt x="23683" y="110799"/>
                  </a:lnTo>
                  <a:lnTo>
                    <a:pt x="26773" y="123498"/>
                  </a:lnTo>
                  <a:lnTo>
                    <a:pt x="30275" y="136198"/>
                  </a:lnTo>
                  <a:lnTo>
                    <a:pt x="33502" y="156572"/>
                  </a:lnTo>
                  <a:lnTo>
                    <a:pt x="38619" y="166459"/>
                  </a:lnTo>
                  <a:lnTo>
                    <a:pt x="42564" y="170814"/>
                  </a:lnTo>
                  <a:lnTo>
                    <a:pt x="50800" y="1742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148">
              <a:extLst>
                <a:ext uri="{FF2B5EF4-FFF2-40B4-BE49-F238E27FC236}">
                  <a16:creationId xmlns:a16="http://schemas.microsoft.com/office/drawing/2014/main" id="{12C7EB41-ED37-4885-BF8E-26660F58611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829050" y="2571828"/>
              <a:ext cx="120651" cy="25323"/>
            </a:xfrm>
            <a:custGeom>
              <a:avLst/>
              <a:gdLst/>
              <a:ahLst/>
              <a:cxnLst/>
              <a:rect l="0" t="0" r="0" b="0"/>
              <a:pathLst>
                <a:path w="120651" h="25323">
                  <a:moveTo>
                    <a:pt x="120650" y="6272"/>
                  </a:moveTo>
                  <a:lnTo>
                    <a:pt x="120650" y="6272"/>
                  </a:lnTo>
                  <a:lnTo>
                    <a:pt x="120650" y="805"/>
                  </a:lnTo>
                  <a:lnTo>
                    <a:pt x="119945" y="511"/>
                  </a:lnTo>
                  <a:lnTo>
                    <a:pt x="111812" y="0"/>
                  </a:lnTo>
                  <a:lnTo>
                    <a:pt x="107785" y="1838"/>
                  </a:lnTo>
                  <a:lnTo>
                    <a:pt x="103643" y="4301"/>
                  </a:lnTo>
                  <a:lnTo>
                    <a:pt x="96639" y="5688"/>
                  </a:lnTo>
                  <a:lnTo>
                    <a:pt x="86646" y="6805"/>
                  </a:lnTo>
                  <a:lnTo>
                    <a:pt x="78198" y="10585"/>
                  </a:lnTo>
                  <a:lnTo>
                    <a:pt x="46479" y="18010"/>
                  </a:lnTo>
                  <a:lnTo>
                    <a:pt x="15841" y="24892"/>
                  </a:lnTo>
                  <a:lnTo>
                    <a:pt x="0" y="253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49">
              <a:extLst>
                <a:ext uri="{FF2B5EF4-FFF2-40B4-BE49-F238E27FC236}">
                  <a16:creationId xmlns:a16="http://schemas.microsoft.com/office/drawing/2014/main" id="{866E7F47-5CA2-48D4-844B-8D5ED43E43A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968750" y="2273300"/>
              <a:ext cx="1130301" cy="279401"/>
            </a:xfrm>
            <a:custGeom>
              <a:avLst/>
              <a:gdLst/>
              <a:ahLst/>
              <a:cxnLst/>
              <a:rect l="0" t="0" r="0" b="0"/>
              <a:pathLst>
                <a:path w="1130301" h="279401">
                  <a:moveTo>
                    <a:pt x="0" y="266700"/>
                  </a:moveTo>
                  <a:lnTo>
                    <a:pt x="0" y="266700"/>
                  </a:lnTo>
                  <a:lnTo>
                    <a:pt x="0" y="272972"/>
                  </a:lnTo>
                  <a:lnTo>
                    <a:pt x="5467" y="273043"/>
                  </a:lnTo>
                  <a:lnTo>
                    <a:pt x="5761" y="273751"/>
                  </a:lnTo>
                  <a:lnTo>
                    <a:pt x="6088" y="276419"/>
                  </a:lnTo>
                  <a:lnTo>
                    <a:pt x="6881" y="277413"/>
                  </a:lnTo>
                  <a:lnTo>
                    <a:pt x="11794" y="279138"/>
                  </a:lnTo>
                  <a:lnTo>
                    <a:pt x="43521" y="279400"/>
                  </a:lnTo>
                  <a:lnTo>
                    <a:pt x="74190" y="279400"/>
                  </a:lnTo>
                  <a:lnTo>
                    <a:pt x="96856" y="278695"/>
                  </a:lnTo>
                  <a:lnTo>
                    <a:pt x="109313" y="274374"/>
                  </a:lnTo>
                  <a:lnTo>
                    <a:pt x="124227" y="272519"/>
                  </a:lnTo>
                  <a:lnTo>
                    <a:pt x="144687" y="262076"/>
                  </a:lnTo>
                  <a:lnTo>
                    <a:pt x="149678" y="260412"/>
                  </a:lnTo>
                  <a:lnTo>
                    <a:pt x="166589" y="249586"/>
                  </a:lnTo>
                  <a:lnTo>
                    <a:pt x="194595" y="218190"/>
                  </a:lnTo>
                  <a:lnTo>
                    <a:pt x="203173" y="207703"/>
                  </a:lnTo>
                  <a:lnTo>
                    <a:pt x="207660" y="198184"/>
                  </a:lnTo>
                  <a:lnTo>
                    <a:pt x="209416" y="193210"/>
                  </a:lnTo>
                  <a:lnTo>
                    <a:pt x="219602" y="179263"/>
                  </a:lnTo>
                  <a:lnTo>
                    <a:pt x="223608" y="166434"/>
                  </a:lnTo>
                  <a:lnTo>
                    <a:pt x="226382" y="161460"/>
                  </a:lnTo>
                  <a:lnTo>
                    <a:pt x="228162" y="152517"/>
                  </a:lnTo>
                  <a:lnTo>
                    <a:pt x="228593" y="121776"/>
                  </a:lnTo>
                  <a:lnTo>
                    <a:pt x="228600" y="91661"/>
                  </a:lnTo>
                  <a:lnTo>
                    <a:pt x="228600" y="63873"/>
                  </a:lnTo>
                  <a:lnTo>
                    <a:pt x="231971" y="60240"/>
                  </a:lnTo>
                  <a:lnTo>
                    <a:pt x="235507" y="58523"/>
                  </a:lnTo>
                  <a:lnTo>
                    <a:pt x="248057" y="57186"/>
                  </a:lnTo>
                  <a:lnTo>
                    <a:pt x="278724" y="57150"/>
                  </a:lnTo>
                  <a:lnTo>
                    <a:pt x="309954" y="57150"/>
                  </a:lnTo>
                  <a:lnTo>
                    <a:pt x="332959" y="56444"/>
                  </a:lnTo>
                  <a:lnTo>
                    <a:pt x="357773" y="51388"/>
                  </a:lnTo>
                  <a:lnTo>
                    <a:pt x="387353" y="50834"/>
                  </a:lnTo>
                  <a:lnTo>
                    <a:pt x="416853" y="50801"/>
                  </a:lnTo>
                  <a:lnTo>
                    <a:pt x="428155" y="51506"/>
                  </a:lnTo>
                  <a:lnTo>
                    <a:pt x="453018" y="56562"/>
                  </a:lnTo>
                  <a:lnTo>
                    <a:pt x="482603" y="57115"/>
                  </a:lnTo>
                  <a:lnTo>
                    <a:pt x="512233" y="57148"/>
                  </a:lnTo>
                  <a:lnTo>
                    <a:pt x="543101" y="57150"/>
                  </a:lnTo>
                  <a:lnTo>
                    <a:pt x="572677" y="57150"/>
                  </a:lnTo>
                  <a:lnTo>
                    <a:pt x="604236" y="57150"/>
                  </a:lnTo>
                  <a:lnTo>
                    <a:pt x="630103" y="59031"/>
                  </a:lnTo>
                  <a:lnTo>
                    <a:pt x="660592" y="62912"/>
                  </a:lnTo>
                  <a:lnTo>
                    <a:pt x="692175" y="63422"/>
                  </a:lnTo>
                  <a:lnTo>
                    <a:pt x="723903" y="63490"/>
                  </a:lnTo>
                  <a:lnTo>
                    <a:pt x="749300" y="63498"/>
                  </a:lnTo>
                  <a:lnTo>
                    <a:pt x="779064" y="63500"/>
                  </a:lnTo>
                  <a:lnTo>
                    <a:pt x="807939" y="63500"/>
                  </a:lnTo>
                  <a:lnTo>
                    <a:pt x="832291" y="61619"/>
                  </a:lnTo>
                  <a:lnTo>
                    <a:pt x="862433" y="58033"/>
                  </a:lnTo>
                  <a:lnTo>
                    <a:pt x="893839" y="52255"/>
                  </a:lnTo>
                  <a:lnTo>
                    <a:pt x="925338" y="46201"/>
                  </a:lnTo>
                  <a:lnTo>
                    <a:pt x="952152" y="41425"/>
                  </a:lnTo>
                  <a:lnTo>
                    <a:pt x="982195" y="34393"/>
                  </a:lnTo>
                  <a:lnTo>
                    <a:pt x="1009244" y="30391"/>
                  </a:lnTo>
                  <a:lnTo>
                    <a:pt x="1040807" y="20812"/>
                  </a:lnTo>
                  <a:lnTo>
                    <a:pt x="1053924" y="17691"/>
                  </a:lnTo>
                  <a:lnTo>
                    <a:pt x="1066748" y="14178"/>
                  </a:lnTo>
                  <a:lnTo>
                    <a:pt x="1074538" y="12652"/>
                  </a:lnTo>
                  <a:lnTo>
                    <a:pt x="1083596" y="8531"/>
                  </a:lnTo>
                  <a:lnTo>
                    <a:pt x="1102121" y="5836"/>
                  </a:lnTo>
                  <a:lnTo>
                    <a:pt x="1111120" y="1362"/>
                  </a:lnTo>
                  <a:lnTo>
                    <a:pt x="1130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150">
              <a:extLst>
                <a:ext uri="{FF2B5EF4-FFF2-40B4-BE49-F238E27FC236}">
                  <a16:creationId xmlns:a16="http://schemas.microsoft.com/office/drawing/2014/main" id="{FD78675B-1FBC-4A87-8D7B-897163FB13D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041902" y="2235224"/>
              <a:ext cx="101590" cy="158727"/>
            </a:xfrm>
            <a:custGeom>
              <a:avLst/>
              <a:gdLst/>
              <a:ahLst/>
              <a:cxnLst/>
              <a:rect l="0" t="0" r="0" b="0"/>
              <a:pathLst>
                <a:path w="101590" h="158727">
                  <a:moveTo>
                    <a:pt x="6348" y="6326"/>
                  </a:moveTo>
                  <a:lnTo>
                    <a:pt x="6348" y="6326"/>
                  </a:lnTo>
                  <a:lnTo>
                    <a:pt x="2977" y="6326"/>
                  </a:lnTo>
                  <a:lnTo>
                    <a:pt x="1984" y="7032"/>
                  </a:lnTo>
                  <a:lnTo>
                    <a:pt x="1322" y="8207"/>
                  </a:lnTo>
                  <a:lnTo>
                    <a:pt x="260" y="15164"/>
                  </a:lnTo>
                  <a:lnTo>
                    <a:pt x="0" y="45663"/>
                  </a:lnTo>
                  <a:lnTo>
                    <a:pt x="7838" y="76307"/>
                  </a:lnTo>
                  <a:lnTo>
                    <a:pt x="19479" y="106440"/>
                  </a:lnTo>
                  <a:lnTo>
                    <a:pt x="22767" y="111499"/>
                  </a:lnTo>
                  <a:lnTo>
                    <a:pt x="26760" y="120496"/>
                  </a:lnTo>
                  <a:lnTo>
                    <a:pt x="29531" y="124802"/>
                  </a:lnTo>
                  <a:lnTo>
                    <a:pt x="31662" y="132952"/>
                  </a:lnTo>
                  <a:lnTo>
                    <a:pt x="31746" y="120486"/>
                  </a:lnTo>
                  <a:lnTo>
                    <a:pt x="29866" y="115154"/>
                  </a:lnTo>
                  <a:lnTo>
                    <a:pt x="28376" y="112745"/>
                  </a:lnTo>
                  <a:lnTo>
                    <a:pt x="20488" y="82384"/>
                  </a:lnTo>
                  <a:lnTo>
                    <a:pt x="17593" y="69784"/>
                  </a:lnTo>
                  <a:lnTo>
                    <a:pt x="7517" y="43561"/>
                  </a:lnTo>
                  <a:lnTo>
                    <a:pt x="5872" y="29726"/>
                  </a:lnTo>
                  <a:lnTo>
                    <a:pt x="911" y="17203"/>
                  </a:lnTo>
                  <a:lnTo>
                    <a:pt x="22" y="6705"/>
                  </a:lnTo>
                  <a:lnTo>
                    <a:pt x="6087" y="247"/>
                  </a:lnTo>
                  <a:lnTo>
                    <a:pt x="15163" y="0"/>
                  </a:lnTo>
                  <a:lnTo>
                    <a:pt x="19203" y="1868"/>
                  </a:lnTo>
                  <a:lnTo>
                    <a:pt x="23350" y="4345"/>
                  </a:lnTo>
                  <a:lnTo>
                    <a:pt x="29652" y="6445"/>
                  </a:lnTo>
                  <a:lnTo>
                    <a:pt x="35988" y="10516"/>
                  </a:lnTo>
                  <a:lnTo>
                    <a:pt x="42333" y="12742"/>
                  </a:lnTo>
                  <a:lnTo>
                    <a:pt x="72095" y="35271"/>
                  </a:lnTo>
                  <a:lnTo>
                    <a:pt x="79843" y="37950"/>
                  </a:lnTo>
                  <a:lnTo>
                    <a:pt x="84403" y="41078"/>
                  </a:lnTo>
                  <a:lnTo>
                    <a:pt x="86900" y="44819"/>
                  </a:lnTo>
                  <a:lnTo>
                    <a:pt x="93705" y="59425"/>
                  </a:lnTo>
                  <a:lnTo>
                    <a:pt x="98945" y="67136"/>
                  </a:lnTo>
                  <a:lnTo>
                    <a:pt x="100812" y="73889"/>
                  </a:lnTo>
                  <a:lnTo>
                    <a:pt x="101589" y="103429"/>
                  </a:lnTo>
                  <a:lnTo>
                    <a:pt x="100891" y="116471"/>
                  </a:lnTo>
                  <a:lnTo>
                    <a:pt x="96528" y="124255"/>
                  </a:lnTo>
                  <a:lnTo>
                    <a:pt x="90062" y="131031"/>
                  </a:lnTo>
                  <a:lnTo>
                    <a:pt x="58585" y="152373"/>
                  </a:lnTo>
                  <a:lnTo>
                    <a:pt x="50798" y="15872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SMARTInkShape-151">
            <a:extLst>
              <a:ext uri="{FF2B5EF4-FFF2-40B4-BE49-F238E27FC236}">
                <a16:creationId xmlns:a16="http://schemas.microsoft.com/office/drawing/2014/main" id="{DFF208F1-9ADB-4DC8-A35A-8FA93DCAA9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5448" y="2197983"/>
            <a:ext cx="63120" cy="359058"/>
          </a:xfrm>
          <a:custGeom>
            <a:avLst/>
            <a:gdLst/>
            <a:ahLst/>
            <a:cxnLst/>
            <a:rect l="0" t="0" r="0" b="0"/>
            <a:pathLst>
              <a:path w="63120" h="359058">
                <a:moveTo>
                  <a:pt x="31402" y="5467"/>
                </a:moveTo>
                <a:lnTo>
                  <a:pt x="31402" y="5467"/>
                </a:lnTo>
                <a:lnTo>
                  <a:pt x="28031" y="2096"/>
                </a:lnTo>
                <a:lnTo>
                  <a:pt x="24495" y="441"/>
                </a:lnTo>
                <a:lnTo>
                  <a:pt x="22564" y="0"/>
                </a:lnTo>
                <a:lnTo>
                  <a:pt x="20570" y="411"/>
                </a:lnTo>
                <a:lnTo>
                  <a:pt x="16475" y="2750"/>
                </a:lnTo>
                <a:lnTo>
                  <a:pt x="15101" y="4361"/>
                </a:lnTo>
                <a:lnTo>
                  <a:pt x="2298" y="27496"/>
                </a:lnTo>
                <a:lnTo>
                  <a:pt x="0" y="51285"/>
                </a:lnTo>
                <a:lnTo>
                  <a:pt x="4085" y="80657"/>
                </a:lnTo>
                <a:lnTo>
                  <a:pt x="6139" y="105278"/>
                </a:lnTo>
                <a:lnTo>
                  <a:pt x="10902" y="131859"/>
                </a:lnTo>
                <a:lnTo>
                  <a:pt x="14765" y="154069"/>
                </a:lnTo>
                <a:lnTo>
                  <a:pt x="18834" y="176170"/>
                </a:lnTo>
                <a:lnTo>
                  <a:pt x="22994" y="197751"/>
                </a:lnTo>
                <a:lnTo>
                  <a:pt x="27196" y="219103"/>
                </a:lnTo>
                <a:lnTo>
                  <a:pt x="31413" y="240351"/>
                </a:lnTo>
                <a:lnTo>
                  <a:pt x="37755" y="270266"/>
                </a:lnTo>
                <a:lnTo>
                  <a:pt x="44103" y="295122"/>
                </a:lnTo>
                <a:lnTo>
                  <a:pt x="52569" y="322484"/>
                </a:lnTo>
                <a:lnTo>
                  <a:pt x="61270" y="350890"/>
                </a:lnTo>
                <a:lnTo>
                  <a:pt x="62780" y="359057"/>
                </a:lnTo>
                <a:lnTo>
                  <a:pt x="62905" y="359021"/>
                </a:lnTo>
                <a:lnTo>
                  <a:pt x="63119" y="348681"/>
                </a:lnTo>
                <a:lnTo>
                  <a:pt x="58122" y="322172"/>
                </a:lnTo>
                <a:lnTo>
                  <a:pt x="53692" y="290668"/>
                </a:lnTo>
                <a:lnTo>
                  <a:pt x="50452" y="27216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SMARTInkShape-Group27">
            <a:extLst>
              <a:ext uri="{FF2B5EF4-FFF2-40B4-BE49-F238E27FC236}">
                <a16:creationId xmlns:a16="http://schemas.microsoft.com/office/drawing/2014/main" id="{3CD40399-D1D3-4708-8F64-9F19945BAD59}"/>
              </a:ext>
            </a:extLst>
          </p:cNvPr>
          <p:cNvGrpSpPr/>
          <p:nvPr/>
        </p:nvGrpSpPr>
        <p:grpSpPr>
          <a:xfrm>
            <a:off x="3365500" y="2057842"/>
            <a:ext cx="2438401" cy="742484"/>
            <a:chOff x="3365500" y="2057842"/>
            <a:chExt cx="2438401" cy="742484"/>
          </a:xfrm>
        </p:grpSpPr>
        <p:sp>
          <p:nvSpPr>
            <p:cNvPr id="177" name="SMARTInkShape-152">
              <a:extLst>
                <a:ext uri="{FF2B5EF4-FFF2-40B4-BE49-F238E27FC236}">
                  <a16:creationId xmlns:a16="http://schemas.microsoft.com/office/drawing/2014/main" id="{71DF421A-9004-4FF2-A911-E0D0EDCA1BE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365500" y="2127250"/>
              <a:ext cx="781051" cy="673076"/>
            </a:xfrm>
            <a:custGeom>
              <a:avLst/>
              <a:gdLst/>
              <a:ahLst/>
              <a:cxnLst/>
              <a:rect l="0" t="0" r="0" b="0"/>
              <a:pathLst>
                <a:path w="781051" h="673076">
                  <a:moveTo>
                    <a:pt x="0" y="196850"/>
                  </a:moveTo>
                  <a:lnTo>
                    <a:pt x="0" y="196850"/>
                  </a:lnTo>
                  <a:lnTo>
                    <a:pt x="27630" y="196850"/>
                  </a:lnTo>
                  <a:lnTo>
                    <a:pt x="51461" y="198731"/>
                  </a:lnTo>
                  <a:lnTo>
                    <a:pt x="76396" y="203758"/>
                  </a:lnTo>
                  <a:lnTo>
                    <a:pt x="106734" y="211777"/>
                  </a:lnTo>
                  <a:lnTo>
                    <a:pt x="119898" y="218049"/>
                  </a:lnTo>
                  <a:lnTo>
                    <a:pt x="120854" y="220155"/>
                  </a:lnTo>
                  <a:lnTo>
                    <a:pt x="120081" y="222265"/>
                  </a:lnTo>
                  <a:lnTo>
                    <a:pt x="118154" y="224376"/>
                  </a:lnTo>
                  <a:lnTo>
                    <a:pt x="116013" y="230486"/>
                  </a:lnTo>
                  <a:lnTo>
                    <a:pt x="114400" y="261715"/>
                  </a:lnTo>
                  <a:lnTo>
                    <a:pt x="115025" y="286725"/>
                  </a:lnTo>
                  <a:lnTo>
                    <a:pt x="119330" y="318111"/>
                  </a:lnTo>
                  <a:lnTo>
                    <a:pt x="120259" y="344962"/>
                  </a:lnTo>
                  <a:lnTo>
                    <a:pt x="120534" y="375261"/>
                  </a:lnTo>
                  <a:lnTo>
                    <a:pt x="120598" y="396794"/>
                  </a:lnTo>
                  <a:lnTo>
                    <a:pt x="120627" y="420475"/>
                  </a:lnTo>
                  <a:lnTo>
                    <a:pt x="120640" y="443230"/>
                  </a:lnTo>
                  <a:lnTo>
                    <a:pt x="120645" y="465102"/>
                  </a:lnTo>
                  <a:lnTo>
                    <a:pt x="120648" y="486583"/>
                  </a:lnTo>
                  <a:lnTo>
                    <a:pt x="120649" y="507889"/>
                  </a:lnTo>
                  <a:lnTo>
                    <a:pt x="122531" y="535954"/>
                  </a:lnTo>
                  <a:lnTo>
                    <a:pt x="126117" y="564400"/>
                  </a:lnTo>
                  <a:lnTo>
                    <a:pt x="123739" y="594920"/>
                  </a:lnTo>
                  <a:lnTo>
                    <a:pt x="126809" y="614208"/>
                  </a:lnTo>
                  <a:lnTo>
                    <a:pt x="125461" y="614789"/>
                  </a:lnTo>
                  <a:lnTo>
                    <a:pt x="120202" y="615434"/>
                  </a:lnTo>
                  <a:lnTo>
                    <a:pt x="118235" y="614900"/>
                  </a:lnTo>
                  <a:lnTo>
                    <a:pt x="116923" y="613839"/>
                  </a:lnTo>
                  <a:lnTo>
                    <a:pt x="115466" y="610778"/>
                  </a:lnTo>
                  <a:lnTo>
                    <a:pt x="108878" y="582537"/>
                  </a:lnTo>
                  <a:lnTo>
                    <a:pt x="103769" y="557766"/>
                  </a:lnTo>
                  <a:lnTo>
                    <a:pt x="101537" y="533878"/>
                  </a:lnTo>
                  <a:lnTo>
                    <a:pt x="96721" y="505476"/>
                  </a:lnTo>
                  <a:lnTo>
                    <a:pt x="90825" y="478168"/>
                  </a:lnTo>
                  <a:lnTo>
                    <a:pt x="85316" y="448048"/>
                  </a:lnTo>
                  <a:lnTo>
                    <a:pt x="82664" y="417486"/>
                  </a:lnTo>
                  <a:lnTo>
                    <a:pt x="77723" y="390948"/>
                  </a:lnTo>
                  <a:lnTo>
                    <a:pt x="71614" y="360779"/>
                  </a:lnTo>
                  <a:lnTo>
                    <a:pt x="66827" y="331223"/>
                  </a:lnTo>
                  <a:lnTo>
                    <a:pt x="63938" y="303610"/>
                  </a:lnTo>
                  <a:lnTo>
                    <a:pt x="63538" y="273503"/>
                  </a:lnTo>
                  <a:lnTo>
                    <a:pt x="63502" y="243443"/>
                  </a:lnTo>
                  <a:lnTo>
                    <a:pt x="63500" y="215509"/>
                  </a:lnTo>
                  <a:lnTo>
                    <a:pt x="63500" y="186382"/>
                  </a:lnTo>
                  <a:lnTo>
                    <a:pt x="64205" y="175796"/>
                  </a:lnTo>
                  <a:lnTo>
                    <a:pt x="68967" y="163277"/>
                  </a:lnTo>
                  <a:lnTo>
                    <a:pt x="69772" y="150309"/>
                  </a:lnTo>
                  <a:lnTo>
                    <a:pt x="70504" y="148889"/>
                  </a:lnTo>
                  <a:lnTo>
                    <a:pt x="71697" y="147943"/>
                  </a:lnTo>
                  <a:lnTo>
                    <a:pt x="75311" y="146424"/>
                  </a:lnTo>
                  <a:lnTo>
                    <a:pt x="73923" y="144335"/>
                  </a:lnTo>
                  <a:lnTo>
                    <a:pt x="69921" y="139780"/>
                  </a:lnTo>
                  <a:lnTo>
                    <a:pt x="76200" y="139700"/>
                  </a:lnTo>
                  <a:lnTo>
                    <a:pt x="79571" y="136329"/>
                  </a:lnTo>
                  <a:lnTo>
                    <a:pt x="81226" y="132792"/>
                  </a:lnTo>
                  <a:lnTo>
                    <a:pt x="81667" y="130862"/>
                  </a:lnTo>
                  <a:lnTo>
                    <a:pt x="82667" y="129574"/>
                  </a:lnTo>
                  <a:lnTo>
                    <a:pt x="106556" y="110719"/>
                  </a:lnTo>
                  <a:lnTo>
                    <a:pt x="117258" y="107359"/>
                  </a:lnTo>
                  <a:lnTo>
                    <a:pt x="130072" y="99465"/>
                  </a:lnTo>
                  <a:lnTo>
                    <a:pt x="161711" y="90550"/>
                  </a:lnTo>
                  <a:lnTo>
                    <a:pt x="189621" y="82458"/>
                  </a:lnTo>
                  <a:lnTo>
                    <a:pt x="213052" y="76173"/>
                  </a:lnTo>
                  <a:lnTo>
                    <a:pt x="238575" y="69842"/>
                  </a:lnTo>
                  <a:lnTo>
                    <a:pt x="263305" y="65379"/>
                  </a:lnTo>
                  <a:lnTo>
                    <a:pt x="291094" y="62175"/>
                  </a:lnTo>
                  <a:lnTo>
                    <a:pt x="319083" y="58639"/>
                  </a:lnTo>
                  <a:lnTo>
                    <a:pt x="349719" y="57591"/>
                  </a:lnTo>
                  <a:lnTo>
                    <a:pt x="381139" y="55399"/>
                  </a:lnTo>
                  <a:lnTo>
                    <a:pt x="410910" y="52163"/>
                  </a:lnTo>
                  <a:lnTo>
                    <a:pt x="439486" y="51204"/>
                  </a:lnTo>
                  <a:lnTo>
                    <a:pt x="466533" y="50920"/>
                  </a:lnTo>
                  <a:lnTo>
                    <a:pt x="498006" y="47453"/>
                  </a:lnTo>
                  <a:lnTo>
                    <a:pt x="525625" y="44338"/>
                  </a:lnTo>
                  <a:lnTo>
                    <a:pt x="553238" y="39061"/>
                  </a:lnTo>
                  <a:lnTo>
                    <a:pt x="577396" y="31319"/>
                  </a:lnTo>
                  <a:lnTo>
                    <a:pt x="590416" y="27154"/>
                  </a:lnTo>
                  <a:lnTo>
                    <a:pt x="610993" y="24925"/>
                  </a:lnTo>
                  <a:lnTo>
                    <a:pt x="623620" y="20420"/>
                  </a:lnTo>
                  <a:lnTo>
                    <a:pt x="630648" y="18953"/>
                  </a:lnTo>
                  <a:lnTo>
                    <a:pt x="639276" y="14866"/>
                  </a:lnTo>
                  <a:lnTo>
                    <a:pt x="649751" y="12636"/>
                  </a:lnTo>
                  <a:lnTo>
                    <a:pt x="659969" y="7801"/>
                  </a:lnTo>
                  <a:lnTo>
                    <a:pt x="670926" y="5835"/>
                  </a:lnTo>
                  <a:lnTo>
                    <a:pt x="679439" y="1362"/>
                  </a:lnTo>
                  <a:lnTo>
                    <a:pt x="695521" y="0"/>
                  </a:lnTo>
                  <a:lnTo>
                    <a:pt x="696514" y="706"/>
                  </a:lnTo>
                  <a:lnTo>
                    <a:pt x="697176" y="1881"/>
                  </a:lnTo>
                  <a:lnTo>
                    <a:pt x="698238" y="8838"/>
                  </a:lnTo>
                  <a:lnTo>
                    <a:pt x="698493" y="39736"/>
                  </a:lnTo>
                  <a:lnTo>
                    <a:pt x="698499" y="64529"/>
                  </a:lnTo>
                  <a:lnTo>
                    <a:pt x="700381" y="95871"/>
                  </a:lnTo>
                  <a:lnTo>
                    <a:pt x="703526" y="124597"/>
                  </a:lnTo>
                  <a:lnTo>
                    <a:pt x="704967" y="148510"/>
                  </a:lnTo>
                  <a:lnTo>
                    <a:pt x="707960" y="175601"/>
                  </a:lnTo>
                  <a:lnTo>
                    <a:pt x="709760" y="202223"/>
                  </a:lnTo>
                  <a:lnTo>
                    <a:pt x="711265" y="228871"/>
                  </a:lnTo>
                  <a:lnTo>
                    <a:pt x="714287" y="257178"/>
                  </a:lnTo>
                  <a:lnTo>
                    <a:pt x="717981" y="286222"/>
                  </a:lnTo>
                  <a:lnTo>
                    <a:pt x="721975" y="315593"/>
                  </a:lnTo>
                  <a:lnTo>
                    <a:pt x="726102" y="345110"/>
                  </a:lnTo>
                  <a:lnTo>
                    <a:pt x="732170" y="372810"/>
                  </a:lnTo>
                  <a:lnTo>
                    <a:pt x="738864" y="399232"/>
                  </a:lnTo>
                  <a:lnTo>
                    <a:pt x="744192" y="425087"/>
                  </a:lnTo>
                  <a:lnTo>
                    <a:pt x="754528" y="456700"/>
                  </a:lnTo>
                  <a:lnTo>
                    <a:pt x="763157" y="483941"/>
                  </a:lnTo>
                  <a:lnTo>
                    <a:pt x="771689" y="512655"/>
                  </a:lnTo>
                  <a:lnTo>
                    <a:pt x="779550" y="543995"/>
                  </a:lnTo>
                  <a:lnTo>
                    <a:pt x="781050" y="568521"/>
                  </a:lnTo>
                  <a:lnTo>
                    <a:pt x="780345" y="569514"/>
                  </a:lnTo>
                  <a:lnTo>
                    <a:pt x="779169" y="570176"/>
                  </a:lnTo>
                  <a:lnTo>
                    <a:pt x="772212" y="571239"/>
                  </a:lnTo>
                  <a:lnTo>
                    <a:pt x="741314" y="571493"/>
                  </a:lnTo>
                  <a:lnTo>
                    <a:pt x="715816" y="576568"/>
                  </a:lnTo>
                  <a:lnTo>
                    <a:pt x="688265" y="582331"/>
                  </a:lnTo>
                  <a:lnTo>
                    <a:pt x="657759" y="588507"/>
                  </a:lnTo>
                  <a:lnTo>
                    <a:pt x="636883" y="592699"/>
                  </a:lnTo>
                  <a:lnTo>
                    <a:pt x="613965" y="596915"/>
                  </a:lnTo>
                  <a:lnTo>
                    <a:pt x="588962" y="601140"/>
                  </a:lnTo>
                  <a:lnTo>
                    <a:pt x="561387" y="605369"/>
                  </a:lnTo>
                  <a:lnTo>
                    <a:pt x="532668" y="609601"/>
                  </a:lnTo>
                  <a:lnTo>
                    <a:pt x="504147" y="613834"/>
                  </a:lnTo>
                  <a:lnTo>
                    <a:pt x="477360" y="618067"/>
                  </a:lnTo>
                  <a:lnTo>
                    <a:pt x="449462" y="622300"/>
                  </a:lnTo>
                  <a:lnTo>
                    <a:pt x="420600" y="626533"/>
                  </a:lnTo>
                  <a:lnTo>
                    <a:pt x="391309" y="630767"/>
                  </a:lnTo>
                  <a:lnTo>
                    <a:pt x="363710" y="635000"/>
                  </a:lnTo>
                  <a:lnTo>
                    <a:pt x="337332" y="639233"/>
                  </a:lnTo>
                  <a:lnTo>
                    <a:pt x="311498" y="643467"/>
                  </a:lnTo>
                  <a:lnTo>
                    <a:pt x="285904" y="645819"/>
                  </a:lnTo>
                  <a:lnTo>
                    <a:pt x="261124" y="647569"/>
                  </a:lnTo>
                  <a:lnTo>
                    <a:pt x="238351" y="650699"/>
                  </a:lnTo>
                  <a:lnTo>
                    <a:pt x="209068" y="656428"/>
                  </a:lnTo>
                  <a:lnTo>
                    <a:pt x="179147" y="659223"/>
                  </a:lnTo>
                  <a:lnTo>
                    <a:pt x="151935" y="664532"/>
                  </a:lnTo>
                  <a:lnTo>
                    <a:pt x="123960" y="669829"/>
                  </a:lnTo>
                  <a:lnTo>
                    <a:pt x="92370" y="673075"/>
                  </a:lnTo>
                  <a:lnTo>
                    <a:pt x="88560" y="671207"/>
                  </a:lnTo>
                  <a:lnTo>
                    <a:pt x="86557" y="669721"/>
                  </a:lnTo>
                  <a:lnTo>
                    <a:pt x="84331" y="666189"/>
                  </a:lnTo>
                  <a:lnTo>
                    <a:pt x="82550" y="660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153">
              <a:extLst>
                <a:ext uri="{FF2B5EF4-FFF2-40B4-BE49-F238E27FC236}">
                  <a16:creationId xmlns:a16="http://schemas.microsoft.com/office/drawing/2014/main" id="{6C760CD3-EAEE-49CC-8C85-7DE12CB48F2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53007" y="2324100"/>
              <a:ext cx="863407" cy="75797"/>
            </a:xfrm>
            <a:custGeom>
              <a:avLst/>
              <a:gdLst/>
              <a:ahLst/>
              <a:cxnLst/>
              <a:rect l="0" t="0" r="0" b="0"/>
              <a:pathLst>
                <a:path w="863407" h="75797">
                  <a:moveTo>
                    <a:pt x="18943" y="44450"/>
                  </a:moveTo>
                  <a:lnTo>
                    <a:pt x="18943" y="44450"/>
                  </a:lnTo>
                  <a:lnTo>
                    <a:pt x="10105" y="44450"/>
                  </a:lnTo>
                  <a:lnTo>
                    <a:pt x="6078" y="46331"/>
                  </a:lnTo>
                  <a:lnTo>
                    <a:pt x="1115" y="49917"/>
                  </a:lnTo>
                  <a:lnTo>
                    <a:pt x="0" y="61657"/>
                  </a:lnTo>
                  <a:lnTo>
                    <a:pt x="1822" y="64563"/>
                  </a:lnTo>
                  <a:lnTo>
                    <a:pt x="3296" y="66325"/>
                  </a:lnTo>
                  <a:lnTo>
                    <a:pt x="8696" y="68283"/>
                  </a:lnTo>
                  <a:lnTo>
                    <a:pt x="36020" y="73129"/>
                  </a:lnTo>
                  <a:lnTo>
                    <a:pt x="63969" y="75796"/>
                  </a:lnTo>
                  <a:lnTo>
                    <a:pt x="95649" y="72749"/>
                  </a:lnTo>
                  <a:lnTo>
                    <a:pt x="125554" y="70709"/>
                  </a:lnTo>
                  <a:lnTo>
                    <a:pt x="156757" y="66734"/>
                  </a:lnTo>
                  <a:lnTo>
                    <a:pt x="181558" y="63056"/>
                  </a:lnTo>
                  <a:lnTo>
                    <a:pt x="208339" y="59069"/>
                  </a:lnTo>
                  <a:lnTo>
                    <a:pt x="234352" y="54946"/>
                  </a:lnTo>
                  <a:lnTo>
                    <a:pt x="260025" y="50761"/>
                  </a:lnTo>
                  <a:lnTo>
                    <a:pt x="285546" y="46549"/>
                  </a:lnTo>
                  <a:lnTo>
                    <a:pt x="311000" y="42326"/>
                  </a:lnTo>
                  <a:lnTo>
                    <a:pt x="336423" y="38097"/>
                  </a:lnTo>
                  <a:lnTo>
                    <a:pt x="362539" y="33865"/>
                  </a:lnTo>
                  <a:lnTo>
                    <a:pt x="390610" y="29632"/>
                  </a:lnTo>
                  <a:lnTo>
                    <a:pt x="417667" y="25399"/>
                  </a:lnTo>
                  <a:lnTo>
                    <a:pt x="443804" y="21872"/>
                  </a:lnTo>
                  <a:lnTo>
                    <a:pt x="469531" y="20304"/>
                  </a:lnTo>
                  <a:lnTo>
                    <a:pt x="495077" y="17726"/>
                  </a:lnTo>
                  <a:lnTo>
                    <a:pt x="519835" y="14934"/>
                  </a:lnTo>
                  <a:lnTo>
                    <a:pt x="542599" y="13693"/>
                  </a:lnTo>
                  <a:lnTo>
                    <a:pt x="566356" y="13141"/>
                  </a:lnTo>
                  <a:lnTo>
                    <a:pt x="590321" y="13601"/>
                  </a:lnTo>
                  <a:lnTo>
                    <a:pt x="612732" y="16158"/>
                  </a:lnTo>
                  <a:lnTo>
                    <a:pt x="641812" y="18193"/>
                  </a:lnTo>
                  <a:lnTo>
                    <a:pt x="671672" y="18796"/>
                  </a:lnTo>
                  <a:lnTo>
                    <a:pt x="699491" y="18975"/>
                  </a:lnTo>
                  <a:lnTo>
                    <a:pt x="725608" y="19028"/>
                  </a:lnTo>
                  <a:lnTo>
                    <a:pt x="751220" y="19044"/>
                  </a:lnTo>
                  <a:lnTo>
                    <a:pt x="780089" y="19049"/>
                  </a:lnTo>
                  <a:lnTo>
                    <a:pt x="809209" y="19050"/>
                  </a:lnTo>
                  <a:lnTo>
                    <a:pt x="840627" y="19050"/>
                  </a:lnTo>
                  <a:lnTo>
                    <a:pt x="841899" y="19050"/>
                  </a:lnTo>
                  <a:lnTo>
                    <a:pt x="845192" y="17169"/>
                  </a:lnTo>
                  <a:lnTo>
                    <a:pt x="849010" y="14686"/>
                  </a:lnTo>
                  <a:lnTo>
                    <a:pt x="855932" y="12961"/>
                  </a:lnTo>
                  <a:lnTo>
                    <a:pt x="863406" y="12702"/>
                  </a:lnTo>
                  <a:lnTo>
                    <a:pt x="858019" y="7233"/>
                  </a:lnTo>
                  <a:lnTo>
                    <a:pt x="854032" y="6612"/>
                  </a:lnTo>
                  <a:lnTo>
                    <a:pt x="852952" y="5819"/>
                  </a:lnTo>
                  <a:lnTo>
                    <a:pt x="85079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154">
              <a:extLst>
                <a:ext uri="{FF2B5EF4-FFF2-40B4-BE49-F238E27FC236}">
                  <a16:creationId xmlns:a16="http://schemas.microsoft.com/office/drawing/2014/main" id="{D1BFA6BD-AB01-4C0A-A352-36BAD6E60EF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65700" y="2216173"/>
              <a:ext cx="114008" cy="247628"/>
            </a:xfrm>
            <a:custGeom>
              <a:avLst/>
              <a:gdLst/>
              <a:ahLst/>
              <a:cxnLst/>
              <a:rect l="0" t="0" r="0" b="0"/>
              <a:pathLst>
                <a:path w="114008" h="247628">
                  <a:moveTo>
                    <a:pt x="0" y="6327"/>
                  </a:moveTo>
                  <a:lnTo>
                    <a:pt x="0" y="6327"/>
                  </a:lnTo>
                  <a:lnTo>
                    <a:pt x="5467" y="860"/>
                  </a:lnTo>
                  <a:lnTo>
                    <a:pt x="11740" y="55"/>
                  </a:lnTo>
                  <a:lnTo>
                    <a:pt x="15787" y="0"/>
                  </a:lnTo>
                  <a:lnTo>
                    <a:pt x="19481" y="1869"/>
                  </a:lnTo>
                  <a:lnTo>
                    <a:pt x="23475" y="4346"/>
                  </a:lnTo>
                  <a:lnTo>
                    <a:pt x="40365" y="11223"/>
                  </a:lnTo>
                  <a:lnTo>
                    <a:pt x="48101" y="16401"/>
                  </a:lnTo>
                  <a:lnTo>
                    <a:pt x="66402" y="24572"/>
                  </a:lnTo>
                  <a:lnTo>
                    <a:pt x="77138" y="34154"/>
                  </a:lnTo>
                  <a:lnTo>
                    <a:pt x="82358" y="41775"/>
                  </a:lnTo>
                  <a:lnTo>
                    <a:pt x="88579" y="46306"/>
                  </a:lnTo>
                  <a:lnTo>
                    <a:pt x="90803" y="49207"/>
                  </a:lnTo>
                  <a:lnTo>
                    <a:pt x="103915" y="80514"/>
                  </a:lnTo>
                  <a:lnTo>
                    <a:pt x="112078" y="108652"/>
                  </a:lnTo>
                  <a:lnTo>
                    <a:pt x="114007" y="131027"/>
                  </a:lnTo>
                  <a:lnTo>
                    <a:pt x="107816" y="160833"/>
                  </a:lnTo>
                  <a:lnTo>
                    <a:pt x="103050" y="172835"/>
                  </a:lnTo>
                  <a:lnTo>
                    <a:pt x="83386" y="201322"/>
                  </a:lnTo>
                  <a:lnTo>
                    <a:pt x="63331" y="215354"/>
                  </a:lnTo>
                  <a:lnTo>
                    <a:pt x="46534" y="227611"/>
                  </a:lnTo>
                  <a:lnTo>
                    <a:pt x="19050" y="2476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155">
              <a:extLst>
                <a:ext uri="{FF2B5EF4-FFF2-40B4-BE49-F238E27FC236}">
                  <a16:creationId xmlns:a16="http://schemas.microsoft.com/office/drawing/2014/main" id="{53224B46-7EC6-4CFD-8F3C-28CC73C65D7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200683" y="2057842"/>
              <a:ext cx="603218" cy="513909"/>
            </a:xfrm>
            <a:custGeom>
              <a:avLst/>
              <a:gdLst/>
              <a:ahLst/>
              <a:cxnLst/>
              <a:rect l="0" t="0" r="0" b="0"/>
              <a:pathLst>
                <a:path w="603218" h="513909">
                  <a:moveTo>
                    <a:pt x="38067" y="183708"/>
                  </a:moveTo>
                  <a:lnTo>
                    <a:pt x="38067" y="183708"/>
                  </a:lnTo>
                  <a:lnTo>
                    <a:pt x="23761" y="155097"/>
                  </a:lnTo>
                  <a:lnTo>
                    <a:pt x="12734" y="128016"/>
                  </a:lnTo>
                  <a:lnTo>
                    <a:pt x="1225" y="100381"/>
                  </a:lnTo>
                  <a:lnTo>
                    <a:pt x="0" y="73938"/>
                  </a:lnTo>
                  <a:lnTo>
                    <a:pt x="1863" y="69540"/>
                  </a:lnTo>
                  <a:lnTo>
                    <a:pt x="11506" y="54478"/>
                  </a:lnTo>
                  <a:lnTo>
                    <a:pt x="40128" y="35894"/>
                  </a:lnTo>
                  <a:lnTo>
                    <a:pt x="70088" y="21329"/>
                  </a:lnTo>
                  <a:lnTo>
                    <a:pt x="99034" y="12377"/>
                  </a:lnTo>
                  <a:lnTo>
                    <a:pt x="126218" y="7825"/>
                  </a:lnTo>
                  <a:lnTo>
                    <a:pt x="154027" y="4595"/>
                  </a:lnTo>
                  <a:lnTo>
                    <a:pt x="174976" y="1797"/>
                  </a:lnTo>
                  <a:lnTo>
                    <a:pt x="198399" y="553"/>
                  </a:lnTo>
                  <a:lnTo>
                    <a:pt x="221040" y="0"/>
                  </a:lnTo>
                  <a:lnTo>
                    <a:pt x="242860" y="460"/>
                  </a:lnTo>
                  <a:lnTo>
                    <a:pt x="264318" y="3017"/>
                  </a:lnTo>
                  <a:lnTo>
                    <a:pt x="285614" y="6504"/>
                  </a:lnTo>
                  <a:lnTo>
                    <a:pt x="307543" y="9701"/>
                  </a:lnTo>
                  <a:lnTo>
                    <a:pt x="331401" y="11122"/>
                  </a:lnTo>
                  <a:lnTo>
                    <a:pt x="354234" y="15516"/>
                  </a:lnTo>
                  <a:lnTo>
                    <a:pt x="376141" y="21467"/>
                  </a:lnTo>
                  <a:lnTo>
                    <a:pt x="407602" y="29490"/>
                  </a:lnTo>
                  <a:lnTo>
                    <a:pt x="435112" y="40490"/>
                  </a:lnTo>
                  <a:lnTo>
                    <a:pt x="461137" y="52687"/>
                  </a:lnTo>
                  <a:lnTo>
                    <a:pt x="486722" y="65238"/>
                  </a:lnTo>
                  <a:lnTo>
                    <a:pt x="511471" y="77893"/>
                  </a:lnTo>
                  <a:lnTo>
                    <a:pt x="542321" y="95673"/>
                  </a:lnTo>
                  <a:lnTo>
                    <a:pt x="571304" y="114982"/>
                  </a:lnTo>
                  <a:lnTo>
                    <a:pt x="598663" y="141087"/>
                  </a:lnTo>
                  <a:lnTo>
                    <a:pt x="601194" y="145480"/>
                  </a:lnTo>
                  <a:lnTo>
                    <a:pt x="602817" y="154049"/>
                  </a:lnTo>
                  <a:lnTo>
                    <a:pt x="603215" y="185589"/>
                  </a:lnTo>
                  <a:lnTo>
                    <a:pt x="603217" y="216615"/>
                  </a:lnTo>
                  <a:lnTo>
                    <a:pt x="603217" y="248156"/>
                  </a:lnTo>
                  <a:lnTo>
                    <a:pt x="596750" y="279268"/>
                  </a:lnTo>
                  <a:lnTo>
                    <a:pt x="586793" y="307022"/>
                  </a:lnTo>
                  <a:lnTo>
                    <a:pt x="583533" y="324197"/>
                  </a:lnTo>
                  <a:lnTo>
                    <a:pt x="566593" y="355262"/>
                  </a:lnTo>
                  <a:lnTo>
                    <a:pt x="544101" y="381895"/>
                  </a:lnTo>
                  <a:lnTo>
                    <a:pt x="513353" y="412484"/>
                  </a:lnTo>
                  <a:lnTo>
                    <a:pt x="481958" y="435861"/>
                  </a:lnTo>
                  <a:lnTo>
                    <a:pt x="455105" y="449861"/>
                  </a:lnTo>
                  <a:lnTo>
                    <a:pt x="434378" y="458632"/>
                  </a:lnTo>
                  <a:lnTo>
                    <a:pt x="411055" y="467233"/>
                  </a:lnTo>
                  <a:lnTo>
                    <a:pt x="386579" y="475760"/>
                  </a:lnTo>
                  <a:lnTo>
                    <a:pt x="361588" y="483548"/>
                  </a:lnTo>
                  <a:lnTo>
                    <a:pt x="336371" y="489361"/>
                  </a:lnTo>
                  <a:lnTo>
                    <a:pt x="311052" y="494296"/>
                  </a:lnTo>
                  <a:lnTo>
                    <a:pt x="284983" y="499547"/>
                  </a:lnTo>
                  <a:lnTo>
                    <a:pt x="256933" y="506585"/>
                  </a:lnTo>
                  <a:lnTo>
                    <a:pt x="228567" y="5139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2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C8C-FDF2-49E8-B82E-6310AF4F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1EC8-99C6-4F19-AD5D-6A6E9FC1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points == (</a:t>
            </a:r>
            <a:r>
              <a:rPr lang="en-US" dirty="0" err="1"/>
              <a:t>approx</a:t>
            </a:r>
            <a:r>
              <a:rPr lang="en-US" dirty="0"/>
              <a:t>) number of minutes</a:t>
            </a:r>
          </a:p>
        </p:txBody>
      </p:sp>
    </p:spTree>
    <p:extLst>
      <p:ext uri="{BB962C8B-B14F-4D97-AF65-F5344CB8AC3E}">
        <p14:creationId xmlns:p14="http://schemas.microsoft.com/office/powerpoint/2010/main" val="8072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1A6C-59DC-4666-9692-79F0BD9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6D0C-90C5-4680-A796-0297C59D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and expansion</a:t>
            </a:r>
          </a:p>
          <a:p>
            <a:r>
              <a:rPr lang="en-US" dirty="0"/>
              <a:t>“average case vs Theta etc.”</a:t>
            </a:r>
          </a:p>
          <a:p>
            <a:r>
              <a:rPr lang="en-US" dirty="0"/>
              <a:t>Backing store – choice of implementation for an ADT</a:t>
            </a:r>
          </a:p>
          <a:p>
            <a:r>
              <a:rPr lang="en-US" dirty="0"/>
              <a:t>Queue vs stack complexities</a:t>
            </a:r>
          </a:p>
          <a:p>
            <a:r>
              <a:rPr lang="en-US" dirty="0"/>
              <a:t>Linked list code</a:t>
            </a:r>
          </a:p>
        </p:txBody>
      </p:sp>
    </p:spTree>
    <p:extLst>
      <p:ext uri="{BB962C8B-B14F-4D97-AF65-F5344CB8AC3E}">
        <p14:creationId xmlns:p14="http://schemas.microsoft.com/office/powerpoint/2010/main" val="3239977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Class 11 – exam review</vt:lpstr>
      <vt:lpstr>PowerPoint Presentation</vt:lpstr>
      <vt:lpstr>PowerPoint Presentation</vt:lpstr>
      <vt:lpstr>PowerPoint Presentation</vt:lpstr>
      <vt:lpstr>Things to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11 – exam review</dc:title>
  <dc:creator>MacCormick, John</dc:creator>
  <cp:lastModifiedBy>MacCormick, John</cp:lastModifiedBy>
  <cp:revision>1</cp:revision>
  <dcterms:created xsi:type="dcterms:W3CDTF">2021-10-05T14:29:21Z</dcterms:created>
  <dcterms:modified xsi:type="dcterms:W3CDTF">2021-10-05T15:00:36Z</dcterms:modified>
</cp:coreProperties>
</file>