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0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1 406 1560 0 0,'6'9'1373'0'0,"1"-1"0"0"0,1 0 0 0 0,0 0 0 0 0,0-1 1 0 0,0 0-1 0 0,1 0 0 0 0,0-1 0 0 0,18 9 0 0 0,8 3 1031 0 0,40 14 1 0 0,-67-28-2303 0 0,1-1-1 0 0,1 0 1 0 0,-1-1-1 0 0,0 0 1 0 0,1-1-1 0 0,-1 0 1 0 0,0 0-1 0 0,1-1 1 0 0,16-1-1 0 0,-21 0-105 0 0,-1 0 1 0 0,1 0-1 0 0,-1 0 0 0 0,1-1 0 0 0,-1 1 1 0 0,1-1-1 0 0,-1 0 0 0 0,0 0 0 0 0,0-1 0 0 0,0 1 1 0 0,0-1-1 0 0,-1 0 0 0 0,1 0 0 0 0,0 0 1 0 0,-1 0-1 0 0,0-1 0 0 0,0 0 0 0 0,0 1 0 0 0,-1-1 1 0 0,1 0-1 0 0,3-7 0 0 0,4-12-76 0 0,-1 0 0 0 0,-1-1 0 0 0,-1 0-1 0 0,-1-1 1 0 0,-1 0 0 0 0,-1 0 0 0 0,-1 0 0 0 0,-1 0-1 0 0,-2 0 1 0 0,0 0 0 0 0,-2 0 0 0 0,-1 0-1 0 0,0 0 1 0 0,-2 0 0 0 0,-1 0 0 0 0,-10-25 0 0 0,15 47 74 0 0,0 1 0 0 0,1 0 1 0 0,-1-1-1 0 0,0 1 0 0 0,-1 0 0 0 0,1 0 1 0 0,0 0-1 0 0,0 0 0 0 0,-1 0 0 0 0,1 0 1 0 0,-1 0-1 0 0,0 0 0 0 0,0 1 1 0 0,1-1-1 0 0,-1 1 0 0 0,0-1 0 0 0,0 1 1 0 0,0 0-1 0 0,-1 0 0 0 0,-1-1 1 0 0,2 1 4 0 0,0 1 0 0 0,0 0 0 0 0,0 0-1 0 0,0 0 1 0 0,-1 1 0 0 0,1-1 0 0 0,0 0 0 0 0,0 1 0 0 0,0-1 0 0 0,0 1 0 0 0,0 0 0 0 0,0-1 0 0 0,1 1 0 0 0,-1 0 0 0 0,0 0 0 0 0,0 0 0 0 0,1 1 0 0 0,-3 1 0 0 0,-4 4 18 0 0,1 0 1 0 0,0 0-1 0 0,0 1 0 0 0,1 0 1 0 0,0 0-1 0 0,1 0 1 0 0,0 1-1 0 0,-5 10 0 0 0,0 5 131 0 0,2 1 0 0 0,0 0-1 0 0,1 0 1 0 0,1 1 0 0 0,2 0-1 0 0,1 0 1 0 0,1 0 0 0 0,1 39-1 0 0,2-47-129 0 0,0 0-1 0 0,2-1 0 0 0,0 1 1 0 0,0-1-1 0 0,2 0 0 0 0,0 0 1 0 0,1 0-1 0 0,1-1 0 0 0,0 0 1 0 0,1 0-1 0 0,1 0 0 0 0,1-1 0 0 0,16 19 1 0 0,-21-28-303 0 0,0-1 1 0 0,1 0-1 0 0,-1-1 1 0 0,1 1-1 0 0,0-1 0 0 0,1 0 1 0 0,-1-1-1 0 0,1 1 1 0 0,-1-2-1 0 0,1 1 1 0 0,0 0-1 0 0,0-1 1 0 0,1-1-1 0 0,-1 1 0 0 0,0-1 1 0 0,0 0-1 0 0,11-1 1 0 0,2 0-1709 0 0,-1-2 1 0 0,1 0 0 0 0,-1-1-1 0 0,0-1 1 0 0,27-9 0 0 0,-21 6 216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12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59 176 0 0,'27'-30'3418'0'0,"-9"15"119"0"0,-4 2 616 0 0,-27 27-3572 0 0,0 0 1 0 0,0 1 0 0 0,2 0 0 0 0,0 1 0 0 0,1 1-1 0 0,-15 31 1 0 0,-37 112 189 0 0,50-121-647 0 0,2 1 0 0 0,2 1-1 0 0,2-1 1 0 0,-3 83-1 0 0,17 49 98 0 0,7-59-97 0 0,-12-99-118 0 0,0 0 1 0 0,0 0-1 0 0,1 0 1 0 0,1 0 0 0 0,0-1-1 0 0,1 0 1 0 0,1 0-1 0 0,0 0 1 0 0,1-1 0 0 0,0 0-1 0 0,0-1 1 0 0,1 0 0 0 0,12 11-1 0 0,-15-16-9 0 0,0-1 0 0 0,1 0 0 0 0,0 0 0 0 0,0 0 0 0 0,1-1 0 0 0,-1 0 0 0 0,1 0 0 0 0,0-1-1 0 0,0 0 1 0 0,0-1 0 0 0,0 1 0 0 0,1-2 0 0 0,-1 1 0 0 0,1-1 0 0 0,-1 0 0 0 0,1-1 0 0 0,-1 0 0 0 0,1 0 0 0 0,-1-1 0 0 0,1 0-1 0 0,-1-1 1 0 0,1 0 0 0 0,7-3 0 0 0,-3 1-13 0 0,-1-1-1 0 0,1-1 1 0 0,-1 0-1 0 0,-1-1 1 0 0,1 0 0 0 0,-1 0-1 0 0,0-2 1 0 0,-1 1-1 0 0,0-1 1 0 0,0-1-1 0 0,12-15 1 0 0,-16 17 8 0 0,0 0 1 0 0,0 0-1 0 0,-1-1 1 0 0,0 0-1 0 0,-1 0 1 0 0,0 0-1 0 0,0 0 1 0 0,-1-1-1 0 0,0 0 1 0 0,-1 1-1 0 0,0-1 1 0 0,0 0-1 0 0,-1 0 1 0 0,0 0-1 0 0,-2-19 1 0 0,1 25 6 0 0,-1 0 0 0 0,1 0 0 0 0,-1 0 0 0 0,0 0 0 0 0,-1 0 0 0 0,1 1 0 0 0,-1-1 0 0 0,1 0 0 0 0,-1 1 0 0 0,0-1 0 0 0,-1 1 0 0 0,1 0 0 0 0,0 0 0 0 0,-1 0 0 0 0,0 0 0 0 0,0 0 0 0 0,0 0 0 0 0,-5-3 0 0 0,2 3 3 0 0,0-1-1 0 0,-1 1 1 0 0,0 0 0 0 0,1 1 0 0 0,-1 0 0 0 0,0 0 0 0 0,0 0 0 0 0,-1 1 0 0 0,-10-1 0 0 0,-9 1-102 0 0,0 2 0 0 0,0 1 0 0 0,0 1 0 0 0,-36 9 0 0 0,40-7-605 0 0,0 1-1 0 0,1 2 0 0 0,0 0 1 0 0,-30 16-1 0 0,41-18-230 0 0,1 0 0 0 0,0 0 0 0 0,0 1-1 0 0,0 0 1 0 0,1 1 0 0 0,1 0 0 0 0,-1 0 0 0 0,1 1 0 0 0,0 0 0 0 0,-11 19 0 0 0,9-9-550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2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1 230 1132 0 0,'2'0'14918'0'0,"3"1"-10675"0"0,17 0-4270 0 0,-11-1 636 0 0,12-4-564 0 0,0-2 0 0 0,44-16 1 0 0,-60 19-88 0 0,1 0 1 0 0,-1-1 0 0 0,1 0-1 0 0,-1 0 1 0 0,0 0-1 0 0,-1-1 1 0 0,1-1-1 0 0,-1 1 1 0 0,0-1-1 0 0,0 0 1 0 0,-1 0-1 0 0,6-7 1 0 0,-9 10 3 0 0,-1-1 1 0 0,1 1-1 0 0,0 0 1 0 0,-1-1-1 0 0,0 1 1 0 0,0-1-1 0 0,0 1 1 0 0,0-1-1 0 0,0 1 0 0 0,-1-1 1 0 0,0 0-1 0 0,1 1 1 0 0,-1-1-1 0 0,-1 0 1 0 0,1 1-1 0 0,0-1 1 0 0,-1 1-1 0 0,0-1 1 0 0,0 0-1 0 0,0 1 1 0 0,0-1-1 0 0,-1 1 0 0 0,1 0 1 0 0,-1 0-1 0 0,0-1 1 0 0,0 1-1 0 0,0 0 1 0 0,0 0-1 0 0,0 1 1 0 0,-1-1-1 0 0,0 0 1 0 0,1 1-1 0 0,-1 0 0 0 0,0-1 1 0 0,0 1-1 0 0,0 0 1 0 0,0 1-1 0 0,-1-1 1 0 0,1 0-1 0 0,0 1 1 0 0,-1 0-1 0 0,1 0 1 0 0,-1 0-1 0 0,1 0 1 0 0,-1 0-1 0 0,0 1 0 0 0,1 0 1 0 0,-1-1-1 0 0,0 1 1 0 0,1 1-1 0 0,-1-1 1 0 0,0 0-1 0 0,1 1 1 0 0,-1 0-1 0 0,1 0 1 0 0,-1 0-1 0 0,1 0 0 0 0,-1 1 1 0 0,1-1-1 0 0,0 1 1 0 0,-5 3-1 0 0,-1 3 139 0 0,0 0 0 0 0,1 1 0 0 0,0 0 0 0 0,0 0 0 0 0,1 0 0 0 0,0 1 0 0 0,1 0 0 0 0,0 1 0 0 0,1 0 0 0 0,0-1 0 0 0,0 1 0 0 0,2 1 0 0 0,-1-1-1 0 0,1 1 1 0 0,1-1 0 0 0,0 1 0 0 0,0 0 0 0 0,2 0 0 0 0,-1 0 0 0 0,1 0 0 0 0,1 0 0 0 0,0-1 0 0 0,1 1 0 0 0,0 0 0 0 0,1 0 0 0 0,0-1 0 0 0,1 0 0 0 0,0 1 0 0 0,1-2-1 0 0,0 1 1 0 0,1 0 0 0 0,13 19 0 0 0,-14-26-147 0 0,0 1-1 0 0,-1-1 1 0 0,1 0 0 0 0,1-1-1 0 0,-1 1 1 0 0,1-1-1 0 0,-1 0 1 0 0,1 0-1 0 0,0-1 1 0 0,0 1-1 0 0,0-1 1 0 0,0-1-1 0 0,0 1 1 0 0,1-1 0 0 0,-1 0-1 0 0,1-1 1 0 0,9 1-1 0 0,12-2-1225 0 0,0-1-1 0 0,49-10 1 0 0,-29 3-1663 0 0,103-13-8812 0 0,-126 20 10115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2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1 138 428 0 0,'29'-34'15712'0'0,"-23"28"-14782"0"0,36-31-979 0 0,-33 30-1469 0 0,0 1 0 0 0,0-1 1 0 0,1 1-1 0 0,0 1 0 0 0,0-1 1 0 0,0 2-1 0 0,0 0 0 0 0,1 0 1 0 0,14-3-1 0 0,-5 2 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3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212 106 360 0 0,'2'-1'260'0'0,"0"-1"0"0"0,0 1 0 0 0,0-1 0 0 0,-1 1-1 0 0,1-1 1 0 0,0 0 0 0 0,-1 0 0 0 0,0 0 0 0 0,1 0 0 0 0,-1 0 0 0 0,0 0 0 0 0,0 0 0 0 0,0 0-1 0 0,0 0 1 0 0,-1-1 0 0 0,1 1 0 0 0,-1 0 0 0 0,1-1 0 0 0,-1 1 0 0 0,0 0 0 0 0,0-4-1 0 0,0 4-98 0 0,-1-1 0 0 0,0 1 0 0 0,0 0-1 0 0,0 0 1 0 0,0 0 0 0 0,0 0-1 0 0,-1 0 1 0 0,1 0 0 0 0,-1 0 0 0 0,1 0-1 0 0,-1 1 1 0 0,1-1 0 0 0,-1 1-1 0 0,0-1 1 0 0,0 1 0 0 0,0-1 0 0 0,-3-1-1 0 0,-3 0 63 0 0,1-1 0 0 0,-1 1 0 0 0,0 0 0 0 0,0 0 0 0 0,0 1-1 0 0,-1 0 1 0 0,1 1 0 0 0,-1-1 0 0 0,1 2 0 0 0,-17-1 0 0 0,21 2-181 0 0,-1 0 0 0 0,0 0 0 0 0,0 0 0 0 0,0 1 0 0 0,1-1 0 0 0,-1 1 0 0 0,1 0 0 0 0,-1 0 0 0 0,1 1 0 0 0,0-1 0 0 0,0 1 1 0 0,0 0-1 0 0,0 0 0 0 0,0 1 0 0 0,1-1 0 0 0,0 1 0 0 0,-1-1 0 0 0,1 1 0 0 0,1 0 0 0 0,-1 0 0 0 0,0 1 0 0 0,1-1 0 0 0,0 0 0 0 0,0 1 0 0 0,0 0 0 0 0,1-1 1 0 0,-1 1-1 0 0,1 0 0 0 0,0 0 0 0 0,1 0 0 0 0,-1-1 0 0 0,1 1 0 0 0,0 0 0 0 0,0 0 0 0 0,1 0 0 0 0,-1 0 0 0 0,1 0 0 0 0,0 0 0 0 0,0-1 0 0 0,1 1 1 0 0,-1 0-1 0 0,1-1 0 0 0,0 1 0 0 0,0-1 0 0 0,1 1 0 0 0,-1-1 0 0 0,1 0 0 0 0,0 0 0 0 0,0 0 0 0 0,1-1 0 0 0,5 6 0 0 0,-5-5-109 0 0,1 1-1 0 0,0-1 1 0 0,0 0-1 0 0,0-1 0 0 0,1 1 1 0 0,-1-1-1 0 0,1 0 1 0 0,-1 0-1 0 0,1-1 1 0 0,0 0-1 0 0,0 0 0 0 0,0 0 1 0 0,1-1-1 0 0,-1 0 1 0 0,11 1-1 0 0,-13-2-60 0 0,0-1 1 0 0,0 1-1 0 0,1-1 0 0 0,-1 0 1 0 0,0 0-1 0 0,0 0 0 0 0,0-1 1 0 0,0 1-1 0 0,0-1 0 0 0,0 0 1 0 0,-1 0-1 0 0,1-1 0 0 0,-1 1 1 0 0,1-1-1 0 0,-1 1 0 0 0,0-1 1 0 0,0 0-1 0 0,0 0 0 0 0,0-1 1 0 0,-1 1-1 0 0,1-1 0 0 0,-1 1 1 0 0,0-1-1 0 0,2-4 0 0 0,0-1 191 0 0,0-1 0 0 0,-1 1 0 0 0,-1 0 0 0 0,1-1 0 0 0,-2 0-1 0 0,1 1 1 0 0,-1-1 0 0 0,-1 0 0 0 0,-1-16 0 0 0,14 70 3470 0 0,-4-18-2370 0 0,15 56 523 0 0,-8-35-1406 0 0,-3 2 1 0 0,-1 0 0 0 0,-3 0 0 0 0,5 79-1 0 0,-13-122-277 0 0,-1-1-1 0 0,0 0 1 0 0,-1 0-1 0 0,0 1 0 0 0,1-1 1 0 0,-2 0-1 0 0,1 0 1 0 0,0 0-1 0 0,-1 0 0 0 0,0 0 1 0 0,0 0-1 0 0,-1 0 1 0 0,0-1-1 0 0,1 1 0 0 0,-1-1 1 0 0,-1 0-1 0 0,1 0 1 0 0,-5 5-1 0 0,3-5 3 0 0,-1-1-1 0 0,1 1 1 0 0,-1-1 0 0 0,1-1-1 0 0,-1 1 1 0 0,0-1 0 0 0,0 0-1 0 0,0 0 1 0 0,0-1-1 0 0,0 1 1 0 0,-1-2 0 0 0,1 1-1 0 0,0 0 1 0 0,-1-1 0 0 0,-7-1-1 0 0,1 0-164 0 0,-1-1 0 0 0,1 0-1 0 0,0 0 1 0 0,1-1-1 0 0,-1-1 1 0 0,-17-8 0 0 0,23 9-421 0 0,0 0 0 0 0,0-1 0 0 0,0 0-1 0 0,1-1 1 0 0,0 1 0 0 0,0-1 0 0 0,-8-8 0 0 0,13 11 301 0 0,0 0 1 0 0,0 1-1 0 0,0-1 1 0 0,0 0-1 0 0,1 0 0 0 0,-1 0 1 0 0,0 0-1 0 0,1 1 1 0 0,-1-1-1 0 0,1 0 0 0 0,0 0 1 0 0,0 0-1 0 0,0 0 1 0 0,0 0-1 0 0,0 0 0 0 0,0 0 1 0 0,0 0-1 0 0,1 0 0 0 0,-1 0 1 0 0,1 0-1 0 0,-1 0 1 0 0,1 0-1 0 0,0 0 0 0 0,-1 1 1 0 0,1-1-1 0 0,0 0 1 0 0,1 0-1 0 0,-1 1 0 0 0,0-1 1 0 0,0 1-1 0 0,1-1 0 0 0,-1 1 1 0 0,2-2-1 0 0,11-9-1232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3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2 452 0 0,'7'-1'1287'0'0,"0"0"-1"0"0,-1 1 1 0 0,1 0 0 0 0,-1 0-1 0 0,1 1 1 0 0,-1 0 0 0 0,1 0 0 0 0,-1 0-1 0 0,1 1 1 0 0,-1 0 0 0 0,0 0-1 0 0,0 0 1 0 0,10 6 0 0 0,-8 4-2403 0 0,-5 10-10089 0 0,-4-15 7679 0 0,1 1 1667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5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1 1624 0 0,'-6'6'11275'0'0,"-8"10"-8987"0"0,-30 21 265 0 0,23-19-2097 0 0,0 0 0 0 0,2 1-1 0 0,-26 32 1 0 0,41-46-378 0 0,1-1 0 0 0,-1 1-1 0 0,1 0 1 0 0,0 0 0 0 0,1 0 0 0 0,0 0-1 0 0,-1 0 1 0 0,2 0 0 0 0,-1 1 0 0 0,0-1-1 0 0,0 12 1 0 0,2-13-33 0 0,0 0 1 0 0,1 0-1 0 0,0 0 0 0 0,0 0 0 0 0,0 0 1 0 0,0 0-1 0 0,1 0 0 0 0,-1 0 0 0 0,1 0 1 0 0,0 0-1 0 0,0-1 0 0 0,0 1 0 0 0,1-1 1 0 0,0 1-1 0 0,-1-1 0 0 0,6 5 0 0 0,11 8-17 0 0,1 1 1 0 0,1-2-1 0 0,0-1 0 0 0,1-1 0 0 0,1 0 0 0 0,35 13 1 0 0,-31-15-53 0 0,-1 2 0 0 0,0 1 1 0 0,-1 1-1 0 0,40 31 1 0 0,-60-40-11 0 0,0 0 0 0 0,0 0 0 0 0,0 0 0 0 0,-1 1 0 0 0,0-1 0 0 0,0 1 1 0 0,0 0-1 0 0,-1 0 0 0 0,0 0 0 0 0,-1 1 0 0 0,0-1 0 0 0,0 1 1 0 0,0-1-1 0 0,-1 1 0 0 0,0 0 0 0 0,-1-1 0 0 0,1 1 0 0 0,-2 10 0 0 0,0-12-244 0 0,1 0 0 0 0,-1-1 0 0 0,-1 1 0 0 0,1 0 0 0 0,-1 0-1 0 0,0 0 1 0 0,-1-1 0 0 0,1 1 0 0 0,-1-1 0 0 0,-6 9 0 0 0,6-11-297 0 0,0 1 1 0 0,0 0 0 0 0,0-1-1 0 0,-1 0 1 0 0,0 0-1 0 0,0 0 1 0 0,1 0 0 0 0,-2-1-1 0 0,1 1 1 0 0,0-1 0 0 0,0 0-1 0 0,-1 0 1 0 0,1-1 0 0 0,-8 2-1 0 0,9-2 135 0 0,0 0-1 0 0,0-1 1 0 0,0 0-1 0 0,0 0 1 0 0,0 0-1 0 0,0 0 1 0 0,0 0-1 0 0,0 0 1 0 0,0-1-1 0 0,0 1 1 0 0,0-1-1 0 0,0 0 1 0 0,0 0-1 0 0,1 0 1 0 0,-5-3-1 0 0,-12-6-1181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5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1 292 1548 0 0,'4'-12'1106'0'0,"0"0"-1"0"0,1 1 1 0 0,1-1 0 0 0,0 1-1 0 0,0 0 1 0 0,1 0 0 0 0,0 1-1 0 0,1 0 1 0 0,11-11 0 0 0,-5 8-406 0 0,1 0 0 0 0,1 0 0 0 0,0 2 0 0 0,0 0 1 0 0,25-13-1 0 0,-11 10-1273 0 0,-1 2 1 0 0,53-15-1 0 0,-41 16-2832 0 0,57-6 1 0 0,-76 14 2100 0 0,0 2 1 0 0,0 0-1 0 0,0 1 0 0 0,30 5 1 0 0,-2 3-226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6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61 1240 0 0,'19'-5'3585'0'0,"0"0"0"0"0,28-14-1 0 0,-64 15-377 0 0,-16 4-2557 0 0,14 2-536 0 0,0 2 0 0 0,1 0 0 0 0,-1 1 0 0 0,1 0-1 0 0,0 2 1 0 0,0 0 0 0 0,1 2 0 0 0,-20 11 0 0 0,31-17-111 0 0,0 1 0 0 0,0 0 0 0 0,0 0 0 0 0,1 1-1 0 0,-1 0 1 0 0,1 0 0 0 0,0 0 0 0 0,1 1 0 0 0,-1-1-1 0 0,1 1 1 0 0,0 0 0 0 0,1 0 0 0 0,-1 1 0 0 0,1-1 0 0 0,0 1-1 0 0,1-1 1 0 0,0 1 0 0 0,0 0 0 0 0,0 0 0 0 0,1 0 0 0 0,0 0-1 0 0,0 0 1 0 0,1 0 0 0 0,0 13 0 0 0,2-12-2 0 0,0-1 0 0 0,1 0 0 0 0,0 0 0 0 0,0 0 0 0 0,0 0-1 0 0,1 0 1 0 0,0-1 0 0 0,0 1 0 0 0,1-1 0 0 0,-1 0 0 0 0,2 0 0 0 0,-1-1 0 0 0,9 7 0 0 0,0 1-9 0 0,1-1 0 0 0,0-1 0 0 0,1 0 0 0 0,23 10 0 0 0,34 10-15 0 0,-49-21 3 0 0,1 0 1 0 0,-2 1 0 0 0,35 22 0 0 0,-57-32 14 0 0,0 0 1 0 0,1 0 0 0 0,-1 1 0 0 0,0-1 0 0 0,0 0 0 0 0,0 0 0 0 0,0 1 0 0 0,0-1 0 0 0,0 0-1 0 0,0 1 1 0 0,0-1 0 0 0,-1 1 0 0 0,1-1 0 0 0,0 1 0 0 0,-1 0 0 0 0,1-1 0 0 0,-1 1 0 0 0,0 0-1 0 0,0-1 1 0 0,1 1 0 0 0,-1 0 0 0 0,0-1 0 0 0,0 1 0 0 0,-1 0 0 0 0,1-1 0 0 0,0 1-1 0 0,-1 0 1 0 0,1-1 0 0 0,0 1 0 0 0,-1-1 0 0 0,0 1 0 0 0,1 0 0 0 0,-1-1 0 0 0,0 0 0 0 0,0 1-1 0 0,0-1 1 0 0,0 1 0 0 0,0-1 0 0 0,0 0 0 0 0,-2 2 0 0 0,2-2 3 0 0,-1 1 0 0 0,0 0-1 0 0,1-1 1 0 0,-1 1 0 0 0,0-1 0 0 0,0 1 0 0 0,0-1-1 0 0,0 0 1 0 0,0 0 0 0 0,-1 0 0 0 0,1 0 0 0 0,0 0 0 0 0,0-1-1 0 0,-1 1 1 0 0,1-1 0 0 0,0 1 0 0 0,-1-1 0 0 0,1 0-1 0 0,0 0 1 0 0,-1 0 0 0 0,1 0 0 0 0,0 0 0 0 0,-1-1 0 0 0,1 1-1 0 0,0-1 1 0 0,-1 1 0 0 0,1-1 0 0 0,0 0 0 0 0,-4-2 0 0 0,1-1 7 0 0,0 0 0 0 0,1 0 0 0 0,-1-1 0 0 0,1 0 0 0 0,0 0 0 0 0,1 0 0 0 0,-1 0 0 0 0,1 0 0 0 0,0-1 0 0 0,1 0 0 0 0,-1 1 0 0 0,1-1 0 0 0,0 0 0 0 0,0 0 0 0 0,1 0 0 0 0,0-1 0 0 0,0 1 0 0 0,0-7 0 0 0,-1-5-18 0 0,2 0 1 0 0,0-1-1 0 0,1 1 1 0 0,0 0-1 0 0,5-20 1 0 0,-1 14-576 0 0,2 1-1 0 0,0-1 1 0 0,1 1 0 0 0,17-34 0 0 0,-13 37-787 0 0,0 1 0 0 0,1 1 0 0 0,0 0 1 0 0,2 0-1 0 0,18-17 0 0 0,21-12-2232 0 0,-29 27 2186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7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0 180 264 0 0,'5'-9'1500'0'0,"0"0"1"0"0,0 0-1 0 0,0 1 0 0 0,1 0 0 0 0,1 0 1 0 0,-1 0-1 0 0,1 1 0 0 0,12-11 0 0 0,-6 9-755 0 0,-1 0 0 0 0,1 0-1 0 0,1 1 1 0 0,-1 1 0 0 0,18-7-1 0 0,-6 6-645 0 0,0 0 0 0 0,1 1 0 0 0,0 1-1 0 0,0 2 1 0 0,0 1 0 0 0,40-1 0 0 0,-62 4-99 0 0,-1 0 1 0 0,1 0 0 0 0,-1 1 0 0 0,1-1-1 0 0,0 1 1 0 0,-1-1 0 0 0,0 1-1 0 0,1 0 1 0 0,-1 1 0 0 0,1-1 0 0 0,-1 1-1 0 0,0-1 1 0 0,0 1 0 0 0,6 4-1 0 0,-8-4-8 0 0,1-1 0 0 0,-1 1-1 0 0,0 0 1 0 0,1 0-1 0 0,-1 0 1 0 0,0 0 0 0 0,0 1-1 0 0,0-1 1 0 0,0 0 0 0 0,-1 0-1 0 0,1 1 1 0 0,-1-1-1 0 0,1 0 1 0 0,-1 1 0 0 0,0-1-1 0 0,0 0 1 0 0,0 1-1 0 0,0-1 1 0 0,0 0 0 0 0,0 1-1 0 0,-1-1 1 0 0,1 0-1 0 0,-2 5 1 0 0,-10 29-181 0 0,-2 0 1 0 0,-29 57-1 0 0,8-21 136 0 0,34-69 56 0 0,1 0 0 0 0,-1-1 0 0 0,0 1 0 0 0,1 0 0 0 0,0 0 0 0 0,0 0 0 0 0,-1-1 0 0 0,2 1-1 0 0,-1 0 1 0 0,0 0 0 0 0,0 0 0 0 0,1-1 0 0 0,0 1 0 0 0,-1 0 0 0 0,1-1 0 0 0,0 1 0 0 0,0 0-1 0 0,1-1 1 0 0,-1 1 0 0 0,0-1 0 0 0,1 0 0 0 0,0 1 0 0 0,-1-1 0 0 0,1 0 0 0 0,0 0 0 0 0,0 0 0 0 0,0 0-1 0 0,5 3 1 0 0,8 6 7 0 0,0 0 0 0 0,0-1 0 0 0,24 11 0 0 0,-19-10-16 0 0,-3-3 5 0 0,-1 2-1 0 0,0 0 1 0 0,-1 1-1 0 0,0 0 1 0 0,16 17-1 0 0,-29-26-41 0 0,1 1 0 0 0,-1-1 0 0 0,0 1-1 0 0,0 0 1 0 0,0 0 0 0 0,0-1-1 0 0,0 1 1 0 0,-1 0 0 0 0,0 1-1 0 0,1-1 1 0 0,-1 0 0 0 0,0 0 0 0 0,0 0-1 0 0,-1 1 1 0 0,1-1 0 0 0,-1 1-1 0 0,0-1 1 0 0,1 0 0 0 0,-1 1 0 0 0,-1-1-1 0 0,1 0 1 0 0,-1 1 0 0 0,1-1-1 0 0,-1 0 1 0 0,0 1 0 0 0,0-1-1 0 0,0 0 1 0 0,-1 0 0 0 0,1 0 0 0 0,-1 0-1 0 0,1 0 1 0 0,-1 0 0 0 0,0 0-1 0 0,0-1 1 0 0,-1 1 0 0 0,-2 2 0 0 0,1-1-306 0 0,-1 1 1 0 0,0-1-1 0 0,-1-1 1 0 0,1 1 0 0 0,-1-1-1 0 0,1 0 1 0 0,-1 0 0 0 0,0-1-1 0 0,0 0 1 0 0,0 0-1 0 0,0 0 1 0 0,-1 0 0 0 0,1-1-1 0 0,-8 0 1 0 0,-15 2-2754 0 0,-54-3 0 0 0,44-1 692 0 0,18 1 1107 0 0,1 0 158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7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1392 0 0,'1'0'414'0'0,"0"0"-1"0"0,0 0 1 0 0,0 1-1 0 0,0-1 0 0 0,0 0 1 0 0,0 0-1 0 0,-1 1 1 0 0,1-1-1 0 0,0 0 1 0 0,0 1-1 0 0,0-1 1 0 0,-1 1-1 0 0,1-1 1 0 0,0 1-1 0 0,0-1 1 0 0,-1 1-1 0 0,1 0 1 0 0,-1-1-1 0 0,1 1 1 0 0,0 0-1 0 0,-1-1 1 0 0,1 2-1 0 0,8 26 3687 0 0,-6 35-2489 0 0,-3-54-1074 0 0,0 70-1002 0 0,20 147 0 0 0,-14-192-1233 0 0,2-1 1 0 0,17 47-1 0 0,-16-57-19 0 0,1-1 1 0 0,1-1-1 0 0,0 0 0 0 0,20 26 0 0 0,-7-17 74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7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10 848 0 0,'8'-9'7423'0'0,"-12"27"-3674"0"0,-19 47-1261 0 0,17-50-1554 0 0,-2 11-669 0 0,0 1-1 0 0,2 0 1 0 0,1 1 0 0 0,1-1-1 0 0,1 1 1 0 0,2 0 0 0 0,1 0 0 0 0,6 55-1 0 0,-4-67-280 0 0,1-1-1 0 0,0 0 1 0 0,1 0-1 0 0,1 0 1 0 0,0 0-1 0 0,1 0 1 0 0,1-1-1 0 0,0 0 1 0 0,1-1-1 0 0,0 1 1 0 0,1-2-1 0 0,0 1 1 0 0,1-1-1 0 0,1 0 0 0 0,0-1 1 0 0,0-1-1 0 0,18 13 1 0 0,-23-19-6 0 0,0-1 0 0 0,-1 0 0 0 0,1 0-1 0 0,0-1 1 0 0,1 0 0 0 0,-1 0 0 0 0,0 0 0 0 0,1-1 0 0 0,-1 0 0 0 0,0 0 0 0 0,1-1 0 0 0,-1 0-1 0 0,1 0 1 0 0,-1 0 0 0 0,1-1 0 0 0,-1 0 0 0 0,1 0 0 0 0,-1 0 0 0 0,0-1 0 0 0,1 0 0 0 0,-1 0-1 0 0,0-1 1 0 0,-1 0 0 0 0,1 0 0 0 0,0 0 0 0 0,-1-1 0 0 0,8-5 0 0 0,-7 4-1 0 0,0-1 1 0 0,0 1 0 0 0,0-1-1 0 0,-1 0 1 0 0,0 0-1 0 0,0-1 1 0 0,-1 1-1 0 0,1-1 1 0 0,-1 0 0 0 0,-1 0-1 0 0,0-1 1 0 0,0 1-1 0 0,0-1 1 0 0,-1 1 0 0 0,0-1-1 0 0,0 0 1 0 0,-1 0-1 0 0,0 0 1 0 0,0 0-1 0 0,-1 0 1 0 0,0 0 0 0 0,-2-8-1 0 0,2 14-8 0 0,0 0-1 0 0,-1 0 1 0 0,1 0 0 0 0,-1 0-1 0 0,0 0 1 0 0,1 0 0 0 0,-1 0-1 0 0,0 0 1 0 0,0 1 0 0 0,0-1-1 0 0,-1 0 1 0 0,1 1 0 0 0,0-1-1 0 0,-1 1 1 0 0,1-1 0 0 0,-1 1-1 0 0,1-1 1 0 0,-1 1 0 0 0,1 0-1 0 0,-4-1 1 0 0,1 0-119 0 0,0 0-1 0 0,0 1 1 0 0,0 0-1 0 0,0 0 1 0 0,0 0-1 0 0,-1 0 1 0 0,1 1 0 0 0,0 0-1 0 0,-6 0 1 0 0,-7 1-1044 0 0,1 1 0 0 0,-1 1 0 0 0,-30 9 0 0 0,18-3-2582 0 0,-58 25 0 0 0,58-21 2322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14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23 532 0 0,'-18'3'1517'0'0,"-13"2"1258"0"0,10-4 504 0 0,42-1 3690 0 0,5 0-3447 0 0,60 2-3337 0 0,-27 0 378 0 0,256 11-261 0 0,162-21-216 0 0,-451 6-223 0 0,57-6 295 0 0,-77 7-387 0 0,1 0 1 0 0,-1-1 0 0 0,0 1-1 0 0,0-2 1 0 0,0 1 0 0 0,0-1-1 0 0,-1 0 1 0 0,1 0 0 0 0,-1 0-1 0 0,7-6 1 0 0,-16 32-16951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8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97 132 0 0,'-15'1'1559'0'0,"-21"-2"2101"0"0,16-8 2589 0 0,31 5 127 0 0,55-3-4856 0 0,352-31-422 0 0,-268 18-1357 0 0,290 2 1 0 0,-400 22-190 0 0,0 0-4313 0 0,-49 11-8277 0 0,5-10 12789 0 0,-2-2-740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18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24 904 0 0,'0'-1'208'0'0,"0"0"0"0"0,0 0 0 0 0,0 1-1 0 0,0-1 1 0 0,0 0 0 0 0,0 0 0 0 0,1 0 0 0 0,-1 0-1 0 0,0 0 1 0 0,0 1 0 0 0,1-1 0 0 0,-1 0 0 0 0,1 0-1 0 0,-1 0 1 0 0,0 1 0 0 0,1-1 0 0 0,0 0 0 0 0,-1 0-1 0 0,1 1 1 0 0,-1-1 0 0 0,1 1 0 0 0,0-1 0 0 0,-1 0 0 0 0,1 1-1 0 0,0-1 1 0 0,0 1 0 0 0,-1 0 0 0 0,1-1 0 0 0,0 1-1 0 0,0 0 1 0 0,0-1 0 0 0,1 1 0 0 0,1-1 247 0 0,1 1-1 0 0,-1 0 1 0 0,1 0 0 0 0,-1 0 0 0 0,1 0 0 0 0,-1 1 0 0 0,1 0-1 0 0,6 1 1 0 0,2 2 530 0 0,1 1-1 0 0,-1 0 1 0 0,20 11-1 0 0,-15-5-732 0 0,-1 1 0 0 0,0 0 0 0 0,-1 1-1 0 0,0 1 1 0 0,-1 0 0 0 0,-1 1-1 0 0,0 0 1 0 0,16 25 0 0 0,-21-26-248 0 0,-1 0 0 0 0,0 1 0 0 0,-1-1 0 0 0,-1 1 0 0 0,6 25 0 0 0,-7-22 16 0 0,-2-1-1 0 0,1 34 1 0 0,-3-43-189 0 0,0-1 1 0 0,-1 1 0 0 0,0 0 0 0 0,-1 0 0 0 0,1-1 0 0 0,-2 1-1 0 0,1-1 1 0 0,-1 0 0 0 0,0 0 0 0 0,0 0 0 0 0,-1 0-1 0 0,0 0 1 0 0,0 0 0 0 0,-1-1 0 0 0,1 0 0 0 0,-9 7 0 0 0,-5 4-2257 0 0,-1-1 1 0 0,-1-1 0 0 0,-38 22 0 0 0,15-10-890 0 0,14-8 1746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64 264 0 0,'-5'-31'2790'0'0,"1"14"-922"0"0,-2 1 7534 0 0,2 25-5380 0 0,3-3-4821 0 0,1 15 1355 0 0,0 33 126 0 0,9 79-1 0 0,104 553-642 0 0,-91-560-264 0 0,-14-81 14 0 0,24 175-3444 0 0,-31-214 2846 0 0,-1 0 0 0 0,0-1-1 0 0,0 1 1 0 0,0 0 0 0 0,-1 0 0 0 0,0 0-1 0 0,-3 11 1 0 0,-2-25-4126 0 0,2-11 3224 0 0,0-6 161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2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55 635 500 0 0,'-6'36'3381'0'0,"-4"-26"-2134"0"0,9-10-1209 0 0,0 0 0 0 0,0 0 0 0 0,0-1-1 0 0,0 1 1 0 0,0 0 0 0 0,0-1 0 0 0,0 1-1 0 0,1 0 1 0 0,-1-1 0 0 0,0 1 0 0 0,0-1-1 0 0,0 0 1 0 0,0 1 0 0 0,1-1-1 0 0,-1 0 1 0 0,0 1 0 0 0,1-1 0 0 0,-1 0-1 0 0,0 0 1 0 0,-2-4 35 0 0,0 0-1 0 0,0 0 1 0 0,1 0 0 0 0,0 0-1 0 0,0-1 1 0 0,0 1-1 0 0,1-1 1 0 0,0 1 0 0 0,0-1-1 0 0,0 1 1 0 0,1-1 0 0 0,-1 1-1 0 0,1-1 1 0 0,2-7-1 0 0,-2 1 23 0 0,1 1 0 0 0,1 0-1 0 0,0 0 1 0 0,1 0-1 0 0,0 0 1 0 0,5-12 0 0 0,-4 15-7 0 0,0 0 0 0 0,1 1 1 0 0,-1-1-1 0 0,2 1 0 0 0,-1 0 1 0 0,1 0-1 0 0,0 1 0 0 0,0 0 1 0 0,1 0-1 0 0,0 0 0 0 0,0 1 1 0 0,0 0-1 0 0,1 0 0 0 0,0 1 1 0 0,-1 0-1 0 0,2 0 0 0 0,8-2 1 0 0,5 0 81 0 0,1 1 0 0 0,0 0 0 0 0,0 2-1 0 0,0 1 1 0 0,35 2 0 0 0,597-50-152 0 0,-255 10-99 0 0,236-17 194 0 0,392-21 122 0 0,987 49-500 0 0,-197-35 935 0 0,-1302 26-724 0 0,-451 31 14 0 0,-64 7 28 0 0,-10 55 68 0 0,2 7 393 0 0,4 0-1 0 0,7 116 1 0 0,33 123 676 0 0,-34-281-1068 0 0,93 450 725 0 0,-37-210-2645 0 0,-44-197 16 0 0,-8-41-361 0 0,-2 0 1 0 0,0 1-1 0 0,3 43 0 0 0,-8-47 771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2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84 0 0,'16'0'4803'0'0,"17"7"-3046"0"0,32 6-866 0 0,-1-3 0 0 0,1-2-1 0 0,128-3 1 0 0,-13-1-454 0 0,743 42-134 0 0,4-47-298 0 0,-752-6 13 0 0,1045-56 320 0 0,483-40-561 0 0,-851 78 354 0 0,-835 24-87 0 0,94-3 131 0 0,141-22 0 0 0,-190 17-204 0 0,0 2 0 0 0,1 3 1 0 0,0 3-1 0 0,70 8 0 0 0,-96-6 6 0 0,61-4-1 0 0,-6-2-3 0 0,-87 5 26 0 0,26-1-15 0 0,-30 1 15 0 0,0 0 1 0 0,-1 0-1 0 0,1 0 1 0 0,0 0-1 0 0,0 0 1 0 0,-1 0-1 0 0,1-1 1 0 0,0 1-1 0 0,-1 0 1 0 0,1 0-1 0 0,0-1 1 0 0,-1 1-1 0 0,1 0 1 0 0,0-1-1 0 0,-1 1 1 0 0,1 0-1 0 0,-1-1 1 0 0,1 1-1 0 0,-1-1 1 0 0,1 1-1 0 0,-1-1 1 0 0,1 1-1 0 0,-1-1 1 0 0,1 0-1 0 0,-1 1 1 0 0,0-1-1 0 0,1 1 1 0 0,-1-1-1 0 0,0 0 1 0 0,1 0-1 0 0,14-47-93 0 0,-16-75-6114 0 0,3 69 3117 0 0,2 29 1749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 1044 0 0,'-1'-14'3692'0'0,"-2"22"-1804"0"0,-4 26-487 0 0,-5 28 490 0 0,6-40-1273 0 0,2 0 0 0 0,-2 25 0 0 0,2 142 1625 0 0,30 293 0 0 0,72 184-5648 0 0,-45-428-6844 0 0,-47-216 8595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4 836 0 0,'0'-3'6612'0'0,"-5"31"-1835"0"0,-8 12-3457 0 0,2 1-1 0 0,1-1 0 0 0,-6 72 1 0 0,3 128-1351 0 0,12-206 205 0 0,24 400-853 0 0,-11-305-567 0 0,11 70-2980 0 0,18-3-4016 0 0,-31-165 6496 0 0,0-9 331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1 364 0 0,'0'0'1219'0'0,"10"18"5015"0"0,-29 138 428 0 0,15-20-5117 0 0,27 244 1 0 0,59 131-2328 0 0,-5-181-3827 0 0,-2-119-3108 0 0,-58-176 5831 0 0,2-10 278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44 0 0,'1'0'186'0'0,"0"1"-1"0"0,0-1 1 0 0,-1 0-1 0 0,1 0 1 0 0,0 0 0 0 0,0 0-1 0 0,0 1 1 0 0,0-1-1 0 0,0 0 1 0 0,-1 1-1 0 0,1-1 1 0 0,0 1 0 0 0,0-1-1 0 0,0 1 1 0 0,-1-1-1 0 0,1 1 1 0 0,0 0 0 0 0,-1-1-1 0 0,1 1 1 0 0,-1 0-1 0 0,1-1 1 0 0,-1 1-1 0 0,1 0 1 0 0,-1 0 0 0 0,1-1-1 0 0,-1 1 1 0 0,0 0-1 0 0,1 0 1 0 0,-1 0 0 0 0,0 0-1 0 0,0 0 1 0 0,1 0-1 0 0,-1-1 1 0 0,0 1 0 0 0,0 0-1 0 0,0 2 1 0 0,-5 39 2110 0 0,3-28-1370 0 0,-36 175 4244 0 0,29-105-4503 0 0,4 0 0 0 0,11 161 0 0 0,45 167-999 0 0,-44-366 260 0 0,40 234-4269 0 0,4-99-5582 0 0,-45-162 8179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20 420 0 0,'0'-1'402'0'0,"0"0"0"0"0,0 0 1 0 0,0 0-1 0 0,0 0 0 0 0,0 1 0 0 0,0-1 0 0 0,0 0 0 0 0,0 0 0 0 0,1 0 1 0 0,-1 0-1 0 0,0 1 0 0 0,0-1 0 0 0,1 0 0 0 0,-1 0 0 0 0,1 0 1 0 0,-1 1-1 0 0,1-1 0 0 0,-1 0 0 0 0,1 1 0 0 0,-1-1 0 0 0,1 0 1 0 0,-1 1-1 0 0,1-1 0 0 0,1 0 0 0 0,18 2 4282 0 0,-13 2-4401 0 0,0 0 0 0 0,0 1 1 0 0,-1 0-1 0 0,1 0 0 0 0,6 6 1 0 0,-5-2-264 0 0,0 0 0 0 0,0 0 0 0 0,-1 1 0 0 0,0-1 0 0 0,-1 2 0 0 0,0-1 0 0 0,0 1 0 0 0,-1 0 0 0 0,0 0 0 0 0,-1 0 0 0 0,0 1 0 0 0,3 12 0 0 0,-3-4-23 0 0,0-1 0 0 0,-1 1 1 0 0,-1 0-1 0 0,-1 0 0 0 0,0 0 0 0 0,-4 26 0 0 0,3-41-6 0 0,0-1 0 0 0,-1 1 0 0 0,0-1 0 0 0,0 1 1 0 0,0-1-1 0 0,0 1 0 0 0,0-1 0 0 0,-1 1 0 0 0,1-1 0 0 0,-1 0 0 0 0,0 0 0 0 0,0 0 0 0 0,0 0 0 0 0,-1 0 0 0 0,1 0 0 0 0,-1-1 0 0 0,0 1 0 0 0,1-1 0 0 0,-1 1 0 0 0,0-1 1 0 0,0 0-1 0 0,0 0 0 0 0,-1-1 0 0 0,1 1 0 0 0,0-1 0 0 0,-1 1 0 0 0,1-1 0 0 0,-1 0 0 0 0,1 0 0 0 0,-1-1 0 0 0,0 1 0 0 0,1-1 0 0 0,-1 1 0 0 0,0-1 0 0 0,1-1 0 0 0,-1 1 1 0 0,0 0-1 0 0,1-1 0 0 0,-1 0 0 0 0,1 1 0 0 0,-1-2 0 0 0,1 1 0 0 0,-1 0 0 0 0,1-1 0 0 0,0 1 0 0 0,-1-1 0 0 0,1 0 0 0 0,0 0 0 0 0,0 0 0 0 0,1-1 0 0 0,-5-3 1 0 0,-1-1-284 0 0,0-2 0 0 0,0 1 0 0 0,1-1 0 0 0,0-1 0 0 0,0 1 1 0 0,1-1-1 0 0,0 0 0 0 0,1-1 0 0 0,0 1 0 0 0,1-1 0 0 0,0 0 0 0 0,0 0 1 0 0,2 0-1 0 0,-3-13 0 0 0,4 16-138 0 0,1 0 1 0 0,-1 0-1 0 0,1 0 1 0 0,1 0-1 0 0,0 1 1 0 0,0-1-1 0 0,0 0 1 0 0,1 1-1 0 0,0-1 1 0 0,1 1-1 0 0,-1-1 1 0 0,1 1-1 0 0,1 0 1 0 0,0 0-1 0 0,0 0 1 0 0,0 1-1 0 0,0-1 1 0 0,1 1-1 0 0,0 0 0 0 0,1 1 1 0 0,-1-1-1 0 0,8-5 1 0 0,11-5-876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14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17 336 0 0,'6'-13'5871'0'0,"-5"12"-5555"0"0,0 1 0 0 0,1-1 0 0 0,-1 1 0 0 0,0 0 1 0 0,1-1-1 0 0,-1 1 0 0 0,1 0 0 0 0,-1 0 0 0 0,1 0 0 0 0,-1 0 0 0 0,1 0 1 0 0,-1 0-1 0 0,0 0 0 0 0,1 0 0 0 0,1 1 0 0 0,30 9 1985 0 0,-13-1-1453 0 0,-8-4-185 0 0,103 41 1314 0 0,52 29-651 0 0,-9 16-900 0 0,-60-17-48 0 0,-93-70-372 0 0,0 0-1 0 0,0 1 1 0 0,0 0 0 0 0,-1 0-1 0 0,0 0 1 0 0,0 0 0 0 0,0 1 0 0 0,0 0-1 0 0,-1 0 1 0 0,0 0 0 0 0,-1 0 0 0 0,1 0-1 0 0,2 13 1 0 0,-4-14-7 0 0,-1 0 0 0 0,1 0 1 0 0,-1 0-1 0 0,-1 0 0 0 0,1 0 0 0 0,-1 0 0 0 0,0 0 0 0 0,0 0 0 0 0,0 0 0 0 0,0-1 0 0 0,-1 1 0 0 0,0 0 1 0 0,0-1-1 0 0,0 1 0 0 0,-1-1 0 0 0,0 0 0 0 0,0 0 0 0 0,-6 7 0 0 0,-71 81-34 0 0,-54 61-5585 0 0,15 12-5315 0 0,98-129 9250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1 580 0 0,'1'0'272'0'0,"0"0"1"0"0,0 1-1 0 0,0 0 0 0 0,0-1 0 0 0,0 1 0 0 0,0-1 1 0 0,0 1-1 0 0,0 0 0 0 0,0 0 0 0 0,0 0 1 0 0,0 0-1 0 0,-1 0 0 0 0,1-1 0 0 0,0 1 0 0 0,-1 0 1 0 0,1 1-1 0 0,-1-1 0 0 0,1 0 0 0 0,-1 0 1 0 0,1 0-1 0 0,-1 0 0 0 0,0 0 0 0 0,1 0 1 0 0,-1 1-1 0 0,0-1 0 0 0,0 2 0 0 0,5 43 1908 0 0,-4-33-1362 0 0,9 92 385 0 0,-3-20-4325 0 0,-6-77 2350 0 0,1-1 0 0 0,0 0 0 0 0,1-1 0 0 0,0 1-1 0 0,0 0 1 0 0,0-1 0 0 0,5 7 0 0 0,-3-4-335 0 0,4 3-326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38 192 0 0,'-1'-1'277'0'0,"1"0"0"0"0,-1 0 0 0 0,0 1 0 0 0,1-1 0 0 0,-1 0 0 0 0,1 0 0 0 0,-1 0 0 0 0,1 0 0 0 0,0 0 0 0 0,-1 0 0 0 0,1 0 0 0 0,0 0 0 0 0,0 0 0 0 0,0 0 0 0 0,-1 0 0 0 0,1 0 0 0 0,0 0 0 0 0,0 0 0 0 0,1 0 0 0 0,-1 0 0 0 0,0 0 0 0 0,0 0 0 0 0,0 0 0 0 0,1 0 0 0 0,-1 0 0 0 0,0 0 0 0 0,1 0 0 0 0,-1 1 0 0 0,1-1 0 0 0,-1 0 0 0 0,2-1 0 0 0,0 1 51 0 0,-1 0 0 0 0,1 0-1 0 0,0 0 1 0 0,0 1-1 0 0,0-1 1 0 0,0 0 0 0 0,0 1-1 0 0,0 0 1 0 0,1-1-1 0 0,-1 1 1 0 0,0 0 0 0 0,0 0-1 0 0,0 0 1 0 0,3 1-1 0 0,4 0 86 0 0,1 1-1 0 0,-1 0 0 0 0,0 0 0 0 0,0 1 1 0 0,0 0-1 0 0,15 8 0 0 0,-19-7-406 0 0,1 1 1 0 0,-1 0-1 0 0,0 0 0 0 0,0 0 0 0 0,-1 1 0 0 0,1 0 0 0 0,-1 0 0 0 0,-1 0 1 0 0,1 0-1 0 0,-1 1 0 0 0,0-1 0 0 0,0 1 0 0 0,-1 0 0 0 0,0 0 0 0 0,0 0 1 0 0,0 8-1 0 0,3 13-202 0 0,-2 0 0 0 0,0 48 0 0 0,-13 30 31 0 0,10-106 164 0 0,0 1-1 0 0,0-1 1 0 0,1 0-1 0 0,-1 1 1 0 0,0-1-1 0 0,0 1 1 0 0,0-1-1 0 0,1 1 1 0 0,-1-1-1 0 0,0 0 1 0 0,1 1-1 0 0,-1-1 0 0 0,0 0 1 0 0,1 1-1 0 0,-1-1 1 0 0,0 0-1 0 0,1 0 1 0 0,-1 1-1 0 0,1-1 1 0 0,-1 0-1 0 0,1 0 1 0 0,-1 0-1 0 0,0 1 1 0 0,1-1-1 0 0,-1 0 1 0 0,1 0-1 0 0,-1 0 1 0 0,1 0-1 0 0,-1 0 1 0 0,1 0-1 0 0,-1 0 1 0 0,1 0-1 0 0,-1 0 1 0 0,1 0-1 0 0,-1 0 1 0 0,1 0-1 0 0,-1 0 1 0 0,0-1-1 0 0,1 1 1 0 0,-1 0-1 0 0,1 0 1 0 0,-1 0-1 0 0,1-1 1 0 0,-1 1-1 0 0,0 0 1 0 0,1-1-1 0 0,0 1 1 0 0,31-16-700 0 0,-21 11 73 0 0,37-14-1902 0 0,1 3 0 0 0,1 2-1 0 0,0 2 1 0 0,72-8 0 0 0,-58 13 1086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47 836 0 0,'-4'-12'2826'0'0,"4"12"-2675"0"0,-1-1 0 0 0,1 0 1 0 0,-1 1-1 0 0,1-1 0 0 0,-1 0 1 0 0,1 1-1 0 0,0-1 0 0 0,0 0 1 0 0,-1 1-1 0 0,1-1 0 0 0,0 0 1 0 0,0 0-1 0 0,0 1 0 0 0,0-1 1 0 0,0 0-1 0 0,0 0 0 0 0,0 1 1 0 0,0-1-1 0 0,0 0 0 0 0,0 0 1 0 0,0 1-1 0 0,0-1 0 0 0,0 0 0 0 0,1 0 1 0 0,-1 1-1 0 0,0-1 0 0 0,1 0 1 0 0,-1 1-1 0 0,0-1 0 0 0,1 0 1 0 0,-1 1-1 0 0,1-1 0 0 0,-1 0 1 0 0,1 1-1 0 0,-1-1 0 0 0,1 1 1 0 0,0-1-1 0 0,-1 1 0 0 0,1 0 1 0 0,0-1-1 0 0,-1 1 0 0 0,1-1 1 0 0,0 1-1 0 0,-1 0 0 0 0,1 0 1 0 0,0-1-1 0 0,0 1 0 0 0,-1 0 0 0 0,1 0 1 0 0,0 0-1 0 0,0 0 0 0 0,1 0 1 0 0,0-1-61 0 0,1 0 1 0 0,0 0-1 0 0,0 1 1 0 0,-1-1-1 0 0,1 0 1 0 0,0 1-1 0 0,0 0 0 0 0,0 0 1 0 0,0 0-1 0 0,-1 0 1 0 0,1 0-1 0 0,0 1 1 0 0,0-1-1 0 0,0 1 1 0 0,-1 0-1 0 0,1 0 1 0 0,4 2-1 0 0,-5-2-122 0 0,0 1 1 0 0,-1 0-1 0 0,1-1 0 0 0,0 1 0 0 0,-1 0 1 0 0,0 0-1 0 0,1 0 0 0 0,-1 0 0 0 0,0 1 1 0 0,0-1-1 0 0,0 0 0 0 0,0 0 1 0 0,-1 1-1 0 0,1-1 0 0 0,-1 0 0 0 0,1 1 1 0 0,-1-1-1 0 0,0 1 0 0 0,0-1 0 0 0,0 1 1 0 0,0 2-1 0 0,-3 40-714 0 0,2-40 727 0 0,0 0-1 0 0,0 0 1 0 0,0 1-1 0 0,1-1 1 0 0,0 1-1 0 0,0-1 1 0 0,1 0 0 0 0,-1 1-1 0 0,1-1 1 0 0,0 0-1 0 0,1 0 1 0 0,-1 1-1 0 0,1-1 1 0 0,0 0-1 0 0,0 0 1 0 0,1-1-1 0 0,-1 1 1 0 0,1 0-1 0 0,5 5 1 0 0,-1-3 33 0 0,0 0-1 0 0,1-1 1 0 0,0 0 0 0 0,0 0 0 0 0,1-1 0 0 0,0 0-1 0 0,9 4 1 0 0,-9-5-13 0 0,-1 0-1 0 0,0 0 1 0 0,0 1-1 0 0,0 0 0 0 0,0 1 1 0 0,-1-1-1 0 0,0 2 1 0 0,8 8-1 0 0,-14-14 1 0 0,0 0-1 0 0,-1 0 1 0 0,1 0 0 0 0,0 0-1 0 0,-1 0 1 0 0,1 0 0 0 0,-1 0-1 0 0,1 1 1 0 0,-1-1-1 0 0,0 0 1 0 0,0 0 0 0 0,1 0-1 0 0,-1 0 1 0 0,0 1 0 0 0,0-1-1 0 0,0 0 1 0 0,0 0 0 0 0,0 1-1 0 0,0-1 1 0 0,-1 0-1 0 0,1 0 1 0 0,0 0 0 0 0,-1 0-1 0 0,1 1 1 0 0,-1-1 0 0 0,1 0-1 0 0,-1 1 1 0 0,-2 1-91 0 0,1 0 1 0 0,0 0-1 0 0,-1-1 0 0 0,0 1 1 0 0,1-1-1 0 0,-1 1 1 0 0,0-1-1 0 0,0 0 0 0 0,-5 2 1 0 0,-3 2-671 0 0,-1-1 0 0 0,0 0 0 0 0,0 0 0 0 0,-19 3 1 0 0,25-7 241 0 0,-1 0-1 0 0,1 0 1 0 0,0-1 0 0 0,0 0 0 0 0,0 0 0 0 0,-1 0 0 0 0,1-1 0 0 0,0 0-1 0 0,0 0 1 0 0,-7-3 0 0 0,2-1-517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0,'20'19'6399'0'0,"-20"10"-3999"0"0,8 52 0 0 0,-7-71-2136 0 0,1 1 1 0 0,1-1-1 0 0,0 0 1 0 0,0 0-1 0 0,1 0 0 0 0,0-1 1 0 0,0 1-1 0 0,10 13 1 0 0,-12-20-233 0 0,1 0 1 0 0,-1 0 0 0 0,1 0-1 0 0,0 0 1 0 0,0 0 0 0 0,0-1-1 0 0,1 1 1 0 0,-1-1 0 0 0,1 0-1 0 0,-1 0 1 0 0,1 0 0 0 0,0-1-1 0 0,-1 1 1 0 0,1-1 0 0 0,0 0-1 0 0,0 0 1 0 0,4 1 0 0 0,0-2-56 0 0,-1 0 0 0 0,1 0 0 0 0,-1 0 1 0 0,1-1-1 0 0,-1 0 0 0 0,1-1 0 0 0,-1 1 1 0 0,12-6-1 0 0,6-3-1095 0 0,-1-2 0 0 0,0 0 0 0 0,-1-2 0 0 0,23-17 0 0 0,28-30-6270 0 0,-64 50 6128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3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1 456 0 0,'-6'3'434'0'0,"1"0"0"0"0,-1 1-1 0 0,1-1 1 0 0,0 2 0 0 0,0-1 0 0 0,1 0-1 0 0,-1 1 1 0 0,1 0 0 0 0,0 0 0 0 0,0 0-1 0 0,1 0 1 0 0,-5 9 0 0 0,-1 5 236 0 0,0 1 0 0 0,-8 26 0 0 0,13-34-761 0 0,2 0 1 0 0,0 0 0 0 0,0 0 0 0 0,1 0-1 0 0,0 0 1 0 0,1 0 0 0 0,2 18-1 0 0,0-14-855 0 0,1 0-1 0 0,0 0 1 0 0,1 0-1 0 0,1 0 1 0 0,7 15-1 0 0,-2-8-336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64 264 0 0,'-5'-31'2790'0'0,"1"14"-922"0"0,-2 1 7534 0 0,2 25-5380 0 0,3-3-4821 0 0,1 15 1355 0 0,0 33 126 0 0,9 79-1 0 0,104 553-642 0 0,-91-560-264 0 0,-14-81 14 0 0,24 175-3444 0 0,-31-214 2846 0 0,-1 0 0 0 0,0-1-1 0 0,0 1 1 0 0,0 0 0 0 0,-1 0 0 0 0,0 0-1 0 0,-3 11 1 0 0,-2-25-4126 0 0,2-11 3224 0 0,0-6 161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55 635 500 0 0,'-6'36'3381'0'0,"-4"-26"-2134"0"0,9-10-1209 0 0,0 0 0 0 0,0 0 0 0 0,0-1-1 0 0,0 1 1 0 0,0 0 0 0 0,0-1 0 0 0,0 1-1 0 0,1 0 1 0 0,-1-1 0 0 0,0 1 0 0 0,0-1-1 0 0,0 0 1 0 0,0 1 0 0 0,1-1-1 0 0,-1 0 1 0 0,0 1 0 0 0,1-1 0 0 0,-1 0-1 0 0,0 0 1 0 0,-2-4 35 0 0,0 0-1 0 0,0 0 1 0 0,1 0 0 0 0,0 0-1 0 0,0-1 1 0 0,0 1-1 0 0,1-1 1 0 0,0 1 0 0 0,0-1-1 0 0,0 1 1 0 0,1-1 0 0 0,-1 1-1 0 0,1-1 1 0 0,2-7-1 0 0,-2 1 23 0 0,1 1 0 0 0,1 0-1 0 0,0 0 1 0 0,1 0-1 0 0,0 0 1 0 0,5-12 0 0 0,-4 15-7 0 0,0 0 0 0 0,1 1 1 0 0,-1-1-1 0 0,2 1 0 0 0,-1 0 1 0 0,1 0-1 0 0,0 1 0 0 0,0 0 1 0 0,1 0-1 0 0,0 0 0 0 0,0 1 1 0 0,0 0-1 0 0,1 0 0 0 0,0 1 1 0 0,-1 0-1 0 0,2 0 0 0 0,8-2 1 0 0,5 0 81 0 0,1 1 0 0 0,0 0 0 0 0,0 2-1 0 0,0 1 1 0 0,35 2 0 0 0,597-50-152 0 0,-255 10-99 0 0,236-17 194 0 0,392-21 122 0 0,987 49-500 0 0,-197-35 935 0 0,-1302 26-724 0 0,-451 31 14 0 0,-64 7 28 0 0,-10 55 68 0 0,2 7 393 0 0,4 0-1 0 0,7 116 1 0 0,33 123 676 0 0,-34-281-1068 0 0,93 450 725 0 0,-37-210-2645 0 0,-44-197 16 0 0,-8-41-361 0 0,-2 0 1 0 0,0 1-1 0 0,3 43 0 0 0,-8-47 771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84 0 0,'16'0'4803'0'0,"17"7"-3046"0"0,32 6-866 0 0,-1-3 0 0 0,1-2-1 0 0,128-3 1 0 0,-13-1-454 0 0,743 42-134 0 0,4-47-298 0 0,-752-6 13 0 0,1045-56 320 0 0,483-40-561 0 0,-851 78 354 0 0,-835 24-87 0 0,94-3 131 0 0,141-22 0 0 0,-190 17-204 0 0,0 2 0 0 0,1 3 1 0 0,0 3-1 0 0,70 8 0 0 0,-96-6 6 0 0,61-4-1 0 0,-6-2-3 0 0,-87 5 26 0 0,26-1-15 0 0,-30 1 15 0 0,0 0 1 0 0,-1 0-1 0 0,1 0 1 0 0,0 0-1 0 0,0 0 1 0 0,-1 0-1 0 0,1-1 1 0 0,0 1-1 0 0,-1 0 1 0 0,1 0-1 0 0,0-1 1 0 0,-1 1-1 0 0,1 0 1 0 0,0-1-1 0 0,-1 1 1 0 0,1 0-1 0 0,-1-1 1 0 0,1 1-1 0 0,-1-1 1 0 0,1 1-1 0 0,-1-1 1 0 0,1 1-1 0 0,-1-1 1 0 0,1 0-1 0 0,-1 1 1 0 0,0-1-1 0 0,1 1 1 0 0,-1-1-1 0 0,0 0 1 0 0,1 0-1 0 0,14-47-93 0 0,-16-75-6114 0 0,3 69 3117 0 0,2 29 1749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 1044 0 0,'-1'-14'3692'0'0,"-2"22"-1804"0"0,-4 26-487 0 0,-5 28 490 0 0,6-40-1273 0 0,2 0 0 0 0,-2 25 0 0 0,2 142 1625 0 0,30 293 0 0 0,72 184-5648 0 0,-45-428-6844 0 0,-47-216 8595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4 836 0 0,'0'-3'6612'0'0,"-5"31"-1835"0"0,-8 12-3457 0 0,2 1-1 0 0,1-1 0 0 0,-6 72 1 0 0,3 128-1351 0 0,12-206 205 0 0,24 400-853 0 0,-11-305-567 0 0,11 70-2980 0 0,18-3-4016 0 0,-31-165 6496 0 0,0-9 331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22 185 652 0 0,'-19'16'3767'0'0,"19"-16"-3585"0"0,0 0 0 0 0,-1 0 0 0 0,1 1 0 0 0,0-1 0 0 0,0 0 0 0 0,0 0 1 0 0,-1 1-1 0 0,1-1 0 0 0,0 0 0 0 0,0 0 0 0 0,0 1 0 0 0,0-1 0 0 0,0 0 0 0 0,0 0 0 0 0,0 1 1 0 0,0-1-1 0 0,0 0 0 0 0,0 1 0 0 0,0-1 0 0 0,0 0 0 0 0,0 1 0 0 0,0-1 0 0 0,0 0 0 0 0,0 0 1 0 0,0 1-1 0 0,0-1 0 0 0,0 0 0 0 0,0 1 0 0 0,0-1 0 0 0,0 0 0 0 0,0 0 0 0 0,1 1 1 0 0,-1-1-1 0 0,0 0 0 0 0,19 7 5796 0 0,3-3-5994 0 0,42 0 622 0 0,-1-2 0 0 0,1-3 1 0 0,65-10-1 0 0,-74 6-484 0 0,664-97-197 0 0,-305 35-44 0 0,-341 54 98 0 0,-40 7-841 0 0,0 0 0 0 0,43 0-1 0 0,-101-3-13474 0 0,20 9 13122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1 364 0 0,'0'0'1219'0'0,"10"18"5015"0"0,-29 138 428 0 0,15-20-5117 0 0,27 244 1 0 0,59 131-2328 0 0,-5-181-3827 0 0,-2-119-3108 0 0,-58-176 5831 0 0,2-10 278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44 0 0,'1'0'186'0'0,"0"1"-1"0"0,0-1 1 0 0,-1 0-1 0 0,1 0 1 0 0,0 0 0 0 0,0 0-1 0 0,0 1 1 0 0,0-1-1 0 0,0 0 1 0 0,-1 1-1 0 0,1-1 1 0 0,0 1 0 0 0,0-1-1 0 0,0 1 1 0 0,-1-1-1 0 0,1 1 1 0 0,0 0 0 0 0,-1-1-1 0 0,1 1 1 0 0,-1 0-1 0 0,1-1 1 0 0,-1 1-1 0 0,1 0 1 0 0,-1 0 0 0 0,1-1-1 0 0,-1 1 1 0 0,0 0-1 0 0,1 0 1 0 0,-1 0 0 0 0,0 0-1 0 0,0 0 1 0 0,1 0-1 0 0,-1-1 1 0 0,0 1 0 0 0,0 0-1 0 0,0 2 1 0 0,-5 39 2110 0 0,3-28-1370 0 0,-36 175 4244 0 0,29-105-4503 0 0,4 0 0 0 0,11 161 0 0 0,45 167-999 0 0,-44-366 260 0 0,40 234-4269 0 0,4-99-5582 0 0,-45-162 8179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20 420 0 0,'0'-1'402'0'0,"0"0"0"0"0,0 0 1 0 0,0 0-1 0 0,0 0 0 0 0,0 1 0 0 0,0-1 0 0 0,0 0 0 0 0,0 0 0 0 0,1 0 1 0 0,-1 0-1 0 0,0 1 0 0 0,0-1 0 0 0,1 0 0 0 0,-1 0 0 0 0,1 0 1 0 0,-1 1-1 0 0,1-1 0 0 0,-1 0 0 0 0,1 1 0 0 0,-1-1 0 0 0,1 0 1 0 0,-1 1-1 0 0,1-1 0 0 0,1 0 0 0 0,18 2 4282 0 0,-13 2-4401 0 0,0 0 0 0 0,0 1 1 0 0,-1 0-1 0 0,1 0 0 0 0,6 6 1 0 0,-5-2-264 0 0,0 0 0 0 0,0 0 0 0 0,-1 1 0 0 0,0-1 0 0 0,-1 2 0 0 0,0-1 0 0 0,0 1 0 0 0,-1 0 0 0 0,0 0 0 0 0,-1 0 0 0 0,0 1 0 0 0,3 12 0 0 0,-3-4-23 0 0,0-1 0 0 0,-1 1 1 0 0,-1 0-1 0 0,-1 0 0 0 0,0 0 0 0 0,-4 26 0 0 0,3-41-6 0 0,0-1 0 0 0,-1 1 0 0 0,0-1 0 0 0,0 1 1 0 0,0-1-1 0 0,0 1 0 0 0,0-1 0 0 0,-1 1 0 0 0,1-1 0 0 0,-1 0 0 0 0,0 0 0 0 0,0 0 0 0 0,0 0 0 0 0,-1 0 0 0 0,1 0 0 0 0,-1-1 0 0 0,0 1 0 0 0,1-1 0 0 0,-1 1 0 0 0,0-1 1 0 0,0 0-1 0 0,0 0 0 0 0,-1-1 0 0 0,1 1 0 0 0,0-1 0 0 0,-1 1 0 0 0,1-1 0 0 0,-1 0 0 0 0,1 0 0 0 0,-1-1 0 0 0,0 1 0 0 0,1-1 0 0 0,-1 1 0 0 0,0-1 0 0 0,1-1 0 0 0,-1 1 1 0 0,0 0-1 0 0,1-1 0 0 0,-1 0 0 0 0,1 1 0 0 0,-1-2 0 0 0,1 1 0 0 0,-1 0 0 0 0,1-1 0 0 0,0 1 0 0 0,-1-1 0 0 0,1 0 0 0 0,0 0 0 0 0,0 0 0 0 0,1-1 0 0 0,-5-3 1 0 0,-1-1-284 0 0,0-2 0 0 0,0 1 0 0 0,1-1 0 0 0,0-1 0 0 0,0 1 1 0 0,1-1-1 0 0,0 0 0 0 0,1-1 0 0 0,0 1 0 0 0,1-1 0 0 0,0 0 0 0 0,0 0 1 0 0,2 0-1 0 0,-3-13 0 0 0,4 16-138 0 0,1 0 1 0 0,-1 0-1 0 0,1 0 1 0 0,1 0-1 0 0,0 1 1 0 0,0-1-1 0 0,0 0 1 0 0,1 1-1 0 0,0-1 1 0 0,1 1-1 0 0,-1-1 1 0 0,1 1-1 0 0,1 0 1 0 0,0 0-1 0 0,0 0 1 0 0,0 1-1 0 0,0-1 1 0 0,1 1-1 0 0,0 0 0 0 0,1 1 1 0 0,-1-1-1 0 0,8-5 1 0 0,11-5-876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1 580 0 0,'1'0'272'0'0,"0"0"1"0"0,0 1-1 0 0,0 0 0 0 0,0-1 0 0 0,0 1 0 0 0,0-1 1 0 0,0 1-1 0 0,0 0 0 0 0,0 0 0 0 0,0 0 1 0 0,0 0-1 0 0,-1 0 0 0 0,1-1 0 0 0,0 1 0 0 0,-1 0 1 0 0,1 1-1 0 0,-1-1 0 0 0,1 0 0 0 0,-1 0 1 0 0,1 0-1 0 0,-1 0 0 0 0,0 0 0 0 0,1 0 1 0 0,-1 1-1 0 0,0-1 0 0 0,0 2 0 0 0,5 43 1908 0 0,-4-33-1362 0 0,9 92 385 0 0,-3-20-4325 0 0,-6-77 2350 0 0,1-1 0 0 0,0 0 0 0 0,1-1 0 0 0,0 1-1 0 0,0 0 1 0 0,0-1 0 0 0,5 7 0 0 0,-3-4-335 0 0,4 3-326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38 192 0 0,'-1'-1'277'0'0,"1"0"0"0"0,-1 0 0 0 0,0 1 0 0 0,1-1 0 0 0,-1 0 0 0 0,1 0 0 0 0,-1 0 0 0 0,1 0 0 0 0,0 0 0 0 0,-1 0 0 0 0,1 0 0 0 0,0 0 0 0 0,0 0 0 0 0,0 0 0 0 0,-1 0 0 0 0,1 0 0 0 0,0 0 0 0 0,0 0 0 0 0,1 0 0 0 0,-1 0 0 0 0,0 0 0 0 0,0 0 0 0 0,0 0 0 0 0,1 0 0 0 0,-1 0 0 0 0,0 0 0 0 0,1 0 0 0 0,-1 1 0 0 0,1-1 0 0 0,-1 0 0 0 0,2-1 0 0 0,0 1 51 0 0,-1 0 0 0 0,1 0-1 0 0,0 0 1 0 0,0 1-1 0 0,0-1 1 0 0,0 0 0 0 0,0 1-1 0 0,0 0 1 0 0,1-1-1 0 0,-1 1 1 0 0,0 0 0 0 0,0 0-1 0 0,0 0 1 0 0,3 1-1 0 0,4 0 86 0 0,1 1-1 0 0,-1 0 0 0 0,0 0 0 0 0,0 1 1 0 0,0 0-1 0 0,15 8 0 0 0,-19-7-406 0 0,1 1 1 0 0,-1 0-1 0 0,0 0 0 0 0,0 0 0 0 0,-1 1 0 0 0,1 0 0 0 0,-1 0 0 0 0,-1 0 1 0 0,1 0-1 0 0,-1 1 0 0 0,0-1 0 0 0,0 1 0 0 0,-1 0 0 0 0,0 0 0 0 0,0 0 1 0 0,0 8-1 0 0,3 13-202 0 0,-2 0 0 0 0,0 48 0 0 0,-13 30 31 0 0,10-106 164 0 0,0 1-1 0 0,0-1 1 0 0,1 0-1 0 0,-1 1 1 0 0,0-1-1 0 0,0 1 1 0 0,0-1-1 0 0,1 1 1 0 0,-1-1-1 0 0,0 0 1 0 0,1 1-1 0 0,-1-1 0 0 0,0 0 1 0 0,1 1-1 0 0,-1-1 1 0 0,0 0-1 0 0,1 0 1 0 0,-1 1-1 0 0,1-1 1 0 0,-1 0-1 0 0,1 0 1 0 0,-1 0-1 0 0,0 1 1 0 0,1-1-1 0 0,-1 0 1 0 0,1 0-1 0 0,-1 0 1 0 0,1 0-1 0 0,-1 0 1 0 0,1 0-1 0 0,-1 0 1 0 0,1 0-1 0 0,-1 0 1 0 0,1 0-1 0 0,-1 0 1 0 0,1 0-1 0 0,-1 0 1 0 0,0-1-1 0 0,1 1 1 0 0,-1 0-1 0 0,1 0 1 0 0,-1 0-1 0 0,1-1 1 0 0,-1 1-1 0 0,0 0 1 0 0,1-1-1 0 0,0 1 1 0 0,31-16-700 0 0,-21 11 73 0 0,37-14-1902 0 0,1 3 0 0 0,1 2-1 0 0,0 2 1 0 0,72-8 0 0 0,-58 13 1086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47 836 0 0,'-4'-12'2826'0'0,"4"12"-2675"0"0,-1-1 0 0 0,1 0 1 0 0,-1 1-1 0 0,1-1 0 0 0,-1 0 1 0 0,1 1-1 0 0,0-1 0 0 0,0 0 1 0 0,-1 1-1 0 0,1-1 0 0 0,0 0 1 0 0,0 0-1 0 0,0 1 0 0 0,0-1 1 0 0,0 0-1 0 0,0 0 0 0 0,0 1 1 0 0,0-1-1 0 0,0 0 0 0 0,0 0 1 0 0,0 1-1 0 0,0-1 0 0 0,0 0 0 0 0,1 0 1 0 0,-1 1-1 0 0,0-1 0 0 0,1 0 1 0 0,-1 1-1 0 0,0-1 0 0 0,1 0 1 0 0,-1 1-1 0 0,1-1 0 0 0,-1 0 1 0 0,1 1-1 0 0,-1-1 0 0 0,1 1 1 0 0,0-1-1 0 0,-1 1 0 0 0,1 0 1 0 0,0-1-1 0 0,-1 1 0 0 0,1-1 1 0 0,0 1-1 0 0,-1 0 0 0 0,1 0 1 0 0,0-1-1 0 0,0 1 0 0 0,-1 0 0 0 0,1 0 1 0 0,0 0-1 0 0,0 0 0 0 0,1 0 1 0 0,0-1-61 0 0,1 0 1 0 0,0 0-1 0 0,0 1 1 0 0,-1-1-1 0 0,1 0 1 0 0,0 1-1 0 0,0 0 0 0 0,0 0 1 0 0,0 0-1 0 0,-1 0 1 0 0,1 0-1 0 0,0 1 1 0 0,0-1-1 0 0,0 1 1 0 0,-1 0-1 0 0,1 0 1 0 0,4 2-1 0 0,-5-2-122 0 0,0 1 1 0 0,-1 0-1 0 0,1-1 0 0 0,0 1 0 0 0,-1 0 1 0 0,0 0-1 0 0,1 0 0 0 0,-1 0 0 0 0,0 1 1 0 0,0-1-1 0 0,0 0 0 0 0,0 0 1 0 0,-1 1-1 0 0,1-1 0 0 0,-1 0 0 0 0,1 1 1 0 0,-1-1-1 0 0,0 1 0 0 0,0-1 0 0 0,0 1 1 0 0,0 2-1 0 0,-3 40-714 0 0,2-40 727 0 0,0 0-1 0 0,0 0 1 0 0,0 1-1 0 0,1-1 1 0 0,0 1-1 0 0,0-1 1 0 0,1 0 0 0 0,-1 1-1 0 0,1-1 1 0 0,0 0-1 0 0,1 0 1 0 0,-1 1-1 0 0,1-1 1 0 0,0 0-1 0 0,0 0 1 0 0,1-1-1 0 0,-1 1 1 0 0,1 0-1 0 0,5 5 1 0 0,-1-3 33 0 0,0 0-1 0 0,1-1 1 0 0,0 0 0 0 0,0 0 0 0 0,1-1 0 0 0,0 0-1 0 0,9 4 1 0 0,-9-5-13 0 0,-1 0-1 0 0,0 0 1 0 0,0 1-1 0 0,0 0 0 0 0,0 1 1 0 0,-1-1-1 0 0,0 2 1 0 0,8 8-1 0 0,-14-14 1 0 0,0 0-1 0 0,-1 0 1 0 0,1 0 0 0 0,0 0-1 0 0,-1 0 1 0 0,1 0 0 0 0,-1 0-1 0 0,1 1 1 0 0,-1-1-1 0 0,0 0 1 0 0,0 0 0 0 0,1 0-1 0 0,-1 0 1 0 0,0 1 0 0 0,0-1-1 0 0,0 0 1 0 0,0 0 0 0 0,0 1-1 0 0,0-1 1 0 0,-1 0-1 0 0,1 0 1 0 0,0 0 0 0 0,-1 0-1 0 0,1 1 1 0 0,-1-1 0 0 0,1 0-1 0 0,-1 1 1 0 0,-2 1-91 0 0,1 0 1 0 0,0 0-1 0 0,-1-1 0 0 0,0 1 1 0 0,1-1-1 0 0,-1 1 1 0 0,0-1-1 0 0,0 0 0 0 0,-5 2 1 0 0,-3 2-671 0 0,-1-1 0 0 0,0 0 0 0 0,0 0 0 0 0,-19 3 1 0 0,25-7 241 0 0,-1 0-1 0 0,1 0 1 0 0,0-1 0 0 0,0 0 0 0 0,0 0 0 0 0,-1 0 0 0 0,1-1 0 0 0,0 0-1 0 0,0 0 1 0 0,-7-3 0 0 0,2-1-517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0,'20'19'6399'0'0,"-20"10"-3999"0"0,8 52 0 0 0,-7-71-2136 0 0,1 1 1 0 0,1-1-1 0 0,0 0 1 0 0,0 0-1 0 0,1 0 0 0 0,0-1 1 0 0,0 1-1 0 0,10 13 1 0 0,-12-20-233 0 0,1 0 1 0 0,-1 0 0 0 0,1 0-1 0 0,0 0 1 0 0,0 0 0 0 0,0-1-1 0 0,1 1 1 0 0,-1-1 0 0 0,1 0-1 0 0,-1 0 1 0 0,1 0 0 0 0,0-1-1 0 0,-1 1 1 0 0,1-1 0 0 0,0 0-1 0 0,0 0 1 0 0,4 1 0 0 0,0-2-56 0 0,-1 0 0 0 0,1 0 0 0 0,-1 0 1 0 0,1-1-1 0 0,-1 0 0 0 0,1-1 0 0 0,-1 1 1 0 0,12-6-1 0 0,6-3-1095 0 0,-1-2 0 0 0,0 0 0 0 0,-1-2 0 0 0,23-17 0 0 0,28-30-6270 0 0,-64 50 6128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4:4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1 456 0 0,'-6'3'434'0'0,"1"0"0"0"0,-1 1-1 0 0,1-1 1 0 0,0 2 0 0 0,0-1 0 0 0,1 0-1 0 0,-1 1 1 0 0,1 0 0 0 0,0 0 0 0 0,0 0-1 0 0,1 0 1 0 0,-5 9 0 0 0,-1 5 236 0 0,0 1 0 0 0,-8 26 0 0 0,13-34-761 0 0,2 0 1 0 0,0 0 0 0 0,0 0 0 0 0,1 0-1 0 0,0 0 1 0 0,1 0 0 0 0,2 18-1 0 0,0-14-855 0 0,1 0-1 0 0,0 0 1 0 0,1 0-1 0 0,1 0 1 0 0,7 15-1 0 0,-2-8-336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5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91 84 0 0,'22'-12'2596'0'0,"-20"11"-2166"0"0,0 1 1 0 0,0-1 0 0 0,0 0 0 0 0,0 0 0 0 0,0-1 0 0 0,-1 1 0 0 0,1 0 0 0 0,0-1 0 0 0,-1 1 0 0 0,1-1 0 0 0,-1 1-1 0 0,2-3 1 0 0,-3 3-320 0 0,0-1 1 0 0,0 1-1 0 0,0 0 0 0 0,0 0 0 0 0,-1-1 0 0 0,1 1 0 0 0,0 0 0 0 0,-1 0 0 0 0,0-1 0 0 0,1 1 0 0 0,-1 0 0 0 0,1 0 0 0 0,-1 0 1 0 0,0 0-1 0 0,0 0 0 0 0,0 0 0 0 0,0 0 0 0 0,0 0 0 0 0,0 0 0 0 0,0 1 0 0 0,0-1 0 0 0,0 0 0 0 0,0 0 0 0 0,0 1 0 0 0,0-1 1 0 0,0 1-1 0 0,-2-1 0 0 0,-6-4-15 0 0,-1 0 0 0 0,1 1 0 0 0,-1 0 0 0 0,0 1-1 0 0,0 0 1 0 0,0 0 0 0 0,0 1 0 0 0,-1 1 0 0 0,1-1 0 0 0,-1 2 0 0 0,1-1 0 0 0,-1 2 0 0 0,1-1 0 0 0,-1 1 0 0 0,1 1 0 0 0,0 0 0 0 0,-1 0 0 0 0,1 1 0 0 0,0 1 0 0 0,1 0 0 0 0,-1 0 0 0 0,0 0 0 0 0,-14 11 0 0 0,15-10-95 0 0,0 0 1 0 0,1 1 0 0 0,0 0 0 0 0,0 0 0 0 0,1 0-1 0 0,-1 1 1 0 0,2 1 0 0 0,-1-1 0 0 0,1 1-1 0 0,0 0 1 0 0,0 0 0 0 0,1 1 0 0 0,0 0 0 0 0,1 0-1 0 0,0 0 1 0 0,0 0 0 0 0,1 1 0 0 0,0-1 0 0 0,1 1-1 0 0,0 0 1 0 0,0 0 0 0 0,1 0 0 0 0,0 0-1 0 0,2 18 1 0 0,1-21 5 0 0,0 0-1 0 0,0-1 1 0 0,1 0 0 0 0,0 1-1 0 0,0-1 1 0 0,0 0 0 0 0,1 0-1 0 0,0-1 1 0 0,0 1-1 0 0,0-1 1 0 0,1 0 0 0 0,0 0-1 0 0,0 0 1 0 0,0-1-1 0 0,11 7 1 0 0,10 6 58 0 0,0-1 1 0 0,32 14-1 0 0,-53-27-52 0 0,44 21 153 0 0,0 2-1 0 0,66 49 1 0 0,-101-65-132 0 0,-2 0-1 0 0,1 0 1 0 0,-1 1 0 0 0,-1 1-1 0 0,0 0 1 0 0,-1 1-1 0 0,0 0 1 0 0,-1 0-1 0 0,0 1 1 0 0,-1 0 0 0 0,-1 1-1 0 0,0 0 1 0 0,4 17-1 0 0,-9-27-33 0 0,-1 0-1 0 0,-1 1 1 0 0,1-1-1 0 0,-1 0 1 0 0,0 1-1 0 0,0-1 1 0 0,-1 1-1 0 0,1-1 1 0 0,-1 0-1 0 0,0 1 1 0 0,-1-1-1 0 0,1 0 1 0 0,-1 0-1 0 0,0 0 1 0 0,0 0-1 0 0,-5 7 0 0 0,2-4 0 0 0,-1-1-1 0 0,1 0 0 0 0,-1 0 0 0 0,0 0 0 0 0,-1-1 0 0 0,0 0 0 0 0,0 0 0 0 0,0-1 0 0 0,-14 8 0 0 0,12-8 0 0 0,1-1 0 0 0,-1 0 0 0 0,0-1 0 0 0,0 1 1 0 0,-1-2-1 0 0,1 0 0 0 0,-1 0 0 0 0,1 0 0 0 0,-12-1 0 0 0,16 0 2 0 0,-1-1-1 0 0,0-1 1 0 0,0 1-1 0 0,1-1 1 0 0,-1 0-1 0 0,1-1 1 0 0,-1 1-1 0 0,1-1 1 0 0,-1 0-1 0 0,1 0 1 0 0,0-1 0 0 0,0 0-1 0 0,0 0 1 0 0,0 0-1 0 0,-6-5 1 0 0,7 4 4 0 0,1-1 0 0 0,0 0 0 0 0,0 1 0 0 0,0-1 0 0 0,0 0 1 0 0,1 0-1 0 0,0 0 0 0 0,0-1 0 0 0,0 1 0 0 0,1-1 0 0 0,0 1 0 0 0,0-1 1 0 0,0 1-1 0 0,1-1 0 0 0,-1 1 0 0 0,1-1 0 0 0,1 0 0 0 0,-1 1 0 0 0,2-8 1 0 0,2-11 5 0 0,1-1 0 0 0,14-43 1 0 0,67-158 112 0 0,-26 74-1594 0 0,-49 121-742 0 0,2 1 1 0 0,0 1 0 0 0,3 0 0 0 0,25-39 0 0 0,-26 48 672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6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11 1232 0 0,'15'-11'9669'0'0,"-30"29"-5678"0"0,-15 21-2606 0 0,14-9-1176 0 0,2 0-1 0 0,0 0 0 0 0,2 2 0 0 0,2-1 0 0 0,1 2 1 0 0,-9 55-1 0 0,16-71-203 0 0,0-1 1 0 0,1 1 0 0 0,1-1-1 0 0,1 1 1 0 0,0-1-1 0 0,1 1 1 0 0,1-1 0 0 0,1 0-1 0 0,0 0 1 0 0,1 0-1 0 0,0 0 1 0 0,1-1 0 0 0,1 0-1 0 0,1 0 1 0 0,14 21-1 0 0,-14-26-11 0 0,0 1-1 0 0,1-2 1 0 0,0 1-1 0 0,1-1 1 0 0,0 0-1 0 0,0-1 1 0 0,1 0-1 0 0,0-1 1 0 0,0 0-1 0 0,19 8 1 0 0,-24-13-7 0 0,-1 0-1 0 0,1 0 1 0 0,0 0 0 0 0,0-1 0 0 0,0 0 0 0 0,0-1 0 0 0,1 1 0 0 0,-1-1 0 0 0,0 0 0 0 0,0 0 0 0 0,0-1 0 0 0,0 0 0 0 0,0 0 0 0 0,0-1 0 0 0,0 1 0 0 0,0-1 0 0 0,0 0 0 0 0,-1-1 0 0 0,1 0 0 0 0,-1 1-1 0 0,1-2 1 0 0,-1 1 0 0 0,0-1 0 0 0,8-7 0 0 0,-9 7-17 0 0,0 1-1 0 0,0-1 0 0 0,-1 0 1 0 0,1 0-1 0 0,-1-1 0 0 0,0 1 1 0 0,0-1-1 0 0,-1 0 1 0 0,1 1-1 0 0,-1-1 0 0 0,0 0 1 0 0,0 0-1 0 0,-1-1 0 0 0,1 1 1 0 0,-1 0-1 0 0,0 0 0 0 0,-1-1 1 0 0,1 1-1 0 0,-1-1 0 0 0,-1-7 1 0 0,0 9-21 0 0,1 0-1 0 0,-2 0 1 0 0,1 0 0 0 0,0 0 0 0 0,-1 0 0 0 0,0 1 0 0 0,0-1 0 0 0,0 0-1 0 0,0 1 1 0 0,-1-1 0 0 0,1 1 0 0 0,-1 0 0 0 0,0 0 0 0 0,0 0-1 0 0,0 0 1 0 0,0 1 0 0 0,-1-1 0 0 0,1 1 0 0 0,-1-1 0 0 0,1 1-1 0 0,-1 0 1 0 0,0 1 0 0 0,0-1 0 0 0,0 1 0 0 0,0 0 0 0 0,-5-1-1 0 0,-1-1-322 0 0,-1 1 0 0 0,1 1 0 0 0,-1 0 0 0 0,1 0 0 0 0,-1 1 0 0 0,1 0 0 0 0,-1 1 0 0 0,1 0 0 0 0,-11 3 0 0 0,7 0-571 0 0,1 0 0 0 0,0 1 0 0 0,0 1 0 0 0,1 0 0 0 0,0 1 0 0 0,0 0 0 0 0,0 1 0 0 0,1 0 0 0 0,0 1 0 0 0,-12 12-1 0 0,3-1-275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4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52 128 0 0,'-8'-8'975'0'0,"-15"-19"1435"0"0,19 15 2139 0 0,5 11-4256 0 0,1 0 1 0 0,-1 1-1 0 0,0-1 0 0 0,0 1 1 0 0,0 0-1 0 0,1-1 0 0 0,-1 1 0 0 0,0 0 1 0 0,1 0-1 0 0,-1 0 0 0 0,0-1 1 0 0,0 1-1 0 0,1 1 0 0 0,-1-1 0 0 0,0 0 1 0 0,2 0-1 0 0,42 12 1666 0 0,-33-8-1322 0 0,53 16-252 0 0,0 2 0 0 0,-1 4 0 0 0,-1 2 0 0 0,-1 3 0 0 0,-2 3 0 0 0,-2 2 0 0 0,69 56 0 0 0,-120-87-376 0 0,6 6-4 0 0,0 0-1 0 0,0 0 1 0 0,18 23 0 0 0,-29-31-7 0 0,1 1-1 0 0,-1-1 1 0 0,0 0 0 0 0,0 1 0 0 0,0 0 0 0 0,0-1-1 0 0,-1 1 1 0 0,1 0 0 0 0,-1 0 0 0 0,0 0 0 0 0,0 0-1 0 0,-1 0 1 0 0,1 0 0 0 0,-1 0 0 0 0,0 1 0 0 0,0-1-1 0 0,0 0 1 0 0,0 0 0 0 0,-1 0 0 0 0,-2 7 0 0 0,-7 15-190 0 0,-2-1 0 0 0,-1 0 0 0 0,-1-1 0 0 0,-1 0 0 0 0,-25 30 0 0 0,-16 25-2384 0 0,-129 201-10853 0 0,150-230 11908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7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77 1268 0 0,'-1'-1'356'0'0,"0"0"314"0"0,0 0 0 0 0,0 0 0 0 0,0 0-1 0 0,0 0 1 0 0,0-1 0 0 0,0 1 0 0 0,1 0 0 0 0,-1 0-1 0 0,0-1 1 0 0,1 1 0 0 0,-1 0 0 0 0,1-1 0 0 0,-1 1-1 0 0,1 0 1 0 0,0-1 0 0 0,-1-1 0 0 0,9-2 3749 0 0,12 0-4011 0 0,15-3 282 0 0,3-2-520 0 0,0 2 0 0 0,1 1 0 0 0,0 2 0 0 0,58 1 0 0 0,-94 4-200 0 0,-1 0 0 0 0,1 0 1 0 0,0 0-1 0 0,0 1 0 0 0,0-1 1 0 0,-1 1-1 0 0,1 0 0 0 0,0 0 1 0 0,-1 0-1 0 0,1 0 0 0 0,-1 0 1 0 0,1 1-1 0 0,-1-1 0 0 0,0 1 1 0 0,1-1-1 0 0,-1 1 0 0 0,0 0 0 0 0,0 0 1 0 0,0 0-1 0 0,0 0 0 0 0,0 0 1 0 0,1 4-1 0 0,-1-2 5 0 0,0 0-1 0 0,-1 0 0 0 0,0 1 1 0 0,0-1-1 0 0,0 1 1 0 0,0-1-1 0 0,-1 1 1 0 0,0-1-1 0 0,0 1 1 0 0,0-1-1 0 0,0 1 1 0 0,-2 7-1 0 0,-3 8-17 0 0,-1 1-1 0 0,0-1 1 0 0,-1 0-1 0 0,-19 34 1 0 0,6-23 0 0 0,16-25 44 0 0,-1 0 0 0 0,1 0-1 0 0,1 0 1 0 0,-1 0 0 0 0,1 1-1 0 0,0-1 1 0 0,1 1 0 0 0,0 0 0 0 0,-3 11-1 0 0,5-16 7 0 0,1 0-1 0 0,-1 0 1 0 0,1 1-1 0 0,0-1 1 0 0,0 0-1 0 0,-1 0 1 0 0,1 0-1 0 0,1 0 1 0 0,-1 0-1 0 0,0-1 1 0 0,0 1-1 0 0,1 0 1 0 0,-1 0-1 0 0,1-1 1 0 0,-1 1-1 0 0,1-1 1 0 0,0 1-1 0 0,0-1 1 0 0,3 2-1 0 0,46 23 47 0 0,-34-18-49 0 0,10 6-6 0 0,6 2-21 0 0,-1 1-1 0 0,53 38 1 0 0,-78-50 16 0 0,0 1 0 0 0,0 0 0 0 0,0 1 0 0 0,0-1 0 0 0,-1 1 0 0 0,-1 1 0 0 0,1-1 0 0 0,-1 1 0 0 0,0 0 0 0 0,-1 0 0 0 0,0 1 0 0 0,0-1 0 0 0,0 1 0 0 0,-2 0 0 0 0,1 0 0 0 0,1 9 0 0 0,-3-13-11 0 0,-1-1 0 0 0,0 0 0 0 0,0 1-1 0 0,0-1 1 0 0,0 1 0 0 0,0-1 0 0 0,-1 1-1 0 0,0-1 1 0 0,0 0 0 0 0,0 1 0 0 0,-1-1-1 0 0,0 0 1 0 0,1 0 0 0 0,-1 0 0 0 0,-1 0 0 0 0,1 0-1 0 0,0-1 1 0 0,-4 5 0 0 0,1-3-178 0 0,-1 0 1 0 0,1-1-1 0 0,-1 1 1 0 0,0-1-1 0 0,0 0 1 0 0,0-1-1 0 0,0 1 1 0 0,-1-1-1 0 0,1 0 1 0 0,-11 2-1 0 0,3-1-747 0 0,0 0 0 0 0,0-2 0 0 0,0 0 0 0 0,-1 0 1 0 0,1-1-1 0 0,0-1 0 0 0,-1-1 0 0 0,1 0 0 0 0,0 0 0 0 0,-24-7 0 0 0,-11-12-2386 0 0,28 7 1993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7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0 532 0 0,'2'1'255'0'0,"0"-1"-1"0"0,-1 1 0 0 0,1 0 1 0 0,0 0-1 0 0,0 0 1 0 0,-1-1-1 0 0,1 1 1 0 0,0 1-1 0 0,-1-1 1 0 0,1 0-1 0 0,-1 0 1 0 0,0 1-1 0 0,1-1 1 0 0,-1 0-1 0 0,0 1 1 0 0,0 0-1 0 0,0-1 1 0 0,0 1-1 0 0,0 0 1 0 0,0-1-1 0 0,0 1 0 0 0,-1 0 1 0 0,1 0-1 0 0,0 0 1 0 0,-1-1-1 0 0,0 1 1 0 0,1 4-1 0 0,1 3 439 0 0,-1 0-1 0 0,0 0 0 0 0,0 0 1 0 0,-1 15-1 0 0,-1-13-335 0 0,-17 280 4814 0 0,24-97-12058 0 0,-6-190 6440 0 0,1 0 0 0 0,-1 0-1 0 0,1 0 1 0 0,0-1 0 0 0,0 1 0 0 0,1 0-1 0 0,-1-1 1 0 0,1 1 0 0 0,0-1 0 0 0,-1 1-1 0 0,2-1 1 0 0,-1 0 0 0 0,0 1 0 0 0,1-1-1 0 0,4 4 1 0 0,8 5-1353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8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0 28 0 0,'-7'23'5951'0'0,"-8"1"-4541"0"0,5-10-336 0 0,0 1 0 0 0,2 0 0 0 0,-1 0 0 0 0,-7 23 0 0 0,15-33-867 0 0,-1 0-1 0 0,1 0 0 0 0,0 0 1 0 0,0 0-1 0 0,1 0 1 0 0,0 0-1 0 0,0 0 1 0 0,0 0-1 0 0,0 0 1 0 0,1 0-1 0 0,-1 0 1 0 0,2 0-1 0 0,-1 0 0 0 0,0 0 1 0 0,1-1-1 0 0,0 1 1 0 0,0 0-1 0 0,0-1 1 0 0,6 9-1 0 0,11 11 82 0 0,0-1-1 0 0,2 0 1 0 0,31 26 0 0 0,-22-22-245 0 0,29 34-1 0 0,-42-41-63 0 0,-8-11 21 0 0,0 1 1 0 0,-1 0-1 0 0,-1 1 0 0 0,0-1 0 0 0,11 21 0 0 0,-17-28-14 0 0,0 0 0 0 0,0 0 1 0 0,-1-1-1 0 0,1 1 0 0 0,0 0 0 0 0,-1 0 0 0 0,0 0 0 0 0,0 0 1 0 0,0 0-1 0 0,0 0 0 0 0,0 0 0 0 0,-1 0 0 0 0,1 0 0 0 0,-1 0 0 0 0,0 0 1 0 0,1 0-1 0 0,-1 0 0 0 0,-1 0 0 0 0,1-1 0 0 0,0 1 0 0 0,-1 0 1 0 0,1-1-1 0 0,-1 1 0 0 0,0-1 0 0 0,0 0 0 0 0,0 1 0 0 0,0-1 1 0 0,0 0-1 0 0,-1 0 0 0 0,-2 1 0 0 0,-2 2-400 0 0,1 0 1 0 0,-1-1-1 0 0,0 0 1 0 0,-1 0-1 0 0,1 0 0 0 0,-1-1 1 0 0,1-1-1 0 0,-1 1 1 0 0,0-1-1 0 0,0-1 1 0 0,0 1-1 0 0,0-1 0 0 0,-15 0 1 0 0,11-2-682 0 0,0 0 1 0 0,-1 0-1 0 0,1-1 1 0 0,0-1-1 0 0,0 0 1 0 0,0 0-1 0 0,1-1 1 0 0,-18-9-1 0 0,5 2-283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8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1 247 232 0 0,'25'-24'1550'0'0,"1"1"0"0"0,1 2 0 0 0,1 1-1 0 0,1 1 1 0 0,0 1 0 0 0,2 2 0 0 0,0 1 0 0 0,0 1 0 0 0,40-11 0 0 0,-26 12-1113 0 0,1 3 1 0 0,49-6-1 0 0,102 4-7077 0 0,-182 12 5481 0 0,-6 0-68 0 0,1 0-1 0 0,-1 0 1 0 0,0 1 0 0 0,18 3 0 0 0,-7 3-689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09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26 128 0 0,'1'0'220'0'0,"0"0"0"0"0,0-1 0 0 0,0 1-1 0 0,0 0 1 0 0,0-1 0 0 0,0 1 0 0 0,0-1 0 0 0,0 0 0 0 0,0 1 0 0 0,0-1 0 0 0,-1 1-1 0 0,1-1 1 0 0,0 0 0 0 0,0 0 0 0 0,-1 0 0 0 0,1 1 0 0 0,0-1 0 0 0,-1 0-1 0 0,2-2 1 0 0,-3 3-145 0 0,1-1 0 0 0,0 1 0 0 0,0-1 0 0 0,-1 1 0 0 0,1-1 0 0 0,0 1 0 0 0,-1-1 0 0 0,1 1-1 0 0,-1-1 1 0 0,1 1 0 0 0,0 0 0 0 0,-1-1 0 0 0,1 1 0 0 0,-1 0 0 0 0,1-1 0 0 0,-1 1 0 0 0,1 0 0 0 0,-1 0 0 0 0,1-1 0 0 0,-1 1-1 0 0,1 0 1 0 0,-1 0 0 0 0,0 0 0 0 0,1 0 0 0 0,-2 0 0 0 0,-3-1-12 0 0,0 0 0 0 0,0 0 0 0 0,0 1 0 0 0,0 0 0 0 0,0 0 0 0 0,0 0-1 0 0,0 1 1 0 0,-5 1 0 0 0,-1 1-61 0 0,0 1-1 0 0,1 1 0 0 0,-1 0 0 0 0,1 0 0 0 0,0 1 1 0 0,0 1-1 0 0,1-1 0 0 0,0 2 0 0 0,0-1 0 0 0,1 1 1 0 0,0 0-1 0 0,0 1 0 0 0,1 0 0 0 0,0 0 0 0 0,0 1 1 0 0,1-1-1 0 0,0 1 0 0 0,1 1 0 0 0,0-1 1 0 0,1 1-1 0 0,-4 15 0 0 0,7-22 10 0 0,1 0 0 0 0,0 0 0 0 0,0-1 1 0 0,1 1-1 0 0,-1 0 0 0 0,1 0 0 0 0,0-1 0 0 0,0 1 0 0 0,0 0 0 0 0,0-1 0 0 0,0 1 1 0 0,1-1-1 0 0,0 1 0 0 0,0-1 0 0 0,0 0 0 0 0,0 0 0 0 0,0 0 0 0 0,1 0 0 0 0,-1 0 1 0 0,1 0-1 0 0,0 0 0 0 0,0-1 0 0 0,0 0 0 0 0,0 1 0 0 0,0-1 0 0 0,0 0 1 0 0,1-1-1 0 0,4 3 0 0 0,13 7 65 0 0,2-2 0 0 0,-1 0 0 0 0,31 7 0 0 0,-34-11-92 0 0,-12-3 14 0 0,0 0 1 0 0,0 1 0 0 0,0 0-1 0 0,-1 0 1 0 0,12 7 0 0 0,-17-10-1 0 0,0 1 0 0 0,0 0 0 0 0,0 0 0 0 0,0 0 1 0 0,0 0-1 0 0,0 0 0 0 0,-1 0 0 0 0,1 0 0 0 0,0 0 1 0 0,0 0-1 0 0,-1 0 0 0 0,1 0 0 0 0,-1 0 0 0 0,1 0 1 0 0,-1 1-1 0 0,0-1 0 0 0,1 0 0 0 0,-1 0 0 0 0,0 0 1 0 0,0 1-1 0 0,0-1 0 0 0,0 0 0 0 0,0 0 0 0 0,0 1 1 0 0,0-1-1 0 0,0 0 0 0 0,-1 0 0 0 0,1 1 0 0 0,0-1 1 0 0,-1 0-1 0 0,1 0 0 0 0,-1 0 0 0 0,1 1 0 0 0,-1-1 1 0 0,0 0-1 0 0,1 0 0 0 0,-1 0 0 0 0,0 0 0 0 0,-1 1 1 0 0,-1 2-4 0 0,-1 1 0 0 0,1-1-1 0 0,-1-1 1 0 0,0 1 0 0 0,0 0 0 0 0,0-1 0 0 0,-1 0 0 0 0,1 0 0 0 0,-1 0 0 0 0,1-1 0 0 0,-1 1 0 0 0,0-1-1 0 0,0 0 1 0 0,0-1 0 0 0,0 1 0 0 0,-10 1 0 0 0,13-3 5 0 0,-1 0-1 0 0,1 0 1 0 0,-1-1 0 0 0,0 1-1 0 0,1 0 1 0 0,-1-1 0 0 0,1 0-1 0 0,-1 1 1 0 0,1-1 0 0 0,-1 0-1 0 0,1 0 1 0 0,0-1-1 0 0,0 1 1 0 0,-1 0 0 0 0,1-1-1 0 0,0 0 1 0 0,0 1 0 0 0,0-1-1 0 0,0 0 1 0 0,1 0 0 0 0,-1 0-1 0 0,0 0 1 0 0,1 0 0 0 0,0 0-1 0 0,-1 0 1 0 0,1-1 0 0 0,0 1-1 0 0,0-1 1 0 0,0 1-1 0 0,0 0 1 0 0,1-1 0 0 0,-1 0-1 0 0,1 1 1 0 0,-1-1 0 0 0,1-4-1 0 0,-1-6-106 0 0,1-1 0 0 0,0 1 0 0 0,0 0-1 0 0,2 0 1 0 0,-1-1 0 0 0,2 1-1 0 0,0 0 1 0 0,0 0 0 0 0,1 1 0 0 0,1-1-1 0 0,8-15 1 0 0,11-18-1780 0 0,45-66 0 0 0,-59 97 1252 0 0,10-15-362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0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1 580 0 0,'-13'14'5356'0'0,"-25"26"-4843"0"0,20-14-487 0 0,-4 4 243 0 0,-31 59 0 0 0,48-80-680 0 0,1-1 0 0 0,1 1-1 0 0,0-1 1 0 0,0 1 0 0 0,0 0 0 0 0,1 0 0 0 0,1 1-1 0 0,-1-1 1 0 0,2 0 0 0 0,-1 0 0 0 0,1 1 0 0 0,2 13-1 0 0,2-9-715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0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72 0 0,'3'5'3512'0'0,"9"18"-1738"0"0,1 8-1255 0 0,2-1 0 0 0,1 0 1 0 0,1-1-1 0 0,38 47 0 0 0,-38-55-1200 0 0,1-1-1 0 0,1-1 1 0 0,1-1-1 0 0,0-1 1 0 0,2 0-1 0 0,34 20 1 0 0,-39-27-559 0 0,-2 1 68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1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1 188 0 0,'-6'32'7171'0'0,"-18"19"-4330"0"0,3-8-1243 0 0,13-21-1236 0 0,1 1 1 0 0,1 0-1 0 0,1 0 1 0 0,1 0 0 0 0,1 1-1 0 0,0 44 1 0 0,3-60-389 0 0,1 0 0 0 0,-1 1 0 0 0,1-1-1 0 0,1 1 1 0 0,-1-1 0 0 0,2 0 0 0 0,-1 0 0 0 0,1 0 0 0 0,0 0 0 0 0,0-1 0 0 0,1 1 0 0 0,0-1 0 0 0,1 0 0 0 0,0 0 0 0 0,0 0 0 0 0,0 0 0 0 0,1-1 0 0 0,0 0 0 0 0,0 0 0 0 0,0-1 0 0 0,1 0 0 0 0,12 8 0 0 0,-16-12-66 0 0,0 1 1 0 0,0-1 0 0 0,0 0 0 0 0,1 0 0 0 0,-1 0 0 0 0,0 0 0 0 0,1-1 0 0 0,-1 0-1 0 0,0 1 1 0 0,1-1 0 0 0,-1 0 0 0 0,1-1 0 0 0,-1 1 0 0 0,0 0 0 0 0,1-1 0 0 0,-1 0-1 0 0,0 0 1 0 0,0 0 0 0 0,0 0 0 0 0,1 0 0 0 0,-1-1 0 0 0,0 0 0 0 0,-1 1 0 0 0,1-1-1 0 0,0 0 1 0 0,0 0 0 0 0,-1-1 0 0 0,1 1 0 0 0,-1 0 0 0 0,0-1 0 0 0,0 0 0 0 0,0 1-1 0 0,2-4 1 0 0,-2 3 31 0 0,0 0 0 0 0,0 0 0 0 0,0-1-1 0 0,0 1 1 0 0,-1-1 0 0 0,1 1 0 0 0,-1-1-1 0 0,0 1 1 0 0,0-1 0 0 0,0 0 0 0 0,-1 1-1 0 0,1-1 1 0 0,-1 0 0 0 0,0 1 0 0 0,0-1-1 0 0,0 0 1 0 0,-1 0 0 0 0,1 1 0 0 0,-1-1-1 0 0,0 0 1 0 0,0 1 0 0 0,0-1 0 0 0,-1 1-1 0 0,1-1 1 0 0,-1 1 0 0 0,1-1 0 0 0,-1 1-1 0 0,-1 0 1 0 0,-1-3 0 0 0,-17-7-412 0 0,-22 6-163 0 0,-1 13-1409 0 0,21 3-933 0 0,19-4 1865 0 0,3-1 65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1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54 408 0 0,'2'-4'520'0'0,"1"0"0"0"0,0 1 0 0 0,-1-1 1 0 0,1 1-1 0 0,1-1 0 0 0,-1 1 0 0 0,0 0 0 0 0,1 0 0 0 0,0 1 0 0 0,-1-1 0 0 0,1 1 1 0 0,0 0-1 0 0,0 0 0 0 0,0 0 0 0 0,8-2 0 0 0,-6 2-200 0 0,0 1-1 0 0,0 0 1 0 0,0 0-1 0 0,-1 0 1 0 0,1 1 0 0 0,0 0-1 0 0,0 0 1 0 0,0 1-1 0 0,0 0 1 0 0,0 0-1 0 0,0 0 1 0 0,6 2 0 0 0,-10-2-279 0 0,-1 0 1 0 0,1-1 0 0 0,0 1-1 0 0,0 0 1 0 0,-1 0 0 0 0,1 0-1 0 0,-1 0 1 0 0,1 0 0 0 0,-1 1-1 0 0,0-1 1 0 0,1 0 0 0 0,-1 1-1 0 0,0-1 1 0 0,0 1 0 0 0,0-1-1 0 0,0 1 1 0 0,0-1 0 0 0,0 1-1 0 0,0 0 1 0 0,0 0 0 0 0,-1-1-1 0 0,1 3 1 0 0,0 1-23 0 0,0 0 0 0 0,-1 0 0 0 0,0 0 0 0 0,0 0 0 0 0,0 0 0 0 0,0 0 0 0 0,-1 0 0 0 0,-1 7 0 0 0,-3 4-100 0 0,0 0 0 0 0,0 0 1 0 0,-2-1-1 0 0,-9 18 0 0 0,-53 98-296 0 0,68-130 377 0 0,1 0 1 0 0,0 0 0 0 0,0 0 0 0 0,0 0 0 0 0,0 0 0 0 0,0 0 0 0 0,0 0-1 0 0,0 0 1 0 0,0 0 0 0 0,0 0 0 0 0,0 1 0 0 0,1-1 0 0 0,-1 0 0 0 0,0 0-1 0 0,1 0 1 0 0,-1 0 0 0 0,1 0 0 0 0,-1 0 0 0 0,1-1 0 0 0,-1 1 0 0 0,1 0-1 0 0,0 0 1 0 0,0 0 0 0 0,-1 0 0 0 0,1-1 0 0 0,0 1 0 0 0,0 0 0 0 0,0-1-1 0 0,1 2 1 0 0,38 22 22 0 0,-12-8-37 0 0,-25-14-184 0 0,0 0 0 0 0,0 1 0 0 0,0-1 0 0 0,0 1 0 0 0,-1 0 0 0 0,1-1 0 0 0,-1 1 0 0 0,0 0 0 0 0,1 0 0 0 0,-2 1 0 0 0,1-1 0 0 0,0 0 0 0 0,0 1 0 0 0,-1-1 0 0 0,0 1 0 0 0,0 0 0 0 0,0-1 0 0 0,0 1 0 0 0,0 0 0 0 0,-1-1 0 0 0,0 1 0 0 0,0 0 0 0 0,0 0 0 0 0,0 0 0 0 0,0-1 0 0 0,-1 1 0 0 0,1 0 0 0 0,-1 0 0 0 0,0-1 0 0 0,-1 1 0 0 0,1-1 0 0 0,0 1 0 0 0,-1-1 0 0 0,0 1 0 0 0,-2 2 0 0 0,-1 3-609 0 0,0-1 1 0 0,-1 1-1 0 0,1-2 0 0 0,-2 1 1 0 0,-12 12-1 0 0,0-4-260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2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1 880 0 0,'-4'2'3808'0'0,"-4"6"-566"0"0,-2 3-2080 0 0,-6 7-1529 0 0,-5 8 453 0 0,3-5-1170 0 0,2 1 0 0 0,0 1 0 0 0,-13 27-1 0 0,7-12-1225 0 0,7-12 1002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6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17 196 0 0,'-1'-17'12906'0'0,"0"27"-7025"0"0,-1 32-4079 0 0,14 43-1102 0 0,27 96 0 0 0,9-6-2559 0 0,-8-27-4582 0 0,-31-120 2587 0 0,1 1 0 0 0,21 41 1 0 0,-21-47 1937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2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3 364 0 0,'-1'-2'3768'0'0,"-4"10"-1243"0"0,-8 31-177 0 0,-10 50 0 0 0,1 44-5160 0 0,21-129 2349 0 0,1 0 0 0 0,0 1-1 0 0,0-1 1 0 0,1 0-1 0 0,-1 0 1 0 0,1 0-1 0 0,0 1 1 0 0,0-1 0 0 0,0 0-1 0 0,1 0 1 0 0,-1 0-1 0 0,1-1 1 0 0,2 5 0 0 0,2 3-987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3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8 420 0 0,'-16'-7'10342'0'0,"21"15"-7458"0"0,-2-5-3139 0 0,10 17 503 0 0,1 0 0 0 0,29 28 1 0 0,39 29-3260 0 0,-46-45-1361 0 0,48 56-1 0 0,-68-66 3013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3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11 980 0 0,'0'0'98'0'0,"0"0"0"0"0,0-1 0 0 0,0 1 0 0 0,0 0 0 0 0,0-1 0 0 0,0 1 0 0 0,1 0 0 0 0,-1-1 0 0 0,-1 1 0 0 0,1 0 0 0 0,0-1 0 0 0,0 1 0 0 0,0 0 0 0 0,0-1 0 0 0,0 1 0 0 0,0 0 0 0 0,0-1 0 0 0,0 1 0 0 0,0 0 0 0 0,-1-1 0 0 0,1 1 0 0 0,0 0 0 0 0,0-1 0 0 0,0 1 0 0 0,-1 0 0 0 0,1 0 0 0 0,0-1 0 0 0,0 1 0 0 0,-1 0 0 0 0,1 0 0 0 0,0 0 0 0 0,-1-1 0 0 0,1 1 0 0 0,0 0 0 0 0,-1 0-1 0 0,1 0 1 0 0,0 0 0 0 0,-1 0 0 0 0,1-1 0 0 0,-14 10 1427 0 0,-11 21-578 0 0,22-24-921 0 0,-1 1 102 0 0,1 0 1 0 0,-1 0-1 0 0,1 0 0 0 0,1 0 1 0 0,0 1-1 0 0,-3 14 1 0 0,5-20-60 0 0,0 1 1 0 0,0-1 0 0 0,0 1 0 0 0,1-1 0 0 0,-1 0 0 0 0,1 1 0 0 0,0-1 0 0 0,0 1 0 0 0,0-1 0 0 0,0 0 0 0 0,0 0 0 0 0,0 1 0 0 0,1-1 0 0 0,-1 0 0 0 0,0 0 0 0 0,1 0 0 0 0,0-1 0 0 0,0 1 0 0 0,-1 0 0 0 0,1-1 0 0 0,0 1-1 0 0,0-1 1 0 0,0 1 0 0 0,1-1 0 0 0,-1 0 0 0 0,3 1 0 0 0,12 8 172 0 0,0 0-1 0 0,0 2 0 0 0,17 14 1 0 0,-28-21-228 0 0,0 1 0 0 0,0 0 1 0 0,0 0-1 0 0,-1 1 0 0 0,0-1 0 0 0,0 1 0 0 0,-1 0 1 0 0,0 1-1 0 0,0-1 0 0 0,3 10 0 0 0,-8-11-69 0 0,1 0 0 0 0,-2-1 0 0 0,1 1 0 0 0,-1-1 0 0 0,0 1-1 0 0,0-1 1 0 0,0 0 0 0 0,-1 0 0 0 0,0 0 0 0 0,0 0-1 0 0,-6 8 1 0 0,4-7-274 0 0,0 1-1 0 0,0-1 1 0 0,0 0-1 0 0,-1-1 1 0 0,-11 9-1 0 0,15-12-3 0 0,0 0 0 0 0,0-1 0 0 0,-1 1 0 0 0,1-1-1 0 0,-1 1 1 0 0,0-1 0 0 0,1 0 0 0 0,-1 0 0 0 0,0 0 0 0 0,0 0 0 0 0,1-1-1 0 0,-1 1 1 0 0,0-1 0 0 0,0 1 0 0 0,0-1 0 0 0,0 0 0 0 0,0 0 0 0 0,-4-1 0 0 0,1-3-846 0 0,1-3 124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4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1 180 164 0 0,'9'-9'619'0'0,"0"0"0"0"0,0 0 0 0 0,1 1 1 0 0,0 0-1 0 0,1 1 0 0 0,0 0 0 0 0,0 0 0 0 0,0 2 0 0 0,1-1 0 0 0,0 1 0 0 0,14-3 1 0 0,19-4-140 0 0,82-11 0 0 0,-11 2-1512 0 0,34-12-4973 0 0,-129 30 4816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6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14 170 104 0 0,'-14'-2'8577'0'0,"26"0"-3582"0"0,26-3-2603 0 0,466-67-991 0 0,170-13-799 0 0,-583 82-654 0 0,-1 4-1 0 0,1 4 1 0 0,0 4-1 0 0,97 23 1 0 0,-154-21-3853 0 0,-29-9 2334 0 0,1 0 0 0 0,0 0 0 0 0,0 0 0 0 0,-1-1 1 0 0,1 0-1 0 0,0 0 0 0 0,10 0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5:17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10 740 0 0,'-6'-9'7840'0'0,"14"13"-3430"0"0,26 27-1650 0 0,-15-13-2051 0 0,150 110 820 0 0,7 6-972 0 0,-146-110-462 0 0,-16-13-44 0 0,-1 0-1 0 0,0 1 0 0 0,21 23 1 0 0,-34-34-52 0 0,0 0 0 0 0,0 0 0 0 0,0 0 1 0 0,0-1-1 0 0,0 1 0 0 0,0 0 0 0 0,0 0 0 0 0,0 0 1 0 0,0 0-1 0 0,0 0 0 0 0,0 0 0 0 0,0-1 1 0 0,-1 1-1 0 0,1 0 0 0 0,0 0 0 0 0,-1 0 0 0 0,1-1 1 0 0,-1 1-1 0 0,1 0 0 0 0,-1 0 0 0 0,1-1 1 0 0,-1 1-1 0 0,1 0 0 0 0,-1-1 0 0 0,0 1 0 0 0,1-1 1 0 0,-1 1-1 0 0,0-1 0 0 0,0 1 0 0 0,-1 0 1 0 0,-28 20-5 0 0,23-17 8 0 0,-144 116-53 0 0,8 7-3879 0 0,-103 82-8868 0 0,206-177 11165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64 264 0 0,'-5'-31'2790'0'0,"1"14"-922"0"0,-2 1 7534 0 0,2 25-5380 0 0,3-3-4821 0 0,1 15 1355 0 0,0 33 126 0 0,9 79-1 0 0,104 553-642 0 0,-91-560-264 0 0,-14-81 14 0 0,24 175-3444 0 0,-31-214 2846 0 0,-1 0 0 0 0,0-1-1 0 0,0 1 1 0 0,0 0 0 0 0,-1 0 0 0 0,0 0-1 0 0,-3 11 1 0 0,-2-25-4126 0 0,2-11 3224 0 0,0-6 161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55 635 500 0 0,'-6'36'3381'0'0,"-4"-26"-2134"0"0,9-10-1209 0 0,0 0 0 0 0,0 0 0 0 0,0-1-1 0 0,0 1 1 0 0,0 0 0 0 0,0-1 0 0 0,0 1-1 0 0,1 0 1 0 0,-1-1 0 0 0,0 1 0 0 0,0-1-1 0 0,0 0 1 0 0,0 1 0 0 0,1-1-1 0 0,-1 0 1 0 0,0 1 0 0 0,1-1 0 0 0,-1 0-1 0 0,0 0 1 0 0,-2-4 35 0 0,0 0-1 0 0,0 0 1 0 0,1 0 0 0 0,0 0-1 0 0,0-1 1 0 0,0 1-1 0 0,1-1 1 0 0,0 1 0 0 0,0-1-1 0 0,0 1 1 0 0,1-1 0 0 0,-1 1-1 0 0,1-1 1 0 0,2-7-1 0 0,-2 1 23 0 0,1 1 0 0 0,1 0-1 0 0,0 0 1 0 0,1 0-1 0 0,0 0 1 0 0,5-12 0 0 0,-4 15-7 0 0,0 0 0 0 0,1 1 1 0 0,-1-1-1 0 0,2 1 0 0 0,-1 0 1 0 0,1 0-1 0 0,0 1 0 0 0,0 0 1 0 0,1 0-1 0 0,0 0 0 0 0,0 1 1 0 0,0 0-1 0 0,1 0 0 0 0,0 1 1 0 0,-1 0-1 0 0,2 0 0 0 0,8-2 1 0 0,5 0 81 0 0,1 1 0 0 0,0 0 0 0 0,0 2-1 0 0,0 1 1 0 0,35 2 0 0 0,597-50-152 0 0,-255 10-99 0 0,236-17 194 0 0,392-21 122 0 0,987 49-500 0 0,-197-35 935 0 0,-1302 26-724 0 0,-451 31 14 0 0,-64 7 28 0 0,-10 55 68 0 0,2 7 393 0 0,4 0-1 0 0,7 116 1 0 0,33 123 676 0 0,-34-281-1068 0 0,93 450 725 0 0,-37-210-2645 0 0,-44-197 16 0 0,-8-41-361 0 0,-2 0 1 0 0,0 1-1 0 0,3 43 0 0 0,-8-47 771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84 0 0,'16'0'4803'0'0,"17"7"-3046"0"0,32 6-866 0 0,-1-3 0 0 0,1-2-1 0 0,128-3 1 0 0,-13-1-454 0 0,743 42-134 0 0,4-47-298 0 0,-752-6 13 0 0,1045-56 320 0 0,483-40-561 0 0,-851 78 354 0 0,-835 24-87 0 0,94-3 131 0 0,141-22 0 0 0,-190 17-204 0 0,0 2 0 0 0,1 3 1 0 0,0 3-1 0 0,70 8 0 0 0,-96-6 6 0 0,61-4-1 0 0,-6-2-3 0 0,-87 5 26 0 0,26-1-15 0 0,-30 1 15 0 0,0 0 1 0 0,-1 0-1 0 0,1 0 1 0 0,0 0-1 0 0,0 0 1 0 0,-1 0-1 0 0,1-1 1 0 0,0 1-1 0 0,-1 0 1 0 0,1 0-1 0 0,0-1 1 0 0,-1 1-1 0 0,1 0 1 0 0,0-1-1 0 0,-1 1 1 0 0,1 0-1 0 0,-1-1 1 0 0,1 1-1 0 0,-1-1 1 0 0,1 1-1 0 0,-1-1 1 0 0,1 1-1 0 0,-1-1 1 0 0,1 0-1 0 0,-1 1 1 0 0,0-1-1 0 0,1 1 1 0 0,-1-1-1 0 0,0 0 1 0 0,1 0-1 0 0,14-47-93 0 0,-16-75-6114 0 0,3 69 3117 0 0,2 29 1749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 1044 0 0,'-1'-14'3692'0'0,"-2"22"-1804"0"0,-4 26-487 0 0,-5 28 490 0 0,6-40-1273 0 0,2 0 0 0 0,-2 25 0 0 0,2 142 1625 0 0,30 293 0 0 0,72 184-5648 0 0,-45-428-6844 0 0,-47-216 8595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7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85 160 0 0,'-30'8'19412'0'0,"53"-14"-17533"0"0,-10 0-1541 0 0,116-48 1030 0 0,-112 48-1372 0 0,1 1 1 0 0,0 0-1 0 0,0 1 0 0 0,0 1 1 0 0,27-1-1 0 0,-42 4-48 0 0,-1 0 1 0 0,0 0 0 0 0,0 1 0 0 0,0-1-1 0 0,0 0 1 0 0,0 1 0 0 0,0-1-1 0 0,0 1 1 0 0,0 0 0 0 0,0 0-1 0 0,0 0 1 0 0,0 0 0 0 0,0 0-1 0 0,-1 0 1 0 0,1 0 0 0 0,0 0 0 0 0,-1 1-1 0 0,1-1 1 0 0,-1 1 0 0 0,3 2-1 0 0,-2-1-22 0 0,0 1-1 0 0,0 0 1 0 0,0 0-1 0 0,-1 0 1 0 0,1 0-1 0 0,-1 0 1 0 0,0 0-1 0 0,0 0 1 0 0,1 8-1 0 0,-1 8-116 0 0,-1 0-1 0 0,-1 1 0 0 0,-5 29 0 0 0,4-35 118 0 0,-2 16 7 0 0,2-16 65 0 0,0 1-1 0 0,1-1 1 0 0,1 25 0 0 0,1-33 11 0 0,1 0 0 0 0,-1 0 0 0 0,1 0 0 0 0,1 0 0 0 0,-1 0 0 0 0,1-1 0 0 0,0 1 0 0 0,1-1 0 0 0,-1 1 0 0 0,8 8 0 0 0,2 0-1 0 0,0-1 0 0 0,1-1 0 0 0,1 0 0 0 0,0-1 0 0 0,28 16 0 0 0,-30-20-25 0 0,0 0 0 0 0,-1 1 0 0 0,0 0 1 0 0,0 0-1 0 0,-1 2 0 0 0,0-1 0 0 0,-1 1 0 0 0,0 1 0 0 0,-1 0 0 0 0,9 15 1 0 0,-15-22-39 0 0,-1-1 1 0 0,0 1 0 0 0,0 0 0 0 0,-1 0 0 0 0,0 0 0 0 0,1 0 0 0 0,-2 0 0 0 0,1 0 0 0 0,0 0 0 0 0,-1 0 0 0 0,0 0-1 0 0,0 0 1 0 0,-1 0 0 0 0,1 0 0 0 0,-1 0 0 0 0,0 0 0 0 0,-3 8 0 0 0,1-7-146 0 0,0-1 0 0 0,-1 1-1 0 0,1-1 1 0 0,-1 1 0 0 0,0-1 0 0 0,0 0 0 0 0,-1 0 0 0 0,1-1 0 0 0,-1 1-1 0 0,0-1 1 0 0,-1 0 0 0 0,-5 3 0 0 0,-2 1-855 0 0,-1-1 1 0 0,0 0 0 0 0,-1-1-1 0 0,-22 7 1 0 0,18-8-1940 0 0,-1 0-1 0 0,-32 2 1 0 0,40-7 1392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4 836 0 0,'0'-3'6612'0'0,"-5"31"-1835"0"0,-8 12-3457 0 0,2 1-1 0 0,1-1 0 0 0,-6 72 1 0 0,3 128-1351 0 0,12-206 205 0 0,24 400-853 0 0,-11-305-567 0 0,11 70-2980 0 0,18-3-4016 0 0,-31-165 6496 0 0,0-9 331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1 364 0 0,'0'0'1219'0'0,"10"18"5015"0"0,-29 138 428 0 0,15-20-5117 0 0,27 244 1 0 0,59 131-2328 0 0,-5-181-3827 0 0,-2-119-3108 0 0,-58-176 5831 0 0,2-10 278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44 0 0,'1'0'186'0'0,"0"1"-1"0"0,0-1 1 0 0,-1 0-1 0 0,1 0 1 0 0,0 0 0 0 0,0 0-1 0 0,0 1 1 0 0,0-1-1 0 0,0 0 1 0 0,-1 1-1 0 0,1-1 1 0 0,0 1 0 0 0,0-1-1 0 0,0 1 1 0 0,-1-1-1 0 0,1 1 1 0 0,0 0 0 0 0,-1-1-1 0 0,1 1 1 0 0,-1 0-1 0 0,1-1 1 0 0,-1 1-1 0 0,1 0 1 0 0,-1 0 0 0 0,1-1-1 0 0,-1 1 1 0 0,0 0-1 0 0,1 0 1 0 0,-1 0 0 0 0,0 0-1 0 0,0 0 1 0 0,1 0-1 0 0,-1-1 1 0 0,0 1 0 0 0,0 0-1 0 0,0 2 1 0 0,-5 39 2110 0 0,3-28-1370 0 0,-36 175 4244 0 0,29-105-4503 0 0,4 0 0 0 0,11 161 0 0 0,45 167-999 0 0,-44-366 260 0 0,40 234-4269 0 0,4-99-5582 0 0,-45-162 8179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20 420 0 0,'0'-1'402'0'0,"0"0"0"0"0,0 0 1 0 0,0 0-1 0 0,0 0 0 0 0,0 1 0 0 0,0-1 0 0 0,0 0 0 0 0,0 0 0 0 0,1 0 1 0 0,-1 0-1 0 0,0 1 0 0 0,0-1 0 0 0,1 0 0 0 0,-1 0 0 0 0,1 0 1 0 0,-1 1-1 0 0,1-1 0 0 0,-1 0 0 0 0,1 1 0 0 0,-1-1 0 0 0,1 0 1 0 0,-1 1-1 0 0,1-1 0 0 0,1 0 0 0 0,18 2 4282 0 0,-13 2-4401 0 0,0 0 0 0 0,0 1 1 0 0,-1 0-1 0 0,1 0 0 0 0,6 6 1 0 0,-5-2-264 0 0,0 0 0 0 0,0 0 0 0 0,-1 1 0 0 0,0-1 0 0 0,-1 2 0 0 0,0-1 0 0 0,0 1 0 0 0,-1 0 0 0 0,0 0 0 0 0,-1 0 0 0 0,0 1 0 0 0,3 12 0 0 0,-3-4-23 0 0,0-1 0 0 0,-1 1 1 0 0,-1 0-1 0 0,-1 0 0 0 0,0 0 0 0 0,-4 26 0 0 0,3-41-6 0 0,0-1 0 0 0,-1 1 0 0 0,0-1 0 0 0,0 1 1 0 0,0-1-1 0 0,0 1 0 0 0,0-1 0 0 0,-1 1 0 0 0,1-1 0 0 0,-1 0 0 0 0,0 0 0 0 0,0 0 0 0 0,0 0 0 0 0,-1 0 0 0 0,1 0 0 0 0,-1-1 0 0 0,0 1 0 0 0,1-1 0 0 0,-1 1 0 0 0,0-1 1 0 0,0 0-1 0 0,0 0 0 0 0,-1-1 0 0 0,1 1 0 0 0,0-1 0 0 0,-1 1 0 0 0,1-1 0 0 0,-1 0 0 0 0,1 0 0 0 0,-1-1 0 0 0,0 1 0 0 0,1-1 0 0 0,-1 1 0 0 0,0-1 0 0 0,1-1 0 0 0,-1 1 1 0 0,0 0-1 0 0,1-1 0 0 0,-1 0 0 0 0,1 1 0 0 0,-1-2 0 0 0,1 1 0 0 0,-1 0 0 0 0,1-1 0 0 0,0 1 0 0 0,-1-1 0 0 0,1 0 0 0 0,0 0 0 0 0,0 0 0 0 0,1-1 0 0 0,-5-3 1 0 0,-1-1-284 0 0,0-2 0 0 0,0 1 0 0 0,1-1 0 0 0,0-1 0 0 0,0 1 1 0 0,1-1-1 0 0,0 0 0 0 0,1-1 0 0 0,0 1 0 0 0,1-1 0 0 0,0 0 0 0 0,0 0 1 0 0,2 0-1 0 0,-3-13 0 0 0,4 16-138 0 0,1 0 1 0 0,-1 0-1 0 0,1 0 1 0 0,1 0-1 0 0,0 1 1 0 0,0-1-1 0 0,0 0 1 0 0,1 1-1 0 0,0-1 1 0 0,1 1-1 0 0,-1-1 1 0 0,1 1-1 0 0,1 0 1 0 0,0 0-1 0 0,0 0 1 0 0,0 1-1 0 0,0-1 1 0 0,1 1-1 0 0,0 0 0 0 0,1 1 1 0 0,-1-1-1 0 0,8-5 1 0 0,11-5-876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1 580 0 0,'1'0'272'0'0,"0"0"1"0"0,0 1-1 0 0,0 0 0 0 0,0-1 0 0 0,0 1 0 0 0,0-1 1 0 0,0 1-1 0 0,0 0 0 0 0,0 0 0 0 0,0 0 1 0 0,0 0-1 0 0,-1 0 0 0 0,1-1 0 0 0,0 1 0 0 0,-1 0 1 0 0,1 1-1 0 0,-1-1 0 0 0,1 0 0 0 0,-1 0 1 0 0,1 0-1 0 0,-1 0 0 0 0,0 0 0 0 0,1 0 1 0 0,-1 1-1 0 0,0-1 0 0 0,0 2 0 0 0,5 43 1908 0 0,-4-33-1362 0 0,9 92 385 0 0,-3-20-4325 0 0,-6-77 2350 0 0,1-1 0 0 0,0 0 0 0 0,1-1 0 0 0,0 1-1 0 0,0 0 1 0 0,0-1 0 0 0,5 7 0 0 0,-3-4-335 0 0,4 3-326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38 192 0 0,'-1'-1'277'0'0,"1"0"0"0"0,-1 0 0 0 0,0 1 0 0 0,1-1 0 0 0,-1 0 0 0 0,1 0 0 0 0,-1 0 0 0 0,1 0 0 0 0,0 0 0 0 0,-1 0 0 0 0,1 0 0 0 0,0 0 0 0 0,0 0 0 0 0,0 0 0 0 0,-1 0 0 0 0,1 0 0 0 0,0 0 0 0 0,0 0 0 0 0,1 0 0 0 0,-1 0 0 0 0,0 0 0 0 0,0 0 0 0 0,0 0 0 0 0,1 0 0 0 0,-1 0 0 0 0,0 0 0 0 0,1 0 0 0 0,-1 1 0 0 0,1-1 0 0 0,-1 0 0 0 0,2-1 0 0 0,0 1 51 0 0,-1 0 0 0 0,1 0-1 0 0,0 0 1 0 0,0 1-1 0 0,0-1 1 0 0,0 0 0 0 0,0 1-1 0 0,0 0 1 0 0,1-1-1 0 0,-1 1 1 0 0,0 0 0 0 0,0 0-1 0 0,0 0 1 0 0,3 1-1 0 0,4 0 86 0 0,1 1-1 0 0,-1 0 0 0 0,0 0 0 0 0,0 1 1 0 0,0 0-1 0 0,15 8 0 0 0,-19-7-406 0 0,1 1 1 0 0,-1 0-1 0 0,0 0 0 0 0,0 0 0 0 0,-1 1 0 0 0,1 0 0 0 0,-1 0 0 0 0,-1 0 1 0 0,1 0-1 0 0,-1 1 0 0 0,0-1 0 0 0,0 1 0 0 0,-1 0 0 0 0,0 0 0 0 0,0 0 1 0 0,0 8-1 0 0,3 13-202 0 0,-2 0 0 0 0,0 48 0 0 0,-13 30 31 0 0,10-106 164 0 0,0 1-1 0 0,0-1 1 0 0,1 0-1 0 0,-1 1 1 0 0,0-1-1 0 0,0 1 1 0 0,0-1-1 0 0,1 1 1 0 0,-1-1-1 0 0,0 0 1 0 0,1 1-1 0 0,-1-1 0 0 0,0 0 1 0 0,1 1-1 0 0,-1-1 1 0 0,0 0-1 0 0,1 0 1 0 0,-1 1-1 0 0,1-1 1 0 0,-1 0-1 0 0,1 0 1 0 0,-1 0-1 0 0,0 1 1 0 0,1-1-1 0 0,-1 0 1 0 0,1 0-1 0 0,-1 0 1 0 0,1 0-1 0 0,-1 0 1 0 0,1 0-1 0 0,-1 0 1 0 0,1 0-1 0 0,-1 0 1 0 0,1 0-1 0 0,-1 0 1 0 0,1 0-1 0 0,-1 0 1 0 0,0-1-1 0 0,1 1 1 0 0,-1 0-1 0 0,1 0 1 0 0,-1 0-1 0 0,1-1 1 0 0,-1 1-1 0 0,0 0 1 0 0,1-1-1 0 0,0 1 1 0 0,31-16-700 0 0,-21 11 73 0 0,37-14-1902 0 0,1 3 0 0 0,1 2-1 0 0,0 2 1 0 0,72-8 0 0 0,-58 13 1086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47 836 0 0,'-4'-12'2826'0'0,"4"12"-2675"0"0,-1-1 0 0 0,1 0 1 0 0,-1 1-1 0 0,1-1 0 0 0,-1 0 1 0 0,1 1-1 0 0,0-1 0 0 0,0 0 1 0 0,-1 1-1 0 0,1-1 0 0 0,0 0 1 0 0,0 0-1 0 0,0 1 0 0 0,0-1 1 0 0,0 0-1 0 0,0 0 0 0 0,0 1 1 0 0,0-1-1 0 0,0 0 0 0 0,0 0 1 0 0,0 1-1 0 0,0-1 0 0 0,0 0 0 0 0,1 0 1 0 0,-1 1-1 0 0,0-1 0 0 0,1 0 1 0 0,-1 1-1 0 0,0-1 0 0 0,1 0 1 0 0,-1 1-1 0 0,1-1 0 0 0,-1 0 1 0 0,1 1-1 0 0,-1-1 0 0 0,1 1 1 0 0,0-1-1 0 0,-1 1 0 0 0,1 0 1 0 0,0-1-1 0 0,-1 1 0 0 0,1-1 1 0 0,0 1-1 0 0,-1 0 0 0 0,1 0 1 0 0,0-1-1 0 0,0 1 0 0 0,-1 0 0 0 0,1 0 1 0 0,0 0-1 0 0,0 0 0 0 0,1 0 1 0 0,0-1-61 0 0,1 0 1 0 0,0 0-1 0 0,0 1 1 0 0,-1-1-1 0 0,1 0 1 0 0,0 1-1 0 0,0 0 0 0 0,0 0 1 0 0,0 0-1 0 0,-1 0 1 0 0,1 0-1 0 0,0 1 1 0 0,0-1-1 0 0,0 1 1 0 0,-1 0-1 0 0,1 0 1 0 0,4 2-1 0 0,-5-2-122 0 0,0 1 1 0 0,-1 0-1 0 0,1-1 0 0 0,0 1 0 0 0,-1 0 1 0 0,0 0-1 0 0,1 0 0 0 0,-1 0 0 0 0,0 1 1 0 0,0-1-1 0 0,0 0 0 0 0,0 0 1 0 0,-1 1-1 0 0,1-1 0 0 0,-1 0 0 0 0,1 1 1 0 0,-1-1-1 0 0,0 1 0 0 0,0-1 0 0 0,0 1 1 0 0,0 2-1 0 0,-3 40-714 0 0,2-40 727 0 0,0 0-1 0 0,0 0 1 0 0,0 1-1 0 0,1-1 1 0 0,0 1-1 0 0,0-1 1 0 0,1 0 0 0 0,-1 1-1 0 0,1-1 1 0 0,0 0-1 0 0,1 0 1 0 0,-1 1-1 0 0,1-1 1 0 0,0 0-1 0 0,0 0 1 0 0,1-1-1 0 0,-1 1 1 0 0,1 0-1 0 0,5 5 1 0 0,-1-3 33 0 0,0 0-1 0 0,1-1 1 0 0,0 0 0 0 0,0 0 0 0 0,1-1 0 0 0,0 0-1 0 0,9 4 1 0 0,-9-5-13 0 0,-1 0-1 0 0,0 0 1 0 0,0 1-1 0 0,0 0 0 0 0,0 1 1 0 0,-1-1-1 0 0,0 2 1 0 0,8 8-1 0 0,-14-14 1 0 0,0 0-1 0 0,-1 0 1 0 0,1 0 0 0 0,0 0-1 0 0,-1 0 1 0 0,1 0 0 0 0,-1 0-1 0 0,1 1 1 0 0,-1-1-1 0 0,0 0 1 0 0,0 0 0 0 0,1 0-1 0 0,-1 0 1 0 0,0 1 0 0 0,0-1-1 0 0,0 0 1 0 0,0 0 0 0 0,0 1-1 0 0,0-1 1 0 0,-1 0-1 0 0,1 0 1 0 0,0 0 0 0 0,-1 0-1 0 0,1 1 1 0 0,-1-1 0 0 0,1 0-1 0 0,-1 1 1 0 0,-2 1-91 0 0,1 0 1 0 0,0 0-1 0 0,-1-1 0 0 0,0 1 1 0 0,1-1-1 0 0,-1 1 1 0 0,0-1-1 0 0,0 0 0 0 0,-5 2 1 0 0,-3 2-671 0 0,-1-1 0 0 0,0 0 0 0 0,0 0 0 0 0,-19 3 1 0 0,25-7 241 0 0,-1 0-1 0 0,1 0 1 0 0,0-1 0 0 0,0 0 0 0 0,0 0 0 0 0,-1 0 0 0 0,1-1 0 0 0,0 0-1 0 0,0 0 1 0 0,-7-3 0 0 0,2-1-517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0,'20'19'6399'0'0,"-20"10"-3999"0"0,8 52 0 0 0,-7-71-2136 0 0,1 1 1 0 0,1-1-1 0 0,0 0 1 0 0,0 0-1 0 0,1 0 0 0 0,0-1 1 0 0,0 1-1 0 0,10 13 1 0 0,-12-20-233 0 0,1 0 1 0 0,-1 0 0 0 0,1 0-1 0 0,0 0 1 0 0,0 0 0 0 0,0-1-1 0 0,1 1 1 0 0,-1-1 0 0 0,1 0-1 0 0,-1 0 1 0 0,1 0 0 0 0,0-1-1 0 0,-1 1 1 0 0,1-1 0 0 0,0 0-1 0 0,0 0 1 0 0,4 1 0 0 0,0-2-56 0 0,-1 0 0 0 0,1 0 0 0 0,-1 0 1 0 0,1-1-1 0 0,-1 0 0 0 0,1-1 0 0 0,-1 1 1 0 0,12-6-1 0 0,6-3-1095 0 0,-1-2 0 0 0,0 0 0 0 0,-1-2 0 0 0,23-17 0 0 0,28-30-6270 0 0,-64 50 6128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1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1 456 0 0,'-6'3'434'0'0,"1"0"0"0"0,-1 1-1 0 0,1-1 1 0 0,0 2 0 0 0,0-1 0 0 0,1 0-1 0 0,-1 1 1 0 0,1 0 0 0 0,0 0 0 0 0,0 0-1 0 0,1 0 1 0 0,-5 9 0 0 0,-1 5 236 0 0,0 1 0 0 0,-8 26 0 0 0,13-34-761 0 0,2 0 1 0 0,0 0 0 0 0,0 0 0 0 0,1 0-1 0 0,0 0 1 0 0,1 0 0 0 0,2 18-1 0 0,0-14-855 0 0,1 0-1 0 0,0 0 1 0 0,1 0-1 0 0,1 0 1 0 0,7 15-1 0 0,-2-8-336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39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346 191 1056 0 0,'2'0'373'0'0,"-1"0"-1"0"0,1 0 1 0 0,-1 0-1 0 0,1 0 1 0 0,0 0-1 0 0,-1-1 1 0 0,1 1-1 0 0,-1-1 1 0 0,1 1-1 0 0,-1-1 1 0 0,0 0-1 0 0,1 0 1 0 0,-1 1-1 0 0,0-1 1 0 0,1 0-1 0 0,-1 0 1 0 0,0 0-1 0 0,0 0 1 0 0,0-1-1 0 0,2-1 1 0 0,-3 2-238 0 0,-1 0 0 0 0,1 0 1 0 0,-1 0-1 0 0,1 0 1 0 0,-1 0-1 0 0,0 1 0 0 0,1-1 1 0 0,-1 0-1 0 0,0 0 1 0 0,0 1-1 0 0,0-1 0 0 0,1 0 1 0 0,-1 1-1 0 0,0-1 1 0 0,0 1-1 0 0,0-1 0 0 0,0 1 1 0 0,0-1-1 0 0,0 1 1 0 0,0 0-1 0 0,0-1 0 0 0,-1 1 1 0 0,-9-3-57 0 0,0 0 0 0 0,0 0-1 0 0,0 1 1 0 0,0 1 0 0 0,-17-1 0 0 0,14 3-45 0 0,1 1 0 0 0,0 1 0 0 0,0 0 0 0 0,0 1 0 0 0,0 0 0 0 0,1 1 0 0 0,-1 1 0 0 0,1 0 0 0 0,1 0 0 0 0,-1 1 0 0 0,1 1 0 0 0,0 0-1 0 0,1 0 1 0 0,0 1 0 0 0,0 0 0 0 0,1 1 0 0 0,0 0 0 0 0,1 1 0 0 0,0-1 0 0 0,0 2 0 0 0,1-1 0 0 0,1 1 0 0 0,0 0 0 0 0,-5 15 0 0 0,9-21 10 0 0,0 1 1 0 0,0-1-1 0 0,0 1 0 0 0,1-1 0 0 0,0 1 0 0 0,0-1 0 0 0,1 1 1 0 0,0 0-1 0 0,0-1 0 0 0,0 1 0 0 0,1-1 0 0 0,0 1 0 0 0,0 0 0 0 0,1-1 1 0 0,0 0-1 0 0,0 1 0 0 0,0-1 0 0 0,1 0 0 0 0,0 0 0 0 0,0 0 1 0 0,1-1-1 0 0,-1 1 0 0 0,1-1 0 0 0,1 1 0 0 0,-1-1 0 0 0,10 8 1 0 0,9 6 72 0 0,1-1 0 0 0,1-2 0 0 0,0 0 0 0 0,49 22 0 0 0,-18-9-123 0 0,34 15 62 0 0,-65-33-45 0 0,0 0 0 0 0,0 2-1 0 0,-2 1 1 0 0,0 0-1 0 0,0 2 1 0 0,-1 1-1 0 0,30 30 1 0 0,-49-44-13 0 0,0 0 0 0 0,-1 0-1 0 0,0 0 1 0 0,0 0 0 0 0,0 0 0 0 0,0 1-1 0 0,0-1 1 0 0,-1 1 0 0 0,1-1 0 0 0,-1 1 0 0 0,0 0-1 0 0,0 0 1 0 0,0-1 0 0 0,-1 1 0 0 0,1 0-1 0 0,-1 0 1 0 0,0 0 0 0 0,0 0 0 0 0,-2 7-1 0 0,1-5 2 0 0,-1-1-1 0 0,0 1 0 0 0,-1-1 0 0 0,1 0 0 0 0,-1 1 1 0 0,0-1-1 0 0,-1 0 0 0 0,1-1 0 0 0,-1 1 0 0 0,0-1 1 0 0,-8 8-1 0 0,-2 0-35 0 0,-1-1 1 0 0,0-1-1 0 0,-1 0 0 0 0,0-1 1 0 0,0-1-1 0 0,-1 0 0 0 0,-24 7 1 0 0,20-9-13 0 0,0 0 1 0 0,0-1-1 0 0,-1-2 1 0 0,1 0-1 0 0,-1-1 1 0 0,0-1 0 0 0,0-1-1 0 0,-24-4 1 0 0,44 4 54 0 0,0 0 0 0 0,0-1 1 0 0,0 1-1 0 0,0-1 0 0 0,0 1 1 0 0,1-1-1 0 0,-1 0 0 0 0,0 0 1 0 0,0 0-1 0 0,1 0 0 0 0,-1 0 1 0 0,1 0-1 0 0,-1 0 0 0 0,1 0 0 0 0,-1-1 1 0 0,1 1-1 0 0,-1-1 0 0 0,1 1 1 0 0,0-1-1 0 0,-2-3 0 0 0,2 2 10 0 0,-1-1 0 0 0,1 0 0 0 0,0 0 0 0 0,0 1 0 0 0,1-1-1 0 0,-1 0 1 0 0,1 0 0 0 0,0 0 0 0 0,0 0 0 0 0,0-4 0 0 0,3-11 62 0 0,0 1 1 0 0,1 0-1 0 0,10-28 1 0 0,-10 34-48 0 0,36-118-21 0 0,39-225 0 0 0,-39 141-2876 0 0,-34 189 1407 0 0,1 0 0 0 0,2 0 0 0 0,1 1 1 0 0,0 0-1 0 0,2 1 0 0 0,17-27 0 0 0,-13 28-44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7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13 540 0 0,'-2'-2'525'0'0,"1"1"0"0"0,-1 0 0 0 0,0 0-1 0 0,0 0 1 0 0,0 0 0 0 0,0 0 0 0 0,0 0 0 0 0,0 0 0 0 0,0 1 0 0 0,0-1-1 0 0,-1 1 1 0 0,1-1 0 0 0,0 1 0 0 0,0 0 0 0 0,0 0 0 0 0,-1 0-1 0 0,1 0 1 0 0,0 0 0 0 0,0 1 0 0 0,0-1 0 0 0,0 0 0 0 0,-1 1 0 0 0,1 0-1 0 0,-2 1 1 0 0,4-2-380 0 0,-1 0 1 0 0,0 0-1 0 0,1 1 0 0 0,-1-1 0 0 0,1 0 1 0 0,0 1-1 0 0,-1-1 0 0 0,1 0 0 0 0,-1 1 0 0 0,1-1 1 0 0,0 1-1 0 0,-1-1 0 0 0,1 1 0 0 0,0-1 1 0 0,-1 1-1 0 0,1-1 0 0 0,0 1 0 0 0,0-1 0 0 0,-1 1 1 0 0,1-1-1 0 0,0 1 0 0 0,0 0 0 0 0,0-1 1 0 0,0 1-1 0 0,0-1 0 0 0,0 1 0 0 0,0 0 0 0 0,0-1 1 0 0,0 1-1 0 0,0-1 0 0 0,0 1 0 0 0,0-1 1 0 0,0 1-1 0 0,1 0 0 0 0,13 25 1305 0 0,28 19-956 0 0,207 157 125 0 0,-240-195-634 0 0,-1 0 0 0 0,-1 0 0 0 0,1 1 1 0 0,-1 0-1 0 0,0 0 0 0 0,-1 1 0 0 0,10 17 1 0 0,-13-21-30 0 0,-1-1 1 0 0,0 1 0 0 0,0 0 0 0 0,-1-1 0 0 0,1 1 0 0 0,-1 0-1 0 0,0 0 1 0 0,0 0 0 0 0,-1 0 0 0 0,0 0 0 0 0,0 0 0 0 0,0 0-1 0 0,0 0 1 0 0,-1 0 0 0 0,1 0 0 0 0,-1 0 0 0 0,0 0 0 0 0,-4 8 0 0 0,1-4-385 0 0,-1 1 1 0 0,0-1 0 0 0,-1 0 0 0 0,0 0 0 0 0,0-1 0 0 0,-1 0 0 0 0,0 0 0 0 0,0 0 0 0 0,-1-1 0 0 0,0 0 0 0 0,-16 11 0 0 0,18-15-157 0 0,1 0 0 0 0,0-1 1 0 0,-1 1-1 0 0,0-1 0 0 0,1-1 0 0 0,-1 1 0 0 0,0-1 0 0 0,0 0 1 0 0,0 0-1 0 0,0 0 0 0 0,0-1 0 0 0,-6 0 0 0 0,6-1-100 0 0,-1 0 1 0 0,1 0-1 0 0,0-1 0 0 0,0 1 0 0 0,0-1 1 0 0,0-1-1 0 0,1 1 0 0 0,-7-4 0 0 0,-8-7-700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5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24 812 0 0,'2'-11'3378'0'0,"-3"-1"6594"0"0,-4 13-6651 0 0,-6 8-3543 0 0,-2 3 453 0 0,2 1 0 0 0,0 1 1 0 0,0 0-1 0 0,1 1 0 0 0,1 0 1 0 0,0 0-1 0 0,1 1 0 0 0,1 0 0 0 0,1 0 1 0 0,-7 26-1 0 0,-2 18 194 0 0,-12 99 1 0 0,25-138-373 0 0,0 0 1 0 0,1 0-1 0 0,1 0 1 0 0,1 0-1 0 0,1 0 0 0 0,1 0 1 0 0,0 0-1 0 0,2 0 1 0 0,0-1-1 0 0,11 26 1 0 0,-12-38-113 0 0,0 1 0 0 0,1-1 0 0 0,0 1 0 0 0,0-1 0 0 0,1-1 1 0 0,0 1-1 0 0,0-1 0 0 0,0 0 0 0 0,1 0 0 0 0,1-1 1 0 0,-1 0-1 0 0,1 0 0 0 0,0-1 0 0 0,0 0 0 0 0,0 0 1 0 0,1-1-1 0 0,-1 0 0 0 0,1-1 0 0 0,0 1 0 0 0,0-2 0 0 0,1 1 1 0 0,-1-2-1 0 0,1 1 0 0 0,16 0 0 0 0,-18-2-11 0 0,0-1-1 0 0,0 1 1 0 0,0-2 0 0 0,0 1-1 0 0,0-1 1 0 0,-1 0 0 0 0,1-1-1 0 0,-1 1 1 0 0,1-2 0 0 0,-1 1-1 0 0,0-1 1 0 0,0 0 0 0 0,-1 0-1 0 0,1-1 1 0 0,7-7 0 0 0,-12 10 45 0 0,1-1 1 0 0,-1 1-1 0 0,0 0 1 0 0,0-1 0 0 0,0 0-1 0 0,-1 1 1 0 0,1-1 0 0 0,-1 0-1 0 0,1 0 1 0 0,-1 0-1 0 0,0 0 1 0 0,0 0 0 0 0,0 0-1 0 0,-1 0 1 0 0,1 0 0 0 0,-1-6-1 0 0,0 6-1 0 0,-1-1 0 0 0,1 1 1 0 0,-1-1-1 0 0,0 1 0 0 0,0 0 0 0 0,-1-1 0 0 0,1 1 0 0 0,-1 0 0 0 0,0 0 0 0 0,1 0 0 0 0,-1 0 0 0 0,-1 0 0 0 0,1 0 0 0 0,0 1 1 0 0,-1-1-1 0 0,1 1 0 0 0,-1-1 0 0 0,-3-1 0 0 0,0 0-56 0 0,0 1 1 0 0,0 0-1 0 0,0 0 1 0 0,0 0-1 0 0,0 1 1 0 0,0 0 0 0 0,-1 0-1 0 0,1 1 1 0 0,-1-1-1 0 0,0 1 1 0 0,1 1-1 0 0,-1-1 1 0 0,0 1-1 0 0,1 1 1 0 0,-1-1-1 0 0,0 1 1 0 0,1 0-1 0 0,-8 2 1 0 0,2 0-637 0 0,0 1 1 0 0,0 0-1 0 0,-19 9 1 0 0,22-9-625 0 0,0 1 0 0 0,0 1 0 0 0,1-1 1 0 0,-11 10-1 0 0,0-1-2514 0 0,13-8 2262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3 884 0 0,'-4'-1'391'0'0,"0"0"1"0"0,0 1-1 0 0,0 0 0 0 0,0 0 1 0 0,0 0-1 0 0,0 1 0 0 0,0-1 1 0 0,0 1-1 0 0,0 0 0 0 0,0 0 0 0 0,0 0 1 0 0,1 0-1 0 0,-1 1 0 0 0,0 0 1 0 0,-6 4-1 0 0,-56 36 2708 0 0,59-35-2556 0 0,-4 1 292 0 0,0 1 1 0 0,1 0-1 0 0,0 1 1 0 0,0 0-1 0 0,-14 21 1 0 0,23-29-766 0 0,0 0 0 0 0,-1 1 0 0 0,1-1 0 0 0,0 1 0 0 0,0-1 0 0 0,1 1 0 0 0,-1 0 0 0 0,0-1 0 0 0,1 1 0 0 0,-1 0 0 0 0,1-1-1 0 0,0 1 1 0 0,0 0 0 0 0,0-1 0 0 0,1 1 0 0 0,-1 0 0 0 0,0 0 0 0 0,1-1 0 0 0,0 1 0 0 0,0-1 0 0 0,0 1 0 0 0,0-1 0 0 0,0 1 0 0 0,0-1 0 0 0,0 1 0 0 0,1-1 0 0 0,-1 0 0 0 0,1 0 0 0 0,0 0 0 0 0,0 0 0 0 0,0 0 0 0 0,0 0 0 0 0,0 0-1 0 0,0 0 1 0 0,0-1 0 0 0,3 2 0 0 0,19 13 76 0 0,1-2-1 0 0,0 0 0 0 0,52 19 0 0 0,-53-24-133 0 0,1 1-1 0 0,-1 2 0 0 0,-1 0 0 0 0,40 28 1 0 0,-61-38-16 0 0,0 0-1 0 0,0 0 1 0 0,1-1 0 0 0,-1 1 0 0 0,-1 1-1 0 0,1-1 1 0 0,0 0 0 0 0,0 0 0 0 0,-1 1 0 0 0,1-1-1 0 0,-1 1 1 0 0,0-1 0 0 0,0 1 0 0 0,0 0-1 0 0,0 0 1 0 0,0-1 0 0 0,-1 1 0 0 0,1 0 0 0 0,-1 0-1 0 0,1 0 1 0 0,-1 3 0 0 0,-1-2-3 0 0,0 1-1 0 0,0-1 1 0 0,0 0 0 0 0,-1 0 0 0 0,1 0 0 0 0,-1 0-1 0 0,0 0 1 0 0,0 0 0 0 0,-1 0 0 0 0,1-1-1 0 0,-1 1 1 0 0,-4 4 0 0 0,-5 3-266 0 0,1 0 0 0 0,-1-1 0 0 0,-1-1 0 0 0,0 0 1 0 0,0 0-1 0 0,-24 10 0 0 0,33-17 17 0 0,-47 19-2438 0 0,48-20 2202 0 0,0 0-1 0 0,0 0 1 0 0,-1 0 0 0 0,1 0-1 0 0,0-1 1 0 0,-1 0 0 0 0,1 1 0 0 0,0-1-1 0 0,-1 0 1 0 0,1 0 0 0 0,-1-1 0 0 0,-5 0-1 0 0,8 0 295 0 0,1 1-1 0 0,-1-1 1 0 0,0 1-1 0 0,1 0 0 0 0,-1-1 1 0 0,0 0-1 0 0,1 1 1 0 0,-1-1-1 0 0,1 1 0 0 0,-1-1 1 0 0,1 0-1 0 0,-1 0 1 0 0,1 1-1 0 0,-1-1 1 0 0,1 0-1 0 0,0 0 0 0 0,-1 1 1 0 0,1-1-1 0 0,0 0 1 0 0,0 0-1 0 0,-1 0 0 0 0,1 1 1 0 0,0-1-1 0 0,0 0 1 0 0,0 0-1 0 0,0-2 1 0 0,0-7-1184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6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430 93 444 0 0,'10'-24'1947'0'0,"-9"22"-1593"0"0,1-1-1 0 0,-1 0 0 0 0,0 1 0 0 0,0-1 0 0 0,0 0 1 0 0,0 1-1 0 0,-1-1 0 0 0,1 0 0 0 0,-1 0 1 0 0,0-3-1 0 0,0 5-271 0 0,-1-1 1 0 0,1 1-1 0 0,-1 0 1 0 0,0 0 0 0 0,1-1-1 0 0,-1 1 1 0 0,0 0-1 0 0,0 0 1 0 0,0 0-1 0 0,0 0 1 0 0,0 0 0 0 0,0 0-1 0 0,0 0 1 0 0,0 0-1 0 0,0 1 1 0 0,-1-1-1 0 0,1 0 1 0 0,0 1 0 0 0,-1-1-1 0 0,1 1 1 0 0,0-1-1 0 0,-1 1 1 0 0,1 0-1 0 0,0-1 1 0 0,-3 1-1 0 0,-20-5 528 0 0,0 1 0 0 0,0 1 0 0 0,0 1 0 0 0,-43 3 0 0 0,39 1-1010 0 0,1 1 1 0 0,0 1-1 0 0,0 2 0 0 0,-26 8 1 0 0,45-11-271 0 0,0-1 1 0 0,1 2 0 0 0,-1-1-1 0 0,0 1 1 0 0,1 0-1 0 0,0 1 1 0 0,0-1 0 0 0,0 1-1 0 0,-10 11 1 0 0,6-1-896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7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54 836 0 0,'-5'-4'1206'0'0,"-14"-10"2999"0"0,13 3 2548 0 0,23 4-2198 0 0,21 1-3516 0 0,-37 6-973 0 0,21-3 86 0 0,-7 0-152 0 0,0 1 0 0 0,1 0 0 0 0,-1 1 0 0 0,1 1 0 0 0,-1 0 0 0 0,1 1 0 0 0,18 4 0 0 0,-32-4-12 0 0,0 0 0 0 0,-1 0 0 0 0,1 0 0 0 0,-1 0 0 0 0,1 1-1 0 0,-1-1 1 0 0,0 0 0 0 0,0 1 0 0 0,1-1 0 0 0,-1 1-1 0 0,0 0 1 0 0,0-1 0 0 0,0 1 0 0 0,-1 0 0 0 0,1-1 0 0 0,0 1-1 0 0,-1 0 1 0 0,1 0 0 0 0,-1 0 0 0 0,1-1 0 0 0,-1 1 0 0 0,0 0-1 0 0,0 0 1 0 0,0 0 0 0 0,0 0 0 0 0,0 3 0 0 0,-8 61-181 0 0,4-46 144 0 0,-1 8-33 0 0,-14 46 0 0 0,8-38 98 0 0,11-34-12 0 0,0 0-1 0 0,0 0 1 0 0,1 0 0 0 0,-1 0-1 0 0,0 0 1 0 0,1 0-1 0 0,-1 0 1 0 0,1-1-1 0 0,0 1 1 0 0,0 0 0 0 0,0 0-1 0 0,0 0 1 0 0,0-1-1 0 0,0 1 1 0 0,0 0-1 0 0,0-1 1 0 0,1 1-1 0 0,-1-1 1 0 0,0 1 0 0 0,1-1-1 0 0,-1 0 1 0 0,1 0-1 0 0,2 2 1 0 0,41 25 54 0 0,34 9 43 0 0,-35-16-106 0 0,0 1 1 0 0,63 43 0 0 0,-106-64 2 0 0,0-1 0 0 0,0 0 0 0 0,0 1 0 0 0,-1-1 0 0 0,1 1 0 0 0,0-1 0 0 0,-1 1 0 0 0,1 0 0 0 0,0-1 0 0 0,-1 1 0 0 0,1 0 0 0 0,-1-1 0 0 0,1 1 0 0 0,-1 0 0 0 0,1 0 0 0 0,-1-1 0 0 0,0 1 0 0 0,1 0 0 0 0,-1 0 0 0 0,0 0 0 0 0,0 0 0 0 0,1-1 0 0 0,-1 1 0 0 0,0 0 0 0 0,0 0 0 0 0,0 0 0 0 0,0 0 1 0 0,0 0-1 0 0,0 0 0 0 0,0-1 0 0 0,-1 1 0 0 0,1 2 0 0 0,-2-1-1 0 0,1-1 1 0 0,-1 1 0 0 0,0 0 0 0 0,1 0-1 0 0,-1-1 1 0 0,0 1 0 0 0,0-1 0 0 0,0 0-1 0 0,0 1 1 0 0,0-1 0 0 0,0 0 0 0 0,-3 1-1 0 0,-13 4-40 0 0,1 0-1 0 0,-26 5 1 0 0,37-10 7 0 0,-48 13-547 0 0,-35 7-2824 0 0,33-16-3945 0 0,56-5 7268 0 0,0 0 0 0 0,1 0 1 0 0,-1 0-1 0 0,0 0 1 0 0,0 0-1 0 0,0 0 1 0 0,0-1-1 0 0,0 1 1 0 0,0 0-1 0 0,0 0 0 0 0,0 0 1 0 0,0 0-1 0 0,0 0 1 0 0,1 0-1 0 0,-1 0 1 0 0,0-1-1 0 0,0 1 1 0 0,0 0-1 0 0,0 0 0 0 0,0 0 1 0 0,0 0-1 0 0,0 0 1 0 0,0 0-1 0 0,0-1 1 0 0,0 1-1 0 0,0 0 1 0 0,0 0-1 0 0,0 0 0 0 0,0 0 1 0 0,0 0-1 0 0,0-1 1 0 0,0 1-1 0 0,0 0 1 0 0,0 0-1 0 0,0 0 0 0 0,-1 0 1 0 0,1 0-1 0 0,0 0 1 0 0,0 0-1 0 0,0-1 1 0 0,0 1-1 0 0,0 0 1 0 0,0 0-1 0 0,0 0 0 0 0,0 0 1 0 0,0 0-1 0 0,-1 0 1 0 0,1 0-1 0 0,0 0 1 0 0,0 0-1 0 0,0 0 1 0 0,0 0-1 0 0,0-1 0 0 0,0 1 1 0 0,-1 0-1 0 0,1 0 1 0 0,0 0 129 0 0,5-4-1228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6:57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2 716 0 0,'0'0'226'0'0,"-1"0"0"0"0,0 0 1 0 0,1-1-1 0 0,-1 1 0 0 0,1 0 0 0 0,-1 0 0 0 0,0 0 1 0 0,1 0-1 0 0,-1 0 0 0 0,0 0 0 0 0,1 0 0 0 0,-1 0 1 0 0,0 0-1 0 0,1 0 0 0 0,-1 0 0 0 0,0 0 0 0 0,1 0 1 0 0,-1 1-1 0 0,0-1 0 0 0,1 0 0 0 0,-1 0 0 0 0,0 1 1 0 0,1-1-1 0 0,-1 1 0 0 0,1-1 0 0 0,-1 0 0 0 0,1 1 0 0 0,-1-1 1 0 0,1 1-1 0 0,-1 0 0 0 0,-11 26 3036 0 0,3 39-601 0 0,8-62-2247 0 0,0 40 554 0 0,1 0 0 0 0,7 55-1 0 0,21 88-1987 0 0,-15-108-863 0 0,-2-26-2527 0 0,17 51-1 0 0,-13-51 1196 0 0,-5-17 1466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2.3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0 399 756 0 0,'0'0'11447'0'0,"0"0"-11535"0"0,2-9 652 0 0,1-12-399 0 0,-1 10-144 0 0,0 1 1 0 0,0-1-1 0 0,1 0 1 0 0,1 1-1 0 0,-1 0 1 0 0,2-1-1 0 0,-1 1 0 0 0,2 1 1 0 0,-1-1-1 0 0,1 1 1 0 0,13-16-1 0 0,7-3-23 0 0,1 0-1 0 0,1 2 0 0 0,2 1 1 0 0,0 1-1 0 0,2 2 0 0 0,0 1 1 0 0,1 1-1 0 0,37-15 0 0 0,-68 34 0 0 0,0 1 0 0 0,0-1 0 0 0,0 1 0 0 0,0 0 0 0 0,0-1 0 0 0,0 1 0 0 0,0 0 0 0 0,0 0 0 0 0,-1 0 0 0 0,1 0 0 0 0,0 1 0 0 0,0-1 0 0 0,0 1 0 0 0,0-1 0 0 0,0 1 0 0 0,0-1 0 0 0,-1 1 0 0 0,1 0 0 0 0,0 0 0 0 0,0 0 0 0 0,-1 0 0 0 0,1 0 0 0 0,2 2 0 0 0,37 40-83 0 0,-14-14 14 0 0,-24-27 58 0 0,-1 0 0 0 0,1-1-1 0 0,-1 1 1 0 0,1-1 0 0 0,-1 1 0 0 0,1-1-1 0 0,0 0 1 0 0,0 0 0 0 0,0 0-1 0 0,0 0 1 0 0,-1-1 0 0 0,1 1 0 0 0,0-1-1 0 0,0 0 1 0 0,0 0 0 0 0,0 0-1 0 0,0 0 1 0 0,0 0 0 0 0,0 0 0 0 0,0-1-1 0 0,0 0 1 0 0,0 0 0 0 0,3-1 0 0 0,4-2 4 0 0,-1-2 1 0 0,1 0-1 0 0,-1 0 1 0 0,0 0-1 0 0,9-10 1 0 0,-8 7 3 0 0,1 1 0 0 0,-1 0 0 0 0,2 1 0 0 0,11-7 0 0 0,-22 14 5 0 0,-1 0 0 0 0,1-1 0 0 0,-1 1 1 0 0,1 0-1 0 0,-1 0 0 0 0,1 0 0 0 0,-1 0 0 0 0,1-1 0 0 0,0 1 1 0 0,-1 0-1 0 0,1 0 0 0 0,-1 0 0 0 0,1 0 0 0 0,-1 0 0 0 0,1 0 1 0 0,0 0-1 0 0,-1 1 0 0 0,1-1 0 0 0,-1 0 0 0 0,1 0 1 0 0,-1 0-1 0 0,1 1 0 0 0,-1-1 0 0 0,1 0 0 0 0,-1 0 0 0 0,1 1 1 0 0,-1-1-1 0 0,1 0 0 0 0,-1 1 0 0 0,1-1 0 0 0,-1 1 0 0 0,0-1 1 0 0,1 1-1 0 0,16 24 2413 0 0,6 31-1985 0 0,7 14-553 0 0,-27-65 127 0 0,19 34-2 0 0,44 56 0 0 0,-57-83 4 0 0,1-1-1 0 0,1-1 1 0 0,0 1-1 0 0,0-2 1 0 0,1 1-1 0 0,0-2 1 0 0,0 1-1 0 0,25 11 1 0 0,-23-14-4 0 0,0 0-1 0 0,0-1 1 0 0,0 0 0 0 0,1-1 0 0 0,-1 0 0 0 0,21 1-1 0 0,-28-4-4 0 0,0-2-1 0 0,0 1 1 0 0,0-1-1 0 0,0 0 1 0 0,0 0-1 0 0,0-1 1 0 0,0 0-1 0 0,0 0 1 0 0,-1 0-1 0 0,1-1 1 0 0,-1 0-1 0 0,1-1 1 0 0,-1 1-1 0 0,0-1 1 0 0,9-8-1 0 0,1-2 1 0 0,31-22 21 0 0,-45 36-28 0 0,-1 1-1 0 0,1-1 0 0 0,-1 1 1 0 0,1-1-1 0 0,-1 1 0 0 0,1-1 1 0 0,-1 1-1 0 0,0 0 0 0 0,1-1 1 0 0,-1 1-1 0 0,0 0 1 0 0,0 0-1 0 0,1 0 0 0 0,-1 0 1 0 0,0 0-1 0 0,0 1 0 0 0,0-1 1 0 0,0 0-1 0 0,0 0 0 0 0,-1 1 1 0 0,1-1-1 0 0,1 3 0 0 0,20 35-147 0 0,55 118 354 0 0,-39-78-1145 0 0,0-1-3625 0 0,-37-76 4546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2.9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8 224 0 0,'8'-6'4220'0'0,"-7"5"-3919"0"0,-1 1 0 0 0,1 0 1 0 0,0 0-1 0 0,0 0 1 0 0,-1-1-1 0 0,1 1 0 0 0,0 0 1 0 0,0 0-1 0 0,-1 0 1 0 0,1 0-1 0 0,0 0 0 0 0,0 1 1 0 0,-1-1-1 0 0,2 0 1 0 0,29 3 2087 0 0,-26-3-1621 0 0,165 9 1137 0 0,-83-6-1426 0 0,93 16-1 0 0,-151-14-437 0 0,0 1 1 0 0,-1 2 0 0 0,0 1 0 0 0,0 1-1 0 0,-1 1 1 0 0,-1 1 0 0 0,31 20-1 0 0,114 95-56 0 0,-103-73 54 0 0,-53-44 11 0 0,0-1-1 0 0,1 0 1 0 0,0-1-1 0 0,0-1 0 0 0,0 0 1 0 0,1-2-1 0 0,0 0 1 0 0,0 0-1 0 0,22 2 0 0 0,26 0 86 0 0,75 0-1 0 0,-84-5-204 0 0,4 4-314 0 0,2 1-2487 0 0,-24-9-3287 0 0,-35 1 5344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3.6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50 568 0 0,'69'-50'7685'0'0,"-77"64"-3102"0"0,-17 24-4068 0 0,23-34-458 0 0,-15 27 343 0 0,-7 23 258 0 0,22-47-504 0 0,0 0 0 0 0,0 0 1 0 0,1 0-1 0 0,0 0 0 0 0,-1 13 0 0 0,9 14 718 0 0,-4-29-772 0 0,-1 0 0 0 0,1 0-1 0 0,0-1 1 0 0,0 1-1 0 0,1 0 1 0 0,-1-1-1 0 0,7 6 1 0 0,0-2-2 0 0,0-1 1 0 0,1 1-1 0 0,21 10 1 0 0,-23-14-107 0 0,0 0 1 0 0,-1 1-1 0 0,1 0 0 0 0,-1 1 1 0 0,-1 0-1 0 0,1 0 0 0 0,-1 1 1 0 0,9 10-1 0 0,-14-13-32 0 0,0 0 1 0 0,0 0-1 0 0,0 0 1 0 0,-1 0-1 0 0,0 0 0 0 0,0 1 1 0 0,0-1-1 0 0,0 0 1 0 0,-1 1-1 0 0,1-1 0 0 0,-1 1 1 0 0,0-1-1 0 0,0 1 1 0 0,-1-1-1 0 0,0 0 1 0 0,1 1-1 0 0,-2-1 0 0 0,1 0 1 0 0,0 1-1 0 0,-1-1 1 0 0,0 0-1 0 0,0 0 0 0 0,-4 6 1 0 0,3-4-351 0 0,0-1 0 0 0,-1 0 0 0 0,0 0 0 0 0,0 0 1 0 0,0 0-1 0 0,-1-1 0 0 0,-7 7 0 0 0,9-9-165 0 0,0 0 0 0 0,0 0 0 0 0,-1 0 0 0 0,1 0 0 0 0,0-1 0 0 0,-1 1 0 0 0,1-1 0 0 0,-1 0 0 0 0,0 0 0 0 0,1 0 0 0 0,-1-1 0 0 0,-6 1 0 0 0,-6-7-3062 0 0,11 2 2153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4.0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73 660 0 0,'1'-1'122'0'0,"-1"1"0"0"0,1 0 0 0 0,-1-1-1 0 0,1 1 1 0 0,-1 0 0 0 0,1-1 0 0 0,-1 1 0 0 0,0-1 0 0 0,1 1 0 0 0,-1-1-1 0 0,1 1 1 0 0,-1-1 0 0 0,0 1 0 0 0,0-1 0 0 0,1 1 0 0 0,-1-1 0 0 0,0 1-1 0 0,0-1 1 0 0,0 1 0 0 0,1-1 0 0 0,-1 0 0 0 0,0 1 0 0 0,0-1-1 0 0,0 1 1 0 0,0-1 0 0 0,0 0 0 0 0,0 1 0 0 0,0-1 0 0 0,0 1 0 0 0,-1-2-1 0 0,-17 11 1674 0 0,-25 28 421 0 0,23 3-165 0 0,18-35-1884 0 0,0-1 1 0 0,1 1-1 0 0,0 0 1 0 0,0 0-1 0 0,1-1 0 0 0,0 1 1 0 0,-1 0-1 0 0,1 0 0 0 0,1 0 1 0 0,0 6-1 0 0,0-7-138 0 0,0-1-1 0 0,1 1 0 0 0,-1 0 1 0 0,1 0-1 0 0,0-1 1 0 0,0 1-1 0 0,0 0 0 0 0,0-1 1 0 0,1 0-1 0 0,0 0 1 0 0,-1 0-1 0 0,1 0 0 0 0,0 0 1 0 0,0 0-1 0 0,1-1 1 0 0,-1 1-1 0 0,0-1 0 0 0,1 0 1 0 0,0 0-1 0 0,-1-1 1 0 0,1 1-1 0 0,0-1 0 0 0,6 2 1 0 0,-1 0-50 0 0,1-1 0 0 0,-1 0 0 0 0,1 0 0 0 0,-1-1 0 0 0,1-1 0 0 0,0 1 0 0 0,-1-2 0 0 0,1 1 0 0 0,0-1 1 0 0,-1-1-1 0 0,1 0 0 0 0,-1 0 0 0 0,1-1 0 0 0,13-5 0 0 0,-19 6-2 0 0,0 0-1 0 0,0 0 1 0 0,-1 0 0 0 0,1-1-1 0 0,-1 0 1 0 0,1 1 0 0 0,-1-1 0 0 0,0 0-1 0 0,0 0 1 0 0,0-1 0 0 0,-1 1-1 0 0,1-1 1 0 0,-1 1 0 0 0,1-1-1 0 0,-1 0 1 0 0,-1 0 0 0 0,1 0 0 0 0,0 0-1 0 0,-1 0 1 0 0,0 0 0 0 0,0 0-1 0 0,0-1 1 0 0,0 1 0 0 0,-1 0-1 0 0,0 0 1 0 0,0-1 0 0 0,0 1 0 0 0,0 0-1 0 0,-1-1 1 0 0,0 1 0 0 0,1 0-1 0 0,-1 0 1 0 0,-1-1 0 0 0,-1-3-1 0 0,1 2-93 0 0,0 1-1 0 0,-1-1 1 0 0,0 1-1 0 0,0-1 1 0 0,0 1-1 0 0,-1 0 1 0 0,0 0-1 0 0,0 1 1 0 0,0-1-1 0 0,-9-6 1 0 0,-26-18-1285 0 0,12 12-137 0 0,-7-4-1459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4.4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105 588 380 0 0,'-2'-7'3743'0'0,"-18"-25"-1810"0"0,9 16-1778 0 0,1-1 0 0 0,-13-26 0 0 0,21 35-119 0 0,-20-57 224 0 0,18 50-227 0 0,0 0 0 0 0,2-1 0 0 0,-1 0 0 0 0,1-24 0 0 0,2 27-133 0 0,1 1-1 0 0,1 0 1 0 0,0-1 0 0 0,0 1 0 0 0,1 0-1 0 0,1 0 1 0 0,8-20 0 0 0,0 7-918 0 0,2 1 1 0 0,23-33 0 0 0,-5 8-735 0 0,-13 25 932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8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0 592 556 0 0,'4'-26'2201'0'0,"2"0"-1"0"0,15-48 1 0 0,-12 53-947 0 0,0-1 1 0 0,2 1 0 0 0,0 1-1 0 0,1 0 1 0 0,28-35 0 0 0,-22 35-922 0 0,1 1 0 0 0,0 0 1 0 0,2 1-1 0 0,0 2 0 0 0,43-27 1 0 0,80-30-3061 0 0,-94 53 291 0 0,0 2 0 0 0,1 2 0 0 0,1 3 0 0 0,105-13 0 0 0,-91 20 921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4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0 16 0 0,'2'0'178'0'0,"-1"1"0"0"0,1-1 0 0 0,-1 1 0 0 0,1-1 0 0 0,-1 1-1 0 0,1-1 1 0 0,-1 1 0 0 0,1 0 0 0 0,-1 0 0 0 0,0 0 0 0 0,1 0 0 0 0,-1 0 0 0 0,0 0 0 0 0,0 0 0 0 0,0 0-1 0 0,0 0 1 0 0,0 0 0 0 0,0 1 0 0 0,0-1 0 0 0,0 0 0 0 0,0 1 0 0 0,-1-1 0 0 0,1 1 0 0 0,0-1 0 0 0,-1 1 0 0 0,1-1-1 0 0,0 4 1 0 0,9 55 1439 0 0,-7-36-860 0 0,24 134 1073 0 0,15 72-1589 0 0,-7-80-1925 0 0,-15-97-731 0 0,-18-50 2095 0 0,0-1 0 0 0,0 1 0 0 0,-1-1 0 0 0,1 1-1 0 0,1-1 1 0 0,-1 0 0 0 0,0 0 0 0 0,0 0 0 0 0,6 3 0 0 0,2 0-866 0 0</inkml:trace>
  <inkml:trace contextRef="#ctx0" brushRef="#br0" timeOffset="1">430 358 676 0 0,'0'-8'938'0'0,"-2"-9"1770"0"0,-15 22-1583 0 0,5-1-1096 0 0,-206 66-158 0 0,171-59-1953 0 0,-56 5 0 0 0,72-12 983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5.7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0 648 60 0 0,'12'0'959'0'0,"0"-1"-1"0"0,0 0 1 0 0,0-1-1 0 0,0 0 1 0 0,-1-1-1 0 0,1 0 1 0 0,21-10-1 0 0,-23 8-444 0 0,0 0 0 0 0,0-1-1 0 0,18-15 1 0 0,-19 14-376 0 0,-1-1-1 0 0,0-1 1 0 0,0 1-1 0 0,0-1 1 0 0,-2-1-1 0 0,1 1 1 0 0,5-12-1 0 0,-8 13-127 0 0,-1 0-1 0 0,0 0 1 0 0,-1 0-1 0 0,1 0 1 0 0,-1 0-1 0 0,-1 0 1 0 0,1-15-1 0 0,-1 20-11 0 0,-1 0-1 0 0,0 0 0 0 0,0-1 1 0 0,0 1-1 0 0,-1 0 0 0 0,1 0 1 0 0,-1 0-1 0 0,1-1 0 0 0,-1 1 1 0 0,0 0-1 0 0,-1 0 0 0 0,1 0 1 0 0,0 0-1 0 0,-1 1 1 0 0,1-1-1 0 0,-1 0 0 0 0,0 0 1 0 0,0 1-1 0 0,0 0 0 0 0,0-1 1 0 0,-1 1-1 0 0,-3-3 0 0 0,4 4-1 0 0,-1 0 0 0 0,1 0-1 0 0,0 1 1 0 0,-1-1 0 0 0,1 1-1 0 0,0 0 1 0 0,-1-1 0 0 0,1 1 0 0 0,0 0-1 0 0,-1 1 1 0 0,1-1 0 0 0,0 0-1 0 0,-1 1 1 0 0,1-1 0 0 0,0 1-1 0 0,-1 0 1 0 0,1-1 0 0 0,-4 3-1 0 0,-37 22 27 0 0,34-18 19 0 0,0 0-1 0 0,1 1 1 0 0,0 0 0 0 0,0 0 0 0 0,1 1 0 0 0,0 0 0 0 0,1 1 0 0 0,0-1-1 0 0,0 1 1 0 0,1 0 0 0 0,0 0 0 0 0,1 1 0 0 0,0 0 0 0 0,1 0 0 0 0,0 0 0 0 0,1 0-1 0 0,0 0 1 0 0,-1 17 0 0 0,2-17-47 0 0,1 0-1 0 0,0 0 1 0 0,0 0 0 0 0,1-1 0 0 0,1 1-1 0 0,0 0 1 0 0,0 0 0 0 0,1-1-1 0 0,1 1 1 0 0,-1-1 0 0 0,2 0-1 0 0,-1 0 1 0 0,1 0 0 0 0,1-1-1 0 0,0 0 1 0 0,0 0 0 0 0,1 0-1 0 0,0-1 1 0 0,12 11 0 0 0,-15-15-137 0 0,0-1 0 0 0,0 0 0 0 0,0 0 0 0 0,0-1 0 0 0,1 1 0 0 0,-1-1-1 0 0,1 0 1 0 0,0 0 0 0 0,-1-1 0 0 0,1 1 0 0 0,0-1 0 0 0,0 0 0 0 0,0 0 0 0 0,0-1 0 0 0,0 1 0 0 0,0-1 0 0 0,9-1 0 0 0,-8 0-39 0 0,1-1 1 0 0,0 0-1 0 0,0 0 0 0 0,-1-1 1 0 0,0 1-1 0 0,1-2 0 0 0,-1 1 1 0 0,0 0-1 0 0,0-1 0 0 0,-1 0 1 0 0,9-8-1 0 0,-4 2 51 0 0,-1 1 0 0 0,0-1 0 0 0,-1-1-1 0 0,0 0 1 0 0,0 0 0 0 0,-1 0 0 0 0,-1-1 0 0 0,0 0 0 0 0,-1 0 0 0 0,0 0 0 0 0,0-1 0 0 0,4-24-1 0 0,-9 35 131 0 0,1-7-28 0 0,0-1 0 0 0,0 1 0 0 0,-1 0 0 0 0,-1-14 0 0 0,1 21 46 0 0,0 1 0 0 0,0 0 0 0 0,-1 0 0 0 0,1 0 0 0 0,0 0 0 0 0,0 0 0 0 0,-1 0 0 0 0,1 0-1 0 0,0 0 1 0 0,-1 0 0 0 0,1-1 0 0 0,-1 2 0 0 0,0-1 0 0 0,1 0 0 0 0,-1 0 0 0 0,0 0 0 0 0,1 0 0 0 0,-1 0 0 0 0,0 0 0 0 0,0 1 0 0 0,0-1 0 0 0,0 0-1 0 0,0 1 1 0 0,0-1 0 0 0,0 1 0 0 0,0-1 0 0 0,0 1 0 0 0,0-1 0 0 0,0 1 0 0 0,0 0 0 0 0,0-1 0 0 0,0 1 0 0 0,0 0 0 0 0,0 0 0 0 0,-1 0 0 0 0,1 0-1 0 0,0 0 1 0 0,0 0 0 0 0,0 0 0 0 0,0 0 0 0 0,0 1 0 0 0,0-1 0 0 0,0 0 0 0 0,-1 1 0 0 0,1-1 0 0 0,0 0 0 0 0,0 1 0 0 0,0 0 0 0 0,-1 0 0 0 0,-1 1 39 0 0,0-1 1 0 0,0 1-1 0 0,0 0 1 0 0,0 0 0 0 0,1 0-1 0 0,-1 0 1 0 0,1 0 0 0 0,-1 1-1 0 0,1-1 1 0 0,0 1 0 0 0,0-1-1 0 0,0 1 1 0 0,0 0-1 0 0,0 0 1 0 0,1 0 0 0 0,-1 0-1 0 0,1 0 1 0 0,0 0 0 0 0,0 1-1 0 0,0-1 1 0 0,0 0-1 0 0,1 0 1 0 0,-1 1 0 0 0,1-1-1 0 0,0 1 1 0 0,0-1 0 0 0,0 0-1 0 0,0 1 1 0 0,1-1 0 0 0,-1 0-1 0 0,1 1 1 0 0,0-1-1 0 0,0 0 1 0 0,0 0 0 0 0,2 5-1 0 0,-1-4-49 0 0,-1-1 1 0 0,1 1-1 0 0,0 0 0 0 0,0-1 0 0 0,1 1 0 0 0,-1-1 0 0 0,0 0 0 0 0,1 0 0 0 0,0 0 0 0 0,0 0 0 0 0,0 0 0 0 0,0-1 1 0 0,0 1-1 0 0,1-1 0 0 0,-1 0 0 0 0,1 0 0 0 0,0 0 0 0 0,-1 0 0 0 0,1-1 0 0 0,0 1 0 0 0,0-1 0 0 0,0 0 0 0 0,0 0 1 0 0,0-1-1 0 0,0 1 0 0 0,0-1 0 0 0,0 0 0 0 0,1 0 0 0 0,5-1 0 0 0,-2 0-13 0 0,0-2 0 0 0,0 1 1 0 0,0-1-1 0 0,-1 0 0 0 0,1 0 0 0 0,-1-1 0 0 0,0 0 1 0 0,0-1-1 0 0,0 1 0 0 0,0-1 0 0 0,-1-1 0 0 0,12-11 1 0 0,-9 6 3 0 0,0 0 1 0 0,-1-1-1 0 0,-1 0 1 0 0,1-1 0 0 0,-2 0-1 0 0,10-25 1 0 0,-5 0 3 0 0,-1 0 0 0 0,-2-1 0 0 0,-1 0 0 0 0,1-59 0 0 0,-6 62 22 0 0,-2-1-1 0 0,-2 1 1 0 0,-2 0 0 0 0,0 0 0 0 0,-13-44-1 0 0,10 68 426 0 0,-1 21 128 0 0,0 22 157 0 0,7-14-634 0 0,0-1 0 0 0,2 1 0 0 0,0 0-1 0 0,1 0 1 0 0,6 25 0 0 0,28 85-641 0 0,-18-70-120 0 0,5 12-1908 0 0,4 0 1 0 0,42 81-1 0 0,-48-106 1343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6.9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79 192 0 0,'3'-39'2703'0'0,"-7"0"3681"0"0,-10 43-5633 0 0,7 1-598 0 0,0 1 0 0 0,0 1 0 0 0,1-1-1 0 0,0 1 1 0 0,0 0 0 0 0,1 0 0 0 0,0 1 0 0 0,0 0-1 0 0,-7 16 1 0 0,-9 29-1577 0 0,9-3-3430 0 0,10-28 1355 0 0,-2-12 2042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09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1 914 616 0 0,'7'-15'8177'0'0,"-7"14"-7895"0"0,4-43 1091 0 0,5-26-626 0 0,4 41-284 0 0,2 1-1 0 0,0 1 1 0 0,2 0-1 0 0,36-44 1 0 0,-11 14-306 0 0,-13 19-42 0 0,2 2 0 0 0,2 1 0 0 0,0 2-1 0 0,66-50 1 0 0,-85 72-122 0 0,1 1-1 0 0,1 1 1 0 0,0 1-1 0 0,0 0 1 0 0,1 0-1 0 0,0 2 1 0 0,0 0-1 0 0,0 1 0 0 0,1 1 1 0 0,0 1-1 0 0,0 0 1 0 0,0 1-1 0 0,0 1 1 0 0,0 1-1 0 0,0 0 1 0 0,0 1-1 0 0,0 2 1 0 0,18 3-1 0 0,26 10-216 0 0,-1 3 1 0 0,-1 3-1 0 0,105 53 1 0 0,-92-39 222 0 0,92 29 1 0 0,-146-60-1 0 0,1-1 0 0 0,1 0 1 0 0,-1-2-1 0 0,0-1 0 0 0,1 0 0 0 0,-1-1 0 0 0,1-2 0 0 0,-1 0 0 0 0,0-1 0 0 0,0-1 1 0 0,0-1-1 0 0,26-9 0 0 0,22-13-34 0 0,-2-2 0 0 0,69-41 0 0 0,-107 55 28 0 0,311-186 450 0 0,-279 163-339 0 0,-50 31-96 0 0,0 0 0 0 0,0-1-1 0 0,-1 0 1 0 0,0-1 0 0 0,0 0 0 0 0,10-15-1 0 0,-18 23-354 0 0,-1 0 639 0 0,1 0 0 0 0,3-4 1750 0 0,-4 5-1750 0 0,1-1 0 0 0,0 1-1 0 0,0-1 1 0 0,-1 1 0 0 0,1-1-1 0 0,0 1 1 0 0,0 0 0 0 0,0-1 0 0 0,-1 1-1 0 0,1 0 1 0 0,0 0 0 0 0,0-1 0 0 0,1 1-1 0 0,0 0 32 0 0,18 21-144 0 0,35 28-553 0 0,2-1 1 0 0,2-3-1 0 0,3-3 1 0 0,1-3-1 0 0,74 35 1 0 0,-108-61 305 0 0,-1-1 0 0 0,2-1 0 0 0,0-2 0 0 0,0-1 0 0 0,0-1 0 0 0,1-2 1 0 0,0-1-1 0 0,0-2 0 0 0,0 0 0 0 0,0-3 0 0 0,1 0 0 0 0,-1-2 0 0 0,0-1 0 0 0,56-16 0 0 0,150-63-537 0 0,25-7-1123 0 0,-150 55 1094 0 0,24-8 207 0 0,200-35 0 0 0,-314 75 404 0 0,-1 2 0 0 0,0 0 0 0 0,1 2 0 0 0,-1 0 0 0 0,0 1 0 0 0,1 1 0 0 0,-1 1 0 0 0,-1 1 0 0 0,1 1 0 0 0,-1 0 0 0 0,0 2 0 0 0,0 0 0 0 0,-1 2 1 0 0,30 18-1 0 0,-38-20 16 0 0,0 1 0 0 0,0 1 0 0 0,0-1 0 0 0,-1 2 0 0 0,9 11 1 0 0,14 15-96 0 0,151 152-126 0 0,-92-93 461 0 0,-53-53-209 0 0,47 41 0 0 0,-45-48 6 0 0,66 76 1 0 0,-103-108-34 0 0,-1 0 0 0 0,0 0-1 0 0,0 0 1 0 0,0 0 0 0 0,-1 1 0 0 0,0-1 0 0 0,1 1 0 0 0,-2-1 0 0 0,1 1 0 0 0,0 0-1 0 0,-1 0 1 0 0,1 9 0 0 0,0-4-5 0 0,0-1-1 0 0,0 0 1 0 0,1 0 0 0 0,0 0-1 0 0,1 0 1 0 0,0-1-1 0 0,0 0 1 0 0,1 1 0 0 0,0-1-1 0 0,1-1 1 0 0,8 10 0 0 0,-14-16-150 0 0,0 0 1 0 0,1 0-1 0 0,-1-1 1 0 0,1 1-1 0 0,-1 0 1 0 0,1-1-1 0 0,-1 1 1 0 0,1-1-1 0 0,-1 1 1 0 0,1-1 0 0 0,0 1-1 0 0,-1-1 1 0 0,1 1-1 0 0,0-1 1 0 0,0 1-1 0 0,-1-1 1 0 0,1 0-1 0 0,0 1 1 0 0,0-1-1 0 0,-1 0 1 0 0,1 0 0 0 0,0 0-1 0 0,0 0 1 0 0,0 0-1 0 0,-1 0 1 0 0,1 0-1 0 0,0 0 1 0 0,0 0-1 0 0,0 0 1 0 0,0 0-1 0 0,-1 0 1 0 0,1 0 0 0 0,0-1-1 0 0,0 1 1 0 0,-1 0-1 0 0,1-1 1 0 0,0 1-1 0 0,0 0 1 0 0,-1-1-1 0 0,1 1 1 0 0,0-1-1 0 0,-1 1 1 0 0,1-1 0 0 0,-1 1-1 0 0,1-1 1 0 0,-1 0-1 0 0,1 1 1 0 0,-1-1-1 0 0,1 0 1 0 0,-1 1-1 0 0,1-1 1 0 0,-1 0-1 0 0,0 0 1 0 0,1 1 0 0 0,-1-1-1 0 0,0 0 1 0 0,0 0-1 0 0,0 0 1 0 0,0 1-1 0 0,0-1 1 0 0,0 0-1 0 0,0-1 1 0 0,1-13-1584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0.8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1800 336 0 0,'0'0'3576'0'0,"37"12"-1552"0"0,-16-7-1984 0 0,-1 0 0 0 0,1-1 1 0 0,1-1-1 0 0,-1-1 0 0 0,0-1 0 0 0,0-1 1 0 0,1-1-1 0 0,-1-1 0 0 0,0 0 1 0 0,0-2-1 0 0,0 0 0 0 0,0-2 0 0 0,-1 0 1 0 0,37-17-1 0 0,-22 6-29 0 0,-1-1-1 0 0,0-2 1 0 0,-1-1 0 0 0,-2-1-1 0 0,0-2 1 0 0,-2-1 0 0 0,37-40-1 0 0,-29 21-34 0 0,-2-1-1 0 0,-2-2 1 0 0,-3-2-1 0 0,-1-1 1 0 0,-3 0-1 0 0,-1-2 1 0 0,-4-1-1 0 0,27-95 0 0 0,-5-35-80 0 0,26-243-1 0 0,-56 337 113 0 0,-7 29-35 0 0,-2 21 41 0 0,13-60-1 0 0,-15 89-30 0 0,1 0 1 0 0,0 1-1 0 0,1 0 0 0 0,0-1 0 0 0,0 1 1 0 0,1 1-1 0 0,0-1 0 0 0,1 1 0 0 0,-1 0 0 0 0,2 0 1 0 0,8-9-1 0 0,-11 14-8 0 0,0 1 0 0 0,-1 0 0 0 0,1 0 1 0 0,0 0-1 0 0,0 0 0 0 0,0 1 0 0 0,0 0 0 0 0,1 0 1 0 0,-1 0-1 0 0,0 0 0 0 0,0 0 0 0 0,1 1 0 0 0,-1 0 1 0 0,0 0-1 0 0,1 0 0 0 0,-1 1 0 0 0,0-1 0 0 0,1 1 0 0 0,-1 0 1 0 0,0 0-1 0 0,5 2 0 0 0,15 2-622 0 0,-23-5 447 0 0,1 0-1 0 0,0 0 1 0 0,0-1-1 0 0,0 1 0 0 0,0 0 1 0 0,0-1-1 0 0,0 1 0 0 0,0-1 1 0 0,0 1-1 0 0,-1-1 1 0 0,1 0-1 0 0,0 0 0 0 0,0 0 1 0 0,2-1-1 0 0,1-5-738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1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21 780 0 0,'9'-20'11398'0'0,"-8"20"-11290"0"0,75 211 2487 0 0,-23-82-2280 0 0,23 61-150 0 0,-46-109-93 0 0,-30-81-54 0 0,0 1 1 0 0,0-1-1 0 0,0 1 1 0 0,0-1-1 0 0,0 0 1 0 0,0 0-1 0 0,0 1 1 0 0,0-1-1 0 0,0 0 1 0 0,0 1-1 0 0,1-1 0 0 0,-1 0 1 0 0,0 1-1 0 0,0-1 1 0 0,0 0-1 0 0,1 0 1 0 0,-1 1-1 0 0,0-1 1 0 0,0 0-1 0 0,1 0 1 0 0,-1 1-1 0 0,0-1 1 0 0,1 0-1 0 0,-1 0 1 0 0,0 0-1 0 0,0 0 1 0 0,1 0-1 0 0,-1 1 1 0 0,0-1-1 0 0,1 0 1 0 0,-1 0-1 0 0,0 0 0 0 0,1 0 1 0 0,-1 0-1 0 0,0 0 1 0 0,1 0-1 0 0,-1 0 1 0 0,0 0-1 0 0,1 0 1 0 0,-1 0-1 0 0,1-1 1 0 0,10-15 268 0 0,8-44-340 0 0,-14 40 108 0 0,-2 11-23 0 0,0 1 1 0 0,0 0-1 0 0,0 0 0 0 0,1 0 1 0 0,0 0-1 0 0,1 1 0 0 0,0 0 1 0 0,0 0-1 0 0,0 0 0 0 0,12-10 1 0 0,-14 14-67 0 0,1 0 0 0 0,0 1 0 0 0,0-1 0 0 0,1 1 0 0 0,-1 0 0 0 0,0 0 1 0 0,1 0-1 0 0,-1 1 0 0 0,1-1 0 0 0,-1 1 0 0 0,1 0 0 0 0,0 0 1 0 0,-1 1-1 0 0,1 0 0 0 0,0 0 0 0 0,0 0 0 0 0,0 0 0 0 0,-1 1 0 0 0,1-1 1 0 0,8 4-1 0 0,60 23-4612 0 0,-56-19 1544 0 0,0-1 1 0 0,27 8-1 0 0,-29-12 1690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2.1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25 416 672 0 0,'13'-8'559'0'0,"-1"0"-1"0"0,-1-1 1 0 0,0-1-1 0 0,0 0 1 0 0,-1 0-1 0 0,0-1 1 0 0,0 0-1 0 0,-2-1 1 0 0,15-24-1 0 0,-15 21-522 0 0,-1 0 0 0 0,0 0 0 0 0,-2 0 0 0 0,1-1 0 0 0,-2 0 0 0 0,0 0 0 0 0,-1 0-1 0 0,-1-1 1 0 0,0 1 0 0 0,-1-1 0 0 0,-1 1 0 0 0,-1-1 0 0 0,-5-32 0 0 0,6 48-36 0 0,0-1-1 0 0,0 1 1 0 0,0-1 0 0 0,-1 1-1 0 0,1-1 1 0 0,0 0 0 0 0,-1 1 0 0 0,1-1-1 0 0,-1 1 1 0 0,0 0 0 0 0,0-1-1 0 0,1 1 1 0 0,-1-1 0 0 0,0 1 0 0 0,0 0-1 0 0,0 0 1 0 0,0-1 0 0 0,0 1-1 0 0,-1 0 1 0 0,1 0 0 0 0,0 0 0 0 0,0 0-1 0 0,-1 1 1 0 0,1-1 0 0 0,-1 0-1 0 0,1 0 1 0 0,-3 0 0 0 0,2 1 1 0 0,-1 0 1 0 0,1 1 0 0 0,-1-1-1 0 0,1 1 1 0 0,-1-1-1 0 0,1 1 1 0 0,0 0 0 0 0,-1 0-1 0 0,1 0 1 0 0,0 0 0 0 0,0 0-1 0 0,-1 0 1 0 0,1 1-1 0 0,0-1 1 0 0,-2 3 0 0 0,-6 5 11 0 0,0 0 0 0 0,1 1 0 0 0,0 0 1 0 0,1 0-1 0 0,-12 19 0 0 0,11-11 65 0 0,1 0 0 0 0,0 1 0 0 0,2 1-1 0 0,0-1 1 0 0,1 1 0 0 0,1 0-1 0 0,0 0 1 0 0,2 0 0 0 0,0 28 0 0 0,2-37-18 0 0,1-1 0 0 0,0 1 0 0 0,1 0 0 0 0,0-1 0 0 0,0 1 0 0 0,1-1 0 0 0,1 0 0 0 0,7 16 0 0 0,-8-20-54 0 0,1 0 0 0 0,0 0-1 0 0,0-1 1 0 0,0 1 0 0 0,1-1 0 0 0,0 0-1 0 0,0 0 1 0 0,0-1 0 0 0,0 0 0 0 0,1 0-1 0 0,0 0 1 0 0,0 0 0 0 0,0-1 0 0 0,9 4-1 0 0,-7-5-156 0 0,-1 0 0 0 0,1-1 0 0 0,-1 1 1 0 0,1-2-1 0 0,0 1 0 0 0,-1-1 0 0 0,1 0 0 0 0,0-1 0 0 0,-1 1 0 0 0,1-2 0 0 0,-1 1 0 0 0,1-1 0 0 0,-1 0 0 0 0,0-1 0 0 0,1 1 0 0 0,-1-1 0 0 0,-1-1 0 0 0,1 0 0 0 0,6-4 0 0 0,4-3-458 0 0,-1 0 0 0 0,0-1 0 0 0,-1-1-1 0 0,-1-1 1 0 0,0 0 0 0 0,15-20 0 0 0,-9 8-177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2.5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209 58 60 0 0,'2'-2'99'0'0,"-1"0"1"0"0,0 0-1 0 0,0 0 1 0 0,0-1-1 0 0,-1 1 0 0 0,1 0 1 0 0,0 0-1 0 0,-1 0 1 0 0,1-1-1 0 0,-1 1 0 0 0,0 0 1 0 0,0-1-1 0 0,0 1 1 0 0,0-3-1 0 0,0 4-32 0 0,-1 0 0 0 0,1 0 0 0 0,0 0 1 0 0,-1 0-1 0 0,1 0 0 0 0,-1 0 0 0 0,1 0 0 0 0,-1 1 0 0 0,1-1 1 0 0,-1 0-1 0 0,0 0 0 0 0,0 0 0 0 0,1 1 0 0 0,-1-1 0 0 0,0 0 1 0 0,0 0-1 0 0,0 1 0 0 0,0-1 0 0 0,0 1 0 0 0,0-1 0 0 0,-1 0 1 0 0,-2 0 56 0 0,1 1 0 0 0,-1-1 0 0 0,0 0 0 0 0,0 1 0 0 0,0 0 0 0 0,0 0 0 0 0,1 0 1 0 0,-1 0-1 0 0,0 1 0 0 0,0 0 0 0 0,0-1 0 0 0,1 1 0 0 0,-1 1 0 0 0,-7 2 0 0 0,2 0-5 0 0,1 1 0 0 0,-1 1 0 0 0,1-1 0 0 0,0 1 0 0 0,0 1 0 0 0,1-1-1 0 0,-1 1 1 0 0,1 1 0 0 0,1-1 0 0 0,0 1 0 0 0,0 0 0 0 0,0 1 0 0 0,1-1-1 0 0,0 1 1 0 0,1 0 0 0 0,0 0 0 0 0,-4 16 0 0 0,4-10-42 0 0,0-1 0 0 0,1 1 1 0 0,1-1-1 0 0,1 1 0 0 0,0 0 1 0 0,1 16-1 0 0,1-16 111 0 0,1-1 0 0 0,0 1 0 0 0,6 18 0 0 0,-7-31-106 0 0,-1 0-1 0 0,1 0 0 0 0,-1 0 0 0 0,1 0 0 0 0,0 0 0 0 0,0 0 0 0 0,0 0 0 0 0,0 0 0 0 0,0 0 0 0 0,0-1 0 0 0,0 1 0 0 0,1 0 1 0 0,-1-1-1 0 0,1 1 0 0 0,-1-1 0 0 0,1 1 0 0 0,-1-1 0 0 0,1 0 0 0 0,0 0 0 0 0,0 0 0 0 0,0 0 0 0 0,0 0 0 0 0,0 0 0 0 0,2 1 1 0 0,-2-2-42 0 0,0-1 0 0 0,0 1 0 0 0,-1 0 0 0 0,1-1 0 0 0,0 1 0 0 0,0-1 0 0 0,0 0 0 0 0,-1 1 0 0 0,1-1 0 0 0,-1 0 0 0 0,1 0 0 0 0,0 0 0 0 0,-1 0 0 0 0,1 0 0 0 0,-1-1 0 0 0,0 1 0 0 0,0 0 0 0 0,1-1 0 0 0,-1 1 0 0 0,0-1 0 0 0,0 1 0 0 0,0-1 1 0 0,0 1-1 0 0,0-1 0 0 0,-1 0 0 0 0,1 1 0 0 0,0-5 0 0 0,5-10 65 0 0,-2 0 0 0 0,0 0 0 0 0,-1-1 0 0 0,0 1 0 0 0,0-32 0 0 0,6-39 1372 0 0,-9 86-1419 0 0,0 0 0 0 0,0 0 0 0 0,0 0 0 0 0,0 1 0 0 0,1-1 0 0 0,-1 0 0 0 0,0 0 0 0 0,0 0 0 0 0,1 1 0 0 0,-1-1 0 0 0,0 0 0 0 0,1 1 0 0 0,-1-1-1 0 0,1 0 1 0 0,-1 1 0 0 0,1-1 0 0 0,-1 0 0 0 0,1 1 0 0 0,-1-1 0 0 0,1 1 0 0 0,0-1 0 0 0,-1 1 0 0 0,1-1 0 0 0,0 1 0 0 0,-1-1 0 0 0,1 1 0 0 0,0 0 0 0 0,0-1 0 0 0,-1 1 0 0 0,2 0 0 0 0,0 0-43 0 0,0 0 0 0 0,-1 1 0 0 0,1-1 0 0 0,-1 1 1 0 0,1 0-1 0 0,0-1 0 0 0,-1 1 0 0 0,1 0 1 0 0,-1 0-1 0 0,0 0 0 0 0,1 0 0 0 0,-1 0 1 0 0,2 2-1 0 0,40 51-1751 0 0,-40-50 1500 0 0,14 21-2207 0 0,1-1 0 0 0,1-1 0 0 0,0 0 0 0 0,33 27-1 0 0,-37-38 1323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2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22 552 612 0 0,'61'43'3013'0'0,"42"35"2151"0"0,-114-92-5081 0 0,0 0 0 0 0,1 0 0 0 0,1-1 0 0 0,0 0 0 0 0,-8-20 0 0 0,10 22-54 0 0,-15-29-41 0 0,2-1 1 0 0,2-1 0 0 0,-20-72-1 0 0,34 103 12 0 0,1-1-1 0 0,1-1 1 0 0,0 1-1 0 0,1 0 1 0 0,0 0-1 0 0,1-1 0 0 0,1 1 1 0 0,0 0-1 0 0,1 0 1 0 0,0-1-1 0 0,1 1 1 0 0,1 1-1 0 0,0-1 1 0 0,1 0-1 0 0,1 1 0 0 0,8-16 1 0 0,-12 26 3 0 0,0-1 0 0 0,1 0 1 0 0,-1 1-1 0 0,1-1 0 0 0,0 1 0 0 0,0 0 0 0 0,0 0 1 0 0,0 0-1 0 0,0 0 0 0 0,1 1 0 0 0,-1-1 0 0 0,1 1 1 0 0,0 0-1 0 0,-1 0 0 0 0,1 0 0 0 0,0 0 1 0 0,0 1-1 0 0,1 0 0 0 0,-1 0 0 0 0,0 0 0 0 0,0 0 1 0 0,0 0-1 0 0,1 1 0 0 0,-1 0 0 0 0,0 0 1 0 0,1 0-1 0 0,4 1 0 0 0,-4 1-1 0 0,-1-1 0 0 0,1 1 0 0 0,-1 0 0 0 0,0 0 0 0 0,1 1 0 0 0,-1-1 0 0 0,0 1 0 0 0,-1 0-1 0 0,1 0 1 0 0,0 0 0 0 0,-1 0 0 0 0,0 1 0 0 0,0-1 0 0 0,0 1 0 0 0,0 0 0 0 0,0 0 0 0 0,-1 0 0 0 0,0 0 0 0 0,0 1 0 0 0,0-1 0 0 0,0 1 0 0 0,-1-1 0 0 0,1 1 0 0 0,0 8 0 0 0,1 1-185 0 0,-1 1 1 0 0,-1 0 0 0 0,-1 0 0 0 0,0 0 0 0 0,-1 0 0 0 0,0 0 0 0 0,-1-1 0 0 0,-1 1-1 0 0,-6 21 1 0 0,1-15-782 0 0,0-1 0 0 0,-1 1 0 0 0,-1-2 0 0 0,-1 1 0 0 0,-22 30-1 0 0,12-20-236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6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88 436 0 0,'-4'1'484'0'0,"-1"0"-1"0"0,1 0 1 0 0,1 1-1 0 0,-1 0 1 0 0,0 0-1 0 0,0 0 1 0 0,1 0-1 0 0,-1 0 1 0 0,-5 5-1 0 0,-4 9 12933 0 0,51-6-11710 0 0,64 2-1217 0 0,2-3 0 0 0,157-9 1 0 0,205-54-630 0 0,239-40-530 0 0,-652 92-393 0 0,-42 2-3511 0 0,1 0-4507 0 0,-18-5 4916 0 0,2 3 2941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21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1 616 0 0,'1'3'14349'0'0,"-2"14"-12942"0"0,-53 100-129 0 0,32-65-850 0 0,-20 77 1 0 0,34-99-390 0 0,1 0 0 0 0,2 1 0 0 0,1 0 0 0 0,2 0 0 0 0,1 0 0 0 0,1 0 0 0 0,2 0 0 0 0,7 41 0 0 0,-4-46-42 0 0,1 0 0 0 0,1 0 0 0 0,1 0 0 0 0,1-1-1 0 0,20 36 1 0 0,-26-54-22 0 0,1-1-1 0 0,0 0 1 0 0,1-1-1 0 0,-1 1 0 0 0,1-1 1 0 0,0 0-1 0 0,1 0 1 0 0,-1 0-1 0 0,1-1 1 0 0,0 1-1 0 0,7 3 1 0 0,-8-6-15 0 0,0-1 1 0 0,-1 1-1 0 0,1-1 1 0 0,0 1-1 0 0,0-1 0 0 0,0-1 1 0 0,0 1-1 0 0,1-1 1 0 0,-1 0-1 0 0,0 0 1 0 0,0 0-1 0 0,0-1 1 0 0,0 0-1 0 0,0 0 1 0 0,0 0-1 0 0,0-1 1 0 0,7-2-1 0 0,-3 0-3 0 0,-1-1 1 0 0,0 1-1 0 0,0-1 0 0 0,-1 0 1 0 0,0-1-1 0 0,0 0 0 0 0,0 0 1 0 0,0-1-1 0 0,-1 1 1 0 0,0-2-1 0 0,-1 1 0 0 0,1 0 1 0 0,-2-1-1 0 0,1 0 0 0 0,-1 0 1 0 0,0-1-1 0 0,0 1 0 0 0,-1-1 1 0 0,0 1-1 0 0,-1-1 0 0 0,0 0 1 0 0,-1 0-1 0 0,1-10 1 0 0,-1 18 17 0 0,-1-1 0 0 0,0 1 0 0 0,-1-1 1 0 0,1 1-1 0 0,0-1 0 0 0,0 1 0 0 0,-1-1 0 0 0,1 1 1 0 0,0-1-1 0 0,-1 1 0 0 0,0 0 0 0 0,1-1 1 0 0,-1 1-1 0 0,0 0 0 0 0,1-1 0 0 0,-1 1 1 0 0,0 0-1 0 0,0 0 0 0 0,0 0 0 0 0,0 0 1 0 0,-1 0-1 0 0,1 0 0 0 0,0 0 0 0 0,-3-2 1 0 0,1 2-54 0 0,0 0 1 0 0,0 0-1 0 0,0 0 0 0 0,0 1 1 0 0,-1-1-1 0 0,1 1 1 0 0,0 0-1 0 0,0-1 0 0 0,-1 2 1 0 0,1-1-1 0 0,-4 1 1 0 0,-5 1-424 0 0,0 0 0 0 0,-1 1 1 0 0,1 1-1 0 0,-22 10 1 0 0,-86 54-5590 0 0,56-29 2092 0 0,38-25 2453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17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12 124 0 0,'-9'-11'5777'0'0,"29"20"-126"0"0,-1-1-5129 0 0,180 74 3955 0 0,-26 4-3580 0 0,-60-22-293 0 0,-110-63-594 0 0,0 1 1 0 0,0-1-1 0 0,0 1 0 0 0,0 0 0 0 0,-1 0 0 0 0,1 1 0 0 0,-1-1 0 0 0,1 0 1 0 0,-1 1-1 0 0,0-1 0 0 0,1 1 0 0 0,-1 0 0 0 0,-1 0 0 0 0,1 0 0 0 0,0 0 1 0 0,-1 0-1 0 0,1 0 0 0 0,-1 0 0 0 0,1 5 0 0 0,-2-2-9 0 0,0-1 0 0 0,-1 1 0 0 0,0-1 0 0 0,0 0-1 0 0,0 1 1 0 0,0-1 0 0 0,-1 0 0 0 0,0 0 0 0 0,0 0 0 0 0,0 0 0 0 0,-5 8 0 0 0,-17 27-312 0 0,-2-1 0 0 0,-48 56 0 0 0,-8 12-4330 0 0,58-77 1473 0 0,0 0 0 0 0,-32 28 0 0 0,31-35 1320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20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431 79 260 0 0,'-6'-24'6721'0'0,"6"23"-6182"0"0,0 0 0 0 0,0-1 0 0 0,0 1 0 0 0,0 0 0 0 0,0 0 0 0 0,-1 0 0 0 0,1-1 0 0 0,0 1 0 0 0,-1 0 0 0 0,1 0 0 0 0,-1 0-1 0 0,1 0 1 0 0,-1-1 0 0 0,0 1 0 0 0,0-1 0 0 0,-18-5 622 0 0,5 6-1046 0 0,0 0 1 0 0,0 0-1 0 0,0 2 0 0 0,0 0 1 0 0,0 0-1 0 0,0 1 1 0 0,0 1-1 0 0,0 1 0 0 0,1 0 1 0 0,-1 0-1 0 0,1 1 0 0 0,-23 13 1 0 0,21-9-91 0 0,-1 0 1 0 0,2 2 0 0 0,-1 0 0 0 0,1 0-1 0 0,1 2 1 0 0,0-1 0 0 0,1 2-1 0 0,0-1 1 0 0,-17 28 0 0 0,23-30-6 0 0,-1 0 1 0 0,1 0 0 0 0,1 0 0 0 0,0 1-1 0 0,1-1 1 0 0,-5 20 0 0 0,8-27-9 0 0,1 1 0 0 0,-1-1 0 0 0,1 0 0 0 0,0 0 0 0 0,0 0 0 0 0,0 0 0 0 0,1 0 0 0 0,-1 0 0 0 0,1 1 0 0 0,0-1 0 0 0,1 0 0 0 0,-1-1 0 0 0,0 1 0 0 0,1 0 0 0 0,0 0-1 0 0,0-1 1 0 0,0 1 0 0 0,1-1 0 0 0,-1 1 0 0 0,1-1 0 0 0,-1 0 0 0 0,1 0 0 0 0,6 4 0 0 0,13 8 1 0 0,0-1-1 0 0,1-1 1 0 0,0-1-1 0 0,1-1 1 0 0,0-1-1 0 0,27 7 1 0 0,-18-7-73 0 0,-1 3 0 0 0,51 26 0 0 0,-80-37 38 0 0,0 0-1 0 0,1 0 0 0 0,-1 0 0 0 0,0 0 1 0 0,0 1-1 0 0,0 0 0 0 0,0-1 0 0 0,-1 1 0 0 0,1 0 1 0 0,-1 1-1 0 0,1-1 0 0 0,-1 0 0 0 0,0 1 1 0 0,0-1-1 0 0,-1 1 0 0 0,1-1 0 0 0,-1 1 0 0 0,0 0 1 0 0,0 0-1 0 0,0-1 0 0 0,0 1 0 0 0,-1 0 1 0 0,1 0-1 0 0,-1 0 0 0 0,0 0 0 0 0,-1 0 1 0 0,1 0-1 0 0,0 0 0 0 0,-1 0 0 0 0,-2 6 0 0 0,1-4 8 0 0,-1 1 0 0 0,1-1-1 0 0,-2 0 1 0 0,1 0 0 0 0,-1 0-1 0 0,0-1 1 0 0,0 1 0 0 0,0-1-1 0 0,-1 0 1 0 0,1 0 0 0 0,-1 0-1 0 0,-1-1 1 0 0,1 0 0 0 0,-1 0-1 0 0,1 0 1 0 0,-13 5 0 0 0,12-6-4 0 0,-1 0 1 0 0,0-1-1 0 0,0 0 1 0 0,0 0 0 0 0,0-1-1 0 0,0 0 1 0 0,0 0 0 0 0,0-1-1 0 0,-1 1 1 0 0,1-2-1 0 0,0 1 1 0 0,-13-3 0 0 0,16 2 18 0 0,0 0 0 0 0,0 0 0 0 0,1-1 0 0 0,-1 0 1 0 0,0 1-1 0 0,1-1 0 0 0,-1 0 0 0 0,1-1 0 0 0,0 1 0 0 0,-1 0 1 0 0,1-1-1 0 0,0 0 0 0 0,1 0 0 0 0,-1 0 0 0 0,0 0 0 0 0,1 0 1 0 0,0-1-1 0 0,0 1 0 0 0,0-1 0 0 0,0 1 0 0 0,0-1 0 0 0,1 0 1 0 0,-1 1-1 0 0,0-6 0 0 0,-1-9 12 0 0,0 0 1 0 0,1 0 0 0 0,1 0-1 0 0,1 0 1 0 0,0 0-1 0 0,1 0 1 0 0,1 0-1 0 0,1 0 1 0 0,6-22-1 0 0,10-20-447 0 0,33-78 0 0 0,-10 33-2145 0 0,34-69-8974 0 0,-66 152 9912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21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26 152 0 0,'-3'-20'4672'0'0,"-5"15"758"0"0,-1 9-2129 0 0,2 2-1832 0 0,-6 7-1048 0 0,1 3-77 0 0,0 1 0 0 0,1 0 1 0 0,1 0-1 0 0,0 1 0 0 0,1 0 0 0 0,1 0 1 0 0,1 1-1 0 0,1 0 0 0 0,-6 31 0 0 0,3-4-116 0 0,3 1 0 0 0,-2 92-1 0 0,8-121-226 0 0,1 0 0 0 0,1 0 0 0 0,0 0 0 0 0,1 0 0 0 0,1-1 0 0 0,1 1 0 0 0,1-1 0 0 0,0 0 0 0 0,1 0 0 0 0,1-1 0 0 0,10 18 0 0 0,-13-27-10 0 0,0 0 1 0 0,0 0 0 0 0,1-1-1 0 0,0 1 1 0 0,0-1-1 0 0,1 0 1 0 0,0-1-1 0 0,0 0 1 0 0,0 0-1 0 0,0 0 1 0 0,1-1 0 0 0,-1 0-1 0 0,1 0 1 0 0,0-1-1 0 0,1 0 1 0 0,-1-1-1 0 0,0 0 1 0 0,1 0 0 0 0,0-1-1 0 0,-1 0 1 0 0,1 0-1 0 0,0-1 1 0 0,-1 0-1 0 0,1 0 1 0 0,9-2-1 0 0,-6 0-35 0 0,-1-1-1 0 0,0 0 0 0 0,0 0 0 0 0,-1-1 0 0 0,1 0 0 0 0,19-11 0 0 0,-26 13 33 0 0,-1 0 0 0 0,1-1-1 0 0,-1 1 1 0 0,1-1 0 0 0,-1 1-1 0 0,0-1 1 0 0,0 0 0 0 0,0 0 0 0 0,0 0-1 0 0,-1-1 1 0 0,1 1 0 0 0,-1-1-1 0 0,0 1 1 0 0,0-1 0 0 0,0 0-1 0 0,0 0 1 0 0,-1 0 0 0 0,1 0 0 0 0,-1 0-1 0 0,0 0 1 0 0,0-7 0 0 0,-1 9 9 0 0,-1-1-1 0 0,0 1 1 0 0,0 0 0 0 0,0-1 0 0 0,0 1-1 0 0,0 0 1 0 0,0-1 0 0 0,-1 1 0 0 0,1 0 0 0 0,-1 0-1 0 0,1 0 1 0 0,-1 0 0 0 0,0 0 0 0 0,0 1-1 0 0,0-1 1 0 0,0 0 0 0 0,0 1 0 0 0,0 0 0 0 0,0-1-1 0 0,0 1 1 0 0,-1 0 0 0 0,1 0 0 0 0,-1 0-1 0 0,1 0 1 0 0,0 1 0 0 0,-1-1 0 0 0,-4 0 0 0 0,-7-2-15 0 0,-1 0 0 0 0,0 1 0 0 0,-17-1 0 0 0,10 3-221 0 0,-1 0 0 0 0,1 2 0 0 0,-27 5-1 0 0,-8 9-2883 0 0,9 10-4782 0 0,34-10 3712 0 0,13-7 2527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2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36 392 0 0,'2'-15'1923'0'0,"1"-2"167"0"0,-3 17-2033 0 0,0 0 0 0 0,0 0 0 0 0,0 0 0 0 0,-1 0 0 0 0,1 0 0 0 0,0 0 0 0 0,0 0 0 0 0,0 0 1 0 0,0 0-1 0 0,0 0 0 0 0,0 0 0 0 0,0 0 0 0 0,-1 0 0 0 0,1 0 0 0 0,0 0 0 0 0,0 0 0 0 0,0 0 0 0 0,0 0 0 0 0,0 0 0 0 0,0 0 0 0 0,0 0 0 0 0,-1 0 0 0 0,1 0 0 0 0,0 0 0 0 0,0 0 0 0 0,0 0 0 0 0,0 0 0 0 0,0 0 1 0 0,0 0-1 0 0,0 0 0 0 0,0 0 0 0 0,-1 0 0 0 0,1 0 0 0 0,0 0 0 0 0,0-1 0 0 0,0 1 0 0 0,0 0 0 0 0,0 0 0 0 0,0 0 0 0 0,0 0 0 0 0,0 0 0 0 0,0 0 0 0 0,0 0 0 0 0,0 0 0 0 0,0-1 0 0 0,0 1 0 0 0,0 0 1 0 0,0 0-1 0 0,0 0 0 0 0,0 0 0 0 0,0 0 0 0 0,0 0 0 0 0,0 0 0 0 0,0-1 0 0 0,0 1 0 0 0,0 0 0 0 0,0 0 0 0 0,0 0 0 0 0,0 0 0 0 0,0 0 0 0 0,0 0 0 0 0,0 0 0 0 0,0-1 0 0 0,0 1 0 0 0,-5 7 78 0 0,1 0 0 0 0,0 0 0 0 0,0 1-1 0 0,1-1 1 0 0,-1 1 0 0 0,2 0-1 0 0,-1 0 1 0 0,1 0 0 0 0,0 0 0 0 0,1 0-1 0 0,0 0 1 0 0,0 1 0 0 0,1 8 0 0 0,1 9-85 0 0,0 0 0 0 0,2-1 0 0 0,1 1 0 0 0,1 0 0 0 0,14 41 1 0 0,-14-56-45 0 0,-1 0 1 0 0,1 0-1 0 0,1-1 1 0 0,0 0-1 0 0,0 0 1 0 0,13 14-1 0 0,-15-19-19 0 0,0-1 1 0 0,1 1-1 0 0,-1-1 0 0 0,1-1 1 0 0,0 1-1 0 0,1-1 0 0 0,-1 0 1 0 0,0 0-1 0 0,1 0 1 0 0,0-1-1 0 0,-1 1 0 0 0,1-2 1 0 0,8 3-1 0 0,-10-3-30 0 0,-1 0 0 0 0,0-1 0 0 0,0 1 1 0 0,1-1-1 0 0,-1 0 0 0 0,0 0 0 0 0,1 0 0 0 0,-1 0 0 0 0,0 0 1 0 0,1-1-1 0 0,-1 0 0 0 0,0 1 0 0 0,0-1 0 0 0,0 0 0 0 0,1-1 0 0 0,-1 1 1 0 0,0-1-1 0 0,-1 1 0 0 0,1-1 0 0 0,0 0 0 0 0,0 0 0 0 0,-1 0 1 0 0,1 0-1 0 0,-1 0 0 0 0,1-1 0 0 0,-1 1 0 0 0,0-1 0 0 0,0 0 0 0 0,0 1 1 0 0,2-7-1 0 0,-3 8 38 0 0,-1 0 0 0 0,1 0 0 0 0,0-1 0 0 0,-1 1 0 0 0,1 0 0 0 0,-1-1 0 0 0,0 1 0 0 0,1-1 0 0 0,-1 1 0 0 0,0 0 0 0 0,0-1 0 0 0,0 1 1 0 0,0-1-1 0 0,0 1 0 0 0,0 0 0 0 0,-1-1 0 0 0,1 1 0 0 0,0-1 0 0 0,-1 1 0 0 0,1 0 0 0 0,-1-1 0 0 0,1 1 0 0 0,-1 0 0 0 0,0-1 0 0 0,1 1 0 0 0,-1 0 0 0 0,0 0 0 0 0,0 0 0 0 0,0 0 0 0 0,0 0 0 0 0,0 0 1 0 0,0 0-1 0 0,0 0 0 0 0,0 0 0 0 0,0 0 0 0 0,-1 1 0 0 0,1-1 0 0 0,0 0 0 0 0,0 1 0 0 0,-1-1 0 0 0,1 1 0 0 0,-3-1 0 0 0,-1 0-73 0 0,-1 0 1 0 0,1 0-1 0 0,-1 0 0 0 0,1 1 1 0 0,-1 0-1 0 0,1 0 0 0 0,-1 1 1 0 0,0 0-1 0 0,1-1 0 0 0,0 2 1 0 0,-1-1-1 0 0,1 1 0 0 0,0 0 1 0 0,-1 0-1 0 0,-8 5 0 0 0,8-4-332 0 0,0 1 0 0 0,0 0 1 0 0,1 0-1 0 0,-1 0 0 0 0,1 1 0 0 0,0 0 0 0 0,0 0 0 0 0,0 1 0 0 0,1-1 0 0 0,0 1 0 0 0,0 0 0 0 0,-4 6 0 0 0,-1 4-714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2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0 936 0 0,'-1'1'332'0'0,"-1"0"-1"0"0,0 0 1 0 0,1-1 0 0 0,-1 1-1 0 0,1 0 1 0 0,-1 0 0 0 0,1 1-1 0 0,-1-1 1 0 0,1 0 0 0 0,0 0-1 0 0,0 1 1 0 0,-1-1 0 0 0,1 1-1 0 0,0-1 1 0 0,0 1 0 0 0,1-1-1 0 0,-1 1 1 0 0,0 0 0 0 0,0-1-1 0 0,1 1 1 0 0,-1 0 0 0 0,0 1-1 0 0,-12 44 1288 0 0,-4 26-345 0 0,-16 79-447 0 0,21-61-2068 0 0,9-30-544 0 0,6-17-731 0 0,-2-39 2023 0 0,0 1 0 0 0,0-1 1 0 0,0 0-1 0 0,1 0 0 0 0,0 0 1 0 0,0 1-1 0 0,0-2 0 0 0,1 1 1 0 0,4 7-1 0 0,3 0-782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3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0 712 0 0,'9'18'7316'0'0,"21"28"-6402"0"0,-28-44-664 0 0,15 21-384 0 0,1 0 0 0 0,1-2 0 0 0,1 0 1 0 0,44 35-1 0 0,-42-40-962 0 0,0-1 1 0 0,1-1-1 0 0,0-1 1 0 0,1 0-1 0 0,38 12 1 0 0,-32-16-75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3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5 592 0 0,'-4'-4'5830'0'0,"-6"10"-4529"0"0,-5 10-734 0 0,14-14-316 0 0,0-1 1 0 0,1 1-1 0 0,-1-1 0 0 0,1 1 0 0 0,-1 0 0 0 0,1-1 1 0 0,-1 1-1 0 0,1 0 0 0 0,0-1 0 0 0,0 1 1 0 0,0 0-1 0 0,0-1 0 0 0,0 1 0 0 0,0 2 0 0 0,1-1 20 0 0,0 0-1 0 0,1 0 0 0 0,-1 0 1 0 0,0 0-1 0 0,1 0 0 0 0,0 0 1 0 0,-1 0-1 0 0,1 0 0 0 0,0 0 1 0 0,1-1-1 0 0,2 4 0 0 0,10 7 207 0 0,0-1-1 0 0,29 18 1 0 0,-8-5-400 0 0,-27-19-147 0 0,32 30 200 0 0,-37-32-383 0 0,0 1 0 0 0,1-1 0 0 0,-2 1 0 0 0,1 0 0 0 0,-1 0 1 0 0,1 0-1 0 0,-2 1 0 0 0,1-1 0 0 0,0 1 0 0 0,2 11 0 0 0,-4-14-240 0 0,-1 0 0 0 0,0 0 1 0 0,0 0-1 0 0,0 1 0 0 0,-1-1 0 0 0,1 0 0 0 0,-1 0 0 0 0,0 0 0 0 0,0 0 0 0 0,0-1 0 0 0,0 1 0 0 0,0 0 0 0 0,0 0 0 0 0,-1 0 0 0 0,0-1 0 0 0,1 1 1 0 0,-1-1-1 0 0,0 1 0 0 0,0-1 0 0 0,0 0 0 0 0,-1 0 0 0 0,1 0 0 0 0,0 0 0 0 0,-6 3 0 0 0,-1-2-731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3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0 297 580 0 0,'3'-8'1183'0'0,"0"0"1"0"0,1 0-1 0 0,0 0 0 0 0,0 0 1 0 0,1 1-1 0 0,9-13 0 0 0,-5 10-448 0 0,1 0 0 0 0,0 0 1 0 0,19-14-1 0 0,57-29-1893 0 0,-26 23-1226 0 0,24-16-1716 0 0,-24 11 1243 0 0,-30 23 1684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4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31 117 48 0 0,'-3'-3'400'0'0,"-11"-10"1217"0"0,1-5 1576 0 0,13 16-3087 0 0,0 1 1 0 0,0 0 0 0 0,0-1-1 0 0,0 1 1 0 0,0 0 0 0 0,0-1-1 0 0,1 1 1 0 0,-1 0 0 0 0,0-1-1 0 0,1 1 1 0 0,-1 0 0 0 0,0 0-1 0 0,1-1 1 0 0,0 1 0 0 0,-1 0-1 0 0,1 0 1 0 0,0 0 0 0 0,0 0-1 0 0,-1 0 1 0 0,1 0 0 0 0,0 0-1 0 0,0 0 1 0 0,0 0-1 0 0,0 0 1 0 0,0 1 0 0 0,0-1-1 0 0,1 0 1 0 0,-1 1 0 0 0,2-2-1 0 0,9-6 161 0 0,0 1 0 0 0,1 0 0 0 0,-1 1 0 0 0,21-8 0 0 0,-30 13-281 0 0,0 0 0 0 0,0 0 0 0 0,1 0-1 0 0,-1 0 1 0 0,0 1 0 0 0,1-1 0 0 0,-1 1 0 0 0,0 0 0 0 0,1 0 0 0 0,-1 0 0 0 0,0 0 0 0 0,1 1 0 0 0,-1-1 0 0 0,0 1 0 0 0,0 0 0 0 0,1 0 0 0 0,-1 0 0 0 0,0 0 0 0 0,0 1-1 0 0,0-1 1 0 0,0 1 0 0 0,0 0 0 0 0,-1-1 0 0 0,4 4 0 0 0,-4 0-57 0 0,0-1 0 0 0,-1 0 0 0 0,1 1 0 0 0,-1-1 1 0 0,0 1-1 0 0,-1 0 0 0 0,1-1 0 0 0,-1 1 0 0 0,0 0 0 0 0,0-1 0 0 0,0 1 0 0 0,-1 0 0 0 0,0-1 0 0 0,0 1 0 0 0,-1 5 0 0 0,-2 19-352 0 0,4-10 291 0 0,-1-16 125 0 0,1 1 0 0 0,0-1 0 0 0,0 1 1 0 0,0 0-1 0 0,0-1 0 0 0,1 1 0 0 0,-1-1 0 0 0,1 1 0 0 0,0-1 1 0 0,0 1-1 0 0,0-1 0 0 0,2 5 0 0 0,13 7 46 0 0,2-5-16 0 0,40 10 88 0 0,13 5 68 0 0,-66-23-225 0 0,1 1 0 0 0,-1 0 0 0 0,0-1 0 0 0,0 2 0 0 0,-1-1-1 0 0,1 0 1 0 0,-1 1 0 0 0,1 0 0 0 0,4 7 0 0 0,-7-9-66 0 0,-1 0 0 0 0,1 0 0 0 0,-1 1 1 0 0,0-1-1 0 0,0 0 0 0 0,0 1 0 0 0,0-1 0 0 0,-1 1 0 0 0,1-1 0 0 0,-1 1 0 0 0,1 0 0 0 0,-1-1 1 0 0,0 1-1 0 0,0-1 0 0 0,0 1 0 0 0,0 0 0 0 0,-1-1 0 0 0,1 1 0 0 0,-1-1 0 0 0,1 1 1 0 0,-1-1-1 0 0,0 1 0 0 0,0-1 0 0 0,0 1 0 0 0,0-1 0 0 0,-1 0 0 0 0,1 0 0 0 0,-4 5 1 0 0,-30 31-1817 0 0,9-18 689 0 0,2-3 394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4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26 24 0 0,'0'-6'843'0'0,"0"-13"6115"0"0,-4 29-6702 0 0,1 9-245 0 0,2-1 0 0 0,0 1 0 0 0,1 0 1 0 0,4 36-1 0 0,-3-42-209 0 0,23 199-6281 0 0,-19-174 5323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1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 1060 0 0,'1'-3'1038'0'0,"1"0"0"0"0,-1 0 1 0 0,1 0-1 0 0,0 0 0 0 0,0 0 0 0 0,1 0 0 0 0,-1 0 0 0 0,0 1 0 0 0,1 0 1 0 0,0-1-1 0 0,-1 1 0 0 0,1 0 0 0 0,0 0 0 0 0,4-2 0 0 0,19-3 952 0 0,-1 2-3287 0 0,12-8-5995 0 0,7-2-347 0 0,-24 11 5901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22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11 1052 0 0,'13'-7'4158'0'0,"-14"4"-2236"0"0,-25 4-1296 0 0,14 0-405 0 0,-6 0-130 0 0,0 1 1 0 0,-1 1 0 0 0,1 0-1 0 0,1 2 1 0 0,-1 0-1 0 0,0 1 1 0 0,1 0 0 0 0,-22 13-1 0 0,30-14-7 0 0,1 0 0 0 0,0 1 0 0 0,0 0 0 0 0,1 0 0 0 0,-1 1 0 0 0,1 0 0 0 0,1 0 0 0 0,-1 1 0 0 0,1-1 0 0 0,0 2 0 0 0,1-1 0 0 0,0 0 0 0 0,1 1-1 0 0,-1 0 1 0 0,2 0 0 0 0,-1 0 0 0 0,-2 13 0 0 0,3-10 147 0 0,1 0 1 0 0,0 0-1 0 0,1 0 0 0 0,0 0 0 0 0,1 0 0 0 0,0 1 0 0 0,1-1 0 0 0,3 14 0 0 0,-2-19-21 0 0,0 0-1 0 0,0 0 1 0 0,0 0-1 0 0,1 0 1 0 0,0-1-1 0 0,1 1 1 0 0,0-1-1 0 0,0 0 1 0 0,0 0-1 0 0,0 0 1 0 0,1 0-1 0 0,0-1 1 0 0,1 0-1 0 0,7 7 1 0 0,31 18 341 0 0,84 45 1 0 0,-69-43-571 0 0,-53-29 13 0 0,0 1 0 0 0,-1-1 1 0 0,1 1-1 0 0,-1 0 0 0 0,0 1 1 0 0,0-1-1 0 0,0 1 0 0 0,0 0 1 0 0,-1 0-1 0 0,0 0 0 0 0,0 1 1 0 0,-1 0-1 0 0,1 0 0 0 0,-1 0 0 0 0,0 0 1 0 0,-1 0-1 0 0,1 0 0 0 0,-1 1 1 0 0,-1-1-1 0 0,1 1 0 0 0,-1-1 1 0 0,0 1-1 0 0,-1 0 0 0 0,1-1 1 0 0,-1 1-1 0 0,-1 0 0 0 0,1 0 1 0 0,-1-1-1 0 0,0 1 0 0 0,-1-1 0 0 0,0 1 1 0 0,0-1-1 0 0,0 1 0 0 0,-1-1 1 0 0,0 0-1 0 0,0 0 0 0 0,0 0 1 0 0,-1-1-1 0 0,0 1 0 0 0,0-1 1 0 0,0 0-1 0 0,-7 7 0 0 0,3-4-16 0 0,-49 40-121 0 0,55-46 137 0 0,-1-1 0 0 0,1 1 0 0 0,-1-1 0 0 0,1 1 0 0 0,-1-1 0 0 0,0 0 0 0 0,0 0 0 0 0,1 0 0 0 0,-1 0 0 0 0,0-1 0 0 0,0 1 0 0 0,0-1 0 0 0,0 1 0 0 0,0-1 0 0 0,0 0 0 0 0,0-1 0 0 0,0 1 0 0 0,0 0 0 0 0,0-1 0 0 0,0 1 0 0 0,-2-2 0 0 0,2 0 8 0 0,1 1-1 0 0,-1-1 1 0 0,1 0 0 0 0,0 0-1 0 0,0 0 1 0 0,0-1 0 0 0,0 1 0 0 0,0 0-1 0 0,0-1 1 0 0,1 1 0 0 0,-1-1-1 0 0,1 1 1 0 0,0-1 0 0 0,-1 0 0 0 0,1 0-1 0 0,0 0 1 0 0,1 1 0 0 0,-1-1 0 0 0,1 0-1 0 0,-1 0 1 0 0,1 0 0 0 0,0 0-1 0 0,0-4 1 0 0,0-11 5 0 0,1 1 0 0 0,4-30 0 0 0,-3 37-12 0 0,7-43-702 0 0,2 1 0 0 0,21-60 0 0 0,-1 28-4773 0 0,75-140-1 0 0,-77 172 3747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35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34 652 0 0,'-5'-33'11701'0'0,"5"53"-11130"0"0,4 96-980 0 0,-1-74-2787 0 0,2 0 1 0 0,12 45-1 0 0,-11-56 1516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2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37 1056 0 0,'20'-33'11448'0'0,"-20"33"-11413"0"0,0-1 0 0 0,0 1 1 0 0,0 0-1 0 0,0 0 0 0 0,0 0 1 0 0,0 0-1 0 0,0 0 0 0 0,0 0 0 0 0,0 0 1 0 0,0 0-1 0 0,0-1 0 0 0,0 1 1 0 0,0 0-1 0 0,0 0 0 0 0,0 0 0 0 0,0 0 1 0 0,0 0-1 0 0,0 0 0 0 0,0 0 0 0 0,0 0 1 0 0,0-1-1 0 0,0 1 0 0 0,-1 0 1 0 0,1 0-1 0 0,0 0 0 0 0,0 0 0 0 0,0 0 1 0 0,0 0-1 0 0,0 0 0 0 0,0 0 1 0 0,0 0-1 0 0,0 0 0 0 0,0 0 0 0 0,-1 0 1 0 0,1 0-1 0 0,0-1 0 0 0,0 1 0 0 0,0 0 1 0 0,0 0-1 0 0,0 0 0 0 0,0 0 1 0 0,0 0-1 0 0,0 0 0 0 0,-1 0 0 0 0,1 0 1 0 0,0 0-1 0 0,0 0 0 0 0,0 0 1 0 0,0 0-1 0 0,0 1 0 0 0,0-1 0 0 0,0 0 1 0 0,-1 0-1 0 0,1 0 0 0 0,0 0 0 0 0,0 0 1 0 0,0 0-1 0 0,0 0 0 0 0,0 0 1 0 0,0 0-1 0 0,0 0 0 0 0,0 0 0 0 0,0 0 1 0 0,0 0-1 0 0,-1 0 0 0 0,1 1 1 0 0,0-1-1 0 0,-19 14-89 0 0,16-11 140 0 0,-1 1 0 0 0,0-1 1 0 0,1 0-1 0 0,0 1 1 0 0,0 0-1 0 0,0 0 0 0 0,0 0 1 0 0,0 0-1 0 0,1 0 0 0 0,0 0 1 0 0,0 1-1 0 0,0-1 1 0 0,1 1-1 0 0,-1 0 0 0 0,1-1 1 0 0,0 1-1 0 0,0 0 0 0 0,1 0 1 0 0,-1 0-1 0 0,1-1 1 0 0,0 1-1 0 0,1 0 0 0 0,-1 0 1 0 0,1 0-1 0 0,0-1 0 0 0,0 1 1 0 0,0 0-1 0 0,1-1 1 0 0,-1 1-1 0 0,1-1 0 0 0,0 1 1 0 0,1-1-1 0 0,-1 0 0 0 0,1 0 1 0 0,0 0-1 0 0,0 0 0 0 0,0 0 1 0 0,0-1-1 0 0,1 1 1 0 0,-1-1-1 0 0,6 4 0 0 0,5 2 16 0 0,1 0-1 0 0,-1-1 1 0 0,1-1-1 0 0,28 10 1 0 0,-30-12-99 0 0,0-1 1 0 0,0 2 0 0 0,-1 0-1 0 0,0 0 1 0 0,0 1 0 0 0,-1 0-1 0 0,0 1 1 0 0,11 10-1 0 0,-20-16-10 0 0,0 0-1 0 0,0 0 1 0 0,0 1-1 0 0,0-1 0 0 0,-1 0 1 0 0,1 1-1 0 0,0 0 1 0 0,-1-1-1 0 0,0 1 0 0 0,0 0 1 0 0,0 0-1 0 0,0 0 1 0 0,0 0-1 0 0,0 0 0 0 0,-1 0 1 0 0,0 0-1 0 0,1 0 1 0 0,-1 0-1 0 0,0 0 1 0 0,0 0-1 0 0,-1 3 0 0 0,-1-1 3 0 0,1 0-1 0 0,-1 0 1 0 0,0-1 0 0 0,-1 1-1 0 0,1-1 1 0 0,-1 0-1 0 0,1 0 1 0 0,-1 0-1 0 0,-1 0 1 0 0,1 0 0 0 0,-7 6-1 0 0,-4 1-721 0 0,0 0 0 0 0,-1-1 0 0 0,0 0 0 0 0,0-2 0 0 0,-1 1 0 0 0,-20 6 0 0 0,32-14 156 0 0,-1 1 0 0 0,0-1 1 0 0,0 0-1 0 0,0 0 0 0 0,0 0 1 0 0,0-1-1 0 0,0 0 0 0 0,0 0 1 0 0,0 0-1 0 0,-7-2 0 0 0,11 2 380 0 0,-1 0 0 0 0,1-1-1 0 0,-1 1 1 0 0,1-1 0 0 0,-1 1-1 0 0,1-1 1 0 0,0 0-1 0 0,-1 0 1 0 0,1 0 0 0 0,0 1-1 0 0,-1-1 1 0 0,1 0 0 0 0,0-1-1 0 0,0 1 1 0 0,0 0 0 0 0,0 0-1 0 0,0 0 1 0 0,0-1-1 0 0,-1-1 1 0 0,1 1 39 0 0,1 1-1 0 0,-1-1 1 0 0,1 0-1 0 0,0 0 1 0 0,-1 0-1 0 0,1 0 1 0 0,0 1-1 0 0,0-1 1 0 0,0 0-1 0 0,0 0 0 0 0,0 0 1 0 0,1-3-1 0 0,3-8-778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2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44 872 0 0,'2'-1'230'0'0,"-1"1"0"0"0,0-1 0 0 0,0 0 0 0 0,0 0 0 0 0,0 0 0 0 0,0 0 0 0 0,0 0 0 0 0,0-1 0 0 0,0 1 0 0 0,0 0 0 0 0,0 0-1 0 0,-1-1 1 0 0,1 1 0 0 0,0 0 0 0 0,-1-1 0 0 0,1 1 0 0 0,-1-1 0 0 0,0 1 0 0 0,1 0 0 0 0,-1-1 0 0 0,0 1 0 0 0,0-3 0 0 0,-1 3-108 0 0,0-1 1 0 0,0 1-1 0 0,0 0 0 0 0,0 1 1 0 0,0-1-1 0 0,0 0 1 0 0,0 0-1 0 0,0 0 0 0 0,0 1 1 0 0,0-1-1 0 0,-1 0 0 0 0,1 1 1 0 0,0-1-1 0 0,0 1 0 0 0,-1 0 1 0 0,1-1-1 0 0,0 1 1 0 0,-1 0-1 0 0,1 0 0 0 0,0 0 1 0 0,-1 0-1 0 0,1 0 0 0 0,-1 0 1 0 0,-1 0-1 0 0,-17 2 38 0 0,1 0 1 0 0,0 1-1 0 0,1 1 0 0 0,-1 1 0 0 0,1 0 1 0 0,0 2-1 0 0,0 0 0 0 0,0 1 0 0 0,-22 14 1 0 0,22-12-1580 0 0,1 2 0 0 0,0 0 0 0 0,1 0 1 0 0,-28 29-1 0 0,30-22-222 0 0,7-1 201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2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1 336 0 0,'5'50'7060'0'0,"0"11"-5413"0"0,-1 157 862 0 0,3-73-4498 0 0,-6-142 1855 0 0,2 40-1871 0 0,3 21-2819 0 0,-2-48 3236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3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25 516 0 0,'-23'-11'9211'0'0,"40"7"-2667"0"0,-11 3-6633 0 0,16-3 428 0 0,0 1 0 0 0,0 1 1 0 0,42 2-1 0 0,-58 0-361 0 0,0 1 1 0 0,-1-1-1 0 0,1 1 1 0 0,0 0-1 0 0,0 0 1 0 0,-1 1-1 0 0,1 0 0 0 0,0 0 1 0 0,-1 0-1 0 0,0 1 1 0 0,0 0-1 0 0,0 0 1 0 0,0 0-1 0 0,0 0 1 0 0,0 1-1 0 0,-1 0 1 0 0,1 0-1 0 0,-1 0 1 0 0,6 8-1 0 0,-9-9-18 0 0,1 0-1 0 0,-1 0 1 0 0,1 1-1 0 0,-1-1 1 0 0,0 1 0 0 0,0-1-1 0 0,-1 1 1 0 0,1 0-1 0 0,-1-1 1 0 0,0 1-1 0 0,0 0 1 0 0,0-1 0 0 0,0 1-1 0 0,0 0 1 0 0,-1-1-1 0 0,-2 8 1 0 0,-1 3-174 0 0,-1-1 1 0 0,-14 27-1 0 0,1-2 29 0 0,17-37 186 0 0,0 0 1 0 0,0 1 0 0 0,1-1-1 0 0,-1 1 1 0 0,1-1-1 0 0,0 0 1 0 0,-1 1-1 0 0,1-1 1 0 0,0 1 0 0 0,0-1-1 0 0,0 1 1 0 0,0-1-1 0 0,0 1 1 0 0,0-1-1 0 0,0 1 1 0 0,0-1 0 0 0,1 1-1 0 0,-1 1 1 0 0,2-1 9 0 0,0-1 0 0 0,0 1-1 0 0,0-1 1 0 0,0 1 0 0 0,0-1 0 0 0,0 0 0 0 0,0 1 0 0 0,1-1 0 0 0,-1 0 0 0 0,0-1 0 0 0,5 2-1 0 0,16 7 137 0 0,2-1-68 0 0,0 1 0 0 0,33 19 1 0 0,-51-24-84 0 0,-1 0 0 0 0,0 0 0 0 0,0 1 0 0 0,0-1 0 0 0,0 1 0 0 0,-1 1 0 0 0,0-1 0 0 0,0 1 0 0 0,0 0 0 0 0,-1 0 1 0 0,0 0-1 0 0,0 1 0 0 0,4 8 0 0 0,-8-12 0 0 0,1 0 1 0 0,0-1-1 0 0,-1 1 0 0 0,0 0 1 0 0,1 0-1 0 0,-1-1 0 0 0,0 1 1 0 0,0 0-1 0 0,-1 0 0 0 0,1-1 1 0 0,-1 1-1 0 0,1 0 0 0 0,-1-1 1 0 0,0 1-1 0 0,0 0 0 0 0,0-1 1 0 0,0 1-1 0 0,-1-1 1 0 0,1 0-1 0 0,0 1 0 0 0,-1-1 1 0 0,0 0-1 0 0,0 0 0 0 0,1 0 1 0 0,-1 0-1 0 0,-1 0 0 0 0,1 0 1 0 0,-2 1-1 0 0,-8 6-301 0 0,0-1 0 0 0,-1 0 1 0 0,-22 11-1 0 0,34-19 260 0 0,-71 30-3357 0 0,-40 5-4076 0 0,82-27 5637 0 0,4 1 439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7.4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1 388 0 0,'7'60'12928'0'0,"24"52"-8543"0"0,14 4-6252 0 0,-12-47 3569 0 0,-26-56-1654 0 0,-1-1 1 0 0,2 0 0 0 0,0 0-1 0 0,0-1 1 0 0,1 0 0 0 0,0-1 0 0 0,1 1-1 0 0,0-2 1 0 0,1 1 0 0 0,0-2-1 0 0,0 1 1 0 0,1-2 0 0 0,0 1 0 0 0,1-2-1 0 0,-1 1 1 0 0,1-2 0 0 0,0 0 0 0 0,1 0-1 0 0,-1-1 1 0 0,1-1 0 0 0,0 0-1 0 0,0-1 1 0 0,0-1 0 0 0,0 0 0 0 0,0-1-1 0 0,0 0 1 0 0,0-1 0 0 0,14-3-1 0 0,16-6-58 0 0,-2-1-1 0 0,1-3 1 0 0,63-30 0 0 0,44-14-55 0 0,-127 51 53 0 0,-1 1-1 0 0,1 1 1 0 0,0 1 0 0 0,0 2 0 0 0,23-1-1 0 0,-27 4-2 0 0,0 1 0 0 0,0 1-1 0 0,0 0 1 0 0,0 1 0 0 0,-1 2-1 0 0,1-1 1 0 0,-1 2 0 0 0,-1 1-1 0 0,1 0 1 0 0,29 20 0 0 0,-6 0-7 0 0,-1 2 1 0 0,-1 2-1 0 0,34 37 1 0 0,-72-68 19 0 0,10 10-7 0 0,0 0-1 0 0,0-1 0 0 0,19 11 0 0 0,-22-37-343 0 0,3-8 249 0 0,26-42 1 0 0,-17 42 35 0 0,0 1-1 0 0,2 1 1 0 0,1 1-1 0 0,0 1 1 0 0,1 1-1 0 0,46-28 1 0 0,-57 39 10 0 0,1 1 0 0 0,0 1 1 0 0,0 0-1 0 0,0 0 0 0 0,0 2 0 0 0,1 0 0 0 0,0 0 0 0 0,0 1 1 0 0,0 1-1 0 0,0 1 0 0 0,0 0 0 0 0,1 1 0 0 0,-1 0 0 0 0,0 2 1 0 0,23 3-1 0 0,127 51-339 0 0,-123-39 398 0 0,0-2 0 0 0,1-2 0 0 0,65 11 0 0 0,-36-19 23 0 0,0-4 1 0 0,0-2-1 0 0,0-3 0 0 0,0-4 1 0 0,-1-3-1 0 0,79-22 0 0 0,-129 28 30 0 0,4 0 57 0 0,45-18-1 0 0,-63 20-104 0 0,1 0 0 0 0,-1-1 0 0 0,0 0 0 0 0,-1 0 1 0 0,1-1-1 0 0,-1 0 0 0 0,0 0 0 0 0,0 0 0 0 0,0-1 0 0 0,6-8 0 0 0,-4 2-7 0 0,0 0 0 0 0,-2-1-1 0 0,10-22 1 0 0,6-12 20 0 0,-17 40-86 0 0,-1 1 0 0 0,1 0 0 0 0,0 0 0 0 0,0 0 1 0 0,1 1-1 0 0,-1 0 0 0 0,1 0 0 0 0,0 0 0 0 0,1 1 1 0 0,7-5-1 0 0,15-3-3976 0 0,-1 7-5166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8.4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96 0 0,'2'19'8869'0'0,"3"11"-4307"0"0,17 87-3066 0 0,-12-69-171 0 0,21 122-545 0 0,-29-152-741 0 0,3 25 29 0 0,-2-35 139 0 0,-3-22 230 0 0,1-5-417 0 0,0 1-1 0 0,1 0 1 0 0,1 0 0 0 0,1 0-1 0 0,0 0 1 0 0,2 1 0 0 0,-1-1-1 0 0,2 1 1 0 0,16-29 0 0 0,-21 44-11 0 0,-1-1 0 0 0,0 1 0 0 0,1 0 0 0 0,0 0 0 0 0,-1 1 0 0 0,1-1 0 0 0,0 0 1 0 0,0 0-1 0 0,0 1 0 0 0,0-1 0 0 0,0 1 0 0 0,1 0 0 0 0,-1 0 0 0 0,0 0 0 0 0,0 0 0 0 0,1 0 1 0 0,-1 0-1 0 0,1 0 0 0 0,-1 1 0 0 0,1 0 0 0 0,-1-1 0 0 0,5 1 0 0 0,-2 1 2 0 0,0-1-1 0 0,0 1 0 0 0,0 1 1 0 0,0-1-1 0 0,0 1 0 0 0,0 0 0 0 0,-1 0 1 0 0,1 0-1 0 0,-1 1 0 0 0,8 5 1 0 0,7 7-380 0 0,-2 0 0 0 0,1 1 0 0 0,25 34 1 0 0,-21-23-1079 0 0,17 21-3937 0 0,-34-43 4141 0 0,1-1-1 0 0,-1 1 0 0 0,1-1 0 0 0,-1 0 0 0 0,1 0 0 0 0,10 5 0 0 0,-6-5-94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8.8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18 232 868 0 0,'11'-3'1277'0'0,"0"0"-1"0"0,-1 0 1 0 0,18-10 0 0 0,-15 6-1051 0 0,-1 0-1 0 0,0-2 1 0 0,-1 1 0 0 0,0-1 0 0 0,0-1-1 0 0,-1 0 1 0 0,0 0 0 0 0,11-17 0 0 0,-14 18-75 0 0,-1 2-95 0 0,0-1-1 0 0,0 0 1 0 0,-1 0-1 0 0,7-16 1 0 0,-11 22-58 0 0,-1 1 0 0 0,1 0 0 0 0,-1-1 0 0 0,1 1 1 0 0,-1 0-1 0 0,0-1 0 0 0,1 1 0 0 0,-1 0 0 0 0,0-1 0 0 0,0 1 1 0 0,0 0-1 0 0,0-1 0 0 0,0 1 0 0 0,-1 0 0 0 0,1-1 0 0 0,0 1 1 0 0,-1 0-1 0 0,1-1 0 0 0,0 1 0 0 0,-1 0 0 0 0,0-1 0 0 0,1 1 1 0 0,-1 0-1 0 0,0 0 0 0 0,1 0 0 0 0,-1 0 0 0 0,0 0 0 0 0,0 0 0 0 0,0 0 1 0 0,0 0-1 0 0,0 0 0 0 0,0 0 0 0 0,0 0 0 0 0,-1 1 0 0 0,1-1 1 0 0,0 0-1 0 0,0 1 0 0 0,-1-1 0 0 0,1 1 0 0 0,0-1 0 0 0,-1 1 1 0 0,0 0-1 0 0,-3-1-2 0 0,1 0 1 0 0,-1 1 0 0 0,0 0 0 0 0,1 0-1 0 0,-1 0 1 0 0,1 1 0 0 0,-1-1-1 0 0,1 1 1 0 0,-1 0 0 0 0,1 0-1 0 0,0 1 1 0 0,0-1 0 0 0,-1 1-1 0 0,1 0 1 0 0,0 0 0 0 0,0 1 0 0 0,1-1-1 0 0,-5 4 1 0 0,-4 3 4 0 0,0 1-1 0 0,0 0 1 0 0,1 1-1 0 0,-11 13 1 0 0,16-17 46 0 0,1 1 0 0 0,-1 0 0 0 0,1 0 1 0 0,1 0-1 0 0,-1 1 0 0 0,1 0 0 0 0,1 0 1 0 0,0 0-1 0 0,0 0 0 0 0,0 0 0 0 0,2 1 0 0 0,-1-1 1 0 0,1 1-1 0 0,0-1 0 0 0,1 1 0 0 0,0 0 0 0 0,1-1 1 0 0,0 1-1 0 0,3 15 0 0 0,-2-18-47 0 0,1 1-1 0 0,0 0 1 0 0,0-1-1 0 0,0 1 1 0 0,1-1-1 0 0,0 0 1 0 0,1 0-1 0 0,-1 0 1 0 0,1-1-1 0 0,1 0 1 0 0,-1 0-1 0 0,1 0 1 0 0,0-1-1 0 0,0 1 1 0 0,1-1-1 0 0,0-1 1 0 0,0 1-1 0 0,0-1 1 0 0,0-1-1 0 0,0 1 1 0 0,1-1-1 0 0,0 0 1 0 0,10 2 0 0 0,-7-3-272 0 0,1 0 1 0 0,0 0 0 0 0,0-1 0 0 0,0 0-1 0 0,-1-1 1 0 0,1-1 0 0 0,0 1 0 0 0,0-2 0 0 0,0 0-1 0 0,12-4 1 0 0,8-4-1201 0 0,-1-2 0 0 0,38-20 0 0 0,-68 31 1412 0 0,29-13-930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9.2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223 136 232 0 0,'1'-19'1123'0'0,"-1"11"-718"0"0,0-1-1 0 0,0 1 0 0 0,0 0 1 0 0,-1 0-1 0 0,-3-14 1 0 0,2 19-346 0 0,1 0 0 0 0,0 0 0 0 0,-1 0 0 0 0,0 0 0 0 0,1 0 1 0 0,-1 1-1 0 0,0-1 0 0 0,0 1 0 0 0,-1-1 0 0 0,1 1 0 0 0,0 0 1 0 0,-1-1-1 0 0,0 1 0 0 0,1 1 0 0 0,-1-1 0 0 0,0 0 0 0 0,0 1 1 0 0,-4-2-1 0 0,3 1 26 0 0,0 1 0 0 0,0 0 0 0 0,0 0 0 0 0,0 0 0 0 0,0 0 1 0 0,0 1-1 0 0,-1 0 0 0 0,1 0 0 0 0,0 0 0 0 0,0 0 0 0 0,0 1 0 0 0,-1-1 1 0 0,1 1-1 0 0,0 0 0 0 0,0 0 0 0 0,0 1 0 0 0,0-1 0 0 0,0 1 0 0 0,0 0 0 0 0,1 0 1 0 0,-1 0-1 0 0,1 1 0 0 0,-1-1 0 0 0,1 1 0 0 0,0 0 0 0 0,0-1 0 0 0,0 2 0 0 0,-4 5 1 0 0,0-2 20 0 0,1 2 1 0 0,0-1 0 0 0,0 1 0 0 0,1-1-1 0 0,1 1 1 0 0,-1 1 0 0 0,1-1 0 0 0,1 1-1 0 0,0 0 1 0 0,-3 18 0 0 0,4-15-18 0 0,1 1 1 0 0,1 0-1 0 0,2 21 0 0 0,-2-32-5 0 0,0 0-1 0 0,0 0 1 0 0,1-1-1 0 0,-1 1 1 0 0,1 0-1 0 0,0 0 1 0 0,-1 0-1 0 0,1-1 0 0 0,0 1 1 0 0,1-1-1 0 0,-1 1 1 0 0,0 0-1 0 0,1-1 1 0 0,0 0-1 0 0,-1 1 0 0 0,1-1 1 0 0,0 0-1 0 0,0 0 1 0 0,0 0-1 0 0,0 0 1 0 0,1-1-1 0 0,-1 1 1 0 0,5 2-1 0 0,-5-4-42 0 0,1 0 0 0 0,0 0 0 0 0,-1 0 0 0 0,1 0 0 0 0,0-1 0 0 0,-1 1 0 0 0,1-1 0 0 0,0 0 0 0 0,-1 0 0 0 0,1 0 0 0 0,-1 0 0 0 0,1 0 0 0 0,-1 0 0 0 0,0-1 0 0 0,0 1 0 0 0,1-1 0 0 0,-1 1 0 0 0,0-1 0 0 0,0 0 0 0 0,0 0 0 0 0,-1 0 0 0 0,1 0 0 0 0,0 0 0 0 0,2-5 0 0 0,1-1-45 0 0,1 0 0 0 0,-1-1 1 0 0,-1 1-1 0 0,1-1 0 0 0,4-14 1 0 0,-5 3 1 0 0,-3 14 56 0 0,1-1 1 0 0,-1 1 0 0 0,1 0-1 0 0,0 0 1 0 0,0 0-1 0 0,1 0 1 0 0,0 0 0 0 0,0 0-1 0 0,5-6 1 0 0,-7 12-76 0 0,0 0 0 0 0,0 0 0 0 0,0 0 0 0 0,0 0 1 0 0,0 1-1 0 0,0-1 0 0 0,0 0 0 0 0,0 1 0 0 0,-1-1 1 0 0,1 1-1 0 0,0-1 0 0 0,0 1 0 0 0,0-1 0 0 0,0 1 0 0 0,0-1 1 0 0,-1 1-1 0 0,1 0 0 0 0,0 0 0 0 0,-1-1 0 0 0,1 1 0 0 0,0 0 1 0 0,-1 0-1 0 0,1 0 0 0 0,-1 0 0 0 0,1 1 0 0 0,18 26-1916 0 0,-15-20 1205 0 0,1-1 0 0 0,0 1 0 0 0,0-1 1 0 0,1 1-1 0 0,0-1 0 0 0,0-1 0 0 0,0 1 0 0 0,1-1 0 0 0,0 0 1 0 0,11 6-1 0 0,-8-5-331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49.6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15 458 308 0 0,'6'1'352'0'0,"-1"0"1"0"0,0 0-1 0 0,0 1 1 0 0,-1 0-1 0 0,1 0 1 0 0,0 1-1 0 0,-1-1 1 0 0,1 1-1 0 0,-1 0 0 0 0,0 0 1 0 0,0 1-1 0 0,0-1 1 0 0,0 1-1 0 0,0 0 1 0 0,-1 0-1 0 0,4 6 1 0 0,11 9 1444 0 0,-25-30-1662 0 0,0-1 0 0 0,1 0 0 0 0,0 0 0 0 0,1 0 0 0 0,-5-16 0 0 0,-30-90-182 0 0,32 90 47 0 0,1 0 1 0 0,2 0-1 0 0,-3-31 0 0 0,7 50 2 0 0,0 0 0 0 0,1-1 0 0 0,0 1 1 0 0,1 0-1 0 0,0 0 0 0 0,0-1 0 0 0,1 1 0 0 0,0 0 1 0 0,0 1-1 0 0,1-1 0 0 0,0 0 0 0 0,1 1 0 0 0,7-14 0 0 0,-8 19 8 0 0,0-1-1 0 0,0 1 1 0 0,0 0-1 0 0,0 0 1 0 0,1 0-1 0 0,-1 0 0 0 0,1 1 1 0 0,-1-1-1 0 0,1 1 1 0 0,0 0-1 0 0,0 0 0 0 0,0 1 1 0 0,0-1-1 0 0,0 1 1 0 0,1 0-1 0 0,-1 0 1 0 0,0 0-1 0 0,1 0 0 0 0,-1 1 1 0 0,0 0-1 0 0,1 0 1 0 0,-1 0-1 0 0,1 0 0 0 0,-1 1 1 0 0,0 0-1 0 0,1 0 1 0 0,-1 0-1 0 0,0 0 1 0 0,0 1-1 0 0,0-1 0 0 0,0 1 1 0 0,0 0-1 0 0,0 0 1 0 0,0 1-1 0 0,4 3 0 0 0,-2-2-65 0 0,-1 0-1 0 0,1 0 0 0 0,-1 0 1 0 0,0 0-1 0 0,-1 1 0 0 0,1 0 0 0 0,-1 0 1 0 0,0 0-1 0 0,0 1 0 0 0,0-1 0 0 0,-1 1 1 0 0,0 0-1 0 0,0 0 0 0 0,-1 0 0 0 0,1 0 1 0 0,-1 1-1 0 0,-1-1 0 0 0,1 0 0 0 0,-1 1 1 0 0,0-1-1 0 0,0 1 0 0 0,-1 0 0 0 0,0 7 1 0 0,-2-10-112 0 0,1-1-1 0 0,-1 1 1 0 0,0 0 0 0 0,0-1 0 0 0,0 1 0 0 0,0-1 0 0 0,0 1 0 0 0,-1-1 0 0 0,0 0-1 0 0,1 0 1 0 0,-1 0 0 0 0,0-1 0 0 0,-1 1 0 0 0,1-1 0 0 0,0 1 0 0 0,-1-1 0 0 0,1 0 0 0 0,-8 3-1 0 0,-8 3-957 0 0,0-1 0 0 0,-26 7 0 0 0,41-13 951 0 0,-22 8-786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48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343 23 832 0 0,'-4'-10'7742'0'0,"-6"8"-5339"0"0,-17 8-3681 0 0,17-3 2025 0 0,-18 5-700 0 0,0 0 0 0 0,1 2 0 0 0,0 1 0 0 0,1 1 0 0 0,-36 22 0 0 0,54-28-14 0 0,-1 0 0 0 0,1 1 0 0 0,0-1 0 0 0,1 2 1 0 0,0-1-1 0 0,0 1 0 0 0,0 0 0 0 0,-6 12 0 0 0,10-15 9 0 0,0 1 0 0 0,0-1 1 0 0,1 1-1 0 0,0 0 0 0 0,0 0 0 0 0,1 0 0 0 0,0 0 0 0 0,0 0 0 0 0,0 0 1 0 0,1 1-1 0 0,-1-1 0 0 0,1 0 0 0 0,1 0 0 0 0,-1 0 0 0 0,3 7 0 0 0,-2-10 27 0 0,0 1-1 0 0,1 0 0 0 0,-1-1 1 0 0,1 0-1 0 0,0 0 0 0 0,0 1 1 0 0,1-1-1 0 0,-1 0 0 0 0,1-1 1 0 0,-1 1-1 0 0,1 0 0 0 0,0-1 1 0 0,0 1-1 0 0,0-1 0 0 0,0 0 1 0 0,0 0-1 0 0,1 0 0 0 0,-1-1 1 0 0,1 1-1 0 0,-1-1 0 0 0,1 1 1 0 0,-1-1-1 0 0,1-1 0 0 0,4 2 1 0 0,11 2 125 0 0,-1-2 1 0 0,1 0-1 0 0,28 0 1 0 0,-33-2-109 0 0,8-1 45 0 0,1 2 0 0 0,0 0-1 0 0,0 1 1 0 0,36 9-1 0 0,-55-10-125 0 0,1 1-1 0 0,-1-1 1 0 0,1 0 0 0 0,-1 1-1 0 0,0 0 1 0 0,0 0-1 0 0,0 1 1 0 0,0-1 0 0 0,0 1-1 0 0,-1-1 1 0 0,1 1-1 0 0,-1 0 1 0 0,0 1 0 0 0,0-1-1 0 0,0 0 1 0 0,0 1-1 0 0,0 0 1 0 0,-1 0 0 0 0,1 0-1 0 0,-1 0 1 0 0,0 0-1 0 0,-1 0 1 0 0,1 0 0 0 0,-1 1-1 0 0,1-1 1 0 0,-1 0-1 0 0,-1 1 1 0 0,1-1 0 0 0,0 1-1 0 0,-1 5 1 0 0,-1-1-9 0 0,0 1 0 0 0,0 0 0 0 0,-1-1 1 0 0,0 1-1 0 0,-1-1 0 0 0,0 1 0 0 0,0-1 0 0 0,-1 0 1 0 0,0 0-1 0 0,-1-1 0 0 0,0 1 0 0 0,0-1 0 0 0,-1 0 0 0 0,0-1 1 0 0,-7 8-1 0 0,9-10 0 0 0,-1 0 0 0 0,0-1 1 0 0,0 1-1 0 0,0-1 0 0 0,-1-1 0 0 0,1 1 0 0 0,-1-1 1 0 0,0 0-1 0 0,0 0 0 0 0,0 0 0 0 0,0-1 0 0 0,-1 0 1 0 0,1 0-1 0 0,-1-1 0 0 0,1 0 0 0 0,-1 0 0 0 0,1 0 1 0 0,-1-1-1 0 0,0 0 0 0 0,1 0 0 0 0,-1-1 0 0 0,-12-2 1 0 0,16 2 6 0 0,1 0 1 0 0,-1 0-1 0 0,1 0 1 0 0,-1 0 0 0 0,1 0-1 0 0,0 0 1 0 0,-1-1-1 0 0,1 1 1 0 0,0-1 0 0 0,0 0-1 0 0,0 1 1 0 0,0-1-1 0 0,1 0 1 0 0,-1 0 0 0 0,0 0-1 0 0,1 0 1 0 0,0-1-1 0 0,-3-3 1 0 0,2 1-3 0 0,0-1 1 0 0,1 0-1 0 0,-1 1 1 0 0,1-1-1 0 0,0 0 1 0 0,0 1-1 0 0,1-1 0 0 0,0-7 1 0 0,2-9-3 0 0,0 0 0 0 0,2 0-1 0 0,8-29 1 0 0,23-75 42 0 0,20-81-3359 0 0,-48 179 344 0 0,1 2 1 0 0,13-29 0 0 0,-12 38 1381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1.7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75 1020 0 0,'0'-5'13776'0'0,"10"19"-11187"0"0,5 75-2508 0 0,-13-80-78 0 0,0-1 1 0 0,0 0-1 0 0,1 1 1 0 0,0-1 0 0 0,1 0-1 0 0,0-1 1 0 0,0 1 0 0 0,8 10-1 0 0,-7-11 6 0 0,0-1 0 0 0,0 1 0 0 0,1-2 0 0 0,0 1 0 0 0,0-1 0 0 0,0 1 0 0 0,1-2 0 0 0,-1 1 0 0 0,1-1-1 0 0,0 0 1 0 0,0 0 0 0 0,1-1 0 0 0,-1 0 0 0 0,1 0 0 0 0,0-1 0 0 0,0 0 0 0 0,0 0 0 0 0,0-1 0 0 0,0 0 0 0 0,0-1 0 0 0,0 1 0 0 0,0-2-1 0 0,12 0 1 0 0,10-5-31 0 0,0-1-1 0 0,0-1 1 0 0,0-1-1 0 0,50-25 1 0 0,-30 13-8 0 0,-30 13 24 0 0,0 1-1 0 0,1 1 0 0 0,-1 1 0 0 0,1 0 1 0 0,36-2-1 0 0,-42 7 0 0 0,0 0 1 0 0,0 1 0 0 0,0 1-1 0 0,0 0 1 0 0,0 1-1 0 0,-1 0 1 0 0,1 1 0 0 0,26 12-1 0 0,-18-5-50 0 0,-1 2 0 0 0,-1 0 0 0 0,0 1 0 0 0,0 1 0 0 0,-2 0 0 0 0,0 2-1 0 0,-1 0 1 0 0,29 37 0 0 0,-33-42 38 0 0,-12-10 18 0 0,0-1-1 0 0,0 0 1 0 0,-1 1 0 0 0,1-1-1 0 0,0 1 1 0 0,0 0 0 0 0,-1-1 0 0 0,1 1-1 0 0,-1 0 1 0 0,0 0 0 0 0,0 0-1 0 0,1 0 1 0 0,-1 0 0 0 0,0 1-1 0 0,-1-1 1 0 0,2 4 0 0 0,1-2-16 0 0,4-9-69 0 0,4-9-12 0 0,-6 2 91 0 0,1 0 0 0 0,0 1 0 0 0,1 0 0 0 0,0 1-1 0 0,0-1 1 0 0,1 1 0 0 0,17-16 0 0 0,76-60-58 0 0,-48 43 33 0 0,-38 30 22 0 0,1 1 1 0 0,1 0 0 0 0,0 1 0 0 0,0 1 0 0 0,1 1 0 0 0,1 0 0 0 0,35-11 0 0 0,-39 16-5 0 0,0 1 1 0 0,0 0-1 0 0,0 1 1 0 0,1 1-1 0 0,-1 0 1 0 0,0 2 0 0 0,1-1-1 0 0,-1 2 1 0 0,0 0-1 0 0,28 8 1 0 0,100 35-158 0 0,52 14 80 0 0,-159-51 71 0 0,1-1-1 0 0,0-2 1 0 0,57 1 0 0 0,-50-6 1 0 0,0-2 0 0 0,47-9 0 0 0,-78 9 10 0 0,-1 0 1 0 0,0-1-1 0 0,0 0 1 0 0,0-1 0 0 0,-1 0-1 0 0,1-1 1 0 0,-1-1-1 0 0,0 0 1 0 0,-1 0-1 0 0,1-1 1 0 0,-1 0-1 0 0,12-12 1 0 0,-18 13-63 0 0,0 0 0 0 0,-1-1 1 0 0,0 1-1 0 0,0-1 0 0 0,-1 1 1 0 0,1-1-1 0 0,-1 0 0 0 0,-1 0 0 0 0,0 0 1 0 0,0-1-1 0 0,0 1 0 0 0,-1 0 1 0 0,0 0-1 0 0,0 0 0 0 0,-2-8 0 0 0,2-4-1287 0 0,1 17 1149 0 0,-1 1 0 0 0,0 0 0 0 0,1 0 0 0 0,-1 0 0 0 0,1 0 0 0 0,0 0 0 0 0,-1 0 0 0 0,1 0 0 0 0,0 0 0 0 0,-1 0 0 0 0,1 0 0 0 0,0 0 0 0 0,0 1 0 0 0,0-1 0 0 0,0 0 0 0 0,0 0 0 0 0,0 1 0 0 0,0-1 0 0 0,0 1 0 0 0,0-1 0 0 0,0 1 0 0 0,1-1 0 0 0,-1 1 0 0 0,0 0 0 0 0,0 0 0 0 0,2-1 0 0 0,0 0-342 0 0,0 1 0 0 0,0-1 0 0 0,0 1 0 0 0,0-1 0 0 0,0 1 0 0 0,0 0 0 0 0,0 0 0 0 0,1 0 0 0 0,3 1 0 0 0,3 5-909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3.0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196 17 240 0 0,'0'-1'200'0'0,"1"1"1"0"0,-1-1-1 0 0,0 0 1 0 0,0 1-1 0 0,0-1 1 0 0,0 0-1 0 0,0 1 0 0 0,0-1 1 0 0,0 0-1 0 0,0 1 1 0 0,0-1-1 0 0,0 0 0 0 0,-1 1 1 0 0,1-1-1 0 0,0 1 1 0 0,0-1-1 0 0,-1 0 0 0 0,1 1 1 0 0,0-1-1 0 0,-1 1 1 0 0,1-1-1 0 0,0 1 1 0 0,-1-1-1 0 0,0 0 0 0 0,-20 8 1576 0 0,20-7-1795 0 0,-13 6 315 0 0,0 0 0 0 0,1 1 0 0 0,-1 1 0 0 0,1 0 1 0 0,1 0-1 0 0,0 1 0 0 0,0 1 0 0 0,0 0 0 0 0,2 1 1 0 0,-1 0-1 0 0,-14 21 0 0 0,24-30-175 0 0,0 0-1 0 0,0 0 1 0 0,0 0 0 0 0,0 0-1 0 0,0 0 1 0 0,1 0 0 0 0,-1 0-1 0 0,1 0 1 0 0,0 0 0 0 0,-1 0-1 0 0,1 0 1 0 0,0 1 0 0 0,0-1-1 0 0,1 0 1 0 0,-1 0-1 0 0,0 0 1 0 0,1 0 0 0 0,-1 1-1 0 0,1-1 1 0 0,-1 0 0 0 0,1 0-1 0 0,0 0 1 0 0,0 0 0 0 0,0 0-1 0 0,0-1 1 0 0,1 1 0 0 0,-1 0-1 0 0,0 0 1 0 0,1-1 0 0 0,-1 1-1 0 0,1-1 1 0 0,-1 1 0 0 0,1-1-1 0 0,0 0 1 0 0,0 1 0 0 0,0-1-1 0 0,-1 0 1 0 0,1 0 0 0 0,3 1-1 0 0,12 5 204 0 0,-1 0 0 0 0,1-1 1 0 0,35 8-1 0 0,-21-6-45 0 0,-25-6-243 0 0,1 0-5 0 0,0 0 0 0 0,0 0-1 0 0,-1 0 1 0 0,1 1 0 0 0,0 0 0 0 0,-1 1 0 0 0,0-1 0 0 0,0 1-1 0 0,0 0 1 0 0,0 1 0 0 0,10 9 0 0 0,-16-12-31 0 0,1 0 1 0 0,0 0-1 0 0,-1 0 1 0 0,1 0-1 0 0,-1-1 0 0 0,0 1 1 0 0,0 0-1 0 0,1 0 1 0 0,-1 0-1 0 0,-1 0 0 0 0,1 0 1 0 0,0 0-1 0 0,0 0 1 0 0,-1 0-1 0 0,1 0 0 0 0,-1 0 1 0 0,1-1-1 0 0,-1 1 0 0 0,0 0 1 0 0,0 0-1 0 0,0-1 1 0 0,0 1-1 0 0,0 0 0 0 0,0-1 1 0 0,0 1-1 0 0,-1-1 1 0 0,1 1-1 0 0,-2 1 0 0 0,-3 3-124 0 0,1-1-1 0 0,-1 1 0 0 0,0-1 1 0 0,0 0-1 0 0,-11 6 0 0 0,-38 10-3421 0 0,53-20 3259 0 0,1-1 0 0 0,-1 1 0 0 0,0 0 0 0 0,1-1-1 0 0,-1 1 1 0 0,0-1 0 0 0,1 0 0 0 0,-1 0 0 0 0,0 1 0 0 0,0-1 0 0 0,0 0 0 0 0,1-1 0 0 0,-1 1-1 0 0,0 0 1 0 0,0 0 0 0 0,1-1 0 0 0,-1 1 0 0 0,0-1 0 0 0,1 0 0 0 0,-1 1 0 0 0,0-1 0 0 0,1 0-1 0 0,-1 0 1 0 0,1 0 0 0 0,-1 0 0 0 0,1 0 0 0 0,0 0 0 0 0,-2-2 0 0 0,3-9-2664 0 0,4 4 1710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3.4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14 860 0 0,'15'-13'4367'0'0,"-31"26"-2497"0"0,-27 25 3124 0 0,43-37-4889 0 0,0 0 0 0 0,0 0 0 0 0,0 0-1 0 0,0-1 1 0 0,0 1 0 0 0,0 0 0 0 0,1 0 0 0 0,-1 0-1 0 0,0 0 1 0 0,0-1 0 0 0,1 1 0 0 0,-1 0 0 0 0,0 0-1 0 0,1-1 1 0 0,-1 1 0 0 0,1 0 0 0 0,-1-1 0 0 0,1 1-1 0 0,-1 0 1 0 0,1-1 0 0 0,0 1 0 0 0,-1-1 0 0 0,1 1-1 0 0,0-1 1 0 0,-1 1 0 0 0,1-1 0 0 0,0 1 0 0 0,0-1-1 0 0,0 0 1 0 0,0 1 0 0 0,24 14 423 0 0,-11-9-511 0 0,-1 0 0 0 0,1-2 0 0 0,0 0 0 0 0,0 0 0 0 0,0-1 0 0 0,1-1-1 0 0,14 1 1 0 0,-24-3-115 0 0,1 0-1 0 0,-1 0 0 0 0,0 0 1 0 0,1-1-1 0 0,-1 0 1 0 0,0 0-1 0 0,0 0 0 0 0,0-1 1 0 0,0 1-1 0 0,0-1 0 0 0,0 0 1 0 0,0-1-1 0 0,0 1 0 0 0,-1-1 1 0 0,1 0-1 0 0,-1 0 0 0 0,0-1 1 0 0,0 1-1 0 0,0-1 1 0 0,-1 0-1 0 0,1 0 0 0 0,4-6 1 0 0,-8 9 36 0 0,1 1 0 0 0,0-1 1 0 0,-1 0-1 0 0,1 0 1 0 0,-1 0-1 0 0,1 0 1 0 0,-1 0-1 0 0,1 1 1 0 0,-1-1-1 0 0,0 0 0 0 0,1 0 1 0 0,-1 0-1 0 0,0 0 1 0 0,0 0-1 0 0,0 0 1 0 0,1 0-1 0 0,-1 0 1 0 0,0 0-1 0 0,-1 0 0 0 0,1 0 1 0 0,0 0-1 0 0,0-1 1 0 0,0 1-1 0 0,0 1 1 0 0,-1-1-1 0 0,1 0 1 0 0,-1 0-1 0 0,1 0 0 0 0,-1 0 1 0 0,1 0-1 0 0,-1 0 1 0 0,1 0-1 0 0,-2-1 1 0 0,0 1-56 0 0,-1-1 1 0 0,1 1-1 0 0,-1-1 1 0 0,0 1-1 0 0,0 0 1 0 0,1 0-1 0 0,-1 0 1 0 0,0 1 0 0 0,0-1-1 0 0,0 1 1 0 0,-5-1-1 0 0,-6 0-582 0 0,0 1 0 0 0,-1 1 1 0 0,-26 4-1 0 0,37-5 317 0 0,-28 9-1819 0 0,31-9 2034 0 0,0 0 0 0 0,0 1 0 0 0,0-1 1 0 0,0 0-1 0 0,0 1 0 0 0,0-1 0 0 0,0 1 0 0 0,0-1 1 0 0,0 1-1 0 0,0-1 0 0 0,0 1 0 0 0,1 0 0 0 0,-1-1 1 0 0,0 1-1 0 0,0 0 0 0 0,1 0 0 0 0,-1-1 0 0 0,0 1 1 0 0,1 0-1 0 0,-1 0 0 0 0,1 0 0 0 0,-1 1 0 0 0,4 3-734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3.7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48 471 180 0 0,'-15'-5'5879'0'0,"2"-9"-3833"0"0,10 9-1910 0 0,1 1 0 0 0,0-1 0 0 0,-1 1 0 0 0,2-1 0 0 0,-1 0 0 0 0,0 0 0 0 0,1 0 0 0 0,-1-6 1 0 0,1-8-75 0 0,0-1 1 0 0,2 1 0 0 0,0 0 0 0 0,1 0 0 0 0,1 0 0 0 0,0 0 0 0 0,2 1 0 0 0,0-1 0 0 0,14-31 0 0 0,-13 35-544 0 0,1 0 0 0 0,1 0-1 0 0,1 1 1 0 0,0 0 0 0 0,0 0 0 0 0,22-22 0 0 0,-23 29-102 0 0,0 0 0 0 0,0 1 0 0 0,1 0 1 0 0,0 0-1 0 0,0 1 0 0 0,0 0 1 0 0,1 1-1 0 0,10-4 0 0 0,-5 3-231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4.0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0 420 0 0,'1'67'4734'0'0,"-4"-31"-3857"0"0,1 0 0 0 0,2-1-1 0 0,2 1 1 0 0,6 37 0 0 0,-6-58-918 0 0,-1 2-18 0 0,1-1 0 0 0,1 1 1 0 0,6 17-1 0 0,-8-30-198 0 0,0-1 0 0 0,1 1-1 0 0,-1-1 1 0 0,1 1 0 0 0,0-1-1 0 0,0 0 1 0 0,0 0 0 0 0,0 1-1 0 0,0-2 1 0 0,1 1 0 0 0,-1 0-1 0 0,1 0 1 0 0,0-1 0 0 0,0 1-1 0 0,0-1 1 0 0,0 0 0 0 0,0 0-1 0 0,0 0 1 0 0,6 2 0 0 0,16-5-1976 0 0,-21 0 1961 0 0,7-1-831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4.4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350 16 620 0 0,'-1'-1'138'0'0,"0"-1"-1"0"0,0 1 0 0 0,0 0 1 0 0,0 0-1 0 0,0 0 1 0 0,0 1-1 0 0,-1-1 1 0 0,1 0-1 0 0,0 0 1 0 0,-1 1-1 0 0,1-1 1 0 0,0 0-1 0 0,-1 1 1 0 0,1 0-1 0 0,-1-1 1 0 0,1 1-1 0 0,-1 0 1 0 0,1-1-1 0 0,0 1 0 0 0,-1 0 1 0 0,-2 1-1 0 0,-35-4 836 0 0,13 5-591 0 0,-100 9 700 0 0,114-10-1327 0 0,0 1 0 0 0,0 1 0 0 0,0 0-1 0 0,1 1 1 0 0,-1 0 0 0 0,1 1-1 0 0,-18 10 1 0 0,13 7-2663 0 0,15-13 1945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4.9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0 318 956 0 0,'21'-1'1849'0'0,"-1"0"0"0"0,0-2-1 0 0,28-5 1 0 0,-40 6-1785 0 0,1-1 0 0 0,-1 1-1 0 0,0-1 1 0 0,0 0 0 0 0,0-1 0 0 0,0 0 0 0 0,-1-1-1 0 0,1 1 1 0 0,-1-1 0 0 0,9-9 0 0 0,-14 12-103 0 0,0 0 0 0 0,-1 0 0 0 0,1 0 1 0 0,-1 0-1 0 0,0-1 0 0 0,0 1 0 0 0,0 0 0 0 0,0-1 1 0 0,0 1-1 0 0,-1-1 0 0 0,1 1 0 0 0,0-1 0 0 0,-1 1 1 0 0,0-1-1 0 0,0 0 0 0 0,0 1 0 0 0,0-1 0 0 0,0 1 1 0 0,0-1-1 0 0,-1 1 0 0 0,1-1 0 0 0,-1 0 0 0 0,0 1 0 0 0,0 0 1 0 0,0-1-1 0 0,-2-3 0 0 0,2 5 14 0 0,1-1 0 0 0,-1 1 0 0 0,0-1 0 0 0,0 1 0 0 0,0 0 0 0 0,-1-1 0 0 0,1 1 1 0 0,0 0-1 0 0,0 0 0 0 0,-1 0 0 0 0,1 0 0 0 0,0 0 0 0 0,-1 0 0 0 0,1 0 0 0 0,-1 0 0 0 0,0 1 0 0 0,1-1 0 0 0,-1 1 0 0 0,1-1 0 0 0,-1 1 0 0 0,0-1 0 0 0,0 1 0 0 0,1 0 0 0 0,-1 0 0 0 0,0 0 1 0 0,1 0-1 0 0,-1 0 0 0 0,0 0 0 0 0,0 1 0 0 0,1-1 0 0 0,-1 0 0 0 0,0 1 0 0 0,1-1 0 0 0,-1 1 0 0 0,1 0 0 0 0,-1 0 0 0 0,1-1 0 0 0,-1 1 0 0 0,-2 2 0 0 0,-7 5 32 0 0,-1 0 0 0 0,2 1 0 0 0,-1 0 0 0 0,1 0 0 0 0,1 1 0 0 0,-1 1 0 0 0,-11 18 0 0 0,18-25 4 0 0,0 1 0 0 0,1-1 0 0 0,0 1 0 0 0,-1 0 0 0 0,2 0 0 0 0,-1 0-1 0 0,1 0 1 0 0,0 0 0 0 0,0 1 0 0 0,0-1 0 0 0,0 0 0 0 0,1 1 0 0 0,0-1 0 0 0,0 0 0 0 0,1 1 0 0 0,0-1 0 0 0,-1 0 0 0 0,2 0 0 0 0,-1 0 0 0 0,1 0 0 0 0,-1 0 0 0 0,5 8 0 0 0,-4-8-11 0 0,1-1 0 0 0,-1 0 0 0 0,0 0 1 0 0,1 0-1 0 0,0 0 0 0 0,0 0 0 0 0,0-1 0 0 0,1 1 1 0 0,-1-1-1 0 0,1 0 0 0 0,0 0 0 0 0,0 0 1 0 0,0-1-1 0 0,0 1 0 0 0,0-1 0 0 0,0 0 0 0 0,1 0 1 0 0,-1-1-1 0 0,1 1 0 0 0,-1-1 0 0 0,1 0 1 0 0,0 0-1 0 0,0 0 0 0 0,-1-1 0 0 0,1 0 0 0 0,0 0 1 0 0,0 0-1 0 0,-1 0 0 0 0,1-1 0 0 0,0 0 1 0 0,0 0-1 0 0,-1 0 0 0 0,1-1 0 0 0,-1 1 0 0 0,6-4 1 0 0,-1 2-22 0 0,0-1 0 0 0,0-1 0 0 0,-1 0 0 0 0,0 0 0 0 0,10-8 0 0 0,-18 13-29 0 0,-1 0 38 0 0,1 1 0 0 0,-1-1 0 0 0,0 1-1 0 0,0 0 1 0 0,1-1 0 0 0,-1 1 0 0 0,0 0 0 0 0,1-1-1 0 0,-1 1 1 0 0,0 0 0 0 0,1 0 0 0 0,-1 0 0 0 0,1 0-1 0 0,0 0 1 0 0,-1-1 0 0 0,1 1 0 0 0,0 0 0 0 0,-1 0-1 0 0,1 0 1 0 0,0 0 0 0 0,0 0 0 0 0,0 0 0 0 0,0 0-1 0 0,0 0 1 0 0,0 0 0 0 0,0 0 0 0 0,0 0 0 0 0,1 1-1 0 0,0 31 47 0 0,0-31-34 0 0,0-1 1 0 0,-1 1-1 0 0,1-1 1 0 0,0 1-1 0 0,0-1 1 0 0,1 0-1 0 0,-1 0 1 0 0,0 1 0 0 0,0-1-1 0 0,1 0 1 0 0,-1 0-1 0 0,0 0 1 0 0,1 0-1 0 0,-1 0 1 0 0,1-1-1 0 0,-1 1 1 0 0,1 0 0 0 0,0-1-1 0 0,-1 1 1 0 0,1-1-1 0 0,0 0 1 0 0,-1 1-1 0 0,1-1 1 0 0,0 0-1 0 0,-1 0 1 0 0,1 0-1 0 0,0 0 1 0 0,0 0 0 0 0,-1-1-1 0 0,1 1 1 0 0,0 0-1 0 0,-1-1 1 0 0,1 1-1 0 0,-1-1 1 0 0,1 0-1 0 0,0 1 1 0 0,2-3 0 0 0,9-3-10 0 0,-1 0 1 0 0,0 0 0 0 0,16-12-1 0 0,-25 16 6 0 0,9-8 2 0 0,0 1 1 0 0,-1-2 0 0 0,0 1 0 0 0,0-2 0 0 0,-1 1 0 0 0,-1-2 0 0 0,0 1-1 0 0,-1-1 1 0 0,0 0 0 0 0,-1-1 0 0 0,0 0 0 0 0,-1 0 0 0 0,-1 0-1 0 0,4-17 1 0 0,-4 14 14 0 0,-1 0-1 0 0,-1-1 1 0 0,-1 1-1 0 0,-1-1 1 0 0,0 0-1 0 0,-1 0 1 0 0,-1 1-1 0 0,0-1 0 0 0,-2 0 1 0 0,0 1-1 0 0,-1 0 1 0 0,-6-18-1 0 0,24 109 2450 0 0,13 61-3332 0 0,-14-94-848 0 0,2 0 0 0 0,1-2 0 0 0,30 52 0 0 0,-23-57 516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7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8 138 848 0 0,'0'0'295'0'0,"-1"-1"1"0"0,0 1-1 0 0,1 0 0 0 0,-1-1 1 0 0,1 1-1 0 0,-1-1 0 0 0,1 1 1 0 0,0-1-1 0 0,-1 1 0 0 0,1-1 1 0 0,0 1-1 0 0,-1-1 0 0 0,1 0 1 0 0,0 1-1 0 0,-1-1 0 0 0,1 1 1 0 0,0-1-1 0 0,0 0 0 0 0,0 1 0 0 0,0-1 1 0 0,0 0-1 0 0,-1 1 0 0 0,1-1 1 0 0,0 0-1 0 0,1 1 0 0 0,-1-1 1 0 0,0 0-1 0 0,0 1 0 0 0,0-1 1 0 0,0 0-1 0 0,0 1 0 0 0,1-1 1 0 0,-1 0-1 0 0,0 1 0 0 0,1-1 1 0 0,-1 1-1 0 0,0-1 0 0 0,1 1 1 0 0,-1-1-1 0 0,0 1 0 0 0,1-1 1 0 0,-1 1-1 0 0,1-1 0 0 0,-1 1 1 0 0,1-1-1 0 0,0 1 0 0 0,36-6 8658 0 0,-19 4-10905 0 0,225-44 2257 0 0,59-7-432 0 0,-158 49-1625 0 0,-113 4-1517 0 0,-22 3-853 0 0,-4 0 583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7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49 104 0 0,'-2'-1'431'0'0,"-19"-27"2970"0"0,14 8 5392 0 0,16 32-3520 0 0,18 14-5166 0 0,-17-16 365 0 0,157 136 413 0 0,8 8-743 0 0,-173-152-151 0 0,0 0 0 0 0,0 0 0 0 0,0 0 0 0 0,-1 0 0 0 0,1 0 0 0 0,-1 1 0 0 0,0-1 0 0 0,0 0 0 0 0,0 1-1 0 0,0-1 1 0 0,0 0 0 0 0,0 1 0 0 0,0 0 0 0 0,-1-1 0 0 0,1 1 0 0 0,-1-1 0 0 0,0 1 0 0 0,0 0-1 0 0,0-1 1 0 0,0 4 0 0 0,-1-1-23 0 0,-1 0 0 0 0,1-1 0 0 0,-1 1 0 0 0,0-1-1 0 0,0 1 1 0 0,0-1 0 0 0,-1 1 0 0 0,1-1 0 0 0,-1 0 0 0 0,-4 4-1 0 0,-9 9-609 0 0,-1-1 1 0 0,-1 0-1 0 0,-32 22 0 0 0,40-32 83 0 0,-6 6-1010 0 0,0 0 1 0 0,-1-2-1 0 0,-1 0 1 0 0,1-1-1 0 0,-2-1 1 0 0,1-1-1 0 0,-1 0 1 0 0,-27 5-1 0 0,27-9 265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8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26 276 0 0,'0'-17'17073'0'0,"1"16"-16739"0"0,3-6 2387 0 0,-4 7-2537 0 0,26 6-5883 0 0,-7-1 2268 0 0,-8-2 1101 0 0,1 0 0 0 0,-1 0 0 0 0,17 9 0 0 0,-5-1 648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58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1 1140 0 0,'6'4'10558'0'0,"-6"-4"-10373"0"0,-4 20 4160 0 0,-17 31-3511 0 0,16-39 328 0 0,-188 369 1412 0 0,41-92-3480 0 0,145-273 421 0 0,1 0-1 0 0,0 1 0 0 0,1 0 0 0 0,-4 21 0 0 0,8-32-117 0 0,0 0 0 0 0,0 0 0 0 0,1-1 0 0 0,0 1 0 0 0,0 0 0 0 0,0 0 1 0 0,1 0-1 0 0,-1-1 0 0 0,1 1 0 0 0,1 0 0 0 0,-1-1 0 0 0,1 1 0 0 0,0-1 0 0 0,1 1 1 0 0,5 9-1 0 0,-7-13 303 0 0,0-1 0 0 0,1 1 1 0 0,-1-1-1 0 0,1 0 0 0 0,-1 1 0 0 0,1-1 1 0 0,-1 0-1 0 0,1 0 0 0 0,0 0 0 0 0,0 0 1 0 0,-1 0-1 0 0,1 0 0 0 0,0-1 0 0 0,0 1 1 0 0,4 0-1 0 0,14 2-1573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8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23 600 0 0,'0'-1'656'0'0,"1"0"0"0"0,-1 0-1 0 0,0 0 1 0 0,1 0 0 0 0,-1-1 0 0 0,1 1-1 0 0,-1 0 1 0 0,1 0 0 0 0,-1 0 0 0 0,1 0-1 0 0,0 1 1 0 0,0-1 0 0 0,-1 0 0 0 0,1 0-1 0 0,0 0 1 0 0,0 0 0 0 0,0 1 0 0 0,0-1-1 0 0,2 0 1 0 0,6-2 1406 0 0,-8 3-1990 0 0,29 2-9616 0 0,-5 3 5617 0 0,-10-1 2365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7:59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28 240 0 0,'19'-16'8101'0'0,"5"11"-8220"0"0,34 10-6406 0 0,-39-1 5248 0 0</inkml:trace>
  <inkml:trace contextRef="#ctx0" brushRef="#br0" timeOffset="1">420 23 340 0 0,'1'-1'668'0'0,"0"-1"-1"0"0,0 1 0 0 0,0-1 1 0 0,0 1-1 0 0,0 0 1 0 0,1 0-1 0 0,-1 0 1 0 0,0 0-1 0 0,1-1 1 0 0,-1 2-1 0 0,0-1 1 0 0,1 0-1 0 0,0 0 1 0 0,-1 0-1 0 0,1 1 1 0 0,-1-1-1 0 0,1 1 1 0 0,0-1-1 0 0,-1 1 1 0 0,1 0-1 0 0,3-1 1 0 0,5-2 1743 0 0,-6 4-4493 0 0,-2 14-10159 0 0,-2-8 10404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6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25 660 0 0,'8'-19'6285'0'0,"-5"13"-2077"0"0,-20 15-2843 0 0,11-5-1201 0 0,1 0 1 0 0,-1 1 0 0 0,1-1-1 0 0,0 1 1 0 0,1 0-1 0 0,-1 1 1 0 0,1-1 0 0 0,0 1-1 0 0,0-1 1 0 0,-3 8-1 0 0,5-10-22 0 0,0 1 0 0 0,0 0 0 0 0,1 0 0 0 0,-1 1 0 0 0,1-1 0 0 0,0 0 0 0 0,0 0-1 0 0,0 1 1 0 0,1-1 0 0 0,-1 0 0 0 0,1 1 0 0 0,0-1 0 0 0,0 0 0 0 0,1 1-1 0 0,-1-1 1 0 0,3 7 0 0 0,-1-6-33 0 0,1 1 1 0 0,0-1-1 0 0,0 0 0 0 0,0 0 1 0 0,1-1-1 0 0,-1 1 0 0 0,1 0 0 0 0,0-1 1 0 0,1 0-1 0 0,8 7 0 0 0,58 33 180 0 0,-54-35-289 0 0,-1 0-1 0 0,29 23 1 0 0,-44-31-9 0 0,0 1-1 0 0,1-1 1 0 0,-1 1 0 0 0,0 0 0 0 0,0 0 0 0 0,0-1 0 0 0,0 1 0 0 0,0 0 0 0 0,0 0 0 0 0,-1 0 0 0 0,1 0-1 0 0,-1 0 1 0 0,1 0 0 0 0,-1 0 0 0 0,0 0 0 0 0,0 0 0 0 0,1 0 0 0 0,-1 0 0 0 0,-1 0 0 0 0,1 0 0 0 0,0 0-1 0 0,-1 0 1 0 0,1 0 0 0 0,-1 0 0 0 0,1 0 0 0 0,-1 0 0 0 0,0 0 0 0 0,0 0 0 0 0,0 0 0 0 0,0 0 0 0 0,0-1-1 0 0,0 1 1 0 0,0 0 0 0 0,-1-1 0 0 0,1 1 0 0 0,-3 1 0 0 0,-2 4-683 0 0,-1 0 0 0 0,1-1-1 0 0,-1 0 1 0 0,0-1 0 0 0,-1 0 0 0 0,1 0-1 0 0,-12 6 1 0 0,12-8-560 0 0,0 0 0 0 0,1-1-1 0 0,-1 0 1 0 0,0 0 0 0 0,0 0-1 0 0,-1-1 1 0 0,-12 1 0 0 0,10-2-93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6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1 155 296 0 0,'7'-10'1669'0'0,"1"1"0"0"0,0 1 1 0 0,1-1-1 0 0,-1 2 0 0 0,14-10 0 0 0,-5 6-200 0 0,0 1 0 0 0,29-13 0 0 0,42-8-2770 0 0,-4 11-5975 0 0,-59 22 3687 0 0,-14 4 2081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6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18 20 0 0,'2'-12'4104'0'0,"-2"6"-26"0"0,-17 16-2214 0 0,5-1-1358 0 0,1 0-1 0 0,1 0 0 0 0,0 1 1 0 0,0 0-1 0 0,1 1 0 0 0,0 0 1 0 0,1 1-1 0 0,-10 17 0 0 0,10-14-770 0 0,0 0-1 0 0,2 0 1 0 0,0 1-1 0 0,0 0 1 0 0,2 1-1 0 0,-6 28 1 0 0,10-41-121 0 0,-1 0-1 0 0,1 0 1 0 0,0 0 0 0 0,0 0 0 0 0,0 0 0 0 0,0 0-1 0 0,1 0 1 0 0,-1-1 0 0 0,1 1 0 0 0,0 0 0 0 0,0 0-1 0 0,1 0 1 0 0,-1-1 0 0 0,1 1 0 0 0,0-1 0 0 0,0 1-1 0 0,0-1 1 0 0,0 1 0 0 0,1-1 0 0 0,-1 0-1 0 0,1 0 1 0 0,0-1 0 0 0,0 1 0 0 0,0 0 0 0 0,0-1-1 0 0,5 3 1 0 0,8 5-1114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7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1132 0 0,'0'0'148'0'0,"0"1"1"0"0,0-1-1 0 0,1 1 0 0 0,-1-1 1 0 0,0 0-1 0 0,1 1 0 0 0,-1-1 0 0 0,1 0 1 0 0,-1 1-1 0 0,0-1 0 0 0,1 0 1 0 0,-1 1-1 0 0,1-1 0 0 0,-1 0 0 0 0,1 0 1 0 0,-1 0-1 0 0,1 0 0 0 0,-1 1 1 0 0,1-1-1 0 0,-1 0 0 0 0,1 0 0 0 0,-1 0 1 0 0,1 0-1 0 0,-1 0 0 0 0,1 0 1 0 0,-1 0-1 0 0,1 0 0 0 0,-1 0 1 0 0,1-1-1 0 0,-1 1 0 0 0,1 0 0 0 0,-1 0 1 0 0,1 0-1 0 0,-1-1 0 0 0,1 1 1 0 0,-1 0-1 0 0,0 0 0 0 0,1-1 0 0 0,-1 1 1 0 0,1 0-1 0 0,-1-1 0 0 0,0 1 1 0 0,1 0-1 0 0,-1-1 0 0 0,0 1 0 0 0,1-1 1 0 0,-1 1-1 0 0,0-1 0 0 0,0 1 1 0 0,0 0-1 0 0,1-1 0 0 0,-1 1 1 0 0,0-1-1 0 0,0 1 0 0 0,0-1 0 0 0,0 1 1 0 0,0-1-1 0 0,0 1 0 0 0,0-1 1 0 0,0 1-1 0 0,0-1 0 0 0,0 1 0 0 0,0-1 1 0 0,0 1-1 0 0,0-1 0 0 0,0 0 1 0 0,31 38 2703 0 0,-28-32-3217 0 0,20 21 115 0 0,1 0 0 0 0,1-1 0 0 0,41 30 0 0 0,36 20-6376 0 0,-68-51 2608 0 0,-23-15 2679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7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25 740 0 0,'-1'-24'11807'0'0,"3"30"-6735"0"0,1 12-4911 0 0,6 43 259 0 0,7 32-2708 0 0,-13-84 1112 0 0,1 1 0 0 0,-1-1 0 0 0,2 1 0 0 0,-1-1 0 0 0,1 0 1 0 0,0-1-1 0 0,12 14 0 0 0,13 14-3395 0 0,-15-20 2897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8:08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17 636 0 0,'-5'-8'10178'0'0,"12"2"-4346"0"0,29 3-2974 0 0,28 9-5492 0 0,-46-2 3972 0 0,-16-3-1349 0 0,0 0 0 0 0,0-1 0 0 0,0 1 0 0 0,0 0 0 0 0,0 0 0 0 0,0 1 0 0 0,0-1 0 0 0,0 0 0 0 0,-1 1 0 0 0,1-1 0 0 0,0 1 0 0 0,-1-1 0 0 0,1 1 0 0 0,-1 0 0 0 0,0 0 0 0 0,1 0 0 0 0,-1 0 0 0 0,0 0 0 0 0,0 0 0 0 0,0 0 0 0 0,0 2 0 0 0,0 0-15 0 0,0 1 1 0 0,-1-1 0 0 0,1 1 0 0 0,-1-1 0 0 0,0 1-1 0 0,0-1 1 0 0,-1 1 0 0 0,1-1 0 0 0,-1 0 0 0 0,-1 6 0 0 0,-2 3-40 0 0,-1 0 0 0 0,0 0-1 0 0,-1-1 1 0 0,-1 1 0 0 0,-15 22 0 0 0,20-33 64 0 0,0 1 0 0 0,0 0 0 0 0,0 0 0 0 0,0 1 0 0 0,0-1 0 0 0,1 0 0 0 0,-1 0 0 0 0,1 1 0 0 0,0-1-1 0 0,0 1 1 0 0,-1 6 0 0 0,2-8 3 0 0,1-1 0 0 0,-1 1 0 0 0,0-1 1 0 0,1 1-1 0 0,-1-1 0 0 0,1 1 0 0 0,-1-1 0 0 0,1 1 0 0 0,0-1 0 0 0,0 1 0 0 0,0-1 0 0 0,0 0 0 0 0,0 0 0 0 0,0 1 0 0 0,0-1 0 0 0,0 0 0 0 0,0 0 0 0 0,0 0 0 0 0,1 0 0 0 0,-1 0 0 0 0,0 0 1 0 0,1-1-1 0 0,-1 1 0 0 0,1 0 0 0 0,-1-1 0 0 0,1 1 0 0 0,-1-1 0 0 0,2 1 0 0 0,60 19 16 0 0,-40-14-28 0 0,-1 1-1 0 0,0 1 1 0 0,37 19 0 0 0,-58-26 4 0 0,0-1 1 0 0,0 1 0 0 0,0 0 0 0 0,0 0-1 0 0,0-1 1 0 0,0 1 0 0 0,0 0 0 0 0,0 0-1 0 0,0 0 1 0 0,0 0 0 0 0,-1 0 0 0 0,1 0-1 0 0,0 0 1 0 0,-1 1 0 0 0,1-1 0 0 0,-1 0-1 0 0,1 0 1 0 0,-1 0 0 0 0,1 1 0 0 0,-1-1-1 0 0,0 0 1 0 0,0 0 0 0 0,0 1 0 0 0,1-1-1 0 0,-1 0 1 0 0,-1 1 0 0 0,1 1 0 0 0,-1 0-131 0 0,0 1 1 0 0,0-1-1 0 0,0 0 0 0 0,-1 1 1 0 0,1-1-1 0 0,-1 0 1 0 0,0 0-1 0 0,0 0 1 0 0,-5 5-1 0 0,-2 2-1052 0 0,0-1 0 0 0,-1 0 0 0 0,0 0-1 0 0,-17 10 1 0 0,-40 10-5448 0 0,44-20 4873 0 0,3-2 488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04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2602 1 860 0 0,'0'4'7076'0'0,"-8"6"-4535"0"0,-16 9-1946 0 0,-12 0-86 0 0,-2-2-1 0 0,1-2 0 0 0,-48 13 0 0 0,18-6-99 0 0,-753 237 778 0 0,79-86-3 0 0,718-168-1101 0 0,-35 9 502 0 0,-110 44 0 0 0,147-50-506 0 0,-48 19 52 0 0,-127 51 709 0 0,126-40-404 0 0,54-28-282 0 0,-1-1 0 0 0,0 0 0 0 0,0-1 1 0 0,0-1-1 0 0,-23 6 0 0 0,35-12 1185 0 0,-6 2-1503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04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68 1008 0 0,'11'-30'3139'0'0,"-10"26"-2340"0"0,0 1 0 0 0,-1 0 0 0 0,1 0 0 0 0,0 0 0 0 0,1 0 0 0 0,-1 0 0 0 0,1 1 0 0 0,-1-1 0 0 0,1 0 0 0 0,0 1 0 0 0,2-4 0 0 0,-24 49 3918 0 0,5-6-4407 0 0,-137 285 732 0 0,105-213-527 0 0,3 10 485 0 0,43-118-958 0 0,1 0 0 0 0,0 1 1 0 0,0-1-1 0 0,0 0 1 0 0,0 1-1 0 0,0-1 0 0 0,0 0 1 0 0,0 0-1 0 0,0 1 0 0 0,0-1 1 0 0,1 0-1 0 0,-1 1 1 0 0,1-1-1 0 0,-1 0 0 0 0,1 0 1 0 0,-1 0-1 0 0,1 1 0 0 0,-1-1 1 0 0,1 0-1 0 0,0 0 1 0 0,0 0-1 0 0,0 0 0 0 0,0 0 1 0 0,0 0-1 0 0,0 0 0 0 0,0-1 1 0 0,0 1-1 0 0,0 0 1 0 0,0 0-1 0 0,0-1 0 0 0,3 2 1 0 0,46 18 376 0 0,-35-14-322 0 0,86 38-140 0 0,52 19-636 0 0,-134-57-443 0 0,0-1 0 0 0,0-1 0 0 0,1 0 0 0 0,0-1 0 0 0,0-2 0 0 0,23 1 0 0 0,-33-4-330 0 0,1 1-1 0 0,-1-1 1 0 0,1-1-1 0 0,-1 0 1 0 0,0 0-1 0 0,0-1 0 0 0,9-5 1 0 0,1 0-635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58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1356 0 0,'3'-13'1054'0'0,"-3"10"-226"0"0,1 0 1 0 0,0 0-1 0 0,-1 1 1 0 0,1-1-1 0 0,0 0 1 0 0,1 0-1 0 0,-1 1 1 0 0,0-1 0 0 0,3-3-1 0 0,-3 5-606 0 0,0 0-1 0 0,0 1 1 0 0,1-1 0 0 0,-1 1 0 0 0,0-1-1 0 0,0 1 1 0 0,0-1 0 0 0,1 1-1 0 0,-1 0 1 0 0,0-1 0 0 0,0 1 0 0 0,1 0-1 0 0,-1 0 1 0 0,0 0 0 0 0,1 0-1 0 0,-1 0 1 0 0,0 0 0 0 0,0 1 0 0 0,1-1-1 0 0,-1 0 1 0 0,0 1 0 0 0,0-1-1 0 0,0 1 1 0 0,1-1 0 0 0,-1 1-1 0 0,0-1 1 0 0,2 2 0 0 0,13 7 162 0 0,-1 1 0 0 0,0 1-1 0 0,0 0 1 0 0,-1 1 0 0 0,13 14 0 0 0,5 3-180 0 0,89 79-79 0 0,57 61-542 0 0,17 21-7143 0 0,-174-168 4812 0 0,0 0 0 0 0,27 40 0 0 0,-27-29 634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05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90 1084 0 0,'1'-4'870'0'0,"1"0"-1"0"0,0 0 1 0 0,-1 0 0 0 0,0 0-1 0 0,0 0 1 0 0,0 0 0 0 0,0 0 0 0 0,-1 0-1 0 0,0 0 1 0 0,1 0 0 0 0,-2-1-1 0 0,1 1 1 0 0,0 0 0 0 0,-1 0-1 0 0,-1-5 1 0 0,2 8-616 0 0,-1-1-1 0 0,0 1 1 0 0,1 0-1 0 0,-1 0 1 0 0,0 0-1 0 0,1 0 1 0 0,-1 0 0 0 0,0 0-1 0 0,0 0 1 0 0,0 0-1 0 0,0 0 1 0 0,0 1 0 0 0,0-1-1 0 0,0 0 1 0 0,0 0-1 0 0,-1 1 1 0 0,1-1-1 0 0,0 1 1 0 0,-3-1 0 0 0,1 0-198 0 0,0 1 1 0 0,0 0 0 0 0,0 0 0 0 0,0 0-1 0 0,0 0 1 0 0,0 0 0 0 0,0 1 0 0 0,0-1 0 0 0,0 1-1 0 0,0 0 1 0 0,-5 2 0 0 0,0 1 11 0 0,1 0 1 0 0,0 0-1 0 0,0 1 0 0 0,1 0 1 0 0,0 0-1 0 0,-1 1 1 0 0,2 0-1 0 0,-1 0 0 0 0,1 0 1 0 0,0 1-1 0 0,0 0 0 0 0,1 0 1 0 0,-1 0-1 0 0,2 0 1 0 0,-1 1-1 0 0,-2 9 0 0 0,-3 6-35 0 0,1 0-1 0 0,2 1 0 0 0,0-1 1 0 0,-3 32-1 0 0,5-7-19 0 0,1 1-1 0 0,3 0 1 0 0,7 69 0 0 0,-5-108-50 0 0,0 0 0 0 0,0-1 1 0 0,0 1-1 0 0,2-1 0 0 0,-1 1 1 0 0,1-1-1 0 0,0 0 0 0 0,1 0 0 0 0,0-1 1 0 0,0 1-1 0 0,11 11 0 0 0,-13-17-13 0 0,-1 0 0 0 0,1 0 0 0 0,0-1 0 0 0,0 1 0 0 0,0-1 0 0 0,1 0 0 0 0,-1 0-1 0 0,0 0 1 0 0,1 0 0 0 0,-1-1 0 0 0,1 1 0 0 0,0-1 0 0 0,0 0 0 0 0,-1 0 0 0 0,1 0-1 0 0,0-1 1 0 0,0 1 0 0 0,0-1 0 0 0,0 0 0 0 0,0 0 0 0 0,0 0 0 0 0,-1-1 0 0 0,1 1-1 0 0,0-1 1 0 0,0 0 0 0 0,0 0 0 0 0,-1 0 0 0 0,1-1 0 0 0,0 1 0 0 0,-1-1 0 0 0,6-3 0 0 0,4-4-76 0 0,-1 0 0 0 0,0 0 0 0 0,0-1 1 0 0,-1-1-1 0 0,0 0 0 0 0,0 0 0 0 0,16-25 1 0 0,53-100-351 0 0,-54 88 212 0 0,-41 72 14 0 0,3-4 216 0 0,1 0-1 0 0,0 1 1 0 0,-9 28-1 0 0,18-44 46 0 0,1 0-1 0 0,-1 0 1 0 0,1 0-1 0 0,0 0 0 0 0,0 1 1 0 0,1-1-1 0 0,-1 1 1 0 0,1-1-1 0 0,0 0 1 0 0,1 1-1 0 0,-1-1 0 0 0,1 0 1 0 0,0 1-1 0 0,0-1 1 0 0,1 0-1 0 0,0 0 1 0 0,0 0-1 0 0,0 0 0 0 0,0 0 1 0 0,4 5-1 0 0,-4-7-8 0 0,0-1-1 0 0,0 1 0 0 0,0-1 0 0 0,0 0 1 0 0,1 0-1 0 0,-1 0 0 0 0,1-1 0 0 0,-1 1 0 0 0,1 0 1 0 0,-1-1-1 0 0,1 0 0 0 0,0 0 0 0 0,0 1 1 0 0,0-2-1 0 0,0 1 0 0 0,0 0 0 0 0,0 0 1 0 0,3-1-1 0 0,1 0-12 0 0,-1 0 1 0 0,0 0-1 0 0,1-1 1 0 0,-1 0 0 0 0,0 0-1 0 0,0-1 1 0 0,1 1-1 0 0,7-5 1 0 0,1 0-27 0 0,-1-2 0 0 0,0 1 0 0 0,0-2 0 0 0,-1 0 0 0 0,0 0 0 0 0,16-17 0 0 0,-11 8-26 0 0,0-2 0 0 0,24-35 0 0 0,-36 48 60 0 0,-1-1 0 0 0,-1 0 1 0 0,1 0-1 0 0,-1-1 1 0 0,-1 1-1 0 0,1-1 1 0 0,-2 0-1 0 0,1 0 1 0 0,-1 0-1 0 0,-1 0 0 0 0,2-11 1 0 0,-4 16 8 0 0,0 0 1 0 0,0 1-1 0 0,0-1 1 0 0,-1 0-1 0 0,1 0 0 0 0,-1 1 1 0 0,0-1-1 0 0,0 1 1 0 0,0-1-1 0 0,0 1 0 0 0,0 0 1 0 0,-1 0-1 0 0,0 0 1 0 0,0 0-1 0 0,1 0 1 0 0,-2 1-1 0 0,1-1 0 0 0,0 1 1 0 0,0 0-1 0 0,-1 0 1 0 0,1 0-1 0 0,-8-2 0 0 0,3 0 3 0 0,0 1 0 0 0,0 0-1 0 0,0 0 1 0 0,0 1 0 0 0,0 0-1 0 0,-1 0 1 0 0,1 1 0 0 0,-1 0-1 0 0,1 0 1 0 0,-10 2 0 0 0,11 0-163 0 0,0 0 0 0 0,0 1 0 0 0,0 0 0 0 0,1 0 0 0 0,-1 1 0 0 0,1 0 0 0 0,-1 0 0 0 0,1 0 0 0 0,0 1 0 0 0,0 0 0 0 0,1 0 0 0 0,-1 1 0 0 0,1-1 0 0 0,0 1 0 0 0,0 1 0 0 0,0-1 0 0 0,1 0 0 0 0,0 1 0 0 0,0 0-1 0 0,-3 7 1 0 0,4-7-770 0 0,0 1-1 0 0,0-1 0 0 0,1 1 0 0 0,0 0 1 0 0,0 0-1 0 0,1 0 0 0 0,0 0 0 0 0,0 0 1 0 0,0 0-1 0 0,1 0 0 0 0,0 0 0 0 0,2 14 1 0 0,3-7-702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06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67 640 0 0,'9'-10'714'0'0,"36"-47"6736"0"0,-49 62-6722 0 0,0-1 0 0 0,0-1 0 0 0,0 1 0 0 0,0 0 0 0 0,-1-1 0 0 0,-5 4 0 0 0,-24 19 139 0 0,8 0-233 0 0,-31 34-133 0 0,52-54-412 0 0,0 0-1 0 0,1 0 1 0 0,0 0-1 0 0,0 0 1 0 0,1 1 0 0 0,0 0-1 0 0,0 0 1 0 0,-3 9 0 0 0,6-14-44 0 0,0 0 1 0 0,0-1 0 0 0,0 1 0 0 0,0 0 0 0 0,0 0 0 0 0,1 0 0 0 0,-1 0 0 0 0,0 0 0 0 0,1-1 0 0 0,0 1 0 0 0,-1 0 0 0 0,1 0 0 0 0,0-1 0 0 0,0 1 0 0 0,0 0 0 0 0,0-1 0 0 0,0 1 0 0 0,0-1 0 0 0,0 1 0 0 0,1-1 0 0 0,-1 0 0 0 0,0 1 0 0 0,1-1 0 0 0,-1 0 0 0 0,1 0 0 0 0,-1 0-1 0 0,1 0 1 0 0,0 0 0 0 0,0 0 0 0 0,-1-1 0 0 0,5 2 0 0 0,7 3 10 0 0,2-1-1 0 0,-1 0 0 0 0,17 3 1 0 0,-9-3 28 0 0,4 2-55 0 0,17 4 5 0 0,78 30 0 0 0,-111-37-41 0 0,0 1 0 0 0,-1 1 1 0 0,0 0-1 0 0,0 0 0 0 0,0 1 0 0 0,-1 0 0 0 0,0 0 0 0 0,0 1 0 0 0,0 0 0 0 0,-1 1 1 0 0,0-1-1 0 0,0 1 0 0 0,9 16 0 0 0,-15-21-62 0 0,0 0-1 0 0,1 1 1 0 0,-1-1-1 0 0,-1 1 1 0 0,1-1 0 0 0,0 1-1 0 0,-1-1 1 0 0,0 1-1 0 0,0-1 1 0 0,0 1 0 0 0,0-1-1 0 0,0 1 1 0 0,-1-1-1 0 0,1 1 1 0 0,-1-1 0 0 0,0 1-1 0 0,0-1 1 0 0,-1 1-1 0 0,1-1 1 0 0,-1 0 0 0 0,1 0-1 0 0,-1 0 1 0 0,0 0-1 0 0,0 0 1 0 0,-1 0 0 0 0,1-1-1 0 0,0 1 1 0 0,-1-1-1 0 0,0 1 1 0 0,1-1-1 0 0,-1 0 1 0 0,-5 3 0 0 0,5-2-243 0 0,-1-1 1 0 0,1 0 0 0 0,0 0 0 0 0,-1-1-1 0 0,1 1 1 0 0,-1-1 0 0 0,0 0 0 0 0,1 0-1 0 0,-1 0 1 0 0,0 0 0 0 0,0 0 0 0 0,1-1-1 0 0,-1 0 1 0 0,0 0 0 0 0,0 0 0 0 0,0 0-1 0 0,0 0 1 0 0,0-1 0 0 0,1 0 0 0 0,-1 0-1 0 0,0 0 1 0 0,1 0 0 0 0,-1 0 0 0 0,0-1-1 0 0,1 0 1 0 0,0 1 0 0 0,-1-1 0 0 0,1-1-1 0 0,0 1 1 0 0,-3-3 0 0 0,0-1-332 0 0,1 0 1 0 0,0 0-1 0 0,1 0 0 0 0,-1-1 1 0 0,1 0-1 0 0,1 0 0 0 0,-5-11 1 0 0,-2-11-603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06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41 380 0 0,'3'-5'160'0'0,"1"1"645"0"0,-1 0 0 0 0,1-1 1 0 0,0 1-1 0 0,0 0 0 0 0,1 1 0 0 0,6-6 0 0 0,-10 9-623 0 0,-1-1-1 0 0,1 1 1 0 0,0 0 0 0 0,-1-1-1 0 0,1 1 1 0 0,0 0-1 0 0,0 0 1 0 0,-1 0 0 0 0,1 0-1 0 0,0 0 1 0 0,0 0 0 0 0,-1 0-1 0 0,1 0 1 0 0,0 0-1 0 0,0 0 1 0 0,-1 0 0 0 0,1 0-1 0 0,0 0 1 0 0,-1 1 0 0 0,1-1-1 0 0,0 0 1 0 0,0 1-1 0 0,1 0 42 0 0,-1 0 0 0 0,0 0 0 0 0,0 1-1 0 0,1-1 1 0 0,-1 1 0 0 0,0-1 0 0 0,0 1-1 0 0,-1-1 1 0 0,1 1 0 0 0,0-1 0 0 0,0 1-1 0 0,-1 0 1 0 0,2 2 0 0 0,3 22 426 0 0,-1 0-1 0 0,-1 0 1 0 0,0 1 0 0 0,-3-1-1 0 0,-3 46 1 0 0,1 2-457 0 0,1-7-414 0 0,4 132 593 0 0,0-167-1351 0 0,1 0 0 0 0,1 0 0 0 0,2-1 0 0 0,11 33 0 0 0,-16-59 390 0 0,0 0 0 0 0,0 0 0 0 0,1-1 0 0 0,-1 1 0 0 0,1-1 0 0 0,0 1 0 0 0,1-1 0 0 0,-1 0 0 0 0,1 0 0 0 0,0-1 0 0 0,0 1 0 0 0,0-1 0 0 0,0 0 1 0 0,1 0-1 0 0,-1 0 0 0 0,9 3 0 0 0,2 2-1010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06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 48 516 0 0,'0'-2'513'0'0,"0"0"1"0"0,0 0-1 0 0,-1 0 0 0 0,1 1 0 0 0,0-1 1 0 0,-1 0-1 0 0,1 0 0 0 0,-1 0 0 0 0,1 0 1 0 0,-1 1-1 0 0,0-1 0 0 0,0 0 0 0 0,1 1 1 0 0,-2-1-1 0 0,1 0 0 0 0,0 1 1 0 0,0-1-1 0 0,-3-1 0 0 0,2 1-139 0 0,0 1 1 0 0,-1-1-1 0 0,1 1 0 0 0,0 0 1 0 0,-1 0-1 0 0,1 0 0 0 0,-1 0 0 0 0,0 0 1 0 0,1 1-1 0 0,-1-1 0 0 0,-5 0 1 0 0,-7 1-100 0 0,-1 1 1 0 0,1 1 0 0 0,0 0 0 0 0,-16 4-1 0 0,3 0 123 0 0,0-2-186 0 0,-12 1-1633 0 0,-59 17 1 0 0,89-19 432 0 0,-1 0 0 0 0,1 1 0 0 0,0 0 1 0 0,0 1-1 0 0,1 0 0 0 0,-1 1 0 0 0,1 0 1 0 0,0 0-1 0 0,1 1 0 0 0,-13 12 1 0 0,10-1-943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07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65 1332 0 0,'-5'-11'3313'0'0,"4"10"-2700"0"0,1-1 0 0 0,-1 1 0 0 0,1 0 0 0 0,-1 0 0 0 0,0 0 0 0 0,1 0 0 0 0,-1-1 0 0 0,0 1 0 0 0,0 0 0 0 0,1 0 0 0 0,-1 0 0 0 0,0 1-1 0 0,0-1 1 0 0,0 0 0 0 0,-3-1 0 0 0,3 2-443 0 0,-1 0-1 0 0,0 0 0 0 0,0 1 0 0 0,1-1 1 0 0,-1 0-1 0 0,0 1 0 0 0,1 0 0 0 0,-1-1 1 0 0,1 1-1 0 0,-1 0 0 0 0,1 0 0 0 0,-1 0 1 0 0,1 0-1 0 0,-1 0 0 0 0,1 0 0 0 0,0 0 1 0 0,-2 2-1 0 0,-11 10 84 0 0,0 1 0 0 0,1 0 1 0 0,1 1-1 0 0,0 0 0 0 0,1 1 1 0 0,1 0-1 0 0,0 1 0 0 0,1 0 0 0 0,1 0 1 0 0,1 1-1 0 0,0 0 0 0 0,-8 37 1 0 0,6-11-149 0 0,2 0 0 0 0,3 1 1 0 0,0-1-1 0 0,5 66 1 0 0,1-85-61 0 0,0 0 0 0 0,1-1 0 0 0,2 1 0 0 0,0-1 0 0 0,2 0 1 0 0,1-1-1 0 0,0 0 0 0 0,2 0 0 0 0,1-1 0 0 0,14 24 0 0 0,-19-37-64 0 0,1 0 0 0 0,-1 0 0 0 0,1-1-1 0 0,1 0 1 0 0,-1 0 0 0 0,2-1 0 0 0,-1 0-1 0 0,1 0 1 0 0,-1-1 0 0 0,2 0 0 0 0,-1-1 0 0 0,1 0-1 0 0,0 0 1 0 0,0-1 0 0 0,0-1 0 0 0,0 1-1 0 0,1-2 1 0 0,0 1 0 0 0,-1-2 0 0 0,1 1-1 0 0,0-1 1 0 0,0-1 0 0 0,0 0 0 0 0,0 0 0 0 0,12-3-1 0 0,-1-2-75 0 0,-1 0 0 0 0,0-1 1 0 0,-1-1-1 0 0,1-1 0 0 0,-1-1 0 0 0,-1-1 0 0 0,0 0 0 0 0,0-2 0 0 0,-1 0 0 0 0,0-1 0 0 0,-1-1 1 0 0,-1 0-1 0 0,0-1 0 0 0,-1-1 0 0 0,-1-1 0 0 0,0 0 0 0 0,18-31 0 0 0,-18 26 13 0 0,-1-1 0 0 0,-1 0 0 0 0,-2 0 0 0 0,0-1 0 0 0,-1-1 0 0 0,-2 0 0 0 0,0 0 0 0 0,-1 0 0 0 0,-2-1 0 0 0,-1 1 1 0 0,-1-1-1 0 0,-1 0 0 0 0,-1 0 0 0 0,-6-41 0 0 0,2 45-41 0 0,-1-1 0 0 0,0 1 0 0 0,-2 0 0 0 0,-1 0 0 0 0,-1 1 0 0 0,-1 0 0 0 0,0 0 0 0 0,-2 1 0 0 0,-24-32 0 0 0,30 45 70 0 0,0-1 0 0 0,-1 1 0 0 0,0 1 0 0 0,-1-1 0 0 0,1 1 0 0 0,-1 0 0 0 0,-1 1 0 0 0,1 0 0 0 0,-1 0 1 0 0,0 1-1 0 0,0 0 0 0 0,0 0 0 0 0,0 1 0 0 0,0 0 0 0 0,-1 1 0 0 0,0 0 0 0 0,1 1 0 0 0,-1 0 0 0 0,0 0 0 0 0,0 1 0 0 0,0 0 0 0 0,1 1 0 0 0,-1 0 0 0 0,0 1 0 0 0,-11 2 0 0 0,6 1-258 0 0,0 1-1 0 0,0 0 1 0 0,1 1-1 0 0,0 1 1 0 0,0 0-1 0 0,0 1 1 0 0,1 0 0 0 0,0 1-1 0 0,-18 19 1 0 0,-9 13-3690 0 0,-44 57 0 0 0,83-97 3885 0 0,-21 29-1835 0 0,2-2 263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08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40 1132 0 0,'4'-23'2214'0'0,"-2"7"2410"0"0,-4 16-4436 0 0,1 0 0 0 0,0 0 0 0 0,0 0-1 0 0,0 1 1 0 0,-1-1 0 0 0,1 0-1 0 0,0 1 1 0 0,0-1 0 0 0,0 1 0 0 0,0-1-1 0 0,-1 1 1 0 0,1 0 0 0 0,0-1-1 0 0,0 1 1 0 0,0 0 0 0 0,0 0 0 0 0,1 0-1 0 0,-2 1 1 0 0,-9 7 286 0 0,1 0 0 0 0,1 1-1 0 0,0 0 1 0 0,0 1 0 0 0,1 0 0 0 0,0 0-1 0 0,-12 24 1 0 0,-36 96 269 0 0,47-109-572 0 0,-12 45 56 0 0,2 0-1 0 0,4 2 1 0 0,2 0-1 0 0,3 0 0 0 0,0 82 1 0 0,8-62-120 0 0,4 1 0 0 0,5-1 1 0 0,3 1-1 0 0,41 169 0 0 0,-36-205-134 0 0,35 85-1 0 0,-43-122-336 0 0,1-1 1 0 0,0 0-1 0 0,2 0 0 0 0,0 0 0 0 0,0-2 1 0 0,2 1-1 0 0,0-1 0 0 0,26 24 0 0 0,-33-34-173 0 0,0-1 0 0 0,0 1 0 0 0,0-1-1 0 0,0 0 1 0 0,0 0 0 0 0,1-1-1 0 0,-1 1 1 0 0,1-1 0 0 0,0 0 0 0 0,0-1-1 0 0,0 0 1 0 0,0 0 0 0 0,0 0 0 0 0,0 0-1 0 0,0-1 1 0 0,0 0 0 0 0,0 0-1 0 0,0-1 1 0 0,0 1 0 0 0,0-2 0 0 0,-1 1-1 0 0,1 0 1 0 0,9-4 0 0 0,0-4-1004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08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0 956 0 0,'-4'9'8585'0'0,"3"24"-5681"0"0,1-26-1895 0 0,13 266 4629 0 0,-1-168-5596 0 0,49 195 0 0 0,-40-209-540 0 0,16 52-1675 0 0,-32-128 928 0 0,1 1 0 0 0,0-2 0 0 0,1 1 0 0 0,1-1 0 0 0,0 0 0 0 0,19 23 0 0 0,-24-33 760 0 0,0-1 1 0 0,1 0-1 0 0,-1 0 0 0 0,1 0 0 0 0,-1 0 1 0 0,1-1-1 0 0,0 0 0 0 0,0 1 1 0 0,4 1-1 0 0,16 3-1406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09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71 968 0 0,'-10'-13'5360'0'0,"4"18"-387"0"0,2 31-1373 0 0,4-11-3135 0 0,0 0 1 0 0,1 0 0 0 0,2 1-1 0 0,11 48 1 0 0,-12-68-516 0 0,0 1-1 0 0,1-1 0 0 0,0 0 1 0 0,0 1-1 0 0,0-1 0 0 0,1-1 1 0 0,0 1-1 0 0,0-1 1 0 0,0 1-1 0 0,1-1 0 0 0,-1 0 1 0 0,1-1-1 0 0,1 1 0 0 0,-1-1 1 0 0,1 0-1 0 0,-1 0 1 0 0,1-1-1 0 0,0 1 0 0 0,0-1 1 0 0,1-1-1 0 0,-1 1 0 0 0,1-1 1 0 0,9 2-1 0 0,-9-3-40 0 0,0 1 0 0 0,1-1 0 0 0,-1-1 0 0 0,0 0 0 0 0,0 0 0 0 0,0 0 0 0 0,0-1 0 0 0,1 0-1 0 0,-1 0 1 0 0,0-1 0 0 0,0 0 0 0 0,-1 0 0 0 0,1 0 0 0 0,0-1 0 0 0,-1 0 0 0 0,1-1 0 0 0,-1 1 0 0 0,0-1 0 0 0,0 0 0 0 0,5-6 0 0 0,-3 3 48 0 0,-1-1 0 0 0,1 0 0 0 0,-1 0 0 0 0,-1-1 0 0 0,0 0 0 0 0,0 0 0 0 0,-1-1 0 0 0,0 1 0 0 0,-1-1 0 0 0,0 0 0 0 0,0 0 0 0 0,3-18 0 0 0,-5 17 51 0 0,-1 1 1 0 0,0 0 0 0 0,-1-1-1 0 0,0 1 1 0 0,-1 0-1 0 0,0-1 1 0 0,0 1 0 0 0,-1 0-1 0 0,-1 0 1 0 0,0 0 0 0 0,-5-12-1 0 0,7 17-69 0 0,-1 1 1 0 0,0-1-1 0 0,-1 1 0 0 0,1-1 0 0 0,-1 1 0 0 0,0 0 0 0 0,0 0 0 0 0,0 0 0 0 0,0 0 0 0 0,-1 1 0 0 0,1 0 0 0 0,-1-1 0 0 0,0 1 0 0 0,0 0 1 0 0,-1 1-1 0 0,1-1 0 0 0,0 1 0 0 0,-1 0 0 0 0,1 0 0 0 0,-1 0 0 0 0,0 1 0 0 0,0-1 0 0 0,0 1 0 0 0,1 0 0 0 0,-11 0 0 0 0,13 1-105 0 0,1 0-1 0 0,-1 0 0 0 0,0 0 0 0 0,0 1 1 0 0,0-1-1 0 0,0 1 0 0 0,0-1 0 0 0,0 1 0 0 0,1 0 1 0 0,-1-1-1 0 0,0 1 0 0 0,0 0 0 0 0,1 0 0 0 0,-1 0 1 0 0,1 0-1 0 0,-1 1 0 0 0,1-1 0 0 0,-1 0 0 0 0,1 1 1 0 0,0-1-1 0 0,0 1 0 0 0,-1-1 0 0 0,1 1 1 0 0,0-1-1 0 0,1 1 0 0 0,-2 2 0 0 0,1-1-248 0 0,0 0 0 0 0,0 1 0 0 0,0-1-1 0 0,0 1 1 0 0,1-1 0 0 0,-1 0 0 0 0,1 1-1 0 0,0-1 1 0 0,0 1 0 0 0,0-1 0 0 0,1 1 0 0 0,-1-1-1 0 0,2 6 1 0 0,3 8-883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09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49 428 0 0,'1'-1'194'0'0,"0"0"-1"0"0,0 0 1 0 0,0 0 0 0 0,0 0 0 0 0,-1 0-1 0 0,1 0 1 0 0,0-1 0 0 0,-1 1-1 0 0,1 0 1 0 0,-1 0 0 0 0,1-1-1 0 0,-1 1 1 0 0,0 0 0 0 0,0-1 0 0 0,1 1-1 0 0,-1 0 1 0 0,0-1 0 0 0,0 1-1 0 0,0-1 1 0 0,-1 1 0 0 0,1 0-1 0 0,0-1 1 0 0,0 1 0 0 0,-1 0 0 0 0,1 0-1 0 0,-1-1 1 0 0,1 1 0 0 0,-1 0-1 0 0,1 0 1 0 0,-2-2 0 0 0,-1 2-149 0 0,0-1 0 0 0,0 1 0 0 0,0 0 0 0 0,0 0 0 0 0,0 1 1 0 0,-1-1-1 0 0,1 0 0 0 0,0 1 0 0 0,-1 0 0 0 0,1 0 0 0 0,0 0 0 0 0,-1 0 1 0 0,-3 1-1 0 0,-2 0 65 0 0,1-1 1 0 0,1 2-1 0 0,-1-1 1 0 0,0 1 0 0 0,0 0-1 0 0,0 0 1 0 0,1 1-1 0 0,-1 0 1 0 0,1 1-1 0 0,0 0 1 0 0,0 0 0 0 0,0 0-1 0 0,-8 8 1 0 0,11-8-50 0 0,0 0 0 0 0,1 0 0 0 0,-1 1 1 0 0,1-1-1 0 0,0 1 0 0 0,0 0 0 0 0,0 0 1 0 0,1 0-1 0 0,-1 0 0 0 0,1 1 0 0 0,1-1 1 0 0,-1 1-1 0 0,1-1 0 0 0,0 1 0 0 0,0-1 1 0 0,0 1-1 0 0,1 0 0 0 0,0-1 0 0 0,0 1 1 0 0,1 6-1 0 0,1 3-21 0 0,1 0 1 0 0,0 0-1 0 0,0 0 1 0 0,2 0-1 0 0,0 0 1 0 0,7 13-1 0 0,-9-22-42 0 0,0 1 0 0 0,0-2 0 0 0,1 1 0 0 0,0 0 0 0 0,0-1 0 0 0,0 1-1 0 0,1-1 1 0 0,-1 0 0 0 0,1-1 0 0 0,1 1 0 0 0,-1-1 0 0 0,0 0 0 0 0,1 0 0 0 0,0-1-1 0 0,0 1 1 0 0,8 2 0 0 0,-11-5-10 0 0,0 0 0 0 0,0 0 0 0 0,0-1 0 0 0,0 1 1 0 0,0-1-1 0 0,0 0 0 0 0,0 0 0 0 0,0 0 0 0 0,0 0 0 0 0,0 0 0 0 0,0 0 0 0 0,0-1 0 0 0,-1 0 0 0 0,1 1 0 0 0,0-1 0 0 0,0 0 0 0 0,0 0 0 0 0,0-1 0 0 0,-1 1 0 0 0,4-3 0 0 0,-2 1-9 0 0,0-1-1 0 0,0 1 0 0 0,-1-1 0 0 0,1 0 0 0 0,-1 0 1 0 0,0-1-1 0 0,0 1 0 0 0,-1 0 0 0 0,1-1 0 0 0,-1 0 0 0 0,2-5 1 0 0,-1-1-17 0 0,1 1 1 0 0,-2-1 0 0 0,1 0 0 0 0,-2 0 0 0 0,1 0-1 0 0,-1 0 1 0 0,-1 0 0 0 0,0-1 0 0 0,-1 1-1 0 0,-3-17 1 0 0,3 19 48 0 0,-2 0 0 0 0,1 0 0 0 0,-1 1-1 0 0,0-1 1 0 0,-1 1 0 0 0,0-1 0 0 0,-1 1-1 0 0,1 1 1 0 0,-2-1 0 0 0,1 1 0 0 0,-9-10 0 0 0,13 17 293 0 0,2 27 3105 0 0,6-2-2883 0 0,1-1 1 0 0,1 0-1 0 0,1-1 1 0 0,1 0 0 0 0,16 25-1 0 0,10 22-322 0 0,4 13-99 0 0,75 170 261 0 0,-100-211-317 0 0,-2 0 0 0 0,-2 1 0 0 0,-2 0 0 0 0,6 54 0 0 0,-14-85-54 0 0,-2-1 0 0 0,1 0 0 0 0,-2 1 0 0 0,1-1 0 0 0,-1 0 0 0 0,-1 1 0 0 0,0-1 0 0 0,-1 0 0 0 0,0 0 0 0 0,-1 0 0 0 0,-6 12 0 0 0,7-17-39 0 0,-1 0 0 0 0,0 0-1 0 0,0 0 1 0 0,0-1 0 0 0,-1 0 0 0 0,0 0 0 0 0,0 0 0 0 0,0 0 0 0 0,0-1 0 0 0,-1 0 0 0 0,0 0 0 0 0,0 0 0 0 0,0-1 0 0 0,0 0 0 0 0,-1 0 0 0 0,1 0 0 0 0,-1-1 0 0 0,0 0 0 0 0,-10 1 0 0 0,1 0-407 0 0,-1-2 1 0 0,-1 0 0 0 0,1-1-1 0 0,0 0 1 0 0,0-1-1 0 0,0-2 1 0 0,0 1 0 0 0,1-2-1 0 0,-1 0 1 0 0,1-1-1 0 0,-29-13 1 0 0,24 8-504 0 0,1 0 0 0 0,0-2 0 0 0,1 0 1 0 0,0-2-1 0 0,1 0 0 0 0,0-1 0 0 0,1 0 0 0 0,-18-23 1 0 0,3-4-731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0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1 848 0 0,'5'17'7289'0'0,"4"4"-3926"0"0,2 4-1202 0 0,25 90 1201 0 0,-18-63-3003 0 0,32 64 1 0 0,-39-93-347 0 0,-9-18-14 0 0,0 0-1 0 0,0 0 1 0 0,1 0-1 0 0,0 0 0 0 0,-1-1 1 0 0,8 9-1 0 0,-9-12-1 0 0,-1-1-1 0 0,0 0 1 0 0,1 1 0 0 0,-1-1-1 0 0,0 1 1 0 0,1-1-1 0 0,-1 0 1 0 0,0 1 0 0 0,1-1-1 0 0,-1 0 1 0 0,1 0-1 0 0,-1 1 1 0 0,0-1 0 0 0,1 0-1 0 0,-1 0 1 0 0,1 0-1 0 0,-1 0 1 0 0,1 1 0 0 0,-1-1-1 0 0,1 0 1 0 0,-1 0-1 0 0,1 0 1 0 0,-1 0 0 0 0,1 0-1 0 0,-1 0 1 0 0,1 0-1 0 0,-1 0 1 0 0,1 0 0 0 0,-1 0-1 0 0,1-1 1 0 0,-1 1-1 0 0,0 0 1 0 0,1 0-1 0 0,-1 0 1 0 0,1-1 0 0 0,-1 1-1 0 0,1-1 1 0 0,12-22-80 0 0,1-51-10 0 0,-11 51 55 0 0,7-47-52 0 0,-9 55 76 0 0,0 1-1 0 0,1-1 1 0 0,0 0-1 0 0,2 1 1 0 0,-1 0-1 0 0,2 0 1 0 0,0 0-1 0 0,0 0 1 0 0,11-17-1 0 0,-14 28 14 0 0,0 1-1 0 0,0 0 1 0 0,-1 0 0 0 0,1 0-1 0 0,1 1 1 0 0,-1-1-1 0 0,0 0 1 0 0,0 1 0 0 0,1-1-1 0 0,-1 1 1 0 0,1 0-1 0 0,-1 0 1 0 0,1 0 0 0 0,-1 0-1 0 0,1 0 1 0 0,0 1-1 0 0,-1-1 1 0 0,1 1 0 0 0,0-1-1 0 0,0 1 1 0 0,-1 0 0 0 0,1 0-1 0 0,0 0 1 0 0,0 1-1 0 0,-1-1 1 0 0,1 1 0 0 0,0-1-1 0 0,-1 1 1 0 0,1 0-1 0 0,-1 0 1 0 0,1 0 0 0 0,-1 1-1 0 0,1-1 1 0 0,3 3-1 0 0,9 6-70 0 0,0 1 0 0 0,-1 0 0 0 0,0 0 0 0 0,14 17 0 0 0,-13-14-108 0 0,102 116-3605 0 0,-21-20-6431 0 0,-90-100 8664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1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33 272 0 0,'0'-2'257'0'0,"1"0"0"0"0,-1 1 0 0 0,1-1 0 0 0,0 0 0 0 0,-1 1 0 0 0,1-1-1 0 0,0 1 1 0 0,0-1 0 0 0,0 1 0 0 0,0-1 0 0 0,1 1 0 0 0,-1-1 0 0 0,0 1 0 0 0,0 0 0 0 0,1 0 0 0 0,-1 0 0 0 0,1 0 0 0 0,-1 0-1 0 0,1 0 1 0 0,0 0 0 0 0,-1 0 0 0 0,1 1 0 0 0,0-1 0 0 0,-1 1 0 0 0,1-1 0 0 0,0 1 0 0 0,0-1 0 0 0,-1 1 0 0 0,1 0 0 0 0,0 0-1 0 0,0 0 1 0 0,0 0 0 0 0,0 0 0 0 0,-1 1 0 0 0,1-1 0 0 0,0 0 0 0 0,0 1 0 0 0,-1-1 0 0 0,1 1 0 0 0,0 0 0 0 0,-1 0 0 0 0,1-1-1 0 0,-1 1 1 0 0,1 0 0 0 0,-1 0 0 0 0,3 2 0 0 0,31 30 3810 0 0,-10 2-3446 0 0,164 276 482 0 0,-62-104-6658 0 0,-36-71-4540 0 0,-72-107 8275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0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3 102 176 0 0,'-1'-5'428'0'0,"1"-1"0"0"0,-1 0 0 0 0,1 0-1 0 0,0 0 1 0 0,0 0 0 0 0,1 0 0 0 0,0 0 0 0 0,0 0 0 0 0,0 0-1 0 0,3-8 1 0 0,-3 12-201 0 0,0 1 0 0 0,0-1 0 0 0,0 0 0 0 0,0 1 0 0 0,0-1 0 0 0,0 0 0 0 0,0 1-1 0 0,0-1 1 0 0,1 1 0 0 0,-1 0 0 0 0,1-1 0 0 0,-1 1 0 0 0,1 0 0 0 0,-1 0 0 0 0,1 0 0 0 0,0 0 0 0 0,0 0-1 0 0,-1 1 1 0 0,1-1 0 0 0,0 0 0 0 0,0 1 0 0 0,0-1 0 0 0,0 1 0 0 0,0 0 0 0 0,0-1 0 0 0,-1 1 0 0 0,1 0 0 0 0,0 0-1 0 0,0 0 1 0 0,0 1 0 0 0,0-1 0 0 0,0 0 0 0 0,0 1 0 0 0,3 1 0 0 0,4 1 162 0 0,0 1 1 0 0,0 0-1 0 0,0 1 1 0 0,-1 0-1 0 0,0 1 1 0 0,0-1-1 0 0,0 1 1 0 0,-1 1-1 0 0,0-1 1 0 0,6 9-1 0 0,62 80 389 0 0,-69-87-682 0 0,43 65-9 0 0,-3 2-1 0 0,56 124 1 0 0,44 173-550 0 0,-109-263-998 0 0,-5 2 0 0 0,-5 2 0 0 0,17 151-1 0 0,-41-243 587 0 0,-2 1 0 0 0,0 0 0 0 0,-2-1 0 0 0,-5 33 0 0 0,5-46 510 0 0,0-1 1 0 0,-1 0-1 0 0,0 0 1 0 0,0 0 0 0 0,-1 0-1 0 0,1 0 1 0 0,-2 0 0 0 0,1-1-1 0 0,-1 0 1 0 0,0 1-1 0 0,0-1 1 0 0,-1-1 0 0 0,0 1-1 0 0,0-1 1 0 0,0 1-1 0 0,-11 7 1 0 0,-13 2-884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1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340 244 452 0 0,'2'0'303'0'0,"0"-1"0"0"0,0-1 0 0 0,0 1-1 0 0,-1 0 1 0 0,1 0 0 0 0,0-1 0 0 0,-1 1 0 0 0,1-1 0 0 0,-1 1-1 0 0,0-1 1 0 0,1 1 0 0 0,-1-1 0 0 0,0 0 0 0 0,0 0 0 0 0,0 0-1 0 0,0 0 1 0 0,0 0 0 0 0,-1 0 0 0 0,1 0 0 0 0,0 0 0 0 0,-1 0-1 0 0,0 0 1 0 0,1 0 0 0 0,-1 0 0 0 0,0 0 0 0 0,0 0 0 0 0,0 0 0 0 0,-1-1-1 0 0,0-2 1 0 0,-1-2-168 0 0,-2 1 0 0 0,1-1 0 0 0,-1 1 0 0 0,0 0 0 0 0,0 0 0 0 0,0 1 0 0 0,-1-1 0 0 0,-8-7 0 0 0,-6-5-73 0 0,0 0 0 0 0,-1 1 1 0 0,-1 1-1 0 0,-26-15 0 0 0,40 27-63 0 0,-1 0 0 0 0,1 0-1 0 0,-1 1 1 0 0,0 0 0 0 0,0 1-1 0 0,0 0 1 0 0,-14-2 0 0 0,18 3 4 0 0,0 1 1 0 0,0 0-1 0 0,0 0 1 0 0,0 1 0 0 0,0-1-1 0 0,0 1 1 0 0,-1 0 0 0 0,2 0-1 0 0,-1 0 1 0 0,0 1 0 0 0,0-1-1 0 0,0 1 1 0 0,1 0-1 0 0,-1 0 1 0 0,1 0 0 0 0,-5 4-1 0 0,3-1 89 0 0,1 0-1 0 0,-1 0 1 0 0,1 0-1 0 0,0 1 1 0 0,1 0-1 0 0,-1-1 1 0 0,1 1-1 0 0,0 1 1 0 0,1-1 0 0 0,-1 0-1 0 0,1 1 1 0 0,1-1-1 0 0,-1 1 1 0 0,0 7-1 0 0,-1 8 488 0 0,2 0 0 0 0,1 43 1 0 0,6-5-57 0 0,2-1 0 0 0,3 1 0 0 0,28 88 1 0 0,77 170-291 0 0,-86-242-188 0 0,76 179-327 0 0,-24-92-2995 0 0,-76-153 2252 0 0,0-1 1 0 0,0 0 0 0 0,13 14 0 0 0,-18-21 711 0 0,1 0-1 0 0,-1 0 0 0 0,1-1 0 0 0,0 1 0 0 0,0-1 0 0 0,0 1 0 0 0,0-1 0 0 0,0 0 1 0 0,0 0-1 0 0,0 0 0 0 0,0 0 0 0 0,1 0 0 0 0,-1-1 0 0 0,0 1 0 0 0,1 0 0 0 0,-1-1 1 0 0,0 0-1 0 0,1 1 0 0 0,-1-1 0 0 0,0 0 0 0 0,1 0 0 0 0,-1-1 0 0 0,3 0 0 0 0,6-3-1045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1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470 36 240 0 0,'-1'-2'205'0'0,"0"-1"0"0"0,-1 1 0 0 0,0 0 0 0 0,1-1 0 0 0,-1 1 0 0 0,0 0 0 0 0,0 0 0 0 0,0 0 1 0 0,0 0-1 0 0,0 1 0 0 0,-1-1 0 0 0,1 1 0 0 0,0-1 0 0 0,-1 1 0 0 0,0 0 0 0 0,1 0 0 0 0,-1 0 0 0 0,1 0 0 0 0,-1 0 0 0 0,0 1 0 0 0,0-1 0 0 0,1 1 0 0 0,-1 0 0 0 0,0-1 1 0 0,0 1-1 0 0,0 1 0 0 0,1-1 0 0 0,-4 1 0 0 0,-15 1 154 0 0,0 1 0 0 0,-37 10 0 0 0,27-6 41 0 0,30-6-400 0 0,-128 30 426 0 0,113-26-857 0 0,1 1 1 0 0,-1 1-1 0 0,1 0 1 0 0,0 0-1 0 0,-26 19 1 0 0,39-25 254 0 0,1 0 0 0 0,-1 1 1 0 0,1-1-1 0 0,-1 0 1 0 0,1 1-1 0 0,0-1 1 0 0,-1 1-1 0 0,1-1 1 0 0,0 1-1 0 0,0 0 1 0 0,0-1-1 0 0,0 1 1 0 0,1 0-1 0 0,-1 0 1 0 0,0 0-1 0 0,1-1 1 0 0,-1 1-1 0 0,1 0 1 0 0,0 0-1 0 0,-1 0 1 0 0,1 0-1 0 0,0 3 0 0 0,0 8-1041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1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13 556 0 0,'4'-10'4097'0'0,"-9"8"-1401"0"0,-20 14 52 0 0,-30 29 382 0 0,50-35-3008 0 0,1 1 0 0 0,-1-1 0 0 0,1 1 0 0 0,0 0 0 0 0,0 0 0 0 0,1 0 0 0 0,0 0 0 0 0,0 1 1 0 0,1-1-1 0 0,0 1 0 0 0,0 0 0 0 0,1-1 0 0 0,0 1 0 0 0,0 0 0 0 0,1 0 0 0 0,0 0 1 0 0,0 0-1 0 0,1 0 0 0 0,0-1 0 0 0,0 1 0 0 0,5 12 0 0 0,-5-14-165 0 0,1-1-1 0 0,0 1 1 0 0,1-1-1 0 0,-1 1 1 0 0,1-1-1 0 0,0 0 0 0 0,1 0 1 0 0,-1-1-1 0 0,1 1 1 0 0,0-1-1 0 0,0 0 1 0 0,0 0-1 0 0,1 0 1 0 0,-1 0-1 0 0,1-1 1 0 0,0 1-1 0 0,0-1 1 0 0,0-1-1 0 0,0 1 1 0 0,1-1-1 0 0,-1 0 1 0 0,1 0-1 0 0,-1 0 1 0 0,1-1-1 0 0,0 0 0 0 0,0 0 1 0 0,0 0-1 0 0,-1-1 1 0 0,12 0-1 0 0,-13-1 6 0 0,1 1-1 0 0,-1-1 1 0 0,0 0-1 0 0,0 0 0 0 0,1 0 1 0 0,-1 0-1 0 0,0-1 0 0 0,0 0 1 0 0,-1 0-1 0 0,1 0 1 0 0,0 0-1 0 0,-1 0 0 0 0,1-1 1 0 0,-1 0-1 0 0,0 0 1 0 0,0 0-1 0 0,0 0 0 0 0,0 0 1 0 0,0 0-1 0 0,-1-1 1 0 0,1 1-1 0 0,-1-1 0 0 0,0 0 1 0 0,0 0-1 0 0,0 0 1 0 0,-1 0-1 0 0,0 0 0 0 0,1 0 1 0 0,-1 0-1 0 0,-1 0 0 0 0,1-1 1 0 0,-1 1-1 0 0,1 0 1 0 0,-1 0-1 0 0,0-1 0 0 0,-1 1 1 0 0,1 0-1 0 0,-1-1 1 0 0,0 1-1 0 0,0 0 0 0 0,0 0 1 0 0,-2-4-1 0 0,1 2-75 0 0,-27-50-518 0 0,27 54 382 0 0,0-1 1 0 0,0 0 0 0 0,0 1 0 0 0,0-1 0 0 0,-1 1-1 0 0,1 0 1 0 0,-1 0 0 0 0,0 0 0 0 0,1 0 0 0 0,-1 1-1 0 0,0-1 1 0 0,0 1 0 0 0,0-1 0 0 0,0 1-1 0 0,0 0 1 0 0,-7-1 0 0 0,8 1 508 0 0,-4 0-3871 0 0,15 8-895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2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0 772 968 0 0,'16'6'1524'0'0,"-13"-4"-1149"0"0,1 0 0 0 0,0 0 0 0 0,1-1-1 0 0,-1 1 1 0 0,0-1 0 0 0,0 0 0 0 0,1 0 0 0 0,-1-1 0 0 0,0 1 0 0 0,1-1-1 0 0,-1 0 1 0 0,1 0 0 0 0,4-1 0 0 0,-8 0-304 0 0,0 0 0 0 0,-1 0-1 0 0,1 0 1 0 0,-1 0 0 0 0,1 0 0 0 0,-1 0 0 0 0,1 0 0 0 0,-1 0-1 0 0,1 0 1 0 0,-1 0 0 0 0,0 0 0 0 0,0 0 0 0 0,1 0-1 0 0,-1 0 1 0 0,0 0 0 0 0,0 0 0 0 0,0 0 0 0 0,0-1-1 0 0,-1 1 1 0 0,1 0 0 0 0,0-1 0 0 0,-8-31 676 0 0,5 20-415 0 0,-1-10-44 0 0,-8-32 162 0 0,3 0 0 0 0,-2-82 0 0 0,11 118-624 0 0,1 1 0 0 0,0 0 0 0 0,2 0 0 0 0,0 0 0 0 0,1 0 0 0 0,0 1 0 0 0,2-1 0 0 0,0 1 0 0 0,1 0 0 0 0,1 1 0 0 0,17-28 0 0 0,-10 23-571 0 0,1 1-1 0 0,1 1 1 0 0,1 1 0 0 0,0 0 0 0 0,2 1-1 0 0,0 1 1 0 0,0 1 0 0 0,2 1-1 0 0,29-15 1 0 0,0 5-705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3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0 311 532 0 0,'85'-5'9623'0'0,"-68"2"-8604"0"0,1 0-1 0 0,27-10 1 0 0,-33 9-992 0 0,-1-1 0 0 0,1 0 1 0 0,-1-1-1 0 0,0 0 0 0 0,0-1 1 0 0,-1 0-1 0 0,0-1 0 0 0,0 0 1 0 0,-1-1-1 0 0,0 1 0 0 0,10-14 1 0 0,-13 14-92 0 0,-1 1 1 0 0,0-1 0 0 0,0 0 0 0 0,-1-1 0 0 0,0 1-1 0 0,-1-1 1 0 0,1 0 0 0 0,1-11 0 0 0,-4 17-12 0 0,0 0 0 0 0,-1-1 1 0 0,1 1-1 0 0,-1 0 0 0 0,0 0 0 0 0,0-1 0 0 0,0 1 1 0 0,0 0-1 0 0,-1 0 0 0 0,1-1 0 0 0,-1 1 1 0 0,0 0-1 0 0,0 0 0 0 0,0 0 0 0 0,0 0 1 0 0,-1 0-1 0 0,1 0 0 0 0,-1 0 0 0 0,0 1 0 0 0,0-1 1 0 0,0 0-1 0 0,0 1 0 0 0,0-1 0 0 0,0 1 1 0 0,-1 0-1 0 0,1 0 0 0 0,-5-3 0 0 0,4 4 46 0 0,1 0-1 0 0,-1 0 1 0 0,0 0 0 0 0,0 0-1 0 0,0 0 1 0 0,0 1-1 0 0,0 0 1 0 0,0-1-1 0 0,-1 1 1 0 0,1 0-1 0 0,0 0 1 0 0,0 1 0 0 0,0-1-1 0 0,0 1 1 0 0,0-1-1 0 0,0 1 1 0 0,0 0-1 0 0,0 0 1 0 0,0 0-1 0 0,1 1 1 0 0,-1-1 0 0 0,0 1-1 0 0,1-1 1 0 0,-4 4-1 0 0,-6 3 57 0 0,-1 2-1 0 0,2 0 1 0 0,-17 17-1 0 0,18-15 118 0 0,1 0-1 0 0,0 1 0 0 0,1 0 0 0 0,1 0 0 0 0,0 1 1 0 0,0 0-1 0 0,1 0 0 0 0,1 0 0 0 0,1 1 1 0 0,0 0-1 0 0,1 0 0 0 0,0 0 0 0 0,1 0 0 0 0,1 1 1 0 0,0 15-1 0 0,1-22-85 0 0,0 0 1 0 0,1 1-1 0 0,0-1 0 0 0,0 1 1 0 0,1-1-1 0 0,0 0 1 0 0,0 0-1 0 0,1 0 0 0 0,0 0 1 0 0,1-1-1 0 0,0 1 1 0 0,1-1-1 0 0,-1 0 0 0 0,2 0 1 0 0,-1 0-1 0 0,1-1 0 0 0,0 0 1 0 0,0 0-1 0 0,1 0 1 0 0,0-1-1 0 0,0 0 0 0 0,1 0 1 0 0,0-1-1 0 0,0 0 1 0 0,12 6-1 0 0,-9-8-76 0 0,-1 0 0 0 0,0-1 1 0 0,1 0-1 0 0,0-1 0 0 0,-1 0 0 0 0,1 0 0 0 0,0-1 1 0 0,0-1-1 0 0,-1 0 0 0 0,1 0 0 0 0,0-1 0 0 0,-1 0 1 0 0,0-1-1 0 0,1 0 0 0 0,-1-1 0 0 0,14-7 0 0 0,5-4-64 0 0,-1 0 0 0 0,0-2-1 0 0,-2-1 1 0 0,30-25 0 0 0,-43 32-40 0 0,-2 0 0 0 0,1 0 0 0 0,-1-1 1 0 0,-1-1-1 0 0,0 0 0 0 0,-1 0 0 0 0,0-1 0 0 0,-1 0 1 0 0,-1 0-1 0 0,0-1 0 0 0,7-24 0 0 0,-11 30 83 0 0,-1-1 1 0 0,0 1-1 0 0,-1-1 0 0 0,0 1 1 0 0,0-1-1 0 0,-1 1 0 0 0,0-1 1 0 0,-1 0-1 0 0,0 1 0 0 0,-1-1 1 0 0,0 1-1 0 0,0 0 0 0 0,-1-1 0 0 0,0 1 1 0 0,0 0-1 0 0,-1 1 0 0 0,-1-1 1 0 0,1 1-1 0 0,-1-1 0 0 0,-10-11 1 0 0,14 18 38 0 0,0 0 1 0 0,-1 0 0 0 0,1 1 0 0 0,-1-1 0 0 0,1 0-1 0 0,-1 0 1 0 0,0 1 0 0 0,1-1 0 0 0,-1 1 0 0 0,0 0-1 0 0,0-1 1 0 0,0 1 0 0 0,0 0 0 0 0,0 0-1 0 0,-1 0 1 0 0,1 1 0 0 0,0-1 0 0 0,0 0 0 0 0,-1 1-1 0 0,1-1 1 0 0,0 1 0 0 0,-1 0 0 0 0,1 0 0 0 0,0 0-1 0 0,-1 0 1 0 0,1 0 0 0 0,0 1 0 0 0,0-1-1 0 0,-1 0 1 0 0,1 1 0 0 0,0 0 0 0 0,0 0 0 0 0,-1 0-1 0 0,1 0 1 0 0,0 0 0 0 0,0 0 0 0 0,0 0-1 0 0,0 0 1 0 0,1 1 0 0 0,-1-1 0 0 0,0 1 0 0 0,0 0-1 0 0,1-1 1 0 0,-1 1 0 0 0,0 2 0 0 0,-4 3 10 0 0,0 1-1 0 0,0 0 1 0 0,1 0 0 0 0,1 1 0 0 0,-1-1 0 0 0,1 1-1 0 0,1 0 1 0 0,0 0 0 0 0,-4 16 0 0 0,5-5-8 0 0,0 0 0 0 0,2 1 0 0 0,0-1 0 0 0,2 0 0 0 0,0 0 0 0 0,1 0 0 0 0,11 38 0 0 0,-6-31 15 0 0,2 0-1 0 0,1 0 1 0 0,1-1 0 0 0,30 49-1 0 0,-40-72-11 0 0,1 1-1 0 0,-1-1 1 0 0,1 0-1 0 0,0 1 1 0 0,-1-1-1 0 0,1 0 1 0 0,1-1-1 0 0,-1 1 0 0 0,0-1 1 0 0,1 1-1 0 0,5 2 1 0 0,-8-5-6 0 0,-1 0 0 0 0,1 1-1 0 0,0-1 1 0 0,0 0 0 0 0,0 0 0 0 0,-1 0 0 0 0,1 0 0 0 0,0 0 0 0 0,0 0 0 0 0,0 0 0 0 0,0 0 0 0 0,-1 0-1 0 0,1 0 1 0 0,0-1 0 0 0,0 1 0 0 0,0 0 0 0 0,-1 0 0 0 0,1-1 0 0 0,0 1 0 0 0,-1 0 0 0 0,1-1-1 0 0,1 0 1 0 0,-1-1-3 0 0,1 1 0 0 0,-1-1-1 0 0,0 0 1 0 0,1 0 0 0 0,-1 1-1 0 0,0-1 1 0 0,0 0 0 0 0,-1 0 0 0 0,1 0-1 0 0,0 0 1 0 0,-1 0 0 0 0,1-4-1 0 0,2-18 4 0 0,-1-1 0 0 0,-2 1-1 0 0,-1-1 1 0 0,0 1 0 0 0,-2 0-1 0 0,-1-1 1 0 0,-9-29 0 0 0,7 24 32 0 0,-4-9 124 0 0,6 25 246 0 0,14 38-188 0 0,5 19-406 0 0,22 49-1648 0 0,-33-84 1321 0 0,0 0 0 0 0,1 0 0 0 0,0-1-1 0 0,0 0 1 0 0,0 0 0 0 0,1 0 0 0 0,0 0-1 0 0,11 8 1 0 0,-15-13 319 0 0,0-1-1 0 0,0 0 1 0 0,1 1 0 0 0,-1-1-1 0 0,0 0 1 0 0,1 0-1 0 0,-1-1 1 0 0,0 1 0 0 0,1 0-1 0 0,-1-1 1 0 0,1 1 0 0 0,-1-1-1 0 0,1 0 1 0 0,-1 0-1 0 0,1 0 1 0 0,-1 0 0 0 0,1 0-1 0 0,-1-1 1 0 0,4 0-1 0 0,13-5-872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3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128 557 308 0 0,'17'-48'1417'0'0,"-16"45"-1259"0"0,0-1 0 0 0,0 1 1 0 0,0 0-1 0 0,-1-1 0 0 0,1 1 0 0 0,-1 0 1 0 0,1-1-1 0 0,-1 1 0 0 0,0-1 1 0 0,-1 1-1 0 0,0-6 0 0 0,0 9-111 0 0,0-1 0 0 0,0 1 0 0 0,0-1 0 0 0,0 1 0 0 0,0 0 0 0 0,0-1 0 0 0,0 1 0 0 0,0 0 0 0 0,0 0 0 0 0,0 0 0 0 0,0 0 0 0 0,0-1 0 0 0,0 2 0 0 0,0-1 0 0 0,0 0 0 0 0,0 0 0 0 0,0 0 0 0 0,0 0 0 0 0,0 1 0 0 0,0-1 0 0 0,1 0 0 0 0,-1 1 0 0 0,0-1 0 0 0,0 1 0 0 0,0-1 0 0 0,0 1 0 0 0,-1 0 0 0 0,-26 15 625 0 0,20-10-486 0 0,1 0 0 0 0,0 0 0 0 0,0 1 0 0 0,0 0 0 0 0,1 0 0 0 0,0 0 0 0 0,1 1 0 0 0,-1 0 0 0 0,2 0 0 0 0,-1 0 0 0 0,1 1-1 0 0,0 0 1 0 0,1 0 0 0 0,0 0 0 0 0,0 0 0 0 0,1 0 0 0 0,0 0 0 0 0,0 1 0 0 0,1-1 0 0 0,1 1 0 0 0,0-1 0 0 0,0 1 0 0 0,1-1 0 0 0,0 1 0 0 0,0-1 0 0 0,1 0 0 0 0,6 18 0 0 0,-7-22-167 0 0,1-1 0 0 0,-1 0 0 0 0,1 0 1 0 0,0 0-1 0 0,0 0 0 0 0,0 0 0 0 0,1-1 0 0 0,-1 1 0 0 0,1-1 0 0 0,0 1 1 0 0,0-1-1 0 0,0 0 0 0 0,1 0 0 0 0,-1 0 0 0 0,1-1 0 0 0,-1 1 0 0 0,1-1 1 0 0,4 2-1 0 0,-2-1-17 0 0,1-1 0 0 0,-1-1 1 0 0,0 1-1 0 0,1-1 0 0 0,-1 0 1 0 0,0-1-1 0 0,1 1 0 0 0,-1-1 1 0 0,1-1-1 0 0,-1 1 0 0 0,9-3 1 0 0,-1 0-14 0 0,0 0 1 0 0,0-2 0 0 0,0 1-1 0 0,-1-2 1 0 0,0 0 0 0 0,0 0-1 0 0,0-2 1 0 0,-1 1 0 0 0,0-1-1 0 0,15-14 1 0 0,-10 4 10 0 0,-1 0 1 0 0,-1-1-1 0 0,-1-1 1 0 0,0 0-1 0 0,-2 0 1 0 0,0-2-1 0 0,-2 1 1 0 0,0-2-1 0 0,-1 1 0 0 0,10-43 1 0 0,-12 34-3 0 0,-2 1 0 0 0,-1-1-1 0 0,-1 1 1 0 0,-2-1 0 0 0,-1 0 0 0 0,-1 0 0 0 0,-2 0 0 0 0,-7-34-1 0 0,-26-64-143 0 0,29 108 128 0 0,21 116 627 0 0,33 40-440 0 0,108 221-1 0 0,-153-352-166 0 0,10 20 12 0 0,-1 2 84 0 0,1-1 1 0 0,2 0 0 0 0,0-1-1 0 0,24 30 1 0 0,-38-54-91 0 0,1 1 1 0 0,-1 0-1 0 0,1-1 0 0 0,-1 1 0 0 0,1 0 0 0 0,-1-1 0 0 0,1 1 1 0 0,0-1-1 0 0,-1 1 0 0 0,1-1 0 0 0,0 1 0 0 0,-1-1 1 0 0,1 1-1 0 0,0-1 0 0 0,0 0 0 0 0,-1 1 0 0 0,1-1 1 0 0,0 0-1 0 0,0 0 0 0 0,-1 0 0 0 0,1 1 0 0 0,0-1 0 0 0,0 0 1 0 0,0 0-1 0 0,0 0 0 0 0,-1 0 0 0 0,1 0 0 0 0,2-1 1 0 0,-2 0-1 0 0,0 0 0 0 0,0 0 0 0 0,0 0 0 0 0,0 0 0 0 0,0 0 0 0 0,0 0 0 0 0,0 0 0 0 0,-1 0 0 0 0,1-1 0 0 0,0 1 0 0 0,-1 0 0 0 0,1-1 0 0 0,-1 1 0 0 0,1 0 0 0 0,-1-2 0 0 0,10-61 111 0 0,-10 56-89 0 0,2-21-77 0 0,-2 18 174 0 0,0 0 1 0 0,1 0-1 0 0,0 1 1 0 0,1-1-1 0 0,0 0 1 0 0,5-12-1 0 0,-6 21-103 0 0,-1 1 1 0 0,1-1-1 0 0,0 1 1 0 0,0-1-1 0 0,0 1 1 0 0,0-1-1 0 0,0 1 1 0 0,0 0-1 0 0,0 0 1 0 0,1-1-1 0 0,-1 1 1 0 0,0 0-1 0 0,1 0 1 0 0,-1 0-1 0 0,1 1 1 0 0,-1-1-1 0 0,1 0 1 0 0,2 0-1 0 0,-1 0-18 0 0,0 1 0 0 0,-1 0 0 0 0,1 0 1 0 0,0 0-1 0 0,0 0 0 0 0,0 0 0 0 0,0 1 0 0 0,0-1 0 0 0,0 1 0 0 0,0 0 0 0 0,-1 0 0 0 0,1 0 0 0 0,0 0 0 0 0,3 3 0 0 0,21 12-987 0 0,-1 3-1 0 0,-1 0 1 0 0,-1 1 0 0 0,0 1 0 0 0,-2 2 0 0 0,20 25 0 0 0,-7-10-1229 0 0,25 34-1319 0 0,-35-37 2127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5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1 804 0 0,'0'33'12149'0'0,"3"8"-6120"0"0,4 49-4674 0 0,8 47-1820 0 0,5 0-295 0 0,0-48-3438 0 0,-13-67-287 0 0,6-47-5248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5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6 201 348 0 0,'-2'-11'1090'0'0,"0"0"0"0"0,1 0-1 0 0,0 0 1 0 0,1 0 0 0 0,1 0 0 0 0,0 0-1 0 0,0 0 1 0 0,4-15 0 0 0,8-21-2070 0 0,-11 44 541 0 0,0 0 0 0 0,-1 0 0 0 0,1 1 0 0 0,0-1-1 0 0,0 1 1 0 0,1-1 0 0 0,-1 1 0 0 0,0 0 0 0 0,1 0 0 0 0,-1 0 0 0 0,1 0 0 0 0,0 0-1 0 0,0 1 1 0 0,-1-1 0 0 0,1 1 0 0 0,5-2 0 0 0,7 2-932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5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 1056 0 0,'4'9'1196'0'0,"0"0"0"0"0,-1 1 1 0 0,0-1-1 0 0,-1 1 0 0 0,1 0 0 0 0,-2-1 0 0 0,2 14 0 0 0,-1 76 3098 0 0,-2-71-3512 0 0,15 260 243 0 0,15-98-5050 0 0,-9-125 80 0 0,-20-62 3557 0 0,0 0 0 0 0,1 1 1 0 0,0-1-1 0 0,-1 0 0 0 0,1 0 1 0 0,0 0-1 0 0,1-1 0 0 0,-1 1 1 0 0,0 0-1 0 0,1-1 0 0 0,0 1 1 0 0,-1-1-1 0 0,1 0 0 0 0,0 0 1 0 0,0 0-1 0 0,0-1 0 0 0,4 3 0 0 0,12-1-1017 0 0</inkml:trace>
  <inkml:trace contextRef="#ctx0" brushRef="#br0" timeOffset="1">351 439 556 0 0,'0'0'251'0'0,"0"-1"0"0"0,0 0 1 0 0,0 1-1 0 0,0-1 0 0 0,0 0 0 0 0,0 1 0 0 0,0-1 0 0 0,0 0 1 0 0,0 1-1 0 0,0-1 0 0 0,0 0 0 0 0,-1 0 0 0 0,1 1 1 0 0,0-1-1 0 0,0 0 0 0 0,-1 1 0 0 0,1-1 0 0 0,0 1 0 0 0,-1-1 1 0 0,1 0-1 0 0,0 1 0 0 0,-1-1 0 0 0,1 1 0 0 0,-2-1 0 0 0,-16 4 3272 0 0,11 0-4003 0 0,-47 13 1500 0 0,16-5-971 0 0,-68 28-1 0 0,96-34-697 0 0,0 0 1 0 0,1 0 0 0 0,-1 1 0 0 0,1 0-1 0 0,1 1 1 0 0,-1 0 0 0 0,1 0-1 0 0,0 1 1 0 0,1 0 0 0 0,0 0-1 0 0,-9 15 1 0 0,7-7-852 0 0,8 0 185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0:00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59 1032 0 0,'35'-58'12075'0'0,"-46"81"-8514"0"0,-109 206-1061 0 0,104-196-2672 0 0,-85 192 370 0 0,61-108-1993 0 0,29-78-853 0 0,-5 41 0 0 0,14-70 1552 0 0,1 0 0 0 0,1-1 0 0 0,-1 1-1 0 0,1 0 1 0 0,1-1 0 0 0,0 1 0 0 0,1 0 0 0 0,3 13 0 0 0,0-9-602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6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1 281 600 0 0,'103'-23'4635'0'0,"-62"16"-1766"0"0,0-3 1 0 0,0-1 0 0 0,42-17 0 0 0,-79 25-2849 0 0,-1 1-1 0 0,1 0 1 0 0,0-1-1 0 0,-1 0 1 0 0,1 1-1 0 0,-1-2 1 0 0,0 1 0 0 0,0 0-1 0 0,0 0 1 0 0,-1-1-1 0 0,1 0 1 0 0,-1 1-1 0 0,0-1 1 0 0,0 0-1 0 0,0 0 1 0 0,0 0 0 0 0,-1-1-1 0 0,1 1 1 0 0,-1 0-1 0 0,0-1 1 0 0,-1 1-1 0 0,1 0 1 0 0,-1-1-1 0 0,0 1 1 0 0,0-1-1 0 0,0-4 1 0 0,-1 4-91 0 0,1 1-1 0 0,-1-1 1 0 0,1 1 0 0 0,-1 0 0 0 0,-1-1-1 0 0,1 1 1 0 0,0 0 0 0 0,-1-1 0 0 0,0 1-1 0 0,0 0 1 0 0,0 0 0 0 0,-1 1 0 0 0,1-1-1 0 0,-1 0 1 0 0,0 1 0 0 0,0-1-1 0 0,0 1 1 0 0,-1 0 0 0 0,1 0 0 0 0,-1 1-1 0 0,1-1 1 0 0,-1 1 0 0 0,0-1 0 0 0,0 1-1 0 0,-7-3 1 0 0,6 5 43 0 0,0-1 0 0 0,0 0 0 0 0,0 1 0 0 0,0 0 0 0 0,0 0 0 0 0,1 1 0 0 0,-1-1 0 0 0,0 1 0 0 0,0 0 0 0 0,0 0 0 0 0,1 1 0 0 0,-1 0 0 0 0,1-1 0 0 0,-1 1 0 0 0,1 1 0 0 0,0-1 0 0 0,0 1 0 0 0,0-1 0 0 0,0 1 0 0 0,0 0 0 0 0,0 1 0 0 0,1-1 0 0 0,0 1 0 0 0,-1-1 0 0 0,-3 7 0 0 0,-1 0 46 0 0,1 0-1 0 0,0 1 0 0 0,1 0 1 0 0,0 0-1 0 0,1 0 0 0 0,0 1 1 0 0,0-1-1 0 0,-4 24 0 0 0,6-16 60 0 0,1-1 0 0 0,0 1 1 0 0,2 0-1 0 0,0 0 0 0 0,2 0 0 0 0,0 0 0 0 0,5 20 0 0 0,-5-29-73 0 0,0-1 0 0 0,1 0 1 0 0,0 1-1 0 0,1-1 0 0 0,0 0 1 0 0,0-1-1 0 0,1 1 0 0 0,0-1 1 0 0,1 0-1 0 0,0 0 0 0 0,0-1 1 0 0,0 1-1 0 0,1-2 0 0 0,0 1 0 0 0,13 9 1 0 0,-14-13-247 0 0,0-1 1 0 0,1 1-1 0 0,-1-1 1 0 0,1 0 0 0 0,0-1-1 0 0,0 0 1 0 0,0 0-1 0 0,0 0 1 0 0,-1-1-1 0 0,1 0 1 0 0,0 0 0 0 0,0-1-1 0 0,0 1 1 0 0,0-2-1 0 0,0 1 1 0 0,-1-1-1 0 0,1 0 1 0 0,0 0-1 0 0,9-6 1 0 0,-6 4-468 0 0,-1 0 0 0 0,1-1 0 0 0,-1 0 0 0 0,0-1 0 0 0,0 0-1 0 0,-1 0 1 0 0,0-1 0 0 0,0 0 0 0 0,-1-1 0 0 0,1 0 0 0 0,-2 0 0 0 0,8-10 0 0 0,-7 0-533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6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96 728 0 0,'3'-1'6340'0'0,"-3"0"-6236"0"0,10 15 2891 0 0,13 29-1660 0 0,-14-28-366 0 0,6 14-459 0 0,-5-8-417 0 0,1-1 0 0 0,1-1-1 0 0,0 0 1 0 0,2-1-1 0 0,17 19 1 0 0,-31-36-94 0 0,1-1 0 0 0,-1 1 0 0 0,1-1 0 0 0,-1 1 0 0 0,1-1 0 0 0,0 1 0 0 0,-1-1 0 0 0,1 1 0 0 0,0-1 0 0 0,0 1 0 0 0,-1-1 0 0 0,1 0 0 0 0,0 0 0 0 0,0 1 0 0 0,-1-1 0 0 0,1 0 0 0 0,0 0 0 0 0,0 0 0 0 0,0 0 0 0 0,0 0 0 0 0,-1 0 0 0 0,1 0 0 0 0,0 0 0 0 0,0 0 0 0 0,0 0 0 0 0,0 0 0 0 0,1-1 0 0 0,-1 0-1 0 0,0 0 1 0 0,0 0 0 0 0,1 0 0 0 0,-1 0-1 0 0,0-1 1 0 0,0 1 0 0 0,0 0-1 0 0,0-1 1 0 0,0 1 0 0 0,-1-1 0 0 0,1 1-1 0 0,0-1 1 0 0,0-2 0 0 0,14-67-12 0 0,-11 48 14 0 0,3-15-11 0 0,-5 27 8 0 0,0-1-1 0 0,0 1 0 0 0,1 0 0 0 0,0-1 1 0 0,1 1-1 0 0,1 1 0 0 0,0-1 0 0 0,0 1 1 0 0,1 0-1 0 0,10-14 0 0 0,-15 23 0 0 0,0 0 0 0 0,0 0 1 0 0,1 0-1 0 0,-1 0 0 0 0,1 1 0 0 0,-1-1 0 0 0,1 0 0 0 0,-1 1 0 0 0,1-1 0 0 0,-1 1 0 0 0,1 0 0 0 0,-1-1 1 0 0,1 1-1 0 0,0 0 0 0 0,-1 0 0 0 0,1 0 0 0 0,-1 0 0 0 0,1 0 0 0 0,0 1 0 0 0,-1-1 0 0 0,1 0 0 0 0,-1 1 1 0 0,1-1-1 0 0,-1 1 0 0 0,1-1 0 0 0,-1 1 0 0 0,1 0 0 0 0,-1 0 0 0 0,0 0 0 0 0,1-1 0 0 0,-1 1 0 0 0,0 1 1 0 0,2 0-1 0 0,40 39-510 0 0,-42-41 502 0 0,10 16-314 0 0,20 22-179 0 0,-31-37 494 0 0,1 0 0 0 0,0 0-1 0 0,0 0 1 0 0,-1 0 0 0 0,1 0 0 0 0,0 0 0 0 0,0-1 0 0 0,0 1 0 0 0,0 0 0 0 0,0-1 0 0 0,0 1-1 0 0,0 0 1 0 0,0-1 0 0 0,0 0 0 0 0,0 1 0 0 0,1-1 0 0 0,-1 0 0 0 0,0 1 0 0 0,0-1 0 0 0,0 0-1 0 0,0 0 1 0 0,1 0 0 0 0,-1 0 0 0 0,0 0 0 0 0,0 0 0 0 0,0 0 0 0 0,0 0 0 0 0,1-1 0 0 0,1 0-1 0 0,0-2 5 0 0,0-1 0 0 0,0-1 1 0 0,-1 1-1 0 0,1 0 0 0 0,-1 0 0 0 0,0-1 0 0 0,0 1 0 0 0,0-1 0 0 0,-1 0 0 0 0,0 0 0 0 0,0 1 0 0 0,0-1 0 0 0,0 0 0 0 0,0-9 0 0 0,6-21-19 0 0,-7 32 29 0 0,1 0 0 0 0,0 1-1 0 0,0-1 1 0 0,0 1 0 0 0,0 0-1 0 0,0-1 1 0 0,0 1 0 0 0,1 0-1 0 0,-1 0 1 0 0,1 0-1 0 0,0 0 1 0 0,-1 0 0 0 0,1 0-1 0 0,0 0 1 0 0,0 0 0 0 0,0 1-1 0 0,1-1 1 0 0,-1 1 0 0 0,0 0-1 0 0,1-1 1 0 0,-1 1 0 0 0,4-1-1 0 0,-2 2-107 0 0,0-1 1 0 0,0 1-1 0 0,-1 0 0 0 0,1 1 0 0 0,0-1 1 0 0,0 1-1 0 0,-1-1 0 0 0,1 1 0 0 0,0 0 0 0 0,-1 1 1 0 0,1-1-1 0 0,-1 1 0 0 0,7 3 0 0 0,5 5-969 0 0,0 0 0 0 0,-1 1 0 0 0,0 0 0 0 0,-1 2-1 0 0,17 19 1 0 0,-6-6-589 0 0,1 1 214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7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0 210 1104 0 0,'159'199'11752'0'0,"-78"-71"-8497"0"0,-35-36-2232 0 0,-18-39-689 0 0,-19-38-271 0 0,0 0 0 0 0,-2 1 1 0 0,0-1-1 0 0,-1 1 0 0 0,7 25 1 0 0,-13-41-64 0 0,0 1 1 0 0,1 0 0 0 0,-1 0 0 0 0,0 0 0 0 0,1-1 0 0 0,-1 1-1 0 0,0 0 1 0 0,0 0 0 0 0,0 0 0 0 0,0 0 0 0 0,0 0 0 0 0,0 0-1 0 0,0 0 1 0 0,0-1 0 0 0,0 1 0 0 0,0 0 0 0 0,0 0 0 0 0,0 0-1 0 0,-1 0 1 0 0,1 0 0 0 0,0 0 0 0 0,-1-1 0 0 0,1 1 0 0 0,-1 0-1 0 0,1 0 1 0 0,-1-1 0 0 0,1 1 0 0 0,-1 0 0 0 0,1-1 0 0 0,-1 1-1 0 0,0 0 1 0 0,1-1 0 0 0,-2 1 0 0 0,0-1-1 0 0,0 0 0 0 0,0 0 1 0 0,0-1-1 0 0,0 1 0 0 0,1-1 1 0 0,-1 1-1 0 0,0-1 0 0 0,0 0 1 0 0,0 0-1 0 0,1 0 0 0 0,-1 0 0 0 0,0 0 1 0 0,1 0-1 0 0,-2-1 0 0 0,-52-49-2 0 0,33 26-35 0 0,1-1 1 0 0,2-1-1 0 0,1-1 0 0 0,1 0 1 0 0,1-2-1 0 0,-17-45 1 0 0,14 24-181 0 0,3 0 0 0 0,1-1 0 0 0,-8-66 0 0 0,21 102 174 0 0,1 0 1 0 0,1-1 0 0 0,0 1 0 0 0,1 0 0 0 0,0 0 0 0 0,2-1-1 0 0,0 1 1 0 0,7-22 0 0 0,-8 32 40 0 0,0 1-1 0 0,1-1 1 0 0,-1 0-1 0 0,1 1 1 0 0,1-1 0 0 0,-1 1-1 0 0,1 0 1 0 0,0 0-1 0 0,0 0 1 0 0,9-7 0 0 0,-9 9 3 0 0,0 1 0 0 0,-1 0 1 0 0,1 0-1 0 0,0 0 1 0 0,0 0-1 0 0,0 1 1 0 0,0-1-1 0 0,0 1 1 0 0,1 0-1 0 0,-1 0 0 0 0,0 1 1 0 0,0-1-1 0 0,1 1 1 0 0,-1 0-1 0 0,0 0 1 0 0,1 1-1 0 0,5 0 0 0 0,-4 1-1 0 0,0 0 0 0 0,0 1-1 0 0,0-1 1 0 0,0 1 0 0 0,-1 0-1 0 0,1 0 1 0 0,-1 1 0 0 0,0 0-1 0 0,0 0 1 0 0,-1 0-1 0 0,1 0 1 0 0,-1 1 0 0 0,0 0-1 0 0,0 0 1 0 0,0 0 0 0 0,-1 0-1 0 0,1 0 1 0 0,2 7-1 0 0,4 8-7 0 0,-1-1 0 0 0,-1 2-1 0 0,11 38 1 0 0,-17-49-119 0 0,0-1-1 0 0,-1 1 1 0 0,1-1 0 0 0,-2 1-1 0 0,1 0 1 0 0,-2-1 0 0 0,1 1 0 0 0,-1-1-1 0 0,-1 1 1 0 0,1-1 0 0 0,-2 1 0 0 0,1-1-1 0 0,-8 16 1 0 0,8-19-349 0 0,-2 0 1 0 0,1-1-1 0 0,-1 1 1 0 0,0-1-1 0 0,0 0 1 0 0,0 0-1 0 0,-1 0 1 0 0,1-1-1 0 0,-1 0 1 0 0,0 1-1 0 0,-1-2 0 0 0,1 1 1 0 0,-1-1-1 0 0,0 1 1 0 0,1-1-1 0 0,-1-1 1 0 0,-1 1-1 0 0,1-1 1 0 0,0-1-1 0 0,0 1 1 0 0,-9 0-1 0 0,0 0-1136 0 0,0-4 175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7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77 168 0 0,'16'-11'1477'0'0,"-1"3"5149"0"0,0 28-2447 0 0,20 42-1906 0 0,-23-37-2070 0 0,1-2 0 0 0,32 44-1 0 0,-27-45-173 0 0,32 37 39 0 0,-46-56-55 0 0,0 1 0 0 0,0 0 1 0 0,0-1-1 0 0,0 0 0 0 0,1 0 0 0 0,-1 0 1 0 0,1-1-1 0 0,0 1 0 0 0,0-1 0 0 0,0 0 1 0 0,7 1-1 0 0,-10-3-10 0 0,0 0 0 0 0,0 0-1 0 0,0-1 1 0 0,0 1 0 0 0,0-1 0 0 0,0 1 0 0 0,1-1 0 0 0,-1 0 0 0 0,0 0 0 0 0,-1 0-1 0 0,1 0 1 0 0,0 0 0 0 0,0 0 0 0 0,0 0 0 0 0,-1-1 0 0 0,1 1 0 0 0,-1-1 0 0 0,1 1 0 0 0,-1-1-1 0 0,1 0 1 0 0,-1 0 0 0 0,0 1 0 0 0,0-1 0 0 0,0 0 0 0 0,0 0 0 0 0,1-4 0 0 0,22-56-14 0 0,-24 60 12 0 0,6-21-10 0 0,-2-1 0 0 0,2-30 1 0 0,-5 39 5 0 0,0 0 0 0 0,1 0 1 0 0,0 0-1 0 0,1 0 0 0 0,1 0 1 0 0,1 0-1 0 0,0 1 0 0 0,12-25 1 0 0,-16 38-1 0 0,-1 0-1 0 0,1 0 1 0 0,0 0 0 0 0,-1 1-1 0 0,1-1 1 0 0,0 0 0 0 0,0 0 0 0 0,0 1-1 0 0,-1-1 1 0 0,1 1 0 0 0,0-1 0 0 0,0 0-1 0 0,0 1 1 0 0,0 0 0 0 0,0-1 0 0 0,0 1-1 0 0,0 0 1 0 0,0-1 0 0 0,0 1 0 0 0,0 0-1 0 0,0 0 1 0 0,0 0 0 0 0,0 0-1 0 0,1 0 1 0 0,-1 0 0 0 0,1 0 0 0 0,1 1-52 0 0,1 0 0 0 0,-1 0 0 0 0,0 1 0 0 0,0-1 0 0 0,1 1 0 0 0,-1-1 0 0 0,0 1 0 0 0,3 3 0 0 0,45 44-1763 0 0,-51-49 1808 0 0,26 30-1728 0 0,-17-18 356 0 0,1 0 0 0 0,0 0-1 0 0,1-1 1 0 0,1-1 0 0 0,0 1-1 0 0,23 14 1 0 0,-20-18 22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7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310 30 784 0 0,'1'-1'113'0'0,"-1"0"0"0"0,0 0-1 0 0,0 0 1 0 0,0-1 0 0 0,0 1-1 0 0,0 0 1 0 0,0 0 0 0 0,0-1 0 0 0,-1 1-1 0 0,1 0 1 0 0,0 0 0 0 0,-1 0-1 0 0,1 0 1 0 0,0-1 0 0 0,-1 1 0 0 0,0 0-1 0 0,1 0 1 0 0,-1 0 0 0 0,0 0-1 0 0,1 0 1 0 0,-1 0 0 0 0,0 0 0 0 0,0 1-1 0 0,0-1 1 0 0,-1-1 0 0 0,1 2-14 0 0,0 0 0 0 0,-1 0 0 0 0,1 0 0 0 0,0 0 0 0 0,-1 0 0 0 0,1 0 0 0 0,0 0 0 0 0,0 0 0 0 0,-1 1 0 0 0,1-1 0 0 0,0 0 0 0 0,0 1 0 0 0,-1-1 0 0 0,1 1 0 0 0,0-1 0 0 0,0 1 0 0 0,0 0 0 0 0,0 0 0 0 0,-1 0 0 0 0,-3 3 90 0 0,1-1-1 0 0,0 1 1 0 0,0-1 0 0 0,1 1 0 0 0,-1 0 0 0 0,1 0 0 0 0,0 1 0 0 0,0-1 0 0 0,0 1 0 0 0,1-1 0 0 0,-3 6-1 0 0,4-3 150 0 0,0 0-1 0 0,1 0 1 0 0,-1-1-1 0 0,2 1 1 0 0,-1 0-1 0 0,0 0 1 0 0,1 0-1 0 0,1-1 1 0 0,-1 1-1 0 0,1 0 1 0 0,0-1-1 0 0,0 0 1 0 0,1 1-1 0 0,0-1 1 0 0,0 0-1 0 0,5 7 1 0 0,10 12 268 0 0,0 0 0 0 0,31 31 1 0 0,-5-5-607 0 0,-29-33-6 0 0,-10-12-47 0 0,0-1 0 0 0,0 1 0 0 0,0 1-1 0 0,-1-1 1 0 0,0 0 0 0 0,0 1 0 0 0,-1 0-1 0 0,0 0 1 0 0,4 11 0 0 0,-7-17 8 0 0,0 1-1 0 0,0-1 1 0 0,0 0 0 0 0,0 0-1 0 0,0 0 1 0 0,0 0 0 0 0,0 1-1 0 0,0-1 1 0 0,0 0 0 0 0,0 0-1 0 0,-1 0 1 0 0,1 0 0 0 0,-1 0-1 0 0,1 0 1 0 0,-1 0 0 0 0,1 0-1 0 0,-1 0 1 0 0,1 0 0 0 0,-1 0-1 0 0,0 0 1 0 0,1 0 0 0 0,-1 0-1 0 0,0 0 1 0 0,0 0-1 0 0,-1 0 1 0 0,-1 1-95 0 0,0 0 0 0 0,-1 0 1 0 0,1 0-1 0 0,-1-1 0 0 0,1 0 0 0 0,-1 1 0 0 0,1-1 0 0 0,-5 0 0 0 0,-7 1-567 0 0,0 0 0 0 0,-29-1 0 0 0,13-4-419 0 0,0-2 1 0 0,0-1-1 0 0,1-1 1 0 0,0-2-1 0 0,0-1 0 0 0,1-1 1 0 0,-48-25-1 0 0,41 17-66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9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1 157 892 0 0,'0'-1'224'0'0,"0"1"0"0"0,0-1 0 0 0,0 0 0 0 0,0 0 0 0 0,-1 1 0 0 0,1-1-1 0 0,0 0 1 0 0,0 0 0 0 0,0 1 0 0 0,1-1 0 0 0,-1 0 0 0 0,0 0 0 0 0,0 1 0 0 0,0-1 0 0 0,0 0 0 0 0,1 0 0 0 0,-1 1-1 0 0,0-1 1 0 0,1 0 0 0 0,-1 1 0 0 0,1-1 0 0 0,-1 1 0 0 0,0-1 0 0 0,1 0 0 0 0,-1 1 0 0 0,2-1 0 0 0,10 14 4070 0 0,11 35-1389 0 0,-23-47-2990 0 0,27 73 886 0 0,22 101-1 0 0,-11-33-718 0 0,-9-43-49 0 0,37 109 66 0 0,-53-162-68 0 0,-10-34-28 0 0,1 0 0 0 0,0 0-1 0 0,8 17 1 0 0,-8-28-28 0 0,0-9 7 0 0,1-19-5 0 0,-4 18 13 0 0,4-20-14 0 0,-2 0-1 0 0,-1 0 1 0 0,-4-53-1 0 0,1 51-76 0 0,1 0-1 0 0,1 0 1 0 0,6-41-1 0 0,-6 68 65 0 0,0 0 0 0 0,-1 0-1 0 0,1 1 1 0 0,1-1 0 0 0,-1 0-1 0 0,1 0 1 0 0,-1 0 0 0 0,1 1-1 0 0,0-1 1 0 0,0 1 0 0 0,0-1-1 0 0,1 1 1 0 0,0 0 0 0 0,-1 0-1 0 0,1 0 1 0 0,5-4 0 0 0,-4 6-3 0 0,-1-1-1 0 0,0 1 1 0 0,0 0 0 0 0,1 0 0 0 0,-1 0 0 0 0,1 1 0 0 0,-1-1 0 0 0,1 1 0 0 0,-1 0 0 0 0,0 0 0 0 0,1 0 0 0 0,-1 0 0 0 0,1 1 0 0 0,-1-1 0 0 0,1 1 0 0 0,-1 0-1 0 0,0 0 1 0 0,1 0 0 0 0,5 3 0 0 0,25 12-120 0 0,-1 2-1 0 0,-1 1 1 0 0,33 25-1 0 0,-25-17 154 0 0,46 25 1 0 0,-78-48 7 0 0,-1-1 1 0 0,1 1-1 0 0,0-1 1 0 0,0-1-1 0 0,0 1 1 0 0,1-1 0 0 0,12 1-1 0 0,-19-3-5 0 0,0 0 1 0 0,0 0-1 0 0,0 0 0 0 0,0-1 1 0 0,0 1-1 0 0,0 0 0 0 0,0-1 1 0 0,0 1-1 0 0,-1-1 0 0 0,1 0 1 0 0,0 0-1 0 0,0 0 0 0 0,0 0 1 0 0,-1 0-1 0 0,1 0 0 0 0,0 0 0 0 0,-1 0 1 0 0,1-1-1 0 0,-1 1 0 0 0,1 0 1 0 0,-1-1-1 0 0,0 0 0 0 0,0 1 1 0 0,0-1-1 0 0,0 0 0 0 0,0 1 1 0 0,0-1-1 0 0,0 0 0 0 0,0 0 1 0 0,-1 0-1 0 0,1 0 0 0 0,-1 0 1 0 0,1 0-1 0 0,-1 0 0 0 0,0 0 1 0 0,0-3-1 0 0,1-10-74 0 0,0 0-1 0 0,-2 0 1 0 0,0 0 0 0 0,0 0-1 0 0,-1 0 1 0 0,-1 0 0 0 0,-1 1 0 0 0,-9-25-1 0 0,-5-7-349 0 0,-32-56 0 0 0,47 97 401 0 0,1 0 1 0 0,-1 1-1 0 0,0 0 1 0 0,0-1-1 0 0,0 1 0 0 0,-1 0 1 0 0,1 1-1 0 0,-1-1 0 0 0,0 1 1 0 0,0-1-1 0 0,0 1 1 0 0,0 0-1 0 0,-1 1 0 0 0,1-1 1 0 0,-7-2-1 0 0,7 4 13 0 0,1 1-1 0 0,0-1 1 0 0,-1 0 0 0 0,1 1-1 0 0,0 0 1 0 0,-1 0 0 0 0,1 0-1 0 0,0 0 1 0 0,-1 1 0 0 0,1-1-1 0 0,0 1 1 0 0,-1 0 0 0 0,1 0 0 0 0,0 0-1 0 0,0 1 1 0 0,0-1 0 0 0,0 0-1 0 0,0 1 1 0 0,0 0 0 0 0,0 0-1 0 0,1 0 1 0 0,-1 0 0 0 0,1 0-1 0 0,-4 4 1 0 0,2-1 39 0 0,-1-1 0 0 0,1 1 0 0 0,0 1 0 0 0,0-1 0 0 0,0 1 0 0 0,1-1 0 0 0,0 1 0 0 0,0 0 1 0 0,0 0-1 0 0,1 1 0 0 0,0-1 0 0 0,0 0 0 0 0,1 1 0 0 0,-1-1 0 0 0,1 13 0 0 0,1-9 55 0 0,0 0 1 0 0,1-1-1 0 0,0 1 0 0 0,1 0 1 0 0,0-1-1 0 0,1 1 0 0 0,0-1 1 0 0,1 0-1 0 0,-1 0 1 0 0,7 10-1 0 0,-3-7 7 0 0,0 1 0 0 0,2-1 0 0 0,-1 0 0 0 0,2-1 0 0 0,-1 0 0 0 0,2 0-1 0 0,-1-1 1 0 0,1-1 0 0 0,1 1 0 0 0,0-2 0 0 0,0 0 0 0 0,0 0 0 0 0,1-1 0 0 0,22 8 0 0 0,-30-14-88 0 0,-1 0 0 0 0,0 0 1 0 0,1 0-1 0 0,-1-1 0 0 0,1 0 1 0 0,-1 0-1 0 0,1 0 0 0 0,-1 0 1 0 0,1-1-1 0 0,-1 0 0 0 0,0 0 1 0 0,1 0-1 0 0,-1 0 0 0 0,0-1 0 0 0,0 0 1 0 0,0 0-1 0 0,0 0 0 0 0,0 0 1 0 0,0 0-1 0 0,-1-1 0 0 0,1 0 1 0 0,-1 0-1 0 0,1 0 0 0 0,-1 0 1 0 0,0 0-1 0 0,0-1 0 0 0,-1 1 0 0 0,1-1 1 0 0,-1 0-1 0 0,0 1 0 0 0,3-8 1 0 0,0 3-10 0 0,-1 0 0 0 0,-1-1 0 0 0,0 1 1 0 0,0-1-1 0 0,0 0 0 0 0,-1 0 0 0 0,-1 0 1 0 0,1 0-1 0 0,-1 0 0 0 0,-1 0 0 0 0,0 0 1 0 0,0 0-1 0 0,-1 0 0 0 0,-3-15 0 0 0,2 17 0 0 0,2 3-17 0 0,-1 1 0 0 0,0-1 0 0 0,-1 1 0 0 0,1-1 0 0 0,0 1 0 0 0,-1-1 0 0 0,0 1-1 0 0,-3-4 1 0 0,4 6 23 0 0,1 1-1 0 0,-1 0 0 0 0,0-1 1 0 0,0 1-1 0 0,0-1 0 0 0,0 1 1 0 0,0 0-1 0 0,0 0 0 0 0,0 0 1 0 0,0 0-1 0 0,0-1 0 0 0,0 1 1 0 0,0 0-1 0 0,0 1 1 0 0,0-1-1 0 0,0 0 0 0 0,0 0 1 0 0,0 0-1 0 0,0 1 0 0 0,0-1 1 0 0,0 0-1 0 0,1 1 0 0 0,-1-1 1 0 0,0 1-1 0 0,0-1 0 0 0,0 1 1 0 0,0-1-1 0 0,1 1 0 0 0,-1-1 1 0 0,0 1-1 0 0,0 0 0 0 0,1 0 1 0 0,-1-1-1 0 0,1 1 0 0 0,-1 0 1 0 0,0 0-1 0 0,0 1 1 0 0,-1 1 4 0 0,-1 0 0 0 0,0 0 1 0 0,1 1-1 0 0,0-1 1 0 0,0 1-1 0 0,0-1 0 0 0,0 1 1 0 0,0 0-1 0 0,1 0 1 0 0,0-1-1 0 0,-1 1 1 0 0,1 0-1 0 0,1 0 0 0 0,-1 0 1 0 0,1 1-1 0 0,-1-1 1 0 0,1 0-1 0 0,1 0 1 0 0,-1 4-1 0 0,1-1 0 0 0,1-1 0 0 0,-1 1 0 0 0,1-1-1 0 0,0 0 1 0 0,1 0 0 0 0,-1 0 0 0 0,1 0 0 0 0,0-1 0 0 0,1 1-1 0 0,-1-1 1 0 0,8 8 0 0 0,-8-9-6 0 0,1 0-1 0 0,0 0 0 0 0,0-1 1 0 0,0 1-1 0 0,0-1 0 0 0,0 0 1 0 0,1-1-1 0 0,0 1 0 0 0,-1-1 1 0 0,1 1-1 0 0,0-2 0 0 0,0 1 1 0 0,0 0-1 0 0,5 0 0 0 0,-6-2-6 0 0,0 1 0 0 0,0-1 0 0 0,-1 0 0 0 0,1-1 0 0 0,0 1 0 0 0,-1-1 0 0 0,1 1 0 0 0,0-1 0 0 0,-1 0 0 0 0,1-1 0 0 0,-1 1 0 0 0,1-1 0 0 0,-1 1 0 0 0,0-1 0 0 0,1 0 0 0 0,-1 0 0 0 0,0 0 0 0 0,0-1 0 0 0,-1 1 0 0 0,1-1 0 0 0,3-4 0 0 0,3-4 2 0 0,-1-1-1 0 0,0 0 1 0 0,-1 0 0 0 0,-1 0-1 0 0,0-1 1 0 0,-1 0 0 0 0,0-1-1 0 0,-1 1 1 0 0,0-1 0 0 0,-1 1-1 0 0,-1-1 1 0 0,0 0 0 0 0,-1 0-1 0 0,0 0 1 0 0,-1-1 0 0 0,-1 1-1 0 0,-4-24 1 0 0,-2-5 13 0 0,-3 0 0 0 0,-1 0 0 0 0,-2 1 1 0 0,-26-57-1 0 0,23 66 24 0 0,-2 0 0 0 0,-28-40 0 0 0,34 61 60 0 0,7 19 77 0 0,8 25 40 0 0,29 50-191 0 0,4-3 0 0 0,3 0 0 0 0,94 138-1 0 0,-115-190-820 0 0,2-1 0 0 0,0-1 0 0 0,39 36 0 0 0,-44-47-302 0 0,1-1-1 0 0,0-1 1 0 0,1-1-1 0 0,0 0 0 0 0,1-1 1 0 0,35 14-1 0 0,-28-14-94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19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38 936 0 0,'-4'-12'3173'0'0,"4"11"-2506"0"0,0 0 0 0 0,0 0 0 0 0,0 0 0 0 0,0-1-1 0 0,0 1 1 0 0,0 0 0 0 0,1 0 0 0 0,-1 0 0 0 0,0 0 0 0 0,0 0 0 0 0,1 0 0 0 0,-1 0-1 0 0,1 0 1 0 0,-1 0 0 0 0,1 0 0 0 0,-1 1 0 0 0,1-1 0 0 0,0 0 0 0 0,-1 0 0 0 0,2 0 666 0 0,0-1-666 0 0,6-1 1247 0 0,-5 5-1955 0 0,-1-1 0 0 0,1 1 0 0 0,-1 0 0 0 0,0-1 1 0 0,1 1-1 0 0,-1 0 0 0 0,0 0 0 0 0,-1 1 0 0 0,1-1 1 0 0,0 0-1 0 0,0 1 0 0 0,-1-1 0 0 0,0 1 0 0 0,1-1 0 0 0,-1 1 1 0 0,0 0-1 0 0,1 4 0 0 0,11 20-5188 0 0,2-10-5944 0 0,-6-13 8871 0 0,1-1 492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0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1380 0 0,'0'-4'831'0'0,"2"-38"5749"0"0,-2 41-6115 0 0,0 0 1 0 0,1 0 0 0 0,-1 0-1 0 0,0 0 1 0 0,0 0-1 0 0,1 0 1 0 0,-1-1-1 0 0,0 1 1 0 0,1 0-1 0 0,-1 0 1 0 0,1 0 0 0 0,-1 1-1 0 0,1-1 1 0 0,0 0-1 0 0,-1 0 1 0 0,1 0-1 0 0,1-1 1 0 0,1 5-249 0 0,-1-1 1 0 0,0 1-1 0 0,0-1 1 0 0,0 1 0 0 0,0 0-1 0 0,0 0 1 0 0,-1 0-1 0 0,1 0 1 0 0,-1 1-1 0 0,0-1 1 0 0,0 0-1 0 0,1 4 1 0 0,0-2-8 0 0,26 77 170 0 0,22 110 0 0 0,-32-111-2424 0 0,45 121 1 0 0,-58-192 1029 0 0,-1 1 1 0 0,2-1-1 0 0,-1 0 1 0 0,2 0-1 0 0,13 17 1 0 0,-18-24 597 0 0,1 0 1 0 0,0-1 0 0 0,0 1 0 0 0,0 0 0 0 0,0-1 0 0 0,0 0 0 0 0,0 1 0 0 0,1-2 0 0 0,-1 1 0 0 0,1 0 0 0 0,-1 0 0 0 0,1-1 0 0 0,-1 0 0 0 0,1 0 0 0 0,0 0 0 0 0,0 0-1 0 0,0-1 1 0 0,0 1 0 0 0,0-1 0 0 0,6 0 0 0 0,15-8-1333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0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850 114 1692 0 0,'8'-35'3464'0'0,"4"-31"7036"0"0,-12 65-10429 0 0,0 0-1 0 0,-1 1 0 0 0,1-1 1 0 0,0 0-1 0 0,-1 1 1 0 0,1-1-1 0 0,0 1 1 0 0,-1-1-1 0 0,1 0 1 0 0,-1 1-1 0 0,1-1 0 0 0,-1 1 1 0 0,0-1-1 0 0,1 1 1 0 0,-1-1-1 0 0,1 1 1 0 0,-1 0-1 0 0,0-1 0 0 0,0 1 1 0 0,1 0-1 0 0,-1-1 1 0 0,0 1-1 0 0,1 0 1 0 0,-1 0-1 0 0,0 0 1 0 0,0 0-1 0 0,1 0 0 0 0,-1 0 1 0 0,0 0-1 0 0,0 0 1 0 0,0 0-1 0 0,-34 0 174 0 0,28 1-46 0 0,-59 3-385 0 0,1 3 0 0 0,-1 3 1 0 0,2 3-1 0 0,0 2 0 0 0,1 4 1 0 0,-87 36-1 0 0,126-43-889 0 0,0 0-1 0 0,1 1 1 0 0,0 2 0 0 0,1 0-1 0 0,-38 35 1 0 0,51-42 455 0 0,0 2 0 0 0,1-1 0 0 0,0 1-1 0 0,0 0 1 0 0,1 1 0 0 0,0-1 0 0 0,1 1 0 0 0,0 1 0 0 0,1-1 0 0 0,0 1 0 0 0,1 0-1 0 0,1 0 1 0 0,0 1 0 0 0,-3 18 0 0 0,5-2-441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0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68 1020 0 0,'-1'2'747'0'0,"0"1"0"0"0,0-1 0 0 0,0 1 0 0 0,0-1 0 0 0,0 0 0 0 0,-1 0 0 0 0,1 0 0 0 0,-1 0 0 0 0,0 0 0 0 0,1 0 0 0 0,-1 0 0 0 0,0 0 0 0 0,-4 2 0 0 0,-3 5-78 0 0,1 0-1 0 0,-1 0 0 0 0,2 1 0 0 0,-1 0 0 0 0,1 1 0 0 0,-10 20 0 0 0,17-28-628 0 0,-1-1-1 0 0,1 1 0 0 0,0 0 0 0 0,-1-1 0 0 0,1 1 0 0 0,1 0 0 0 0,-1 0 1 0 0,0-1-1 0 0,1 1 0 0 0,-1-1 0 0 0,1 1 0 0 0,0 0 0 0 0,0-1 0 0 0,0 1 0 0 0,0-1 1 0 0,0 0-1 0 0,1 1 0 0 0,-1-1 0 0 0,3 3 0 0 0,0-1-34 0 0,-1 0-1 0 0,1-1 1 0 0,0 0-1 0 0,1 1 1 0 0,-1-1-1 0 0,1-1 1 0 0,-1 1-1 0 0,1-1 1 0 0,6 3-1 0 0,4 0-94 0 0,-1-1 0 0 0,1 0 0 0 0,0-1 0 0 0,0-1 0 0 0,27 1 0 0 0,-34-4 47 0 0,0 1-1 0 0,0-2 1 0 0,0 1 0 0 0,0-1-1 0 0,0 0 1 0 0,-1 0 0 0 0,1-1-1 0 0,-1 0 1 0 0,0-1 0 0 0,0 0-1 0 0,0 0 1 0 0,12-9 0 0 0,-15 11-5 0 0,-1-1 1 0 0,1-1-1 0 0,-1 1 0 0 0,1 0 1 0 0,-1-1-1 0 0,0 1 1 0 0,-1-1-1 0 0,1 0 1 0 0,-1 0-1 0 0,1 0 1 0 0,-1 0-1 0 0,0-1 1 0 0,-1 1-1 0 0,1-1 0 0 0,-1 1 1 0 0,0-1-1 0 0,0 1 1 0 0,0-1-1 0 0,0 0 1 0 0,-1 1-1 0 0,0-1 1 0 0,-1-7-1 0 0,1 8-28 0 0,-1-1 0 0 0,-1 1-1 0 0,1 0 1 0 0,0 0 0 0 0,-1 1 0 0 0,0-1-1 0 0,0 0 1 0 0,0 0 0 0 0,0 1 0 0 0,-1 0-1 0 0,0-1 1 0 0,1 1 0 0 0,-1 0 0 0 0,0 0 0 0 0,0 0-1 0 0,-1 1 1 0 0,-3-3 0 0 0,-6-4-507 0 0,-1 1 0 0 0,-1 1 0 0 0,-18-7 0 0 0,20 9-951 0 0,0 0-1 0 0,0-1 0 0 0,-18-12 0 0 0,21 6-1281 0 0,9 5 1569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49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1 464 0 0,'0'0'7383'0'0,"-4"17"76"0"0,-8 22-5815 0 0,2-17-1345 0 0,0 0 1 0 0,-6 23-1 0 0,8-17-150 0 0,2-1-1 0 0,1 1 1 0 0,-2 29-1 0 0,5-18-71 0 0,5 66-1 0 0,9-10 38 0 0,7-24-111 0 0,-15-61 3 0 0,1 0 0 0 0,-1 0 0 0 0,2 0 1 0 0,0 0-1 0 0,0-1 0 0 0,0 0 0 0 0,14 13 0 0 0,-16-18-21 0 0,0 0-1 0 0,0 0 1 0 0,1 0-1 0 0,0-1 0 0 0,0 0 1 0 0,0 0-1 0 0,0-1 1 0 0,0 1-1 0 0,0-1 0 0 0,1 0 1 0 0,-1 0-1 0 0,1-1 0 0 0,-1 0 1 0 0,1 0-1 0 0,0 0 1 0 0,0-1-1 0 0,-1 1 0 0 0,1-1 1 0 0,0-1-1 0 0,-1 1 1 0 0,1-1-1 0 0,0 0 0 0 0,-1 0 1 0 0,1-1-1 0 0,-1 1 0 0 0,1-1 1 0 0,-1-1-1 0 0,0 1 1 0 0,7-4-1 0 0,-6 1-26 0 0,1 1-1 0 0,-1-1 1 0 0,0 0-1 0 0,0-1 1 0 0,-1 1 0 0 0,0-1-1 0 0,0 0 1 0 0,0 0-1 0 0,-1-1 1 0 0,1 0-1 0 0,-2 1 1 0 0,7-15 0 0 0,-8 16 22 0 0,0 0 0 0 0,0 0 1 0 0,-1-1-1 0 0,1 1 0 0 0,-1-1 1 0 0,0 1-1 0 0,-1-1 0 0 0,0 1 1 0 0,1-1-1 0 0,-2 0 0 0 0,0-8 1 0 0,1 12 6 0 0,-1 1 1 0 0,1-1 0 0 0,-1 1-1 0 0,1-1 1 0 0,-1 1 0 0 0,1 0-1 0 0,-1-1 1 0 0,0 1-1 0 0,0 0 1 0 0,0-1 0 0 0,0 1-1 0 0,0 0 1 0 0,0 0 0 0 0,0 0-1 0 0,0 0 1 0 0,0 0 0 0 0,-1 0-1 0 0,1 0 1 0 0,0 0 0 0 0,-1 0-1 0 0,1 1 1 0 0,-2-2 0 0 0,-1 1-4 0 0,0 0 0 0 0,1 1 0 0 0,-1-1 0 0 0,0 1 0 0 0,0 0 0 0 0,1 0 0 0 0,-1 0 0 0 0,0 0 0 0 0,-4 1 0 0 0,-10 3-310 0 0,0 1 0 0 0,0 1 0 0 0,-17 8 0 0 0,24-9-201 0 0,-25 10-1385 0 0,-18 9-2127 0 0,-4 6-3099 0 0,47-23 5740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1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63 224 0 0,'39'-63'7912'0'0,"-47"90"-1031"0"0,3 16-4658 0 0,5 41-1503 0 0,35 223-757 0 0,-25-256-1134 0 0,18 49-1 0 0,-16-66-949 0 0,2-1 0 0 0,21 40 0 0 0,-33-69 1707 0 0,1 0 0 0 0,-1 0 0 0 0,1-1 0 0 0,0 1 0 0 0,0-1 0 0 0,0 1 0 0 0,1-1 0 0 0,-1 0 0 0 0,1 0-1 0 0,0-1 1 0 0,-1 1 0 0 0,1-1 0 0 0,0 0 0 0 0,0 0 0 0 0,6 2 0 0 0,6-1-1262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1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460 98 556 0 0,'2'-6'492'0'0,"0"0"-1"0"0,-1 0 1 0 0,0-1 0 0 0,0 1-1 0 0,0 0 1 0 0,-1 0-1 0 0,0-1 1 0 0,-1-9 0 0 0,0 14-398 0 0,0 0 1 0 0,0 0-1 0 0,0 0 1 0 0,0 1-1 0 0,0-1 0 0 0,0 0 1 0 0,-1 1-1 0 0,1-1 1 0 0,0 1-1 0 0,-1-1 1 0 0,0 1-1 0 0,1 0 1 0 0,-1-1-1 0 0,0 1 1 0 0,1 0-1 0 0,-1 0 1 0 0,0 0-1 0 0,0 0 1 0 0,0 1-1 0 0,0-1 1 0 0,0 0-1 0 0,0 1 0 0 0,0-1 1 0 0,0 1-1 0 0,0 0 1 0 0,0 0-1 0 0,0 0 1 0 0,0 0-1 0 0,-4 0 1 0 0,-28-1 239 0 0,-1 2-1 0 0,0 0 1 0 0,1 3 0 0 0,-52 11 0 0 0,65-10-926 0 0,0 1 0 0 0,1 2 0 0 0,0 0 0 0 0,-35 19 1 0 0,49-23 34 0 0,1 0 1 0 0,0 0-1 0 0,0 0 1 0 0,0 0 0 0 0,1 1-1 0 0,-1 0 1 0 0,-6 10 0 0 0,4 1-794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1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177 486 240 0 0,'3'-2'377'0'0,"25"-28"3466"0"0,-28 29-3792 0 0,0 1 0 0 0,1 0 0 0 0,-1 0 1 0 0,0-1-1 0 0,0 1 0 0 0,0-1 1 0 0,0 1-1 0 0,1 0 0 0 0,-1-1 0 0 0,0 1 1 0 0,0 0-1 0 0,0-1 0 0 0,0 1 1 0 0,0-1-1 0 0,0 1 0 0 0,0 0 0 0 0,0-1 1 0 0,0 1-1 0 0,0-1 0 0 0,0 1 1 0 0,0 0-1 0 0,0-1 0 0 0,0 1 0 0 0,0 0 1 0 0,-1-1-1 0 0,1 1 0 0 0,0-1 0 0 0,0 1 1 0 0,0 0-1 0 0,-1-1 0 0 0,-21-2 275 0 0,14 4-255 0 0,-1 0 0 0 0,1 0 0 0 0,0 1 0 0 0,-1 0 0 0 0,1 0 0 0 0,0 1 0 0 0,0 0 0 0 0,0 1-1 0 0,1 0 1 0 0,-1 0 0 0 0,1 1 0 0 0,0-1 0 0 0,0 2 0 0 0,0-1 0 0 0,1 1 0 0 0,-7 7 0 0 0,7-6-38 0 0,1 1 0 0 0,0 0 0 0 0,0 1 0 0 0,1-1 0 0 0,0 1 0 0 0,0 0 1 0 0,1 0-1 0 0,0 0 0 0 0,0 0 0 0 0,1 1 0 0 0,1-1 0 0 0,-1 1 0 0 0,2-1 0 0 0,-1 13 0 0 0,1-4 12 0 0,-1-9 54 0 0,1-1 0 0 0,0 0 0 0 0,0 1 0 0 0,1-1 0 0 0,0 0 0 0 0,0 1 0 0 0,1-1 0 0 0,0 0 0 0 0,0 0 0 0 0,5 10 1 0 0,-7-17-67 0 0,1-1 0 0 0,-1 1 0 0 0,0-1 0 0 0,1 1 0 0 0,-1-1 0 0 0,0 1 1 0 0,1-1-1 0 0,-1 0 0 0 0,1 1 0 0 0,-1-1 0 0 0,0 0 0 0 0,1 1 0 0 0,-1-1 1 0 0,1 0-1 0 0,-1 1 0 0 0,1-1 0 0 0,-1 0 0 0 0,1 0 0 0 0,0 1 1 0 0,-1-1-1 0 0,1 0 0 0 0,-1 0 0 0 0,1 0 0 0 0,-1 0 0 0 0,1 0 0 0 0,0 0 1 0 0,-1 0-1 0 0,1 0 0 0 0,-1 0 0 0 0,2 0 0 0 0,14-14 540 0 0,7-26-204 0 0,-14 12-296 0 0,-1-1 0 0 0,-2 0 1 0 0,5-58-1 0 0,-4 26 669 0 0,-7 59-681 0 0,0 1 0 0 0,0-1-1 0 0,0 1 1 0 0,0-1-1 0 0,1 1 1 0 0,-1-1-1 0 0,0 1 1 0 0,1-1 0 0 0,-1 1-1 0 0,1 0 1 0 0,0-1-1 0 0,-1 1 1 0 0,1 0-1 0 0,0-1 1 0 0,0 1 0 0 0,0 0-1 0 0,0 0 1 0 0,0-1-1 0 0,0 1 1 0 0,0 0-1 0 0,0 0 1 0 0,0 0 0 0 0,1 1-1 0 0,1-2 1 0 0,-1 1-10 0 0,-1 1 1 0 0,1 0 0 0 0,0 0-1 0 0,0 0 1 0 0,-1 1 0 0 0,1-1-1 0 0,0 0 1 0 0,-1 1 0 0 0,1-1-1 0 0,0 1 1 0 0,-1-1-1 0 0,1 1 1 0 0,-1 0 0 0 0,1 0-1 0 0,-1 0 1 0 0,1 0 0 0 0,1 2-1 0 0,5 3-81 0 0,-1 0-1 0 0,0 1 0 0 0,-1 0 0 0 0,0 0 0 0 0,0 1 0 0 0,7 12 1 0 0,7 21-1020 0 0,-15-27-485 0 0,1-1-1 0 0,1 0 1 0 0,0-1-1 0 0,14 19 1 0 0,-21-30 1423 0 0,1-1 1 0 0,-1 0-1 0 0,0 0 0 0 0,0 1 1 0 0,1-1-1 0 0,-1 0 0 0 0,0 0 1 0 0,1 1-1 0 0,-1-1 0 0 0,0 0 1 0 0,1 0-1 0 0,-1 0 0 0 0,0 0 1 0 0,1 0-1 0 0,-1 0 1 0 0,0 1-1 0 0,1-1 0 0 0,-1 0 1 0 0,1 0-1 0 0,-1 0 0 0 0,0 0 1 0 0,1 0-1 0 0,-1 0 0 0 0,0 0 1 0 0,1-1-1 0 0,-1 1 0 0 0,0 0 1 0 0,1 0-1 0 0,-1 0 1 0 0,1 0-1 0 0,8-6-1313 0 0</inkml:trace>
  <inkml:trace contextRef="#ctx0" brushRef="#br0" timeOffset="1">267 88 532 0 0,'-10'-88'7335'0'0,"9"115"-2519"0"0,0 5-3257 0 0,3 43 0 0 0,40 178-1908 0 0,-32-213-1354 0 0,1-1-1 0 0,2 0 1 0 0,2-1-1 0 0,24 45 1 0 0,-33-73 857 0 0,0 0 1 0 0,1-1-1 0 0,0 0 0 0 0,11 12 1 0 0,3-2-862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2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60 0 0,'13'15'10331'0'0,"-1"14"-6369"0"0,7 38-2392 0 0,-17-61-1090 0 0,29 133 291 0 0,-1-7-6789 0 0,-30-130 5386 0 0,1 0 1 0 0,0 0-1 0 0,0 1 0 0 0,0-1 0 0 0,0 0 0 0 0,0 0 0 0 0,1 0 0 0 0,-1 0 0 0 0,1 0 1 0 0,-1 0-1 0 0,1-1 0 0 0,0 1 0 0 0,-1 0 0 0 0,4 1 0 0 0,-4-6-982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2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11 106 1160 0 0,'-10'-30'2957'0'0,"9"-13"6188"0"0,2 20-5104 0 0,1 22-4444 0 0,0 0 1 0 0,-1 0-1 0 0,1 0 1 0 0,0 0-1 0 0,0 0 1 0 0,0 0-1 0 0,0 1 0 0 0,-1-1 1 0 0,1 1-1 0 0,0-1 1 0 0,0 1-1 0 0,0 0 1 0 0,1 0-1 0 0,-1-1 1 0 0,0 2-1 0 0,0-1 0 0 0,2 0 1 0 0,55 9-6556 0 0,-35-3 5159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3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2 64 0 0,'0'-1'96'0'0,"1"1"1"0"0,-1 0-1 0 0,1 0 1 0 0,-1 0-1 0 0,0 0 0 0 0,1 0 1 0 0,-1 0-1 0 0,1 0 0 0 0,-1 0 1 0 0,0 0-1 0 0,1 0 1 0 0,-1 0-1 0 0,0 0 0 0 0,1 0 1 0 0,-1 0-1 0 0,1 0 1 0 0,-1 1-1 0 0,0-1 0 0 0,1 0 1 0 0,-1 0-1 0 0,0 0 0 0 0,1 1 1 0 0,-1-1-1 0 0,0 0 1 0 0,1 0-1 0 0,-1 1 0 0 0,0-1 1 0 0,0 0-1 0 0,1 0 1 0 0,-1 1-1 0 0,0-1 0 0 0,0 0 1 0 0,0 1-1 0 0,1-1 1 0 0,-1 0-1 0 0,0 1 0 0 0,0-1 1 0 0,0 1-1 0 0,0-1 0 0 0,0 0 1 0 0,0 1-1 0 0,0-1 1 0 0,0 0-1 0 0,0 1 0 0 0,0 0 1 0 0,-13 20 1193 0 0,-25 16-995 0 0,19-22-122 0 0,2 0 1 0 0,-1 2 0 0 0,-24 30-1 0 0,40-44-125 0 0,-1 0 1 0 0,1 0-1 0 0,-1 1 0 0 0,1-1 0 0 0,0 0 0 0 0,1 1 0 0 0,-1 0 0 0 0,1-1 0 0 0,-1 1 0 0 0,1 0 1 0 0,0 0-1 0 0,0-1 0 0 0,1 1 0 0 0,-1 0 0 0 0,1 0 0 0 0,0 0 0 0 0,0 0 0 0 0,0 0 0 0 0,1 0 1 0 0,-1 0-1 0 0,1 0 0 0 0,0 0 0 0 0,2 6 0 0 0,1-3 188 0 0,0 0 0 0 0,0 0 0 0 0,0 0 0 0 0,1-1 0 0 0,0 0 1 0 0,0 0-1 0 0,1 0 0 0 0,0 0 0 0 0,0-1 0 0 0,12 9 0 0 0,127 94 3454 0 0,-144-107-3773 0 0,0 0 0 0 0,0 0 0 0 0,0 0 0 0 0,0 0 0 0 0,0 0 0 0 0,-1 0 0 0 0,1 0 0 0 0,0 1 0 0 0,-1-1 0 0 0,1 0 1 0 0,-1 0-1 0 0,0 1 0 0 0,1-1 0 0 0,-1 0 0 0 0,0 1 0 0 0,0-1 0 0 0,0 0 0 0 0,0 1 0 0 0,0-1 0 0 0,0 0 0 0 0,0 1 0 0 0,0-1 1 0 0,0 0-1 0 0,-1 1 0 0 0,1-1 0 0 0,0 0 0 0 0,-1 1 0 0 0,1-1 0 0 0,-1 0 0 0 0,0 0 0 0 0,1 0 0 0 0,-1 1 0 0 0,0-1 0 0 0,0 0 1 0 0,0 0-1 0 0,0 0 0 0 0,0 0 0 0 0,0 0 0 0 0,-2 1 0 0 0,-48 43-4908 0 0,42-38 3934 0 0,-32 22-2310 0 0,17-13 2004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3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36 60 0 0,'8'-21'3430'0'0,"-6"6"1837"0"0,-29 36-1075 0 0,15-5-3753 0 0,0 1 1 0 0,0 0 0 0 0,2 0-1 0 0,0 1 1 0 0,1 1 0 0 0,1 0 0 0 0,1 0-1 0 0,0 0 1 0 0,2 1 0 0 0,0 0-1 0 0,-2 21 1 0 0,1 7-285 0 0,3-1-1 0 0,1 1 1 0 0,9 81 0 0 0,-3-105-139 0 0,0 0 1 0 0,1 0-1 0 0,2-1 1 0 0,0 0-1 0 0,2-1 1 0 0,0 1-1 0 0,2-1 1 0 0,0-1-1 0 0,2 0 1 0 0,0-1-1 0 0,1 0 1 0 0,1-1 0 0 0,1-1-1 0 0,24 23 1 0 0,-28-31-55 0 0,0 0 1 0 0,1 0 0 0 0,1-1 0 0 0,0 0-1 0 0,0-2 1 0 0,0 1 0 0 0,1-2 0 0 0,0 0-1 0 0,29 7 1 0 0,-32-10-33 0 0,1-2-1 0 0,0 1 0 0 0,0-2 1 0 0,0 1-1 0 0,0-2 1 0 0,0 0-1 0 0,0 0 1 0 0,0-2-1 0 0,0 1 1 0 0,-1-1-1 0 0,1-1 1 0 0,-1 0-1 0 0,15-8 1 0 0,-14 5 24 0 0,0 0 1 0 0,-1-1 0 0 0,-1-1-1 0 0,1 1 1 0 0,-1-2 0 0 0,-1 0 0 0 0,0 0-1 0 0,0-1 1 0 0,-1 0 0 0 0,0 0-1 0 0,-1-1 1 0 0,-1 0 0 0 0,1-1 0 0 0,-2 0-1 0 0,0 0 1 0 0,-1 0 0 0 0,6-19-1 0 0,-3 0-22 0 0,-1 1-1 0 0,-2-1 1 0 0,-1 0-1 0 0,-1 0 0 0 0,-2-1 1 0 0,-5-53-1 0 0,1 58-41 0 0,-2 0 0 0 0,0 0 0 0 0,-2 1 0 0 0,-2-1 0 0 0,0 2 0 0 0,-2-1 1 0 0,0 1-1 0 0,-18-27 0 0 0,22 40 9 0 0,0 1 0 0 0,-1 0 0 0 0,-1 1 0 0 0,0 0 0 0 0,0 0 1 0 0,-1 0-1 0 0,0 2 0 0 0,-1-1 0 0 0,-1 1 0 0 0,1 1 0 0 0,-1 0 0 0 0,0 0 1 0 0,-1 1-1 0 0,0 1 0 0 0,0 0 0 0 0,0 1 0 0 0,-27-6 0 0 0,28 9-167 0 0,0 2 0 0 0,-1-1-1 0 0,1 2 1 0 0,0-1 0 0 0,0 2-1 0 0,-1 0 1 0 0,1 0 0 0 0,0 1 0 0 0,1 0-1 0 0,-1 1 1 0 0,1 1 0 0 0,-1 0-1 0 0,-10 6 1 0 0,7-2-645 0 0,0 1 1 0 0,0 0-1 0 0,1 1 0 0 0,0 0 1 0 0,1 1-1 0 0,0 1 0 0 0,1 0 1 0 0,-13 19-1 0 0,9-7-468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4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13 336 0 0,'-1'-13'5204'0'0,"-5"21"-176"0"0,-2 6-5162 0 0,-11 19 1076 0 0,1 2 1 0 0,1 1 0 0 0,2 0 0 0 0,2 1 0 0 0,-15 68 0 0 0,16-45-209 0 0,2 1 1 0 0,-1 122 0 0 0,12-98-427 0 0,5 0 0 0 0,23 126 1 0 0,-18-157-429 0 0,3-1 1 0 0,2-1 0 0 0,2 0 0 0 0,50 97 0 0 0,-62-138-119 0 0,1-1 0 0 0,0 0 0 0 0,1 0 0 0 0,0 0 0 0 0,0-1-1 0 0,1-1 1 0 0,0 1 0 0 0,1-1 0 0 0,10 6 0 0 0,-13-9-405 0 0,0-1 0 0 0,0-1 0 0 0,0 0 0 0 0,0 0 0 0 0,1 0-1 0 0,10 2 1 0 0,-12-4-338 0 0,0 0 0 0 0,0-1-1 0 0,0 1 1 0 0,-1-1-1 0 0,1 0 1 0 0,0-1 0 0 0,0 0-1 0 0,0 0 1 0 0,7-2 0 0 0,-7 1-467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4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1248 0 0,'4'-11'4091'0'0,"-4"11"-3879"0"0,0-1 1 0 0,0 1-1 0 0,0 0 0 0 0,0-1 0 0 0,1 1 0 0 0,-1-1 1 0 0,0 1-1 0 0,0 0 0 0 0,0-1 0 0 0,0 1 1 0 0,0 0-1 0 0,0-1 0 0 0,1 1 0 0 0,-1 0 0 0 0,0-1 1 0 0,0 1-1 0 0,0 0 0 0 0,1 0 0 0 0,-1-1 1 0 0,0 1-1 0 0,0 0 0 0 0,1 0 0 0 0,-1-1 0 0 0,0 1 1 0 0,1 0-1 0 0,-1 0 0 0 0,0 0 0 0 0,1 0 1 0 0,-1-1-1 0 0,0 1 0 0 0,1 0 0 0 0,-1 0 0 0 0,0 0 1 0 0,1 0-1 0 0,-1 0 0 0 0,1 0 0 0 0,-1 0 0 0 0,0 0 1 0 0,1 0-1 0 0,8 12 2757 0 0,-3 17-2745 0 0,-6-27-78 0 0,6 27-105 0 0,1-1 1 0 0,1 0-1 0 0,2 0 0 0 0,19 40 1 0 0,-24-59-32 0 0,10 14-27 0 0,-14-23 14 0 0,0 0 0 0 0,0 0 0 0 0,0 0 0 0 0,0-1 0 0 0,0 1 0 0 0,0 0 0 0 0,0-1 0 0 0,-1 1 0 0 0,1 0 0 0 0,0-1 0 0 0,0 1 0 0 0,0-1 0 0 0,-1 0 0 0 0,1 1 0 0 0,0-1 0 0 0,-1 0 0 0 0,1 1 0 0 0,0-1 0 0 0,-1 0 0 0 0,1 0 0 0 0,-1 1 0 0 0,1-1 0 0 0,-1 0 0 0 0,1 0 0 0 0,-1 0 0 0 0,0 0 0 0 0,0 0 1 0 0,1 0-1 0 0,-1 0 0 0 0,0 1 0 0 0,0-3 0 0 0,7-15-76 0 0,-1-1 0 0 0,-1 0 0 0 0,-1 1 0 0 0,2-27 0 0 0,-3 23 27 0 0,1 0 0 0 0,12-40 1 0 0,-16 60 51 0 0,1 1 1 0 0,-1-1 0 0 0,1 0-1 0 0,0 1 1 0 0,0-1 0 0 0,-1 1 0 0 0,1 0-1 0 0,0-1 1 0 0,0 1 0 0 0,0 0-1 0 0,0-1 1 0 0,1 1 0 0 0,-1 0 0 0 0,0 0-1 0 0,0 0 1 0 0,1 0 0 0 0,-1 0 0 0 0,1 0-1 0 0,-1 0 1 0 0,0 1 0 0 0,1-1-1 0 0,0 0 1 0 0,2 0 0 0 0,-1 1-5 0 0,-1 0 1 0 0,1 0-1 0 0,0 0 1 0 0,0 1-1 0 0,-1-1 0 0 0,1 1 1 0 0,0 0-1 0 0,-1-1 1 0 0,1 1-1 0 0,-1 0 1 0 0,1 1-1 0 0,-1-1 1 0 0,3 2-1 0 0,7 5-109 0 0,0 1 0 0 0,0 1 0 0 0,-1 0 0 0 0,10 11 0 0 0,33 48-1706 0 0,-43-53 172 0 0,0-1 0 0 0,1 0-1 0 0,1-1 1 0 0,0 0 0 0 0,16 13 0 0 0,-17-20-253 0 0,2-2 258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5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32 840 0 0,'-2'-17'2537'0'0,"0"3"3263"0"0,5 24-1294 0 0,18 91-3432 0 0,23 94 557 0 0,-5-48-2923 0 0,16 50-2536 0 0,-43-162 3081 0 0,2 0 0 0 0,1-1 0 0 0,27 45 0 0 0,-39-73 117 0 0,1 1 0 0 0,0-1 0 0 0,1 0 0 0 0,0 0-1 0 0,0-1 1 0 0,0 1 0 0 0,0-1 0 0 0,9 6 0 0 0,5-3-907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50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23 104 1312 0 0,'-22'-8'6685'0'0,"22"7"-6520"0"0,0 1 0 0 0,0 0-1 0 0,0 0 1 0 0,0 0 0 0 0,0-1 0 0 0,-1 1 0 0 0,1 0 0 0 0,0 0 0 0 0,0-1-1 0 0,0 1 1 0 0,0 0 0 0 0,0 0 0 0 0,0-1 0 0 0,0 1 0 0 0,0 0-1 0 0,0 0 1 0 0,0-1 0 0 0,0 1 0 0 0,0 0 0 0 0,0 0 0 0 0,0-1 0 0 0,1 1-1 0 0,-1 0 1 0 0,0 0 0 0 0,0-1 0 0 0,0 1 0 0 0,1-1 989 0 0,-1 1-989 0 0,0 0-1 0 0,1-1 1 0 0,-1 1 0 0 0,0 0 0 0 0,0 0 0 0 0,1 0 0 0 0,-1 0 0 0 0,19-9 4651 0 0,5 1-4515 0 0,-17 6-1257 0 0,55-21 1078 0 0,44-13-89 0 0,-95 34-53 0 0,0-1 1 0 0,0 2-1 0 0,0-1 0 0 0,0 1 0 0 0,0 1 0 0 0,0 0 0 0 0,19 3 0 0 0,-28-3 2 0 0,-1 1-1 0 0,1 0 0 0 0,0-1 0 0 0,0 1 0 0 0,0 0 0 0 0,0 0 0 0 0,0 0 0 0 0,-1 1 0 0 0,1-1 0 0 0,0 0 0 0 0,-1 1 0 0 0,1-1 1 0 0,-1 0-1 0 0,0 1 0 0 0,1 0 0 0 0,-1-1 0 0 0,0 1 0 0 0,0 0 0 0 0,0 0 0 0 0,0 0 0 0 0,0 0 0 0 0,-1-1 0 0 0,1 1 0 0 0,0 0 1 0 0,-1 0-1 0 0,0 0 0 0 0,1 1 0 0 0,-1-1 0 0 0,0 0 0 0 0,0 0 0 0 0,0 0 0 0 0,0 0 0 0 0,-1 0 0 0 0,0 4 0 0 0,-1 11-86 0 0,-1 0 0 0 0,-1 0 0 0 0,-8 22 0 0 0,4-13-23 0 0,-27 88-178 0 0,34-112 306 0 0,1 0 0 0 0,0-1 0 0 0,0 1 0 0 0,-1 0 0 0 0,1 0 0 0 0,1-1 0 0 0,-1 1 0 0 0,0 0 0 0 0,0-1 0 0 0,1 1 0 0 0,-1 0 0 0 0,1-1 0 0 0,-1 1 0 0 0,1-1 0 0 0,0 1 0 0 0,-1-1 0 0 0,1 1 0 0 0,0-1 0 0 0,0 1 0 0 0,0-1 0 0 0,0 0 0 0 0,0 1 0 0 0,1-1 0 0 0,-1 0 0 0 0,0 0 0 0 0,1 0 0 0 0,-1 0 0 0 0,0 0 0 0 0,1 0 0 0 0,-1 0 0 0 0,1-1 0 0 0,0 1 0 0 0,-1 0 0 0 0,1-1 0 0 0,2 1 0 0 0,10 3 0 0 0,-1 0 0 0 0,1-1 0 0 0,21 2 0 0 0,-12-2 0 0 0,-10-1-18 0 0,1 1 1 0 0,-1 1-1 0 0,0 0 1 0 0,0 1-1 0 0,0 1 1 0 0,-1 0 0 0 0,16 9-1 0 0,-25-13 11 0 0,0 0 0 0 0,-1 0-1 0 0,1 0 1 0 0,0 1 0 0 0,-1-1 0 0 0,1 1-1 0 0,-1-1 1 0 0,0 1 0 0 0,0 0 0 0 0,0 0-1 0 0,0 0 1 0 0,0 0 0 0 0,-1 0 0 0 0,1 0-1 0 0,-1 1 1 0 0,0-1 0 0 0,0 0 0 0 0,0 1-1 0 0,-1-1 1 0 0,1 1 0 0 0,-1-1 0 0 0,0 1-1 0 0,0-1 1 0 0,0 1 0 0 0,0-1 0 0 0,0 1-1 0 0,-1-1 1 0 0,0 0 0 0 0,1 1 0 0 0,-1-1-1 0 0,-1 0 1 0 0,1 1 0 0 0,-3 5 0 0 0,-2 1-610 0 0,0 1 0 0 0,-1-1 1 0 0,0 0-1 0 0,0-1 0 0 0,-1 1 1 0 0,-1-2-1 0 0,1 1 0 0 0,-17 12 1 0 0,-5 0-3651 0 0,-52 28 1 0 0,48-31 2525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5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19 836 0 0,'-1'-1'177'0'0,"1"0"1"0"0,-1 0-1 0 0,0 0 1 0 0,0 0-1 0 0,0 0 0 0 0,0 0 1 0 0,0 1-1 0 0,0-1 0 0 0,0 0 1 0 0,0 0-1 0 0,0 1 0 0 0,0-1 1 0 0,-1 1-1 0 0,1-1 1 0 0,0 1-1 0 0,0-1 0 0 0,0 1 1 0 0,-1 0-1 0 0,1 0 0 0 0,0 0 1 0 0,0 0-1 0 0,-1-1 0 0 0,1 2 1 0 0,0-1-1 0 0,-1 0 1 0 0,0 0-1 0 0,-1 1 51 0 0,0 0 0 0 0,0 0 0 0 0,0 1 0 0 0,0-1 0 0 0,0 1 0 0 0,0 0 0 0 0,1-1 0 0 0,-1 1 0 0 0,1 0 1 0 0,-5 4-1 0 0,3-2 47 0 0,0 0 1 0 0,1 1 0 0 0,-1-1 0 0 0,1 1-1 0 0,0-1 1 0 0,0 1 0 0 0,0 0 0 0 0,1 0 0 0 0,0 0-1 0 0,0 1 1 0 0,0-1 0 0 0,1 0 0 0 0,-2 8-1 0 0,3-9-239 0 0,1 0 0 0 0,0 0 1 0 0,0 0-1 0 0,0-1 0 0 0,0 1 0 0 0,1 0 0 0 0,-1 0 0 0 0,1-1 0 0 0,0 1 0 0 0,0-1 0 0 0,0 0 0 0 0,1 1 0 0 0,-1-1 0 0 0,1 0 0 0 0,0 0 0 0 0,0-1 0 0 0,0 1 0 0 0,0-1 0 0 0,0 1 0 0 0,0-1 0 0 0,1 0 0 0 0,-1 0 0 0 0,1 0 0 0 0,-1-1 0 0 0,1 1 0 0 0,0-1 0 0 0,0 0 0 0 0,0 0 0 0 0,5 1 0 0 0,-4-1-51 0 0,-1 0-1 0 0,1 0 1 0 0,-1-1-1 0 0,1 1 0 0 0,-1-1 1 0 0,1 0-1 0 0,-1 0 1 0 0,1 0-1 0 0,-1-1 1 0 0,1 1-1 0 0,-1-1 1 0 0,1-1-1 0 0,-1 1 1 0 0,0 0-1 0 0,1-1 1 0 0,-1 0-1 0 0,0 0 0 0 0,0 0 1 0 0,0-1-1 0 0,-1 1 1 0 0,1-1-1 0 0,0 0 1 0 0,-1 0-1 0 0,0 0 1 0 0,5-6-1 0 0,-6 6-6 0 0,0 0 0 0 0,0 0 0 0 0,-1-1 0 0 0,1 1 0 0 0,-1-1 1 0 0,0 1-1 0 0,0-1 0 0 0,0 1 0 0 0,0-1 0 0 0,0 0 0 0 0,-1 1 0 0 0,0-1 0 0 0,0 0 0 0 0,0 1 0 0 0,0-1 0 0 0,-1 0 0 0 0,1 0 0 0 0,-1 1 0 0 0,0-1 0 0 0,0 1 1 0 0,0-1-1 0 0,0 1 0 0 0,-1-1 0 0 0,0 1 0 0 0,1 0 0 0 0,-5-6 0 0 0,2 5-163 0 0,0 0 0 0 0,0 0 1 0 0,0 0-1 0 0,0 0 0 0 0,0 1 0 0 0,-1 0 0 0 0,0 0 1 0 0,0 0-1 0 0,0 0 0 0 0,0 1 0 0 0,0 0 1 0 0,0 0-1 0 0,0 0 0 0 0,-1 1 0 0 0,1 0 0 0 0,-1 0 1 0 0,-5-1-1 0 0,-18 3-1833 0 0,28-1 1940 0 0,1-1 0 0 0,-1 1-1 0 0,1 0 1 0 0,0 0 0 0 0,-1 0 0 0 0,1 0 0 0 0,0 0 0 0 0,-1 0 0 0 0,1 0 0 0 0,-1 0 0 0 0,1 0 0 0 0,0 0-1 0 0,-1 0 1 0 0,1 0 0 0 0,-1 0 0 0 0,1 0 0 0 0,0 0 0 0 0,-1 0 0 0 0,1 0 0 0 0,0 0 0 0 0,-1 1-1 0 0,1-1 1 0 0,0 0 0 0 0,-1 0 0 0 0,1 0 0 0 0,0 1 0 0 0,-1-1 0 0 0,1 0 0 0 0,0 1 0 0 0,0-1 0 0 0,-1 0-1 0 0,1 0 1 0 0,0 1 0 0 0,0-1 0 0 0,0 0 0 0 0,-1 1 0 0 0,1-1 0 0 0,0 0 0 0 0,0 1 0 0 0,0-1-1 0 0,0 1 1 0 0,0-1 0 0 0,0 0 0 0 0,0 1 0 0 0,0-1 0 0 0,0 1 0 0 0,0-1 0 0 0,0 0 0 0 0,0 1 0 0 0,0-1-1 0 0,0 0 1 0 0,0 1 0 0 0,0-1 0 0 0,0 1 0 0 0,0-1 0 0 0,0 0 0 0 0,1 1 0 0 0,-1-1 0 0 0,0 0-1 0 0,0 1 1 0 0,0-1 0 0 0,1 1 0 0 0,4 7-980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6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16 700 0 0,'-4'-14'3297'0'0,"-18"12"-2707"0"0,13 3-390 0 0,0 0-1 0 0,1 1 1 0 0,-1 0-1 0 0,0 0 1 0 0,1 1-1 0 0,-1 0 1 0 0,1 0-1 0 0,0 1 1 0 0,0 0-1 0 0,-12 9 1 0 0,17-11-123 0 0,0 0 0 0 0,1 1 0 0 0,-1-1 0 0 0,0 1 0 0 0,1 0-1 0 0,0 0 1 0 0,0 0 0 0 0,0 0 0 0 0,0 0 0 0 0,0 1 0 0 0,1-1 0 0 0,-1 0 0 0 0,1 1 0 0 0,0-1 0 0 0,0 1-1 0 0,0 0 1 0 0,0-1 0 0 0,1 1 0 0 0,-1 0 0 0 0,1-1 0 0 0,0 1 0 0 0,0 0 0 0 0,1-1 0 0 0,-1 1 0 0 0,1 0-1 0 0,0-1 1 0 0,0 1 0 0 0,1 3 0 0 0,0 1-45 0 0,1-1-1 0 0,0 0 1 0 0,1 0-1 0 0,-1-1 1 0 0,1 1-1 0 0,1-1 1 0 0,-1 1-1 0 0,1-1 1 0 0,8 8-1 0 0,-12-13-39 0 0,1 0 1 0 0,-1 1-1 0 0,1-1 0 0 0,0 0 0 0 0,-1 0 1 0 0,1 0-1 0 0,0 0 0 0 0,0 0 0 0 0,0 0 1 0 0,0-1-1 0 0,0 1 0 0 0,-1 0 0 0 0,1-1 0 0 0,0 0 1 0 0,0 1-1 0 0,0-1 0 0 0,0 0 0 0 0,0 0 1 0 0,1 0-1 0 0,-1 0 0 0 0,0-1 0 0 0,0 1 1 0 0,-1 0-1 0 0,1-1 0 0 0,0 1 0 0 0,0-1 1 0 0,0 0-1 0 0,0 0 0 0 0,0 0 0 0 0,0 0 0 0 0,-1 0 1 0 0,1 0-1 0 0,-1 0 0 0 0,1-1 0 0 0,0 1 1 0 0,-1 0-1 0 0,0-1 0 0 0,1 1 0 0 0,-1-1 1 0 0,2-3-1 0 0,0 0-71 0 0,0 0 0 0 0,-1-1 0 0 0,0 1 1 0 0,0-1-1 0 0,0 0 0 0 0,-1 1 0 0 0,0-1 0 0 0,0 0 1 0 0,0 0-1 0 0,0 0 0 0 0,-1 0 0 0 0,-1-9 0 0 0,0-2-41 0 0,0 0-1 0 0,-2 1 1 0 0,-4-21-1 0 0,6 27 5638 0 0,13 40-3584 0 0,16 52-1312 0 0,95 280-206 0 0,-67-204-414 0 0,-53-149-14 0 0,0 1 1 0 0,0 0 0 0 0,-1 0-1 0 0,0 0 1 0 0,-1 0 0 0 0,0 0-1 0 0,-1 0 1 0 0,0 0 0 0 0,-1 0-1 0 0,0 0 1 0 0,0 0 0 0 0,-1 0-1 0 0,-3 10 1 0 0,3-16-119 0 0,0 1 0 0 0,0-1 0 0 0,0 0 0 0 0,-1 0 0 0 0,1 0 0 0 0,-1 0 0 0 0,0 0 0 0 0,0 0 0 0 0,-1-1 0 0 0,1 1 0 0 0,-1-1 0 0 0,1 0 0 0 0,-1 0 0 0 0,0-1 0 0 0,0 1 0 0 0,0-1 0 0 0,-1 0 0 0 0,1 0 0 0 0,0 0 0 0 0,-1 0 0 0 0,0-1 0 0 0,1 0 0 0 0,-1 0 0 0 0,0 0 0 0 0,1 0 0 0 0,-1-1 0 0 0,0 0 0 0 0,0 0 0 0 0,-7-1 0 0 0,5 0-340 0 0,0-1 0 0 0,-1 0-1 0 0,1 0 1 0 0,0 0 0 0 0,0-1-1 0 0,1 0 1 0 0,-1 0 0 0 0,1-1-1 0 0,-1 0 1 0 0,1 0 0 0 0,0 0-1 0 0,0-1 1 0 0,1 0 0 0 0,0 0-1 0 0,0 0 1 0 0,0-1 0 0 0,0 0-1 0 0,1 0 1 0 0,0 0-1 0 0,0 0 1 0 0,-4-11 0 0 0,1-3-774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6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50 640 0 0,'5'20'6893'0'0,"8"10"-4870"0"0,14 40-1343 0 0,17 73-117 0 0,-44-143-562 0 0,0 0 1 0 0,0 0-1 0 0,0 0 1 0 0,0 0-1 0 0,0 0 1 0 0,0-1-1 0 0,0 1 0 0 0,0 0 1 0 0,0 0-1 0 0,0 0 1 0 0,0 0-1 0 0,1 0 0 0 0,-1 0 1 0 0,0 0-1 0 0,0 0 1 0 0,0 0-1 0 0,0 0 1 0 0,0-1-1 0 0,0 1 0 0 0,0 0 1 0 0,0 0-1 0 0,0 0 1 0 0,0 0-1 0 0,0 0 0 0 0,1 0 1 0 0,-1 0-1 0 0,0 0 1 0 0,0 0-1 0 0,0 0 1 0 0,0 0-1 0 0,0 0 0 0 0,0 0 1 0 0,0 0-1 0 0,0 0 1 0 0,0 0-1 0 0,1 0 0 0 0,-1 0 1 0 0,0 0-1 0 0,0 0 1 0 0,0 0-1 0 0,0 0 1 0 0,0 0-1 0 0,0 0 0 0 0,0 0 1 0 0,0 0-1 0 0,1 0 1 0 0,-1 0-1 0 0,3-23 17 0 0,3-50-48 0 0,-4 39 24 0 0,10-107 143 0 0,-12 139-115 0 0,0 0 0 0 0,0 0 1 0 0,1 1-1 0 0,-1-1 0 0 0,0 0 0 0 0,1 0 0 0 0,0 0 0 0 0,-1 1 0 0 0,1-1 0 0 0,0 0 0 0 0,0 1 0 0 0,0-1 0 0 0,0 1 0 0 0,0-1 0 0 0,0 1 0 0 0,0 0 0 0 0,1-1 1 0 0,-1 1-1 0 0,0 0 0 0 0,1 0 0 0 0,-1 0 0 0 0,1 0 0 0 0,-1 0 0 0 0,3-1 0 0 0,-1 1-15 0 0,-1 1 0 0 0,1 0-1 0 0,0-1 1 0 0,0 1 0 0 0,0 0 0 0 0,-1 1 0 0 0,1-1-1 0 0,0 0 1 0 0,0 1 0 0 0,-1-1 0 0 0,1 1 0 0 0,0 0-1 0 0,-1 0 1 0 0,4 2 0 0 0,6 3-299 0 0,0 0-1 0 0,-1 2 1 0 0,0-1 0 0 0,0 1 0 0 0,13 13-1 0 0,11 8-1566 0 0,-26-22 677 0 0,0 0-1 0 0,0 0 1 0 0,-1 1-1 0 0,15 17 1 0 0,-17-14-117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6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97 388 0 0,'-1'-7'548'0'0,"0"0"0"0"0,0 0 0 0 0,1 0 0 0 0,0-1 0 0 0,0 1 0 0 0,1 0 0 0 0,2-12 0 0 0,-3 18-397 0 0,0 0-1 0 0,0-1 1 0 0,1 1 0 0 0,-1 0-1 0 0,0 0 1 0 0,1-1-1 0 0,-1 1 1 0 0,1 0 0 0 0,-1 0-1 0 0,1 0 1 0 0,0 0-1 0 0,-1 0 1 0 0,1 0 0 0 0,0 0-1 0 0,0 0 1 0 0,0 0-1 0 0,0 0 1 0 0,0 0 0 0 0,0 1-1 0 0,0-1 1 0 0,0 0-1 0 0,0 1 1 0 0,0-1 0 0 0,0 0-1 0 0,0 1 1 0 0,0-1-1 0 0,0 1 1 0 0,1 0-1 0 0,-1-1 1 0 0,0 1 0 0 0,0 0-1 0 0,1 0 1 0 0,-1 0-1 0 0,0 0 1 0 0,0 0 0 0 0,1 0-1 0 0,-1 0 1 0 0,0 0-1 0 0,0 1 1 0 0,1-1 0 0 0,-1 0-1 0 0,0 1 1 0 0,0-1-1 0 0,0 1 1 0 0,0-1 0 0 0,1 1-1 0 0,-1 0 1 0 0,0-1-1 0 0,0 1 1 0 0,0 0 0 0 0,1 1-1 0 0,10 7 244 0 0,0 1-1 0 0,0 0 0 0 0,-1 0 1 0 0,0 1-1 0 0,-1 1 0 0 0,0 0 1 0 0,13 23-1 0 0,51 99-226 0 0,-70-125-97 0 0,166 383 88 0 0,-135-293-314 0 0,-4 3 0 0 0,17 107 0 0 0,-41-163-518 0 0,-1 0-1 0 0,-3 1 0 0 0,-2-1 0 0 0,-9 87 0 0 0,4-103-428 0 0,-1 1 0 0 0,-2-1 0 0 0,-1-1 1 0 0,-1 1-1 0 0,-2-1 0 0 0,-1-1 0 0 0,-1 0 0 0 0,-21 33 1 0 0,9-24-336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7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0 60 0 0,'-35'2'14761'0'0,"15"19"-26330"0"0,20-12 9918 0 0,0 0 238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9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2055 515 600 0 0,'38'21'4850'0'0,"-38"-21"-4831"0"0,0 0-1 0 0,0 0 1 0 0,0 0-1 0 0,0 0 1 0 0,0 0-1 0 0,0 0 1 0 0,0 0-1 0 0,0 0 1 0 0,0 0-1 0 0,-1 0 1 0 0,1 0-1 0 0,0 0 1 0 0,0 0-1 0 0,0 0 1 0 0,0 0-1 0 0,0 0 1 0 0,0 0-1 0 0,0 0 1 0 0,0 0-1 0 0,0 0 1 0 0,0 0-1 0 0,-1 0 1 0 0,1 1-1 0 0,0-1 1 0 0,0 0-1 0 0,0 0 1 0 0,0 0-1 0 0,0 0 1 0 0,0 0-1 0 0,0 0 1 0 0,0 0-1 0 0,0 0 1 0 0,0 0-1 0 0,0 0 1 0 0,0 0 0 0 0,0 0-1 0 0,0 0 1 0 0,0 1-1 0 0,0-1 1 0 0,0 0-1 0 0,0 0 1 0 0,0 0-1 0 0,0 0 1 0 0,0 0-1 0 0,0 0 1 0 0,0 0-1 0 0,0 0 1 0 0,0 0-1 0 0,0 1 1 0 0,-26-10 403 0 0,-189-74 1624 0 0,-270-92-913 0 0,-479-36-1012 0 0,612 165-79 0 0,311 35-1078 0 0,34 7-1107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29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323 535 168 0 0,'12'8'1229'0'0,"-7"-4"-259"0"0,1 0 0 0 0,0-1 0 0 0,0 0 0 0 0,0 0 0 0 0,0 0 0 0 0,0-1 0 0 0,1 1 0 0 0,-1-2 0 0 0,1 1 0 0 0,9 1 0 0 0,-16-5-829 0 0,0 1 0 0 0,0 0 1 0 0,0-1-1 0 0,-1 1 0 0 0,1 0 0 0 0,0-1 0 0 0,-1 1 0 0 0,1 0 1 0 0,-1-1-1 0 0,1 1 0 0 0,-1 0 0 0 0,0 0 0 0 0,0 0 0 0 0,1 0 1 0 0,-1 0-1 0 0,0 0 0 0 0,-1-2 0 0 0,-95-104 486 0 0,-45-59-475 0 0,88 103 58 0 0,-41-54 719 0 0,93 116-880 0 0,1-1 0 0 0,0 1 0 0 0,0-1 1 0 0,-1 0-1 0 0,1 1 0 0 0,0-1 1 0 0,1 0-1 0 0,-1 0 0 0 0,0 1 0 0 0,0-1 1 0 0,1 0-1 0 0,-1 0 0 0 0,1 0 1 0 0,0 0-1 0 0,-1 0 0 0 0,1 0 0 0 0,0 0 1 0 0,0 0-1 0 0,1-2 0 0 0,-1 3-19 0 0,1 0-1 0 0,0 0 0 0 0,-1 0 0 0 0,1 0 0 0 0,0-1 0 0 0,0 1 1 0 0,0 0-1 0 0,0 1 0 0 0,0-1 0 0 0,0 0 0 0 0,0 0 1 0 0,0 0-1 0 0,0 1 0 0 0,0-1 0 0 0,0 0 0 0 0,1 1 0 0 0,-1-1 1 0 0,0 1-1 0 0,0-1 0 0 0,1 1 0 0 0,0 0 0 0 0,12-2 47 0 0,0 0 0 0 0,-1 1-1 0 0,1 1 1 0 0,19 2-1 0 0,-16-1-145 0 0,309-12-324 0 0,-217 0-2478 0 0,0-2-3852 0 0,-38 9 1648 0 0,-32 8 2981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3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1 323 92 0 0,'3'3'9247'0'0,"4"4"-4571"0"0,17 16-1331 0 0,-21-20-3314 0 0,0 0-1 0 0,1 0 0 0 0,-1-1 0 0 0,1 1 1 0 0,-1-1-1 0 0,1 0 0 0 0,0 0 1 0 0,0-1-1 0 0,0 1 0 0 0,0-1 0 0 0,0 0 1 0 0,1 0-1 0 0,-1 0 0 0 0,0-1 1 0 0,0 1-1 0 0,1-1 0 0 0,-1 0 0 0 0,0 0 1 0 0,0 0-1 0 0,1-1 0 0 0,-1 0 1 0 0,0 0-1 0 0,0 0 0 0 0,0 0 0 0 0,0 0 1 0 0,0-1-1 0 0,0 0 0 0 0,0 0 1 0 0,0 0-1 0 0,0 0 0 0 0,-1-1 0 0 0,0 1 1 0 0,4-4-1 0 0,2-1-112 0 0,-1-1-1 0 0,0 0 1 0 0,-1 0 0 0 0,0-1-1 0 0,0 0 1 0 0,0 0 0 0 0,-1-1-1 0 0,-1 1 1 0 0,0-1 0 0 0,0 0 0 0 0,5-17-1 0 0,-6 14-33 0 0,-1 0 0 0 0,-1 0 1 0 0,0-1-1 0 0,0 1 0 0 0,-1 0 0 0 0,-1-1 0 0 0,0 1 0 0 0,-1 0 0 0 0,-1-1 0 0 0,0 1 0 0 0,-1 0 0 0 0,0 0 0 0 0,-1 0 0 0 0,-5-13 0 0 0,8 25 92 0 0,0-1-1 0 0,1 1 1 0 0,-1-1-1 0 0,0 1 1 0 0,0 0-1 0 0,0 0 1 0 0,0-1-1 0 0,0 1 1 0 0,-1 0-1 0 0,1 0 1 0 0,0 0-1 0 0,0 0 1 0 0,-1 0-1 0 0,1 1 1 0 0,-1-1-1 0 0,1 0 1 0 0,-1 1-1 0 0,1-1 1 0 0,-1 1-1 0 0,1-1 1 0 0,-1 1-1 0 0,1 0 0 0 0,-1-1 1 0 0,-2 1-1 0 0,1 1 9 0 0,-1-1 0 0 0,1 1-1 0 0,0 0 1 0 0,-1 0-1 0 0,1 0 1 0 0,0 0-1 0 0,0 0 1 0 0,0 1-1 0 0,0 0 1 0 0,-6 3-1 0 0,0 2 48 0 0,0 1 0 0 0,0 0 0 0 0,0 0 0 0 0,1 1 0 0 0,-12 15 0 0 0,11-9 193 0 0,0 1 1 0 0,1 0-1 0 0,1 0 0 0 0,0 1 1 0 0,1 0-1 0 0,1 0 1 0 0,1 0-1 0 0,0 1 1 0 0,1 0-1 0 0,1-1 1 0 0,1 35-1 0 0,1-31-97 0 0,2 0 0 0 0,0 0 0 0 0,2-1 0 0 0,0 1 1 0 0,1-1-1 0 0,1 0 0 0 0,1 0 0 0 0,1 0 0 0 0,19 34 0 0 0,-22-46-231 0 0,0 1 0 0 0,1-1 0 0 0,0-1 0 0 0,0 1 0 0 0,1-1 0 0 0,0 0 0 0 0,0 0 0 0 0,0-1 0 0 0,1 1 0 0 0,0-2 0 0 0,0 1 0 0 0,0-1 0 0 0,1-1 0 0 0,16 7 0 0 0,-17-9-339 0 0,0 0 0 0 0,0-1 0 0 0,0 0 0 0 0,0 0 0 0 0,1-1 0 0 0,-1 0 0 0 0,0-1 0 0 0,0 1 0 0 0,0-2 0 0 0,0 1 0 0 0,0-1 0 0 0,0 0 0 0 0,0-1 0 0 0,-1 0 0 0 0,1 0 0 0 0,-1 0 0 0 0,0-1 0 0 0,8-5-1 0 0,5-4-1632 0 0,-1 0 0 0 0,22-19 0 0 0,-20 11 459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4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76 28 0 0,'-7'-23'1229'0'0,"5"-8"4702"0"0,2 30-5702 0 0,0 0 0 0 0,1 0 0 0 0,-1 0 1 0 0,0 0-1 0 0,1 0 0 0 0,0 0 0 0 0,-1-1 0 0 0,1 1 1 0 0,-1 1-1 0 0,1-1 0 0 0,0 0 0 0 0,0 0 0 0 0,0 0 1 0 0,0 0-1 0 0,0 0 0 0 0,-1 1 0 0 0,1-1 0 0 0,1 0 1 0 0,-1 1-1 0 0,0-1 0 0 0,0 1 0 0 0,0-1 0 0 0,0 1 1 0 0,0 0-1 0 0,0-1 0 0 0,0 1 0 0 0,1 0 0 0 0,-1 0 1 0 0,0 0-1 0 0,0 0 0 0 0,0 0 0 0 0,1 0 0 0 0,-1 0 0 0 0,0 0 1 0 0,0 0-1 0 0,0 0 0 0 0,1 1 0 0 0,-1-1 0 0 0,0 0 1 0 0,1 2-1 0 0,18 4-90 0 0,-1 0 1 0 0,0 2-1 0 0,-1 0 1 0 0,0 1-1 0 0,0 1 1 0 0,28 21-1 0 0,1-1-334 0 0,-4-3-338 0 0,63 34-2936 0 0,-30-31-2748 0 0,-37-27 1986 0 0,-23-3 2507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4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9 176 0 0,'-4'-2'436'0'0,"1"1"0"0"0,-1 0 1 0 0,0 0-1 0 0,0 0 0 0 0,1 0 0 0 0,-1 0 1 0 0,0 1-1 0 0,0 0 0 0 0,1 0 0 0 0,-1 0 0 0 0,0 0 1 0 0,0 1-1 0 0,0-1 0 0 0,1 1 0 0 0,-1 0 0 0 0,-5 2 1 0 0,2 0 157 0 0,0 0 0 0 0,0 1 0 0 0,0 0 0 0 0,1 1 1 0 0,-1-1-1 0 0,1 1 0 0 0,-9 9 0 0 0,-3 7 412 0 0,0 1 0 0 0,1 0 0 0 0,-19 34 0 0 0,18-25-887 0 0,1 0 0 0 0,-13 37 0 0 0,23-51-1038 0 0,2 0-1 0 0,0-1 0 0 0,1 2 1 0 0,0-1-1 0 0,2 0 1 0 0,-1 21-1 0 0,3-37 690 0 0,0 1-1 0 0,0-1 1 0 0,0 1 0 0 0,0 0-1 0 0,1-1 1 0 0,-1 1 0 0 0,1 0-1 0 0,-1-1 1 0 0,1 1-1 0 0,0-1 1 0 0,-1 1 0 0 0,1-1-1 0 0,0 0 1 0 0,0 1 0 0 0,0-1-1 0 0,0 0 1 0 0,0 0 0 0 0,0 1-1 0 0,1-1 1 0 0,-1 0 0 0 0,0 0-1 0 0,1 0 1 0 0,-1 0 0 0 0,0-1-1 0 0,1 1 1 0 0,-1 0 0 0 0,1-1-1 0 0,-1 1 1 0 0,1 0 0 0 0,0-1-1 0 0,-1 0 1 0 0,1 1 0 0 0,-1-1-1 0 0,1 0 1 0 0,0 0 0 0 0,2 0-1 0 0,20-1-1255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50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0 184 0 0,'-12'8'11054'0'0,"11"-7"-10573"0"0,-5 21 4622 0 0,5 30-3238 0 0,1-40-1020 0 0,5 85-536 0 0,4-1-1 0 0,25 109 1 0 0,-12-82-3581 0 0,-20-112 1681 0 0,1 0 0 0 0,1 1 1 0 0,0-1-1 0 0,9 17 0 0 0,1 3-3997 0 0,-9-19 3328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4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312 121 168 0 0,'6'-4'514'0'0,"-1"0"0"0"0,1-1 0 0 0,-1 0 0 0 0,1 0 0 0 0,-2 0 0 0 0,9-11 0 0 0,-12 14-464 0 0,-1 1 0 0 0,1 0 0 0 0,-1 0 0 0 0,1-1 0 0 0,-1 1-1 0 0,1 0 1 0 0,-1-1 0 0 0,0 1 0 0 0,0-1 0 0 0,0 1 0 0 0,1 0 0 0 0,-1-1 0 0 0,-1 1 0 0 0,1-1 0 0 0,0 1 0 0 0,0 0 0 0 0,0-1 0 0 0,-1 1 0 0 0,1 0 0 0 0,-1-1 0 0 0,1 1 0 0 0,-1 0 0 0 0,0-1 0 0 0,1 1 0 0 0,-1 0 0 0 0,0 0 0 0 0,0 0 0 0 0,0 0-1 0 0,0 0 1 0 0,0 0 0 0 0,0 0 0 0 0,0 0 0 0 0,0 0 0 0 0,0 0 0 0 0,0 1 0 0 0,0-1 0 0 0,-1 0 0 0 0,1 1 0 0 0,0-1 0 0 0,-1 1 0 0 0,0-1 0 0 0,-8-4 95 0 0,0 1 1 0 0,0 0-1 0 0,0 1 1 0 0,0 0 0 0 0,-12-2-1 0 0,9 3 69 0 0,0 1-1 0 0,0 0 1 0 0,-1 1-1 0 0,1 0 1 0 0,0 1-1 0 0,-1 1 1 0 0,-12 3 0 0 0,18-4-37 0 0,1 0 0 0 0,0 1 0 0 0,-1 1 0 0 0,1-1 0 0 0,0 1 0 0 0,0 0 0 0 0,1 1 1 0 0,-1 0-1 0 0,1 0 0 0 0,0 0 0 0 0,0 1 0 0 0,0 0 0 0 0,0 0 0 0 0,1 0 0 0 0,0 1 1 0 0,0-1-1 0 0,0 1 0 0 0,1 1 0 0 0,0-1 0 0 0,0 0 0 0 0,1 1 0 0 0,0 0 0 0 0,-4 9 1 0 0,5-3-77 0 0,0 0 0 0 0,0 0 0 0 0,1 0 0 0 0,1 0 0 0 0,0 0 1 0 0,1 0-1 0 0,1 0 0 0 0,-1 0 0 0 0,2 0 0 0 0,0-1 1 0 0,1 1-1 0 0,0-1 0 0 0,7 15 0 0 0,-4-12-51 0 0,0 0 1 0 0,1-1-1 0 0,1 0 0 0 0,0 0 0 0 0,1-1 1 0 0,1 0-1 0 0,0-1 0 0 0,0 0 0 0 0,1-1 1 0 0,15 10-1 0 0,-26-19-28 0 0,1-1 1 0 0,0 0-1 0 0,-1 0 1 0 0,1 1-1 0 0,0-1 0 0 0,0 0 1 0 0,0-1-1 0 0,-1 1 1 0 0,1 0-1 0 0,0-1 1 0 0,0 1-1 0 0,0-1 0 0 0,0 1 1 0 0,1-1-1 0 0,-1 0 1 0 0,0 0-1 0 0,0 0 0 0 0,0 0 1 0 0,0 0-1 0 0,0 0 1 0 0,0-1-1 0 0,0 1 0 0 0,0-1 1 0 0,4-1-1 0 0,-3 0-6 0 0,-1 0-1 0 0,1 0 1 0 0,0-1-1 0 0,-1 1 1 0 0,0-1-1 0 0,1 0 1 0 0,-1 1-1 0 0,0-1 1 0 0,0 0-1 0 0,0 0 0 0 0,-1 0 1 0 0,1-1-1 0 0,1-3 1 0 0,2-10-11 0 0,0-1 0 0 0,-1 1 1 0 0,-1-1-1 0 0,2-27 0 0 0,-5-141-26 0 0,-1 185 26 0 0,1 0 1 0 0,0 1-1 0 0,0-1 1 0 0,0 0-1 0 0,0 0 0 0 0,0 0 1 0 0,0 1-1 0 0,0-1 1 0 0,0 0-1 0 0,0 0 0 0 0,0 0 1 0 0,0 1-1 0 0,0-1 1 0 0,1 0-1 0 0,-1 0 0 0 0,0 1 1 0 0,1-1-1 0 0,-1 0 1 0 0,0 0-1 0 0,1 1 0 0 0,-1-1 1 0 0,1 0-1 0 0,-1 1 1 0 0,1-1-1 0 0,-1 1 0 0 0,1-1 1 0 0,0 1-1 0 0,-1-1 1 0 0,1 1-1 0 0,-1-1 0 0 0,1 1 1 0 0,1-1-1 0 0,0 1-44 0 0,0 1-1 0 0,-1-1 1 0 0,1 0-1 0 0,0 1 1 0 0,-1 0-1 0 0,1-1 1 0 0,-1 1-1 0 0,1 0 1 0 0,-1 0-1 0 0,1 0 1 0 0,-1 0-1 0 0,1 0 1 0 0,-1 0-1 0 0,2 1 1 0 0,47 54-2325 0 0,-46-52 1962 0 0,-3-2 345 0 0,10 12-1453 0 0,2 0-1 0 0,19 18 0 0 0,-28-29 1039 0 0,0 1 1 0 0,1-1-1 0 0,0 0 0 0 0,0 0 1 0 0,0 0-1 0 0,0-1 0 0 0,0 0 1 0 0,0 0-1 0 0,1 0 0 0 0,-1 0 1 0 0,1-1-1 0 0,8 1 0 0 0,6-2-755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5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178 479 260 0 0,'3'-11'611'0'0,"9"-39"2144"0"0,-12 49-2708 0 0,1 0 1 0 0,-1 0-1 0 0,0 1 1 0 0,0-1-1 0 0,0 0 1 0 0,0 1-1 0 0,0-1 1 0 0,0 0-1 0 0,0 0 1 0 0,0 1-1 0 0,-1-1 0 0 0,1 0 1 0 0,0 1-1 0 0,0-1 1 0 0,0 0-1 0 0,-1 1 1 0 0,1-1-1 0 0,0 0 1 0 0,-1 1-1 0 0,1-1 1 0 0,-1 0-1 0 0,1 1 1 0 0,-1-1-1 0 0,1 1 0 0 0,-1-1 1 0 0,1 1-1 0 0,-1-1 1 0 0,1 1-1 0 0,-1 0 1 0 0,0-1-1 0 0,1 1 1 0 0,-1 0-1 0 0,0-1 1 0 0,1 1-1 0 0,-1 0 1 0 0,0 0-1 0 0,1 0 0 0 0,-1-1 1 0 0,0 1-1 0 0,0 0 1 0 0,1 0-1 0 0,-1 0 1 0 0,0 0-1 0 0,0 0 1 0 0,1 0-1 0 0,-1 1 1 0 0,0-1-1 0 0,1 0 1 0 0,-1 0-1 0 0,0 0 0 0 0,1 1 1 0 0,-1-1-1 0 0,0 0 1 0 0,1 1-1 0 0,-1-1 1 0 0,0 1-1 0 0,-9 3 245 0 0,0 0-1 0 0,0 1 0 0 0,0 0 1 0 0,1 1-1 0 0,0-1 1 0 0,0 2-1 0 0,1 0 0 0 0,0 0 1 0 0,0 0-1 0 0,0 1 0 0 0,1 0 1 0 0,0 0-1 0 0,1 1 1 0 0,0 0-1 0 0,0 0 0 0 0,1 1 1 0 0,0-1-1 0 0,1 1 0 0 0,0 0 1 0 0,0 0-1 0 0,1 1 1 0 0,-3 16-1 0 0,4-13-217 0 0,1-1 0 0 0,0 1-1 0 0,1-1 1 0 0,0 0 0 0 0,1 1 0 0 0,0-1 0 0 0,2 1-1 0 0,-1-1 1 0 0,1 0 0 0 0,1 0 0 0 0,1 0 0 0 0,0-1-1 0 0,0 1 1 0 0,1-1 0 0 0,0 0 0 0 0,1-1 0 0 0,17 21-1 0 0,-21-28-91 0 0,1 1-1 0 0,0 0 1 0 0,0-1-1 0 0,0 0 0 0 0,1 0 1 0 0,0 0-1 0 0,0-1 1 0 0,0 1-1 0 0,0-1 0 0 0,0 0 1 0 0,0-1-1 0 0,1 1 1 0 0,0-1-1 0 0,-1 0 0 0 0,1 0 1 0 0,0-1-1 0 0,0 0 1 0 0,0 0-1 0 0,0 0 0 0 0,0-1 1 0 0,0 0-1 0 0,0 0 1 0 0,0 0-1 0 0,0-1 0 0 0,0 0 1 0 0,0 0-1 0 0,0-1 1 0 0,-1 1-1 0 0,1-1 0 0 0,0 0 1 0 0,-1-1-1 0 0,1 0 1 0 0,-1 1-1 0 0,6-6 0 0 0,5-3-41 0 0,0-1-1 0 0,-2-1 1 0 0,1 0-1 0 0,-1-1 0 0 0,-1 0 1 0 0,-1-1-1 0 0,0 0 1 0 0,-1-1-1 0 0,13-24 1 0 0,-12 13 28 0 0,0 0 0 0 0,-2-1 1 0 0,-1 0-1 0 0,-2-1 1 0 0,0 0-1 0 0,-2 0 1 0 0,-1 0-1 0 0,0-32 1 0 0,-13-240-22 0 0,8 295 51 0 0,-9-116 855 0 0,20 165-74 0 0,-4-5-560 0 0,13 45 0 0 0,1 9-105 0 0,41 187-687 0 0,-46-228-1900 0 0,34 75 1 0 0,-47-121 1963 0 0,0 0 1 0 0,1 0 0 0 0,0 0 0 0 0,-1 0 0 0 0,1-1 0 0 0,1 1 0 0 0,-1-1-1 0 0,1 1 1 0 0,-1-1 0 0 0,1-1 0 0 0,1 1 0 0 0,-1 0 0 0 0,0-1 0 0 0,1 0 0 0 0,4 3-1 0 0,6-3-708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5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501 645 540 0 0,'16'-29'2834'0'0,"-16"28"-2740"0"0,0 0 0 0 0,0 0-1 0 0,1 1 1 0 0,-1-1 0 0 0,0 0-1 0 0,0 0 1 0 0,0 0 0 0 0,0 0 0 0 0,0 1-1 0 0,0-1 1 0 0,0 0 0 0 0,0 0-1 0 0,-1 0 1 0 0,1 0 0 0 0,0 1-1 0 0,0-1 1 0 0,-1 0 0 0 0,1 0-1 0 0,0 1 1 0 0,-1-1 0 0 0,0-1 0 0 0,-2 1-15 0 0,1-1 1 0 0,-1 0 0 0 0,0 1-1 0 0,0 0 1 0 0,0-1 0 0 0,-1 1 0 0 0,1 0-1 0 0,0 1 1 0 0,0-1 0 0 0,0 1 0 0 0,-1-1-1 0 0,1 1 1 0 0,0 0 0 0 0,-1 0 0 0 0,-3 1-1 0 0,-51 2 246 0 0,-91 16 0 0 0,93-10-2094 0 0,-95 4 1 0 0,116-17-653 0 0,25-1 1330 0 0</inkml:trace>
  <inkml:trace contextRef="#ctx0" brushRef="#br0" timeOffset="1">356 17 940 0 0,'0'-1'151'0'0,"1"0"-1"0"0,0-1 1 0 0,0 1 0 0 0,0 0 0 0 0,0 0-1 0 0,1 0 1 0 0,-1 0 0 0 0,0 0-1 0 0,0 0 1 0 0,1 1 0 0 0,-1-1 0 0 0,1 0-1 0 0,-1 1 1 0 0,0-1 0 0 0,1 0-1 0 0,-1 1 1 0 0,1 0 0 0 0,-1-1-1 0 0,3 1 1 0 0,-3 0-65 0 0,0 1 1 0 0,0-1-1 0 0,0 0 0 0 0,0 1 0 0 0,-1-1 0 0 0,1 1 1 0 0,0-1-1 0 0,0 1 0 0 0,0 0 0 0 0,0-1 0 0 0,-1 1 1 0 0,1 0-1 0 0,0-1 0 0 0,-1 1 0 0 0,1 0 1 0 0,0 0-1 0 0,-1 0 0 0 0,1 0 0 0 0,-1 0 0 0 0,0 0 1 0 0,1 1-1 0 0,3 9 319 0 0,-1 0 0 0 0,-1 0 1 0 0,0 0-1 0 0,1 14 0 0 0,0-8 172 0 0,18 137 1611 0 0,-12-82-2632 0 0,2-2 1 0 0,3 1-1 0 0,26 76 0 0 0,-35-134-281 0 0,1-1 0 0 0,-1-1 0 0 0,2 1 0 0 0,0-1 0 0 0,0 0 0 0 0,1 0 0 0 0,0-1 0 0 0,1 0 0 0 0,18 16 0 0 0,-16-15-444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5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56 170 432 0 0,'-1'-3'417'0'0,"1"2"-288"0"0,0 1-1 0 0,0-1 1 0 0,0 0 0 0 0,0 1-1 0 0,-1-1 1 0 0,1 0-1 0 0,0 1 1 0 0,0-1-1 0 0,0 0 1 0 0,0 0-1 0 0,0 1 1 0 0,1-1-1 0 0,-1 0 1 0 0,0 1-1 0 0,0-1 1 0 0,0 0-1 0 0,1 1 1 0 0,-1-1-1 0 0,0 0 1 0 0,1 1-1 0 0,-1-1 1 0 0,0 0-1 0 0,1 1 1 0 0,-1-1-1 0 0,1 1 1 0 0,-1-1-1 0 0,1 1 1 0 0,-1-1-1 0 0,1 1 1 0 0,-1-1-1 0 0,1 1 1 0 0,0 0-1 0 0,-1-1 1 0 0,2 1-1 0 0,-1 0 464 0 0,24 20 1220 0 0,-12-7-1705 0 0,-5-5-87 0 0,0-1 0 0 0,0 0 0 0 0,0 0 0 0 0,1-1 0 0 0,13 7 0 0 0,-21-12-36 0 0,1 0 1 0 0,0 0-1 0 0,-1-1 1 0 0,1 1-1 0 0,0-1 1 0 0,0 1 0 0 0,-1-1-1 0 0,1 0 1 0 0,0 1-1 0 0,0-1 1 0 0,0 0 0 0 0,-1 0-1 0 0,1-1 1 0 0,0 1-1 0 0,0 0 1 0 0,0 0 0 0 0,-1-1-1 0 0,1 1 1 0 0,0-1-1 0 0,-1 0 1 0 0,1 0 0 0 0,0 1-1 0 0,-1-1 1 0 0,1 0-1 0 0,-1 0 1 0 0,1 0 0 0 0,-1-1-1 0 0,0 1 1 0 0,1 0-1 0 0,-1 0 1 0 0,0-1 0 0 0,0 1-1 0 0,0-1 1 0 0,0 1-1 0 0,0-1 1 0 0,0 1-1 0 0,0-1 1 0 0,0-2 0 0 0,6-14-138 0 0,0 0 1 0 0,-2-1 0 0 0,0 1-1 0 0,-1-1 1 0 0,-1 0-1 0 0,-1 0 1 0 0,0-1 0 0 0,-3-26-1 0 0,1 46 157 0 0,0 0 0 0 0,0 0 1 0 0,0 0-1 0 0,0-1 0 0 0,0 1 0 0 0,0 0 0 0 0,0 0 0 0 0,0 0 0 0 0,0-1 0 0 0,0 1 1 0 0,0 0-1 0 0,0 0 0 0 0,0 0 0 0 0,0-1 0 0 0,0 1 0 0 0,0 0 0 0 0,0 0 0 0 0,0-1 1 0 0,0 1-1 0 0,0 0 0 0 0,0 0 0 0 0,0 0 0 0 0,0-1 0 0 0,0 1 0 0 0,0 0 1 0 0,1 0-1 0 0,-1 0 0 0 0,0 0 0 0 0,0-1 0 0 0,0 1 0 0 0,0 0 0 0 0,0 0 0 0 0,1 0 1 0 0,-1 0-1 0 0,0 0 0 0 0,0-1 0 0 0,0 1 0 0 0,1 0 0 0 0,-1 0 0 0 0,0 0 0 0 0,0 0 1 0 0,0 0-1 0 0,1 0 0 0 0,-1 0 0 0 0,0 0 0 0 0,0 0 0 0 0,0 0 0 0 0,1 0 0 0 0,-1 0 1 0 0,0 0-1 0 0,1 0 0 0 0,10 11 252 0 0,8 17 211 0 0,137 262 2575 0 0,2 7-1008 0 0,-154-291-1990 0 0,41 99 525 0 0,-39-91-511 0 0,-2-1 0 0 0,0 1 1 0 0,0 0-1 0 0,-2 0 0 0 0,3 26 0 0 0,-5-37-60 0 0,0 1 0 0 0,0 0 0 0 0,0 0 0 0 0,-1 0 0 0 0,0-1 0 0 0,1 1 0 0 0,-1 0 0 0 0,0-1 0 0 0,-1 1 0 0 0,1-1 0 0 0,-1 1 0 0 0,1-1 0 0 0,-1 1 0 0 0,0-1 0 0 0,-1 0 0 0 0,1 0 0 0 0,0 0 0 0 0,-6 5 0 0 0,4-5-42 0 0,-1 0-1 0 0,1-1 1 0 0,-1 1-1 0 0,1-1 0 0 0,-1 0 1 0 0,0 0-1 0 0,0-1 1 0 0,0 1-1 0 0,0-1 0 0 0,-1 0 1 0 0,1 0-1 0 0,-6 0 1 0 0,-10-1-345 0 0,0-1 1 0 0,1-1 0 0 0,-1-1-1 0 0,1 0 1 0 0,-34-11 0 0 0,-5-6-1269 0 0,1-3 0 0 0,1-2 0 0 0,1-2 0 0 0,-77-51 0 0 0,68 33 256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6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17 28 0 0,'-17'-16'6254'0'0,"17"16"-6132"0"0,-1 0 0 0 0,1 0 1 0 0,0 0-1 0 0,-1 0 0 0 0,1 0 0 0 0,0 0 1 0 0,0 0-1 0 0,-1 1 0 0 0,1-1 0 0 0,0 0 1 0 0,0 0-1 0 0,-1 0 0 0 0,1 1 0 0 0,0-1 0 0 0,0 0 1 0 0,-1 0-1 0 0,1 0 0 0 0,0 1 0 0 0,0-1 1 0 0,0 0-1 0 0,0 0 0 0 0,-1 1 0 0 0,1-1 0 0 0,0 0 1 0 0,0 1-1 0 0,0-1 0 0 0,0 0 0 0 0,0 0 1 0 0,0 1-1 0 0,0-1 0 0 0,0 0 0 0 0,0 1 1 0 0,0-1-1 0 0,0 0 0 0 0,0 1 0 0 0,0-1 0 0 0,0 1 1 0 0,5 48 4539 0 0,-2-34-4749 0 0,-3-12 132 0 0,7 80 906 0 0,27 121 1 0 0,-17-126-1037 0 0,22 77-938 0 0,-33-139 153 0 0,-1 0-1 0 0,2-1 1 0 0,0 0-1 0 0,1 0 0 0 0,1 0 1 0 0,0-1-1 0 0,13 15 1 0 0,-18-25 409 0 0,-1 0 1 0 0,1-1-1 0 0,0 1 1 0 0,0-1-1 0 0,0 0 1 0 0,0 0-1 0 0,1 0 1 0 0,-1-1-1 0 0,1 0 1 0 0,0 0-1 0 0,-1 0 1 0 0,1 0-1 0 0,0-1 1 0 0,5 2-1 0 0,15 0-1273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6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545 63 692 0 0,'1'-2'343'0'0,"-1"0"0"0"0,0-1 1 0 0,-1 1-1 0 0,1-1 0 0 0,0 1 0 0 0,-1-1 1 0 0,1 1-1 0 0,-1 0 0 0 0,0-1 0 0 0,0 1 0 0 0,0 0 1 0 0,0 0-1 0 0,0 0 0 0 0,-1-1 0 0 0,1 1 0 0 0,0 0 1 0 0,-1 1-1 0 0,0-1 0 0 0,1 0 0 0 0,-4-2 1 0 0,2 2 41 0 0,-1 0-1 0 0,1 0 1 0 0,-1 0 0 0 0,0 1 0 0 0,0 0 0 0 0,1 0 0 0 0,-1 0 0 0 0,0 0 0 0 0,0 0 0 0 0,0 1 0 0 0,-7-1 0 0 0,-10 2 453 0 0,0 1 0 0 0,0 1 0 0 0,-39 11 0 0 0,46-11-867 0 0,-85 24 199 0 0,-77 15-5622 0 0,173-41 5013 0 0,0-1-1 0 0,-1 1 1 0 0,1-1-1 0 0,-1 0 1 0 0,0-1-1 0 0,1 1 1 0 0,0 0-1 0 0,-1-1 1 0 0,-6-2-1 0 0,9 3 297 0 0,0-1 0 0 0,0 1-1 0 0,0-1 1 0 0,0 1-1 0 0,0-1 1 0 0,0 0 0 0 0,0 1-1 0 0,0-1 1 0 0,0 0 0 0 0,0 0-1 0 0,0 0 1 0 0,1 0-1 0 0,-1 1 1 0 0,0-1 0 0 0,1 0-1 0 0,-1-1 1 0 0,0 1-1 0 0,1 0 1 0 0,-1 0 0 0 0,1 0-1 0 0,0 0 1 0 0,-1 0-1 0 0,1 0 1 0 0,0 0 0 0 0,0-1-1 0 0,0 1 1 0 0,-1 0-1 0 0,1 0 1 0 0,0 0 0 0 0,1-1-1 0 0,-1 1 1 0 0,0-2-1 0 0,4-12-941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7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21 672 0 0,'1'-1'221'0'0,"0"0"0"0"0,-1 0-1 0 0,1-1 1 0 0,0 1 0 0 0,0 0-1 0 0,0 0 1 0 0,0 0 0 0 0,0 0 0 0 0,0 0-1 0 0,0 0 1 0 0,0 0 0 0 0,0 0-1 0 0,1 0 1 0 0,-1 0 0 0 0,0 1 0 0 0,1-1-1 0 0,-1 0 1 0 0,0 1 0 0 0,1-1-1 0 0,-1 1 1 0 0,1 0 0 0 0,-1-1 0 0 0,1 1-1 0 0,-1 0 1 0 0,0 0 0 0 0,1 0-1 0 0,-1 0 1 0 0,3 0 0 0 0,-2 2 39 0 0,0-1-1 0 0,0 1 1 0 0,0-1-1 0 0,-1 1 1 0 0,1-1 0 0 0,-1 1-1 0 0,0 0 1 0 0,1 0 0 0 0,-1-1-1 0 0,0 1 1 0 0,0 0-1 0 0,0 0 1 0 0,0 0 0 0 0,0 1-1 0 0,-1-1 1 0 0,1 0 0 0 0,0 0-1 0 0,-1 5 1 0 0,9 47 1224 0 0,-3 0 0 0 0,-2 63 1 0 0,2 17-865 0 0,0-77-508 0 0,2 0 0 0 0,2-1 1 0 0,31 97-1 0 0,-35-134-108 0 0,1 1 0 0 0,1-1 0 0 0,1-1 0 0 0,1 1 0 0 0,0-2 0 0 0,1 1 0 0 0,1-2 0 0 0,1 1 1 0 0,0-2-1 0 0,1 0 0 0 0,1 0 0 0 0,0-1 0 0 0,33 22 0 0 0,-40-31-2 0 0,0-1 0 0 0,0 0 0 0 0,0 0 0 0 0,1-1 0 0 0,-1 0 0 0 0,1-1 0 0 0,0 0 0 0 0,0 0 0 0 0,0 0 0 0 0,-1-1 0 0 0,2-1 0 0 0,-1 0 0 0 0,0 0 0 0 0,0-1 0 0 0,0 0 0 0 0,-1 0 0 0 0,14-4 0 0 0,-12 1-47 0 0,1 0-1 0 0,-1-1 1 0 0,0 0 0 0 0,0-1-1 0 0,-1 0 1 0 0,1 0-1 0 0,-1-1 1 0 0,-1 0-1 0 0,1-1 1 0 0,-1 0-1 0 0,-1 0 1 0 0,1-1-1 0 0,8-14 1 0 0,-9 12-197 0 0,0 1 0 0 0,-1-1 0 0 0,-1-1 0 0 0,1 1 0 0 0,-2-1 1 0 0,0 0-1 0 0,0 0 0 0 0,-1 0 0 0 0,-1-1 0 0 0,0 1 0 0 0,-1-1 0 0 0,0 1 0 0 0,-1-1 0 0 0,0 1 0 0 0,-2-14 1 0 0,2 25 199 0 0,0-1 1 0 0,0 1 0 0 0,0 0-1 0 0,-1-1 1 0 0,1 1 0 0 0,0 0-1 0 0,0 0 1 0 0,-1-1 0 0 0,1 1-1 0 0,-1 0 1 0 0,1 0 0 0 0,-1-1-1 0 0,1 1 1 0 0,-1 0 0 0 0,0 0-1 0 0,0 0 1 0 0,0 0 0 0 0,1 0-1 0 0,-1 0 1 0 0,0 0 0 0 0,0 0-1 0 0,0 1 1 0 0,0-1 0 0 0,0 0-1 0 0,-1 0 1 0 0,1 1 0 0 0,0-1-1 0 0,0 1 1 0 0,0-1 0 0 0,-1 1-1 0 0,1 0 1 0 0,0-1 0 0 0,0 1-1 0 0,-1 0 1 0 0,1 0 0 0 0,0 0-1 0 0,-1 0 1 0 0,1 0 0 0 0,0 0-1 0 0,-1 0 1 0 0,1 0 0 0 0,0 0-1 0 0,0 1 1 0 0,-1-1 0 0 0,1 0-1 0 0,0 1 1 0 0,0-1 0 0 0,0 1-1 0 0,-1 0 1 0 0,-1 1 0 0 0,-4 2 27 0 0,1 0 1 0 0,-1 0 0 0 0,1 1 0 0 0,0 0 0 0 0,0 0 0 0 0,0 1 0 0 0,-6 7 0 0 0,6-4 109 0 0,-1 1 0 0 0,2 0 0 0 0,-1 0 0 0 0,1 1 1 0 0,1-1-1 0 0,0 1 0 0 0,0 0 0 0 0,1 0 0 0 0,1 1 0 0 0,0-1 1 0 0,0 0-1 0 0,1 1 0 0 0,0-1 0 0 0,1 1 0 0 0,1 0 0 0 0,0-1 1 0 0,0 1-1 0 0,1-1 0 0 0,0 0 0 0 0,1 0 0 0 0,1 0 0 0 0,0 0 1 0 0,0 0-1 0 0,6 10 0 0 0,-8-19-105 0 0,-1 0 1 0 0,0 0-1 0 0,1 0 1 0 0,-1-1-1 0 0,1 1 0 0 0,-1 0 1 0 0,1-1-1 0 0,0 0 1 0 0,-1 1-1 0 0,1-1 1 0 0,0 0-1 0 0,0 0 0 0 0,0 0 1 0 0,0 0-1 0 0,0 0 1 0 0,0 0-1 0 0,1-1 1 0 0,-1 1-1 0 0,4 0 1 0 0,-2-1-67 0 0,1 0 1 0 0,-1 0 0 0 0,1-1-1 0 0,-1 0 1 0 0,1 1 0 0 0,-1-1-1 0 0,0-1 1 0 0,0 1 0 0 0,7-3-1 0 0,6-6-464 0 0,0 1 0 0 0,0-2 0 0 0,23-20-1 0 0,-31 25 252 0 0,77-66-2395 0 0,-45 37 672 0 0,1 2-1 0 0,75-46 0 0 0,-58 49 816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7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0 472 0 0,'2'1'353'0'0,"0"-1"1"0"0,0 0-1 0 0,0 1 1 0 0,-1-1-1 0 0,1 1 1 0 0,0 0-1 0 0,-1-1 1 0 0,1 1-1 0 0,0 0 1 0 0,-1 0-1 0 0,1 0 0 0 0,-1 0 1 0 0,1 1-1 0 0,-1-1 1 0 0,2 2-1 0 0,-3-2-245 0 0,1 0-1 0 0,-1 0 0 0 0,0-1 1 0 0,1 1-1 0 0,-1 0 0 0 0,0 0 0 0 0,0 0 1 0 0,0 0-1 0 0,0 0 0 0 0,0 0 1 0 0,0-1-1 0 0,0 1 0 0 0,0 0 1 0 0,0 0-1 0 0,0 0 0 0 0,0 0 1 0 0,-1 0-1 0 0,1 0 0 0 0,0-1 0 0 0,0 1 1 0 0,-1 0-1 0 0,0 1 0 0 0,-4 5 61 0 0,0 0-1 0 0,-1-1 1 0 0,0 1 0 0 0,0-1-1 0 0,-9 7 1 0 0,6-5 101 0 0,-19 16 0 0 0,9-9 411 0 0,1 1 0 0 0,1 0 0 0 0,-25 31 0 0 0,39-44-537 0 0,0 1 1 0 0,1-1-1 0 0,-1 1 1 0 0,1 0-1 0 0,0 0 0 0 0,0 0 1 0 0,0 0-1 0 0,1 0 1 0 0,-1 0-1 0 0,1 1 0 0 0,0-1 1 0 0,0 0-1 0 0,0 1 1 0 0,1-1-1 0 0,0 1 1 0 0,0-1-1 0 0,0 0 0 0 0,0 1 1 0 0,1-1-1 0 0,-1 1 1 0 0,1-1-1 0 0,0 0 0 0 0,0 1 1 0 0,1-1-1 0 0,2 6 1 0 0,18 24 58 0 0,2-2 0 0 0,1 0 0 0 0,1-2 0 0 0,2-1 1 0 0,50 42-1 0 0,-76-69-199 0 0,2 0-12 0 0,-1 1 0 0 0,0 0 0 0 0,0 1 0 0 0,0-1 0 0 0,0 0 1 0 0,-1 1-1 0 0,1-1 0 0 0,-1 1 0 0 0,0 0 0 0 0,0 0 0 0 0,0 0 1 0 0,-1 0-1 0 0,1 0 0 0 0,-1 0 0 0 0,0 0 0 0 0,0 1 0 0 0,-1-1 1 0 0,1 0-1 0 0,-1 1 0 0 0,0-1 0 0 0,0 0 0 0 0,0 1 0 0 0,-1-1 0 0 0,-1 6 1 0 0,1-7-137 0 0,-1 1 0 0 0,0-1 0 0 0,1 0 0 0 0,-1 1 0 0 0,-1-1 0 0 0,1 0 0 0 0,0 0 0 0 0,-1 0 1 0 0,0-1-1 0 0,0 1 0 0 0,1-1 0 0 0,-1 1 0 0 0,-1-1 0 0 0,1 0 0 0 0,0 0 0 0 0,-1 0 0 0 0,1-1 0 0 0,0 1 1 0 0,-1-1-1 0 0,0 0 0 0 0,1 0 0 0 0,-1 0 0 0 0,0 0 0 0 0,0-1 0 0 0,0 1 0 0 0,1-1 0 0 0,-1 0 0 0 0,-4-1 1 0 0,-2 1-675 0 0,1 0 1 0 0,0-1-1 0 0,0-1 1 0 0,0 1 0 0 0,-9-4-1 0 0,17 5 667 0 0,0 0-1 0 0,0 0 0 0 0,-1-1 1 0 0,1 1-1 0 0,0-1 0 0 0,0 1 1 0 0,0-1-1 0 0,-1 1 0 0 0,1-1 1 0 0,0 1-1 0 0,0-1 1 0 0,0 0-1 0 0,0 0 0 0 0,0 0 1 0 0,0 1-1 0 0,0-1 0 0 0,1 0 1 0 0,-1 0-1 0 0,0 0 0 0 0,0 0 1 0 0,1-1-1 0 0,-1 1 0 0 0,0 0 1 0 0,1 0-1 0 0,-1 0 0 0 0,1 0 1 0 0,0-1-1 0 0,-1 1 0 0 0,1 0 1 0 0,0 0-1 0 0,0-1 0 0 0,0 1 1 0 0,0 0-1 0 0,0-1 0 0 0,0 1 1 0 0,0 0-1 0 0,0 0 0 0 0,1-1 1 0 0,-1 1-1 0 0,0 0 0 0 0,1 0 1 0 0,-1-1-1 0 0,1 1 0 0 0,-1 0 1 0 0,1 0-1 0 0,-1 0 0 0 0,2-1 1 0 0,7-12-899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7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95 604 0 0,'14'-11'722'0'0,"-6"6"-254"0"0,0-1 0 0 0,0 0-1 0 0,-1 0 1 0 0,0-1 0 0 0,0 0 0 0 0,-1 0 0 0 0,9-12 0 0 0,-15 18-448 0 0,0 1 0 0 0,0 0 0 0 0,0-1 0 0 0,0 1 0 0 0,1-1 0 0 0,-1 1 0 0 0,0-1 0 0 0,0 1 0 0 0,0 0 0 0 0,0-1 0 0 0,0 1 0 0 0,0-1 0 0 0,0 1 0 0 0,0-1 0 0 0,0 1 0 0 0,0-1 0 0 0,0 1 0 0 0,-1-1 0 0 0,1 1 0 0 0,0 0 0 0 0,0-1 0 0 0,0 1 0 0 0,0-1 0 0 0,-1 1 0 0 0,1 0 0 0 0,0-1 1 0 0,0 1-1 0 0,-1 0 0 0 0,1-1 0 0 0,0 1 0 0 0,-1 0 0 0 0,1-1 0 0 0,0 1 0 0 0,-2-1 0 0 0,-19-5 359 0 0,-23 7 140 0 0,36 0-405 0 0,0-1 0 0 0,0 2 1 0 0,1-1-1 0 0,-1 1 0 0 0,1 0 1 0 0,0 1-1 0 0,-1 0 0 0 0,1 0 0 0 0,0 1 1 0 0,1-1-1 0 0,-1 2 0 0 0,1-1 0 0 0,-1 1 1 0 0,1-1-1 0 0,1 2 0 0 0,-1-1 0 0 0,1 1 1 0 0,0 0-1 0 0,0 0 0 0 0,0 0 0 0 0,1 0 1 0 0,0 1-1 0 0,-5 13 0 0 0,5-9-24 0 0,0-1 0 0 0,2 1 1 0 0,-1 0-1 0 0,1 0 0 0 0,1 0 0 0 0,0 0 0 0 0,0 0 0 0 0,1 0 0 0 0,1 0 1 0 0,0 0-1 0 0,0 0 0 0 0,1 0 0 0 0,1-1 0 0 0,0 1 0 0 0,4 12 0 0 0,-4-17-46 0 0,0 1-1 0 0,0-1 1 0 0,0 0-1 0 0,1 0 0 0 0,-1-1 1 0 0,1 1-1 0 0,1-1 1 0 0,-1 0-1 0 0,1 0 1 0 0,7 6-1 0 0,-10-10-30 0 0,0 0 1 0 0,0 0-1 0 0,0 0 0 0 0,0 0 0 0 0,0-1 1 0 0,0 1-1 0 0,0 0 0 0 0,0-1 1 0 0,0 0-1 0 0,0 1 0 0 0,0-1 0 0 0,1 0 1 0 0,-1 0-1 0 0,0 0 0 0 0,0-1 1 0 0,0 1-1 0 0,1 0 0 0 0,-1-1 1 0 0,0 1-1 0 0,0-1 0 0 0,0 0 0 0 0,0 0 1 0 0,0 0-1 0 0,0 0 0 0 0,0 0 1 0 0,-1 0-1 0 0,1 0 0 0 0,0-1 0 0 0,0 1 1 0 0,-1-1-1 0 0,1 1 0 0 0,-1-1 1 0 0,1 0-1 0 0,-1 1 0 0 0,0-1 0 0 0,1-2 1 0 0,8-11-7 0 0,-1 0 1 0 0,0-1-1 0 0,-1 1 1 0 0,-1-2 0 0 0,-1 1-1 0 0,0-1 1 0 0,-1 0-1 0 0,-1 0 1 0 0,-1-1 0 0 0,2-22-1 0 0,8-28 464 0 0,-7 55 383 0 0,1 22-556 0 0,5 34-639 0 0,-7-23 41 0 0,33 111-3440 0 0,-1-4-3160 0 0,-32-105 5477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8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0 219 84 0 0,'0'-2'273'0'0,"0"0"1"0"0,1 0-1 0 0,-1-1 0 0 0,0 1 0 0 0,1 0 1 0 0,-1 0-1 0 0,1 0 0 0 0,0 0 0 0 0,-1 0 1 0 0,1 0-1 0 0,0-1 0 0 0,0 2 0 0 0,1-1 1 0 0,-1 0-1 0 0,0 0 0 0 0,1 0 1 0 0,-1 1-1 0 0,3-3 0 0 0,-4 4-175 0 0,0-1-1 0 0,1 1 1 0 0,-1 0-1 0 0,1 0 1 0 0,-1 0-1 0 0,0-1 1 0 0,1 1 0 0 0,-1 0-1 0 0,1 0 1 0 0,-1 0-1 0 0,1 0 1 0 0,-1 0-1 0 0,1 0 1 0 0,-1-1-1 0 0,1 1 1 0 0,-1 0 0 0 0,1 1-1 0 0,-1-1 1 0 0,1 0-1 0 0,-1 0 1 0 0,1 0-1 0 0,-1 0 1 0 0,1 0-1 0 0,-1 0 1 0 0,0 1 0 0 0,1-1-1 0 0,-1 0 1 0 0,1 1-1 0 0,0 0-53 0 0,0 0-1 0 0,0 0 1 0 0,0 0 0 0 0,0 0-1 0 0,0 0 1 0 0,-1 1 0 0 0,1-1-1 0 0,0 0 1 0 0,-1 1-1 0 0,1-1 1 0 0,-1 1 0 0 0,0-1-1 0 0,1 0 1 0 0,-1 3-1 0 0,21 67 671 0 0,47 151-494 0 0,-65-211-247 0 0,0-1 1 0 0,0 0-1 0 0,1 0 0 0 0,8 15 1 0 0,-10-28 4 0 0,-1 0 0 0 0,0 0 0 0 0,-1 0 0 0 0,1 0 0 0 0,0 0 0 0 0,-1 0 1 0 0,1 0-1 0 0,-1 0 0 0 0,0 0 0 0 0,0 0 0 0 0,0 0 0 0 0,-2-5 1 0 0,2 2 4 0 0,0-35-12 0 0,-1-15 27 0 0,2 0 1 0 0,2 0 0 0 0,21-105-1 0 0,-23 157 41 0 0,0 0-1 0 0,0 1 1 0 0,0-1-1 0 0,1 1 0 0 0,-1-1 1 0 0,1 1-1 0 0,0 0 1 0 0,0 0-1 0 0,0-1 1 0 0,0 1-1 0 0,1 1 1 0 0,-1-1-1 0 0,1 0 0 0 0,0 1 1 0 0,-1-1-1 0 0,1 1 1 0 0,0 0-1 0 0,7-4 1 0 0,-8 5-22 0 0,0 1 1 0 0,0 0-1 0 0,1-1 0 0 0,-1 1 1 0 0,0 0-1 0 0,0 0 1 0 0,0 0-1 0 0,1 0 1 0 0,-1 1-1 0 0,0-1 1 0 0,0 0-1 0 0,0 1 1 0 0,1 0-1 0 0,-1-1 1 0 0,0 1-1 0 0,0 0 1 0 0,0 0-1 0 0,0 0 0 0 0,0 0 1 0 0,-1 1-1 0 0,1-1 1 0 0,0 0-1 0 0,-1 1 1 0 0,1 0-1 0 0,0-1 1 0 0,-1 1-1 0 0,0 0 1 0 0,1-1-1 0 0,-1 1 1 0 0,0 0-1 0 0,0 0 0 0 0,1 4 1 0 0,20 30-38 0 0,-2 1 0 0 0,17 48-1 0 0,-27-56 240 0 0,0-3-2775 0 0,-5-30 1252 0 0,2-17 778 0 0,-6 19 518 0 0,-1 0 1 0 0,1 0 0 0 0,0 0-1 0 0,-1 0 1 0 0,1 0-1 0 0,0 0 1 0 0,0 0 0 0 0,0 0-1 0 0,1 1 1 0 0,-1-1 0 0 0,0 0-1 0 0,1 1 1 0 0,-1-1 0 0 0,1 1-1 0 0,-1 0 1 0 0,1-1 0 0 0,0 1-1 0 0,-1 0 1 0 0,1 0-1 0 0,0 0 1 0 0,0 0 0 0 0,0 0-1 0 0,0 0 1 0 0,0 1 0 0 0,0-1-1 0 0,0 1 1 0 0,0-1 0 0 0,0 1-1 0 0,0 0 1 0 0,0 0 0 0 0,1 0-1 0 0,-1 0 1 0 0,0 0-1 0 0,0 0 1 0 0,3 2 0 0 0,10 1 20 0 0,0 0 1 0 0,0 2-1 0 0,0 0 1 0 0,15 7-1 0 0,14 4 54 0 0,-39-14-60 0 0,0-1 0 0 0,0 0 1 0 0,-1 0-1 0 0,1 0 0 0 0,0-1 1 0 0,0 0-1 0 0,0 0 0 0 0,0 0 1 0 0,0 0-1 0 0,0-1 0 0 0,0 0 0 0 0,-1 0 1 0 0,1 0-1 0 0,0-1 0 0 0,-1 1 1 0 0,1-1-1 0 0,-1 0 0 0 0,1-1 0 0 0,-1 1 1 0 0,0-1-1 0 0,0 1 0 0 0,0-1 1 0 0,0-1-1 0 0,0 1 0 0 0,-1 0 1 0 0,0-1-1 0 0,0 0 0 0 0,0 0 0 0 0,0 0 1 0 0,0 0-1 0 0,-1 0 0 0 0,4-8 1 0 0,4-7-14 0 0,-1 0 0 0 0,-1 0 0 0 0,-1 0 0 0 0,-1-1 0 0 0,-1 0 0 0 0,0-1 0 0 0,-1 1 0 0 0,-2-1 0 0 0,1-34 0 0 0,-3 55 6 0 0,0 0 0 0 0,1 0 0 0 0,-1-1 0 0 0,0 1 0 0 0,0 0 0 0 0,0 0 0 0 0,0-1 0 0 0,0 1 0 0 0,0 0 0 0 0,0 0 0 0 0,0-1 0 0 0,0 1 0 0 0,-1 0 0 0 0,1 0 0 0 0,0-1 1 0 0,0 1-1 0 0,0 0 0 0 0,0 0 0 0 0,0 0 0 0 0,0-1 0 0 0,0 1 0 0 0,0 0 0 0 0,-1 0 0 0 0,1 0 0 0 0,0-1 0 0 0,0 1 0 0 0,0 0 0 0 0,-1 0 0 0 0,1 0 0 0 0,0 0 0 0 0,0-1 0 0 0,0 1 1 0 0,-1 0-1 0 0,1 0 0 0 0,0 0 0 0 0,0 0 0 0 0,0 0 0 0 0,-1 0 0 0 0,1 0 0 0 0,0 0 0 0 0,0 0 0 0 0,-1 0 0 0 0,1 0 0 0 0,0 0 0 0 0,-1 0 0 0 0,-13 8 7 0 0,-11 16 10 0 0,-8 17 9 0 0,2 1 0 0 0,-26 46 0 0 0,44-65 93 0 0,1 1 1 0 0,1 0 0 0 0,1 0 0 0 0,2 1 0 0 0,-12 50 0 0 0,19-68-44 0 0,0 0-1 0 0,0-1 1 0 0,0 1 0 0 0,1 0-1 0 0,0 0 1 0 0,0 0-1 0 0,1-1 1 0 0,0 1 0 0 0,0 0-1 0 0,1-1 1 0 0,0 1 0 0 0,0-1-1 0 0,0 1 1 0 0,1-1 0 0 0,0 0-1 0 0,0 0 1 0 0,0 0-1 0 0,1-1 1 0 0,0 1 0 0 0,0-1-1 0 0,0 0 1 0 0,1 0 0 0 0,0 0-1 0 0,0 0 1 0 0,0-1 0 0 0,0 0-1 0 0,1 0 1 0 0,0 0 0 0 0,-1-1-1 0 0,2 0 1 0 0,-1 0-1 0 0,0-1 1 0 0,0 1 0 0 0,1-1-1 0 0,-1-1 1 0 0,1 1 0 0 0,13 0-1 0 0,-1-1-67 0 0,1 0 0 0 0,0-2-1 0 0,-1 0 1 0 0,0-2 0 0 0,1 0 0 0 0,-1-1-1 0 0,23-8 1 0 0,128-58-2072 0 0,-41 15-2797 0 0,-103 46 3437 0 0,-1 4 101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51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 1288 0 0,'-4'2'1143'0'0,"1"0"0"0"0,0 0 0 0 0,0 0 0 0 0,0 0 0 0 0,0 1 0 0 0,0-1 0 0 0,1 1 0 0 0,-3 3 0 0 0,-20 31 2927 0 0,18-23-3694 0 0,1-1 1 0 0,1 1-1 0 0,-7 26 0 0 0,11-35-311 0 0,0 0 0 0 0,1 1 0 0 0,0-1 0 0 0,0 0 0 0 0,0 1 0 0 0,1-1 1 0 0,0 0-1 0 0,0 0 0 0 0,0 1 0 0 0,1-1 0 0 0,0 0 0 0 0,-1 0 0 0 0,2 0 0 0 0,-1-1 0 0 0,1 1 0 0 0,-1-1 0 0 0,1 1 0 0 0,1-1 0 0 0,-1 0 0 0 0,1 0 0 0 0,-1 0 0 0 0,1 0 0 0 0,0-1 0 0 0,0 1 0 0 0,7 3 0 0 0,13 9 53 0 0,0-1 0 0 0,1-2-1 0 0,42 17 1 0 0,-40-18-81 0 0,-14-6-20 0 0,5 1 14 0 0,1 1-1 0 0,-1 1 0 0 0,-1 1 0 0 0,1 0 1 0 0,-2 1-1 0 0,0 1 0 0 0,23 21 0 0 0,-37-31-31 0 0,-1-1 0 0 0,0 1-1 0 0,1 0 1 0 0,-1 0 0 0 0,0 0-1 0 0,0 0 1 0 0,0 0 0 0 0,0 0-1 0 0,0 0 1 0 0,0 0 0 0 0,0 0-1 0 0,-1 0 1 0 0,1 1 0 0 0,-1-1-1 0 0,0 0 1 0 0,1 1 0 0 0,-1-1-1 0 0,0 0 1 0 0,-1 0 0 0 0,1 1-1 0 0,0-1 1 0 0,-1 4 0 0 0,-1-3 0 0 0,0 0-1 0 0,1 1 1 0 0,-1-1 0 0 0,0 0 0 0 0,-1 0-1 0 0,1 0 1 0 0,-1 0 0 0 0,1-1 0 0 0,-1 1-1 0 0,0 0 1 0 0,0-1 0 0 0,-5 3 0 0 0,-3 2-56 0 0,-1 0 0 0 0,-1-1 0 0 0,1-1 0 0 0,-1 0 0 0 0,0-1 0 0 0,-20 5 0 0 0,11-6-595 0 0,0 0 1 0 0,-1-1-1 0 0,-34-3 0 0 0,42 0-917 0 0,0-1 0 0 0,1 0 0 0 0,-22-7 0 0 0,32 7 1048 0 0,1 1 0 0 0,-1-1 1 0 0,1 0-1 0 0,-1 0 0 0 0,1-1 1 0 0,0 1-1 0 0,0-1 0 0 0,0 1 1 0 0,1-1-1 0 0,-1 0 0 0 0,1 0 1 0 0,-1 0-1 0 0,1 0 0 0 0,0-1 0 0 0,0 1 1 0 0,-2-8-1 0 0,3 0-683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9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65 32 0 0,'1'0'415'0'0,"1"-1"0"0"0,-1 0 0 0 0,0 1 1 0 0,0-1-1 0 0,0 0 0 0 0,0 0 0 0 0,0 0 0 0 0,0 0 0 0 0,0 0 1 0 0,0 0-1 0 0,0 0 0 0 0,0 0 0 0 0,-1 0 0 0 0,1 0 0 0 0,0-1 1 0 0,-1 1-1 0 0,1 0 0 0 0,-1-1 0 0 0,1 1 0 0 0,-1 0 0 0 0,0 0 1 0 0,1-1-1 0 0,-1 1 0 0 0,0-1 0 0 0,0 1 0 0 0,0 0 0 0 0,0-1 1 0 0,0 1-1 0 0,-1 0 0 0 0,1-1 0 0 0,0-1 0 0 0,-21-10 2681 0 0,-2 5-3462 0 0,19 7 389 0 0,0 0 0 0 0,0 0 0 0 0,0 0-1 0 0,0 0 1 0 0,-1 1 0 0 0,1 0 0 0 0,0-1-1 0 0,0 2 1 0 0,-1-1 0 0 0,1 0 0 0 0,0 1-1 0 0,0 0 1 0 0,-1 0 0 0 0,1 0-1 0 0,0 0 1 0 0,0 1 0 0 0,0 0 0 0 0,1 0-1 0 0,-1 0 1 0 0,0 0 0 0 0,1 0 0 0 0,-1 1-1 0 0,1 0 1 0 0,0-1 0 0 0,-1 1 0 0 0,1 0-1 0 0,1 1 1 0 0,-1-1 0 0 0,-3 6-1 0 0,2-1-3 0 0,0 0 0 0 0,0 0-1 0 0,1 0 1 0 0,1 0 0 0 0,0 0-1 0 0,0 1 1 0 0,0-1-1 0 0,1 1 1 0 0,0-1 0 0 0,1 1-1 0 0,0-1 1 0 0,0 1 0 0 0,1-1-1 0 0,1 11 1 0 0,-2-18-18 0 0,5 24 34 0 0,13 44-1 0 0,-16-63-18 0 0,0 1 0 0 0,1-1 0 0 0,0 0 0 0 0,0 0 0 0 0,0 0 0 0 0,1-1 0 0 0,0 1 0 0 0,0-1 0 0 0,0 1 1 0 0,1-1-1 0 0,9 8 0 0 0,-12-12-15 0 0,0 0 1 0 0,-1 0-1 0 0,1 0 1 0 0,0 0-1 0 0,0 0 1 0 0,0-1-1 0 0,-1 1 1 0 0,1-1 0 0 0,0 1-1 0 0,0-1 1 0 0,0 1-1 0 0,0-1 1 0 0,0 0-1 0 0,0 0 1 0 0,0 0-1 0 0,0 0 1 0 0,0 0 0 0 0,0-1-1 0 0,0 1 1 0 0,0-1-1 0 0,2 0 1 0 0,0-1-13 0 0,0 0 0 0 0,1 0 0 0 0,-1 0 0 0 0,0-1 0 0 0,0 0 0 0 0,-1 0 0 0 0,1 0 0 0 0,5-5 0 0 0,2-6-69 0 0,0 1-1 0 0,-1-1 1 0 0,14-26 0 0 0,-21 34 69 0 0,1-1 0 0 0,-1 1 0 0 0,1 0 0 0 0,1 1 0 0 0,-1-1 1 0 0,1 1-1 0 0,10-10 0 0 0,-14 14-10 0 0,0 1 0 0 0,0-1 0 0 0,0 0 0 0 0,1 1 0 0 0,-1-1 0 0 0,0 1 0 0 0,1-1 1 0 0,-1 1-1 0 0,0 0 0 0 0,1 0 0 0 0,-1-1 0 0 0,0 1 0 0 0,1 0 0 0 0,-1 0 0 0 0,0 0 0 0 0,1 0 0 0 0,-1 1 0 0 0,3-1 0 0 0,-2 1-88 0 0,1 1 0 0 0,-1-1-1 0 0,0 0 1 0 0,1 1 0 0 0,-1-1 0 0 0,0 1-1 0 0,0 0 1 0 0,0 0 0 0 0,0 0 0 0 0,0 0-1 0 0,0 0 1 0 0,2 4 0 0 0,3 3-1243 0 0,0 0-1 0 0,0-1 1 0 0,16 15 0 0 0,-20-21 889 0 0,1 1 0 0 0,-1-1 0 0 0,0 0 0 0 0,1 0-1 0 0,0 0 1 0 0,0-1 0 0 0,-1 1 0 0 0,1-1 0 0 0,0 0 0 0 0,0 0 0 0 0,0 0 0 0 0,0 0 0 0 0,0-1 0 0 0,4 0 0 0 0,8-1-1167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39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50 1040 0 0,'1'-2'156'0'0,"0"1"0"0"0,0-1 0 0 0,-1 0 0 0 0,1 1 0 0 0,-1-1 0 0 0,1 0 0 0 0,-1 1-1 0 0,0-1 1 0 0,1 0 0 0 0,-1 1 0 0 0,0-1 0 0 0,0 0 0 0 0,0 0 0 0 0,0 1 0 0 0,-1-1 0 0 0,1 0 0 0 0,0 0 0 0 0,-1 1 0 0 0,1-1-1 0 0,-1 1 1 0 0,0-1 0 0 0,0 0 0 0 0,1 1 0 0 0,-1-1 0 0 0,-1-1 0 0 0,0 3-19 0 0,0-1 1 0 0,1 0-1 0 0,-1 1 1 0 0,0-1-1 0 0,0 1 0 0 0,0-1 1 0 0,1 1-1 0 0,-1 0 0 0 0,0 0 1 0 0,0-1-1 0 0,0 2 1 0 0,0-1-1 0 0,0 0 0 0 0,1 0 1 0 0,-1 0-1 0 0,0 1 0 0 0,0-1 1 0 0,-3 2-1 0 0,-5 2 340 0 0,0 0-1 0 0,0 1 0 0 0,1 0 1 0 0,-1 0-1 0 0,1 1 0 0 0,0 0 1 0 0,-8 7-1 0 0,11-7-213 0 0,1-1 1 0 0,0 1-1 0 0,0 0 0 0 0,1 0 1 0 0,-1 0-1 0 0,1 1 0 0 0,1 0 1 0 0,-1-1-1 0 0,-4 15 0 0 0,7-17-157 0 0,0 0-1 0 0,1 0 1 0 0,-1 1-1 0 0,1-1 0 0 0,0 0 1 0 0,0 0-1 0 0,0 0 1 0 0,1 1-1 0 0,-1-1 0 0 0,1 0 1 0 0,0 0-1 0 0,0 0 0 0 0,1 0 1 0 0,-1 0-1 0 0,1 0 1 0 0,0 0-1 0 0,0-1 0 0 0,0 1 1 0 0,5 5-1 0 0,12 14 122 0 0,0-2 0 0 0,2-1-1 0 0,25 20 1 0 0,24 24-113 0 0,-48-43-156 0 0,-13-13 33 0 0,0 0 0 0 0,0 0-1 0 0,-1 1 1 0 0,0 1-1 0 0,7 11 1 0 0,-13-19-48 0 0,-1 0 1 0 0,0 0-1 0 0,-1 0 0 0 0,1 0 1 0 0,0 0-1 0 0,0 0 1 0 0,-1 0-1 0 0,1 0 1 0 0,-1 0-1 0 0,0 0 1 0 0,0 0-1 0 0,0 0 1 0 0,0 0-1 0 0,0 0 1 0 0,0 0-1 0 0,0 0 1 0 0,-1 0-1 0 0,1 0 0 0 0,-1 1 1 0 0,1-1-1 0 0,-1-1 1 0 0,0 1-1 0 0,0 0 1 0 0,0 0-1 0 0,0 0 1 0 0,0 0-1 0 0,0-1 1 0 0,0 1-1 0 0,-1 0 1 0 0,1-1-1 0 0,-1 1 1 0 0,1-1-1 0 0,-1 1 0 0 0,1-1 1 0 0,-4 2-1 0 0,-2 2-438 0 0,-1 0-1 0 0,-1-1 0 0 0,1 0 0 0 0,0 0 1 0 0,-1-1-1 0 0,0 0 0 0 0,0 0 0 0 0,0-1 1 0 0,0 0-1 0 0,0-1 0 0 0,-15 1 0 0 0,2-2-1224 0 0,0 0 0 0 0,0-2 0 0 0,-38-8 0 0 0,34 4 302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0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24 956 0 0,'1'-1'333'0'0,"0"0"0"0"0,0 0-1 0 0,0 1 1 0 0,0-1 0 0 0,0 0 0 0 0,-1 0-1 0 0,1-1 1 0 0,0 1 0 0 0,-1 0 0 0 0,1 0-1 0 0,-1 0 1 0 0,1 0 0 0 0,-1 0 0 0 0,0-1-1 0 0,1 1 1 0 0,-1 0 0 0 0,0 0 0 0 0,0-1-1 0 0,0-1 1 0 0,-19 9 1739 0 0,-40 32-1699 0 0,55-35-13 0 0,-9 6 23 0 0,0 1-1 0 0,1 0 1 0 0,0 0 0 0 0,0 2 0 0 0,1-1 0 0 0,0 2 0 0 0,-11 17 0 0 0,19-26-272 0 0,1 0 1 0 0,0 1-1 0 0,0-1 1 0 0,0 1-1 0 0,0-1 1 0 0,1 1-1 0 0,0-1 1 0 0,0 1-1 0 0,0 0 1 0 0,0 0-1 0 0,1 0 1 0 0,0-1-1 0 0,0 1 0 0 0,0 0 1 0 0,0 0-1 0 0,1 0 1 0 0,0 0-1 0 0,0-1 1 0 0,0 1-1 0 0,1 0 1 0 0,0-1-1 0 0,-1 1 1 0 0,2-1-1 0 0,-1 0 1 0 0,0 0-1 0 0,1 0 1 0 0,0 0-1 0 0,5 6 1 0 0,11 10 55 0 0,0-2 1 0 0,1 0 0 0 0,1-2-1 0 0,40 25 1 0 0,-37-25-162 0 0,0 0 0 0 0,-1 1 1 0 0,30 31-1 0 0,-49-44-39 0 0,-1 0 1 0 0,1 1 0 0 0,-1-1-1 0 0,0 1 1 0 0,-1 0-1 0 0,1 0 1 0 0,-1 0-1 0 0,0 0 1 0 0,0 0-1 0 0,-1 0 1 0 0,1 1-1 0 0,-1-1 1 0 0,0 1-1 0 0,-1-1 1 0 0,1 1 0 0 0,-1-1-1 0 0,0 1 1 0 0,-1-1-1 0 0,1 1 1 0 0,-1-1-1 0 0,0 1 1 0 0,-2 6-1 0 0,0-5-299 0 0,0 1 1 0 0,0-1-1 0 0,-1 1 0 0 0,1-1 0 0 0,-2 0 0 0 0,1 0 0 0 0,-1 0 0 0 0,0-1 0 0 0,0 0 0 0 0,-1 0 0 0 0,1 0 0 0 0,-1-1 1 0 0,-1 1-1 0 0,-12 7 0 0 0,16-12 61 0 0,0 1 0 0 0,0 0 1 0 0,0-1-1 0 0,-1 0 0 0 0,1 0 0 0 0,0 0 1 0 0,-1 0-1 0 0,1 0 0 0 0,-1-1 0 0 0,1 1 1 0 0,-1-1-1 0 0,1 0 0 0 0,-1 0 0 0 0,1 0 1 0 0,-1-1-1 0 0,0 1 0 0 0,1-1 0 0 0,0 0 1 0 0,-1 0-1 0 0,1 0 0 0 0,0 0 0 0 0,-1-1 1 0 0,1 1-1 0 0,0-1 0 0 0,0 0 0 0 0,0 0 1 0 0,0 0-1 0 0,1 0 0 0 0,-1-1 0 0 0,0 1 1 0 0,1-1-1 0 0,0 0 0 0 0,-1 1 0 0 0,1-1 1 0 0,0 0-1 0 0,1 0 0 0 0,-4-7 0 0 0,-6-16-982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1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52 740 0 0,'3'-6'703'0'0,"0"1"-1"0"0,1-1 0 0 0,0 1 1 0 0,0 0-1 0 0,0 0 1 0 0,9-8-1 0 0,-13 13-521 0 0,1-1 0 0 0,0 0 0 0 0,0 1 0 0 0,-1-1 0 0 0,1 1-1 0 0,0-1 1 0 0,0 1 0 0 0,-1 0 0 0 0,1-1 0 0 0,0 1 0 0 0,0 0 0 0 0,0 0 0 0 0,0-1-1 0 0,0 1 1 0 0,0 0 0 0 0,-1 0 0 0 0,1 0 0 0 0,0 0 0 0 0,0 0 0 0 0,0 0 0 0 0,1 0 0 0 0,-1 1-56 0 0,0 0 1 0 0,0 0 0 0 0,0 0 0 0 0,0-1 0 0 0,-1 1-1 0 0,1 0 1 0 0,0 0 0 0 0,0 0 0 0 0,-1 0 0 0 0,1 0-1 0 0,-1 0 1 0 0,1 1 0 0 0,-1-1 0 0 0,1 0 0 0 0,-1 0 0 0 0,0 0-1 0 0,1 0 1 0 0,-1 1 0 0 0,0-1 0 0 0,0 0 0 0 0,0 2-1 0 0,19 261 4358 0 0,-9-72-4380 0 0,-6-145-217 0 0,0 7-1079 0 0,1 0-1 0 0,3 0 0 0 0,24 81 1 0 0,-29-125 500 0 0,1-1-1 0 0,1 0 1 0 0,-1 0 0 0 0,2 0 0 0 0,-1-1 0 0 0,1 0 0 0 0,0 0 0 0 0,1 0-1 0 0,0-1 1 0 0,0 0 0 0 0,1 0 0 0 0,0-1 0 0 0,8 6 0 0 0,4 1-821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1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440 88 900 0 0,'0'-3'341'0'0,"1"-1"-1"0"0,-1 1 1 0 0,0-1-1 0 0,-1 1 0 0 0,1 0 1 0 0,-1-1-1 0 0,1 1 1 0 0,-1-1-1 0 0,0 1 1 0 0,0 0-1 0 0,-1 0 1 0 0,1 0-1 0 0,-1-1 1 0 0,1 1-1 0 0,-1 1 1 0 0,0-1-1 0 0,0 0 1 0 0,0 0-1 0 0,-1 1 1 0 0,-3-5-1 0 0,1 5-55 0 0,-1-1 0 0 0,1 1 0 0 0,0 0 0 0 0,-1 0 0 0 0,1 0 0 0 0,-1 1 0 0 0,0 0 0 0 0,1 0 0 0 0,-1 0 0 0 0,0 1 0 0 0,-11 0 0 0 0,-5 1-118 0 0,-1 0 0 0 0,1 2 0 0 0,-1 1 0 0 0,1 0 0 0 0,0 2 0 0 0,-34 13 0 0 0,43-14-597 0 0,1 1 0 0 0,0 1 0 0 0,0 0 0 0 0,0 0 0 0 0,-12 12 0 0 0,18-14-176 0 0,0 0 0 0 0,0 1-1 0 0,1 0 1 0 0,0 0 0 0 0,0 1 0 0 0,1 0 0 0 0,0 0 0 0 0,0 0 0 0 0,-5 12 0 0 0,4 1-1017 0 0,4 0 164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2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0 498 1044 0 0,'32'-12'2479'0'0,"-1"-1"-1"0"0,37-20 1 0 0,-57 27-2136 0 0,-1-1 1 0 0,0 0 0 0 0,0 0 0 0 0,-1-1 0 0 0,0-1-1 0 0,0 1 1 0 0,-1-1 0 0 0,0-1 0 0 0,11-17 0 0 0,-8 11-342 0 0,0-1 0 0 0,-2-1 1 0 0,0 0-1 0 0,-1 0 1 0 0,-1 0-1 0 0,0-1 0 0 0,-2 0 1 0 0,0-1-1 0 0,-1 1 0 0 0,1-25 1 0 0,-5 43-22 0 0,0 1 1 0 0,1-1 0 0 0,-1 0-1 0 0,0 1 1 0 0,0-1 0 0 0,0 0-1 0 0,0 0 1 0 0,0 1 0 0 0,0-1-1 0 0,-1 0 1 0 0,1 1 0 0 0,0-1-1 0 0,0 0 1 0 0,0 1 0 0 0,-1-1-1 0 0,1 0 1 0 0,0 1 0 0 0,-1-1-1 0 0,1 1 1 0 0,0-1 0 0 0,-1 0-1 0 0,1 1 1 0 0,-1-1 0 0 0,1 1-1 0 0,-1-1 1 0 0,1 1 0 0 0,-1 0-1 0 0,1-1 1 0 0,-1 1 0 0 0,0-1-1 0 0,1 1 1 0 0,-1 0 0 0 0,-1-1-1 0 0,0 1-1 0 0,1 0 1 0 0,-1 1-1 0 0,0-1 0 0 0,0 0 0 0 0,0 1 0 0 0,1-1 0 0 0,-1 1 0 0 0,0 0 0 0 0,0 0 0 0 0,1-1 0 0 0,-1 1 0 0 0,-2 2 1 0 0,-40 35-47 0 0,27-19 76 0 0,1 0 0 0 0,1 2-1 0 0,0 0 1 0 0,2 0 0 0 0,1 2 0 0 0,0-1-1 0 0,-13 40 1 0 0,18-42 9 0 0,2-1-1 0 0,0 0 1 0 0,2 1 0 0 0,0 0-1 0 0,1 0 1 0 0,0 0-1 0 0,2 0 1 0 0,1 0 0 0 0,0 0-1 0 0,6 25 1 0 0,-7-41-16 0 0,1 0 1 0 0,0 0-1 0 0,0 0 0 0 0,0 0 0 0 0,1-1 0 0 0,-1 1 1 0 0,1 0-1 0 0,0-1 0 0 0,0 1 0 0 0,0-1 1 0 0,0 0-1 0 0,1 0 0 0 0,-1 1 0 0 0,1-2 1 0 0,5 6-1 0 0,-6-7-2 0 0,1 0-1 0 0,-1 1 1 0 0,1-1 0 0 0,0 0-1 0 0,-1-1 1 0 0,1 1 0 0 0,0 0-1 0 0,-1-1 1 0 0,1 1 0 0 0,0-1-1 0 0,0 0 1 0 0,0 0 0 0 0,-1 0-1 0 0,1 0 1 0 0,0-1 0 0 0,0 1-1 0 0,3-2 1 0 0,10-4 21 0 0,-1 0 1 0 0,0-1-1 0 0,0-1 1 0 0,-1-1-1 0 0,27-19 1 0 0,-19 12 72 0 0,-1 1-43 0 0,-16 10-43 0 0,0 1-1 0 0,0 1 0 0 0,0-1 0 0 0,1 1 0 0 0,-1 0 0 0 0,13-5 0 0 0,-17 8-9 0 0,1 0 0 0 0,0-1 0 0 0,0 1 0 0 0,-1 0 0 0 0,1 0 0 0 0,0 0 0 0 0,-1 1 0 0 0,1-1 0 0 0,0 0 1 0 0,0 1-1 0 0,-1-1 0 0 0,1 1 0 0 0,-1-1 0 0 0,1 1 0 0 0,0 0 0 0 0,-1 0 0 0 0,1 0 0 0 0,-1 0 1 0 0,0 0-1 0 0,1 0 0 0 0,-1 0 0 0 0,0 0 0 0 0,0 0 0 0 0,1 1 0 0 0,-1-1 0 0 0,0 1 0 0 0,0-1 0 0 0,0 0 1 0 0,-1 1-1 0 0,2 2 0 0 0,167 316-31 0 0,-157-297 11 0 0,-10-20 3 0 0,-5-15 18 0 0,-86-227 44 0 0,-3-12-27 0 0,77 203-12 0 0,3 0 0 0 0,2-1 0 0 0,-6-65 0 0 0,15 107 32 0 0,1 1 0 0 0,0 0 0 0 0,0-1 0 0 0,0 1 1 0 0,1 0-1 0 0,0 0 0 0 0,0-1 0 0 0,1 1 0 0 0,0 0 0 0 0,0 0 1 0 0,0 0-1 0 0,1 1 0 0 0,0-1 0 0 0,0 0 0 0 0,0 1 0 0 0,0 0 1 0 0,1 0-1 0 0,6-7 0 0 0,-6 9 7 0 0,0 0-1 0 0,0 0 1 0 0,0 1 0 0 0,0 0 0 0 0,0 0 0 0 0,0 0-1 0 0,1 0 1 0 0,-1 0 0 0 0,1 1 0 0 0,-1 0 0 0 0,1 0-1 0 0,0 0 1 0 0,-1 0 0 0 0,1 1 0 0 0,0 0-1 0 0,-1 0 1 0 0,1 0 0 0 0,0 1 0 0 0,0-1 0 0 0,-1 1-1 0 0,1 0 1 0 0,-1 1 0 0 0,1-1 0 0 0,7 4 0 0 0,-2 0-29 0 0,-1 1 0 0 0,0-1 0 0 0,0 1 1 0 0,-1 1-1 0 0,1 0 0 0 0,-2 0 1 0 0,1 0-1 0 0,-1 1 0 0 0,0 0 1 0 0,0 1-1 0 0,-1 0 0 0 0,8 15 1 0 0,-8-14-41 0 0,0 1 0 0 0,-1-1 0 0 0,-1 1 0 0 0,1 0 0 0 0,-2 1 0 0 0,0-1 0 0 0,0 0 0 0 0,-1 1 0 0 0,0 0 0 0 0,-1 0 0 0 0,-1 13 0 0 0,-1-17-164 0 0,0 0 1 0 0,0 0-1 0 0,-1-1 1 0 0,-1 1-1 0 0,1 0 0 0 0,-1-1 1 0 0,0 1-1 0 0,-1-1 1 0 0,0 0-1 0 0,0 0 1 0 0,0-1-1 0 0,-1 1 0 0 0,0-1 1 0 0,-1 0-1 0 0,1 0 1 0 0,-1 0-1 0 0,0-1 1 0 0,0 0-1 0 0,-1 0 0 0 0,1-1 1 0 0,-1 0-1 0 0,0 0 1 0 0,-1 0-1 0 0,-14 4 0 0 0,3-1-629 0 0,-1-2-1 0 0,0 0 1 0 0,-1-1-1 0 0,1-1 1 0 0,-1-1-1 0 0,1-1 0 0 0,-1-1 1 0 0,-33-4-1 0 0,14 0-295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2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68 904 0 0,'8'-36'3294'0'0,"-1"5"4387"0"0,-5 50-3435 0 0,4 20-2919 0 0,1 3-1001 0 0,52 301 534 0 0,-10-79-2211 0 0,-28-86-3082 0 0,-20-125-440 0 0,-1-33-993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2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47 884 0 0,'5'-14'751'0'0,"-2"-10"4544"0"0,-6 15-451 0 0,-7 27-2937 0 0,-29 74-1294 0 0,-24 66-2875 0 0,49-119-312 0 0,3 1 0 0 0,-9 47 0 0 0,14-58 855 0 0,4 0 196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3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410 34 284 0 0,'54'-33'7731'0'0,"-108"32"-4980"0"0,-14 11-2441 0 0,-89 22-1 0 0,14 15-5994 0 0,112-30 2389 0 0,20-8 1836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3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0 152 0 0,'-5'3'16036'0'0,"-5"7"-16346"0"0,-9 13-8933 0 0,18-5 4696 0 0,1-6 2819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1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94 192 0 0,'3'-7'725'0'0,"-1"2"-120"0"0,0 0 1 0 0,-1-1 0 0 0,1 1 0 0 0,-1 0 0 0 0,-1 0 0 0 0,1-1 0 0 0,0-8 0 0 0,-2 12-504 0 0,1 1 1 0 0,-1-1-1 0 0,1 1 1 0 0,-1-1-1 0 0,0 0 0 0 0,0 1 1 0 0,1-1-1 0 0,-1 1 1 0 0,0 0-1 0 0,0-1 1 0 0,-1 1-1 0 0,1 0 0 0 0,0-1 1 0 0,0 1-1 0 0,-1 0 1 0 0,1 0-1 0 0,0 0 1 0 0,-1 0-1 0 0,1 0 0 0 0,-1 1 1 0 0,1-1-1 0 0,-1 0 1 0 0,0 1-1 0 0,1-1 0 0 0,-1 1 1 0 0,0-1-1 0 0,1 1 1 0 0,-3 0-1 0 0,-8-2 142 0 0,1 0 0 0 0,0 1 0 0 0,0 1 0 0 0,-1 0 0 0 0,1 1 1 0 0,0 0-1 0 0,0 0 0 0 0,0 1 0 0 0,0 1 0 0 0,0 0 0 0 0,0 0 0 0 0,0 1 0 0 0,-15 8 0 0 0,18-8-143 0 0,0 0-1 0 0,1 1 1 0 0,0 0-1 0 0,0 0 1 0 0,0 0-1 0 0,1 1 1 0 0,0 0-1 0 0,0 0 1 0 0,0 0-1 0 0,1 1 1 0 0,-1 0-1 0 0,2 0 1 0 0,-1 1-1 0 0,1-1 1 0 0,0 1-1 0 0,1 0 1 0 0,0 0-1 0 0,-3 10 1 0 0,5-10-74 0 0,1 1 1 0 0,0-1-1 0 0,0 0 1 0 0,1 0-1 0 0,0 1 1 0 0,0-1-1 0 0,1 0 1 0 0,0 0-1 0 0,1 0 1 0 0,-1 0-1 0 0,2-1 1 0 0,-1 1-1 0 0,1-1 1 0 0,0 0-1 0 0,0 0 1 0 0,1 0-1 0 0,0 0 1 0 0,0-1-1 0 0,10 9 1 0 0,-11-10-53 0 0,0-1 0 0 0,0 0 0 0 0,1 0 0 0 0,-1 0 0 0 0,1 0 0 0 0,0-1 0 0 0,0 0 0 0 0,0 0 1 0 0,1 0-1 0 0,-1 0 0 0 0,1-1 0 0 0,0 0 0 0 0,-1 0 0 0 0,1-1 0 0 0,0 0 0 0 0,0 0 0 0 0,0 0 0 0 0,0 0 0 0 0,0-1 0 0 0,0 0 0 0 0,0-1 0 0 0,0 1 0 0 0,0-1 0 0 0,0 0 0 0 0,0-1 0 0 0,0 1 1 0 0,6-4-1 0 0,-5 2-58 0 0,-1-1 0 0 0,-1-1-1 0 0,1 1 1 0 0,0-1 0 0 0,-1 0 0 0 0,0-1 0 0 0,0 1 0 0 0,-1-1 0 0 0,1 0 0 0 0,-1 0 0 0 0,-1 0 0 0 0,1 0 0 0 0,-1-1 0 0 0,0 1 0 0 0,0-1 0 0 0,-1 0 0 0 0,0 0 0 0 0,0 0 0 0 0,1-10 0 0 0,0-6-133 0 0,-1-1 0 0 0,0 0 0 0 0,-2 1 1 0 0,-5-42-1 0 0,4 56 292 0 0,0 0 0 0 0,-1 0 0 0 0,0 0 0 0 0,0 0 1 0 0,-1 0-1 0 0,-6-12 0 0 0,12 31 615 0 0,0 0 0 0 0,-1 0 0 0 0,-1 1 0 0 0,0-1 0 0 0,0 1 1 0 0,-1 12-1 0 0,3 38 18 0 0,13 131-140 0 0,-12-120-509 0 0,-4-49-48 0 0,0 1-1 0 0,-5 36 1 0 0,-2-22-8 0 0,-1-1 1 0 0,-16 45 0 0 0,19-71-14 0 0,0 0 1 0 0,0-1-1 0 0,0 1 1 0 0,-2-1-1 0 0,1 0 1 0 0,-13 13-1 0 0,16-19-238 0 0,0 0 0 0 0,-1 0 1 0 0,0 0-1 0 0,0-1 0 0 0,0 0 1 0 0,0 0-1 0 0,0 0 0 0 0,-1 0 0 0 0,1 0 1 0 0,-1-1-1 0 0,0 0 0 0 0,0 0 0 0 0,1 0 1 0 0,-1-1-1 0 0,-1 1 0 0 0,-8 0 1 0 0,14-2 95 0 0,-1 0 0 0 0,0 0 0 0 0,1 0 0 0 0,-1 0 1 0 0,1 0-1 0 0,-1 0 0 0 0,0 0 0 0 0,1 0 1 0 0,-1 0-1 0 0,1 0 0 0 0,-1-1 0 0 0,0 1 1 0 0,1 0-1 0 0,-1 0 0 0 0,1-1 0 0 0,-1 1 0 0 0,1 0 1 0 0,-1-1-1 0 0,1 1 0 0 0,-1 0 0 0 0,1-1 1 0 0,-1 1-1 0 0,1-1 0 0 0,0 1 0 0 0,-1-1 0 0 0,1 1 1 0 0,0-1-1 0 0,-1 1 0 0 0,1-1 0 0 0,-1 0 1 0 0,4-21-3303 0 0,19-18-318 0 0,-11 22 2496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13:51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536 46 552 0 0,'0'-1'225'0'0,"1"0"-1"0"0,-1 1 1 0 0,1-1-1 0 0,-1 0 1 0 0,0 0-1 0 0,1 1 1 0 0,-1-1-1 0 0,0 0 1 0 0,0 0-1 0 0,0 0 1 0 0,1 0 0 0 0,-1 1-1 0 0,0-1 1 0 0,0 0-1 0 0,0 0 1 0 0,0 0-1 0 0,0 0 1 0 0,-1 0-1 0 0,1 1 1 0 0,0-1-1 0 0,0 0 1 0 0,0 0-1 0 0,-1 0 1 0 0,1 1-1 0 0,0-1 1 0 0,-1 0 0 0 0,1 0-1 0 0,-1 1 1 0 0,1-1-1 0 0,-1 0 1 0 0,1 1-1 0 0,-1-1 1 0 0,0 0-1 0 0,-2-1 140 0 0,0 0-1 0 0,0 1 1 0 0,0-1-1 0 0,0 1 1 0 0,0 0-1 0 0,0 0 1 0 0,0 0-1 0 0,0 0 1 0 0,-5 0-1 0 0,-15-2 385 0 0,0 1 1 0 0,-23 2-1 0 0,37 0-310 0 0,-20 0-551 0 0,1 1-1 0 0,-1 1 1 0 0,1 2-1 0 0,0 0 1 0 0,-38 13 0 0 0,51-12-804 0 0,2 1 0 0 0,-1 0 1 0 0,0 0-1 0 0,1 2 1 0 0,1 0-1 0 0,-1 0 1 0 0,1 1-1 0 0,1 0 1 0 0,-1 1-1 0 0,2 1 0 0 0,-18 21 1 0 0,7-3-805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4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0 904 0 0,'-9'2'9832'0'0,"9"-1"-9631"0"0,-6 21 3805 0 0,2 40-3518 0 0,3-45 623 0 0,-3 60-1065 0 0,3 0 0 0 0,4 1 0 0 0,24 139 0 0 0,-22-177-963 0 0,5 32-2024 0 0,-9-68 2407 0 0,0 0 1 0 0,0 0-1 0 0,1 0 1 0 0,-1 0-1 0 0,1 0 0 0 0,0 0 1 0 0,0 0-1 0 0,0 0 1 0 0,1-1-1 0 0,-1 1 0 0 0,1-1 1 0 0,5 5-1 0 0,-7-7 314 0 0,0 0-1 0 0,0 0 1 0 0,0-1-1 0 0,0 1 1 0 0,0 0-1 0 0,0-1 1 0 0,1 1-1 0 0,-1 0 1 0 0,0-1-1 0 0,0 0 1 0 0,1 1-1 0 0,-1-1 1 0 0,0 0-1 0 0,1 1 1 0 0,-1-1-1 0 0,0 0 1 0 0,1 0-1 0 0,1 0 0 0 0,12-6-1340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4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750 101 1264 0 0,'6'-11'1968'0'0,"-2"0"0"0"0,1 0 0 0 0,-2 0 0 0 0,4-17 0 0 0,-7 27-1862 0 0,0-1 1 0 0,-1 1-1 0 0,1 0 0 0 0,-1 0 0 0 0,1 0 0 0 0,-1 0 0 0 0,1-1 0 0 0,-1 1 0 0 0,0 0 0 0 0,0 0 0 0 0,1 0 0 0 0,-1 0 1 0 0,0 1-1 0 0,0-1 0 0 0,0 0 0 0 0,0 0 0 0 0,0 0 0 0 0,0 1 0 0 0,-1-1 0 0 0,1 0 0 0 0,0 1 0 0 0,0-1 0 0 0,0 1 1 0 0,-1 0-1 0 0,1-1 0 0 0,0 1 0 0 0,0 0 0 0 0,-1 0 0 0 0,1 0 0 0 0,-1 0 0 0 0,-49-4 414 0 0,41 4-249 0 0,-70-1 208 0 0,-129 13 0 0 0,175-8-1259 0 0,0 2 0 0 0,0 1-1 0 0,1 2 1 0 0,0 1 0 0 0,0 2 0 0 0,-39 20 0 0 0,62-26 55 0 0,-1 0 0 0 0,1 1 0 0 0,1 0-1 0 0,0 1 1 0 0,0 0 0 0 0,0 0 0 0 0,1 1 0 0 0,0 0 0 0 0,1 1-1 0 0,-10 15 1 0 0,1 6-895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5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88 400 0 0,'-7'9'4389'0'0,"-19"9"-3037"0"0,9-6-807 0 0,9-5-163 0 0,0 1-1 0 0,0 0 1 0 0,1 0-1 0 0,0 1 1 0 0,0 0 0 0 0,1 0-1 0 0,-9 18 1 0 0,14-25-347 0 0,0 0 0 0 0,1 0 0 0 0,-1 1 0 0 0,0-1 0 0 0,1 1 1 0 0,-1-1-1 0 0,1 1 0 0 0,0-1 0 0 0,0 1 0 0 0,0-1 0 0 0,0 1 0 0 0,0-1 0 0 0,0 1 0 0 0,1-1 0 0 0,-1 1 0 0 0,1-1 1 0 0,0 0-1 0 0,0 1 0 0 0,0-1 0 0 0,0 0 0 0 0,0 0 0 0 0,0 1 0 0 0,0-1 0 0 0,1 0 0 0 0,-1 0 0 0 0,1 0 0 0 0,0-1 1 0 0,0 1-1 0 0,-1 0 0 0 0,1 0 0 0 0,0-1 0 0 0,0 0 0 0 0,1 1 0 0 0,-1-1 0 0 0,0 0 0 0 0,0 0 0 0 0,1 0 0 0 0,-1 0 1 0 0,0 0-1 0 0,4 0 0 0 0,1 2-94 0 0,0-1 0 0 0,0 0 0 0 0,0-1 0 0 0,0 1-1 0 0,1-1 1 0 0,-1-1 0 0 0,0 1 0 0 0,1-1 0 0 0,-1 0 0 0 0,0-1 0 0 0,0 0 0 0 0,1 0 0 0 0,-1-1 0 0 0,0 1 0 0 0,0-2 0 0 0,0 1 0 0 0,-1-1 0 0 0,1 0 0 0 0,-1 0 0 0 0,1-1 0 0 0,-1 0 0 0 0,0 0 0 0 0,0 0 0 0 0,0-1 0 0 0,-1 0 0 0 0,0 0 0 0 0,0 0-1 0 0,0-1 1 0 0,-1 1 0 0 0,1-1 0 0 0,-1-1 0 0 0,-1 1 0 0 0,1 0 0 0 0,-1-1 0 0 0,0 0 0 0 0,-1 1 0 0 0,0-1 0 0 0,0 0 0 0 0,0-1 0 0 0,-1 1 0 0 0,0 0 0 0 0,0-14 0 0 0,-1 9-12 0 0,1 2 25 0 0,-1 1 0 0 0,0-1 1 0 0,-1 0-1 0 0,0 1 0 0 0,0-1 0 0 0,-6-17 0 0 0,6 25 26 0 0,-1-1 0 0 0,1 1-1 0 0,-1-1 1 0 0,0 1-1 0 0,0-1 1 0 0,0 1-1 0 0,0 0 1 0 0,0 0 0 0 0,0 0-1 0 0,0 0 1 0 0,-1 1-1 0 0,1-1 1 0 0,-1 1-1 0 0,1-1 1 0 0,-1 1 0 0 0,1 0-1 0 0,-1 0 1 0 0,0 0-1 0 0,0 0 1 0 0,0 0-1 0 0,1 1 1 0 0,-1-1 0 0 0,0 1-1 0 0,0 0 1 0 0,0 0-1 0 0,0 0 1 0 0,-4 0-1 0 0,1 0-384 0 0,-1 0-1 0 0,0 0 1 0 0,1 0-1 0 0,-1 1 0 0 0,0 0 1 0 0,1 0-1 0 0,-1 1 1 0 0,1 0-1 0 0,0 0 1 0 0,-1 0-1 0 0,1 1 0 0 0,0 0 1 0 0,0 0-1 0 0,1 1 1 0 0,-9 5-1 0 0,8 0-700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5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24 516 0 0,'2'-2'460'0'0,"0"0"-1"0"0,0 0 1 0 0,0 0-1 0 0,1 0 1 0 0,-1 0 0 0 0,0 1-1 0 0,1-1 1 0 0,-1 1 0 0 0,1-1-1 0 0,-1 1 1 0 0,1 0-1 0 0,0 0 1 0 0,5-1 0 0 0,-8 2-309 0 0,1 0 0 0 0,-1 0 1 0 0,1 0-1 0 0,0 0 1 0 0,-1 0-1 0 0,1 0 0 0 0,-1 0 1 0 0,1 0-1 0 0,0 0 0 0 0,-1 1 1 0 0,1-1-1 0 0,-1 0 1 0 0,1 0-1 0 0,-1 1 0 0 0,1-1 1 0 0,-1 0-1 0 0,1 1 1 0 0,-1-1-1 0 0,1 0 0 0 0,-1 1 1 0 0,0-1-1 0 0,1 1 1 0 0,-1-1-1 0 0,1 1 0 0 0,-1 0 1 0 0,1 0-25 0 0,0 1 0 0 0,-1 0 0 0 0,1 0 0 0 0,-1 0 1 0 0,0 0-1 0 0,0-1 0 0 0,1 1 0 0 0,-1 0 0 0 0,0 0 0 0 0,0 0 0 0 0,-1 0 1 0 0,1 2-1 0 0,-7 66 1289 0 0,4 73-1 0 0,3-127-1390 0 0,0 11-30 0 0,0 19-1366 0 0,10 89 0 0 0,-8-122 536 0 0,0 0 0 0 0,2 0 0 0 0,-1 0 0 0 0,2-1-1 0 0,-1 1 1 0 0,2-1 0 0 0,0 0 0 0 0,0 0 0 0 0,1-1-1 0 0,0 0 1 0 0,12 14 0 0 0,0-8-896 0 0</inkml:trace>
  <inkml:trace contextRef="#ctx0" brushRef="#br0" timeOffset="1">520 382 956 0 0,'0'-3'271'0'0,"0"0"0"0"0,-1 0 0 0 0,1 0 0 0 0,-1 0 0 0 0,0 0 0 0 0,0 0 0 0 0,0 0 0 0 0,0 0 0 0 0,-1 0 0 0 0,1 1 0 0 0,-1-1 0 0 0,0 0 0 0 0,0 1 0 0 0,0-1 0 0 0,0 1 1 0 0,0 0-1 0 0,0 0 0 0 0,0 0 0 0 0,-1 0 0 0 0,1 0 0 0 0,-1 0 0 0 0,0 0 0 0 0,1 1 0 0 0,-1 0 0 0 0,0-1 0 0 0,0 1 0 0 0,0 0 0 0 0,-5-1 0 0 0,-10-3 218 0 0,-1 1-1 0 0,0 1 1 0 0,-30-2 0 0 0,32 4 46 0 0,1 0-394 0 0,-132-6 340 0 0,135 7-951 0 0,0 1-1 0 0,-1 0 0 0 0,1 1 0 0 0,0 0 0 0 0,0 1 0 0 0,1 1 0 0 0,-1 0 1 0 0,-23 12-1 0 0,34-15 250 0 0,0 0 1 0 0,-1 0 0 0 0,1 1 0 0 0,0-1-1 0 0,0 1 1 0 0,0-1 0 0 0,0 1-1 0 0,0 0 1 0 0,1 0 0 0 0,-1 0-1 0 0,0 0 1 0 0,1 0 0 0 0,-1 0 0 0 0,1 0-1 0 0,0 0 1 0 0,0 1 0 0 0,0-1-1 0 0,0 0 1 0 0,0 1 0 0 0,0-1-1 0 0,1 1 1 0 0,-1-1 0 0 0,1 1 0 0 0,0-1-1 0 0,0 1 1 0 0,0 0 0 0 0,0-1-1 0 0,0 3 1 0 0,4 16-1026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6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42 480 0 0,'0'-1'148'0'0,"0"-1"0"0"0,0 1 0 0 0,0-1 0 0 0,0 1 0 0 0,-1-1-1 0 0,1 1 1 0 0,0 0 0 0 0,-1-1 0 0 0,0 1 0 0 0,1 0 0 0 0,-1-1 0 0 0,0 1 0 0 0,1 0 0 0 0,-1 0-1 0 0,0 0 1 0 0,0-1 0 0 0,0 1 0 0 0,0 0 0 0 0,0 0 0 0 0,0 0 0 0 0,-1 1 0 0 0,-1-3 0 0 0,-1 1 27 0 0,0 1 1 0 0,1-1-1 0 0,-1 1 1 0 0,0-1 0 0 0,0 1-1 0 0,-1 0 1 0 0,1 1-1 0 0,-5-1 1 0 0,-1 0-27 0 0,1 1 0 0 0,0 0 1 0 0,-1 1-1 0 0,1 0 0 0 0,-1 0 0 0 0,1 1 1 0 0,-12 4-1 0 0,14-3-126 0 0,0 1 0 0 0,1 0 0 0 0,-1 0 0 0 0,1 0 1 0 0,-1 1-1 0 0,1 0 0 0 0,1 0 0 0 0,-1 1 0 0 0,1-1 0 0 0,0 1 0 0 0,0 1 0 0 0,1-1 0 0 0,-1 0 1 0 0,1 1-1 0 0,1 0 0 0 0,-1 0 0 0 0,1 0 0 0 0,1 1 0 0 0,-3 7 0 0 0,2-3 116 0 0,0 0 0 0 0,1 0 0 0 0,1 0-1 0 0,0 0 1 0 0,0 0 0 0 0,1 0 0 0 0,1 0-1 0 0,0 1 1 0 0,0-1 0 0 0,1-1 0 0 0,6 20-1 0 0,-7-29-24 0 0,-1 0 0 0 0,1 0-1 0 0,-1-1 1 0 0,1 1-1 0 0,0 0 1 0 0,-1 0-1 0 0,1-1 1 0 0,0 1-1 0 0,0-1 1 0 0,0 1 0 0 0,0-1-1 0 0,1 1 1 0 0,-1-1-1 0 0,0 1 1 0 0,0-1-1 0 0,1 0 1 0 0,-1 0 0 0 0,1 0-1 0 0,-1 0 1 0 0,1 0-1 0 0,0 0 1 0 0,2 1-1 0 0,-2-2-32 0 0,0 0 0 0 0,0 0 1 0 0,0 0-1 0 0,0-1 0 0 0,-1 1 0 0 0,1-1 0 0 0,0 1 0 0 0,0-1 0 0 0,-1 1 0 0 0,1-1 0 0 0,0 0 1 0 0,-1 0-1 0 0,1 0 0 0 0,-1 0 0 0 0,1 0 0 0 0,-1 0 0 0 0,1-1 0 0 0,1-1 0 0 0,4-4 16 0 0,-1-1 0 0 0,1 0-1 0 0,-1-1 1 0 0,-1 1 0 0 0,0-1 0 0 0,7-16-1 0 0,5-28-75 0 0,-13 37 116 0 0,1 0 1 0 0,1 0-1 0 0,8-17 0 0 0,-13 33-120 0 0,-1 0 1 0 0,1 0-1 0 0,-1 1 1 0 0,1-1-1 0 0,0 0 0 0 0,-1 0 1 0 0,1 1-1 0 0,-1-1 1 0 0,1 0-1 0 0,-1 1 1 0 0,0-1-1 0 0,1 0 1 0 0,-1 1-1 0 0,1-1 1 0 0,-1 1-1 0 0,0-1 1 0 0,1 1-1 0 0,-1-1 1 0 0,0 1-1 0 0,0-1 0 0 0,1 1 1 0 0,-1-1-1 0 0,0 1 1 0 0,0-1-1 0 0,0 1 1 0 0,1 0-1 0 0,-1-1 1 0 0,0 1-1 0 0,0-1 1 0 0,0 1-1 0 0,0-1 1 0 0,0 1-1 0 0,0 0 1 0 0,9 31-106 0 0,-8-29 56 0 0,8 34-673 0 0,4 12-1686 0 0,-1-20-2081 0 0,-11-29 4334 0 0,-1 0 0 0 0,1 1-1 0 0,-1-1 1 0 0,1 0 0 0 0,0 0 0 0 0,-1 1-1 0 0,1-1 1 0 0,-1 0 0 0 0,1 0 0 0 0,0 0-1 0 0,-1 0 1 0 0,1 0 0 0 0,0 0-1 0 0,-1 0 1 0 0,1 0 0 0 0,-1 0 0 0 0,1 0-1 0 0,0-1 1 0 0,-1 1 0 0 0,1 0-1 0 0,-1 0 1 0 0,1 0 0 0 0,0-1 0 0 0,-1 1-1 0 0,1 0 1 0 0,-1-1 0 0 0,1 1-1 0 0,-1 0 1 0 0,1-1 0 0 0,-1 1 0 0 0,1-1-1 0 0,-1 1 1 0 0,0-1 0 0 0,1 0 0 0 0,8-9-1208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6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47 144 0 0,'0'-35'2225'0'0,"0"24"2172"0"0,-19 113 1128 0 0,18-44-4608 0 0,1 0 0 0 0,12 72 0 0 0,-3-26-2510 0 0,-8-96 1134 0 0,0 1-1 0 0,0-1 1 0 0,1 0-1 0 0,0 0 1 0 0,0 0-1 0 0,1 0 1 0 0,5 8-1 0 0,-7-12 77 0 0,1-1-1 0 0,0 1 0 0 0,0-1 1 0 0,1 0-1 0 0,-1 0 0 0 0,1 0 0 0 0,0 0 1 0 0,-1 0-1 0 0,1-1 0 0 0,0 1 1 0 0,1-1-1 0 0,-1 0 0 0 0,0 0 1 0 0,1 0-1 0 0,-1 0 0 0 0,1-1 1 0 0,3 2-1 0 0,13 1-1323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6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6 784 0 0,'-22'-6'7047'0'0,"19"28"-2367"0"0,3-15-4602 0 0,9 203 3856 0 0,8-70-10366 0 0,-17-139 6176 0 0,0 0 0 0 0,0 0 0 0 0,0-1 0 0 0,0 1 0 0 0,1 0 0 0 0,-1 0 0 0 0,0 0 0 0 0,0 0 0 0 0,1 0 0 0 0,-1 0 0 0 0,0 0 0 0 0,1 0 0 0 0,-1 0 0 0 0,1 0 0 0 0,-1-1 0 0 0,1 1 0 0 0,0 0 0 0 0,-1 0 0 0 0,1-1 0 0 0,0 1 0 0 0,-1 0 0 0 0,1-1 0 0 0,0 1 1 0 0,0-1-1 0 0,0 1 0 0 0,0-1 0 0 0,1 1 0 0 0,7-2-1672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7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83 804 0 0,'-3'-7'1100'0'0,"0"0"0"0"0,0 0 0 0 0,1 0 0 0 0,-1 0 0 0 0,2-1 0 0 0,-1 1 0 0 0,1-1 0 0 0,-1-15 0 0 0,4 23-1218 0 0,-1 0 0 0 0,0-1 1 0 0,1 1-1 0 0,-1 0 0 0 0,1-1 1 0 0,-1 1-1 0 0,1 0 1 0 0,-1 0-1 0 0,0 0 0 0 0,1 0 1 0 0,-1 0-1 0 0,1 1 0 0 0,-1-1 1 0 0,1 0-1 0 0,-1 1 1 0 0,2 0-1 0 0,2 0-677 0 0,74 15-5557 0 0,-54-9 5055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7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1 832 0 0,'-1'2'376'0'0,"0"1"0"0"0,-1 0 0 0 0,1 0 0 0 0,-1-1 1 0 0,1 1-1 0 0,-1-1 0 0 0,0 1 0 0 0,0-1 0 0 0,0 0 0 0 0,-1 0 0 0 0,1 0 0 0 0,-4 2 0 0 0,-32 25-340 0 0,33-26 11 0 0,1-1 0 0 0,0 1 0 0 0,0 0 0 0 0,0 0 0 0 0,0 0 0 0 0,1 1 0 0 0,-1-1 0 0 0,1 1 0 0 0,0 0 0 0 0,0 0 0 0 0,0 0 0 0 0,1 0 0 0 0,0 1 0 0 0,-1-1 0 0 0,1 0 0 0 0,1 1 0 0 0,-1 0 0 0 0,1-1 0 0 0,-2 11 1 0 0,3-11 114 0 0,0 1 1 0 0,1 0-1 0 0,0-1 1 0 0,0 1-1 0 0,0-1 1 0 0,0 1-1 0 0,0-1 1 0 0,1 1-1 0 0,0-1 1 0 0,0 0 0 0 0,0 0-1 0 0,1 0 1 0 0,-1 0-1 0 0,1 0 1 0 0,0-1-1 0 0,0 1 1 0 0,1-1-1 0 0,-1 0 1 0 0,0 1 0 0 0,1-2-1 0 0,4 4 1 0 0,112 81 3989 0 0,-119-85-4228 0 0,1-1 1 0 0,0 1-1 0 0,-1-1 0 0 0,1 1 0 0 0,0 0 1 0 0,-1-1-1 0 0,0 1 0 0 0,1 0 0 0 0,-1 0 1 0 0,0 0-1 0 0,0 0 0 0 0,0 0 0 0 0,0 0 1 0 0,-1 1-1 0 0,1-1 0 0 0,-1 0 0 0 0,1 0 1 0 0,-1 1-1 0 0,0-1 0 0 0,1 0 0 0 0,-1 0 1 0 0,0 1-1 0 0,-1-1 0 0 0,1 0 1 0 0,0 0-1 0 0,-1 1 0 0 0,1-1 0 0 0,-1 0 1 0 0,0 0-1 0 0,1 0 0 0 0,-1 0 0 0 0,0 0 1 0 0,0 0-1 0 0,-1 0 0 0 0,1 0 0 0 0,0 0 1 0 0,-1 0-1 0 0,1 0 0 0 0,-1-1 0 0 0,-2 3 1 0 0,-2 2-484 0 0,0 0 0 0 0,0-1 0 0 0,0 1 0 0 0,0-1 1 0 0,-1-1-1 0 0,0 0 0 0 0,0 0 0 0 0,0 0 0 0 0,0 0 1 0 0,-1-1-1 0 0,-7 2 0 0 0,-43 4-2315 0 0,32-6 1641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7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85 176 208 0 0,'-4'-28'6811'0'0,"4"28"-6712"0"0,-1 0 0 0 0,1-1 0 0 0,0 1 1 0 0,-1 0-1 0 0,1 0 0 0 0,0 0 1 0 0,0 0-1 0 0,-1 0 0 0 0,1 0 0 0 0,0 0 1 0 0,-1 0-1 0 0,1 0 0 0 0,0 0 0 0 0,-1 0 1 0 0,1 0-1 0 0,0 0 0 0 0,0 0 1 0 0,-1 0-1 0 0,1 0 0 0 0,0 0 0 0 0,-1 0 1 0 0,1 0-1 0 0,0 0 0 0 0,0 0 0 0 0,-1 1 1 0 0,1-1-1 0 0,0 0 0 0 0,0 0 0 0 0,-1 0 1 0 0,1 0-1 0 0,0 1 0 0 0,0-1 1 0 0,-1 0-1 0 0,1 0 0 0 0,0 1 0 0 0,0-1 1 0 0,0 0-1 0 0,0 0 0 0 0,-1 1 0 0 0,1-1 1 0 0,0 1-1 0 0,-25 45 2224 0 0,17-24-2150 0 0,0-1 1 0 0,1 1-1 0 0,1 0 0 0 0,1 0 0 0 0,1 1 0 0 0,1-1 1 0 0,1 1-1 0 0,1 0 0 0 0,1 0 0 0 0,1 0 0 0 0,4 23 0 0 0,-3-31-135 0 0,2-1 0 0 0,0 1 0 0 0,0-1 0 0 0,1 0 0 0 0,1 0 0 0 0,1-1-1 0 0,0 0 1 0 0,0 0 0 0 0,1 0 0 0 0,1-1 0 0 0,0 0 0 0 0,1-1 0 0 0,0 0-1 0 0,1 0 1 0 0,0-1 0 0 0,0-1 0 0 0,24 15 0 0 0,-20-15-32 0 0,1-1 1 0 0,0 0 0 0 0,0-2-1 0 0,0 0 1 0 0,1-1 0 0 0,0 0 0 0 0,0-1-1 0 0,1-1 1 0 0,-1-1 0 0 0,1-1-1 0 0,-1 0 1 0 0,1-1 0 0 0,33-5-1 0 0,-40 4-21 0 0,0-1-1 0 0,0-1 1 0 0,-1 0-1 0 0,1 0 1 0 0,-1-1 0 0 0,0-1-1 0 0,0 1 1 0 0,0-2-1 0 0,0 1 1 0 0,-1-1-1 0 0,0-1 1 0 0,0 0-1 0 0,-1 0 1 0 0,0-1-1 0 0,0 1 1 0 0,-1-2 0 0 0,0 1-1 0 0,0-1 1 0 0,-1 0-1 0 0,0-1 1 0 0,-1 1-1 0 0,0-1 1 0 0,5-13-1 0 0,-4 3 15 0 0,-1 0-1 0 0,-1 0 0 0 0,0-1 0 0 0,-2 0 1 0 0,0 0-1 0 0,-2 1 0 0 0,0-1 0 0 0,-1 0 1 0 0,-1 0-1 0 0,-1 0 0 0 0,-1 1 0 0 0,-1-1 0 0 0,0 1 1 0 0,-2 1-1 0 0,0-1 0 0 0,-18-32 0 0 0,17 36-194 0 0,-1-1 0 0 0,-2 1-1 0 0,1 1 1 0 0,-2 0-1 0 0,0 1 1 0 0,0 0-1 0 0,-1 0 1 0 0,-1 2-1 0 0,-1 0 1 0 0,1 0 0 0 0,-2 1-1 0 0,0 1 1 0 0,0 1-1 0 0,0 0 1 0 0,-1 1-1 0 0,-1 1 1 0 0,1 0 0 0 0,-34-7-1 0 0,43 13-69 0 0,-1-1 0 0 0,1 2 0 0 0,-1-1 0 0 0,1 1 0 0 0,-1 0 0 0 0,1 1 0 0 0,0 0 0 0 0,-1 0 0 0 0,1 1 0 0 0,0 0 0 0 0,-1 0 0 0 0,1 1 0 0 0,0 0-1 0 0,1 0 1 0 0,-11 7 0 0 0,9-3-287 0 0,-1 0-1 0 0,1 1 0 0 0,0 0 1 0 0,1 0-1 0 0,-1 1 0 0 0,2 0 1 0 0,-1 1-1 0 0,2 0 0 0 0,-1 0 1 0 0,-5 12-1 0 0,-3 5-642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6:56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1 260 584 0 0,'24'32'11570'0'0,"12"-4"-5634"0"0,-29-24-5704 0 0,0 1 0 0 0,0-2 0 0 0,0 1 0 0 0,1-1 0 0 0,-1 0 0 0 0,1 0 0 0 0,0-1 0 0 0,0 0-1 0 0,0 0 1 0 0,0-1 0 0 0,0 0 0 0 0,0-1 0 0 0,1 0 0 0 0,8-1 0 0 0,-11 0-243 0 0,0-1 0 0 0,0 0 1 0 0,0-1-1 0 0,0 0 1 0 0,0 0-1 0 0,-1 0 0 0 0,0 0 1 0 0,0-1-1 0 0,0 0 0 0 0,0 0 1 0 0,0 0-1 0 0,-1-1 1 0 0,1 1-1 0 0,-1-1 0 0 0,0 0 1 0 0,-1 0-1 0 0,0-1 1 0 0,5-9-1 0 0,-1 2-212 0 0,-1-1 0 0 0,-1 0 0 0 0,0-1-1 0 0,-1 1 1 0 0,0-1 0 0 0,2-25 0 0 0,-6 29-78 0 0,1 0-1 0 0,-2 0 0 0 0,1 0 1 0 0,-1 0-1 0 0,-3-12 0 0 0,3 19 137 0 0,0 0 0 0 0,0 0-1 0 0,0 0 1 0 0,-1 0 0 0 0,1 0-1 0 0,-1 0 1 0 0,0 1-1 0 0,0-1 1 0 0,0 1 0 0 0,0-1-1 0 0,-1 1 1 0 0,0 0 0 0 0,1 0-1 0 0,-1 0 1 0 0,0 0-1 0 0,-5-4 1 0 0,6 7 138 0 0,1-1 0 0 0,0 1 0 0 0,0-1 0 0 0,0 1 0 0 0,0-1 0 0 0,-1 1-1 0 0,1 0 1 0 0,0 0 0 0 0,0-1 0 0 0,-1 1 0 0 0,1 0 0 0 0,0 0 0 0 0,0 0 0 0 0,-1 1 0 0 0,-1-1 0 0 0,1 1 18 0 0,-1 0 1 0 0,1 0 0 0 0,-1 0-1 0 0,1 1 1 0 0,0-1-1 0 0,0 1 1 0 0,-1-1 0 0 0,1 1-1 0 0,0 0 1 0 0,1-1 0 0 0,-4 5-1 0 0,-31 51 620 0 0,33-50-485 0 0,-6 11 436 0 0,1 0 0 0 0,-11 34 0 0 0,12-25 27 0 0,2 1 0 0 0,0-1-1 0 0,-1 39 1 0 0,5-33-51 0 0,2 0 0 0 0,7 51 0 0 0,13 8-169 0 0,-18-81-372 0 0,0 0 1 0 0,2 0 0 0 0,-1 0-1 0 0,2 0 1 0 0,-1-1 0 0 0,1 0-1 0 0,1 0 1 0 0,11 14 0 0 0,-14-20-135 0 0,1 0 0 0 0,-1 0 0 0 0,0-1 0 0 0,1 1 0 0 0,0-1 0 0 0,0 0 1 0 0,0-1-1 0 0,0 1 0 0 0,0-1 0 0 0,1 0 0 0 0,-1-1 0 0 0,0 1 0 0 0,1-1 1 0 0,0 0-1 0 0,-1 0 0 0 0,1-1 0 0 0,-1 1 0 0 0,1-1 0 0 0,10-2 0 0 0,13-4-2146 0 0,0-1-1 0 0,0-1 0 0 0,-1-1 1 0 0,0-2-1 0 0,-1-1 1 0 0,32-19-1 0 0,-33 17 477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8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90 452 0 0,'26'-34'2136'0'0,"-20"25"-1228"0"0,0 1 0 0 0,0-1 1 0 0,1 2-1 0 0,0-1 1 0 0,9-7-1 0 0,-19 16-66 0 0,0 1-666 0 0,-1-1 0 0 0,1 1 0 0 0,0 0 0 0 0,0 0 0 0 0,-1 0 0 0 0,1 0 0 0 0,-5 6 0 0 0,-15 23 350 0 0,0 0 0 0 0,3 2 0 0 0,0 1 0 0 0,2 0 0 0 0,2 2 0 0 0,1-1 0 0 0,2 2 0 0 0,1 0 0 0 0,2 1 0 0 0,2 0 0 0 0,-6 69 0 0 0,10-57-437 0 0,3 0 1 0 0,2 0 0 0 0,2 0-1 0 0,3 0 1 0 0,1-1 0 0 0,3 0 0 0 0,2 0-1 0 0,32 84 1 0 0,-35-111-143 0 0,0 0-1 0 0,1-2 1 0 0,2 1-1 0 0,0-1 1 0 0,1-1-1 0 0,1 0 1 0 0,20 22 0 0 0,-27-35-189 0 0,0 0 0 0 0,0 0 0 0 0,0-1 0 0 0,1 0 0 0 0,0 0 0 0 0,0-1 0 0 0,0 0 0 0 0,0 0 0 0 0,11 2 0 0 0,-11-4-294 0 0,0 0 0 0 0,1-1 1 0 0,-1 0-1 0 0,0 0 1 0 0,1-1-1 0 0,-1 0 1 0 0,0-1-1 0 0,1 1 0 0 0,-1-2 1 0 0,0 1-1 0 0,11-4 1 0 0,-12 2-270 0 0,0 0 1 0 0,0 0-1 0 0,0-1 1 0 0,0 1 0 0 0,-1-2-1 0 0,10-6 1 0 0,-8 5-215 0 0,6-1-232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8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79 1032 0 0,'0'0'134'0'0,"-1"0"0"0"0,1 0-1 0 0,0-1 1 0 0,-1 1 0 0 0,1 0-1 0 0,-1 0 1 0 0,1 0 0 0 0,0 0 0 0 0,-1 0-1 0 0,1 0 1 0 0,-1 0 0 0 0,1 0-1 0 0,-1 0 1 0 0,1 0 0 0 0,-1 0 0 0 0,1 0-1 0 0,0 0 1 0 0,-1 0 0 0 0,1 0-1 0 0,-1 0 1 0 0,1 0 0 0 0,-1 0 0 0 0,1 1-1 0 0,0-1 1 0 0,-1 0 0 0 0,1 0 0 0 0,-1 1-1 0 0,1-1 1 0 0,0 0 0 0 0,-1 0-1 0 0,1 1 1 0 0,0-1 0 0 0,0 0 0 0 0,-1 1-1 0 0,1-1 1 0 0,0 1 0 0 0,0-1-1 0 0,-1 0 1 0 0,1 1 0 0 0,0 0 0 0 0,-4 25 2171 0 0,13 33-43 0 0,-1-34-1638 0 0,2 0 0 0 0,17 36 0 0 0,-7-18-249 0 0,-20-42-342 0 0,1 0-1 0 0,-1 0 1 0 0,0 0 0 0 0,0 0-1 0 0,1 0 1 0 0,-1 0 0 0 0,1-1-1 0 0,-1 1 1 0 0,1 0-1 0 0,-1 0 1 0 0,1 0 0 0 0,-1 0-1 0 0,1-1 1 0 0,0 1 0 0 0,0 0-1 0 0,-1-1 1 0 0,1 1-1 0 0,0 0 1 0 0,0-1 0 0 0,0 1-1 0 0,-1-1 1 0 0,1 1 0 0 0,0-1-1 0 0,0 0 1 0 0,0 1-1 0 0,0-1 1 0 0,0 0 0 0 0,2 1-1 0 0,-2-2-3 0 0,0 0-1 0 0,1 1 1 0 0,-1-1-1 0 0,0 0 1 0 0,0 0-1 0 0,1 0 0 0 0,-1 0 1 0 0,0 0-1 0 0,0 0 1 0 0,0 0-1 0 0,0-1 1 0 0,0 1-1 0 0,-1 0 1 0 0,1 0-1 0 0,0-1 0 0 0,0-1 1 0 0,21-60 131 0 0,-7-6-132 0 0,-11 44 41 0 0,2 0 0 0 0,0 0 0 0 0,2 0 0 0 0,18-41-1 0 0,-25 64-52 0 0,0 1-1 0 0,0-1 1 0 0,0 1-1 0 0,0-1 1 0 0,0 1 0 0 0,0-1-1 0 0,0 1 1 0 0,1 0-1 0 0,-1-1 1 0 0,0 1-1 0 0,1 0 1 0 0,-1 0-1 0 0,1 0 1 0 0,-1 0-1 0 0,1 0 1 0 0,0 0-1 0 0,0 1 1 0 0,-1-1-1 0 0,1 0 1 0 0,0 1-1 0 0,0-1 1 0 0,3 1-1 0 0,-2 0-40 0 0,1 0 1 0 0,-1 1-1 0 0,0-1 0 0 0,1 1 0 0 0,-1 0 0 0 0,0 0 0 0 0,0 0 0 0 0,1 1 0 0 0,-1-1 0 0 0,0 1 0 0 0,4 3 0 0 0,8 6-524 0 0,-1 1 0 0 0,0 0 0 0 0,20 24 0 0 0,-26-27 8 0 0,31 34-1749 0 0,78 77-5934 0 0,-88-95 6726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9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 48 0 0,'0'-31'3912'0'0,"0"11"2357"0"0,2 37-912 0 0,1 3-3838 0 0,2 31-1443 0 0,-2 3 99 0 0,16 88-1 0 0,-7-67-353 0 0,-10-61 211 0 0,6 43-2017 0 0,20 74 0 0 0,-23-114 793 0 0,1 0 0 0 0,1 0 0 0 0,0 0 0 0 0,1-1 0 0 0,1 0 0 0 0,0 0-1 0 0,1-1 1 0 0,18 20 0 0 0,-4-11-592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49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72 118 40 0 0,'-4'-8'1238'0'0,"-9"-9"3504"0"0,12 17-4655 0 0,0 0 0 0 0,0 0-1 0 0,0 0 1 0 0,0 0 0 0 0,0 0 0 0 0,0 0 0 0 0,0 0-1 0 0,0 1 1 0 0,1-1 0 0 0,-1 0 0 0 0,0 1 0 0 0,0-1-1 0 0,0 1 1 0 0,0-1 0 0 0,0 1 0 0 0,0-1 0 0 0,1 1-1 0 0,-1-1 1 0 0,0 1 0 0 0,0 0 0 0 0,1 0 0 0 0,-1-1-1 0 0,1 1 1 0 0,-2 1 0 0 0,-1 1 247 0 0,0 1 0 0 0,0-1 0 0 0,0 0 0 0 0,0 1 0 0 0,1 0 0 0 0,-1-1 0 0 0,1 1 0 0 0,0 0 0 0 0,0 0 0 0 0,1 0 0 0 0,-1 0 0 0 0,1 1-1 0 0,0-1 1 0 0,-1 5 0 0 0,2-6-291 0 0,1 0-1 0 0,-1-1 1 0 0,1 1-1 0 0,-1 0 0 0 0,1 0 1 0 0,0 0-1 0 0,0-1 0 0 0,0 1 1 0 0,0 0-1 0 0,1-1 0 0 0,-1 1 1 0 0,1-1-1 0 0,0 0 1 0 0,-1 1-1 0 0,1-1 0 0 0,0 0 1 0 0,0 0-1 0 0,0 0 0 0 0,1 0 1 0 0,-1-1-1 0 0,0 1 1 0 0,6 2-1 0 0,-1 0-106 0 0,0 0-1 0 0,0 0 1 0 0,0-1 0 0 0,0 0-1 0 0,0-1 1 0 0,1 0 0 0 0,0 0-1 0 0,-1 0 1 0 0,1-1-1 0 0,0 0 1 0 0,0-1 0 0 0,-1 1-1 0 0,1-2 1 0 0,0 1 0 0 0,9-2-1 0 0,-13 1 27 0 0,1 0-1 0 0,-1 0 1 0 0,0-1-1 0 0,1 0 0 0 0,-1 1 1 0 0,0-1-1 0 0,0 0 1 0 0,0-1-1 0 0,0 1 0 0 0,-1-1 1 0 0,1 0-1 0 0,-1 0 1 0 0,1 0-1 0 0,-1 0 0 0 0,0 0 1 0 0,0-1-1 0 0,0 0 1 0 0,-1 1-1 0 0,0-1 1 0 0,1 0-1 0 0,-1 0 0 0 0,0 0 1 0 0,-1-1-1 0 0,1 1 1 0 0,-1 0-1 0 0,0-1 0 0 0,1-4 1 0 0,-1 4-12 0 0,-1 0 0 0 0,0 0 1 0 0,1 1-1 0 0,-2-1 0 0 0,1 0 1 0 0,-1 0-1 0 0,1 0 0 0 0,-1 0 0 0 0,-1 1 1 0 0,1-1-1 0 0,-1 0 0 0 0,1 1 1 0 0,-1-1-1 0 0,-1 1 0 0 0,1 0 0 0 0,-1 0 1 0 0,1 0-1 0 0,-1 0 0 0 0,0 0 1 0 0,-1 0-1 0 0,1 1 0 0 0,0-1 0 0 0,-1 1 1 0 0,-7-5-1 0 0,1 2-451 0 0,0 0 0 0 0,0 0-1 0 0,-1 1 1 0 0,1 1 0 0 0,-1-1 0 0 0,0 2 0 0 0,-1-1 0 0 0,1 2-1 0 0,-19-3 1 0 0,30 5 388 0 0,-1 0-1 0 0,0-1 0 0 0,1 1 1 0 0,-1 0-1 0 0,0 0 1 0 0,1 0-1 0 0,-1 0 0 0 0,0 0 1 0 0,1 0-1 0 0,-1 0 1 0 0,0 0-1 0 0,1 0 0 0 0,-1 0 1 0 0,1 1-1 0 0,-1-1 1 0 0,0 0-1 0 0,1 0 0 0 0,-1 1 1 0 0,1-1-1 0 0,-1 0 1 0 0,1 1-1 0 0,-1-1 0 0 0,0 0 1 0 0,1 1-1 0 0,-1-1 1 0 0,1 1-1 0 0,0-1 0 0 0,-1 1 1 0 0,1-1-1 0 0,-1 1 1 0 0,1-1-1 0 0,0 1 0 0 0,-1-1 1 0 0,1 1-1 0 0,0 0 1 0 0,0-1-1 0 0,0 1 0 0 0,-1 1 1 0 0,1 6-918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50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20 660 0 0,'-2'-3'154'0'0,"-1"1"0"0"0,0 1 0 0 0,1-1 0 0 0,-1 0 0 0 0,0 1 0 0 0,0-1 0 0 0,0 1 0 0 0,0 0-1 0 0,0 0 1 0 0,-1 0 0 0 0,1 0 0 0 0,0 1 0 0 0,0-1 0 0 0,-1 1 0 0 0,1 0 0 0 0,0 0 0 0 0,0 0 0 0 0,-1 0 0 0 0,1 0 0 0 0,0 1 0 0 0,0 0 0 0 0,-1 0-1 0 0,1 0 1 0 0,0 0 0 0 0,0 0 0 0 0,0 0 0 0 0,0 1 0 0 0,-5 3 0 0 0,4-3-103 0 0,0 1 1 0 0,1 0-1 0 0,-1 0 1 0 0,1 0-1 0 0,-1 0 0 0 0,1 0 1 0 0,0 1-1 0 0,1-1 1 0 0,-1 1-1 0 0,0 0 0 0 0,1 0 1 0 0,0 0-1 0 0,0 0 1 0 0,0 0-1 0 0,1 0 0 0 0,-1 1 1 0 0,1-1-1 0 0,0 1 0 0 0,0-1 1 0 0,0 7-1 0 0,1-2-39 0 0,0 0 0 0 0,0 0 0 0 0,1 0 0 0 0,0 0 0 0 0,1 0 0 0 0,0 0 0 0 0,1 0 0 0 0,-1 0 0 0 0,2 0 0 0 0,-1-1-1 0 0,1 0 1 0 0,0 0 0 0 0,1 0 0 0 0,0 0 0 0 0,0 0 0 0 0,1-1 0 0 0,0 0 0 0 0,12 11 0 0 0,-17-17-14 0 0,-1-1 1 0 0,1 1-1 0 0,0 0 1 0 0,0-1-1 0 0,0 1 1 0 0,0-1-1 0 0,0 1 1 0 0,0-1-1 0 0,-1 1 1 0 0,1-1-1 0 0,0 0 1 0 0,0 1-1 0 0,0-1 1 0 0,0 0-1 0 0,0 0 1 0 0,0 0-1 0 0,0 0 1 0 0,1 0-1 0 0,-1 0 1 0 0,0 0-1 0 0,0 0 1 0 0,0 0-1 0 0,0 0 1 0 0,0-1-1 0 0,0 1 1 0 0,0 0-1 0 0,-1-1 1 0 0,1 1-1 0 0,2-1 1 0 0,-1-1-8 0 0,-1 0 0 0 0,1 0 0 0 0,0 0 1 0 0,-1 0-1 0 0,1 0 0 0 0,-1 0 0 0 0,0 0 0 0 0,1-1 1 0 0,-1 1-1 0 0,0 0 0 0 0,1-5 0 0 0,1-4-21 0 0,0-1 0 0 0,-1 1 0 0 0,-1-1 0 0 0,1-15 0 0 0,-7-48-313 0 0,0 2 4067 0 0,15 102 1073 0 0,0-3-4053 0 0,44 145 699 0 0,3 16-1211 0 0,-54-172-234 0 0,0-1 0 0 0,-1 1 0 0 0,0-1 0 0 0,-2 1 0 0 0,1-1 0 0 0,-2 1 0 0 0,-3 25 0 0 0,3-35-143 0 0,0-1 0 0 0,-1 0-1 0 0,1 0 1 0 0,-1 0 0 0 0,0 0-1 0 0,0 0 1 0 0,0 0 0 0 0,0-1-1 0 0,-1 1 1 0 0,1-1 0 0 0,-1 1-1 0 0,0-1 1 0 0,0 0 0 0 0,0 0-1 0 0,0 0 1 0 0,-1 0 0 0 0,0-1-1 0 0,1 0 1 0 0,-1 1 0 0 0,0-1-1 0 0,0 0 1 0 0,0-1 0 0 0,0 1-1 0 0,0-1 1 0 0,0 0 0 0 0,0 0-1 0 0,-1 0 1 0 0,1 0 0 0 0,0-1-1 0 0,-7 0 1 0 0,7 1-246 0 0,0-1 0 0 0,1 0 0 0 0,-1 0 0 0 0,0 0 0 0 0,0 0 0 0 0,0-1 0 0 0,0 0 0 0 0,1 1 0 0 0,-1-1 0 0 0,0-1-1 0 0,1 1 1 0 0,-1-1 0 0 0,0 1 0 0 0,1-1 0 0 0,0 0 0 0 0,-1 0 0 0 0,1 0 0 0 0,0-1 0 0 0,0 1 0 0 0,0-1 0 0 0,1 1 0 0 0,-1-1 0 0 0,1 0 0 0 0,-1 0 0 0 0,-3-7 0 0 0,-3-5-979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50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7 860 0 0,'1'-1'163'0'0,"0"1"0"0"0,-1-1 1 0 0,1 0-1 0 0,0 1 0 0 0,0-1 0 0 0,-1 1 0 0 0,1 0 0 0 0,0-1 1 0 0,0 1-1 0 0,0-1 0 0 0,0 1 0 0 0,0 0 0 0 0,0 0 0 0 0,0 0 1 0 0,0 0-1 0 0,-1-1 0 0 0,1 1 0 0 0,0 0 0 0 0,0 1 0 0 0,0-1 1 0 0,0 0-1 0 0,0 0 0 0 0,0 0 0 0 0,0 0 0 0 0,0 1 0 0 0,0-1 1 0 0,0 0-1 0 0,-1 1 0 0 0,1-1 0 0 0,0 1 0 0 0,0-1 0 0 0,0 1 1 0 0,-1-1-1 0 0,1 1 0 0 0,0 0 0 0 0,-1-1 0 0 0,1 1 0 0 0,0 0 1 0 0,-1 0-1 0 0,1-1 0 0 0,-1 1 0 0 0,1 0 0 0 0,-1 0 0 0 0,0 0 1 0 0,1 0-1 0 0,-1-1 0 0 0,0 1 0 0 0,1 0 0 0 0,-1 2 0 0 0,21 64 758 0 0,-14-39-224 0 0,54 165-169 0 0,-61-193-528 0 0,0 0 0 0 0,0 1-1 0 0,0-1 1 0 0,0 0 0 0 0,0 0 0 0 0,0 0 0 0 0,0 1 0 0 0,0-1 0 0 0,0 0 0 0 0,0 0 0 0 0,0 0 0 0 0,0 1 0 0 0,0-1 0 0 0,0 0 0 0 0,0 0-1 0 0,0 0 1 0 0,0 1 0 0 0,0-1 0 0 0,0 0 0 0 0,0 0 0 0 0,0 0 0 0 0,1 1 0 0 0,-1-1 0 0 0,0 0 0 0 0,0 0 0 0 0,0 0 0 0 0,0 0 0 0 0,0 0-1 0 0,1 1 1 0 0,-1-1 0 0 0,0 0 0 0 0,0 0 0 0 0,0 0 0 0 0,1 0 0 0 0,-1 0 0 0 0,0 0 0 0 0,0 0 0 0 0,0 0 0 0 0,1 0 0 0 0,-1 0 0 0 0,0 1-1 0 0,0-1 1 0 0,0 0 0 0 0,1 0 0 0 0,-1 0 0 0 0,0-1 0 0 0,0 1 0 0 0,0 0 0 0 0,1 0 0 0 0,-1 0 0 0 0,0 0 0 0 0,0 0 0 0 0,0 0 0 0 0,1 0-1 0 0,-1 0 1 0 0,0 0 0 0 0,0 0 0 0 0,0 0 0 0 0,1-1 0 0 0,-1 1 0 0 0,0 0 0 0 0,0 0 0 0 0,0 0 0 0 0,0 0 0 0 0,0 0 0 0 0,1-1 0 0 0,-1 1-1 0 0,0 0 1 0 0,0 0 0 0 0,6-13-13 0 0,-6 13 10 0 0,10-55-16 0 0,25-78 0 0 0,-34 129 28 0 0,0 1-1 0 0,0 0 1 0 0,0-1 0 0 0,1 1 0 0 0,-1 0 0 0 0,1 0 0 0 0,0 0 0 0 0,0 0 0 0 0,0 0 0 0 0,0 0-1 0 0,1 1 1 0 0,-1-1 0 0 0,1 1 0 0 0,0-1 0 0 0,-1 1 0 0 0,6-3 0 0 0,-6 4-17 0 0,0 1 1 0 0,1-1-1 0 0,-1 1 1 0 0,0-1-1 0 0,1 1 0 0 0,-1 0 1 0 0,0 0-1 0 0,1 0 1 0 0,-1 0-1 0 0,1 0 1 0 0,-1 0-1 0 0,0 1 0 0 0,0-1 1 0 0,1 1-1 0 0,-1 0 1 0 0,0 0-1 0 0,0 0 1 0 0,4 2-1 0 0,8 6-363 0 0,-1 0-1 0 0,-1 1 1 0 0,0 1 0 0 0,0 0-1 0 0,16 22 1 0 0,-14-18-521 0 0,-5-5 387 0 0,2 2-966 0 0,0 0 0 0 0,1-1 0 0 0,18 15-1 0 0,-19-20 283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44:50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19 728 0 0,'3'-3'409'0'0,"1"1"0"0"0,-1 0 0 0 0,1 0 0 0 0,-1 1 0 0 0,1-1 0 0 0,-1 1 0 0 0,1 0 0 0 0,0 0 1 0 0,0 0-1 0 0,0 0 0 0 0,0 1 0 0 0,0-1 0 0 0,0 1 0 0 0,-1 0 0 0 0,8 1 0 0 0,-2 0 217 0 0,-1 1-1 0 0,1 0 1 0 0,-1 1 0 0 0,0-1 0 0 0,0 2-1 0 0,14 7 1 0 0,2 4 438 0 0,-1 1 0 0 0,0 1 0 0 0,29 28 0 0 0,-18-10-919 0 0,-1 1 1 0 0,-1 2-1 0 0,-3 1 1 0 0,-1 1-1 0 0,-2 2 1 0 0,-2 0-1 0 0,-1 2 1 0 0,-3 0-1 0 0,22 70 1 0 0,-25-59-376 0 0,-3 0 0 0 0,-2 1 1 0 0,-3 1-1 0 0,-2-1 0 0 0,-2 1 0 0 0,-3 1 0 0 0,-11 104 0 0 0,4-124-623 0 0,-3 0-1 0 0,-1 0 0 0 0,-2-1 1 0 0,-2 0-1 0 0,-21 44 1 0 0,3-19-1690 0 0,-4-1 0 0 0,-42 58 1 0 0,32-56 794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7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89 276 0 0,'-2'-20'1246'0'0,"-7"-5"6055"0"0,8 25-7128 0 0,1-1 1 0 0,0 1-1 0 0,0 0 1 0 0,0 0-1 0 0,0-1 1 0 0,0 1-1 0 0,-1 0 1 0 0,1 0-1 0 0,0-1 1 0 0,0 1-1 0 0,0 0 1 0 0,-1 0-1 0 0,1-1 1 0 0,0 1-1 0 0,0 0 1 0 0,-1 0-1 0 0,1 0 1 0 0,0 0-1 0 0,-1-1 1 0 0,1 1-1 0 0,0 0 1 0 0,0 0-1 0 0,-1 0 1 0 0,1 0 0 0 0,0 0-1 0 0,-1 0 1 0 0,1 0-1 0 0,0 0 1 0 0,-1 0-1 0 0,1 0 1 0 0,0 0-1 0 0,-1 0 1 0 0,1 0-1 0 0,0 0 1 0 0,-1 0-1 0 0,1 0 1 0 0,-1 0-1 0 0,-8 23 2293 0 0,3 18-2016 0 0,2 0-1 0 0,2 72 1 0 0,3-72-434 0 0,-2 0 1 0 0,-10 71 0 0 0,9-89-33 0 0,3-19-22 0 0,-1-17-1 0 0,-6-99-17 0 0,3 74 45 0 0,1-1 1 0 0,2 1 0 0 0,6-50-1 0 0,-2 46 10 0 0,-4 33 28 0 0,1 0 1 0 0,0 0-1 0 0,1-1 1 0 0,-1 1-1 0 0,2 0 0 0 0,-1 1 1 0 0,1-1-1 0 0,5-10 1 0 0,-7 18-13 0 0,0 0-1 0 0,-1 0 1 0 0,1 0 0 0 0,0 0 0 0 0,0-1 0 0 0,0 1-1 0 0,1 0 1 0 0,-1 1 0 0 0,0-1 0 0 0,0 0 0 0 0,1 0-1 0 0,-1 0 1 0 0,0 1 0 0 0,1-1 0 0 0,-1 1 0 0 0,0-1-1 0 0,1 1 1 0 0,-1-1 0 0 0,1 1 0 0 0,-1 0 0 0 0,1 0-1 0 0,-1 0 1 0 0,1 0 0 0 0,-1 0 0 0 0,1 0 0 0 0,-1 0-1 0 0,1 0 1 0 0,-1 1 0 0 0,0-1 0 0 0,1 0 0 0 0,-1 1-1 0 0,1 0 1 0 0,-1-1 0 0 0,0 1 0 0 0,1 0 0 0 0,-1-1 0 0 0,0 1-1 0 0,0 0 1 0 0,0 0 0 0 0,2 2 0 0 0,7 4 8 0 0,0 1-1 0 0,0 0 1 0 0,12 15 0 0 0,-18-19-15 0 0,21 26 17 0 0,42 63 1 0 0,-42-56-982 0 0,34 40 1 0 0,-48-65-559 0 0,0-1 0 0 0,1 0 0 0 0,23 17 0 0 0,-31-26 856 0 0,0 0-1 0 0,-1 0 0 0 0,2 0 0 0 0,-1-1 0 0 0,0 1 0 0 0,0-1 0 0 0,0 0 0 0 0,1 0 1 0 0,-1 0-1 0 0,1-1 0 0 0,-1 1 0 0 0,0-1 0 0 0,6-1 0 0 0,1-1-1059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7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45 140 0 0,'-3'-4'509'0'0,"-1"1"-1"0"0,0-1 1 0 0,0 0-1 0 0,0 1 1 0 0,0 0-1 0 0,0 0 1 0 0,0 0-1 0 0,-1 0 1 0 0,0 1-1 0 0,1 0 1 0 0,-1 0-1 0 0,0 0 1 0 0,0 0-1 0 0,0 1 1 0 0,0 0-1 0 0,0 0 1 0 0,-1 0-1 0 0,1 1 1 0 0,0 0-1 0 0,0 0 1 0 0,-10 1-1 0 0,-1-1-103 0 0,1 2 0 0 0,-1 0 0 0 0,1 0 0 0 0,0 1 0 0 0,0 1-1 0 0,-22 9 1 0 0,24-7-522 0 0,-32 14-198 0 0,43-19 22 0 0,0 0 0 0 0,1 0 0 0 0,-1 0 0 0 0,1 0 0 0 0,-1 0 0 0 0,1 0 0 0 0,-1 0 0 0 0,1 0-1 0 0,0 0 1 0 0,0 1 0 0 0,-1-1 0 0 0,1 1 0 0 0,0-1 0 0 0,0 1 0 0 0,0-1 0 0 0,1 1 0 0 0,-1-1 0 0 0,0 1 0 0 0,1 0 0 0 0,-1 2 0 0 0,1-4 7 0 0,0 1-1 0 0,1 0 0 0 0,-1 0 0 0 0,1-1 0 0 0,-1 1 0 0 0,1 0 1 0 0,0-1-1 0 0,-1 1 0 0 0,1-1 0 0 0,0 1 0 0 0,-1-1 0 0 0,1 1 1 0 0,0-1-1 0 0,0 1 0 0 0,-1-1 0 0 0,1 1 0 0 0,0-1 0 0 0,0 0 1 0 0,1 1-1 0 0,7-1-1196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8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0 580 0 0,'6'1'10007'0'0,"-6"-1"-9835"0"0,1 17 4674 0 0,-9 35-3281 0 0,3-25-650 0 0,3-1-1071 0 0,2-1 0 0 0,0 0-1 0 0,2 1 1 0 0,0-1 0 0 0,2 0 0 0 0,1 0 0 0 0,1-1-1 0 0,9 25 1 0 0,-5-22-1728 0 0,1-1 1 0 0,22 38-1 0 0,-19-42-1170 0 0,0-1 0 0 0,33 37 1 0 0,-22-31 1450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6:57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65 728 0 0,'17'-20'6587'0'0,"7"6"-3782"0"0,33-2-5200 0 0,-15 6-3346 0 0,-22 5 4349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8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9 900 0 0,'-13'-9'5532'0'0,"-3"9"528"0"0,1 12-2850 0 0,3 1-2895 0 0,-17 24 227 0 0,1 1-1 0 0,2 1 1 0 0,2 1-1 0 0,1 1 0 0 0,-25 65 1 0 0,-8 60-2979 0 0,12 5-6591 0 0,36-110 4214 0 0,0-31 2915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9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61 198 456 0 0,'0'12'7394'0'0,"0"15"-3288"0"0,-2-2-2764 0 0,-1 1 0 0 0,-1-1 0 0 0,-7 27 0 0 0,-3 13-882 0 0,12-51-421 0 0,2-11-35 0 0,1-1 0 0 0,-1 0 1 0 0,-1 1-1 0 0,1-1 0 0 0,0 0 0 0 0,0 0 0 0 0,-1 1 0 0 0,0-1 0 0 0,1 0 1 0 0,-1 0-1 0 0,0 1 0 0 0,0-1 0 0 0,0 0 0 0 0,0 0 0 0 0,0 0 0 0 0,-1 0 1 0 0,-1 2-1 0 0,1-7 9 0 0,0-1 0 0 0,1 1 0 0 0,0 0-1 0 0,0-1 1 0 0,0 1 0 0 0,0-1 0 0 0,0 0 0 0 0,0-6 0 0 0,1-20-6 0 0,2 1 0 0 0,1-1-1 0 0,11-46 1 0 0,-9 55-10 0 0,30-107 119 0 0,-31 115-73 0 0,1 1 0 0 0,1-1 1 0 0,0 1-1 0 0,0 1 0 0 0,1-1 1 0 0,1 1-1 0 0,16-18 0 0 0,-23 27-20 0 0,1 0-1 0 0,0 1 0 0 0,0-1 0 0 0,0 0 1 0 0,-1 1-1 0 0,1-1 0 0 0,1 1 0 0 0,-1 0 0 0 0,0 0 1 0 0,0 0-1 0 0,0 0 0 0 0,1 0 0 0 0,-1 0 1 0 0,0 1-1 0 0,1-1 0 0 0,-1 1 0 0 0,0-1 1 0 0,1 1-1 0 0,-1 0 0 0 0,1 0 0 0 0,-1 0 1 0 0,3 1-1 0 0,-1 0-2 0 0,0 0 1 0 0,0 1 0 0 0,-1 0-1 0 0,1-1 1 0 0,-1 1 0 0 0,0 1-1 0 0,1-1 1 0 0,-1 0 0 0 0,0 1-1 0 0,0-1 1 0 0,-1 1-1 0 0,5 5 1 0 0,4 7 15 0 0,0 0 0 0 0,-2 1 0 0 0,1 1-1 0 0,10 27 1 0 0,76 187-2111 0 0,-94-227 1501 0 0,-1 0 0 0 0,2 0 0 0 0,-1-1 1 0 0,0 1-1 0 0,1-1 0 0 0,-1 0 1 0 0,1 1-1 0 0,6 4 0 0 0,-8-7 180 0 0,1 0-1 0 0,-1 0 1 0 0,0 0 0 0 0,1 0-1 0 0,-1 0 1 0 0,1-1 0 0 0,0 1-1 0 0,-1 0 1 0 0,1-1 0 0 0,-1 1-1 0 0,1-1 1 0 0,0 0 0 0 0,-1 0-1 0 0,1 1 1 0 0,0-1 0 0 0,0 0-1 0 0,-1 0 1 0 0,1-1 0 0 0,0 1-1 0 0,-1 0 1 0 0,1 0 0 0 0,0-1-1 0 0,-1 1 1 0 0,3-2 0 0 0,6-2-1292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9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35 1140 0 0,'-2'-2'540'0'0,"-1"-1"1"0"0,0 0-1 0 0,1 1 0 0 0,-1 0 0 0 0,0-1 0 0 0,0 1 1 0 0,0 0-1 0 0,0 1 0 0 0,-1-1 0 0 0,1 0 0 0 0,0 1 1 0 0,-1 0-1 0 0,-3-1 0 0 0,-3-1 45 0 0,1 2-1 0 0,-1-1 1 0 0,1 1-1 0 0,-19 1 1 0 0,12 1-707 0 0,1 1 0 0 0,-1 0 0 0 0,1 1 0 0 0,-1 0 0 0 0,1 2 0 0 0,-16 6 0 0 0,8 1-1900 0 0,22-11 1689 0 0,0-1 1 0 0,-1 1-1 0 0,1 0 1 0 0,0 0-1 0 0,0 0 0 0 0,0-1 1 0 0,1 1-1 0 0,-1 0 1 0 0,0 0-1 0 0,0 0 1 0 0,0 0-1 0 0,1 1 0 0 0,-1-1 1 0 0,0 0-1 0 0,1 0 1 0 0,-1 0-1 0 0,1 0 0 0 0,-1 3 1 0 0,1 1-1091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29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1288 0 0,'44'-23'10110'0'0,"9"5"-3970"0"0,-46 16-5877 0 0,0 0 0 0 0,0 1 0 0 0,0 0 0 0 0,0 0 1 0 0,0 1-1 0 0,0 0 0 0 0,0 0 0 0 0,0 0 0 0 0,1 1 0 0 0,-1 0 0 0 0,0 0 0 0 0,12 5 1 0 0,-17-5-262 0 0,0 1 0 0 0,-1-1 0 0 0,1 1 1 0 0,0-1-1 0 0,-1 1 0 0 0,1 0 0 0 0,0-1 1 0 0,-1 1-1 0 0,0 0 0 0 0,0 0 0 0 0,1 0 1 0 0,-1 0-1 0 0,0 0 0 0 0,-1 1 0 0 0,1-1 1 0 0,0 0-1 0 0,-1 0 0 0 0,1 1 0 0 0,-1-1 1 0 0,1 0-1 0 0,-1 1 0 0 0,0 3 0 0 0,-4 60-43 0 0,3-52 41 0 0,-3 13-5 0 0,-2 0 1 0 0,0 0-1 0 0,-1 0 0 0 0,-2-1 0 0 0,-1 0 0 0 0,-1-1 0 0 0,-16 28 1 0 0,-13 50 52 0 0,40-103-47 0 0,0 0-1 0 0,-1 0 0 0 0,1 0 0 0 0,0 0 0 0 0,0 1 1 0 0,0-1-1 0 0,0 0 0 0 0,0 0 0 0 0,0 0 1 0 0,0 0-1 0 0,0 0 0 0 0,0 1 0 0 0,0-1 1 0 0,0 0-1 0 0,0 0 0 0 0,0 0 0 0 0,0 0 1 0 0,0 1-1 0 0,0-1 0 0 0,0 0 0 0 0,0 0 1 0 0,0 0-1 0 0,0 0 0 0 0,0 0 0 0 0,0 1 1 0 0,1-1-1 0 0,-1 0 0 0 0,0 0 0 0 0,0 0 1 0 0,0 0-1 0 0,0 0 0 0 0,0 0 0 0 0,0 1 1 0 0,0-1-1 0 0,0 0 0 0 0,1 0 0 0 0,-1 0 1 0 0,0 0-1 0 0,0 0 0 0 0,0 0 0 0 0,0 0 1 0 0,0 0-1 0 0,1 0 0 0 0,-1 0 0 0 0,0 0 1 0 0,0 0-1 0 0,0 0 0 0 0,0 0 0 0 0,0 0 1 0 0,1 0-1 0 0,-1 0 0 0 0,15 0-95 0 0,12-5-242 0 0,16-15-1506 0 0,-1-1 0 0 0,46-31 0 0 0,34-18-4422 0 0,32 2-235 0 0,-104 50 4894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0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1 884 0 0,'22'3'8433'0'0,"0"6"-3558"0"0,42 35-1484 0 0,-36-24-2360 0 0,340 250 244 0 0,-323-239-1313 0 0,109 79-2219 0 0,-84-48-2358 0 0,-9 8-3999 0 0,-45-46 6450 0 0,-1 1 419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1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54 832 0 0,'0'-1'7215'0'0,"-5"16"-5114"0"0,-8 12 888 0 0,-19 57-1 0 0,17-41-2127 0 0,-29 114 100 0 0,30-97-845 0 0,13-45-28 0 0,10-43-46 0 0,-2 3-40 0 0,8-33-11 0 0,3 0 0 0 0,2 1 0 0 0,29-56-1 0 0,-43 102-25 0 0,0-2 100 0 0,1 0 0 0 0,0 1 0 0 0,1 0 0 0 0,18-21 0 0 0,-24 31-48 0 0,-1 0 1 0 0,1 1 0 0 0,0-1-1 0 0,0 0 1 0 0,0 1-1 0 0,0 0 1 0 0,0-1-1 0 0,0 1 1 0 0,0 0-1 0 0,0 0 1 0 0,1 0-1 0 0,-1 0 1 0 0,0 0-1 0 0,1 1 1 0 0,-1-1-1 0 0,1 1 1 0 0,-1 0 0 0 0,1-1-1 0 0,-1 1 1 0 0,0 0-1 0 0,1 0 1 0 0,-1 1-1 0 0,1-1 1 0 0,-1 0-1 0 0,1 1 1 0 0,-1 0-1 0 0,0-1 1 0 0,1 1-1 0 0,-1 0 1 0 0,0 0-1 0 0,0 0 1 0 0,0 1-1 0 0,0-1 1 0 0,0 0 0 0 0,3 4-1 0 0,4 2-13 0 0,-1 1 0 0 0,-1 0 0 0 0,0 0 0 0 0,0 0 0 0 0,0 1 0 0 0,-1 1 0 0 0,-1-1 0 0 0,8 15 0 0 0,30 91-253 0 0,-16-38-676 0 0,-16-44-241 0 0,10 23-2530 0 0,-20-53 3032 0 0,1 1 1 0 0,0 0 0 0 0,0-1 0 0 0,0 0 0 0 0,1 1 0 0 0,-1-1-1 0 0,1 0 1 0 0,-1 0 0 0 0,1 0 0 0 0,0-1 0 0 0,4 4-1 0 0,8-4-2699 0 0,-9-4 2054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1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78 284 0 0,'-1'-3'201'0'0,"1"0"0"0"0,-1 0 1 0 0,0 0-1 0 0,0 1 0 0 0,0-1 0 0 0,0 0 1 0 0,-1 1-1 0 0,1-1 0 0 0,-1 0 0 0 0,0 1 0 0 0,1 0 1 0 0,-1-1-1 0 0,0 1 0 0 0,-1 0 0 0 0,1 0 1 0 0,0 0-1 0 0,0 0 0 0 0,-1 1 0 0 0,1-1 0 0 0,-1 0 1 0 0,0 1-1 0 0,1 0 0 0 0,-1 0 0 0 0,0 0 0 0 0,0 0 1 0 0,0 0-1 0 0,-4 0 0 0 0,-11-4 227 0 0,-1 0 0 0 0,-36-2 0 0 0,52 7-343 0 0,-16-2 1 0 0,1 1-1 0 0,0 1 1 0 0,-33 3 0 0 0,43-1-431 0 0,0-1 0 0 0,1 1 0 0 0,-1 0 1 0 0,1 1-1 0 0,0 0 0 0 0,-12 6 0 0 0,18-8 220 0 0,0-1 0 0 0,1 0 0 0 0,-1 0 0 0 0,1 1 0 0 0,-1-1-1 0 0,1 1 1 0 0,-1-1 0 0 0,1 0 0 0 0,-1 1 0 0 0,1-1 0 0 0,-1 1-1 0 0,1 0 1 0 0,-1-1 0 0 0,1 1 0 0 0,0-1 0 0 0,-1 1-1 0 0,1-1 1 0 0,0 1 0 0 0,-1 0 0 0 0,1-1 0 0 0,0 1 0 0 0,0 0-1 0 0,0-1 1 0 0,0 1 0 0 0,0 0 0 0 0,0-1 0 0 0,0 2-1 0 0,4 3-985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1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7 120 756 0 0,'-1'-2'346'0'0,"0"0"0"0"0,0 1 0 0 0,0-1 1 0 0,1 0-1 0 0,-1 1 0 0 0,1-1 0 0 0,-1 0 0 0 0,1 0 0 0 0,0 1 0 0 0,0-1 0 0 0,-1 0 1 0 0,1 0-1 0 0,0 0 0 0 0,1 1 0 0 0,-1-1 0 0 0,0 0 0 0 0,0 0 0 0 0,1 0 1 0 0,-1 1-1 0 0,1-1 0 0 0,0 0 0 0 0,-1 1 0 0 0,1-1 0 0 0,2-3 0 0 0,0 1 76 0 0,0 1 0 0 0,1-1-1 0 0,0 1 1 0 0,-1-1 0 0 0,1 1 0 0 0,0 0-1 0 0,0 0 1 0 0,1 1 0 0 0,5-3-1 0 0,7-3 108 0 0,0 1-1 0 0,1 1 1 0 0,0 0-1 0 0,21-3 1 0 0,-37 9-520 0 0,1-1 1 0 0,-1 0-1 0 0,0 1 1 0 0,1 0 0 0 0,-1 0-1 0 0,1-1 1 0 0,-1 1-1 0 0,1 1 1 0 0,-1-1-1 0 0,0 0 1 0 0,1 1-1 0 0,-1-1 1 0 0,1 1-1 0 0,-1-1 1 0 0,0 1 0 0 0,0 0-1 0 0,1 0 1 0 0,-1 0-1 0 0,0 1 1 0 0,0-1-1 0 0,0 0 1 0 0,2 3-1 0 0,-2-1-8 0 0,0-1-1 0 0,-1 1 1 0 0,0-1-1 0 0,1 1 0 0 0,-1 0 1 0 0,0 0-1 0 0,-1-1 1 0 0,1 1-1 0 0,0 0 1 0 0,-1 0-1 0 0,0 0 0 0 0,1 0 1 0 0,-1 0-1 0 0,0 0 1 0 0,-1 5-1 0 0,-2 11-13 0 0,-1 0-1 0 0,-1 0 1 0 0,-1-1-1 0 0,-9 24 1 0 0,13-37 25 0 0,-63 121-28 0 0,64-125 20 0 0,1 0 1 0 0,0 0 0 0 0,0 0 0 0 0,0 0 0 0 0,0 0 0 0 0,0 0 0 0 0,0 1 0 0 0,0-1 0 0 0,0 0 0 0 0,0 0 0 0 0,0 0 0 0 0,1 0 0 0 0,-1 0 0 0 0,0 0 0 0 0,1 0 0 0 0,-1 0 0 0 0,1 0 0 0 0,-1 0 0 0 0,1 0 0 0 0,-1-1 0 0 0,1 1 0 0 0,0 0 0 0 0,-1 0 0 0 0,2 1 0 0 0,31 21 56 0 0,51 12 94 0 0,-69-29-77 0 0,-9-4-60 0 0,0 0-1 0 0,-1 0 0 0 0,1 1 1 0 0,-1 0-1 0 0,1 1 0 0 0,-1-1 0 0 0,0 1 1 0 0,0 0-1 0 0,-1 0 0 0 0,1 0 1 0 0,5 8-1 0 0,-8-10-25 0 0,-1 1 0 0 0,1-1 0 0 0,-1 1 1 0 0,0-1-1 0 0,0 1 0 0 0,0 0 0 0 0,-1-1 0 0 0,1 1 0 0 0,-1 0 0 0 0,1 0 0 0 0,-1-1 1 0 0,0 1-1 0 0,0 0 0 0 0,0 0 0 0 0,0 0 0 0 0,-1-1 0 0 0,1 1 0 0 0,-1 0 0 0 0,0 0 1 0 0,1-1-1 0 0,-1 1 0 0 0,-1 0 0 0 0,1-1 0 0 0,0 1 0 0 0,0-1 0 0 0,-1 0 0 0 0,-2 4 1 0 0,-2 1-350 0 0,0 1 1 0 0,0-1-1 0 0,-1 0 1 0 0,0 0 0 0 0,0-1-1 0 0,-1 0 1 0 0,1-1-1 0 0,-2 1 1 0 0,1-1 0 0 0,-10 4-1 0 0,-14 5-3299 0 0,-50 14 0 0 0,20-8-250 0 0,33-9 2587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5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2 768 0 0,'-24'-1'13224'0'0,"39"5"-8582"0"0,113 25-3592 0 0,73-5-1079 0 0,-115-15 86 0 0,628 40-63 0 0,4-37 27 0 0,-86-3-188 0 0,-440-3 163 0 0,381 6-36 0 0,-514-16-823 0 0,-58 4 603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5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87 932 0 0,'-8'-28'5843'0'0,"7"27"-5588"0"0,0 0 1 0 0,1 0 0 0 0,-1 0-1 0 0,0 0 1 0 0,1 0 0 0 0,-1 0-1 0 0,1 0 1 0 0,0 0 0 0 0,-1 0-1 0 0,1-1 1 0 0,0 1 0 0 0,-1 0-1 0 0,1 0 1 0 0,0 0 0 0 0,0 0-1 0 0,0 0 1 0 0,0-1 0 0 0,0 1-1 0 0,0 0 1 0 0,1 0 0 0 0,-1 0-1 0 0,0 0 1 0 0,0 0 0 0 0,1 0 0 0 0,-1 0-1 0 0,1-1 1 0 0,-1 1 0 0 0,1 0-1 0 0,-1 0 1 0 0,1 1 0 0 0,0-1-1 0 0,0 0 1 0 0,-1 0 0 0 0,1 0-1 0 0,0 0 1 0 0,0 1 0 0 0,0-1-1 0 0,0 0 1 0 0,0 1 0 0 0,0-1-1 0 0,0 0 1 0 0,0 1 0 0 0,0-1-1 0 0,0 1 1 0 0,0 0 0 0 0,0-1-1 0 0,0 1 1 0 0,0 0 0 0 0,2 0-1 0 0,8-4-96 0 0,0 1 0 0 0,-1 1-1 0 0,1 0 1 0 0,0 0 0 0 0,0 1-1 0 0,0 0 1 0 0,17 2 0 0 0,-15 0-111 0 0,-1 1 1 0 0,1 0 0 0 0,-1 1 0 0 0,1 0 0 0 0,-1 1 0 0 0,0 1-1 0 0,-1 0 1 0 0,1 0 0 0 0,-1 1 0 0 0,14 10 0 0 0,-17-11-51 0 0,0 1 0 0 0,-1 0 0 0 0,1 0 0 0 0,-1 1 0 0 0,-1 0 0 0 0,1 0 0 0 0,-1 1 1 0 0,-1 0-1 0 0,1 0 0 0 0,-1 0 0 0 0,0 1 0 0 0,-1-1 0 0 0,0 1 0 0 0,-1 0 0 0 0,0 0 0 0 0,0 1 0 0 0,-1-1 1 0 0,0 1-1 0 0,0-1 0 0 0,-1 1 0 0 0,-1 0 0 0 0,1-1 0 0 0,-2 1 0 0 0,-1 16 0 0 0,-3-9-68 0 0,0 0 0 0 0,-1 0-1 0 0,0 0 1 0 0,-1-1 0 0 0,-1 0-1 0 0,-1-1 1 0 0,0 0 0 0 0,-1 0 0 0 0,-1 0-1 0 0,0-2 1 0 0,-1 1 0 0 0,0-2-1 0 0,-26 22 1 0 0,17-17-1201 0 0,-2-1 1 0 0,1-1-1 0 0,-33 16 1 0 0,32-20-2000 0 0,0-1 0 0 0,0-2 1 0 0,-37 10-1 0 0,44-15 1562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6:57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295 118 168 0 0,'7'-17'1324'0'0,"-5"13"-790"0"0,-1-1 0 0 0,1 1 0 0 0,-1-1 1 0 0,1 0-1 0 0,-1 0 0 0 0,-1 0 0 0 0,1-6 0 0 0,-1 10-418 0 0,0-1 0 0 0,-1 0-1 0 0,1 0 1 0 0,-1 0 0 0 0,1 0 0 0 0,-1 0-1 0 0,0 0 1 0 0,0 1 0 0 0,0-1 0 0 0,0 0-1 0 0,0 1 1 0 0,0-1 0 0 0,0 1-1 0 0,0-1 1 0 0,-1 1 0 0 0,1-1 0 0 0,-1 1-1 0 0,1 0 1 0 0,-1 0 0 0 0,1 0 0 0 0,-1 0-1 0 0,0 0 1 0 0,-2-1 0 0 0,-4-2 137 0 0,-1 1 0 0 0,1 0 0 0 0,-1 1 0 0 0,0 0 0 0 0,0 0 0 0 0,0 1 0 0 0,1 0 0 0 0,-1 0 0 0 0,0 1 0 0 0,0 0 0 0 0,0 1 0 0 0,0 0 0 0 0,0 0 0 0 0,0 1 0 0 0,0 0 0 0 0,1 1 0 0 0,-1 0 0 0 0,-15 8 0 0 0,17-8-165 0 0,1 0 0 0 0,-1 0 0 0 0,1 1 0 0 0,0 0 0 0 0,0 1 0 0 0,1-1 0 0 0,-1 1 0 0 0,1 0 0 0 0,0 0 0 0 0,0 1 0 0 0,1-1 0 0 0,0 1 0 0 0,0 0 0 0 0,0 1 0 0 0,1-1 0 0 0,-1 1 0 0 0,2-1 0 0 0,-1 1 0 0 0,1 0 0 0 0,0 0 0 0 0,0 0 0 0 0,1 0 0 0 0,-1 13 0 0 0,2-5-53 0 0,1 0 0 0 0,0 0 0 0 0,1-1 0 0 0,1 1 0 0 0,0-1 0 0 0,1 1 0 0 0,1-1 0 0 0,10 23 0 0 0,-12-32-50 0 0,0 1-1 0 0,1 0 0 0 0,-1-1 0 0 0,1 0 0 0 0,0 0 0 0 0,0 0 0 0 0,1 0 1 0 0,-1-1-1 0 0,1 1 0 0 0,0-1 0 0 0,0 0 0 0 0,0-1 0 0 0,1 1 0 0 0,0-1 1 0 0,-1 0-1 0 0,1-1 0 0 0,0 1 0 0 0,0-1 0 0 0,0 0 0 0 0,1-1 0 0 0,-1 1 1 0 0,12 0-1 0 0,-13-2-57 0 0,-1 0 0 0 0,0 0 0 0 0,0 0 1 0 0,0-1-1 0 0,0 0 0 0 0,0 1 0 0 0,1-1 0 0 0,-1-1 0 0 0,-1 1 1 0 0,1-1-1 0 0,0 1 0 0 0,0-1 0 0 0,0 0 0 0 0,-1-1 1 0 0,1 1-1 0 0,-1 0 0 0 0,5-6 0 0 0,-3 2-49 0 0,0 0 0 0 0,0 0 0 0 0,-1 0 0 0 0,0 0 0 0 0,0-1 0 0 0,-1 1 0 0 0,0-1 0 0 0,0 0 0 0 0,2-10 0 0 0,0 0-16 0 0,-2-1-1 0 0,0 1 1 0 0,-1-1-1 0 0,-1 1 1 0 0,0-1-1 0 0,-2 0 1 0 0,-4-33-1 0 0,4 14 859 0 0,1 36-328 0 0,6 28 1547 0 0,10 43-711 0 0,31 89-1 0 0,9 37-1249 0 0,-51-174 10 0 0,4 16 20 0 0,-1 0-1 0 0,-3 0 1 0 0,-1 1-1 0 0,-1 53 1 0 0,-3-84-17 0 0,0 1 0 0 0,-1-1 0 0 0,0 0 0 0 0,-1 0 1 0 0,0 0-1 0 0,0 0 0 0 0,-1 0 0 0 0,1 0 0 0 0,-2 0 0 0 0,1-1 0 0 0,-1 0 0 0 0,0 1 0 0 0,-1-2 0 0 0,0 1 0 0 0,0 0 1 0 0,0-1-1 0 0,-1 0 0 0 0,0 0 0 0 0,0-1 0 0 0,0 1 0 0 0,-1-1 0 0 0,0-1 0 0 0,0 1 0 0 0,0-1 0 0 0,0 0 0 0 0,-14 4 1 0 0,16-6-86 0 0,-1-1-1 0 0,0 1 1 0 0,0-1 0 0 0,0 0 0 0 0,0-1 0 0 0,-7 0 0 0 0,8 0-354 0 0,1 0 0 0 0,-1-1 0 0 0,1 1 0 0 0,0-1-1 0 0,-1 0 1 0 0,1 0 0 0 0,0-1 0 0 0,-6-2 0 0 0,8 3 174 0 0,0 0-1 0 0,0-1 1 0 0,1 1 0 0 0,-1 0 0 0 0,0-1 0 0 0,1 1 0 0 0,-1-1-1 0 0,1 0 1 0 0,-1 1 0 0 0,1-1 0 0 0,0 0 0 0 0,-1 0-1 0 0,1 0 1 0 0,0 0 0 0 0,0 0 0 0 0,1 0 0 0 0,-1 0 0 0 0,0-1-1 0 0,1 1 1 0 0,-1 0 0 0 0,1 0 0 0 0,0 0 0 0 0,-1-1 0 0 0,1 1-1 0 0,0 0 1 0 0,1 0 0 0 0,-1-1 0 0 0,0 1 0 0 0,1 0-1 0 0,-1 0 1 0 0,1 0 0 0 0,0-1 0 0 0,-1 1 0 0 0,1 0 0 0 0,0 0-1 0 0,0 0 1 0 0,1 0 0 0 0,1-3 0 0 0,10-13-1133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6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30 272 1012 0 0,'-1'0'286'0'0,"1"1"0"0"0,-1-1 0 0 0,1 0-1 0 0,-1 0 1 0 0,1 0 0 0 0,0 0 0 0 0,-1 1 0 0 0,1-1 0 0 0,-1 0 0 0 0,1 0-1 0 0,0 0 1 0 0,-1 1 0 0 0,1-1 0 0 0,0 0 0 0 0,-1 1 0 0 0,1-1-1 0 0,0 0 1 0 0,-1 1 0 0 0,1-1 0 0 0,0 1 0 0 0,0-1 0 0 0,0 0-1 0 0,-1 1 1 0 0,1-1 0 0 0,0 1 0 0 0,0-1 0 0 0,0 1 0 0 0,0-1 0 0 0,0 1-1 0 0,-2 21 3641 0 0,6 25-1223 0 0,-3-44-2163 0 0,3 58 1469 0 0,-4-47-1786 0 0,0-1 0 0 0,1 0 0 0 0,1 1 0 0 0,0-1 0 0 0,1 0 0 0 0,5 16 1 0 0,-8-29-223 0 0,0 0 1 0 0,0 0-1 0 0,1 0 1 0 0,-1 1-1 0 0,0-1 1 0 0,0 0-1 0 0,0 0 1 0 0,0 0-1 0 0,1 0 1 0 0,-1 0-1 0 0,0 1 1 0 0,0-1 0 0 0,0 0-1 0 0,0 0 1 0 0,0 0-1 0 0,0 1 1 0 0,0-1-1 0 0,0 0 1 0 0,1 0-1 0 0,-1 0 1 0 0,0 1-1 0 0,0-1 1 0 0,0 0-1 0 0,0 0 1 0 0,0 1 0 0 0,0-1-1 0 0,0 0 1 0 0,0 0-1 0 0,0 0 1 0 0,0 1-1 0 0,0-1 1 0 0,-1 0-1 0 0,1 0 1 0 0,0 0-1 0 0,0 1 1 0 0,0-1-1 0 0,0 0 1 0 0,0 0 0 0 0,0 0-1 0 0,0 1 1 0 0,0-1-1 0 0,-1 0 1 0 0,1 0-1 0 0,0 0 1 0 0,0 0-1 0 0,0 0 1 0 0,0 1-1 0 0,-1-1 1 0 0,1 0-1 0 0,0 0 1 0 0,0 0 0 0 0,0 0-1 0 0,-1 0 1 0 0,1 0-1 0 0,0 0 1 0 0,0 0-1 0 0,0 0 1 0 0,-1 0-1 0 0,1 0 1 0 0,0 0-1 0 0,0 0 1 0 0,-1 0-1 0 0,-10-9 59 0 0,5-5-44 0 0,1-1 0 0 0,0 0 1 0 0,1 0-1 0 0,1 0 1 0 0,0 0-1 0 0,2-1 1 0 0,-1-19-1 0 0,7-110-29 0 0,-4 125 3 0 0,2-1-1 0 0,1 2 0 0 0,0-1 0 0 0,2 0 1 0 0,13-33-1 0 0,-16 46 3 0 0,1 0 1 0 0,0 0-1 0 0,0 0 1 0 0,1 1 0 0 0,-1 0-1 0 0,1 0 1 0 0,1 0-1 0 0,5-5 1 0 0,-8 8 4 0 0,1 1 1 0 0,-1-1 0 0 0,0 1 0 0 0,1 0 0 0 0,0 0 0 0 0,0 1 0 0 0,-1-1 0 0 0,1 1 0 0 0,0 0 0 0 0,0 0-1 0 0,0 0 1 0 0,0 0 0 0 0,0 1 0 0 0,0-1 0 0 0,1 1 0 0 0,3 1 0 0 0,-4-1 3 0 0,0 1 0 0 0,0-1 0 0 0,0 1 0 0 0,0 1 0 0 0,0-1 0 0 0,0 0 0 0 0,0 1 0 0 0,0 0 0 0 0,-1 0 0 0 0,1 0 0 0 0,-1 0 0 0 0,1 1 0 0 0,-1-1 0 0 0,0 1 0 0 0,0 0 0 0 0,0 0 0 0 0,0 0 0 0 0,-1 0 0 0 0,1 1 0 0 0,-1-1 0 0 0,0 1 0 0 0,0-1 0 0 0,0 1 0 0 0,-1 0 0 0 0,1 0 0 0 0,-1 0 0 0 0,0 0 0 0 0,0 0 0 0 0,0 0 0 0 0,0 0 0 0 0,-1 0 0 0 0,1 0 0 0 0,-2 7 0 0 0,2-1-42 0 0,-1-1 1 0 0,-1 0-1 0 0,1 1 1 0 0,-2-1-1 0 0,1 0 1 0 0,-1 0-1 0 0,-1 0 1 0 0,1 0 0 0 0,-2 0-1 0 0,1 0 1 0 0,-1-1-1 0 0,0 1 1 0 0,-11 14-1 0 0,-9 2-725 0 0,-21 8-1089 0 0,37-29 422 0 0,1 0 0 0 0,-1 0 1 0 0,1-1-1 0 0,-1 0 0 0 0,-9 2 0 0 0,32-7-7166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7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66 956 0 0,'21'-13'4422'0'0,"-11"6"4091"0"0,-15 22-5439 0 0,3-12-3027 0 0,1-1-1 0 0,0 1 1 0 0,1 0 0 0 0,-1 0 0 0 0,1-1 0 0 0,-1 1-1 0 0,1 0 1 0 0,0 0 0 0 0,0 0 0 0 0,0 0-1 0 0,0 0 1 0 0,0-1 0 0 0,1 1 0 0 0,-1 0-1 0 0,1 0 1 0 0,0 0 0 0 0,0-1 0 0 0,0 1 0 0 0,0-1-1 0 0,0 1 1 0 0,1 0 0 0 0,-1-1 0 0 0,1 0-1 0 0,-1 1 1 0 0,1-1 0 0 0,0 0 0 0 0,0 0 0 0 0,0 0-1 0 0,4 2 1 0 0,-5-2-61 0 0,1-1-1 0 0,0 1 1 0 0,-1-1 0 0 0,1 0-1 0 0,0 0 1 0 0,0 0-1 0 0,0 0 1 0 0,0 0 0 0 0,0 0-1 0 0,1 0 1 0 0,-1-1-1 0 0,0 1 1 0 0,0-1 0 0 0,0 1-1 0 0,1-1 1 0 0,-1 0-1 0 0,0 0 1 0 0,0 0 0 0 0,1 0-1 0 0,-1-1 1 0 0,0 1 0 0 0,0 0-1 0 0,0-1 1 0 0,1 0-1 0 0,-1 1 1 0 0,0-1 0 0 0,0 0-1 0 0,0 0 1 0 0,0 0-1 0 0,0 0 1 0 0,-1-1 0 0 0,1 1-1 0 0,0 0 1 0 0,0-1-1 0 0,-1 1 1 0 0,1-1 0 0 0,-1 0-1 0 0,3-2 1 0 0,-2-1-45 0 0,1 1 1 0 0,0-1 0 0 0,-1 1-1 0 0,0-1 1 0 0,0 0-1 0 0,-1 0 1 0 0,1 0-1 0 0,-1 0 1 0 0,0 0-1 0 0,0 0 1 0 0,-1 0-1 0 0,1-1 1 0 0,-1 1-1 0 0,-1 0 1 0 0,1 0-1 0 0,-1 0 1 0 0,-1-7-1 0 0,2 10-6 0 0,-1 0 0 0 0,0 0 1 0 0,1 0-1 0 0,-1 0 0 0 0,0 0 0 0 0,0 0 0 0 0,0 0 0 0 0,-1 1 0 0 0,1-1 0 0 0,0 0 0 0 0,0 1 1 0 0,-1-1-1 0 0,1 1 0 0 0,-1-1 0 0 0,0 1 0 0 0,1 0 0 0 0,-1 0 0 0 0,-2-2 0 0 0,1 3-122 0 0,0-1 1 0 0,0 0-1 0 0,1 1 0 0 0,-1-1 0 0 0,0 1 0 0 0,0 0 0 0 0,0 0 0 0 0,1 0 1 0 0,-1 0-1 0 0,0 1 0 0 0,0-1 0 0 0,0 1 0 0 0,1 0 0 0 0,-1-1 0 0 0,0 1 1 0 0,1 0-1 0 0,-4 2 0 0 0,1 0-749 0 0,2-3 490 0 0,1 1 0 0 0,0-1 0 0 0,0 1-1 0 0,0 0 1 0 0,0 0 0 0 0,0 0 0 0 0,1 0 0 0 0,-1 0-1 0 0,0 0 1 0 0,0 1 0 0 0,1-1 0 0 0,-1 1 0 0 0,0-1-1 0 0,1 1 1 0 0,0-1 0 0 0,-1 1 0 0 0,1 0 0 0 0,0 0-1 0 0,-1 2 1 0 0,2 2-908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7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6 249 932 0 0,'8'14'692'0'0,"0"1"1"0"0,0-1-1 0 0,-2 1 1 0 0,0 1-1 0 0,0-1 0 0 0,-2 1 1 0 0,0 0-1 0 0,0 0 1 0 0,-2 0-1 0 0,0 0 0 0 0,0 22 1 0 0,-2-37-674 0 0,0-1 0 0 0,0 1 0 0 0,0 0 0 0 0,0 0 0 0 0,0 0 0 0 0,0 0 1 0 0,0 0-1 0 0,0 0 0 0 0,0-1 0 0 0,0 1 0 0 0,0 0 0 0 0,-1 0 0 0 0,1 0 0 0 0,0 0 0 0 0,-1-1 0 0 0,1 1 1 0 0,0 0-1 0 0,-1 0 0 0 0,1 0 0 0 0,-2 0 0 0 0,-9-9 205 0 0,-7-27-36 0 0,9 7-207 0 0,3 0 0 0 0,0 0-1 0 0,1 0 1 0 0,2-1 0 0 0,1 1 0 0 0,2-1-1 0 0,4-46 1 0 0,-3 57 11 0 0,2 1-1 0 0,0-1 0 0 0,0 1 0 0 0,7-17 1 0 0,-8 30 42 0 0,-1 0-1 0 0,1 0 1 0 0,0 0 0 0 0,0 0 0 0 0,0 1 0 0 0,1-1 0 0 0,0 1-1 0 0,-1-1 1 0 0,7-5 0 0 0,-7 8 1 0 0,0 0-1 0 0,0 0 0 0 0,-1 0 1 0 0,1 0-1 0 0,0 0 1 0 0,0 0-1 0 0,0 0 0 0 0,1 1 1 0 0,-1-1-1 0 0,0 0 1 0 0,0 1-1 0 0,0 0 0 0 0,0 0 1 0 0,1 0-1 0 0,-1 0 1 0 0,0 0-1 0 0,0 0 0 0 0,0 0 1 0 0,0 1-1 0 0,4 0 1 0 0,-3 1 2 0 0,1-1 0 0 0,-1 1 0 0 0,1 0 0 0 0,-1 1 0 0 0,0-1 0 0 0,0 0 0 0 0,0 1 0 0 0,0 0 0 0 0,-1 0 0 0 0,1 0 0 0 0,-1 0 0 0 0,1 0 0 0 0,-1 0 0 0 0,0 0 0 0 0,2 7 0 0 0,1-2-8 0 0,-1 1 1 0 0,-1 0-1 0 0,0 0 0 0 0,0 0 0 0 0,2 13 1 0 0,-4-13-36 0 0,-1 1 0 0 0,0 0 1 0 0,-1 0-1 0 0,0-1 1 0 0,0 1-1 0 0,-1 0 0 0 0,0-1 1 0 0,-1 1-1 0 0,-4 11 0 0 0,6-18-160 0 0,0 0 0 0 0,0 0 0 0 0,0 0 0 0 0,-1 0 0 0 0,1 0 0 0 0,-1-1-1 0 0,0 1 1 0 0,0-1 0 0 0,1 1 0 0 0,-2-1 0 0 0,1 1 0 0 0,0-1 0 0 0,0 0-1 0 0,-1 0 1 0 0,1 0 0 0 0,-1 0 0 0 0,0-1 0 0 0,1 1 0 0 0,-1-1-1 0 0,0 0 1 0 0,0 1 0 0 0,0-1 0 0 0,0 0 0 0 0,0-1 0 0 0,0 1 0 0 0,0-1-1 0 0,-1 1 1 0 0,1-1 0 0 0,0 0 0 0 0,0 0 0 0 0,0 0 0 0 0,-4-1 0 0 0,4 0-211 0 0,1 0 0 0 0,0 1 1 0 0,0-1-1 0 0,-1 0 0 0 0,1-1 1 0 0,0 1-1 0 0,0 0 0 0 0,0-1 1 0 0,0 1-1 0 0,0-1 0 0 0,1 1 1 0 0,-3-4-1 0 0,3 0-641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8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64 660 0 0,'1'1'291'0'0,"1"1"0"0"0,-1-1 0 0 0,1 1 0 0 0,-1 0 0 0 0,0 0 0 0 0,1 0 0 0 0,-1 0 0 0 0,0 0 0 0 0,0 0 0 0 0,0 0 0 0 0,-1 0 0 0 0,1 0 0 0 0,0 0 0 0 0,-1 0 0 0 0,0 0 0 0 0,1 1 0 0 0,-1-1 0 0 0,0 0 0 0 0,0 0 0 0 0,0 1 0 0 0,0-1 0 0 0,-1 0 0 0 0,1 0 0 0 0,-2 5 0 0 0,-13 57 2582 0 0,-4-9-1507 0 0,3 0-1 0 0,-9 62 1 0 0,16-79-1334 0 0,5-34-44 0 0,3-24 8 0 0,1-17 61 0 0,1 1-1 0 0,2-1 0 0 0,2 1 0 0 0,1 0 0 0 0,2 1 1 0 0,2 0-1 0 0,1 0 0 0 0,1 1 0 0 0,32-61 0 0 0,-44 95-25 0 0,0-1 0 0 0,1 0-1 0 0,-1 0 1 0 0,1 0 0 0 0,-1 0 0 0 0,1 0-1 0 0,-1 1 1 0 0,1-1 0 0 0,-1 0-1 0 0,1 0 1 0 0,0 1 0 0 0,0-1-1 0 0,-1 0 1 0 0,1 1 0 0 0,0-1 0 0 0,0 1-1 0 0,0-1 1 0 0,0 1 0 0 0,-1 0-1 0 0,1-1 1 0 0,0 1 0 0 0,0 0-1 0 0,0-1 1 0 0,0 1 0 0 0,0 0-1 0 0,0 0 1 0 0,0 0 0 0 0,0 0 0 0 0,0 0-1 0 0,0 0 1 0 0,0 0 0 0 0,2 1-1 0 0,-1 0 12 0 0,1 0-1 0 0,-1 1 0 0 0,1-1 1 0 0,-1 1-1 0 0,1 0 0 0 0,-1 0 1 0 0,0 0-1 0 0,0 0 0 0 0,0 0 1 0 0,0 1-1 0 0,2 1 0 0 0,4 8 27 0 0,-1 0 0 0 0,0 0-1 0 0,9 22 1 0 0,19 78 79 0 0,-4-12-1144 0 0,-6-36-2549 0 0,-24-62 3138 0 0,0 0-1 0 0,0 1 0 0 0,0-1 1 0 0,0 0-1 0 0,1 0 0 0 0,-1 0 1 0 0,0 0-1 0 0,1 0 0 0 0,-1-1 1 0 0,1 1-1 0 0,0 0 0 0 0,-1-1 1 0 0,1 1-1 0 0,0-1 0 0 0,0 0 1 0 0,0 1-1 0 0,0-1 0 0 0,1 0 1 0 0,-1 0-1 0 0,0 0 0 0 0,0-1 1 0 0,0 1-1 0 0,1 0 0 0 0,-1-1 1 0 0,0 0-1 0 0,1 1 0 0 0,4-1 1 0 0,3-2-905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8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370 23 168 0 0,'-6'-3'385'0'0,"1"0"-1"0"0,0 0 1 0 0,-1 1-1 0 0,1 0 1 0 0,-1 0 0 0 0,0 0-1 0 0,0 0 1 0 0,0 1-1 0 0,0 0 1 0 0,0 0-1 0 0,0 1 1 0 0,0-1 0 0 0,0 1-1 0 0,-10 2 1 0 0,-19 1 149 0 0,-41 9 0 0 0,64-10-280 0 0,-16 2-653 0 0,1 2 0 0 0,0 1 1 0 0,-41 16-1 0 0,88-18-4158 0 0,-5-5 3490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38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5 480 0 0,'-3'-4'9233'0'0,"-4"27"-5690"0"0,-4 40-1313 0 0,2 232-2879 0 0,9-272-8 0 0,1 5-1769 0 0,2 0 0 0 0,1 0 0 0 0,1-1 0 0 0,16 47 0 0 0,-15-50 828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2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52 132 804 0 0,'2'0'434'0'0,"-1"1"0"0"0,0-1-1 0 0,0 0 1 0 0,0 0 0 0 0,0 0 0 0 0,0 1 0 0 0,0-1-1 0 0,0 1 1 0 0,0-1 0 0 0,0 0 0 0 0,0 1 0 0 0,0 0-1 0 0,0-1 1 0 0,0 1 0 0 0,-1 0 0 0 0,1-1-1 0 0,0 1 1 0 0,0 0 0 0 0,-1 0 0 0 0,1 0 0 0 0,0 0-1 0 0,-1-1 1 0 0,1 1 0 0 0,-1 0 0 0 0,1 0 0 0 0,0 2-1 0 0,-7 26 2276 0 0,-1-3-2065 0 0,-44 263 747 0 0,43-246-1361 0 0,5-25 21 0 0,3-15 2 0 0,1-7 25 0 0,18-112-53 0 0,-6 21-8 0 0,5 1-1 0 0,37-118 1 0 0,-54 210 13 0 0,-1 0 0 0 0,1 0 0 0 0,-1 0 1 0 0,1 0-1 0 0,0 0 0 0 0,0 0 0 0 0,0 1 0 0 0,0-1 0 0 0,0 0 1 0 0,0 0-1 0 0,0 1 0 0 0,0-1 0 0 0,1 1 0 0 0,-1-1 0 0 0,1 1 0 0 0,-1 0 1 0 0,1-1-1 0 0,-1 1 0 0 0,1 0 0 0 0,0 0 0 0 0,2-1 0 0 0,-2 2-12 0 0,0 0 0 0 0,-1 0 0 0 0,1 0 0 0 0,0 0 0 0 0,-1 1 1 0 0,1-1-1 0 0,-1 1 0 0 0,1-1 0 0 0,-1 1 0 0 0,1 0 0 0 0,-1-1 0 0 0,1 1 0 0 0,-1 0 0 0 0,1 0 0 0 0,-1 0 0 0 0,0 0 0 0 0,0 0 0 0 0,1 0 0 0 0,-1 1 0 0 0,1 0 0 0 0,7 9 6 0 0,-1 0 1 0 0,-1 1 0 0 0,0 0 0 0 0,0 0-1 0 0,5 13 1 0 0,35 98-63 0 0,23 52-824 0 0,-59-152-706 0 0,2-1 0 0 0,26 37 0 0 0,-37-55 1012 0 0,1 0 1 0 0,1 0 0 0 0,-1 0-1 0 0,1 0 1 0 0,-1-1 0 0 0,1 0-1 0 0,0 1 1 0 0,0-1 0 0 0,1 0-1 0 0,-1-1 1 0 0,0 1 0 0 0,1-1-1 0 0,0 0 1 0 0,-1 0 0 0 0,1 0-1 0 0,0-1 1 0 0,0 0 0 0 0,0 0 0 0 0,7 1-1 0 0,-2-4-966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2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35 836 0 0,'-6'-4'384'0'0,"-1"-1"-1"0"0,0 1 1 0 0,0 1 0 0 0,-1-1-1 0 0,1 1 1 0 0,-1 1 0 0 0,1-1 0 0 0,-1 1-1 0 0,0 0 1 0 0,0 1 0 0 0,0 0-1 0 0,0 0 1 0 0,0 1 0 0 0,-10 1-1 0 0,-9 0-292 0 0,0 1 0 0 0,-51 11 0 0 0,54-5-355 0 0,-12 2-3484 0 0,41-7 1676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3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61 600 0 0,'0'-2'669'0'0,"0"0"0"0"0,0 0-1 0 0,0 0 1 0 0,0 0 0 0 0,0 0 0 0 0,1 0-1 0 0,-1 1 1 0 0,0-1 0 0 0,1 0 0 0 0,0 0-1 0 0,-1 0 1 0 0,1 0 0 0 0,0 0 0 0 0,0 1-1 0 0,0-1 1 0 0,0 0 0 0 0,0 1 0 0 0,0-1-1 0 0,1 1 1 0 0,-1-1 0 0 0,0 1 0 0 0,4-3-1 0 0,0 2-259 0 0,1 0 0 0 0,-1 0 0 0 0,1 0 0 0 0,0 1 0 0 0,-1-1 0 0 0,12 0 0 0 0,-16 2-505 0 0,10-2 108 0 0,0 1-1 0 0,0 0 1 0 0,0 0 0 0 0,0 1-1 0 0,0 1 1 0 0,0 0-1 0 0,0 1 1 0 0,14 3-1 0 0,-22-4-19 0 0,1 0-1 0 0,-1 1 1 0 0,1-1 0 0 0,-1 1-1 0 0,1 0 1 0 0,-1 0-1 0 0,0 0 1 0 0,0 1-1 0 0,0-1 1 0 0,0 1-1 0 0,0-1 1 0 0,-1 1 0 0 0,1 0-1 0 0,-1 0 1 0 0,0 0-1 0 0,1 1 1 0 0,-2-1-1 0 0,1 0 1 0 0,0 1-1 0 0,-1-1 1 0 0,1 1 0 0 0,-1 0-1 0 0,0-1 1 0 0,0 1-1 0 0,-1 0 1 0 0,1 5-1 0 0,1 10 1 0 0,-2 1-1 0 0,0 0 1 0 0,-2 0-1 0 0,0 0 1 0 0,-1 0-1 0 0,-1-1 1 0 0,-1 1-1 0 0,0-1 1 0 0,-2 0-1 0 0,0-1 1 0 0,-15 27-1 0 0,17-33 16 0 0,2-9-1 0 0,1 1 0 0 0,-1 0 0 0 0,1-1 0 0 0,1 1 0 0 0,-1 0-1 0 0,0 0 1 0 0,1 1 0 0 0,0-1 0 0 0,0 0 0 0 0,0 0 0 0 0,1 0-1 0 0,-1 1 1 0 0,1-1 0 0 0,0 8 0 0 0,5-8 3 0 0,0 1-1 0 0,0-1 1 0 0,1 0-1 0 0,-1-1 1 0 0,1 1-1 0 0,0-1 1 0 0,0 0-1 0 0,0-1 1 0 0,0 1-1 0 0,0-1 1 0 0,11 2-1 0 0,13 7-17 0 0,-23-8-6 0 0,0 0 0 0 0,0 0 0 0 0,-1 1 1 0 0,0 0-1 0 0,0 1 0 0 0,0-1 0 0 0,0 1 1 0 0,-1 0-1 0 0,0 1 0 0 0,0-1 0 0 0,0 1 1 0 0,-1 0-1 0 0,1 0 0 0 0,-1 1 0 0 0,3 7 1 0 0,-6-10-201 0 0,1 0 1 0 0,-1 0 0 0 0,0 1 0 0 0,0-1 0 0 0,-1 0 0 0 0,0 1 0 0 0,1-1-1 0 0,-1 0 1 0 0,-1 1 0 0 0,1-1 0 0 0,-1 1 0 0 0,1-1 0 0 0,-1 0 0 0 0,0 0 0 0 0,-1 1-1 0 0,1-1 1 0 0,-1 0 0 0 0,0 0 0 0 0,0 0 0 0 0,0 0 0 0 0,-1-1 0 0 0,1 1-1 0 0,-1-1 1 0 0,0 1 0 0 0,0-1 0 0 0,-6 5 0 0 0,-5 7-1331 0 0,2-3-510 0 0,0-1 0 0 0,0 0 1 0 0,-28 19-1 0 0,10-15 415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3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440 21 308 0 0,'17'-12'2038'0'0,"-4"4"4732"0"0,-28 24-2982 0 0,-129 143 1383 0 0,92-92-5028 0 0,-82 132 1 0 0,112-157-1691 0 0,-23 59 1 0 0,-7 48-11001 0 0,46-126 10721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6:57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22 476 0 0,'6'-4'798'0'0,"0"1"0"0"0,-1 0 0 0 0,1 1-1 0 0,0-1 1 0 0,10-1 0 0 0,-14 3-299 0 0,0 1-1 0 0,1-1 1 0 0,-1 1 0 0 0,0 0-1 0 0,0 0 1 0 0,0 0-1 0 0,0 0 1 0 0,0 0 0 0 0,0 1-1 0 0,1-1 1 0 0,-1 1 0 0 0,0-1-1 0 0,0 1 1 0 0,0 0-1 0 0,0 0 1 0 0,-1 0 0 0 0,1 0-1 0 0,0 0 1 0 0,0 0-1 0 0,2 2 1 0 0,5 4 903 0 0,12-14-18174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4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0 1116 0 0,'0'9'6648'0'0,"-11"27"-5622"0"0,7-22-110 0 0,-23 68 2291 0 0,14-41-1653 0 0,-12 56 0 0 0,5 8-953 0 0,39-184-624 0 0,52-139 0 0 0,-68 210 144 0 0,1 0 0 0 0,-1 0 0 0 0,1 0 0 0 0,0 1-1 0 0,10-13 1 0 0,-13 19-87 0 0,-1 1 1 0 0,1-1-1 0 0,0 0 0 0 0,0 0 0 0 0,0 0 1 0 0,0 1-1 0 0,0-1 0 0 0,0 1 1 0 0,0-1-1 0 0,0 0 0 0 0,0 1 0 0 0,0 0 1 0 0,0-1-1 0 0,0 1 0 0 0,0 0 0 0 0,0-1 1 0 0,0 1-1 0 0,1 0 0 0 0,-1 0 0 0 0,2 0 1 0 0,-2 1-15 0 0,1-1 1 0 0,0 1-1 0 0,-1 0 1 0 0,1 0 0 0 0,-1 0-1 0 0,1-1 1 0 0,-1 2 0 0 0,1-1-1 0 0,-1 0 1 0 0,0 0-1 0 0,1 0 1 0 0,-1 1 0 0 0,0-1-1 0 0,0 1 1 0 0,0-1-1 0 0,0 1 1 0 0,1 2 0 0 0,21 37-20 0 0,-3 1 1 0 0,28 85-1 0 0,-44-115-75 0 0,0-2-458 0 0,-1-1-1 0 0,2 0 1 0 0,-1 1-1 0 0,1-2 1 0 0,0 1-1 0 0,1 0 1 0 0,11 12-1 0 0,-14-18-103 0 0,1 1 0 0 0,0-1-1 0 0,-1 0 1 0 0,1 0 0 0 0,1 0 0 0 0,-1-1 0 0 0,0 1-1 0 0,1-1 1 0 0,-1 0 0 0 0,1 0 0 0 0,0-1 0 0 0,-1 1-1 0 0,1-1 1 0 0,0 0 0 0 0,0 0 0 0 0,0-1-1 0 0,6 1 1 0 0,5-1-1006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4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13 340 0 0,'-1'-1'135'0'0,"0"1"1"0"0,1-1-1 0 0,-1 0 0 0 0,1 1 0 0 0,-1-1 1 0 0,0 0-1 0 0,1 1 0 0 0,-1-1 1 0 0,0 1-1 0 0,0-1 0 0 0,1 1 0 0 0,-1-1 1 0 0,0 1-1 0 0,0 0 0 0 0,0-1 1 0 0,0 1-1 0 0,0 0 0 0 0,0-1 0 0 0,1 1 1 0 0,-1 0-1 0 0,0 0 0 0 0,0 0 1 0 0,-1 0-1 0 0,-28-3 1456 0 0,28 3-1539 0 0,-245 8 2533 0 0,236-7-2617 0 0,-21 3-736 0 0,44-6-5667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5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74 480 0 0,'19'-21'9294'0'0,"7"4"-3568"0"0,-16 11-4673 0 0,0 1 0 0 0,1 1 0 0 0,21-7 0 0 0,-23 8-1016 0 0,1 1 0 0 0,0 0 0 0 0,0 1 0 0 0,0 0 0 0 0,0 0 0 0 0,0 1 0 0 0,0 1 0 0 0,0-1 0 0 0,0 2 0 0 0,0-1 0 0 0,12 5 1 0 0,-19-5-44 0 0,1 2 1 0 0,-1-1 0 0 0,1 0 0 0 0,-1 1 0 0 0,0-1 0 0 0,0 1 0 0 0,0 0-1 0 0,0 0 1 0 0,0 0 0 0 0,-1 1 0 0 0,1-1 0 0 0,-1 0 0 0 0,0 1 0 0 0,0 0-1 0 0,0 0 1 0 0,-1-1 0 0 0,1 1 0 0 0,-1 0 0 0 0,0 0 0 0 0,0 0 0 0 0,0 0-1 0 0,-1 0 1 0 0,1 1 0 0 0,-1 4 0 0 0,1 9-5 0 0,-1 0 0 0 0,-1-1 0 0 0,0 1 0 0 0,-6 22 0 0 0,1-13 26 0 0,-2-1-1 0 0,-1 0 1 0 0,-1 0 0 0 0,-2-1 0 0 0,-18 31 0 0 0,28-53-7 0 0,0-1 0 0 0,1 0 1 0 0,-1 1-1 0 0,1 0 0 0 0,-1-1 1 0 0,1 1-1 0 0,0 0 0 0 0,0-1 1 0 0,0 1-1 0 0,1 0 1 0 0,-1 5-1 0 0,10 0 128 0 0,17-8-116 0 0,3-3-825 0 0,-1-1 1 0 0,-1-1 0 0 0,1-2 0 0 0,45-17 0 0 0,-29 6-5868 0 0,82-48 1 0 0,-106 52 4800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7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14 197 408 0 0,'-14'-5'9555'0'0,"44"0"-1740"0"0,27 11-6452 0 0,-23-2-844 0 0,125 0-243 0 0,234-24 0 0 0,154-51-235 0 0,-169 18-7 0 0,-245 40-180 0 0,0 5 1 0 0,241 17 0 0 0,-334-8-916 0 0,-39-1 890 0 0,17-2-7649 0 0,-15 1 5826 0 0,6-9-1999 0 0,-10-13 206 0 0,-3 14 2810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8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45 168 0 0,'-7'-12'996'0'0,"-5"-12"3176"0"0,16 16-304 0 0,7 7-822 0 0,51 18 765 0 0,-46-10-3345 0 0,0 1 0 0 0,0 0-1 0 0,21 16 1 0 0,-4 2-354 0 0,55 55 0 0 0,-75-68-101 0 0,-1 0-1 0 0,0 1 1 0 0,-1 0 0 0 0,-1 1 0 0 0,0 0 0 0 0,-1 1 0 0 0,-1 0 0 0 0,0 0 0 0 0,6 21-1 0 0,-12-29-87 0 0,0-1 0 0 0,0 1-1 0 0,-1 0 1 0 0,0 0 0 0 0,0 0 0 0 0,-1 0-1 0 0,0 0 1 0 0,0 0 0 0 0,-1 0-1 0 0,0 0 1 0 0,0 0 0 0 0,-1-1-1 0 0,0 1 1 0 0,-1 0 0 0 0,1-1-1 0 0,-1 1 1 0 0,-1-1 0 0 0,1 0-1 0 0,-1 0 1 0 0,-1 0 0 0 0,1-1-1 0 0,-11 11 1 0 0,-4 2-1167 0 0,-1 0-1 0 0,0-2 1 0 0,-2 0-1 0 0,0-2 1 0 0,-32 18-1 0 0,6-9-2361 0 0,-88 32-1 0 0,77-38 2113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9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47 348 1132 0 0,'10'75'6203'0'0,"5"7"-950"0"0,-10-65-2315 0 0,-10-27-1587 0 0,-7-14-1290 0 0,1 0 1 0 0,1-1-1 0 0,2 0 1 0 0,0 0-1 0 0,1-1 1 0 0,2 0-1 0 0,0 0 1 0 0,2-1-1 0 0,1 1 1 0 0,1-1-1 0 0,2 0 1 0 0,0 1-1 0 0,6-30 1 0 0,-5 48-57 0 0,0 0 1 0 0,1 0-1 0 0,0 0 1 0 0,0 1-1 0 0,1-1 1 0 0,0 1-1 0 0,0 0 1 0 0,1 0-1 0 0,0 1 1 0 0,0-1-1 0 0,0 1 1 0 0,12-10 0 0 0,-15 14-7 0 0,1 0 1 0 0,-1 0-1 0 0,1 1 1 0 0,0-1-1 0 0,0 0 1 0 0,-1 1-1 0 0,1 0 1 0 0,0 0 0 0 0,0 0-1 0 0,0 0 1 0 0,1 0-1 0 0,-1 0 1 0 0,0 1-1 0 0,0-1 1 0 0,0 1-1 0 0,0 0 1 0 0,1 0 0 0 0,-1 0-1 0 0,0 1 1 0 0,0-1-1 0 0,0 1 1 0 0,0 0-1 0 0,0-1 1 0 0,0 1 0 0 0,0 1-1 0 0,0-1 1 0 0,0 0-1 0 0,0 1 1 0 0,0-1-1 0 0,-1 1 1 0 0,1 0-1 0 0,0 0 1 0 0,-1 0 0 0 0,0 0-1 0 0,3 4 1 0 0,-1-2-4 0 0,0 1 1 0 0,-1-1 0 0 0,0 1-1 0 0,0 0 1 0 0,0 0 0 0 0,0 0-1 0 0,-1 0 1 0 0,0 0 0 0 0,0 1-1 0 0,0-1 1 0 0,-1 1 0 0 0,0-1-1 0 0,0 1 1 0 0,0 0 0 0 0,-1-1-1 0 0,0 1 1 0 0,0 0 0 0 0,-1 8-1 0 0,-1-2-185 0 0,0 0 0 0 0,-1 0 0 0 0,0 0 0 0 0,-1 0 0 0 0,0-1 0 0 0,-1 0 0 0 0,-11 20-1 0 0,4-9-1179 0 0,-30 44-3977 0 0,39-62 4426 0 0,1-1 0 0 0,-1 1 0 0 0,-1-1 0 0 0,1 0 0 0 0,0-1 0 0 0,-1 1 0 0 0,1 0 0 0 0,-7 2 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49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0 140 0 0,'1'1'221'0'0,"0"0"0"0"0,0 0-1 0 0,0-1 1 0 0,0 1 0 0 0,0 0 0 0 0,0 0-1 0 0,0 0 1 0 0,0 0 0 0 0,-1 0 0 0 0,1 0 0 0 0,0 0-1 0 0,-1 0 1 0 0,1 1 0 0 0,-1-1 0 0 0,1 0-1 0 0,-1 0 1 0 0,0 0 0 0 0,1 1 0 0 0,-1-1 0 0 0,0 0-1 0 0,0 0 1 0 0,0 1 0 0 0,0-1 0 0 0,0 0-1 0 0,0 0 1 0 0,0 1 0 0 0,-1-1 0 0 0,1 0 0 0 0,0 0-1 0 0,-1 0 1 0 0,0 2 0 0 0,-17 45 720 0 0,11-34 255 0 0,7-12-1092 0 0,-1-1 0 0 0,1 1 1 0 0,-1-1-1 0 0,1 1 0 0 0,-1-1 0 0 0,1 0 0 0 0,0 1 0 0 0,0-1 0 0 0,0 1 1 0 0,0-1-1 0 0,0 1 0 0 0,0-1 0 0 0,0 1 0 0 0,1-1 0 0 0,-1 1 1 0 0,0-1-1 0 0,1 1 0 0 0,-1-1 0 0 0,1 1 0 0 0,0-1 0 0 0,-1 0 0 0 0,1 1 1 0 0,0-1-1 0 0,0 0 0 0 0,0 0 0 0 0,1 1 0 0 0,0 1-30 0 0,1-2 0 0 0,0 1 0 0 0,-1 0 0 0 0,1-1 0 0 0,0 1-1 0 0,0-1 1 0 0,0 0 0 0 0,0 1 0 0 0,0-2 0 0 0,0 1 0 0 0,0 0 0 0 0,4 0 0 0 0,-2 0-83 0 0,-1-1 0 0 0,1 1 0 0 0,-1-1 0 0 0,1 0 1 0 0,-1 0-1 0 0,1-1 0 0 0,-1 1 0 0 0,1-1 0 0 0,-1 0 0 0 0,0 0 0 0 0,1-1 1 0 0,-1 1-1 0 0,0-1 0 0 0,0 0 0 0 0,0 0 0 0 0,0 0 0 0 0,0 0 1 0 0,0-1-1 0 0,5-4 0 0 0,-7 4-58 0 0,0 1 0 0 0,0-1 0 0 0,-1 0-1 0 0,1 1 1 0 0,0-1 0 0 0,-1 0 0 0 0,0 0 0 0 0,1 0 0 0 0,-1 0 0 0 0,0 0 0 0 0,-1 0 0 0 0,1-1-1 0 0,-1 1 1 0 0,1 0 0 0 0,-1 0 0 0 0,0 0 0 0 0,0-1 0 0 0,0 1 0 0 0,-1 0 0 0 0,1 0 0 0 0,-1 0-1 0 0,1-1 1 0 0,-1 1 0 0 0,0 0 0 0 0,-1 0 0 0 0,1 0 0 0 0,0 0 0 0 0,-1 1 0 0 0,1-1 0 0 0,-1 0-1 0 0,0 1 1 0 0,0-1 0 0 0,0 1 0 0 0,0-1 0 0 0,-1 1 0 0 0,1 0 0 0 0,-1 0 0 0 0,1 0 0 0 0,-1 0-1 0 0,0 0 1 0 0,0 1 0 0 0,0-1 0 0 0,1 1 0 0 0,-1 0 0 0 0,-1 0 0 0 0,1 0 0 0 0,0 0 0 0 0,0 1-1 0 0,0-1 1 0 0,0 1 0 0 0,-1 0 0 0 0,1 0 0 0 0,0 0 0 0 0,0 0 0 0 0,0 0 0 0 0,-1 1 0 0 0,-3 0-1 0 0,-48 13-5841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0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48 192 712 0 0,'3'11'703'0'0,"0"0"0"0"0,-2 0-1 0 0,1 0 1 0 0,-1 0 0 0 0,-1 0-1 0 0,0 0 1 0 0,-3 21 0 0 0,1 7 470 0 0,1 15 640 0 0,-2-43-1020 0 0,-3-33-638 0 0,-12-46 94 0 0,13 54-221 0 0,0 0 0 0 0,2-1 1 0 0,0 0-1 0 0,-3-30 1 0 0,5 13-20 0 0,0 15 27 0 0,1-1 0 0 0,0 0 0 0 0,1 1 1 0 0,5-25-1 0 0,-5 39 10 0 0,-1-1 0 0 0,1 1 1 0 0,0 0-1 0 0,0-1 0 0 0,1 1 1 0 0,-1 0-1 0 0,1 0 1 0 0,-1 0-1 0 0,1 0 0 0 0,0 0 1 0 0,0 1-1 0 0,1-1 0 0 0,-1 0 1 0 0,0 1-1 0 0,1 0 0 0 0,-1-1 1 0 0,1 1-1 0 0,0 0 1 0 0,0 0-1 0 0,0 1 0 0 0,0-1 1 0 0,0 0-1 0 0,0 1 0 0 0,1 0 1 0 0,-1 0-1 0 0,0 0 0 0 0,0 0 1 0 0,5 0-1 0 0,-4 1-36 0 0,-1 0 1 0 0,1 0-1 0 0,-1 0 0 0 0,0 1 1 0 0,1-1-1 0 0,-1 1 0 0 0,0 0 1 0 0,1 0-1 0 0,-1 0 0 0 0,0 0 1 0 0,0 0-1 0 0,0 1 0 0 0,0 0 0 0 0,0-1 1 0 0,0 1-1 0 0,0 0 0 0 0,-1 1 1 0 0,1-1-1 0 0,-1 0 0 0 0,1 1 1 0 0,-1-1-1 0 0,0 1 0 0 0,0 0 1 0 0,0 0-1 0 0,0 0 0 0 0,-1 0 1 0 0,1 0-1 0 0,-1 0 0 0 0,0 0 0 0 0,1 0 1 0 0,-2 1-1 0 0,1-1 0 0 0,1 7 1 0 0,-1-3-202 0 0,1 0 0 0 0,-1 1 0 0 0,-1-1 1 0 0,1 0-1 0 0,-1 1 0 0 0,0-1 0 0 0,-1 0 1 0 0,0 1-1 0 0,0-1 0 0 0,-1 0 0 0 0,1 0 1 0 0,-2 0-1 0 0,1 0 0 0 0,-6 11 0 0 0,2-5-936 0 0,5-12 832 0 0,1 1 0 0 0,-1-1 0 0 0,0 1 0 0 0,1-1 1 0 0,-1 1-1 0 0,0-1 0 0 0,0 0 0 0 0,0 1 0 0 0,0-1 1 0 0,0 0-1 0 0,0 0 0 0 0,0 0 0 0 0,-1 0 0 0 0,1 0 0 0 0,0 0 1 0 0,0 0-1 0 0,-1 0 0 0 0,1 0 0 0 0,-1 0 0 0 0,1-1 1 0 0,-3 2-1 0 0,-5-1-938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0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33 129 164 0 0,'1'0'228'0'0,"0"0"-1"0"0,-1 0 1 0 0,1 0-1 0 0,-1 0 0 0 0,1 1 1 0 0,0-1-1 0 0,-1 0 1 0 0,1 0-1 0 0,-1 1 1 0 0,1-1-1 0 0,-1 0 1 0 0,1 1-1 0 0,-1-1 1 0 0,1 0-1 0 0,-1 1 1 0 0,1-1-1 0 0,-1 1 1 0 0,0-1-1 0 0,1 1 1 0 0,-1-1-1 0 0,0 1 1 0 0,1-1-1 0 0,-1 1 1 0 0,0 0-1 0 0,0-1 1 0 0,1 1-1 0 0,-1-1 1 0 0,0 2-1 0 0,3 27 2478 0 0,-9 35-609 0 0,6-56-1266 0 0,-15 243 3777 0 0,-5-343-4805 0 0,16 58 154 0 0,1 0 1 0 0,2-1-1 0 0,2 1 1 0 0,1 0-1 0 0,2 0 1 0 0,1 0-1 0 0,12-44 1 0 0,-15 72 67 0 0,0 1 0 0 0,1 0 1 0 0,-1-1-1 0 0,1 1 0 0 0,0 0 1 0 0,0 0-1 0 0,1 0 0 0 0,0 1 0 0 0,0-1 1 0 0,0 1-1 0 0,0 0 0 0 0,0 0 1 0 0,1 0-1 0 0,7-4 0 0 0,-10 7-3 0 0,1-1-1 0 0,0 1 1 0 0,0 0 0 0 0,-1 1-1 0 0,1-1 1 0 0,0 0-1 0 0,0 1 1 0 0,0-1 0 0 0,0 1-1 0 0,0 0 1 0 0,0 0-1 0 0,0 0 1 0 0,0 0-1 0 0,0 1 1 0 0,0-1 0 0 0,0 1-1 0 0,0 0 1 0 0,-1 0-1 0 0,1 0 1 0 0,0 0 0 0 0,0 0-1 0 0,-1 1 1 0 0,1-1-1 0 0,-1 1 1 0 0,1-1 0 0 0,-1 1-1 0 0,0 0 1 0 0,0 0-1 0 0,4 4 1 0 0,5 6-2 0 0,0 1 0 0 0,-1 1 1 0 0,0-1-1 0 0,-1 2 0 0 0,-1-1 0 0 0,0 1 0 0 0,6 18 1 0 0,34 116-328 0 0,-38-113 60 0 0,-1 0-471 0 0,3 12-1772 0 0,-11-44 1869 0 0,1 0 0 0 0,0 0 1 0 0,0 0-1 0 0,0 0 0 0 0,0 0 0 0 0,1-1 1 0 0,-1 1-1 0 0,1-1 0 0 0,4 4 0 0 0,-6-6 343 0 0,0 0 0 0 0,0-1 0 0 0,0 1 0 0 0,0-1 0 0 0,0 1-1 0 0,0-1 1 0 0,0 1 0 0 0,0-1 0 0 0,0 0 0 0 0,0 1 0 0 0,0-1-1 0 0,1 0 1 0 0,-1 0 0 0 0,0 0 0 0 0,0 0 0 0 0,0 0 0 0 0,0 0-1 0 0,0 0 1 0 0,0 0 0 0 0,2-1 0 0 0,2-3-1124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1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359 59 504 0 0,'-3'-5'289'0'0,"-1"0"0"0"0,0 1 0 0 0,-1 0 0 0 0,1 0 0 0 0,-1 0 0 0 0,0 0 1 0 0,0 0-1 0 0,0 1 0 0 0,0 0 0 0 0,-1 0 0 0 0,1 1 0 0 0,-1-1 0 0 0,0 1 0 0 0,1 1 0 0 0,-1-1 0 0 0,0 1 0 0 0,0 0 0 0 0,0 0 0 0 0,-10 0 0 0 0,-4 0-238 0 0,-1 0 0 0 0,0 2 0 0 0,0 0-1 0 0,-32 6 1 0 0,40-4-95 0 0,0 1-1 0 0,0 0 0 0 0,-21 9 0 0 0,30-11-406 0 0,0 0-1 0 0,0 0 0 0 0,0 1 0 0 0,1-1 1 0 0,-1 1-1 0 0,1 0 0 0 0,0 0 1 0 0,-5 5-1 0 0,8-5-652 0 0,4 1 81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1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8 604 0 0,'0'0'237'0'0,"-1"-1"-1"0"0,0 0 1 0 0,1 1 0 0 0,-1-1 0 0 0,0 0-1 0 0,1 1 1 0 0,-1-1 0 0 0,0 1-1 0 0,0-1 1 0 0,0 1 0 0 0,0 0-1 0 0,1-1 1 0 0,-1 1 0 0 0,0 0-1 0 0,0 0 1 0 0,0-1 0 0 0,0 1 0 0 0,0 0-1 0 0,0 0 1 0 0,0 0 0 0 0,0 0-1 0 0,0 0 1 0 0,0 0 0 0 0,0 1-1 0 0,-1-1 1 0 0,-30 15 2688 0 0,-25 31-33 0 0,54-43-2484 0 0,-12 10-29 0 0,0 1 0 0 0,2 1 0 0 0,0 0 0 0 0,0 1 0 0 0,2 1 0 0 0,0 0 0 0 0,0 0 0 0 0,-10 27 0 0 0,20-39-324 0 0,0-1 1 0 0,1 1-1 0 0,-1 0 0 0 0,1 0 0 0 0,0 0 1 0 0,0 0-1 0 0,1 0 0 0 0,-1-1 0 0 0,1 1 1 0 0,0 0-1 0 0,1 0 0 0 0,-1-1 1 0 0,1 1-1 0 0,0-1 0 0 0,0 1 0 0 0,0-1 1 0 0,0 0-1 0 0,1 0 0 0 0,0 0 0 0 0,0 0 1 0 0,0 0-1 0 0,0-1 0 0 0,1 1 0 0 0,5 4 1 0 0,10 9 15 0 0,1-1 0 0 0,1-1 0 0 0,27 16 0 0 0,-39-26-60 0 0,14 9-2 0 0,147 100-35 0 0,-151-100 16 0 0,-1 2 0 0 0,-1 0 0 0 0,0 1 0 0 0,-2 1 0 0 0,0 0 0 0 0,21 33 0 0 0,-34-47 9 0 0,1 1 1 0 0,0 0-1 0 0,-1 0 1 0 0,0 0 0 0 0,0 0-1 0 0,0 0 1 0 0,-1 0 0 0 0,0 0-1 0 0,0 1 1 0 0,0-1-1 0 0,0 0 1 0 0,-1 1 0 0 0,0-1-1 0 0,0 0 1 0 0,-1 1-1 0 0,1-1 1 0 0,-1 1 0 0 0,0-1-1 0 0,-1 0 1 0 0,1 0-1 0 0,-1 0 1 0 0,0 0 0 0 0,0 0-1 0 0,-1 0 1 0 0,1 0-1 0 0,-5 4 1 0 0,2-2-46 0 0,-1-1 0 0 0,0 0 0 0 0,0 0 0 0 0,-1-1 0 0 0,1 0 1 0 0,-1 0-1 0 0,0 0 0 0 0,-1-1 0 0 0,1 0 0 0 0,-1-1 0 0 0,0 0 0 0 0,0 0 0 0 0,0 0 0 0 0,0-1 0 0 0,0 0 0 0 0,-11 1 0 0 0,8-2-432 0 0,0-1-1 0 0,0 1 0 0 0,0-2 0 0 0,0 1 1 0 0,0-2-1 0 0,0 1 0 0 0,0-2 1 0 0,1 1-1 0 0,-1-1 0 0 0,1-1 0 0 0,-12-5 1 0 0,15 5-105 0 0,0 1 0 0 0,1-1 0 0 0,-1-1 0 0 0,1 1 0 0 0,0-1 0 0 0,0 0 0 0 0,1-1 0 0 0,-1 1 0 0 0,1-1 1 0 0,1 0-1 0 0,-1 0 0 0 0,1-1 0 0 0,0 0 0 0 0,0 1 0 0 0,1-1 0 0 0,-5-13 0 0 0,2-4-659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1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40 668 0 0,'0'0'284'0'0,"-1"0"0"0"0,0 0-1 0 0,1 0 1 0 0,-1 0 0 0 0,0-1 0 0 0,0 1 0 0 0,1 0 0 0 0,-1 0-1 0 0,1-1 1 0 0,-1 1 0 0 0,0 0 0 0 0,1-1 0 0 0,-1 1-1 0 0,1-1 1 0 0,-1 1 0 0 0,1-1 0 0 0,-1 1 0 0 0,1-1-1 0 0,-1 1 1 0 0,1-1 0 0 0,-1 1 0 0 0,1-1 0 0 0,0 0-1 0 0,-1 1 1 0 0,1-1 0 0 0,0 1 0 0 0,0-1 0 0 0,-1 0 0 0 0,1 0-1 0 0,0 1 1 0 0,0-1 0 0 0,0 0 0 0 0,0 1 0 0 0,0-2-1 0 0,1 1 86 0 0,0 0-1 0 0,0 0 0 0 0,0 0 0 0 0,1 0 0 0 0,-1 0 0 0 0,0 0 1 0 0,0 0-1 0 0,1 0 0 0 0,-1 0 0 0 0,1 1 0 0 0,-1-1 1 0 0,1 0-1 0 0,-1 1 0 0 0,2-1 0 0 0,6-2 20 0 0,1 1-1 0 0,-1 0 1 0 0,0 1-1 0 0,19-1 1 0 0,-23 2-387 0 0,1 1-1 0 0,-1-1 1 0 0,0 1 0 0 0,0 0 0 0 0,0 1 0 0 0,0-1 0 0 0,0 1-1 0 0,0 0 1 0 0,-1 0 0 0 0,1 1 0 0 0,-1-1 0 0 0,1 1 0 0 0,-1 0 0 0 0,0 0-1 0 0,0 1 1 0 0,0-1 0 0 0,5 6 0 0 0,-6-4-9 0 0,0 0 1 0 0,-1 0-1 0 0,1 0 0 0 0,-1 1 1 0 0,0-1-1 0 0,0 1 0 0 0,-1-1 1 0 0,0 1-1 0 0,0-1 1 0 0,0 1-1 0 0,0 0 0 0 0,-1 0 1 0 0,0-1-1 0 0,0 1 0 0 0,-1 0 1 0 0,-1 6-1 0 0,-1 5 6 0 0,-1 0 1 0 0,-1 0-1 0 0,-1 0 1 0 0,-11 24-1 0 0,-3 7-31 0 0,18-42 36 0 0,1-5 1 0 0,1 0 0 0 0,0 0 0 0 0,-1 1 0 0 0,1-1 0 0 0,-1 0 0 0 0,1 0-1 0 0,0 0 1 0 0,0 0 0 0 0,0 0 0 0 0,0 0 0 0 0,0 0 0 0 0,0 0 0 0 0,0 0 0 0 0,0 1 0 0 0,0-1 0 0 0,0 0 0 0 0,1 0 0 0 0,-1 0 0 0 0,0 0 0 0 0,1 0 0 0 0,-1 0 0 0 0,1 0 0 0 0,-1 0 0 0 0,1 0 0 0 0,-1 0 0 0 0,1 0 0 0 0,0-1 0 0 0,-1 1 0 0 0,1 0 0 0 0,0 0 0 0 0,0 0 0 0 0,1 0 0 0 0,5 7 1 0 0,1-1 0 0 0,-1 0 0 0 0,1 0 1 0 0,0-1-1 0 0,0 0 0 0 0,1 0 0 0 0,13 6 1 0 0,36 26 6 0 0,-54-35-14 0 0,1 1-1 0 0,-2 0 0 0 0,1 0 0 0 0,0 0 1 0 0,-1 0-1 0 0,0 0 0 0 0,0 0 0 0 0,0 1 1 0 0,3 7-1 0 0,-5-10-1 0 0,-1 0 0 0 0,0 0 0 0 0,0 0 0 0 0,0 0 0 0 0,0 0 0 0 0,0 0 0 0 0,0 0 0 0 0,0 0 0 0 0,-1 0 0 0 0,1 0 0 0 0,-1 0 1 0 0,1 0-1 0 0,-1 0 0 0 0,0 0 0 0 0,0 0 0 0 0,0 0 0 0 0,0 0 0 0 0,0-1 0 0 0,0 1 0 0 0,-1 0 0 0 0,1-1 0 0 0,0 1 0 0 0,-1-1 0 0 0,1 0 0 0 0,-1 1 0 0 0,0-1 0 0 0,-2 2 0 0 0,-9 6-534 0 0,0 1 1 0 0,-1-1-1 0 0,0-1 0 0 0,0-1 0 0 0,-1 0 0 0 0,-24 8 1 0 0,-95 18-10080 0 0,111-29 8785 0 0,-3 1 321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4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1 376 0 0,'-1'4'5091'0'0,"-4"17"-981"0"0,-7 32-2708 0 0,-5 31-387 0 0,-14 170 389 0 0,27-203-1345 0 0,4-43 80 0 0,4-34 42 0 0,61-265-61 0 0,-44 206 135 0 0,-20 80-124 0 0,1 0-1 0 0,-1 1 1 0 0,1-1-1 0 0,0 1 1 0 0,0 0-1 0 0,1 0 1 0 0,-1-1-1 0 0,1 2 1 0 0,0-1 0 0 0,0 0-1 0 0,0 0 1 0 0,8-5-1 0 0,-10 8-89 0 0,1 0-1 0 0,-1 0 1 0 0,1 0-1 0 0,0 0 0 0 0,-1 0 1 0 0,1 0-1 0 0,0 0 1 0 0,0 1-1 0 0,0-1 1 0 0,0 1-1 0 0,-1 0 1 0 0,1-1-1 0 0,0 1 0 0 0,0 0 1 0 0,0 0-1 0 0,0 0 1 0 0,0 0-1 0 0,0 1 1 0 0,0-1-1 0 0,0 0 1 0 0,0 1-1 0 0,-1 0 1 0 0,1-1-1 0 0,0 1 0 0 0,0 0 1 0 0,-1 0-1 0 0,1 0 1 0 0,0 0-1 0 0,-1 0 1 0 0,1 0-1 0 0,-1 0 1 0 0,1 0-1 0 0,-1 1 0 0 0,2 1 1 0 0,15 19 15 0 0,-1-1 0 0 0,-2 2-1 0 0,0 0 1 0 0,-1 1 0 0 0,-1 0 0 0 0,-2 1 0 0 0,10 27 0 0 0,-7-17-1320 0 0,2 1 0 0 0,35 57 0 0 0,-50-93 1226 0 0,24 30-4929 0 0,-24-29 4753 0 0,0-1 0 0 0,0 1 0 0 0,0 0 0 0 0,0-1 1 0 0,0 0-1 0 0,-1 1 0 0 0,1-1 0 0 0,0 1 0 0 0,1-1 0 0 0,-1 0 0 0 0,0 0 1 0 0,0 0-1 0 0,0 0 0 0 0,0 0 0 0 0,0 0 0 0 0,0 0 0 0 0,0 0 0 0 0,0 0 0 0 0,0 0 1 0 0,0 0-1 0 0,0-1 0 0 0,0 1 0 0 0,0 0 0 0 0,0-1 0 0 0,0 1 0 0 0,0-1 1 0 0,0 1-1 0 0,0-1 0 0 0,0 1 0 0 0,-1-1 0 0 0,1 0 0 0 0,0 1 0 0 0,0-2 0 0 0,5-5-1049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4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355 35 168 0 0,'-3'-3'268'0'0,"0"0"0"0"0,-1 0-1 0 0,0 0 1 0 0,1 0 0 0 0,-1 0 0 0 0,0 1 0 0 0,-1 0 0 0 0,1 0-1 0 0,0 0 1 0 0,0 0 0 0 0,-1 0 0 0 0,1 1 0 0 0,-1 0-1 0 0,0 0 1 0 0,1 0 0 0 0,-1 1 0 0 0,-8 0 0 0 0,-12-1-25 0 0,0 2 0 0 0,-28 5 0 0 0,24-3-22 0 0,-28 6 65 0 0,8-1-959 0 0,15-6-3203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6:54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8 100 4 0 0,'-1'-1'264'0'0,"1"0"0"0"0,-1 0 0 0 0,0-1 0 0 0,0 1 0 0 0,1 0 0 0 0,-1 0 0 0 0,1-1 0 0 0,-1 1 0 0 0,1 0 0 0 0,0-1 0 0 0,-1 1 0 0 0,1 0 0 0 0,0-1 0 0 0,0 1 0 0 0,0 0 0 0 0,0-1 0 0 0,0 1 0 0 0,0-1 0 0 0,0 1-1 0 0,0 0 1 0 0,1-1 0 0 0,-1 1 0 0 0,1 0 0 0 0,0-2 0 0 0,0 0 217 0 0,1 0-1 0 0,0 0 0 0 0,0 1 0 0 0,0-1 1 0 0,0 1-1 0 0,1-1 0 0 0,-1 1 1 0 0,1 0-1 0 0,5-4 0 0 0,1 0 383 0 0,1 0 0 0 0,1 1 0 0 0,-1 0-1 0 0,1 1 1 0 0,11-3 0 0 0,-19 6-806 0 0,0 0 0 0 0,-1 0 0 0 0,1 1 1 0 0,0 0-1 0 0,0-1 0 0 0,0 1 0 0 0,0 0 1 0 0,-1 0-1 0 0,1 1 0 0 0,0-1 0 0 0,0 1 0 0 0,0-1 1 0 0,-1 1-1 0 0,1 0 0 0 0,0 0 0 0 0,-1 0 0 0 0,1 0 1 0 0,-1 1-1 0 0,5 2 0 0 0,-4-1-26 0 0,1 0 0 0 0,-1 0 0 0 0,0 1 0 0 0,0-1-1 0 0,0 1 1 0 0,-1 0 0 0 0,1 0 0 0 0,-1 0 0 0 0,0 0 0 0 0,0 0 0 0 0,2 6-1 0 0,-1 1-21 0 0,0 1-1 0 0,0 0 1 0 0,-1 0-1 0 0,0 0 1 0 0,-1 0-1 0 0,-1 0 1 0 0,0 0-1 0 0,-3 21 1 0 0,-4 8 3 0 0,2-1 6 0 0,-3 0 0 0 0,-1-1-1 0 0,-22 58 1 0 0,29-92-16 0 0,-21 57 45 0 0,21-58-34 0 0,1 1-1 0 0,0-1 1 0 0,0 1-1 0 0,0-1 1 0 0,1 1-1 0 0,-1 0 1 0 0,1-1-1 0 0,0 1 1 0 0,1 0-1 0 0,-1-1 1 0 0,2 7-1 0 0,-1-9-10 0 0,0-1 0 0 0,1 1 0 0 0,-1 0 0 0 0,0-1 0 0 0,1 0 0 0 0,-1 1 0 0 0,1-1 0 0 0,-1 0 0 0 0,1 0 0 0 0,0 1 0 0 0,-1-1 0 0 0,1-1 0 0 0,0 1 0 0 0,0 0 0 0 0,0 0 0 0 0,0-1 0 0 0,0 1 0 0 0,0-1 0 0 0,0 1 0 0 0,0-1 0 0 0,0 0 0 0 0,0 0 0 0 0,3 0 0 0 0,52-2-57 0 0,-49 1 37 0 0,27-3-736 0 0,0-1-1 0 0,-1-2 1 0 0,42-14 0 0 0,-47 11-2586 0 0,1-2 0 0 0,-2-1 1 0 0,49-30-1 0 0,-61 32 1753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2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65 203 248 0 0,'-25'4'3432'0'0,"-15"10"13625"0"0,41-14-16933 0 0,12 7 1881 0 0,19 4-1706 0 0,16-1-255 0 0,0-3 0 0 0,1-2 0 0 0,0-1 0 0 0,0-3 0 0 0,0-3-1 0 0,0-1 1 0 0,88-17 0 0 0,333-110-505 0 0,-409 110 489 0 0,10 0-178 0 0,34-3-229 0 0,-57 14-1073 0 0,-17 2-304 0 0,-28 6 1769 0 0,-2 1-696 0 0,13-9-11479 0 0,-13 8 11814 0 0,-1 0-1 0 0,1 0 0 0 0,0 0 0 0 0,-1 0 0 0 0,1 1 0 0 0,-1-1 0 0 0,1 0 0 0 0,-1 0 1 0 0,1 0-1 0 0,-1 0 0 0 0,0 0 0 0 0,1 0 0 0 0,-1 0 0 0 0,0-2 0 0 0,0-2-860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2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1068 0 0,'3'-9'5775'0'0,"8"6"-5"0"0,21 17-1689 0 0,27 29-3353 0 0,-41-25-667 0 0,-2 0 0 0 0,0 1 0 0 0,26 41-1 0 0,-33-45-91 0 0,-1 0-1 0 0,-1 1 1 0 0,0 0-1 0 0,-1 0 1 0 0,-1 0-1 0 0,0 1 0 0 0,-2 0 1 0 0,0 0-1 0 0,0 0 1 0 0,-1 28-1 0 0,-2-36-347 0 0,-1 0-1 0 0,0 0 0 0 0,-1 0 0 0 0,0 0 1 0 0,0 0-1 0 0,-1 0 0 0 0,0 0 1 0 0,-1-1-1 0 0,0 0 0 0 0,0 1 1 0 0,-1-1-1 0 0,0-1 0 0 0,0 1 0 0 0,-11 11 1 0 0,5-7-1230 0 0,-1 0 1 0 0,-1-1 0 0 0,-22 17-1 0 0,-19 4-2111 0 0,21-17 2331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3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0 196 672 0 0,'13'12'2631'0'0,"-9"-7"-2020"0"0,-1 0 0 0 0,0 1 0 0 0,0 0 0 0 0,0 0 0 0 0,-1 0-1 0 0,0 0 1 0 0,0 0 0 0 0,2 13 0 0 0,6 21 1352 0 0,-2-7 263 0 0,-3-11-632 0 0,-2 0-52 0 0,-3-7-605 0 0,-3-20-932 0 0,-5-6 4 0 0,-21-50 121 0 0,24 40-114 0 0,1-1-1 0 0,1 0 1 0 0,1 0 0 0 0,1 0-1 0 0,3-37 1 0 0,-2 50-14 0 0,2 0 1 0 0,-1 0 0 0 0,1 1-1 0 0,0-1 1 0 0,1 0-1 0 0,0 0 1 0 0,1 1 0 0 0,-1 0-1 0 0,2 0 1 0 0,-1 0-1 0 0,1 0 1 0 0,0 1 0 0 0,1-1-1 0 0,0 1 1 0 0,0 1-1 0 0,10-10 1 0 0,-14 15-4 0 0,-1-1-1 0 0,1 1 1 0 0,-1 0 0 0 0,1 0 0 0 0,-1 0-1 0 0,1 0 1 0 0,0 0 0 0 0,0 0 0 0 0,-1 0 0 0 0,1 1-1 0 0,0-1 1 0 0,0 1 0 0 0,0-1 0 0 0,0 1-1 0 0,0 0 1 0 0,0-1 0 0 0,0 1 0 0 0,0 0-1 0 0,0 1 1 0 0,0-1 0 0 0,-1 0 0 0 0,1 0-1 0 0,0 1 1 0 0,0-1 0 0 0,0 1 0 0 0,0 0-1 0 0,0-1 1 0 0,-1 1 0 0 0,1 0 0 0 0,0 0-1 0 0,0 0 1 0 0,-1 0 0 0 0,1 0 0 0 0,-1 1-1 0 0,1-1 1 0 0,-1 0 0 0 0,0 1 0 0 0,1-1-1 0 0,-1 1 1 0 0,0 0 0 0 0,0-1 0 0 0,0 1 0 0 0,0 0-1 0 0,0 1 1 0 0,1 1-19 0 0,0 0 0 0 0,0 1-1 0 0,0-1 1 0 0,-1 0 0 0 0,0 0 0 0 0,0 1-1 0 0,0-1 1 0 0,0 0 0 0 0,-1 1 0 0 0,0-1-1 0 0,0 1 1 0 0,0-1 0 0 0,0 1-1 0 0,-1-1 1 0 0,1 0 0 0 0,-1 1 0 0 0,0-1-1 0 0,-4 8 1 0 0,-16 20-909 0 0,-17 8-1934 0 0,-11-2-4502 0 0,34-31 4096 0 0,9-4 1879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3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44 232 0 0,'1'0'148'0'0,"-1"0"0"0"0,1 0 1 0 0,-1 0-1 0 0,0 0 0 0 0,1 0 0 0 0,-1 0 0 0 0,1 0 0 0 0,-1 0 1 0 0,1 0-1 0 0,-1 1 0 0 0,0-1 0 0 0,1 0 0 0 0,-1 0 0 0 0,1 0 1 0 0,-1 1-1 0 0,0-1 0 0 0,1 0 0 0 0,-1 1 0 0 0,0-1 0 0 0,1 0 1 0 0,-1 0-1 0 0,0 1 0 0 0,1-1 0 0 0,-1 1 0 0 0,0-1 0 0 0,0 0 1 0 0,0 1-1 0 0,1-1 0 0 0,-1 1 0 0 0,0-1 0 0 0,0 0 0 0 0,0 1 1 0 0,0-1-1 0 0,0 1 0 0 0,0-1 0 0 0,1 1 0 0 0,-1 0 0 0 0,-5 23 1281 0 0,-9 6-1053 0 0,7-19 1337 0 0,6-3-702 0 0,16-3-503 0 0,14-7-425 0 0,-24-2-141 0 0,-1 0 1 0 0,-1 0-1 0 0,1 0 0 0 0,0 0 1 0 0,-1 0-1 0 0,0-1 1 0 0,0 0-1 0 0,0 0 1 0 0,-1 0-1 0 0,0 0 1 0 0,0 0-1 0 0,0 0 1 0 0,0 0-1 0 0,-1-1 0 0 0,0 1 1 0 0,0-1-1 0 0,0 1 1 0 0,-1-12-1 0 0,-3 6-142 0 0,-11-2-1604 0 0,13 13 1640 0 0,1-1 1 0 0,-1 1 0 0 0,0-1 0 0 0,0 1-1 0 0,1 0 1 0 0,-1-1 0 0 0,0 1-1 0 0,1 0 1 0 0,-1 0 0 0 0,0 0 0 0 0,0 0-1 0 0,0 0 1 0 0,1-1 0 0 0,-1 1-1 0 0,0 0 1 0 0,0 1 0 0 0,0-1 0 0 0,1 0-1 0 0,-1 0 1 0 0,0 0 0 0 0,0 0-1 0 0,1 1 1 0 0,-1-1 0 0 0,0 0 0 0 0,1 1-1 0 0,-1-1 1 0 0,0 0 0 0 0,1 1-1 0 0,-1-1 1 0 0,0 1 0 0 0,1-1 0 0 0,-1 1-1 0 0,1-1 1 0 0,-1 1 0 0 0,1 0-1 0 0,-1-1 1 0 0,0 2 0 0 0,0 3-936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3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0 296 492 0 0,'45'44'4258'0'0,"-26"-21"-2649"0"0,-3 1 319 0 0,-26-39-1651 0 0,3 1-263 0 0,1 0 0 0 0,0-1 0 0 0,1 0 0 0 0,0 0 0 0 0,1 0 0 0 0,1 0 0 0 0,-2-21-1 0 0,4 18 1 0 0,0 1 0 0 0,1 0 0 0 0,4-31 0 0 0,-3 41-7 0 0,1-1 0 0 0,-1 1 1 0 0,1 0-1 0 0,1-1 0 0 0,0 1 1 0 0,0 0-1 0 0,0 0 0 0 0,1 1 1 0 0,0-1-1 0 0,0 1 0 0 0,5-6 1 0 0,-6 9 12 0 0,35-32 289 0 0,-38 34-293 0 0,1 0-1 0 0,0 1 1 0 0,0-1-1 0 0,0 1 1 0 0,-1 0-1 0 0,1-1 1 0 0,0 1-1 0 0,0-1 1 0 0,0 1-1 0 0,0 0 1 0 0,0 0 0 0 0,0 0-1 0 0,-1 0 1 0 0,1-1-1 0 0,0 1 1 0 0,0 0-1 0 0,0 0 1 0 0,0 1-1 0 0,0-1 1 0 0,0 0-1 0 0,0 0 1 0 0,0 0-1 0 0,0 1 1 0 0,0-1-1 0 0,-1 0 1 0 0,1 1 0 0 0,0-1-1 0 0,0 1 1 0 0,0-1-1 0 0,-1 1 1 0 0,1-1-1 0 0,0 1 1 0 0,-1-1-1 0 0,1 1 1 0 0,0 0-1 0 0,-1-1 1 0 0,1 1-1 0 0,-1 0 1 0 0,1 0-1 0 0,-1 0 1 0 0,1-1-1 0 0,-1 1 1 0 0,1 0 0 0 0,-1 0-1 0 0,0 0 1 0 0,0 0-1 0 0,1 0 1 0 0,-1 0-1 0 0,0 0 1 0 0,0 1-1 0 0,3 9-65 0 0,-1 1 0 0 0,0 0 0 0 0,-1-1 0 0 0,0 1 0 0 0,-1 0 0 0 0,-1 0 0 0 0,1-1 0 0 0,-2 1 0 0 0,0 0 0 0 0,0-1 0 0 0,-1 1 0 0 0,-5 12 0 0 0,5-15-669 0 0,-2 0 1 0 0,1 1 0 0 0,-1-1-1 0 0,0-1 1 0 0,-1 1-1 0 0,0-1 1 0 0,0 0 0 0 0,-15 14-1 0 0,14-16-482 0 0,-2-3 102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4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54 167 472 0 0,'-3'21'6083'0'0,"-11"22"-3807"0"0,1-1-667 0 0,6-11-194 0 0,2 0 0 0 0,1 1-1 0 0,0 51 1 0 0,4-77-1354 0 0,-2 6-49 0 0,1-5-68 0 0,3-17-29 0 0,0-3 68 0 0,0 0-1 0 0,-1 0 1 0 0,-1-1-1 0 0,-2-20 1 0 0,1-27 6 0 0,3 22 9 0 0,10-88-34 0 0,-10 111 68 0 0,1 1-1 0 0,1 0 1 0 0,0 0 0 0 0,1 0 0 0 0,13-27 0 0 0,-2 21 137 0 0,-15 20-150 0 0,0 0-1 0 0,0 0 1 0 0,1 0 0 0 0,-1 0-1 0 0,0 0 1 0 0,1 0 0 0 0,-1 0-1 0 0,1 1 1 0 0,-1-1 0 0 0,1 1-1 0 0,-1-1 1 0 0,1 1 0 0 0,0 0-1 0 0,-1-1 1 0 0,3 1 0 0 0,-1 0 13 0 0,0 1 0 0 0,0-1 0 0 0,-1 1 0 0 0,1 0 0 0 0,0 0 0 0 0,-1 0 0 0 0,1 0 0 0 0,-1 0 0 0 0,1 1 0 0 0,-1-1 0 0 0,1 1 0 0 0,-1 0 0 0 0,0-1 0 0 0,0 1 0 0 0,3 3 0 0 0,3 4 47 0 0,-1 0 0 0 0,1 0 0 0 0,-2 0 0 0 0,8 13-1 0 0,3 13-108 0 0,6 31-42 0 0,3 36-316 0 0,-5-15-3994 0 0,-19-82 3397 0 0,0 0-1 0 0,0 0 0 0 0,0 0 0 0 0,0 0 0 0 0,1 0 0 0 0,0-1 0 0 0,0 1 0 0 0,1-1 0 0 0,-1 0 0 0 0,6 5 0 0 0,-4-6-525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1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0 295 216 0 0,'6'-8'675'0'0,"-1"0"-1"0"0,1 1 1 0 0,0-1 0 0 0,1 1-1 0 0,-1 1 1 0 0,1-1 0 0 0,1 1-1 0 0,-1 1 1 0 0,1-1-1 0 0,0 1 1 0 0,1 1 0 0 0,-1-1-1 0 0,11-3 1 0 0,17-5 329 0 0,75-18 1 0 0,-43 14-1011 0 0,8-7-349 0 0,36-17-1223 0 0,84-26-4539 0 0,-159 58 4608 0 0,2 6 152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4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26 660 0 0,'0'-1'165'0'0,"-1"-1"-1"0"0,1 1 1 0 0,-1 0 0 0 0,1 0 0 0 0,-1 0-1 0 0,1 0 1 0 0,-1 0 0 0 0,0 0-1 0 0,1 0 1 0 0,-1 1 0 0 0,0-1-1 0 0,0 0 1 0 0,0 0 0 0 0,0 0 0 0 0,0 1-1 0 0,0-1 1 0 0,0 0 0 0 0,0 1-1 0 0,0-1 1 0 0,0 1 0 0 0,0 0 0 0 0,0-1-1 0 0,0 1 1 0 0,0 0 0 0 0,0-1-1 0 0,-1 1 1 0 0,1 0 0 0 0,-2 0-1 0 0,-41-4 201 0 0,35 3-46 0 0,-17 1-213 0 0,-50 5-1 0 0,47-3-1263 0 0,10 0-387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5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56 252 0 0,'3'-18'5292'0'0,"13"-3"688"0"0,-13 19-5424 0 0,0 0 0 0 0,0 0 0 0 0,1 0 0 0 0,-1 1 0 0 0,1-1 0 0 0,-1 1 0 0 0,1 0 1 0 0,-1 0-1 0 0,1 0 0 0 0,6 0 0 0 0,-4 0-283 0 0,0 1-1 0 0,-1 0 1 0 0,1 0 0 0 0,0 1 0 0 0,-1 0-1 0 0,1 0 1 0 0,-1 0 0 0 0,11 4 0 0 0,-13-3-311 0 0,0-1 1 0 0,0 0 0 0 0,0 1-1 0 0,0 0 1 0 0,0 0 0 0 0,-1 0-1 0 0,1 0 1 0 0,0 0 0 0 0,1 3-1 0 0,1 2 39 0 0,0 0-1 0 0,0 0 1 0 0,-1 0-1 0 0,0 0 1 0 0,-1 1-1 0 0,0 0 1 0 0,0 0-1 0 0,0-1 1 0 0,-1 2-1 0 0,0-1 1 0 0,-1 0-1 0 0,0 0 0 0 0,0 1 1 0 0,-1-1-1 0 0,0 0 1 0 0,-1 9-1 0 0,-2 10-2 0 0,-2 1-1 0 0,-1-2 0 0 0,-13 39 0 0 0,15-53 6 0 0,1-4 4 0 0,1 0 1 0 0,-1 0-1 0 0,2 0 0 0 0,-1 0 0 0 0,0 9 0 0 0,3-16-9 0 0,-1 0-1 0 0,1 0 1 0 0,-1 0-1 0 0,1 0 1 0 0,-1 0-1 0 0,1 0 1 0 0,0-1-1 0 0,0 1 1 0 0,-1 0-1 0 0,1 0 1 0 0,0-1-1 0 0,0 1 1 0 0,0-1-1 0 0,0 1 1 0 0,0 0 0 0 0,0-1-1 0 0,0 0 1 0 0,0 1-1 0 0,0-1 1 0 0,0 0-1 0 0,0 1 1 0 0,0-1-1 0 0,2 0 1 0 0,25 4-248 0 0,-10-5-483 0 0,1 0-1 0 0,-1-2 0 0 0,0 0 0 0 0,0-1 0 0 0,0-1 0 0 0,31-12 0 0 0,-20 4-2293 0 0,0-2 0 0 0,-1 0 0 0 0,29-22-1 0 0,-38 25 1398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9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10 110 208 0 0,'18'-13'6775'0'0,"-20"33"-3986"0"0,-5 6-2209 0 0,2-1-1 0 0,0 2 0 0 0,2-1 1 0 0,1 0-1 0 0,1 1 0 0 0,1-1 1 0 0,5 34-1 0 0,-3-48-529 0 0,1 0 1 0 0,0 0-1 0 0,0-1 1 0 0,1 1-1 0 0,1-1 1 0 0,0 0-1 0 0,1 0 1 0 0,0-1-1 0 0,0 0 1 0 0,1 0-1 0 0,0 0 1 0 0,1-1-1 0 0,0 0 1 0 0,1 0-1 0 0,0-1 1 0 0,0 0-1 0 0,0-1 1 0 0,14 8-1 0 0,-17-11-57 0 0,-1-1 0 0 0,1 0 0 0 0,0 0 0 0 0,0-1 0 0 0,0 1 0 0 0,0-1 0 0 0,0-1 0 0 0,1 1 0 0 0,-1-1 0 0 0,0 0-1 0 0,1-1 1 0 0,-1 1 0 0 0,1-1 0 0 0,-1-1 0 0 0,1 1 0 0 0,-1-1 0 0 0,1 0 0 0 0,-1 0 0 0 0,0-1 0 0 0,0 0 0 0 0,1 0 0 0 0,-1-1 0 0 0,-1 1 0 0 0,1-1 0 0 0,0-1 0 0 0,-1 1 0 0 0,1-1-1 0 0,-1 0 1 0 0,0 0 0 0 0,0 0 0 0 0,5-8 0 0 0,-2 4-4 0 0,-1 0-1 0 0,0-1 1 0 0,-1 0-1 0 0,0 0 1 0 0,-1-1 0 0 0,0 0-1 0 0,0 0 1 0 0,-1 0-1 0 0,0 0 1 0 0,-1-1-1 0 0,0 1 1 0 0,0-1-1 0 0,-2 0 1 0 0,1 0-1 0 0,-1 0 1 0 0,-1 0-1 0 0,-1-20 1 0 0,-3 6 4 0 0,-1 0-1 0 0,-2 1 1 0 0,0 0-1 0 0,-17-38 1 0 0,17 46-74 0 0,-1 1 0 0 0,-1 0 0 0 0,0 1 0 0 0,-1 0 0 0 0,0 0 0 0 0,-1 1 0 0 0,-23-21 0 0 0,29 29-41 0 0,-1 2 1 0 0,1-1 0 0 0,-1 1 0 0 0,0 0 0 0 0,0 0 0 0 0,0 0-1 0 0,0 1 1 0 0,0 0 0 0 0,-1 0 0 0 0,1 1 0 0 0,0 0 0 0 0,-1 0-1 0 0,0 0 1 0 0,1 1 0 0 0,-1 0 0 0 0,1 0 0 0 0,-1 1 0 0 0,0-1-1 0 0,1 1 1 0 0,-12 4 0 0 0,10-2-488 0 0,-1 0 0 0 0,2 0 0 0 0,-1 0 0 0 0,0 1 1 0 0,1 1-1 0 0,-1-1 0 0 0,1 1 0 0 0,0 0 0 0 0,1 1 0 0 0,-1-1 0 0 0,1 1 0 0 0,0 1 0 0 0,1-1 0 0 0,0 1 0 0 0,-7 11 1 0 0,10-11-570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09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29 240 0 0,'1'-13'1209'0'0,"-2"-2"2277"0"0,-14 28-2048 0 0,4 6-900 0 0,0-1-1 0 0,2 2 1 0 0,-12 30 0 0 0,13-29-225 0 0,-35 104 555 0 0,6 2 1 0 0,-35 217-1 0 0,5-16-4158 0 0,46-229-2686 0 0,16-80 4624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97 480 0 0,'7'5'7398'0'0,"-4"11"-4320"0"0,-2 26-1637 0 0,-2-32-161 0 0,11 146 3108 0 0,-8-145-4315 0 0,-2-10-75 0 0,1 0 1 0 0,-1 1-1 0 0,1-1 1 0 0,-1 1-1 0 0,0-1 1 0 0,1 0 0 0 0,-1 1-1 0 0,0-1 1 0 0,0 1-1 0 0,0-1 1 0 0,0 1-1 0 0,0-1 1 0 0,0 1-1 0 0,-1-1 1 0 0,1 0-1 0 0,0 1 1 0 0,-1-1-1 0 0,1 1 1 0 0,-2 1-1 0 0,0-7-13 0 0,-1 1 0 0 0,1-1 0 0 0,-1 1 0 0 0,1-1 0 0 0,1 0-1 0 0,-1 0 1 0 0,0 0 0 0 0,1 0 0 0 0,0 0 0 0 0,0 0 0 0 0,-1-6 0 0 0,-2-8-26 0 0,-2-1 28 0 0,1-1 1 0 0,1 0-1 0 0,1 1 0 0 0,0-2 1 0 0,2 1-1 0 0,0 0 1 0 0,1 0-1 0 0,2 0 1 0 0,5-34-1 0 0,-7 52 21 0 0,1 0-1 0 0,-1 0 1 0 0,1 0-1 0 0,-1 0 0 0 0,1 0 1 0 0,0 0-1 0 0,0 0 1 0 0,0 0-1 0 0,0 0 0 0 0,0 1 1 0 0,0-1-1 0 0,1 0 1 0 0,-1 1-1 0 0,0-1 0 0 0,1 1 1 0 0,-1-1-1 0 0,1 1 1 0 0,0 0-1 0 0,-1-1 1 0 0,1 1-1 0 0,3-1 0 0 0,-2 1-1 0 0,1-1-1 0 0,0 1 1 0 0,0 1 0 0 0,-1-1-1 0 0,1 1 1 0 0,0-1-1 0 0,0 1 1 0 0,0 0-1 0 0,0 0 1 0 0,7 2-1 0 0,7 2-5 0 0,-1 1-1 0 0,1 1 1 0 0,30 14-1 0 0,-42-18 2 0 0,53 31-26 0 0,19 7 12 0 0,-72-38-8 0 0,1 1 1 0 0,-1-1-1 0 0,0-1 0 0 0,1 0 0 0 0,-1 1 1 0 0,1-2-1 0 0,0 1 0 0 0,-1-1 0 0 0,1 0 1 0 0,11-2-1 0 0,-16 2-54 0 0,1-1 1 0 0,-1 0-1 0 0,1 0 1 0 0,-1 0-1 0 0,1 0 0 0 0,-1 0 1 0 0,1 0-1 0 0,-1-1 1 0 0,0 1-1 0 0,0-1 0 0 0,1 0 1 0 0,-1 0-1 0 0,0 0 1 0 0,-1 0-1 0 0,1 0 1 0 0,0 0-1 0 0,-1 0 0 0 0,1 0 1 0 0,-1-1-1 0 0,1 1 1 0 0,-1 0-1 0 0,0-1 0 0 0,0 0 1 0 0,0 1-1 0 0,-1-1 1 0 0,1 1-1 0 0,0-5 0 0 0,-1 3-13 0 0,1 0 0 0 0,-1 0 0 0 0,0 0 0 0 0,0 0 0 0 0,0 0 0 0 0,-1 0 0 0 0,1 0 0 0 0,-1 0 0 0 0,0 0 0 0 0,0 0 0 0 0,0 0 0 0 0,-1 0 0 0 0,1 1 0 0 0,-1-1-1 0 0,0 0 1 0 0,0 1 0 0 0,-5-6 0 0 0,6 8 61 0 0,1 0 1 0 0,-1 0-1 0 0,0 0 0 0 0,0 0 0 0 0,0 0 0 0 0,0 1 0 0 0,-1-1 1 0 0,1 0-1 0 0,0 1 0 0 0,0-1 0 0 0,0 0 0 0 0,-1 1 0 0 0,1 0 1 0 0,0-1-1 0 0,0 1 0 0 0,-1 0 0 0 0,1-1 0 0 0,0 1 0 0 0,-1 0 0 0 0,1 0 1 0 0,0 0-1 0 0,-1 0 0 0 0,-1 1 0 0 0,0 0 1 0 0,0 0-1 0 0,0 0 1 0 0,0 0-1 0 0,1 0 1 0 0,-1 1 0 0 0,1-1-1 0 0,-1 1 1 0 0,1 0-1 0 0,-1 0 1 0 0,-2 3 0 0 0,-1 1 38 0 0,0 1 0 0 0,0 1 0 0 0,0-1 0 0 0,1 1 0 0 0,-8 15 0 0 0,9-12 184 0 0,0 1 0 0 0,1-1 1 0 0,0 1-1 0 0,0 0 1 0 0,2 0-1 0 0,-1 0 1 0 0,2 0-1 0 0,-1 1 1 0 0,3 13-1 0 0,-2-19-124 0 0,1 0 1 0 0,0-1-1 0 0,0 1 0 0 0,0 0 0 0 0,1-1 0 0 0,0 1 0 0 0,1-1 0 0 0,-1 0 0 0 0,1 0 1 0 0,0 0-1 0 0,1 0 0 0 0,-1 0 0 0 0,1-1 0 0 0,1 1 0 0 0,-1-1 0 0 0,0 0 0 0 0,11 8 1 0 0,-12-11-87 0 0,0 0 1 0 0,1-1 0 0 0,-1 1 0 0 0,0-1 0 0 0,1 1 0 0 0,-1-1 0 0 0,1 0 0 0 0,-1-1 0 0 0,1 1 0 0 0,-1 0 0 0 0,1-1-1 0 0,-1 0 1 0 0,1 0 0 0 0,0 0 0 0 0,-1 0 0 0 0,7-2 0 0 0,-3 0-98 0 0,0 0 1 0 0,1-1-1 0 0,-1 1 0 0 0,0-2 0 0 0,0 1 1 0 0,-1-1-1 0 0,11-7 0 0 0,-2-1-266 0 0,-1 0 0 0 0,0-1 0 0 0,-1 0 0 0 0,0-2 0 0 0,17-25 0 0 0,-17 21 162 0 0,-1-1 0 0 0,0 0 0 0 0,-2-1 0 0 0,0 0 0 0 0,7-28 0 0 0,-16 32 179 0 0,-1 11 55 0 0,0 11 111 0 0,-15 35 1054 0 0,16-33-1074 0 0,0 1 0 0 0,1-1 0 0 0,-1 0 0 0 0,2 1 0 0 0,-1-1 1 0 0,1 0-1 0 0,0 0 0 0 0,0-1 0 0 0,1 1 0 0 0,-1 0 0 0 0,2-1 0 0 0,-1 0 0 0 0,1 0 0 0 0,10 10 0 0 0,-6-5-117 0 0,0 0-1 0 0,0 0 1 0 0,9 20-1 0 0,-16-28-82 0 0,-1 1-1 0 0,1 0 1 0 0,-1-1-1 0 0,0 1 1 0 0,-1 0-1 0 0,1 0 1 0 0,-1-1-1 0 0,1 1 0 0 0,-1 0 1 0 0,0 0-1 0 0,0 0 1 0 0,-1 0-1 0 0,1-1 1 0 0,-1 1-1 0 0,0 0 1 0 0,0 0-1 0 0,0-1 1 0 0,-2 5-1 0 0,1-6-341 0 0,1 1 1 0 0,0-1-1 0 0,-1 1 0 0 0,1-1 0 0 0,-1 0 1 0 0,0 0-1 0 0,0 1 0 0 0,0-1 1 0 0,0 0-1 0 0,0-1 0 0 0,0 1 0 0 0,0 0 1 0 0,-1-1-1 0 0,1 1 0 0 0,0-1 1 0 0,-1 0-1 0 0,0 0 0 0 0,1 0 0 0 0,-1 0 1 0 0,0 0-1 0 0,1 0 0 0 0,-1-1 1 0 0,0 1-1 0 0,-5-1 0 0 0,2 0-824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3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26 488 0 0,'4'-2'369'0'0,"-3"1"-194"0"0,0 1 1 0 0,0-1-1 0 0,0 1 0 0 0,0-1 1 0 0,0 0-1 0 0,0 1 1 0 0,0-1-1 0 0,0 0 1 0 0,0 0-1 0 0,-1 0 1 0 0,1 0-1 0 0,0 0 0 0 0,-1 0 1 0 0,1 0-1 0 0,0 0 1 0 0,-1 0-1 0 0,1 0 1 0 0,-1 0-1 0 0,0 0 1 0 0,1-2-1 0 0,3-1 785 0 0,-7 6-157 0 0,2-1-734 0 0,-1 0 1 0 0,0 1-1 0 0,1-1 1 0 0,0 1-1 0 0,-1 0 0 0 0,1-1 1 0 0,0 1-1 0 0,0 0 1 0 0,0 0-1 0 0,0 0 1 0 0,0 0-1 0 0,1 0 0 0 0,-1 0 1 0 0,0 0-1 0 0,1 0 1 0 0,0 0-1 0 0,-1 0 0 0 0,1 3 1 0 0,-3 42 632 0 0,3-46-682 0 0,1 12 96 0 0,0-1 1 0 0,0 1-1 0 0,2-1 1 0 0,-1 0-1 0 0,1 0 1 0 0,1 0-1 0 0,7 16 1 0 0,-11-28-94 0 0,0 1 0 0 0,0-1 0 0 0,1 0 1 0 0,-1 0-1 0 0,0 1 0 0 0,0-1 0 0 0,0 0 1 0 0,0 0-1 0 0,1 1 0 0 0,-1-1 0 0 0,0 0 0 0 0,0 0 1 0 0,1 0-1 0 0,-1 0 0 0 0,0 1 0 0 0,0-1 0 0 0,1 0 1 0 0,-1 0-1 0 0,0 0 0 0 0,0 0 0 0 0,1 0 0 0 0,-1 0 1 0 0,0 0-1 0 0,0 0 0 0 0,1 0 0 0 0,-1 0 0 0 0,0 0 1 0 0,1 0-1 0 0,-1 0 0 0 0,0 0 0 0 0,0 0 1 0 0,1 0-1 0 0,-1 0 0 0 0,0 0 0 0 0,1 0 0 0 0,-1 0 1 0 0,0 0-1 0 0,0 0 0 0 0,1 0 0 0 0,-1-1 0 0 0,0 1 1 0 0,0 0-1 0 0,1 0 0 0 0,-1-1 0 0 0,16-14 281 0 0,6-21-266 0 0,-21 33-32 0 0,0 0-1 0 0,0 0 1 0 0,1 0-1 0 0,-1 0 1 0 0,1 1-1 0 0,-1-1 1 0 0,1 0-1 0 0,0 0 1 0 0,0 1-1 0 0,0 0 1 0 0,1-1-1 0 0,-1 1 1 0 0,0 0-1 0 0,1 0 1 0 0,-1 0-1 0 0,1 0 1 0 0,0 0 0 0 0,0 1-1 0 0,0-1 1 0 0,4-1-1 0 0,-3 3-8 0 0,0 0 0 0 0,0 0 0 0 0,0 0 1 0 0,-1 0-1 0 0,1 1 0 0 0,0-1 0 0 0,0 1 0 0 0,-1 0 0 0 0,1 0 0 0 0,0 1 0 0 0,-1-1 0 0 0,1 1 0 0 0,-1-1 1 0 0,0 1-1 0 0,0 0 0 0 0,1 0 0 0 0,2 4 0 0 0,11 7 148 0 0,-12-9-704 0 0,0 0 1 0 0,1 0-1 0 0,-1 0 1 0 0,1-1-1 0 0,0 1 1 0 0,0-1-1 0 0,11 4 1 0 0,-15-7 395 0 0,-1 0 0 0 0,0 0 0 0 0,1 0 0 0 0,-1 1 0 0 0,0-2 0 0 0,1 1 0 0 0,-1 0 0 0 0,0 0 0 0 0,1 0 0 0 0,-1-1-1 0 0,0 1 1 0 0,0 0 0 0 0,1-1 0 0 0,-1 1 0 0 0,0-1 0 0 0,0 0 0 0 0,0 1 0 0 0,2-2 0 0 0,-1 0-23 0 0,0 0 0 0 0,0-1-1 0 0,0 1 1 0 0,0-1 0 0 0,0 1-1 0 0,-1-1 1 0 0,1 0 0 0 0,-1 1-1 0 0,0-1 1 0 0,0 0-1 0 0,1-3 1 0 0,3-9-508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3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0 234 260 0 0,'6'-28'1453'0'0,"-2"-1"0"0"0,1-30 0 0 0,-2 34 1278 0 0,2 38-174 0 0,2 41-1487 0 0,-2 65-931 0 0,0 0-3119 0 0,-5-119 2904 0 0,0 1 0 0 0,0-1 0 0 0,0 0 0 0 0,0 1 0 0 0,0-1 0 0 0,0 1 0 0 0,0-1 0 0 0,0 0 0 0 0,0 1 0 0 0,0-1 0 0 0,0 1 0 0 0,0-1 0 0 0,0 0-1 0 0,0 1 1 0 0,0-1 0 0 0,0 1 0 0 0,0-1 0 0 0,0 0 0 0 0,1 1 0 0 0,-1-1 0 0 0,0 1 0 0 0,0-1 0 0 0,0 0 0 0 0,1 1 0 0 0,-1-1 0 0 0,0 0 0 0 0,1 0 0 0 0,-1 1 0 0 0,0-1 0 0 0,1 0 0 0 0,-1 0 0 0 0,0 1 0 0 0,1-1 0 0 0,-1 0 0 0 0,1 0-1 0 0,12-9-1945 0 0,7-21-157 0 0,-14 10 1258 0 0</inkml:trace>
  <inkml:trace contextRef="#ctx0" brushRef="#br0" timeOffset="1">125 66 684 0 0,'6'-42'2721'0'0,"-3"19"1567"0"0,-2 47-2809 0 0,-2 94-1263 0 0,-1-20-1201 0 0,11 108 0 0 0,-9-204 806 0 0,0 0 1 0 0,0 1-1 0 0,1-1 0 0 0,-1 0 1 0 0,0 0-1 0 0,1 0 0 0 0,-1 0 1 0 0,1 1-1 0 0,0-1 0 0 0,0 0 0 0 0,0 0 1 0 0,0 0-1 0 0,0-1 0 0 0,0 1 1 0 0,1 0-1 0 0,-1 0 0 0 0,0-1 1 0 0,1 1-1 0 0,0 0 0 0 0,-1-1 1 0 0,1 0-1 0 0,0 1 0 0 0,0-1 1 0 0,0 0-1 0 0,-1 0 0 0 0,1 0 1 0 0,1 0-1 0 0,-1 0 0 0 0,0 0 1 0 0,0-1-1 0 0,3 1 0 0 0,6 0-941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45 524 0 0,'3'-2'320'0'0,"-1"-1"0"0"0,0 1 0 0 0,0 0 0 0 0,0-1 1 0 0,-1 1-1 0 0,1-1 0 0 0,-1 0 0 0 0,1 0 0 0 0,-1 1 0 0 0,2-6 0 0 0,-3 7-282 0 0,0 1 1 0 0,0-1-1 0 0,0 1 0 0 0,0 0 0 0 0,0-1 1 0 0,0 1-1 0 0,-1-1 0 0 0,1 1 1 0 0,0 0-1 0 0,0-1 0 0 0,0 1 0 0 0,0 0 1 0 0,-1-1-1 0 0,1 1 0 0 0,0 0 1 0 0,0-1-1 0 0,-1 1 0 0 0,1 0 0 0 0,0-1 1 0 0,0 1-1 0 0,-1 0 0 0 0,1 0 1 0 0,0-1-1 0 0,-1 1 0 0 0,1 0 0 0 0,0 0 1 0 0,-1 0-1 0 0,0-1 0 0 0,-23-1 68 0 0,-190 24-48 0 0,74 2-4258 0 0,119-18 3165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130 205 356 0 0,'0'8'4414'0'0,"0"14"-2605"0"0,0 21-1314 0 0,3 1-1 0 0,8 55 1 0 0,-10-90-1004 0 0,-1-8 346 0 0,0 0 1 0 0,0-1-1 0 0,0 1 0 0 0,0 0 1 0 0,0 0-1 0 0,0 0 0 0 0,0 0 1 0 0,0-1-1 0 0,1 1 1 0 0,-1 0-1 0 0,0 0 0 0 0,0-1 1 0 0,1 1-1 0 0,-1 0 0 0 0,1 0 1 0 0,-1-1-1 0 0,0 1 0 0 0,1 0 1 0 0,-1-1-1 0 0,1 1 0 0 0,-1 0 1 0 0,1-1-1 0 0,0 1 0 0 0,-1-1 1 0 0,1 1-1 0 0,0 0 0 0 0</inkml:trace>
  <inkml:trace contextRef="#ctx0" brushRef="#br0" timeOffset="1">20 52 476 0 0,'-9'-17'1994'0'0,"8"15"-1555"0"0,0 0 1 0 0,-1 0 0 0 0,1-1-1 0 0,0 1 1 0 0,0 0 0 0 0,0-1-1 0 0,0 1 1 0 0,1-1 0 0 0,-1 1-1 0 0,1-1 1 0 0,0 1 0 0 0,-1-5-1 0 0,31 37-6522 0 0,-20-19 4885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4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37 900 0 0,'10'-16'2383'0'0,"0"-3"298"0"0,-11 19-2661 0 0,0 0-1 0 0,-1-1 0 0 0,1 1 0 0 0,0 0 0 0 0,0 0 1 0 0,0 0-1 0 0,0 0 0 0 0,0 0 0 0 0,0 0 1 0 0,0 0-1 0 0,0 1 0 0 0,0-1 0 0 0,0 0 1 0 0,0 1-1 0 0,0-1 0 0 0,0 0 0 0 0,0 1 0 0 0,0-1 1 0 0,0 1-1 0 0,0 0 0 0 0,0-1 0 0 0,-1 2 1 0 0,-5 1-7 0 0,0 1 0 0 0,-1 0 0 0 0,1 0 0 0 0,1 1 0 0 0,-1 0 0 0 0,1 0 0 0 0,0 1 0 0 0,0-1 0 0 0,-7 10 0 0 0,11-13 26 0 0,1 1 1 0 0,-1-1 0 0 0,1 0 0 0 0,-1 1 0 0 0,1-1 0 0 0,0 1-1 0 0,0-1 1 0 0,0 1 0 0 0,1-1 0 0 0,-1 1 0 0 0,0 0 0 0 0,1-1-1 0 0,0 1 1 0 0,-1 0 0 0 0,1 0 0 0 0,1-1 0 0 0,-1 1 0 0 0,0 0-1 0 0,0 0 1 0 0,1-1 0 0 0,0 1 0 0 0,-1-1 0 0 0,1 1 0 0 0,0 0 0 0 0,0-1-1 0 0,1 1 1 0 0,-1-1 0 0 0,0 0 0 0 0,1 1 0 0 0,0-1 0 0 0,1 2-1 0 0,7 7 266 0 0,-1-1-1 0 0,1 0 0 0 0,1 0 1 0 0,0-1-1 0 0,14 9 1 0 0,-5-6 80 0 0,-13-8-278 0 0,0 0 0 0 0,0 0-1 0 0,0 1 1 0 0,-1 0-1 0 0,1 0 1 0 0,-1 0-1 0 0,0 1 1 0 0,-1 0-1 0 0,6 8 1 0 0,-11-12-120 0 0,0 0 1 0 0,0-1-1 0 0,0 1 1 0 0,0 0-1 0 0,-1 0 0 0 0,1 0 1 0 0,-1-1-1 0 0,1 1 1 0 0,-1 0-1 0 0,0-1 0 0 0,1 1 1 0 0,-1 0-1 0 0,0-1 1 0 0,0 1-1 0 0,0-1 0 0 0,-1 1 1 0 0,1-1-1 0 0,0 0 0 0 0,0 1 1 0 0,-2 0-1 0 0,-30 25-1054 0 0,24-22 330 0 0,-1-1-1 0 0,-1 0 1 0 0,1-1 0 0 0,0 0-1 0 0,-1-1 1 0 0,1 0 0 0 0,-1-1 0 0 0,0 0-1 0 0,1 0 1 0 0,-17-2 0 0 0,7-1-478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2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235 162 1000 0 0,'54'-40'7472'0'0,"-89"51"-4858"0"0,18-2-2562 0 0,-1 2 0 0 0,1-1 0 0 0,1 2 0 0 0,0 0 0 0 0,0 1 0 0 0,1 1 0 0 0,1 0 0 0 0,0 1 0 0 0,2 1 0 0 0,-1 0 0 0 0,2 0 0 0 0,0 2 0 0 0,1-1 0 0 0,1 1-1 0 0,0 0 1 0 0,1 1 0 0 0,2 0 0 0 0,0 0 0 0 0,0 1 0 0 0,-3 30 0 0 0,9-41-52 0 0,-1-1 0 0 0,2 1 0 0 0,-1 0 0 0 0,1-1-1 0 0,1 1 1 0 0,-1-1 0 0 0,1 1 0 0 0,1-1 0 0 0,0 0 0 0 0,0 1 0 0 0,0-1-1 0 0,1-1 1 0 0,1 1 0 0 0,-1-1 0 0 0,1 1 0 0 0,0-1 0 0 0,1-1 0 0 0,-1 1-1 0 0,1-1 1 0 0,1 0 0 0 0,-1 0 0 0 0,1-1 0 0 0,11 8 0 0 0,16 8 2 0 0,1-2 0 0 0,1-1 0 0 0,70 25 0 0 0,-53-22 4 0 0,-44-17-8 0 0,0 0-1 0 0,0 0 0 0 0,-1 1 0 0 0,1 0 0 0 0,-1 0 0 0 0,0 1 0 0 0,-1 0 0 0 0,1 1 0 0 0,-1 0 0 0 0,11 13 1 0 0,-16-16 1 0 0,1 0 0 0 0,-1 0 1 0 0,0 0-1 0 0,0 1 1 0 0,0-1-1 0 0,-1 0 0 0 0,1 1 1 0 0,-1-1-1 0 0,0 1 1 0 0,0 0-1 0 0,-1-1 0 0 0,1 1 1 0 0,-1 0-1 0 0,0 0 1 0 0,-1-1-1 0 0,1 1 1 0 0,-1 0-1 0 0,0-1 0 0 0,0 1 1 0 0,0-1-1 0 0,0 1 1 0 0,-1-1-1 0 0,0 1 0 0 0,-4 6 1 0 0,4-7 3 0 0,-1 1 1 0 0,1 0-1 0 0,-1-1 0 0 0,-1 0 1 0 0,1 1-1 0 0,-1-1 0 0 0,1 0 1 0 0,-1-1-1 0 0,0 1 1 0 0,0-1-1 0 0,-1 0 0 0 0,1 0 1 0 0,-1 0-1 0 0,0 0 0 0 0,1-1 1 0 0,-1 0-1 0 0,0 0 1 0 0,0 0-1 0 0,-1-1 0 0 0,1 0 1 0 0,0 1-1 0 0,0-2 0 0 0,-1 1 1 0 0,1-1-1 0 0,-6 0 1 0 0,4 0 4 0 0,0-1 1 0 0,0-1-1 0 0,0 1 1 0 0,1-1 0 0 0,-1 0-1 0 0,0-1 1 0 0,1 1-1 0 0,0-1 1 0 0,0-1 0 0 0,0 1-1 0 0,0-1 1 0 0,0 0 0 0 0,1 0-1 0 0,-1-1 1 0 0,1 1-1 0 0,0-1 1 0 0,1 0 0 0 0,-1-1-1 0 0,-3-5 1 0 0,1-2 11 0 0,0-1-1 0 0,0 1 1 0 0,2-1 0 0 0,0-1 0 0 0,0 1 0 0 0,1-1-1 0 0,1 1 1 0 0,0-1 0 0 0,1 0 0 0 0,1-29 0 0 0,1 3-106 0 0,3 0 0 0 0,12-71 0 0 0,-4 66-826 0 0,2 0 0 0 0,2 1 0 0 0,2 1 0 0 0,37-72-1 0 0,112-157-5673 0 0,-137 233 5599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5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17 252 0 0,'1'-3'7934'0'0,"-3"22"-5608"0"0,-17 131 3281 0 0,14 80-4162 0 0,5-184-1431 0 0,29-127-810 0 0,-4-43 450 0 0,-21 93 364 0 0,2 0 0 0 0,0 0 0 0 0,3 1 0 0 0,0 0 0 0 0,23-49 0 0 0,-31 77-1 0 0,-1 1 0 0 0,1 0 1 0 0,0 0-1 0 0,-1-1 0 0 0,1 1 1 0 0,0 0-1 0 0,0 0 1 0 0,0 0-1 0 0,0 0 0 0 0,0 0 1 0 0,0 0-1 0 0,0 0 0 0 0,0 0 1 0 0,0 1-1 0 0,1-1 1 0 0,-1 0-1 0 0,0 1 0 0 0,0-1 1 0 0,1 1-1 0 0,-1-1 1 0 0,0 1-1 0 0,1-1 0 0 0,-1 1 1 0 0,1 0-1 0 0,-1 0 0 0 0,3 0 1 0 0,-2 0 14 0 0,1 1 1 0 0,0 0 0 0 0,-1 0-1 0 0,1 0 1 0 0,-1 0 0 0 0,1 0 0 0 0,-1 1-1 0 0,0-1 1 0 0,1 1 0 0 0,-1 0-1 0 0,0-1 1 0 0,3 5 0 0 0,4 3 17 0 0,-1 1 1 0 0,0 0-1 0 0,-1 1 1 0 0,10 19-1 0 0,24 63-95 0 0,16 33-550 0 0,-49-112-420 0 0,1 0-1 0 0,0 0 0 0 0,16 17 0 0 0,-22-28 334 0 0,0 0 0 0 0,0 0-1 0 0,1 0 1 0 0,-1-1 0 0 0,0 1 0 0 0,1-1 0 0 0,0 1-1 0 0,-1-1 1 0 0,1 0 0 0 0,0-1 0 0 0,0 1-1 0 0,0-1 1 0 0,0 0 0 0 0,7 2 0 0 0,-1-3-944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5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21 652 0 0,'0'-2'119'0'0,"-1"1"1"0"0,0 0-1 0 0,0-1 1 0 0,0 1-1 0 0,0 0 1 0 0,0 0-1 0 0,0 0 0 0 0,0 0 1 0 0,0 0-1 0 0,0 0 1 0 0,0 0-1 0 0,-1 0 1 0 0,1 0-1 0 0,0 0 0 0 0,-1 1 1 0 0,1-1-1 0 0,0 0 1 0 0,-1 1-1 0 0,1-1 0 0 0,-1 1 1 0 0,1 0-1 0 0,-1-1 1 0 0,1 1-1 0 0,-1 0 1 0 0,1 0-1 0 0,-1 0 0 0 0,1 0 1 0 0,-3 1-1 0 0,-49-1 818 0 0,28 4-1086 0 0,0 1-1 0 0,1 1 1 0 0,0 1-1 0 0,0 1 0 0 0,0 1 1 0 0,1 1-1 0 0,-28 17 1 0 0,50-26-88 0 0,1-1 186 0 0,-1 0-1 0 0,1 0 0 0 0,0 0 1 0 0,-1 0-1 0 0,1 0 0 0 0,0 0 1 0 0,-1 0-1 0 0,1 1 0 0 0,0-1 1 0 0,0 0-1 0 0,-1 0 1 0 0,1 0-1 0 0,0 0 0 0 0,-1 1 1 0 0,1-1-1 0 0,0 0 0 0 0,0 0 1 0 0,0 1-1 0 0,-1-1 0 0 0,1 0 1 0 0,0 0-1 0 0,0 1 1 0 0,0-1-1 0 0,0 0 0 0 0,-1 1 1 0 0,1-1-1 0 0,0 0 0 0 0,0 1 1 0 0,0-1-1 0 0,0 0 0 0 0,0 1 1 0 0,0-1-1 0 0,0 1 1 0 0,4 1-973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6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2 348 0 0,'1'0'172'0'0,"0"0"0"0"0,0-1 0 0 0,-1 1 0 0 0,1 0 1 0 0,0 0-1 0 0,0-1 0 0 0,0 1 0 0 0,0 0 0 0 0,0 0 0 0 0,0 0 0 0 0,-1 0 0 0 0,1 0 0 0 0,0 0 0 0 0,0 0 1 0 0,0 1-1 0 0,0-1 0 0 0,0 0 0 0 0,-1 0 0 0 0,1 1 0 0 0,0-1 0 0 0,0 0 0 0 0,0 1 0 0 0,-1-1 0 0 0,1 1 1 0 0,0-1-1 0 0,-1 1 0 0 0,1 0 0 0 0,0-1 0 0 0,-1 1 0 0 0,1-1 0 0 0,-1 1 0 0 0,1 0 0 0 0,-1 0 0 0 0,1-1 1 0 0,-1 1-1 0 0,1 0 0 0 0,-1 0 0 0 0,0 0 0 0 0,1-1 0 0 0,-1 1 0 0 0,0 0 0 0 0,0 0 0 0 0,0 0 0 0 0,0 0 1 0 0,1 0-1 0 0,-1 0 0 0 0,0-1 0 0 0,-1 2 0 0 0,3 55 1872 0 0,-3-44-1599 0 0,2 18-313 0 0,0 0 1 0 0,8 35 0 0 0,-7-54-679 0 0,1 0 1 0 0,0 1 0 0 0,1-1-1 0 0,0 0 1 0 0,1-1-1 0 0,0 1 1 0 0,1-1 0 0 0,8 12-1 0 0,-11-20 159 0 0,1 0 1 0 0,-1 0-1 0 0,1 0 0 0 0,-1-1 0 0 0,1 1 0 0 0,0-1 0 0 0,0 0 0 0 0,1 0 0 0 0,-1 0 0 0 0,0-1 0 0 0,0 0 1 0 0,1 0-1 0 0,6 1 0 0 0,5 3-724 0 0</inkml:trace>
  <inkml:trace contextRef="#ctx0" brushRef="#br0" timeOffset="1">355 302 540 0 0,'3'-1'261'0'0,"0"1"0"0"0,-1 0 1 0 0,1 1-1 0 0,0-1 0 0 0,-1 0 0 0 0,1 1 0 0 0,0-1 1 0 0,-1 1-1 0 0,1 0 0 0 0,-1 0 0 0 0,1 0 0 0 0,-1 0 1 0 0,0 1-1 0 0,1-1 0 0 0,-1 0 0 0 0,0 1 0 0 0,0 0 1 0 0,0 0-1 0 0,0-1 0 0 0,3 5 0 0 0,-3-3-130 0 0,0 0-1 0 0,0 1 0 0 0,-1 0 0 0 0,0-1 1 0 0,1 1-1 0 0,-1 0 0 0 0,0 0 1 0 0,-1-1-1 0 0,1 1 0 0 0,-1 0 0 0 0,1 0 1 0 0,-2 7-1 0 0,0 3-128 0 0,-1 0-1 0 0,0-1 1 0 0,-1 1-1 0 0,-1-1 1 0 0,0 1-1 0 0,-12 24 1 0 0,13-31-340 0 0,-1 1 1 0 0,0-1-1 0 0,-1 1 1 0 0,0-1-1 0 0,0 0 0 0 0,0-1 1 0 0,-1 1-1 0 0,0-1 1 0 0,0 0-1 0 0,0 0 0 0 0,-1-1 1 0 0,0 0-1 0 0,0 0 1 0 0,0-1-1 0 0,-1 0 0 0 0,0 0 1 0 0,1-1-1 0 0,-11 4 0 0 0,-3-2-773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57 504 0 0,'1'24'7709'0'0,"1"-3"-6442"0"0,-1-1 1 0 0,-5 41-1 0 0,-11 101 2534 0 0,11-88-2809 0 0,-7 69-903 0 0,17-255-184 0 0,33-192-1 0 0,-36 286 124 0 0,1 1 1 0 0,11-29-1 0 0,-14 41-5 0 0,1 1 0 0 0,0-1-1 0 0,0 1 1 0 0,0 0 0 0 0,0 0 0 0 0,1 0 0 0 0,0 0-1 0 0,0 0 1 0 0,0 1 0 0 0,0-1 0 0 0,0 1 0 0 0,1 0-1 0 0,-1 0 1 0 0,8-5 0 0 0,-9 8 0 0 0,0-1-1 0 0,0 0 1 0 0,0 1 0 0 0,0 0-1 0 0,0-1 1 0 0,0 1-1 0 0,0 0 1 0 0,0 0 0 0 0,0 0-1 0 0,0 0 1 0 0,-1 1 0 0 0,1-1-1 0 0,0 0 1 0 0,0 1 0 0 0,0 0-1 0 0,0-1 1 0 0,0 1 0 0 0,0 0-1 0 0,-1 0 1 0 0,1 0-1 0 0,0 0 1 0 0,-1 0 0 0 0,1 0-1 0 0,-1 0 1 0 0,1 1 0 0 0,-1-1-1 0 0,0 1 1 0 0,3 2 0 0 0,4 6 47 0 0,-1 0 1 0 0,0 1-1 0 0,8 16 1 0 0,-4-8 10 0 0,6 12 25 0 0,19 51-1 0 0,-22-48-829 0 0,27 47 0 0 0,-35-70-620 0 0,1-1 0 0 0,0 0-1 0 0,1-1 1 0 0,15 15 0 0 0,-20-22 715 0 0,0 0-1 0 0,0 0 1 0 0,0-1-1 0 0,0 1 1 0 0,0-1 0 0 0,0 1-1 0 0,1-1 1 0 0,-1 0-1 0 0,0-1 1 0 0,1 1 0 0 0,-1 0-1 0 0,4-1 1 0 0,3 1-800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7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40 600 0 0,'-20'-8'865'0'0,"-1"1"-1"0"0,1 1 1 0 0,-1 1-1 0 0,-1 1 1 0 0,-31-3-1 0 0,1 4-660 0 0,-58 5-1 0 0,105-2-278 0 0,-3 0-254 0 0,-1 0-1 0 0,1 1 0 0 0,-1 0 0 0 0,1 1 1 0 0,-15 4-1 0 0,23-1-1809 0 0,4-3 1045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7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54 648 0 0,'0'-2'486'0'0,"0"0"0"0"0,0 0 0 0 0,0 0 0 0 0,1 0 0 0 0,-1 0 1 0 0,0 0-1 0 0,1 0 0 0 0,0 0 0 0 0,-1 0 0 0 0,1 0 0 0 0,0 1 0 0 0,0-1 0 0 0,0 0 0 0 0,0 0 0 0 0,0 1 0 0 0,1-1 1 0 0,-1 1-1 0 0,0-1 0 0 0,1 1 0 0 0,-1-1 0 0 0,1 1 0 0 0,-1 0 0 0 0,1 0 0 0 0,2-2 0 0 0,0 1-51 0 0,0 1 0 0 0,1-1-1 0 0,-1 1 1 0 0,0 0-1 0 0,1 0 1 0 0,-1 0 0 0 0,1 1-1 0 0,-1 0 1 0 0,1 0 0 0 0,8 0-1 0 0,-6 1-371 0 0,0 0-1 0 0,0 0 1 0 0,-1 0 0 0 0,1 1-1 0 0,0 0 1 0 0,-1 0-1 0 0,0 0 1 0 0,1 1-1 0 0,-1 0 1 0 0,0 0-1 0 0,0 1 1 0 0,-1 0-1 0 0,1 0 1 0 0,-1 0-1 0 0,8 9 1 0 0,-11-9-65 0 0,0 1 1 0 0,0-1-1 0 0,0 1 1 0 0,-1 0 0 0 0,0 0-1 0 0,0 0 1 0 0,0 0-1 0 0,-1 0 1 0 0,1 0 0 0 0,-1 0-1 0 0,-1 9 1 0 0,-10 55-42 0 0,4-47 28 0 0,0 0 0 0 0,-2-1 0 0 0,-1 0 0 0 0,0 0 0 0 0,-1-1 0 0 0,-2-1 0 0 0,-16 21 0 0 0,29-39 16 0 0,1 0 1 0 0,-1 0-1 0 0,0 0 1 0 0,1 0-1 0 0,-1 0 0 0 0,1 0 1 0 0,-1 0-1 0 0,1 0 1 0 0,-1 0-1 0 0,1 0 1 0 0,0 0-1 0 0,-1 0 1 0 0,1-1-1 0 0,0 1 1 0 0,0 0-1 0 0,-1-1 1 0 0,1 1-1 0 0,0 0 1 0 0,0-1-1 0 0,0 1 1 0 0,0-1-1 0 0,0 1 0 0 0,0-1 1 0 0,0 0-1 0 0,0 1 1 0 0,0-1-1 0 0,0 0 1 0 0,2 0-1 0 0,45 18 10 0 0,-39-15-2 0 0,9 3-29 0 0,-4-1 28 0 0,0 0 0 0 0,-1 0 0 0 0,1 1 0 0 0,-1 1 1 0 0,17 12-1 0 0,-27-17-27 0 0,-1 0-1 0 0,1 0 1 0 0,-1 0 0 0 0,1 1 0 0 0,-1-1 0 0 0,0 1 0 0 0,0-1 0 0 0,0 1 0 0 0,-1 0-1 0 0,1 0 1 0 0,-1 0 0 0 0,1 0 0 0 0,-1 0 0 0 0,0 0 0 0 0,0 0 0 0 0,0 0 0 0 0,-1 1-1 0 0,1-1 1 0 0,-1 0 0 0 0,0 1 0 0 0,0-1 0 0 0,0 0 0 0 0,0 0 0 0 0,0 1 0 0 0,-1-1-1 0 0,0 0 1 0 0,1 0 0 0 0,-1 1 0 0 0,-3 5 0 0 0,-1 3-696 0 0,0 0 0 0 0,-1-1 0 0 0,-1 1 0 0 0,0-1 0 0 0,-13 16 0 0 0,16-22-727 0 0,-1 0 1 0 0,1 0-1 0 0,-1-1 1 0 0,0 0-1 0 0,0 0 0 0 0,0 0 1 0 0,-12 6-1 0 0,12-8-22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7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0 920 0 0,'5'2'242'0'0,"1"-1"1"0"0,-1 1-1 0 0,0 0 0 0 0,0 1 0 0 0,0-1 0 0 0,0 1 1 0 0,0 0-1 0 0,-1 0 0 0 0,1 1 0 0 0,-1-1 0 0 0,0 1 1 0 0,0 0-1 0 0,0 0 0 0 0,-1 1 0 0 0,1-1 0 0 0,-1 1 1 0 0,0-1-1 0 0,-1 1 0 0 0,1 0 0 0 0,-1 0 1 0 0,4 10-1 0 0,-4-6-180 0 0,-1 0 1 0 0,0-1-1 0 0,0 1 1 0 0,0 0-1 0 0,-1 0 1 0 0,-1 0-1 0 0,0 0 0 0 0,0 0 1 0 0,0 0-1 0 0,-1 0 1 0 0,0-1-1 0 0,-1 1 1 0 0,-4 8-1 0 0,-1 3-58 0 0,0 1-206 0 0,0 0-1 0 0,-22 35 0 0 0,28-52-60 0 0,-1 0-1 0 0,0 0 1 0 0,0 0-1 0 0,-1 0 1 0 0,1 0-1 0 0,-1 0 1 0 0,1-1 0 0 0,-1 0-1 0 0,0 0 1 0 0,-1 0-1 0 0,1 0 1 0 0,0-1-1 0 0,-1 1 1 0 0,1-1-1 0 0,-1 0 1 0 0,0-1-1 0 0,0 1 1 0 0,-5 0-1 0 0,-6-1-841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8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96 60 0 0,'1'0'224'0'0,"-1"0"1"0"0,1 1-1 0 0,0-1 1 0 0,-1 0-1 0 0,1 0 1 0 0,-1 0-1 0 0,1 1 0 0 0,0-1 1 0 0,-1 0-1 0 0,1 1 1 0 0,-1-1-1 0 0,1 0 1 0 0,-1 1-1 0 0,1-1 0 0 0,-1 1 1 0 0,0-1-1 0 0,1 1 1 0 0,-1-1-1 0 0,1 1 1 0 0,-1-1-1 0 0,0 1 0 0 0,1-1 1 0 0,-1 1-1 0 0,0 0 1 0 0,0-1-1 0 0,0 1 1 0 0,1 0-1 0 0,3 27 2097 0 0,-7 25-863 0 0,-24 109 733 0 0,6-50-1670 0 0,12-77-540 0 0,4-30-107 0 0,3-24 28 0 0,3-25 132 0 0,3 0-1 0 0,1 0 0 0 0,2 0 0 0 0,2 0 0 0 0,2 1 1 0 0,2 1-1 0 0,19-43 0 0 0,-29 77 206 0 0,1 0 0 0 0,0 0 0 0 0,1 0 1 0 0,0 0-1 0 0,0 1 0 0 0,0 0 0 0 0,1 0 0 0 0,8-8 1 0 0,-12 13-164 0 0,0 1 0 0 0,1-1 0 0 0,-1 1 0 0 0,0-1 0 0 0,0 1 1 0 0,1-1-1 0 0,-1 1 0 0 0,1 0 0 0 0,-1 0 0 0 0,1 0 1 0 0,-1 1-1 0 0,1-1 0 0 0,0 1 0 0 0,-1-1 0 0 0,1 1 0 0 0,0 0 1 0 0,-1 0-1 0 0,1 0 0 0 0,0 0 0 0 0,0 1 0 0 0,-1-1 0 0 0,1 1 1 0 0,-1-1-1 0 0,1 1 0 0 0,0 0 0 0 0,-1 0 0 0 0,0 0 1 0 0,1 0-1 0 0,-1 1 0 0 0,0-1 0 0 0,4 3 0 0 0,7 9-16 0 0,0-1-1 0 0,-1 2 0 0 0,-1 0 0 0 0,0 0 1 0 0,-1 1-1 0 0,-1 0 0 0 0,0 1 1 0 0,-1 0-1 0 0,8 21 0 0 0,5 8-57 0 0,35 86-1987 0 0,-49-115 832 0 0,11 19-3372 0 0,-17-34 4211 0 0,0 0 1 0 0,-1 1 0 0 0,1-2-1 0 0,0 1 1 0 0,0 0-1 0 0,0 0 1 0 0,0 0 0 0 0,0 0-1 0 0,0-1 1 0 0,0 1-1 0 0,0 0 1 0 0,0-1-1 0 0,0 1 1 0 0,0-1 0 0 0,0 1-1 0 0,0-1 1 0 0,1 1-1 0 0,-1-1 1 0 0,0 0-1 0 0,0 0 1 0 0,1 0 0 0 0,-1 1-1 0 0,0-1 1 0 0,0 0-1 0 0,1-1 1 0 0,0 1 0 0 0,3-2-1057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55 652 0 0,'-9'-6'493'0'0,"1"0"0"0"0,-1 1 0 0 0,-1 0 0 0 0,1 0 0 0 0,-1 1 0 0 0,0 1 0 0 0,0-1 0 0 0,0 2 0 0 0,0-1 0 0 0,-20-1 0 0 0,-15 0-79 0 0,-50 1 0 0 0,82 3-433 0 0,-57 4-1275 0 0,68-4 452 0 0,12 3-3614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27:1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77 128 0 0,'0'-3'470'0'0,"0"0"-1"0"0,0 0 1 0 0,0 0 0 0 0,1-1-1 0 0,0 1 1 0 0,-1 0 0 0 0,1 0-1 0 0,0 0 1 0 0,0 0 0 0 0,0 0-1 0 0,1 1 1 0 0,-1-1 0 0 0,1 0-1 0 0,0 1 1 0 0,-1-1-1 0 0,1 1 1 0 0,0-1 0 0 0,1 1-1 0 0,3-4 1 0 0,-3 4-58 0 0,1 0 0 0 0,-1 0 0 0 0,1 0 0 0 0,0 0 0 0 0,-1 1 0 0 0,1-1 0 0 0,0 1 0 0 0,0 0 0 0 0,0 1 0 0 0,0-1 0 0 0,0 0 0 0 0,0 1 0 0 0,8 0 0 0 0,-7 0-328 0 0,0 1 0 0 0,0-1-1 0 0,-1 1 1 0 0,1 0 0 0 0,0 0-1 0 0,0 1 1 0 0,-1-1 0 0 0,1 1-1 0 0,-1 0 1 0 0,1 0 0 0 0,-1 1-1 0 0,0-1 1 0 0,0 1 0 0 0,0 0-1 0 0,0 0 1 0 0,-1 0 0 0 0,1 1-1 0 0,-1-1 1 0 0,0 1 0 0 0,0 0-1 0 0,0 0 1 0 0,0 0 0 0 0,-1 0-1 0 0,1 1 1 0 0,-1-1 0 0 0,2 8-1 0 0,-2-2-83 0 0,0 1 0 0 0,-1 0 0 0 0,0 0-1 0 0,-1 0 1 0 0,0 0 0 0 0,-1 0-1 0 0,-3 16 1 0 0,-23 76 2 0 0,14-61 0 0 0,4-16 8 0 0,-1 0 1 0 0,-2-1 0 0 0,-25 41-1 0 0,17-30 52 0 0,20-36-55 0 0,0 1 1 0 0,0-1-1 0 0,0 1 0 0 0,0 0 0 0 0,0-1 0 0 0,1 1 0 0 0,-1 0 0 0 0,0-1 0 0 0,0 1 1 0 0,1-1-1 0 0,-1 1 0 0 0,0-1 0 0 0,1 1 0 0 0,-1 0 0 0 0,0-1 0 0 0,1 1 0 0 0,-1-1 1 0 0,1 0-1 0 0,-1 1 0 0 0,1-1 0 0 0,-1 1 0 0 0,1-1 0 0 0,-1 0 0 0 0,1 1 0 0 0,0-1 1 0 0,-1 0-1 0 0,1 0 0 0 0,-1 1 0 0 0,1-1 0 0 0,0 0 0 0 0,-1 0 0 0 0,1 0 0 0 0,0 0 1 0 0,-1 0-1 0 0,1 0 0 0 0,-1 0 0 0 0,1 0 0 0 0,0 0 0 0 0,-1 0 0 0 0,2 0 0 0 0,35 3 7 0 0,-34-3-6 0 0,21 1-587 0 0,-1-2 0 0 0,1 0 0 0 0,-1-2 0 0 0,46-11 0 0 0,87-36-10375 0 0,-135 42 9098 0 0,4-1 197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2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15 135 1200 0 0,'-1'0'282'0'0,"1"0"-1"0"0,-1 0 0 0 0,0-1 1 0 0,0 1-1 0 0,1 0 1 0 0,-1-1-1 0 0,0 1 1 0 0,1 0-1 0 0,-1-1 0 0 0,0 1 1 0 0,1-1-1 0 0,-1 1 1 0 0,0-1-1 0 0,1 0 1 0 0,-1 1-1 0 0,1-1 0 0 0,-1 0 1 0 0,1 1-1 0 0,-1-1 1 0 0,1 0-1 0 0,0 1 1 0 0,-1-1-1 0 0,1 0 0 0 0,0 0 1 0 0,0 1-1 0 0,-1-1 1 0 0,1 0-1 0 0,0 0 0 0 0,0 0 1 0 0,0-1-1 0 0,1 0 36 0 0,-1 1-1 0 0,1-1 1 0 0,0 0-1 0 0,0 1 0 0 0,0-1 1 0 0,0 1-1 0 0,0 0 1 0 0,0-1-1 0 0,1 1 0 0 0,-1 0 1 0 0,0-1-1 0 0,1 1 1 0 0,1-1-1 0 0,51-27 2380 0 0,-20 15-2539 0 0,1 2 0 0 0,0 2 0 0 0,0 1 0 0 0,1 2 1 0 0,0 1-1 0 0,41-1 0 0 0,-74 7-164 0 0,0 0 0 0 0,-1 0 0 0 0,1 0 0 0 0,0 0 0 0 0,-1 0 0 0 0,1 1 0 0 0,-1-1 0 0 0,1 1 0 0 0,-1 0 0 0 0,1-1 0 0 0,-1 1 1 0 0,1 1-1 0 0,-1-1 0 0 0,0 0 0 0 0,1 0 0 0 0,-1 1 0 0 0,0-1 0 0 0,0 1 0 0 0,0 0 0 0 0,0 0 0 0 0,-1 0 0 0 0,1 0 0 0 0,0 0 0 0 0,-1 0 1 0 0,1 0-1 0 0,-1 0 0 0 0,0 1 0 0 0,0-1 0 0 0,0 0 0 0 0,0 1 0 0 0,0-1 0 0 0,0 1 0 0 0,-1-1 0 0 0,1 1 0 0 0,0 3 0 0 0,0 10-17 0 0,-1 0-1 0 0,-1-1 0 0 0,0 1 0 0 0,-1 0 0 0 0,-4 16 0 0 0,-2 30 11 0 0,6-23-2 0 0,1-28 12 0 0,1-1 0 0 0,-1 1 0 0 0,2 0 0 0 0,1 14 0 0 0,0-17 4 0 0,1 0-1 0 0,-1-1 1 0 0,1 1 0 0 0,0 0-1 0 0,1-1 1 0 0,0 0 0 0 0,0 0-1 0 0,0 0 1 0 0,1 0 0 0 0,0-1-1 0 0,10 10 1 0 0,8 5-18 0 0,46 33 0 0 0,-47-39 3 0 0,-1 1 0 0 0,25 26 1 0 0,-43-40 12 0 0,-1 0 0 0 0,0 0 0 0 0,0 0 0 0 0,-1 0 0 0 0,1 1 0 0 0,0-1 0 0 0,-1 1 0 0 0,1-1 1 0 0,-1 1-1 0 0,0 0 0 0 0,0-1 0 0 0,0 1 0 0 0,0 0 0 0 0,-1 0 0 0 0,1 0 0 0 0,-1 0 0 0 0,1 0 0 0 0,-1 0 0 0 0,0-1 0 0 0,0 1 0 0 0,-1 0 0 0 0,0 4 0 0 0,0-3-28 0 0,-1-1 0 0 0,0 1-1 0 0,0 0 1 0 0,0 0-1 0 0,0-1 1 0 0,-1 1-1 0 0,1-1 1 0 0,-1 0 0 0 0,0 0-1 0 0,0 0 1 0 0,0 0-1 0 0,0 0 1 0 0,-6 3 0 0 0,-7 4-632 0 0,-1-1 1 0 0,0 0 0 0 0,-1-2 0 0 0,1 0-1 0 0,-29 7 1 0 0,32-9-403 0 0,-1-1 0 0 0,1 0 1 0 0,-1-2-1 0 0,0 0 0 0 0,0 0 0 0 0,0-1 0 0 0,0-1 0 0 0,0-1 1 0 0,0 0-1 0 0,-17-3 0 0 0,12-3-181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41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0 420 0 0,'19'4'3469'0'0,"2"-1"5015"0"0,-7 47-6872 0 0,-9-9-1553 0 0,1 75 0 0 0,-4-30-33 0 0,0-35-9 0 0,-7 79-1 0 0,-4-83 2 0 0,-1 17 15 0 0,10-57-38 0 0,1 3 81 0 0,17-9 25 0 0,129-29 407 0 0,-83 14-423 0 0,107-9 1 0 0,38 23 386 0 0,46-3-273 0 0,-225-1-175 0 0,0-1 1 0 0,0-1-1 0 0,44-17 1 0 0,-36 5-51 0 0,-27 12 22 0 0,-1 0-1 0 0,1 1 0 0 0,-1 1 0 0 0,1-1 1 0 0,1 2-1 0 0,-1-1 0 0 0,0 2 0 0 0,20-3 1 0 0,8 3-64 0 0,-38 2 55 0 0,-2-14-24 0 0,-1 1 0 0 0,-1-1 0 0 0,0 1 0 0 0,-1 0 0 0 0,-5-13 0 0 0,-5-17 36 0 0,2-2 41 0 0,1-1 0 0 0,3 0 0 0 0,2-1 0 0 0,-1-54 0 0 0,7 101-20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42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21 266 604 0 0,'-2'2'375'0'0,"0"0"-1"0"0,0 0 1 0 0,1 0-1 0 0,-1 0 1 0 0,1 0-1 0 0,-1 0 0 0 0,1 0 1 0 0,0 1-1 0 0,0-1 1 0 0,0 1-1 0 0,0-1 1 0 0,0 0-1 0 0,0 1 1 0 0,1 0-1 0 0,-1-1 1 0 0,1 2 2278 0 0,0-31-1382 0 0,0 14-887 0 0,2-1 0 0 0,-1 1 0 0 0,2 0 0 0 0,-1 0 0 0 0,2 0 0 0 0,0 0 0 0 0,10-20-1 0 0,1 2 350 0 0,34-50-1 0 0,-47 77-702 0 0,0 1 1 0 0,0-1-1 0 0,1 1 0 0 0,-1 0 1 0 0,1 0-1 0 0,0 0 0 0 0,0 0 1 0 0,0 0-1 0 0,0 0 0 0 0,0 1 1 0 0,0 0-1 0 0,5-3 0 0 0,-7 5-24 0 0,0 0 0 0 0,0-1 0 0 0,0 1 0 0 0,0 0-1 0 0,0 0 1 0 0,0 0 0 0 0,0 0 0 0 0,0 0-1 0 0,0 1 1 0 0,0-1 0 0 0,0 0 0 0 0,0 0 0 0 0,-1 1-1 0 0,1-1 1 0 0,0 0 0 0 0,0 1 0 0 0,0-1-1 0 0,0 1 1 0 0,-1-1 0 0 0,2 1 0 0 0,19 26 17 0 0,-12-12-105 0 0,0-1-1 0 0,2-1 1 0 0,-1 1 0 0 0,2-2 0 0 0,-1 1-1 0 0,2-2 1 0 0,0 0 0 0 0,0 0 0 0 0,1-1-1 0 0,0-1 1 0 0,22 11 0 0 0,-34-18-313 0 0,-1-1 1 0 0,1 0-1 0 0,0 1 1 0 0,-1 0-1 0 0,1-1 1 0 0,-1 1-1 0 0,0 0 1 0 0,0 0-1 0 0,1 0 0 0 0,-1 0 1 0 0,0 0-1 0 0,-1 0 1 0 0,1 0-1 0 0,0 0 1 0 0,-1 0-1 0 0,1 0 1 0 0,-1 0-1 0 0,1 1 0 0 0,-1-1 1 0 0,0 0-1 0 0,0 0 1 0 0,0 0-1 0 0,0 1 1 0 0,0-1-1 0 0,-1 0 1 0 0,1 0-1 0 0,-1 0 0 0 0,0 1 1 0 0,1-1-1 0 0,-1 0 1 0 0,-1 2-1 0 0,-3 13-1167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4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23 668 0 0,'18'-23'8735'0'0,"-32"46"-4650"0"0,-9 17-3697 0 0,2 0 1 0 0,-21 53-1 0 0,5-8-117 0 0,28-68-127 0 0,6-11-66 0 0,-1 0 1 0 0,1 0-1 0 0,0 1 0 0 0,1-1 1 0 0,0 1-1 0 0,-3 11 1 0 0,2-16 1079 0 0,8-14-348 0 0,2 5-718 0 0,0 0 0 0 0,1 1 1 0 0,0 0-1 0 0,0 1 0 0 0,0-1 1 0 0,1 2-1 0 0,0-1 0 0 0,0 1 0 0 0,0 0 1 0 0,1 1-1 0 0,-1 0 0 0 0,1 1 0 0 0,0 0 1 0 0,-1 0-1 0 0,1 1 0 0 0,20 0 1 0 0,0 2-334 0 0,0 1 0 0 0,0 1 1 0 0,0 1-1 0 0,37 12 0 0 0,-48-12-998 0 0,21 6-4236 0 0,-8 5-3288 0 0,-27-11 6986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43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5 756 0 0,'0'0'180'0'0,"1"-1"0"0"0,-1 1 0 0 0,0 0 0 0 0,0-1 0 0 0,1 1 0 0 0,-1 0 0 0 0,1-1 0 0 0,-1 1 0 0 0,0 0 0 0 0,1 0 0 0 0,-1-1 0 0 0,1 1 0 0 0,-1 0 0 0 0,0 0 0 0 0,1 0 0 0 0,-1 0 0 0 0,1 0 0 0 0,-1-1 0 0 0,1 1 0 0 0,-1 0 0 0 0,1 0 0 0 0,-1 0 0 0 0,1 0 0 0 0,-1 0 0 0 0,0 1 0 0 0,1-1 0 0 0,-1 0 0 0 0,1 0 0 0 0,-1 0 0 0 0,1 0 0 0 0,-1 0 0 0 0,1 1 0 0 0,-1-1 0 0 0,0 0 0 0 0,1 0 0 0 0,-1 1 0 0 0,0-1 0 0 0,1 0 0 0 0,-1 0 0 0 0,1 1 0 0 0,21 12 3206 0 0,43 36-443 0 0,26 19-1616 0 0,-1-4-5654 0 0,-73-53 1194 0 0,16 13-3384 0 0,-23-11 5090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44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7 300 0 0,'6'9'8893'0'0,"-5"-9"-8507"0"0,-1 0 1 0 0,1 0 0 0 0,0 0-1 0 0,20 4 3793 0 0,31-3-3983 0 0,-40-2 404 0 0,185-9-592 0 0,-113 1-7285 0 0,-83 8 6986 0 0,0 1-1 0 0,1 0 1 0 0,-1 0-1 0 0,0 1 1 0 0,0-1-1 0 0,1 0 1 0 0,-1 0-1 0 0,0 1 0 0 0,0-1 1 0 0,0 0-1 0 0,1 1 1 0 0,-1-1-1 0 0,0 1 1 0 0,0 0-1 0 0,0-1 0 0 0,0 1 1 0 0,0 0-1 0 0,0 0 1 0 0,1 1-1 0 0,4 6-1278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45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27 620 0 0,'0'-5'939'0'0,"0"4"-639"0"0,-1 0 1 0 0,1 0 0 0 0,0 1-1 0 0,0-1 1 0 0,0 0 0 0 0,0 0-1 0 0,0 1 1 0 0,0-1 0 0 0,0 0 0 0 0,0 0-1 0 0,11-12 10890 0 0,5 34-9050 0 0,10 19-1933 0 0,-7-9-184 0 0,0 0 1 0 0,3-2 0 0 0,0-1 0 0 0,2 0 0 0 0,0-2-1 0 0,2-1 1 0 0,32 24 0 0 0,-42-37-458 0 0,1-2 0 0 0,0 0 0 0 0,1 0 0 0 0,0-2-1 0 0,1 0 1 0 0,36 9 0 0 0,-38-14-1826 0 0,2 0 1 0 0,-1-1-1 0 0,0 0 0 0 0,29-3 1 0 0,-28 1 379 0 0,-3 0 276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46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1 328 0 0,'-11'0'8924'0'0,"2"7"-3683"0"0,-2 25-2038 0 0,5 16-4399 0 0,7-25 2582 0 0,1-7-1231 0 0,2 0 1 0 0,-1 0 0 0 0,2 0-1 0 0,0-1 1 0 0,12 24 0 0 0,9 2-42 0 0,-2-16-72 0 0,-20-20-46 0 0,1-1 0 0 0,0 0 0 0 0,0-1 0 0 0,0 1 0 0 0,0-1 0 0 0,1 0 0 0 0,-1-1 0 0 0,1 1 0 0 0,0-1 0 0 0,8 2 0 0 0,-11-3-20 0 0,-1-1 0 0 0,1 1 0 0 0,-1-1 0 0 0,0 0 0 0 0,1 0 0 0 0,-1 0 0 0 0,1 0 1 0 0,-1 0-1 0 0,0 0 0 0 0,1-1 0 0 0,-1 1 0 0 0,1-1 0 0 0,-1 0 0 0 0,0 0 1 0 0,0 0-1 0 0,1 0 0 0 0,-1 0 0 0 0,0 0 0 0 0,0 0 0 0 0,0-1 0 0 0,0 1 1 0 0,-1-1-1 0 0,1 0 0 0 0,0 1 0 0 0,0-1 0 0 0,-1 0 0 0 0,1 0 0 0 0,-1 0 1 0 0,2-3-1 0 0,0-1-66 0 0,1-1 0 0 0,-1 0 0 0 0,0 1 0 0 0,-1-1 0 0 0,0 0 0 0 0,0 0 0 0 0,0-1 0 0 0,-1 1 0 0 0,0 0 0 0 0,0-1 0 0 0,-1 1 0 0 0,0 0 0 0 0,-1-1 0 0 0,1 1 0 0 0,-1 0 0 0 0,0-1 0 0 0,-1 1 0 0 0,0 0 0 0 0,0 0 0 0 0,-4-8 0 0 0,1 6-155 0 0,-2-6 176 0 0,0 1-1 0 0,-1-1 0 0 0,-1 2 0 0 0,-11-14 1 0 0,17 23-31 0 0,1 1 0 0 0,-2 0 1 0 0,1 0-1 0 0,0 1 0 0 0,-1-1 1 0 0,1 1-1 0 0,-1-1 0 0 0,0 1 1 0 0,0 0-1 0 0,-7-2 0 0 0,7 3-120 0 0,1 0 0 0 0,0 0 0 0 0,0 1 0 0 0,-1 0 0 0 0,1 0 0 0 0,0 0 0 0 0,-1 0 0 0 0,1 0 0 0 0,-6 2 0 0 0,8-2 98 0 0,1 0 0 0 0,-1 0 0 0 0,0 0 0 0 0,1 0 0 0 0,-1 0 0 0 0,0 0 0 0 0,1 0 0 0 0,-1 0 0 0 0,0 0 0 0 0,1 1 0 0 0,-1-1 0 0 0,1 0 0 0 0,-1 0 0 0 0,0 1 0 0 0,1-1 0 0 0,-1 1 0 0 0,1-1 0 0 0,-1 0 0 0 0,1 1 0 0 0,-1-1 0 0 0,1 1 0 0 0,0-1 0 0 0,-1 1 0 0 0,1-1 0 0 0,-1 1 0 0 0,1-1 0 0 0,0 1 0 0 0,0 0 0 0 0,-1-1 0 0 0,1 1 0 0 0,0-1 0 0 0,0 1 0 0 0,0 0 1 0 0,-1-1-1 0 0,1 2 0 0 0,12 18-5282 0 0,-7-14 4498 0 0,0 1-337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47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50 473 1164 0 0,'13'0'5669'0'0,"-19"-11"-989"0"0,-6-10-3140 0 0,2-5-1037 0 0,1 0 0 0 0,2-1 0 0 0,0 1 0 0 0,-4-45-1 0 0,11 60-526 0 0,-1 0-1 0 0,2 0 0 0 0,0 0 0 0 0,0 0 0 0 0,1 1 0 0 0,0-1 1 0 0,7-19-1 0 0,-6 22 37 0 0,1 0 0 0 0,0 0 0 0 0,1 0-1 0 0,-1 0 1 0 0,2 0 0 0 0,7-8 0 0 0,-10 13-15 0 0,1 0-1 0 0,-1-1 0 0 0,1 2 1 0 0,0-1-1 0 0,0 0 1 0 0,0 1-1 0 0,0 0 1 0 0,0-1-1 0 0,0 2 1 0 0,1-1-1 0 0,-1 0 1 0 0,1 1-1 0 0,-1 0 0 0 0,10-1 1 0 0,44 3-61 0 0,-36 3 33 0 0,1 1 0 0 0,21 8 1 0 0,9 6-5 0 0,-37-13 32 0 0,-5-1 9 0 0,-8-3-4 0 0,1-1 0 0 0,0 1 1 0 0,0 0-1 0 0,0-1 0 0 0,0 0 0 0 0,0 0 0 0 0,0 0 0 0 0,0-1 0 0 0,0 1 1 0 0,5-1-1 0 0,-8 0-13 0 0,0 0 0 0 0,0 0 1 0 0,0-1-1 0 0,0 1 0 0 0,0 0 0 0 0,0 0 1 0 0,-1-1-1 0 0,1 1 0 0 0,0-1 1 0 0,0 1-1 0 0,0-1 0 0 0,0 1 0 0 0,0-1 1 0 0,-1 1-1 0 0,1-1 0 0 0,0 0 1 0 0,-1 1-1 0 0,1-1 0 0 0,0 0 0 0 0,-1 0 1 0 0,1 1-1 0 0,-1-1 0 0 0,1 0 0 0 0,0-2 1 0 0,6-30-568 0 0,-6 28 464 0 0,-1 1 1 0 0,0-1 0 0 0,-1 1-1 0 0,1-1 1 0 0,-1 0 0 0 0,0 1-1 0 0,0-1 1 0 0,0 1 0 0 0,0-1-1 0 0,-1 1 1 0 0,-3-7 0 0 0,4 9 58 0 0,0 1 0 0 0,0 0 0 0 0,0 0 0 0 0,0 0 0 0 0,-1-1 0 0 0,1 1 0 0 0,0 0 0 0 0,-1 0 0 0 0,1 1 0 0 0,0-1 0 0 0,-1 0 1 0 0,1 0-1 0 0,-1 1 0 0 0,1-1 0 0 0,-1 1 0 0 0,1-1 0 0 0,-1 1 0 0 0,0 0 0 0 0,1-1 0 0 0,-1 1 0 0 0,-2 0 0 0 0,1 1 12 0 0,0 0 0 0 0,-1 0-1 0 0,1 1 1 0 0,0-1-1 0 0,0 1 1 0 0,0 0 0 0 0,0-1-1 0 0,0 1 1 0 0,0 1-1 0 0,-3 2 1 0 0,-4 5 36 0 0,0-1 0 0 0,1 1 0 0 0,0 1 0 0 0,1 0 0 0 0,0 0 0 0 0,1 1 0 0 0,0-1-1 0 0,1 2 1 0 0,0-1 0 0 0,1 1 0 0 0,0-1 0 0 0,1 1 0 0 0,-4 21 0 0 0,6-24 8 0 0,1 0 1 0 0,-1 1-1 0 0,2-1 1 0 0,-1 0-1 0 0,2 0 0 0 0,-1 0 1 0 0,1 0-1 0 0,1 1 1 0 0,0-1-1 0 0,0-1 0 0 0,1 1 1 0 0,0 0-1 0 0,1-1 0 0 0,0 1 1 0 0,0-1-1 0 0,1 0 1 0 0,0 0-1 0 0,12 14 0 0 0,-14-20-4 0 0,0 1 0 0 0,0-1 0 0 0,0 0 0 0 0,1 0 1 0 0,-1 0-1 0 0,1-1 0 0 0,0 1 0 0 0,0-1 0 0 0,0 0 0 0 0,0 0 0 0 0,0-1 0 0 0,0 1 0 0 0,1-1 0 0 0,-1 1 0 0 0,0-2 0 0 0,1 1 0 0 0,5 0 0 0 0,-3-1-8 0 0,-1 0 0 0 0,1-1 0 0 0,0 0 0 0 0,-1-1 1 0 0,1 1-1 0 0,-1-1 0 0 0,0-1 0 0 0,1 1 0 0 0,-1-1 0 0 0,8-5 0 0 0,9-7-41 0 0,0-2 0 0 0,-2 0-1 0 0,0-2 1 0 0,25-28 0 0 0,-43 44 47 0 0,23-16-1662 0 0,-25 19 1466 0 0,0-1 0 0 0,-1 1 0 0 0,1-1 0 0 0,0 1 0 0 0,-1-1 0 0 0,1 1-1 0 0,0 0 1 0 0,0-1 0 0 0,0 1 0 0 0,-1 0 0 0 0,1 0 0 0 0,0 0 0 0 0,0-1 0 0 0,0 1 0 0 0,0 0-1 0 0,-1 0 1 0 0,1 0 0 0 0,0 0 0 0 0,0 0 0 0 0,0 1 0 0 0,0-1 0 0 0,-1 0 0 0 0,1 0 0 0 0,0 0-1 0 0,0 1 1 0 0,0-1 0 0 0,-1 0 0 0 0,1 1 0 0 0,0-1 0 0 0,0 1 0 0 0,-1-1 0 0 0,2 2 0 0 0,-1 2-1223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48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27 676 0 0,'-2'-27'5611'0'0,"-2"42"-1410"0"0,1 45-334 0 0,17 36-1728 0 0,21 47-957 0 0,44 89-1052 0 0,-78-229-119 0 0,27 74-22 0 0,18 38-172 0 0,-26-69-745 0 0,-16-35-1681 0 0,2-25-9439 0 0,-5 7 11013 0 0,-1 0 148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48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1 365 300 0 0,'45'-19'5765'0'0,"35"-17"134"0"0,-34 9-4520 0 0,-17 6-1227 0 0,-1-10-61 0 0,-22 22-84 0 0,-1 1 0 0 0,0 0 0 0 0,-1-1 1 0 0,0 0-1 0 0,3-11 0 0 0,-5 14-12 0 0,0 0 1 0 0,-1 0-1 0 0,1 0 0 0 0,-1 0 1 0 0,-1 0-1 0 0,1 0 0 0 0,-1 0 0 0 0,0-1 1 0 0,0 1-1 0 0,-1 0 0 0 0,0 0 1 0 0,0 0-1 0 0,-1 0 0 0 0,1 0 1 0 0,-1 0-1 0 0,-3-6 0 0 0,4 10-11 0 0,0 1 0 0 0,0-1 0 0 0,0 0 0 0 0,0 1 0 0 0,0 0 0 0 0,0-1 1 0 0,0 1-1 0 0,-1-1 0 0 0,1 1 0 0 0,0 0 0 0 0,-1 0 0 0 0,1 0 0 0 0,-1 0 0 0 0,1 0 0 0 0,-1 0 0 0 0,0 0 0 0 0,1 1 0 0 0,-1-1 0 0 0,0 0 0 0 0,1 1 0 0 0,-1 0 0 0 0,0-1 0 0 0,0 1 0 0 0,-2 0 0 0 0,1 0-1 0 0,-1 1 0 0 0,1-1 0 0 0,0 1 0 0 0,-1 0-1 0 0,1 0 1 0 0,0 0 0 0 0,-1 1 0 0 0,1-1 0 0 0,0 1 0 0 0,0 0-1 0 0,-5 4 1 0 0,1-1 8 0 0,-1 2 0 0 0,2-1 1 0 0,-1 0-1 0 0,1 1 0 0 0,0 0 0 0 0,1 1 0 0 0,-1 0 0 0 0,-7 15 1 0 0,1 21 44 0 0,10-35 1 0 0,1-1-1 0 0,1 1 1 0 0,-1-1 0 0 0,2 1 0 0 0,-1 0 0 0 0,1-1 0 0 0,0 1-1 0 0,1-1 1 0 0,0 0 0 0 0,0 1 0 0 0,1-1 0 0 0,0 0 0 0 0,0 0-1 0 0,1 0 1 0 0,0-1 0 0 0,1 0 0 0 0,-1 1 0 0 0,9 8-1 0 0,-7-10 29 0 0,0 1-1 0 0,0-1 0 0 0,1-1 0 0 0,11 8 0 0 0,-2-3 40 0 0,0-2-1 0 0,1 0 1 0 0,0 0 0 0 0,1-2 0 0 0,-1 0 0 0 0,1-1 0 0 0,0-1 0 0 0,0-1 0 0 0,35 3 0 0 0,0-9 385 0 0,-51 2-475 0 0,0 1 0 0 0,1-1-1 0 0,-1 1 1 0 0,0-1-1 0 0,0 0 1 0 0,1 0-1 0 0,-1 0 1 0 0,0 0-1 0 0,0 0 1 0 0,0 0 0 0 0,0 0-1 0 0,2-3 1 0 0,-3 3-12 0 0,1-1 0 0 0,0 0 1 0 0,-1-1-1 0 0,0 1 0 0 0,1 0 1 0 0,-1 0-1 0 0,0-1 0 0 0,0 1 0 0 0,0 0 1 0 0,-1-1-1 0 0,1 1 0 0 0,-1-1 1 0 0,1 1-1 0 0,-1-1 0 0 0,1-4 1 0 0,-2-7-108 0 0,0-1 1 0 0,-1 1-1 0 0,-1-1 1 0 0,-5-18-1 0 0,-2-14-564 0 0,10-3-256 0 0,1 44 705 0 0,0-1 0 0 0,1 1 0 0 0,0 0 0 0 0,0 0 0 0 0,0-1 0 0 0,1 1 0 0 0,6-10 0 0 0,-4 8-104 0 0,1 1 1 0 0,-1 1 0 0 0,2-1 0 0 0,-1 1 0 0 0,1 0 0 0 0,0 0 0 0 0,0 1 0 0 0,0 0 0 0 0,1 0 0 0 0,15-7-1 0 0,2 2-597 0 0,-1 0-1 0 0,2 1 0 0 0,-1 2 0 0 0,1 0 0 0 0,0 2 1 0 0,32-2-1 0 0,6 3-417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3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0 940 0 0,'4'2'588'0'0,"-1"1"1"0"0,1-1-1 0 0,-1 1 0 0 0,0-1 1 0 0,0 1-1 0 0,0 0 1 0 0,0 1-1 0 0,0-1 0 0 0,-1 0 1 0 0,0 1-1 0 0,1-1 0 0 0,1 6 1 0 0,21 49 1568 0 0,-21-47-1751 0 0,68 210 1609 0 0,7 17-4847 0 0,-64-201 1106 0 0,2-1-1 0 0,1 0 1 0 0,2-1-1 0 0,31 40 1 0 0,-22-40 299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49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0 280 0 0,'-7'7'6051'0'0,"-21"27"-4514"0"0,19-21-979 0 0,0 0 0 0 0,2 1 0 0 0,0 0 1 0 0,0 0-1 0 0,1 0 0 0 0,1 1 0 0 0,0 0 0 0 0,-4 27 0 0 0,8-39-533 0 0,1 0 0 0 0,-1 0-1 0 0,1 0 1 0 0,0 0 0 0 0,0 0-1 0 0,1 0 1 0 0,-1 0 0 0 0,0-1 0 0 0,1 1-1 0 0,0 0 1 0 0,0 0 0 0 0,0 0 0 0 0,0-1-1 0 0,0 1 1 0 0,0-1 0 0 0,1 1-1 0 0,-1-1 1 0 0,1 1 0 0 0,0-1 0 0 0,-1 0-1 0 0,1 0 1 0 0,0 1 0 0 0,1-2-1 0 0,-1 1 1 0 0,0 0 0 0 0,0 0 0 0 0,1-1-1 0 0,-1 1 1 0 0,1-1 0 0 0,0 0-1 0 0,-1 1 1 0 0,1-1 0 0 0,0-1 0 0 0,-1 1-1 0 0,1 0 1 0 0,5 0 0 0 0,-4 0-29 0 0,0-1 1 0 0,-1 0-1 0 0,1 0 0 0 0,0 0 1 0 0,0 0-1 0 0,-1 0 1 0 0,1-1-1 0 0,0 1 1 0 0,-1-1-1 0 0,1 0 0 0 0,0 0 1 0 0,-1-1-1 0 0,1 1 1 0 0,-1-1-1 0 0,0 0 0 0 0,0 0 1 0 0,1 0-1 0 0,-1 0 1 0 0,0 0-1 0 0,-1-1 1 0 0,1 1-1 0 0,0-1 0 0 0,-1 0 1 0 0,1 0-1 0 0,-1 0 1 0 0,0 0-1 0 0,0 0 1 0 0,2-4-1 0 0,-1-1-26 0 0,0 0-1 0 0,-1-1 1 0 0,1 1 0 0 0,-2 0-1 0 0,1-1 1 0 0,-1 1 0 0 0,0-1-1 0 0,-1 1 1 0 0,0-1 0 0 0,-1 1 0 0 0,1-1-1 0 0,-2 1 1 0 0,-2-12 0 0 0,3 16-140 0 0,0 1 1 0 0,-1-1 0 0 0,1 1 0 0 0,-1 0-1 0 0,0-1 1 0 0,0 1 0 0 0,0 0 0 0 0,0 0-1 0 0,0 0 1 0 0,-1 0 0 0 0,1 1 0 0 0,-1-1-1 0 0,0 1 1 0 0,0-1 0 0 0,0 1 0 0 0,0 0-1 0 0,0 0 1 0 0,0 1 0 0 0,-1-1-1 0 0,1 0 1 0 0,-1 1 0 0 0,1 0 0 0 0,-1 0-1 0 0,1 0 1 0 0,-1 0 0 0 0,0 1 0 0 0,1-1-1 0 0,-1 1 1 0 0,0 0 0 0 0,0 0 0 0 0,-6 2-1 0 0,5-2-443 0 0,1 0-1 0 0,0 1 1 0 0,0-1-1 0 0,0 1 0 0 0,0 0 1 0 0,0 1-1 0 0,0-1 1 0 0,0 1-1 0 0,-5 2 0 0 0,4-1-567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49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97 231 364 0 0,'11'-17'898'0'0,"1"0"225"0"0,-1-2 0 0 0,0 1 0 0 0,14-37 0 0 0,-24 52-917 0 0,1 0 0 0 0,-1 0-1 0 0,0 0 1 0 0,0 0 0 0 0,0 0-1 0 0,-1 0 1 0 0,1-1 0 0 0,-1 1-1 0 0,0 0 1 0 0,1-1 0 0 0,-2 1-1 0 0,1 0 1 0 0,0-1 0 0 0,-1 1 0 0 0,1 0-1 0 0,-1 0 1 0 0,0 0 0 0 0,0-1-1 0 0,0 1 1 0 0,-1 0 0 0 0,1 0-1 0 0,-1 0 1 0 0,1 1 0 0 0,-1-1 0 0 0,0 0-1 0 0,0 0 1 0 0,0 1 0 0 0,-1 0-1 0 0,1-1 1 0 0,-1 1 0 0 0,-4-4-1 0 0,5 5-118 0 0,-1 0 0 0 0,1 1 0 0 0,-1-1 0 0 0,1 0-1 0 0,-1 1 1 0 0,1-1 0 0 0,-1 1 0 0 0,1 0 0 0 0,-1 0 0 0 0,1 0-1 0 0,-1 0 1 0 0,0 0 0 0 0,1 0 0 0 0,-1 1 0 0 0,1-1-1 0 0,-1 1 1 0 0,1 0 0 0 0,-1 0 0 0 0,1 0 0 0 0,0 0-1 0 0,-1 0 1 0 0,1 0 0 0 0,0 1 0 0 0,0-1 0 0 0,0 1-1 0 0,0-1 1 0 0,0 1 0 0 0,-3 3 0 0 0,0 0 15 0 0,0 1 0 0 0,1-1 0 0 0,-1 1 0 0 0,1-1 0 0 0,0 1 0 0 0,1 0 0 0 0,-1 1 0 0 0,1-1-1 0 0,-3 10 1 0 0,-13 71 418 0 0,15-59-442 0 0,2-1 0 0 0,2 52 0 0 0,3-29-175 0 0,15 162-325 0 0,-13-181-847 0 0,2 0 0 0 0,16 44-1 0 0,-21-69 678 0 0,1 1-1 0 0,0-1 1 0 0,0 0-1 0 0,1 0 0 0 0,8 10 1 0 0,-6-10-285 0 0,0 0 0 0 0,0 0 0 0 0,1 0 0 0 0,0 0 1 0 0,0-1-1 0 0,1 0 0 0 0,8 3 0 0 0,-1 1-473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49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496 101 104 0 0,'0'-5'565'0'0,"0"0"-1"0"0,0 0 1 0 0,0 0 0 0 0,0 0-1 0 0,-1 1 1 0 0,0-1 0 0 0,0 0 0 0 0,0 0-1 0 0,-1 1 1 0 0,-2-6 0 0 0,2 8-384 0 0,0-1 1 0 0,0 1-1 0 0,0 0 1 0 0,-1 0-1 0 0,1 0 1 0 0,-1 0-1 0 0,1 0 1 0 0,-1 1-1 0 0,0-1 1 0 0,0 1-1 0 0,0-1 1 0 0,0 1-1 0 0,0 0 1 0 0,0 0-1 0 0,0 1 1 0 0,-5-2 0 0 0,-23-3 70 0 0,0 0 1 0 0,0 2-1 0 0,0 1 1 0 0,-56 5-1 0 0,60-1-1620 0 0,-1 2-1 0 0,1 1 1 0 0,0 1-1 0 0,1 1 1 0 0,-42 17 0 0 0,47-12-146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0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19 442 168 0 0,'0'3'7084'0'0,"1"12"-3995"0"0,25 86 2419 0 0,-5-16-4552 0 0,-5-29-647 0 0,2-13-197 0 0,0 1-57 0 0,-13-16-14 0 0,-5-22-36 0 0,-1-6-77 0 0,-3-13 47 0 0,-18-45 25 0 0,-7-17 27 0 0,-20-85-1 0 0,43 132-17 0 0,1-1 1 0 0,1 0 0 0 0,1-30 0 0 0,3 38-5 0 0,1-1 0 0 0,7-33 0 0 0,9-12 18 0 0,-10 48-16 0 0,1 1 1 0 0,0 0-1 0 0,18-29 1 0 0,-20 38-6 0 0,1-1 1 0 0,0 2 0 0 0,0-1 0 0 0,1 1-1 0 0,0 0 1 0 0,0 0 0 0 0,17-10 0 0 0,-19 14-2 0 0,1 0 0 0 0,0 1 0 0 0,-1 0 0 0 0,1 0 0 0 0,0 1 0 0 0,1-1 0 0 0,11-1 0 0 0,-17 4-5 0 0,1 0 0 0 0,-1-1 0 0 0,0 1 0 0 0,1 0 0 0 0,-1 0 0 0 0,1 0 1 0 0,-1 0-1 0 0,1 1 0 0 0,-1-1 0 0 0,0 1 0 0 0,1 0 0 0 0,-1-1 0 0 0,0 1 0 0 0,1 0 0 0 0,-1 0 0 0 0,0 0 0 0 0,0 1 0 0 0,0-1 0 0 0,0 0 0 0 0,0 1 0 0 0,3 2 0 0 0,-3 0-2 0 0,1-1-1 0 0,-1 1 1 0 0,0-1 0 0 0,0 1-1 0 0,0 0 1 0 0,0 0-1 0 0,-1 0 1 0 0,0 0 0 0 0,0 0-1 0 0,0 0 1 0 0,1 7 0 0 0,-1 3-2 0 0,0-1 1 0 0,-1 1 0 0 0,-1-1 0 0 0,0 1 0 0 0,-1-1-1 0 0,-6 26 1 0 0,-3-8-76 0 0,-26 49 0 0 0,-2 6-35 0 0,23-28 105 0 0,15-53 13 0 0,0-1-1 0 0,1 0 1 0 0,0 1 0 0 0,0-1 0 0 0,0 0-1 0 0,0 1 1 0 0,2 6 0 0 0,-1-8 10 0 0,0 1 1 0 0,0 0-1 0 0,1-1 1 0 0,0 1-1 0 0,-1-1 1 0 0,1 0-1 0 0,0 1 0 0 0,1-1 1 0 0,-1 0-1 0 0,1 0 1 0 0,4 5-1 0 0,5 1 61 0 0,0-1 0 0 0,0 0 0 0 0,1-1 0 0 0,25 11 0 0 0,-25-13-35 0 0,-1 1 0 0 0,0 0 0 0 0,-1 1 0 0 0,1 0 0 0 0,18 16 0 0 0,-26-19-37 0 0,0 0 1 0 0,0 0-1 0 0,-1 1 1 0 0,1 0-1 0 0,-1 0 0 0 0,0 0 1 0 0,0 0-1 0 0,-1 0 1 0 0,0 1-1 0 0,1-1 1 0 0,1 11-1 0 0,-4-12-19 0 0,1-1 0 0 0,-1 0-1 0 0,0 1 1 0 0,0-1 0 0 0,-1 0 0 0 0,1 1 0 0 0,-1-1-1 0 0,1 0 1 0 0,-1 0 0 0 0,0 0 0 0 0,0 1-1 0 0,0-1 1 0 0,-1 0 0 0 0,1 0 0 0 0,-1 0 0 0 0,0-1-1 0 0,0 1 1 0 0,0 0 0 0 0,0-1 0 0 0,0 1 0 0 0,0-1-1 0 0,-1 1 1 0 0,-3 2 0 0 0,-4 2-454 0 0,1 0 0 0 0,-2 0 1 0 0,1-1-1 0 0,-1-1 0 0 0,0 1 0 0 0,0-2 0 0 0,-16 6 1 0 0,24-9 138 0 0,0 0 0 0 0,0 0 0 0 0,0-1-1 0 0,0 1 1 0 0,0-1 0 0 0,0 1 0 0 0,0-1 0 0 0,-1 0 0 0 0,1 0 0 0 0,0 0 0 0 0,0-1 0 0 0,0 1 0 0 0,0-1 0 0 0,0 1 0 0 0,0-1 0 0 0,0 0 0 0 0,0 0 0 0 0,1-1-1 0 0,-1 1 1 0 0,0 0 0 0 0,0-1 0 0 0,1 0 0 0 0,-1 1 0 0 0,1-1 0 0 0,0 0 0 0 0,-1-1 0 0 0,1 1 0 0 0,0 0 0 0 0,0-1 0 0 0,0 1 0 0 0,1-1 0 0 0,-1 1 0 0 0,1-1 0 0 0,-2-3-1 0 0,-2-6-945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2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95 64 0 0,'-11'-23'5938'0'0,"10"23"-5417"0"0,0-1 0 0 0,1 0-1 0 0,-1 0 1 0 0,0 0-1 0 0,1 0 1 0 0,-1 0 0 0 0,0 0-1 0 0,1 0 1 0 0,0 0-1 0 0,-1 0 1 0 0,1 0 0 0 0,-1 0-1 0 0,1 0 1 0 0,0 0-1 0 0,0 0 1 0 0,0 0 0 0 0,0-2-1 0 0,14-7 2534 0 0,19-2-2148 0 0,51-14-462 0 0,-76 24-430 0 0,1 1-1 0 0,-1 0 1 0 0,1 1-1 0 0,14 0 0 0 0,-21 0-17 0 0,0 0-1 0 0,0 1 0 0 0,0-1 0 0 0,1 1 0 0 0,-1-1 0 0 0,0 1 0 0 0,0 0 0 0 0,0 0 0 0 0,0 0 1 0 0,-1 0-1 0 0,1 0 0 0 0,0 0 0 0 0,0 1 0 0 0,0-1 0 0 0,-1 0 0 0 0,1 1 0 0 0,-1 0 0 0 0,1-1 1 0 0,-1 1-1 0 0,1 2 0 0 0,1 0-22 0 0,-2 0 1 0 0,1 0-1 0 0,0 0 1 0 0,-1 0-1 0 0,0 0 1 0 0,0 1-1 0 0,0-1 1 0 0,0 0-1 0 0,0 8 0 0 0,-1-1-62 0 0,-1 0 0 0 0,0 1 0 0 0,0-1-1 0 0,-1 1 1 0 0,0-1 0 0 0,-1 0 0 0 0,-5 12-1 0 0,-35 67-321 0 0,42-89 413 0 0,1 0 1 0 0,0 0-1 0 0,0 0 0 0 0,0 0 1 0 0,0 0-1 0 0,0 0 0 0 0,0 0 0 0 0,1 0 1 0 0,-1 0-1 0 0,0 0 0 0 0,1 0 1 0 0,-1 0-1 0 0,0 0 0 0 0,1 0 0 0 0,-1 0 1 0 0,1 0-1 0 0,-1 0 0 0 0,1 0 1 0 0,0 0-1 0 0,-1-1 0 0 0,1 1 1 0 0,0 0-1 0 0,0 0 0 0 0,0-1 0 0 0,-1 1 1 0 0,1 0-1 0 0,0-1 0 0 0,0 1 1 0 0,0-1-1 0 0,0 1 0 0 0,0-1 1 0 0,0 0-1 0 0,0 1 0 0 0,0-1 0 0 0,0 0 1 0 0,2 0-1 0 0,58 17 140 0 0,-29-10-100 0 0,-14-1-37 0 0,0 0-1 0 0,0 2 1 0 0,0 0 0 0 0,16 11 0 0 0,-28-16-18 0 0,-1 0-1 0 0,0 1 1 0 0,-1 0 0 0 0,1 0-1 0 0,-1 0 1 0 0,1 1 0 0 0,-1-1-1 0 0,-1 1 1 0 0,1 0 0 0 0,-1 0-1 0 0,0 1 1 0 0,0-1-1 0 0,0 0 1 0 0,-1 1 0 0 0,1 0-1 0 0,-1 0 1 0 0,1 6 0 0 0,-3-9-27 0 0,1-1 1 0 0,-1 0-1 0 0,0 1 1 0 0,0-1-1 0 0,0 0 1 0 0,0 1-1 0 0,0-1 0 0 0,-1 1 1 0 0,1-1-1 0 0,-1 0 1 0 0,1 0-1 0 0,-1 1 1 0 0,0-1-1 0 0,0 0 1 0 0,0 0-1 0 0,0 0 1 0 0,0 0-1 0 0,-1 0 1 0 0,-2 3-1 0 0,1-2-132 0 0,0 1 1 0 0,-1-1-1 0 0,0-1 0 0 0,1 1 1 0 0,-1-1-1 0 0,0 1 0 0 0,0-1 0 0 0,-1 0 1 0 0,-6 2-1 0 0,-1 0-733 0 0,0-1 1 0 0,0-1-1 0 0,0 0 1 0 0,-1 0-1 0 0,1-1 1 0 0,-22-1-1 0 0,8-3-2834 0 0,-46-12 0 0 0,56 9 2329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2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49 784 0 0,'0'-2'243'0'0,"-1"0"0"0"0,1 1 0 0 0,0-1 0 0 0,0 1 0 0 0,-1-1-1 0 0,1 0 1 0 0,-1 1 0 0 0,1-1 0 0 0,-1 1 0 0 0,0 0 0 0 0,1-1 0 0 0,-1 1 0 0 0,0-1 0 0 0,0 1-1 0 0,0 0 1 0 0,0 0 0 0 0,0-1 0 0 0,0 1 0 0 0,-1 0 0 0 0,1 0 0 0 0,0 0 0 0 0,-3-1 0 0 0,-1 0-18 0 0,0-1 1 0 0,1 1 0 0 0,-1 1 0 0 0,0-1 0 0 0,0 1 0 0 0,0 0 0 0 0,-8-1 0 0 0,-1 1 3 0 0,-1 0 1 0 0,1 1-1 0 0,0 1 0 0 0,-27 5 1 0 0,34-5-96 0 0,1 1 0 0 0,-1 0 0 0 0,1 0 0 0 0,0 0 1 0 0,0 1-1 0 0,0 0 0 0 0,0 0 0 0 0,1 1 0 0 0,-1 0 0 0 0,1 0 0 0 0,0 0 0 0 0,-6 7 1 0 0,8-8-71 0 0,1 0 0 0 0,-1 0 0 0 0,1 1 0 0 0,0-1 1 0 0,0 1-1 0 0,1 0 0 0 0,-1-1 0 0 0,1 1 0 0 0,0 0 1 0 0,0 0-1 0 0,0 0 0 0 0,0 0 0 0 0,1 0 0 0 0,-1 0 1 0 0,1 0-1 0 0,0 0 0 0 0,0 0 0 0 0,1 0 1 0 0,-1 0-1 0 0,1 0 0 0 0,2 6 0 0 0,-1-3 13 0 0,0 0-1 0 0,1 0 1 0 0,0 0-1 0 0,0 0 1 0 0,0-1-1 0 0,1 1 1 0 0,0-1-1 0 0,1 0 1 0 0,-1 0-1 0 0,1 0 1 0 0,6 5-1 0 0,-9-10-28 0 0,0 1 0 0 0,-1-1 0 0 0,1 0 0 0 0,0 0 0 0 0,0 0 0 0 0,-1 0 0 0 0,1 0 0 0 0,0-1 0 0 0,0 1 0 0 0,0-1 0 0 0,0 1 0 0 0,0-1 0 0 0,0 1 0 0 0,0-1 0 0 0,0 0 0 0 0,0 0 0 0 0,4-1 0 0 0,-3 1-16 0 0,0-1 0 0 0,0 0-1 0 0,0-1 1 0 0,-1 1-1 0 0,1-1 1 0 0,-1 1-1 0 0,1-1 1 0 0,-1 0 0 0 0,1 0-1 0 0,-1 0 1 0 0,0 0-1 0 0,0 0 1 0 0,0 0 0 0 0,0 0-1 0 0,3-6 1 0 0,6-11-10 0 0,0 0 0 0 0,-2-1 1 0 0,0 0-1 0 0,-1-1 0 0 0,-1 1 0 0 0,4-24 1 0 0,-11 44-23 0 0,0 0 6 0 0,0-1 1 0 0,0 1 0 0 0,0 0 0 0 0,0-1 0 0 0,0 1-1 0 0,0-1 1 0 0,1 1 0 0 0,-1-1 0 0 0,0 1-1 0 0,0-1 1 0 0,0 1 0 0 0,0 0 0 0 0,0-1-1 0 0,1 1 1 0 0,-1-1 0 0 0,0 1 0 0 0,0 0-1 0 0,1-1 1 0 0,-1 1 0 0 0,0 0 0 0 0,1-1 0 0 0,-1 1-1 0 0,0 0 1 0 0,1-1 0 0 0,-1 1 0 0 0,0 0-1 0 0,1 0 1 0 0,-1 0 0 0 0,1-1 0 0 0,-1 1-1 0 0,1 0 1 0 0,0 0 0 0 0,6 13-75 0 0,5 37-624 0 0,-10-41 443 0 0,8 51-1956 0 0,-7-35-1049 0 0,2-1 0 0 0,12 39 0 0 0,-12-51 1774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3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1 263 104 0 0,'2'-23'11340'0'0,"4"55"-7769"0"0,1 9-3153 0 0,52 114 1107 0 0,-55-154-1135 0 0,1-12-172 0 0,9-31-116 0 0,9-23-105 0 0,-20 61-57 0 0,1 0 1 0 0,-1-1-1 0 0,0 1 0 0 0,1 1 1 0 0,0-1-1 0 0,0 0 0 0 0,0 1 0 0 0,0 0 1 0 0,1 0-1 0 0,-1 0 0 0 0,1 1 1 0 0,0-1-1 0 0,0 1 0 0 0,-1 0 1 0 0,2 0-1 0 0,-1 1 0 0 0,0 0 1 0 0,9-2-1 0 0,-6 2-336 0 0,1 0 0 0 0,0 1 0 0 0,-1 0 0 0 0,1 0 0 0 0,-1 0 0 0 0,1 1 0 0 0,-1 1 1 0 0,1 0-1 0 0,-1 0 0 0 0,15 6 0 0 0,-23-8 377 0 0,0 0-1 0 0,1 1 1 0 0,-1-1 0 0 0,0 1 0 0 0,0-1 0 0 0,0 1 0 0 0,1-1-1 0 0,-1 1 1 0 0,0-1 0 0 0,0 1 0 0 0,0-1 0 0 0,0 1-1 0 0,0-1 1 0 0,0 1 0 0 0,0-1 0 0 0,0 1 0 0 0,0 0 0 0 0,0-1-1 0 0,0 1 1 0 0,0-1 0 0 0,0 1 0 0 0,-1-1 0 0 0,1 1-1 0 0,0-1 1 0 0,0 0 0 0 0,-1 1 0 0 0,1-1 0 0 0,0 1 0 0 0,0-1-1 0 0,-1 1 1 0 0,1-1 0 0 0,-1 0 0 0 0,1 1 0 0 0,0-1-1 0 0,-1 0 1 0 0,0 1 0 0 0,-21 26 50 0 0,8-10-44 0 0,2 0 15 0 0,8-13 37 0 0,1 1 0 0 0,0-1 0 0 0,0 1 0 0 0,0 0 0 0 0,0 0 0 0 0,1 0 0 0 0,-1 0-1 0 0,2 1 1 0 0,-1-1 0 0 0,0 1 0 0 0,1-1 0 0 0,0 1 0 0 0,0 0 0 0 0,1 8 0 0 0,0-13-46 0 0,0 0 1 0 0,0 0-1 0 0,0 0 1 0 0,0 0-1 0 0,0 0 1 0 0,0 0-1 0 0,1 0 0 0 0,-1-1 1 0 0,0 1-1 0 0,1 0 1 0 0,-1 0-1 0 0,1 0 1 0 0,-1 0-1 0 0,1 0 1 0 0,-1-1-1 0 0,1 1 1 0 0,-1 0-1 0 0,1 0 1 0 0,0-1-1 0 0,0 1 0 0 0,-1 0 1 0 0,1-1-1 0 0,0 1 1 0 0,0-1-1 0 0,0 1 1 0 0,-1-1-1 0 0,1 1 1 0 0,0-1-1 0 0,0 0 1 0 0,0 1-1 0 0,0-1 0 0 0,0 0 1 0 0,0 0-1 0 0,0 0 1 0 0,0 0-1 0 0,0 0 1 0 0,0 0-1 0 0,0 0 1 0 0,0 0-1 0 0,0 0 1 0 0,0 0-1 0 0,0 0 1 0 0,0-1-1 0 0,0 1 0 0 0,1-1 1 0 0,2 0-83 0 0,0 0 0 0 0,0 0 1 0 0,-1 0-1 0 0,1-1 0 0 0,0 0 0 0 0,-1 1 0 0 0,1-1 1 0 0,-1-1-1 0 0,0 1 0 0 0,4-4 0 0 0,1-3 39 0 0,-1 0-1 0 0,-1-1 1 0 0,0 0 0 0 0,-1-1-1 0 0,0 1 1 0 0,0-1-1 0 0,-1 0 1 0 0,0 0-1 0 0,-1 0 1 0 0,0-1-1 0 0,-1 1 1 0 0,0-1 0 0 0,-1-18-1 0 0,0-18 82 0 0,-11-93-1 0 0,7 108-77 0 0,-4-11 93 0 0,6 42-5 0 0,1-1 1 0 0,0 1-1 0 0,-1-1 0 0 0,0 1 1 0 0,0-1-1 0 0,0 1 0 0 0,0-1 0 0 0,0 1 1 0 0,0 0-1 0 0,0-1 0 0 0,-1 1 1 0 0,1 0-1 0 0,-4-4 0 0 0,4 7-13 0 0,0-1 1 0 0,0 0-1 0 0,0 0 0 0 0,0 1 0 0 0,1-1 0 0 0,-1 0 0 0 0,0 1 0 0 0,0-1 0 0 0,0 1 0 0 0,1-1 0 0 0,-1 1 1 0 0,0-1-1 0 0,1 1 0 0 0,-1-1 0 0 0,0 1 0 0 0,1 0 0 0 0,-1-1 0 0 0,1 1 0 0 0,-1 0 0 0 0,1 0 1 0 0,-1-1-1 0 0,1 1 0 0 0,0 0 0 0 0,-1 0 0 0 0,1 0 0 0 0,0 0 0 0 0,0-1 0 0 0,0 1 0 0 0,-1 0 0 0 0,1 0 1 0 0,0 1-1 0 0,-7 31 282 0 0,6-12-453 0 0,1 0 0 0 0,0 1 0 0 0,2-1-1 0 0,0-1 1 0 0,1 1 0 0 0,10 32-1 0 0,-7-31-714 0 0,1-1-1 0 0,2 0 1 0 0,0 0-1 0 0,1-1 0 0 0,1 0 1 0 0,1-1-1 0 0,1 0 1 0 0,0-1-1 0 0,1 0 0 0 0,18 17 1 0 0,3-7-413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4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76 288 1052 0 0,'-1'0'277'0'0,"0"0"0"0"0,0 0 0 0 0,0 0 0 0 0,0 0-1 0 0,0 1 1 0 0,1-1 0 0 0,-1 0 0 0 0,0 0 0 0 0,0 1 0 0 0,0-1-1 0 0,1 1 1 0 0,-1-1 0 0 0,0 1 0 0 0,0-1 0 0 0,1 1 0 0 0,-1-1 0 0 0,1 1-1 0 0,-1 0 1 0 0,0-1 0 0 0,1 1 0 0 0,-1 0 0 0 0,1 0 0 0 0,0-1 0 0 0,-1 3-1 0 0,-7 27 2397 0 0,9 31-687 0 0,10 9-827 0 0,-6-38-942 0 0,4 56 0 0 0,-9-84-217 0 0,-1 7-37 0 0,-5-20-2 0 0,2 0 44 0 0,-9-20-9 0 0,2-1 1 0 0,1 0-1 0 0,2-1 1 0 0,1 0-1 0 0,1 0 1 0 0,-3-42-1 0 0,8 52 15 0 0,1 1 0 0 0,1-1-1 0 0,1 0 1 0 0,5-27 0 0 0,-5 36-2 0 0,1 1-1 0 0,1 1 1 0 0,0-1 0 0 0,0 0 0 0 0,1 1 0 0 0,0 0 0 0 0,1 0 0 0 0,0 0-1 0 0,10-11 1 0 0,-8 12 68 0 0,1 0 0 0 0,0 0 0 0 0,0 1 0 0 0,1 0 0 0 0,17-11 0 0 0,-24 17-61 0 0,0 1 1 0 0,0-1-1 0 0,0 0 0 0 0,1 1 1 0 0,-1 0-1 0 0,0-1 0 0 0,1 1 1 0 0,-1 1-1 0 0,1-1 0 0 0,-1 0 1 0 0,1 1-1 0 0,-1 0 0 0 0,1-1 1 0 0,-1 2-1 0 0,1-1 0 0 0,0 0 1 0 0,-1 1-1 0 0,1-1 0 0 0,-1 1 1 0 0,1 0-1 0 0,-1 0 0 0 0,0 1 1 0 0,0-1-1 0 0,5 3 0 0 0,-5-2-16 0 0,0 1-1 0 0,-1 0 1 0 0,1 0-1 0 0,0 0 1 0 0,-1 0-1 0 0,1 0 1 0 0,-1 1-1 0 0,0-1 1 0 0,0 1-1 0 0,-1-1 1 0 0,1 1-1 0 0,-1 0 1 0 0,1 0-1 0 0,-1 0 1 0 0,-1 0-1 0 0,1 0 1 0 0,0 0-1 0 0,-1 0 0 0 0,0 0 1 0 0,0 0-1 0 0,0 0 1 0 0,-1 6-1 0 0,-2 12-5 0 0,-1 0 0 0 0,-12 41 0 0 0,7-32 4 0 0,-17 104 18 0 0,26-131-12 0 0,0-1 0 0 0,0 0 1 0 0,0 1-1 0 0,0-1 0 0 0,1 1 1 0 0,-1-1-1 0 0,1 0 0 0 0,0 1 1 0 0,0-1-1 0 0,0 0 0 0 0,1 0 1 0 0,-1 0-1 0 0,1 0 0 0 0,1 4 1 0 0,34 41 244 0 0,-21-27-66 0 0,13 13 40 0 0,-21-26-184 0 0,-1 0 1 0 0,0 0-1 0 0,0 1 0 0 0,-1 0 1 0 0,0 0-1 0 0,8 20 0 0 0,-13-26-57 0 0,0 0-1 0 0,-1 0 0 0 0,1 0 0 0 0,-1 0 0 0 0,0 0 1 0 0,0 0-1 0 0,0 1 0 0 0,0-1 0 0 0,-1 0 0 0 0,1 0 1 0 0,-1 0-1 0 0,0 0 0 0 0,0 0 0 0 0,0 0 1 0 0,0-1-1 0 0,0 1 0 0 0,-1 0 0 0 0,1 0 0 0 0,-1-1 1 0 0,0 1-1 0 0,1-1 0 0 0,-1 1 0 0 0,-1-1 0 0 0,1 0 1 0 0,0 0-1 0 0,0 0 0 0 0,-1 0 0 0 0,1 0 1 0 0,-6 3-1 0 0,-2 0-340 0 0,1 1 0 0 0,-1-1 0 0 0,0-1 1 0 0,0 1-1 0 0,-1-2 0 0 0,1 0 0 0 0,-22 4 0 0 0,23-5-377 0 0,0-1 0 0 0,0 0-1 0 0,-1-1 1 0 0,1 0-1 0 0,-1 0 1 0 0,1-1-1 0 0,0 0 1 0 0,-1 0-1 0 0,-12-5 1 0 0,20 5 395 0 0,-1-1 1 0 0,0 1-1 0 0,1-1 1 0 0,-1 1-1 0 0,1-1 1 0 0,0 0-1 0 0,-1 0 1 0 0,1 0-1 0 0,0 0 1 0 0,0-1-1 0 0,-3-4 0 0 0,0-4-742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4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17 800 0 0,'-22'-15'13318'0'0,"26"14"-10303"0"0,9 2-3352 0 0,22 1 652 0 0,43-3 0 0 0,-41 0-52 0 0,44 4 0 0 0,-70-2-228 0 0,-1 1 0 0 0,1 0-1 0 0,0 1 1 0 0,-1 0 0 0 0,1 0-1 0 0,-1 1 1 0 0,0 0 0 0 0,14 9-1 0 0,-21-10-40 0 0,1 0-1 0 0,-1 0 1 0 0,0 1-1 0 0,0-1 0 0 0,0 1 1 0 0,0 0-1 0 0,-1 0 0 0 0,1 0 1 0 0,-1 0-1 0 0,0 0 1 0 0,0 0-1 0 0,-1 0 0 0 0,1 1 1 0 0,1 8-1 0 0,8 65-370 0 0,-6-9-102 0 0,11 133-4977 0 0,13-1-4258 0 0,-23-163 8179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5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39 300 0 0,'4'-16'1921'0'0,"2"-6"6593"0"0,-2 22-5222 0 0,1 15-2791 0 0,5 34-275 0 0,2 0 0 0 0,3-1 0 0 0,28 63-1 0 0,-8-35-65 0 0,-35-75-153 0 0,0 0 0 0 0,1 0 0 0 0,-1 0 0 0 0,0-1 0 0 0,1 1 0 0 0,-1 0 0 0 0,1 0 0 0 0,-1-1 1 0 0,1 1-1 0 0,0 0 0 0 0,-1 0 0 0 0,1-1 0 0 0,0 1 0 0 0,-1-1 0 0 0,1 1 0 0 0,0-1 0 0 0,0 1 0 0 0,-1-1 0 0 0,1 1 0 0 0,0-1 1 0 0,0 0-1 0 0,0 1 0 0 0,0-1 0 0 0,0 0 0 0 0,0 0 0 0 0,-1 0 0 0 0,1 1 0 0 0,2-1 0 0 0,-1-2-3 0 0,0 1-1 0 0,-1-1 1 0 0,1 0-1 0 0,0 0 1 0 0,-1 0-1 0 0,1 1 1 0 0,-1-1-1 0 0,1-1 1 0 0,-1 1-1 0 0,2-4 1 0 0,15-42-64 0 0,-16 39 59 0 0,1 0 0 0 0,0 0-1 0 0,1 0 1 0 0,0 0 0 0 0,1 1 0 0 0,8-14-1 0 0,-11 20 2 0 0,-1 1 0 0 0,1-1 0 0 0,0 1 0 0 0,0-1 0 0 0,0 1 0 0 0,0 0 0 0 0,0 0 0 0 0,0 0 0 0 0,0 0 0 0 0,0 0 0 0 0,1 0 0 0 0,-1 0 0 0 0,0 1 0 0 0,0-1 0 0 0,1 1 0 0 0,-1 0 0 0 0,0-1 0 0 0,1 1-1 0 0,-1 0 1 0 0,0 0 0 0 0,1 1 0 0 0,-1-1 0 0 0,0 0 0 0 0,1 1 0 0 0,-1 0 0 0 0,0-1 0 0 0,0 1 0 0 0,1 0 0 0 0,-1 0 0 0 0,0 0 0 0 0,0 0 0 0 0,3 3 0 0 0,18 9-59 0 0,0 2 0 0 0,-1 1 1 0 0,34 31-1 0 0,-55-46 36 0 0,-1-1-1 0 0,1 1 0 0 0,-1 0 1 0 0,1 0-1 0 0,-1-1 1 0 0,1 1-1 0 0,0 0 0 0 0,-1-1 1 0 0,1 1-1 0 0,0-1 1 0 0,-1 1-1 0 0,1-1 1 0 0,0 1-1 0 0,-1-1 0 0 0,1 0 1 0 0,0 1-1 0 0,0-1 1 0 0,0 0-1 0 0,0 1 1 0 0,-1-1-1 0 0,1 0 0 0 0,0 0 1 0 0,0 0-1 0 0,0 0 1 0 0,0 0-1 0 0,0 0 1 0 0,-1 0-1 0 0,1 0 0 0 0,0 0 1 0 0,0 0-1 0 0,0-1 1 0 0,0 1-1 0 0,0 0 1 0 0,-1 0-1 0 0,1-1 0 0 0,0 1 1 0 0,0-1-1 0 0,-1 1 1 0 0,1-1-1 0 0,0 1 0 0 0,0-1 1 0 0,-1 1-1 0 0,1-1 1 0 0,-1 1-1 0 0,1-1 1 0 0,0 0-1 0 0,-1 1 0 0 0,0-1 1 0 0,1 0-1 0 0,-1 0 1 0 0,1 0-1 0 0,-1 1 1 0 0,0-1-1 0 0,1 0 0 0 0,-1 0 1 0 0,0 0-1 0 0,0 1 1 0 0,0-1-1 0 0,0 0 1 0 0,1 0-1 0 0,-1 0 0 0 0,-1-1 1 0 0,3-12-383 0 0,-1 1 0 0 0,0-1 0 0 0,-2-16-1 0 0,0 18-155 0 0,1-4 20 0 0,0 2-304 0 0,0 1 1 0 0,0 0 0 0 0,1-1-1 0 0,1 1 1 0 0,4-14 0 0 0,-6 25 698 0 0,1 0 1 0 0,-1-1-1 0 0,1 1 0 0 0,0 0 1 0 0,0 0-1 0 0,0 0 0 0 0,0 0 1 0 0,0 1-1 0 0,1-1 0 0 0,-1 0 1 0 0,0 0-1 0 0,1 1 0 0 0,-1-1 1 0 0,1 1-1 0 0,0-1 1 0 0,0 1-1 0 0,-1 0 0 0 0,1-1 1 0 0,0 1-1 0 0,0 0 0 0 0,0 0 1 0 0,0 0-1 0 0,0 1 0 0 0,1-1 1 0 0,-1 1-1 0 0,0-1 0 0 0,0 1 1 0 0,0-1-1 0 0,0 1 1 0 0,1 0-1 0 0,-1 0 0 0 0,0 0 1 0 0,0 0-1 0 0,1 1 0 0 0,-1-1 1 0 0,0 1-1 0 0,2 0 0 0 0,26 8-381 0 0,-15-3 409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1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11 228 0 0,'48'-10'4422'0'0,"-7"11"2515"0"0,-15 8-2098 0 0,-13-6-6366 0 0,7-6-4971 0 0,-3 1 1384 0 0,-7 2 2987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3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21 504 0 0,'-4'-21'7691'0'0,"-5"32"-3199"0"0,-8 36-1763 0 0,-2 34-1574 0 0,-15 162 1 0 0,32-210-1160 0 0,1 0 0 0 0,2 1 0 0 0,2-1 0 0 0,1 0 1 0 0,1 0-1 0 0,2 0 0 0 0,20 57 0 0 0,-24-83 0 0 0,0 0 0 0 0,0-1 0 0 0,0 1 0 0 0,1-1-1 0 0,0 0 1 0 0,0 0 0 0 0,1 0 0 0 0,0 0 0 0 0,0-1-1 0 0,0 0 1 0 0,1 0 0 0 0,-1 0 0 0 0,1-1 0 0 0,0 0-1 0 0,1 0 1 0 0,8 4 0 0 0,-11-6-3 0 0,1-1-1 0 0,-1 1 1 0 0,1-1-1 0 0,0 0 1 0 0,-1-1 0 0 0,1 1-1 0 0,0-1 1 0 0,0 0-1 0 0,-1 0 1 0 0,1 0 0 0 0,0-1-1 0 0,0 1 1 0 0,-1-1-1 0 0,1 0 1 0 0,0-1-1 0 0,-1 1 1 0 0,1-1 0 0 0,-1 0-1 0 0,0 0 1 0 0,0 0-1 0 0,0-1 1 0 0,0 1 0 0 0,0-1-1 0 0,0 0 1 0 0,6-7-1 0 0,-1 1-2 0 0,-1-1 0 0 0,0-1 0 0 0,0 1 0 0 0,-1-1 0 0 0,-1-1 0 0 0,0 1 0 0 0,0-1 0 0 0,-1 0 0 0 0,-1-1 0 0 0,0 1 0 0 0,0-1 0 0 0,-2 1 0 0 0,3-23 0 0 0,-4 32-15 0 0,0 0 0 0 0,-1 1 0 0 0,0-1 0 0 0,1 1 0 0 0,-1-1 0 0 0,0 0 0 0 0,0 1 0 0 0,0-1 0 0 0,-1 0 1 0 0,1 1-1 0 0,-1-1 0 0 0,1 1 0 0 0,-1-1 0 0 0,0 1 0 0 0,0-1 0 0 0,0 1 0 0 0,0-1 0 0 0,0 1 0 0 0,-1 0 1 0 0,1 0-1 0 0,-1 0 0 0 0,0-1 0 0 0,1 1 0 0 0,-1 1 0 0 0,0-1 0 0 0,0 0 0 0 0,0 0 0 0 0,0 1 0 0 0,-1-1 1 0 0,1 1-1 0 0,0 0 0 0 0,-1 0 0 0 0,-4-2 0 0 0,2 2-272 0 0,-1 0 0 0 0,0 1 0 0 0,0-1 0 0 0,1 1-1 0 0,-1 0 1 0 0,0 1 0 0 0,0-1 0 0 0,1 1 0 0 0,-1 0 0 0 0,1 1 0 0 0,-1 0 0 0 0,1-1 0 0 0,-1 2 0 0 0,-9 4-1 0 0,-12 11-1633 0 0,0 1-1 0 0,1 1 0 0 0,1 1 0 0 0,-24 26 0 0 0,28-24 615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5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71 44 0 0,'8'3'200'0'0,"-1"0"0"0"0,1 0 0 0 0,0 0 1 0 0,0-1-1 0 0,13 2 0 0 0,-20-3-136 0 0,0-1-1 0 0,0 0 1 0 0,0 0 0 0 0,0 0 0 0 0,0 0 0 0 0,0 0-1 0 0,0-1 1 0 0,0 1 0 0 0,0 0 0 0 0,0 0 0 0 0,0-1 0 0 0,0 1-1 0 0,-1 0 1 0 0,1-1 0 0 0,0 1 0 0 0,0-1 0 0 0,0 1-1 0 0,0-1 1 0 0,-1 0 0 0 0,1 1 0 0 0,1-2 0 0 0,-2 0 3 0 0,1 1 1 0 0,0-1-1 0 0,-1 0 1 0 0,0 1 0 0 0,1-1-1 0 0,-1 0 1 0 0,0 1 0 0 0,0-1-1 0 0,0 0 1 0 0,0 1-1 0 0,0-1 1 0 0,0 0 0 0 0,0 1-1 0 0,-1-1 1 0 0,1 0-1 0 0,0 1 1 0 0,-2-3 0 0 0,2 2-16 0 0,-1-1 0 0 0,1 1 1 0 0,-1 0-1 0 0,0-1 0 0 0,0 1 1 0 0,0 0-1 0 0,0-1 0 0 0,0 1 1 0 0,0 0-1 0 0,-1 0 0 0 0,1 0 1 0 0,-1 0-1 0 0,1 0 0 0 0,-1 0 1 0 0,0 0-1 0 0,0 1 0 0 0,0-1 0 0 0,0 1 1 0 0,0-1-1 0 0,0 1 0 0 0,0 0 1 0 0,-1-1-1 0 0,1 1 0 0 0,0 1 1 0 0,-1-1-1 0 0,1 0 0 0 0,0 0 1 0 0,-1 1-1 0 0,1 0 0 0 0,-1-1 1 0 0,1 1-1 0 0,-1 0 0 0 0,0 0 1 0 0,1 0-1 0 0,-1 1 0 0 0,-3 0 1 0 0,1 0-10 0 0,-1 1 0 0 0,1 0 1 0 0,0 0-1 0 0,-1 1 0 0 0,1-1 1 0 0,0 1-1 0 0,0 0 0 0 0,1 1 1 0 0,-1-1-1 0 0,0 1 1 0 0,1 0-1 0 0,0 0 0 0 0,0 0 1 0 0,0 1-1 0 0,-3 5 0 0 0,2-1-21 0 0,1 0 1 0 0,-1 0-1 0 0,1 1 0 0 0,1 0 0 0 0,0 0 1 0 0,0 0-1 0 0,1 0 0 0 0,1 0 0 0 0,-1 11 1 0 0,0 5 25 0 0,2 0 0 0 0,4 37 1 0 0,-3-54 145 0 0,1 0 0 0 0,0 0 0 0 0,0 0 1 0 0,5 11-1 0 0,-7-19-139 0 0,1 0 0 0 0,-1 0 1 0 0,1 0-1 0 0,-1 0 0 0 0,1 0 0 0 0,-1 0 0 0 0,1 0 1 0 0,-1 0-1 0 0,1 0 0 0 0,0-1 0 0 0,0 1 1 0 0,0 0-1 0 0,-1 0 0 0 0,1-1 0 0 0,0 1 0 0 0,0-1 1 0 0,0 1-1 0 0,0-1 0 0 0,1 1 0 0 0,-1-1-18 0 0,0 0-1 0 0,0 0 0 0 0,0 0 1 0 0,0-1-1 0 0,0 1 1 0 0,0 0-1 0 0,0-1 0 0 0,0 1 1 0 0,0-1-1 0 0,0 1 0 0 0,0-1 1 0 0,0 0-1 0 0,0 1 1 0 0,0-1-1 0 0,-1 0 0 0 0,1 1 1 0 0,0-1-1 0 0,0 0 1 0 0,-1 0-1 0 0,1 0 0 0 0,-1 0 1 0 0,1 0-1 0 0,0-1 1 0 0,63-109 1175 0 0,-63 110-1186 0 0,0 0 0 0 0,0 0 0 0 0,-1 0 0 0 0,1 0 0 0 0,0 1 0 0 0,0-1 0 0 0,0 0 0 0 0,0 0 0 0 0,0 1 0 0 0,0-1 0 0 0,0 0 0 0 0,0 1 1 0 0,0-1-1 0 0,0 1 0 0 0,0 0 0 0 0,1-1 0 0 0,-1 1 0 0 0,0 0 0 0 0,0 0 0 0 0,0-1 0 0 0,1 1 0 0 0,-1 0 0 0 0,0 0 0 0 0,0 0 0 0 0,0 1 0 0 0,1-1 0 0 0,-1 0 0 0 0,0 0 1 0 0,0 1-1 0 0,0-1 0 0 0,0 0 0 0 0,0 1 0 0 0,0-1 0 0 0,1 1 0 0 0,-1 0 0 0 0,0-1 0 0 0,0 1 0 0 0,-1 0 0 0 0,1 0 0 0 0,2 1 0 0 0,40 42-1989 0 0,-35-34 1010 0 0,-3-5 562 0 0,-3-2 18 0 0,0 0 0 0 0,0-1 1 0 0,1 1-1 0 0,-1-1 0 0 0,0 1 0 0 0,1-1 1 0 0,0 0-1 0 0,-1 0 0 0 0,1 0 0 0 0,0 0 1 0 0,0-1-1 0 0,0 1 0 0 0,0-1 1 0 0,1 0-1 0 0,-1 0 0 0 0,0 0 0 0 0,5 1 1 0 0,2-4-892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6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79 276 0 0,'4'-18'803'0'0,"-2"11"-317"0"0,-1-1 0 0 0,1 1 0 0 0,0 0 0 0 0,0 0 1 0 0,1 0-1 0 0,6-10 0 0 0,-10 17-296 0 0,-1 1-171 0 0,0-1 1 0 0,0 1-1 0 0,0 0 1 0 0,0 0-1 0 0,0 0 1 0 0,0 0-1 0 0,1 0 1 0 0,-1 1-1 0 0,0-1 1 0 0,1 0-1 0 0,-3 3 1 0 0,-8 15 147 0 0,8-15-58 0 0,1 1 1 0 0,-1-1-1 0 0,1 1 0 0 0,0-1 1 0 0,1 1-1 0 0,-1 0 0 0 0,1 0 0 0 0,0 0 1 0 0,0 1-1 0 0,0-1 0 0 0,1 0 0 0 0,0 1 1 0 0,0-1-1 0 0,0 1 0 0 0,1-1 1 0 0,0 1-1 0 0,0-1 0 0 0,0 1 0 0 0,2 8 1 0 0,-1-10 69 0 0,1-1 0 0 0,-1 1 0 0 0,0-1 0 0 0,1 0 0 0 0,0 0 0 0 0,0 0 0 0 0,0 0 0 0 0,0 0 0 0 0,0 0 0 0 0,1 0 0 0 0,-1-1 0 0 0,1 1 0 0 0,0-1 0 0 0,3 3 0 0 0,49 26 1352 0 0,-46-28-1456 0 0,-1 1 0 0 0,0 1-1 0 0,-1-1 1 0 0,1 1 0 0 0,-1 0 0 0 0,10 9-1 0 0,-16-13-138 0 0,0 1-1 0 0,-1-1 1 0 0,1 0-1 0 0,0 1 1 0 0,-1-1 0 0 0,1 1-1 0 0,0-1 1 0 0,-1 1-1 0 0,0-1 1 0 0,1 1-1 0 0,-1 0 1 0 0,0-1-1 0 0,0 1 1 0 0,0-1-1 0 0,0 1 1 0 0,0 0-1 0 0,0-1 1 0 0,-1 1-1 0 0,1-1 1 0 0,0 1-1 0 0,-1-1 1 0 0,1 1-1 0 0,-1-1 1 0 0,0 1-1 0 0,1-1 1 0 0,-1 1-1 0 0,0-1 1 0 0,0 0-1 0 0,0 0 1 0 0,0 1-1 0 0,0-1 1 0 0,0 0-1 0 0,0 0 1 0 0,0 0-1 0 0,-1 0 1 0 0,0 1-1 0 0,-3 2-286 0 0,0 0 0 0 0,0 0 0 0 0,0 0 0 0 0,0-1-1 0 0,-1 0 1 0 0,1 0 0 0 0,-13 4 0 0 0,-1-3-543 0 0,-1 0 1 0 0,0-1 0 0 0,0-2 0 0 0,0 0 0 0 0,-31-3-1 0 0,16 0-149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6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1 464 0 0,'-20'10'5807'0'0,"-5"0"-5339"0"0,0 1 0 0 0,1 2 1 0 0,0 0-1 0 0,2 2 1 0 0,-1 0-1 0 0,2 1 1 0 0,-30 29-1 0 0,50-43-324 0 0,-1 0-1 0 0,0 0 0 0 0,1 0 1 0 0,-1 0-1 0 0,1 1 0 0 0,0-1 0 0 0,0 0 1 0 0,0 1-1 0 0,0-1 0 0 0,0 1 1 0 0,0-1-1 0 0,1 1 0 0 0,-1-1 1 0 0,1 1-1 0 0,-1 0 0 0 0,1-1 1 0 0,0 1-1 0 0,0-1 0 0 0,1 1 1 0 0,-1 0-1 0 0,0-1 0 0 0,1 1 1 0 0,0-1-1 0 0,-1 1 0 0 0,1-1 0 0 0,0 1 1 0 0,0-1-1 0 0,0 1 0 0 0,1-1 1 0 0,-1 0-1 0 0,1 0 0 0 0,-1 0 1 0 0,1 0-1 0 0,2 3 0 0 0,8 7 219 0 0,0 0 0 0 0,1-1-1 0 0,0-1 1 0 0,20 13-1 0 0,-8-6-355 0 0,-13-8 17 0 0,0 0 0 0 0,-1 0 0 0 0,-1 1 0 0 0,0 1 0 0 0,13 16 1 0 0,-21-25-118 0 0,-1-1 1 0 0,0 1 0 0 0,1 0 0 0 0,-1 0-1 0 0,0 0 1 0 0,0 0 0 0 0,0 1 0 0 0,-1-1-1 0 0,1 0 1 0 0,0 0 0 0 0,-1 1 0 0 0,1-1 0 0 0,-1 0-1 0 0,0 0 1 0 0,0 1 0 0 0,0-1 0 0 0,0 0-1 0 0,0 1 1 0 0,0-1 0 0 0,-1 0 0 0 0,1 0 0 0 0,-1 1-1 0 0,0-1 1 0 0,1 0 0 0 0,-1 0 0 0 0,0 0-1 0 0,0 0 1 0 0,-1 0 0 0 0,1 0 0 0 0,0 0-1 0 0,-1 0 1 0 0,1 0 0 0 0,-1-1 0 0 0,1 1 0 0 0,-1 0-1 0 0,0-1 1 0 0,0 0 0 0 0,0 1 0 0 0,1-1-1 0 0,-1 0 1 0 0,-1 0 0 0 0,1 0 0 0 0,-2 1 0 0 0,-8 4-1558 0 0,-1-1 1 0 0,1 0 0 0 0,-1-1 0 0 0,0-1 0 0 0,0 0 0 0 0,-15 2 0 0 0,22-5 504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7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23 380 0 0,'1'-22'9694'0'0,"2"57"-3743"0"0,-1 2-5480 0 0,2-14-291 0 0,2 0 0 0 0,13 38 0 0 0,-3-11-98 0 0,28 53 306 0 0,-43-101-362 0 0,0 0 1 0 0,0 0 0 0 0,0 0-1 0 0,0 0 1 0 0,0 0 0 0 0,0 0 0 0 0,0 0-1 0 0,1 0 1 0 0,-1 0 0 0 0,1-1 0 0 0,-1 1-1 0 0,1 0 1 0 0,3 2 0 0 0,-4-4-24 0 0,0 0 1 0 0,0 0-1 0 0,-1 0 1 0 0,1 0 0 0 0,0 0-1 0 0,-1 0 1 0 0,1 0-1 0 0,0 0 1 0 0,0 0-1 0 0,-1-1 1 0 0,1 1 0 0 0,0 0-1 0 0,-1 0 1 0 0,1-1-1 0 0,0 1 1 0 0,-1 0 0 0 0,1-1-1 0 0,0 1 1 0 0,-1-1-1 0 0,1 1 1 0 0,-1-1-1 0 0,1 1 1 0 0,-1-1 0 0 0,1 1-1 0 0,-1-1 1 0 0,1 1-1 0 0,-1-1 1 0 0,0 0 0 0 0,1 1-1 0 0,-1-1 1 0 0,0 0-1 0 0,1 1 1 0 0,-1-1-1 0 0,0 0 1 0 0,0 0 0 0 0,0 1-1 0 0,0-1 1 0 0,1 0-1 0 0,-1 0 1 0 0,0 1-1 0 0,-1-1 1 0 0,1-1 0 0 0,2-4-6 0 0,-1 0 1 0 0,1 1 0 0 0,0-1-1 0 0,0 0 1 0 0,1 1 0 0 0,-1-1-1 0 0,1 1 1 0 0,1 0-1 0 0,-1 0 1 0 0,1 0 0 0 0,4-4-1 0 0,-5 6 0 0 0,-1 2-1 0 0,1-1 1 0 0,-1 0-1 0 0,1 0 1 0 0,0 1-1 0 0,0 0 1 0 0,0-1-1 0 0,-1 1 1 0 0,1 0-1 0 0,0 1 1 0 0,0-1-1 0 0,0 0 1 0 0,1 1 0 0 0,-1 0-1 0 0,0-1 1 0 0,0 1-1 0 0,0 1 1 0 0,0-1-1 0 0,0 0 1 0 0,0 1-1 0 0,0-1 1 0 0,0 1-1 0 0,3 1 1 0 0,26 11-48 0 0,-27-10 17 0 0,0 0-1 0 0,1 0 0 0 0,-1-1 1 0 0,1 0-1 0 0,-1 0 0 0 0,1-1 0 0 0,0 1 1 0 0,0-1-1 0 0,0 0 0 0 0,6 0 1 0 0,-10-2-28 0 0,0 0 1 0 0,0 1-1 0 0,-1-1 1 0 0,1 0 0 0 0,0 0-1 0 0,-1 0 1 0 0,1 0-1 0 0,-1-1 1 0 0,1 1-1 0 0,-1 0 1 0 0,0 0 0 0 0,1-1-1 0 0,-1 1 1 0 0,0-1-1 0 0,0 1 1 0 0,0-1 0 0 0,0 0-1 0 0,0 1 1 0 0,-1-1-1 0 0,1 0 1 0 0,1-3 0 0 0,8-47-1735 0 0,-5 19 119 0 0,0 17 772 0 0,-4 10 295 0 0,1 0 0 0 0,0 1-1 0 0,0-1 1 0 0,0 0 0 0 0,0 1 0 0 0,5-8-1 0 0,-5 11 322 0 0,-1 1-1 0 0,1-1 1 0 0,0 0-1 0 0,0 1 0 0 0,-1-1 1 0 0,1 1-1 0 0,0 0 1 0 0,0-1-1 0 0,0 1 0 0 0,0 0 1 0 0,0 0-1 0 0,1 1 1 0 0,-1-1-1 0 0,0 0 0 0 0,0 1 1 0 0,1-1-1 0 0,-1 1 1 0 0,0 0-1 0 0,1-1 0 0 0,3 2 1 0 0,4-1-689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7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0 376 388 0 0,'10'14'1067'0'0,"-2"0"1"0"0,0 0-1 0 0,0 1 0 0 0,9 27 1 0 0,-16-41-1199 0 0,-1 0 0 0 0,1 0 1 0 0,0 0-1 0 0,-1 0 0 0 0,1 0 1 0 0,0 0-1 0 0,0 0 1 0 0,0 0-1 0 0,0-1 0 0 0,-1 1 1 0 0,1 0-1 0 0,0-1 0 0 0,0 1 1 0 0,1-1-1 0 0,-1 1 1 0 0,0-1-1 0 0,0 1 0 0 0,0-1 1 0 0,0 0-1 0 0,0 1 1 0 0,0-1-1 0 0,0 0 0 0 0,1 0 1 0 0,-1 0-1 0 0,0 0 0 0 0,0 0 1 0 0,0 0-1 0 0,0 0 1 0 0,1 0-1 0 0,-1-1 0 0 0,0 1 1 0 0,1-1-1 0 0,3-3-919 0 0</inkml:trace>
  <inkml:trace contextRef="#ctx0" brushRef="#br0" timeOffset="1">25 138 936 0 0,'-5'-18'1120'0'0,"5"4"100"0"0,-5 3-252 0 0,0-2-236 0 0,5 4-123 0 0,-5 0-73 0 0,0 2-60 0 0,5 2-52 0 0,0 1-60 0 0,0 2-100 0 0,0-3-208 0 0,0 1-248 0 0,0-3-336 0 0,0 2-372 0 0,10-1-377 0 0,-5-1-143 0 0,5 2 20 0 0,0-1 124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7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19 192 0 0,'0'-1'305'0'0,"0"0"0"0"0,1 0 0 0 0,-1 0 1 0 0,0 0-1 0 0,0 0 0 0 0,0 1 0 0 0,1-1 0 0 0,-1 0 0 0 0,0 0 1 0 0,1 0-1 0 0,-1 0 0 0 0,0 1 0 0 0,1-1 0 0 0,-1 0 0 0 0,1 1 0 0 0,0-1 1 0 0,-1 0-1 0 0,1 1 0 0 0,-1-1 0 0 0,1 0 0 0 0,0 1 0 0 0,0-1 0 0 0,0 1-172 0 0,-1 0-1 0 0,1 0 1 0 0,-1 0-1 0 0,0 0 1 0 0,1 0-1 0 0,-1 0 1 0 0,1 0-1 0 0,-1 0 1 0 0,0 0-1 0 0,1 0 1 0 0,-1 0-1 0 0,1 0 0 0 0,-1 0 1 0 0,0 1-1 0 0,1-1 1 0 0,-1 0-1 0 0,0 0 1 0 0,1 0-1 0 0,-1 1 1 0 0,0-1-1 0 0,1 0 1 0 0,-1 0-1 0 0,0 1 1 0 0,0-1-1 0 0,1 0 1 0 0,-1 1-1 0 0,0-1 0 0 0,0 0 1 0 0,1 1-1 0 0,-1-1 1 0 0,0 0-1 0 0,0 1 1 0 0,0-1-1 0 0,0 1 1 0 0,0-1-1 0 0,0 0 1 0 0,1 1-1 0 0,-1-1 1 0 0,0 1-1 0 0,0-1 1 0 0,0 0-1 0 0,0 1 0 0 0,0-1 1 0 0,-1 1-1 0 0,1-1 1 0 0,0 0-1 0 0,0 1 1 0 0,0-1-1 0 0,0 0 1 0 0,0 1-1 0 0,-1 0 1 0 0,8 122 3139 0 0,17 62-3283 0 0,-10-83-673 0 0,-10-78-497 0 0,0 0 1 0 0,13 36-1 0 0,-13-47-408 0 0,2 0 0 0 0,-1-1 0 0 0,10 15 1 0 0,-13-25 1229 0 0,-1 0 0 0 0,1 0 0 0 0,-1 0 0 0 0,1 0 1 0 0,0 0-1 0 0,0-1 0 0 0,0 1 0 0 0,0-1 0 0 0,0 1 1 0 0,0-1-1 0 0,3 1 0 0 0,5 5-1334 0 0</inkml:trace>
  <inkml:trace contextRef="#ctx0" brushRef="#br0" timeOffset="1">475 415 1032 0 0,'1'-1'142'0'0,"0"0"1"0"0,-1 0-1 0 0,1-1 0 0 0,-1 1 0 0 0,0 0 1 0 0,1 0-1 0 0,-1 0 0 0 0,0 0 0 0 0,1 0 1 0 0,-1-1-1 0 0,0 1 0 0 0,0 0 0 0 0,0 0 1 0 0,0 0-1 0 0,0 0 0 0 0,-1-1 1 0 0,1 1-1 0 0,0 0 0 0 0,0 0 0 0 0,-1 0 1 0 0,1 0-1 0 0,-1 0 0 0 0,1-1 0 0 0,-1 1 1 0 0,0-1-1 0 0,0 1-46 0 0,-1 0 0 0 0,0 0 0 0 0,1 0 1 0 0,-1 0-1 0 0,1 0 0 0 0,-1 0 0 0 0,0 0 0 0 0,0 0 1 0 0,0 1-1 0 0,1-1 0 0 0,-1 1 0 0 0,0-1 0 0 0,0 1 1 0 0,-2 0-1 0 0,-10-1-12 0 0,0 1 0 0 0,0 1 0 0 0,-21 3 0 0 0,25-2 130 0 0,-193 21-328 0 0,68-10-4032 0 0,113-11 2830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8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23 240 0 0,'1'-1'278'0'0,"-1"1"0"0"0,0-1 1 0 0,0 0-1 0 0,0 0 0 0 0,0 0 0 0 0,0 0 0 0 0,0 1 1 0 0,0-1-1 0 0,0 0 0 0 0,0 0 0 0 0,-1 0 0 0 0,1 0 0 0 0,0 1 1 0 0,0-1-1 0 0,-1 0 0 0 0,1 0 0 0 0,0 1 0 0 0,-1-1 1 0 0,1 0-1 0 0,-1 1 0 0 0,1-1 0 0 0,-1 0 0 0 0,1 1 1 0 0,-1-1-1 0 0,0 1 0 0 0,1-1 0 0 0,-1 1 0 0 0,0-1 0 0 0,1 1 1 0 0,-2-1-1 0 0,0 1-55 0 0,1 0 1 0 0,-1 0-1 0 0,1 0 0 0 0,-1 0 1 0 0,1 1-1 0 0,0-1 0 0 0,-1 1 1 0 0,1-1-1 0 0,-1 1 0 0 0,1-1 1 0 0,0 1-1 0 0,-1 0 0 0 0,1 0 1 0 0,0 0-1 0 0,-2 1 0 0 0,-2 2-10 0 0,0 1-1 0 0,-1 0 1 0 0,2 0-1 0 0,-1 0 0 0 0,1 0 1 0 0,0 1-1 0 0,-4 6 1 0 0,1 3-74 0 0,2 0 0 0 0,0 0 0 0 0,1 0 0 0 0,0 0 0 0 0,1 1 1 0 0,1-1-1 0 0,0 32 0 0 0,2-41-182 0 0,0 1 0 0 0,0-1 0 0 0,1 0 0 0 0,0 0 0 0 0,0 0 0 0 0,1 0 0 0 0,0 0 0 0 0,0 0 1 0 0,0 0-1 0 0,0 0 0 0 0,1-1 0 0 0,0 1 0 0 0,1-1 0 0 0,-1 0 0 0 0,1 0 0 0 0,0 0 0 0 0,0 0 0 0 0,0-1 0 0 0,1 1 0 0 0,0-1 0 0 0,-1 0 0 0 0,1-1 0 0 0,6 4 0 0 0,-7-6-166 0 0,0 1-1 0 0,-1-1 1 0 0,1 0-1 0 0,0 0 1 0 0,0-1-1 0 0,0 1 1 0 0,0-1-1 0 0,0 0 1 0 0,0 0 0 0 0,0 0-1 0 0,-1-1 1 0 0,1 1-1 0 0,0-1 1 0 0,0 0-1 0 0,0 0 1 0 0,0 0-1 0 0,-1 0 1 0 0,1-1-1 0 0,-1 0 1 0 0,1 0-1 0 0,-1 0 1 0 0,0 0-1 0 0,1 0 1 0 0,-1 0-1 0 0,5-6 1 0 0,7-6-651 0 0,0 0 1 0 0,-1-1-1 0 0,17-24 1 0 0,-31 38 848 0 0,15-19-622 0 0,-1-2 0 0 0,-1 1 0 0 0,-1-2 0 0 0,-1 1 0 0 0,13-40 0 0 0,-9 19-273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1:59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31 177 364 0 0,'-10'1'12722'0'0,"1"75"-9309"0"0,-1-13-2902 0 0,9 14-42 0 0,12 117 0 0 0,-1-61-325 0 0,2-52-109 0 0,-8-60-66 0 0,0 0 0 0 0,0 31 0 0 0,-4-50 7 0 0,0 0 1 0 0,0 0-1 0 0,0 0 1 0 0,0 0-1 0 0,0 0 0 0 0,0 1 1 0 0,1-1-1 0 0,-1 0 1 0 0,1 0-1 0 0,-1 0 1 0 0,1 0-1 0 0,1 2 1 0 0,-1-3 12 0 0,-1-1 1 0 0,1 0-1 0 0,-1 0 1 0 0,0 0-1 0 0,1 0 1 0 0,-1 0 0 0 0,1 0-1 0 0,-1 0 1 0 0,0 0-1 0 0,1-1 1 0 0,-1 1-1 0 0,1 0 1 0 0,-1 0-1 0 0,0 0 1 0 0,1 0-1 0 0,-1 0 1 0 0,0-1 0 0 0,1 1-1 0 0,-1 0 1 0 0,0 0-1 0 0,1-1 1 0 0,-1 1-1 0 0,0 0 1 0 0,1 0-1 0 0,-1-1 1 0 0,0 1 0 0 0,0 0-1 0 0,1-1 1 0 0,-1 1-1 0 0,0-1 1 0 0,0 1-1 0 0,0 0 1 0 0,1-1-1 0 0,-1 1 1 0 0,0-1 0 0 0,23-52-348 0 0,-19 36 277 0 0,2 0 1 0 0,1 0-1 0 0,0 0 0 0 0,1 1 0 0 0,0 0 1 0 0,1 1-1 0 0,13-16 0 0 0,-18 26 66 0 0,0 0-1 0 0,0 0 1 0 0,1 1 0 0 0,-1-1-1 0 0,1 1 1 0 0,0 0 0 0 0,1 1-1 0 0,-1-1 1 0 0,0 1-1 0 0,1 0 1 0 0,0 0 0 0 0,0 1-1 0 0,0 0 1 0 0,0 0 0 0 0,0 0-1 0 0,0 1 1 0 0,1 0 0 0 0,-1 0-1 0 0,0 0 1 0 0,1 1 0 0 0,-1 0-1 0 0,12 2 1 0 0,11 4-11 0 0,-14-3 20 0 0,-1 0 0 0 0,1-1 0 0 0,23 1 0 0 0,-35-3-44 0 0,-1 1 0 0 0,0-1 0 0 0,0 0 0 0 0,0-1 0 0 0,1 1-1 0 0,-1 0 1 0 0,0-1 0 0 0,0 1 0 0 0,0-1 0 0 0,0 0 0 0 0,0 1-1 0 0,0-1 1 0 0,0 0 0 0 0,0 0 0 0 0,0 0 0 0 0,0-1 0 0 0,0 1 0 0 0,-1 0-1 0 0,1-1 1 0 0,0 1 0 0 0,-1-1 0 0 0,1 0 0 0 0,-1 1 0 0 0,0-1 0 0 0,0 0-1 0 0,1 0 1 0 0,-1 0 0 0 0,0 0 0 0 0,-1 0 0 0 0,2-3 0 0 0,0-2-252 0 0,0 0 0 0 0,-1 0-1 0 0,0 0 1 0 0,-1-1 0 0 0,0 1 0 0 0,0 0 0 0 0,-1-14 0 0 0,0 20 265 0 0,1 0-1 0 0,0 0 1 0 0,0 0-1 0 0,-1 0 1 0 0,1 0-1 0 0,-1 0 1 0 0,1 0-1 0 0,-1 0 1 0 0,0 0-1 0 0,1 0 1 0 0,-1 0-1 0 0,0 0 1 0 0,1 0-1 0 0,-1 0 1 0 0,0 0-1 0 0,0 1 1 0 0,0-1-1 0 0,0 0 1 0 0,0 1-1 0 0,0-1 1 0 0,0 1-1 0 0,-1-1 1 0 0,0 0 26 0 0,0 1 1 0 0,-1 0-1 0 0,1 0 0 0 0,0 0 0 0 0,0 0 1 0 0,-1 0-1 0 0,1 1 0 0 0,0-1 0 0 0,0 1 1 0 0,0-1-1 0 0,0 1 0 0 0,-1 0 1 0 0,1 0-1 0 0,0 0 0 0 0,0 0 0 0 0,-2 2 1 0 0,0-1 104 0 0,0 1 1 0 0,0 0-1 0 0,1 0 1 0 0,-1 1 0 0 0,1-1-1 0 0,-1 1 1 0 0,1 0-1 0 0,0 0 1 0 0,1 0-1 0 0,-1 0 1 0 0,1 0 0 0 0,0 0-1 0 0,-1 1 1 0 0,2-1-1 0 0,-1 1 1 0 0,1-1-1 0 0,-1 1 1 0 0,1 0-1 0 0,1 0 1 0 0,-1 0 0 0 0,1-1-1 0 0,-1 1 1 0 0,1 0-1 0 0,1 0 1 0 0,0 7-1 0 0,1-2-42 0 0,-1-1-1 0 0,1 0 0 0 0,1 0 0 0 0,-1 0 0 0 0,2 0 0 0 0,-1 0 0 0 0,1-1 0 0 0,0 1 0 0 0,1-1 0 0 0,0 0 0 0 0,0 0 0 0 0,11 11 0 0 0,-15-18-72 0 0,0 1 1 0 0,0-1-1 0 0,0 0 0 0 0,0 0 1 0 0,1 0-1 0 0,-1 0 0 0 0,0 1 1 0 0,0-2-1 0 0,1 1 0 0 0,-1 0 1 0 0,1 0-1 0 0,-1 0 0 0 0,0-1 1 0 0,1 1-1 0 0,0-1 0 0 0,-1 1 1 0 0,1-1-1 0 0,-1 1 0 0 0,1-1 1 0 0,-1 0-1 0 0,1 0 0 0 0,0 0 1 0 0,-1 0-1 0 0,1 0 0 0 0,0 0 1 0 0,-1 0-1 0 0,1-1 0 0 0,-1 1 1 0 0,1-1-1 0 0,-1 1 0 0 0,1-1 1 0 0,-1 1-1 0 0,2-2 0 0 0,2-2-162 0 0,0 0 0 0 0,-1 0 0 0 0,0-1 0 0 0,0 0-1 0 0,-1 1 1 0 0,1-1 0 0 0,3-7 0 0 0,13-16-1565 0 0,-17 41 595 0 0,-2-13 1153 0 0,-1 1 0 0 0,1-1 0 0 0,0 1 0 0 0,0-1 0 0 0,0 0 1 0 0,0 1-1 0 0,0-1 0 0 0,-1 0 0 0 0,1 0 0 0 0,0 0 0 0 0,0 0 0 0 0,0 0 1 0 0,0 0-1 0 0,0 0 0 0 0,0 0 0 0 0,0 0 0 0 0,0 0 0 0 0,0 0 1 0 0,-1 0-1 0 0,1-1 0 0 0,0 1 0 0 0,0 0 0 0 0,0-1 0 0 0,0 1 1 0 0,-1-1-1 0 0,1 1 0 0 0,0-1 0 0 0,0 1 0 0 0,-1-1 0 0 0,2 0 0 0 0,6-6 6 0 0,-1 1-1 0 0,0-1 1 0 0,0 0-1 0 0,0 0 1 0 0,-1 0-1 0 0,0-1 1 0 0,-1 0-1 0 0,1-1 1 0 0,-2 1-1 0 0,1-1 1 0 0,-1 0-1 0 0,-1 0 1 0 0,6-17-1 0 0,0-8 205 0 0,-2-1-1 0 0,6-50 1 0 0,-9 22 278 0 0,-3-1 0 0 0,-2 1-1 0 0,-4-1 1 0 0,-2 1 0 0 0,-18-76 0 0 0,18 126 276 0 0,-1 20 41 0 0,-2 25 35 0 0,9 14-820 0 0,2-1-1 0 0,2 1 0 0 0,3 0 0 0 0,1-1 0 0 0,18 63 1 0 0,36 90-4333 0 0,-45-157 1216 0 0,2-1 0 0 0,41 65-1 0 0,-40-80 1670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01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16 20 0 0,'0'0'355'0'0,"0"-1"0"0"0,0 1 0 0 0,0-1 0 0 0,0 1 0 0 0,0-1 0 0 0,0 1 0 0 0,0-1 0 0 0,0 1 0 0 0,0-1 0 0 0,0 1 0 0 0,0-1 0 0 0,0 1 0 0 0,0-1 0 0 0,0 1 0 0 0,0-1 0 0 0,1 1 0 0 0,-1-1 0 0 0,3-3 3194 0 0,-2 4-3194 0 0,-1-1 0 0 0,0 1 0 0 0,1 0 0 0 0,-1 0 0 0 0,1-1 0 0 0,-1 1 0 0 0,1 0 0 0 0,0 0 0 0 0,6 4 3643 0 0,-2 8-3895 0 0,11 71 275 0 0,-13-53-537 0 0,-1 1 0 0 0,-3 38 0 0 0,0-46-1392 0 0,-2 0 0 0 0,-1-1 0 0 0,0 1 0 0 0,-10 25 1 0 0,14-46 1134 0 0,-1 1 0 0 0,0-1 1 0 0,0 0-1 0 0,0 0 0 0 0,0 0 1 0 0,-1 0-1 0 0,1 0 0 0 0,0-1 1 0 0,-1 1-1 0 0,1 0 0 0 0,-1-1 1 0 0,0 1-1 0 0,1-1 0 0 0,-1 1 1 0 0,0-1-1 0 0,-3 2 1 0 0,-4-1-985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02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16 128 0 0,'0'0'253'0'0,"1"-1"0"0"0,-1 1 0 0 0,0-1 1 0 0,0 1-1 0 0,0-1 0 0 0,0 1 0 0 0,0-1 0 0 0,0 1 0 0 0,0-1 1 0 0,0 1-1 0 0,-1-1 0 0 0,1 0 0 0 0,0 1 0 0 0,0-1 0 0 0,0 1 0 0 0,0-1 1 0 0,-1 1-1 0 0,1 0 0 0 0,0-1 0 0 0,-1 1 0 0 0,1-1 0 0 0,0 1 1 0 0,-1-1-1 0 0,1 1 0 0 0,0 0 0 0 0,-1-1 0 0 0,1 1 0 0 0,-1 0 0 0 0,1-1 1 0 0,-1 1-1 0 0,1 0 0 0 0,0 0 0 0 0,-1-1 0 0 0,1 1 0 0 0,-1 0 0 0 0,0 0 1 0 0,1 0-1 0 0,-1 0 0 0 0,1 0 0 0 0,-1-1 0 0 0,1 1 0 0 0,-2 0 1 0 0,-27 14 3502 0 0,-24 31-2205 0 0,48-40-1403 0 0,0 0 0 0 0,0 1 0 0 0,0 0 0 0 0,0 0 0 0 0,1 0 0 0 0,0 1 0 0 0,1-1 0 0 0,-1 1 0 0 0,1 0 0 0 0,-2 8 0 0 0,4-12-69 0 0,1 0-1 0 0,-1 1 1 0 0,1-1 0 0 0,0 1 0 0 0,0-1 0 0 0,0 0 0 0 0,1 1 0 0 0,-1-1 0 0 0,1 1-1 0 0,-1-1 1 0 0,1 0 0 0 0,0 0 0 0 0,1 1 0 0 0,-1-1 0 0 0,1 0 0 0 0,-1 0 0 0 0,1 0-1 0 0,0 0 1 0 0,0-1 0 0 0,0 1 0 0 0,0 0 0 0 0,1-1 0 0 0,-1 0 0 0 0,4 3-1 0 0,32 25 164 0 0,21 18-133 0 0,-55-44-140 0 0,0 0 0 0 0,-1 0 0 0 0,1 0-1 0 0,-1 0 1 0 0,0 0 0 0 0,0 1-1 0 0,0 0 1 0 0,-1-1 0 0 0,1 1-1 0 0,1 8 1 0 0,-3-9-121 0 0,-1 1-1 0 0,1-1 1 0 0,-1 1 0 0 0,-1-1-1 0 0,1 1 1 0 0,-1 0-1 0 0,0-1 1 0 0,0 1 0 0 0,0-1-1 0 0,0 0 1 0 0,-1 1-1 0 0,0-1 1 0 0,-2 4 0 0 0,3-5-233 0 0,0-1 0 0 0,0 1 0 0 0,-1-1 0 0 0,1 1 0 0 0,-1-1 0 0 0,1 0 0 0 0,-1 0 0 0 0,0 0-1 0 0,0 0 1 0 0,0 0 0 0 0,0 0 0 0 0,0 0 0 0 0,-1-1 0 0 0,1 1 0 0 0,0-1 0 0 0,-1 0 0 0 0,1 1 0 0 0,-1-1 0 0 0,0 0 0 0 0,1-1 0 0 0,-1 1 0 0 0,-4 0 0 0 0,-9-9-5762 0 0,11 1 4540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4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11 760 0 0,'1'-1'222'0'0,"-1"0"0"0"0,1 0 0 0 0,0 0 0 0 0,0 1 0 0 0,0-1 0 0 0,-1 0 0 0 0,1 1 0 0 0,0-1 0 0 0,0 0 0 0 0,0 1 0 0 0,0-1 0 0 0,0 1 0 0 0,0 0 0 0 0,0-1 0 0 0,0 1 0 0 0,0 0 0 0 0,0-1 0 0 0,0 1 0 0 0,1 0 0 0 0,-1 0 0 0 0,0 0 0 0 0,2 0 0 0 0,-3 1-33 0 0,1-1-1 0 0,-1 1 0 0 0,1 0 1 0 0,0-1-1 0 0,-1 1 0 0 0,1 0 0 0 0,-1-1 1 0 0,1 1-1 0 0,-1 0 0 0 0,0 0 1 0 0,1-1-1 0 0,-1 1 0 0 0,0 0 1 0 0,1 0-1 0 0,-1 0 0 0 0,0 0 0 0 0,0-1 1 0 0,0 1-1 0 0,0 0 0 0 0,0 0 1 0 0,0 1-1 0 0,-6 50 3240 0 0,4-41-3038 0 0,-11 49 1541 0 0,-7 89 0 0 0,19-133-1851 0 0,0 1-1 0 0,1-1 1 0 0,1 1 0 0 0,0-1 0 0 0,1 0 0 0 0,1 0-1 0 0,1 1 1 0 0,0-2 0 0 0,1 1 0 0 0,13 26-1 0 0,-15-35-74 0 0,1-1 0 0 0,0-1 1 0 0,0 1-1 0 0,0 0 0 0 0,1-1 0 0 0,-1 0 0 0 0,1 0 0 0 0,1-1 0 0 0,-1 1 0 0 0,1-1 0 0 0,-1 0 0 0 0,1 0 0 0 0,1-1 0 0 0,-1 0 0 0 0,0 0 0 0 0,13 4 0 0 0,-8-5-21 0 0,0 0 0 0 0,0-1 0 0 0,0 0 0 0 0,0-1 0 0 0,0 0 0 0 0,0 0 0 0 0,0-2 0 0 0,0 1 0 0 0,20-6 0 0 0,0-3-415 0 0,-1-2-1 0 0,0 0 0 0 0,-1-2 1 0 0,-1-1-1 0 0,0-2 0 0 0,36-27 1 0 0,-41 27-978 0 0,-2-1 0 0 0,0 0 0 0 0,0-2 0 0 0,-2 0 0 0 0,-1-1 1 0 0,0-1-1 0 0,-2-1 0 0 0,0 0 0 0 0,20-43 0 0 0,-25 39 99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02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0 176 0 0,'0'1'110'0'0,"0"-1"-1"0"0,0 1 1 0 0,0 0-1 0 0,0-1 1 0 0,0 1 0 0 0,0-1-1 0 0,0 1 1 0 0,0-1 0 0 0,0 1-1 0 0,0-1 1 0 0,0 1-1 0 0,0-1 1 0 0,0 1 0 0 0,0-1-1 0 0,1 1 1 0 0,-1-1 0 0 0,0 1-1 0 0,0-1 1 0 0,1 1-1 0 0,-1-1 1 0 0,0 1 0 0 0,0-1-1 0 0,1 1 1 0 0,-1-1-1 0 0,1 0 1 0 0,-1 1 0 0 0,0-1-1 0 0,1 0 1 0 0,-1 1 0 0 0,1-1-1 0 0,-1 0 1 0 0,1 1-1 0 0,-1-1 1 0 0,1 0 0 0 0,-1 0-1 0 0,1 0 1 0 0,-1 0 0 0 0,1 1-1 0 0,-1-1 1 0 0,1 0-1 0 0,-1 0 1 0 0,1 0 0 0 0,0 0-1 0 0,-1 0 1 0 0,1 0-1 0 0,-1 0 1 0 0,1 0 0 0 0,-1-1-1 0 0,1 1 1 0 0,-1 0 0 0 0,1 0-1 0 0,-1 0 1 0 0,1-1-1 0 0,-1 1 1 0 0,1 0 0 0 0,-1 0-1 0 0,1-1 1 0 0,-1 1-1 0 0,0 0 1 0 0,1-1 0 0 0,-1 1-1 0 0,1-1 1 0 0,-1 1 0 0 0,0 0-1 0 0,1-1 1 0 0,-1 1-1 0 0,0-1 1 0 0,1 0 0 0 0,-7 60 1737 0 0,3-34 6 0 0,4-20-1731 0 0,-1 1 0 0 0,1-1 0 0 0,0 0 0 0 0,0 0 0 0 0,1 0 0 0 0,-1 0-1 0 0,1 0 1 0 0,0 0 0 0 0,1 0 0 0 0,-1 0 0 0 0,1-1 0 0 0,0 1 0 0 0,0-1 0 0 0,1 0 0 0 0,-1 0 0 0 0,1 0 0 0 0,-1 0 0 0 0,1-1 0 0 0,5 4 0 0 0,-4-3-119 0 0,1-1 0 0 0,-1 1 0 0 0,1-1 1 0 0,-1 0-1 0 0,1-1 0 0 0,0 1 0 0 0,0-1 0 0 0,0-1 0 0 0,0 1 0 0 0,0-1 1 0 0,1 0-1 0 0,-1 0 0 0 0,0 0 0 0 0,1-1 0 0 0,11-1 0 0 0,-16 1-16 0 0,1-1 0 0 0,-1 1 0 0 0,1-1-1 0 0,-1 0 1 0 0,1 1 0 0 0,-1-1 0 0 0,0 0 0 0 0,1-1-1 0 0,-1 1 1 0 0,0 0 0 0 0,0-1 0 0 0,0 1 0 0 0,0-1-1 0 0,0 1 1 0 0,0-1 0 0 0,0 0 0 0 0,0 0 0 0 0,-1 0-1 0 0,1 0 1 0 0,-1 0 0 0 0,0 0 0 0 0,1-1 0 0 0,-1 1-1 0 0,0 0 1 0 0,0-1 0 0 0,0 1 0 0 0,-1-1 0 0 0,1 1-1 0 0,-1-1 1 0 0,1 1 0 0 0,-1-1 0 0 0,0 1-1 0 0,0-1 1 0 0,0-4 0 0 0,0 3-103 0 0,-1 1 0 0 0,1-1 0 0 0,-1 1 0 0 0,0-1 1 0 0,0 1-1 0 0,0-1 0 0 0,0 1 0 0 0,-1 0 0 0 0,0 0 0 0 0,1 0 0 0 0,-1-1 0 0 0,0 2 0 0 0,0-1 1 0 0,0 0-1 0 0,-1 0 0 0 0,1 1 0 0 0,-1-1 0 0 0,0 1 0 0 0,1 0 0 0 0,-1 0 0 0 0,0 0 0 0 0,0 0 0 0 0,0 0 1 0 0,-6-1-1 0 0,2 1-244 0 0,0 0 0 0 0,0 1 0 0 0,0 0 0 0 0,-1 0 0 0 0,1 1 0 0 0,0 0 1 0 0,0 0-1 0 0,-1 1 0 0 0,-9 2 0 0 0,-65 21-4639 0 0,72-21 4236 0 0,-10 4-402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03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 1268 0 0,'-2'-2'12670'0'0,"-1"19"-10109"0"0,2-11-2642 0 0,1 0 1 0 0,-1 0-1 0 0,1 0 1 0 0,0 0-1 0 0,2 12 0 0 0,6 9 155 0 0,0 0-1 0 0,14 27 0 0 0,-19-47-78 0 0,1 0 1 0 0,0 0-1 0 0,0 0 1 0 0,0 0 0 0 0,1-1-1 0 0,0 0 1 0 0,0 0-1 0 0,1 0 1 0 0,0-1 0 0 0,0 0-1 0 0,0 0 1 0 0,9 6-1 0 0,-13-10-12 0 0,-1 0 0 0 0,1-1 0 0 0,0 1 0 0 0,0 0 0 0 0,0 0 0 0 0,-1-1 0 0 0,1 1 0 0 0,0-1 0 0 0,0 0 0 0 0,0 0 0 0 0,0 1-1 0 0,0-1 1 0 0,0 0 0 0 0,0-1 0 0 0,0 1 0 0 0,0 0 0 0 0,-1 0 0 0 0,1-1 0 0 0,0 1 0 0 0,0-1 0 0 0,0 0 0 0 0,1 0 0 0 0,1-1-36 0 0,-1-1 0 0 0,0 1 1 0 0,0-1-1 0 0,-1 1 0 0 0,1-1 1 0 0,-1 0-1 0 0,1 0 1 0 0,-1 0-1 0 0,0 0 0 0 0,3-6 1 0 0,3-9-218 0 0,0 1 1 0 0,-2-2 0 0 0,7-29-1 0 0,-10 36 169 0 0,0 1 46 0 0,9-52 196 0 0,-12 63-125 0 0,0-1 1 0 0,0 1 0 0 0,0 0 0 0 0,0-1 0 0 0,0 1-1 0 0,0 0 1 0 0,0-1 0 0 0,0 1 0 0 0,0 0 0 0 0,0-1-1 0 0,0 1 1 0 0,0 0 0 0 0,0-1 0 0 0,0 1 0 0 0,0 0-1 0 0,0 0 1 0 0,1-1 0 0 0,-1 1 0 0 0,0 0 0 0 0,0-1-1 0 0,0 1 1 0 0,0 0 0 0 0,1 0 0 0 0,-1-1 0 0 0,0 1 0 0 0,0 0-1 0 0,1 0 1 0 0,-1-1 0 0 0,0 1 0 0 0,0 0 0 0 0,1 0-1 0 0,-1 0 1 0 0,0 0 0 0 0,1-1 0 0 0,-1 1 0 0 0,1 0-1 0 0,12 6 346 0 0,9 19-363 0 0,1 18-841 0 0,18 31-3406 0 0,-33-61 2130 0 0,1 1-1 0 0,1-2 0 0 0,13 15 1 0 0,-13-18 739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05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1 152 0 0,'0'0'8623'0'0,"0"7"-4391"0"0,0 24-2551 0 0,0-4-1198 0 0,2 1 1 0 0,5 33-1 0 0,-5-44-464 0 0,-2-15-21 0 0,0-1 1 0 0,-1 1-1 0 0,2-1 0 0 0,-1 0 1 0 0,0 1-1 0 0,0-1 0 0 0,0 1 1 0 0,1-1-1 0 0,-1 0 0 0 0,0 1 1 0 0,1-1-1 0 0,0 0 0 0 0,-1 1 1 0 0,1-1-1 0 0,0 0 0 0 0,-1 0 1 0 0,1 0-1 0 0,1 2 0 0 0,3-7-32 0 0,-2-1-1 0 0,1 0 0 0 0,0 1 0 0 0,-1-1 0 0 0,0-1 0 0 0,0 1 0 0 0,4-11 0 0 0,-3 7 43 0 0,1-1 0 0 0,0 0 0 0 0,1 1 0 0 0,0 0 0 0 0,0 0 0 0 0,10-8-1 0 0,-15 15-21 0 0,1 0-1 0 0,0 1 0 0 0,-1 0 0 0 0,1-1 0 0 0,0 1 0 0 0,0 0 0 0 0,0 0 0 0 0,0 0 0 0 0,0 0 0 0 0,0 0 0 0 0,0 0 0 0 0,0 1 0 0 0,1-1 0 0 0,-1 1 0 0 0,0 0 0 0 0,0-1 0 0 0,1 1 0 0 0,-1 0 0 0 0,0 0 1 0 0,0 1-1 0 0,0-1 0 0 0,1 0 0 0 0,-1 1 0 0 0,0-1 0 0 0,0 1 0 0 0,0 0 0 0 0,0-1 0 0 0,0 1 0 0 0,0 0 0 0 0,0 0 0 0 0,0 1 0 0 0,0-1 0 0 0,0 0 0 0 0,0 1 0 0 0,-1-1 0 0 0,1 1 0 0 0,1 1 0 0 0,34 34-2033 0 0,-28-27 514 0 0,0 0 0 0 0,1 0-1 0 0,0-1 1 0 0,1-1 0 0 0,0 0 0 0 0,20 12 0 0 0,-20-16 32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06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37 376 0 0,'0'-2'152'0'0,"0"1"-1"0"0,1 0 1 0 0,-1-1-1 0 0,0 1 1 0 0,-1 0 0 0 0,1-1-1 0 0,0 1 1 0 0,0 0-1 0 0,-1-1 1 0 0,1 1 0 0 0,0 0-1 0 0,-1-1 1 0 0,0 1-1 0 0,1 0 1 0 0,-1 0 0 0 0,0 0-1 0 0,1 0 1 0 0,-1 0-1 0 0,0 0 1 0 0,0 0 0 0 0,0 0-1 0 0,0 0 1 0 0,0 0-1 0 0,0 0 1 0 0,0 0 0 0 0,0 0-1 0 0,0 1 1 0 0,-1-1-1 0 0,1 1 1 0 0,0-1 0 0 0,0 1-1 0 0,-1-1 1 0 0,1 1-1 0 0,0-1 1 0 0,-2 1 0 0 0,-1 0-110 0 0,0 0 1 0 0,0 0 0 0 0,0 1-1 0 0,0-1 1 0 0,0 1 0 0 0,0 0-1 0 0,0 0 1 0 0,0 0 0 0 0,0 1 0 0 0,1-1-1 0 0,-7 5 1 0 0,6-4 147 0 0,-1 0-1 0 0,1 1 1 0 0,-1 0 0 0 0,1 0-1 0 0,0 1 1 0 0,0-1 0 0 0,1 1 0 0 0,-1-1-1 0 0,1 1 1 0 0,-4 5 0 0 0,6-7 10 0 0,0 0 1 0 0,1 0-1 0 0,-1 0 0 0 0,0 0 1 0 0,1 0-1 0 0,-1 0 1 0 0,1 0-1 0 0,0 0 0 0 0,0 1 1 0 0,0-1-1 0 0,0 0 1 0 0,0 0-1 0 0,0 0 1 0 0,0 0-1 0 0,1 0 0 0 0,-1 0 1 0 0,1 0-1 0 0,0 0 1 0 0,-1 0-1 0 0,1 0 0 0 0,0 0 1 0 0,0 0-1 0 0,0 0 1 0 0,0 0-1 0 0,1-1 1 0 0,1 3-1 0 0,9 11 228 0 0,2-1 0 0 0,-1 0 1 0 0,23 16-1 0 0,27 30-384 0 0,-60-56-141 0 0,0 0 1 0 0,0 1-1 0 0,0-1 1 0 0,-1 1-1 0 0,0 0 0 0 0,0 0 1 0 0,0 0-1 0 0,-1 0 1 0 0,1 0-1 0 0,-1 0 1 0 0,-1 1-1 0 0,1-1 1 0 0,-1 0-1 0 0,0 0 1 0 0,0 1-1 0 0,0-1 0 0 0,-1 0 1 0 0,1 1-1 0 0,-1-1 1 0 0,-1 0-1 0 0,-3 10 1 0 0,3-10-412 0 0,0 1 0 0 0,-1-1 0 0 0,1 0 1 0 0,-1 0-1 0 0,-1 0 0 0 0,1 0 0 0 0,-1 0 0 0 0,0-1 1 0 0,0 1-1 0 0,0-1 0 0 0,-1 0 0 0 0,-5 4 0 0 0,9-8 294 0 0,0 1-1 0 0,0 0 0 0 0,0-1 0 0 0,-1 1 1 0 0,1-1-1 0 0,0 1 0 0 0,0-1 0 0 0,-1 0 1 0 0,1 0-1 0 0,0 1 0 0 0,-1-1 0 0 0,1 0 1 0 0,0 0-1 0 0,-1 0 0 0 0,1 0 0 0 0,0 0 1 0 0,-1-1-1 0 0,1 1 0 0 0,0 0 0 0 0,0-1 1 0 0,-3 0-1 0 0,-6-5-1108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06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81 448 0 0,'49'-80'6191'0'0,"-51"89"-5483"0"0,-1 0 1 0 0,1 0 0 0 0,1 1 0 0 0,0-1-1 0 0,0 11 1 0 0,-3 17 458 0 0,-5 34 364 0 0,0 98 1 0 0,12-23-2252 0 0,3-52-991 0 0,-5-83 986 0 0,0-1-1 0 0,0 0 1 0 0,1 0-1 0 0,5 17 0 0 0,-6-24 402 0 0,1-1-1 0 0,-1 1 1 0 0,0 0-1 0 0,1-1 1 0 0,0 1-1 0 0,0-1 1 0 0,-1 1-1 0 0,1-1 1 0 0,1 0-1 0 0,-1 0 1 0 0,0 0-1 0 0,0 0 1 0 0,1 0-1 0 0,-1 0 1 0 0,1 0-1 0 0,0-1 1 0 0,-1 0-1 0 0,1 1 1 0 0,5 0-1 0 0,7 3-1195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06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39 444 0 0,'0'-1'139'0'0,"-1"0"1"0"0,1-1-1 0 0,0 1 0 0 0,-1-1 1 0 0,0 1-1 0 0,1 0 0 0 0,-1-1 1 0 0,0 1-1 0 0,0 0 0 0 0,0 0 1 0 0,0 0-1 0 0,0 0 0 0 0,0-1 0 0 0,0 1 1 0 0,0 1-1 0 0,0-1 0 0 0,0 0 1 0 0,0 0-1 0 0,-1 0 0 0 0,1 0 1 0 0,0 1-1 0 0,-1-1 0 0 0,1 1 1 0 0,-1-1-1 0 0,1 1 0 0 0,0 0 1 0 0,-4-1-1 0 0,-46-7 509 0 0,42 7-424 0 0,-17 0-395 0 0,0 0-1 0 0,0 1 0 0 0,0 2 1 0 0,-1 0-1 0 0,1 2 0 0 0,-45 13 1 0 0,68-17-58 0 0,1 1 0 0 0,-1 0 0 0 0,0 0 1 0 0,1 1-1 0 0,-1-1 0 0 0,1 1 1 0 0,-1-1-1 0 0,1 1 0 0 0,0 0 0 0 0,0 0 1 0 0,0 0-1 0 0,-4 4 0 0 0,0 5-729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07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13 728 0 0,'0'0'46'0'0,"1"0"-1"0"0,-1 0 1 0 0,0 0-1 0 0,0 0 1 0 0,0 0-1 0 0,0 0 1 0 0,1 0-1 0 0,-1 0 1 0 0,0 0-1 0 0,0 0 1 0 0,0 0-1 0 0,0 0 1 0 0,1 0-1 0 0,-1 0 1 0 0,0 0-1 0 0,0 0 1 0 0,0-1-1 0 0,0 1 1 0 0,0 0-1 0 0,1 0 1 0 0,-1 0-1 0 0,0 0 1 0 0,0 0-1 0 0,0 0 1 0 0,0-1-1 0 0,0 1 1 0 0,0 0-1 0 0,0 0 1 0 0,1 0-1 0 0,-1 0 1 0 0,0-1-1 0 0,0 1 1 0 0,0 0-1 0 0,0 0 1 0 0,0 0-1 0 0,0 0 1 0 0,0-1-1 0 0,0 1 1 0 0,0 0-1 0 0,0 0 1 0 0,0 0-1 0 0,0 0 1 0 0,0-1-1 0 0,0 1 1 0 0,0 0-1 0 0,0 0 1 0 0,0 0-1 0 0,0-1 1 0 0,-1 1-1 0 0,1 0 1 0 0,0 0-1 0 0,-12-5 921 0 0,-19 3-372 0 0,23 5-541 0 0,0 1 1 0 0,0-1-1 0 0,0 1 0 0 0,0 1 1 0 0,1 0-1 0 0,0 0 1 0 0,0 0-1 0 0,0 1 0 0 0,0-1 1 0 0,1 2-1 0 0,0-1 1 0 0,1 1-1 0 0,-1 0 0 0 0,1 0 1 0 0,0 0-1 0 0,1 1 1 0 0,0 0-1 0 0,0 0 0 0 0,-4 12 1 0 0,6-12-34 0 0,0-1 0 0 0,0 1 0 0 0,1-1 1 0 0,0 1-1 0 0,0 0 0 0 0,0 0 0 0 0,1-1 1 0 0,1 1-1 0 0,-1 0 0 0 0,1 0 0 0 0,0-1 1 0 0,1 1-1 0 0,0 0 0 0 0,3 8 0 0 0,-4-15 2 0 0,-1 1 0 0 0,1 0 0 0 0,-1 0 0 0 0,1 0 0 0 0,0-1 0 0 0,0 1-1 0 0,0 0 1 0 0,0-1 0 0 0,0 1 0 0 0,0-1 0 0 0,1 1 0 0 0,-1-1 0 0 0,0 1 0 0 0,1-1-1 0 0,-1 0 1 0 0,1 0 0 0 0,-1 0 0 0 0,1 0 0 0 0,0 0 0 0 0,-1 0 0 0 0,1 0 0 0 0,0 0 0 0 0,0-1-1 0 0,2 1 1 0 0,-2-1-3 0 0,1 0 0 0 0,-1 0 0 0 0,1-1-1 0 0,-1 0 1 0 0,0 1 0 0 0,1-1 0 0 0,-1 0-1 0 0,0 0 1 0 0,0 0 0 0 0,0 0 0 0 0,1 0-1 0 0,-1-1 1 0 0,0 1 0 0 0,-1-1 0 0 0,1 1 0 0 0,2-3-1 0 0,4-5 0 0 0,-1 1 1 0 0,0-1-1 0 0,0 0 0 0 0,-1-1 0 0 0,0 1 0 0 0,0-1 0 0 0,3-11 1 0 0,4-8-2 0 0,-9 22 141 0 0,0-1 0 0 0,-1 1 0 0 0,0 0 0 0 0,-1-1 1 0 0,1 0-1 0 0,1-15 0 0 0,-4 24-143 0 0,0-1 0 0 0,0 0-1 0 0,1 0 1 0 0,-1 0 0 0 0,0 0 0 0 0,0 1 0 0 0,0-1 0 0 0,0 0 0 0 0,0 0 0 0 0,1 0 0 0 0,-1 0-1 0 0,0 0 1 0 0,0 1 0 0 0,0-1 0 0 0,1 0 0 0 0,-1 0 0 0 0,0 0 0 0 0,0 0 0 0 0,0 0 0 0 0,1 0 0 0 0,-1 0-1 0 0,0 0 1 0 0,0 0 0 0 0,0 0 0 0 0,1 0 0 0 0,-1 0 0 0 0,0 0 0 0 0,0 0 0 0 0,1 0 0 0 0,-1 0-1 0 0,0 0 1 0 0,0 0 0 0 0,0 0 0 0 0,1 0 0 0 0,-1 0 0 0 0,0 0 0 0 0,0-1 0 0 0,0 1 0 0 0,0 0 0 0 0,1 0-1 0 0,-1 0 1 0 0,0 0 0 0 0,0 0 0 0 0,0-1 0 0 0,0 1 0 0 0,0 0 0 0 0,1 0 0 0 0,-1 0 0 0 0,0 0 0 0 0,0-1-1 0 0,0 1 1 0 0,0 0 0 0 0,0 0 0 0 0,11 19-505 0 0,2 12-1967 0 0,2-1-1 0 0,21 34 1 0 0,-30-52 1398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07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42 916 0 0,'-5'-42'8306'0'0,"5"64"-7509"0"0,4 36-200 0 0,2-1 1 0 0,16 69-1 0 0,-9-57-464 0 0,-7-38-97 0 0,-1-6-8 0 0,-1 0-1 0 0,1 31 0 0 0,-2-56 45 0 0,-1 0 0 0 0,1-1 0 0 0,-1 0 0 0 0,1 1 0 0 0,-1-1 0 0 0,0 0-1 0 0,1 0 1 0 0,-1 0 0 0 0,0-1 0 0 0,0 1 0 0 0,0-1 0 0 0,0 1-1 0 0,2-3 1 0 0,2 1 15 0 0,-3 1-48 0 0,-1 0 1 0 0,1 1-1 0 0,-1 0 1 0 0,1-1-1 0 0,0 1 1 0 0,-1 0 0 0 0,1 1-1 0 0,0-1 1 0 0,0 0-1 0 0,0 1 1 0 0,0 0 0 0 0,0-1-1 0 0,0 1 1 0 0,0 0-1 0 0,0 1 1 0 0,-1-1 0 0 0,1 0-1 0 0,0 1 1 0 0,0 0-1 0 0,0-1 1 0 0,0 1 0 0 0,-1 0-1 0 0,1 0 1 0 0,0 1-1 0 0,-1-1 1 0 0,1 1-1 0 0,-1-1 1 0 0,1 1 0 0 0,-1 0-1 0 0,4 3 1 0 0,-3 0-25 0 0,1-1 1 0 0,-1 1-1 0 0,0 0 1 0 0,0-1-1 0 0,0 2 1 0 0,-1-1-1 0 0,0 0 1 0 0,0 0-1 0 0,0 1 1 0 0,-1-1-1 0 0,1 1 1 0 0,-1-1-1 0 0,-1 1 1 0 0,1 10-1 0 0,-2-9-105 0 0,0-1 0 0 0,-1 1 1 0 0,1-1-1 0 0,-1 0 0 0 0,-1 1 0 0 0,1-1 0 0 0,-1 0 0 0 0,0-1 1 0 0,-1 1-1 0 0,1 0 0 0 0,-1-1 0 0 0,0 0 0 0 0,-1 0 1 0 0,1 0-1 0 0,-1 0 0 0 0,0-1 0 0 0,0 0 0 0 0,-8 5 0 0 0,10-7-136 0 0,-1 1 0 0 0,0-1-1 0 0,0 0 1 0 0,0 0-1 0 0,0-1 1 0 0,0 1 0 0 0,0-1-1 0 0,0 0 1 0 0,0 0 0 0 0,-1 0-1 0 0,1-1 1 0 0,-8 1-1 0 0,9-1 32 0 0,0-1 1 0 0,0 1-1 0 0,0-1 0 0 0,1 0 0 0 0,-1 0 0 0 0,0 0 0 0 0,0 0 0 0 0,1 0 0 0 0,-1-1 1 0 0,1 1-1 0 0,-1-1 0 0 0,1 0 0 0 0,0 1 0 0 0,-1-1 0 0 0,1 0 0 0 0,0-1 0 0 0,0 1 1 0 0,0 0-1 0 0,1 0 0 0 0,-3-5 0 0 0,1 2-190 0 0,0-1 1 0 0,1 0-1 0 0,0 0 1 0 0,0-1-1 0 0,1 1 0 0 0,-1 0 1 0 0,1-1-1 0 0,1 1 1 0 0,-1-1-1 0 0,1 1 0 0 0,1-9 1 0 0,3-10-641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08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1 264 0 0,'0'8'3554'0'0,"1"79"-445"0"0,-4 198-1165 0 0,5-151-2710 0 0,-2-132 747 0 0,-1 19-804 0 0,1 1 0 0 0,1-1 0 0 0,0 0 1 0 0,2 0-1 0 0,0 0 0 0 0,2 0 0 0 0,13 39 0 0 0,-17-58 793 0 0,0-1-1 0 0,0 1 0 0 0,0-1 0 0 0,0 0 1 0 0,0 1-1 0 0,0-1 0 0 0,0 0 0 0 0,0 0 0 0 0,1 0 1 0 0,-1 0-1 0 0,0 0 0 0 0,1 0 0 0 0,-1 0 0 0 0,1 0 1 0 0,-1 0-1 0 0,1-1 0 0 0,0 1 0 0 0,-1 0 1 0 0,1-1-1 0 0,0 0 0 0 0,1 1 0 0 0,2-1 251 0 0,-1 1-1 0 0,1-1 1 0 0,0-1-1 0 0,0 1 0 0 0,-1-1 1 0 0,1 1-1 0 0,7-4 1 0 0,6-2 1544 0 0,0-1 0 0 0,31-17 0 0 0,-46 22-1521 0 0,4-2-51 0 0,0-1 0 0 0,0 0-1 0 0,-1 0 1 0 0,0-1 0 0 0,0 0-1 0 0,-1 0 1 0 0,1 0 0 0 0,-1-1 0 0 0,-1 1-1 0 0,1-1 1 0 0,-1 0 0 0 0,0-1-1 0 0,-1 1 1 0 0,0-1 0 0 0,3-8-1 0 0,-2 5-255 0 0,-2 0-1 0 0,1 0 0 0 0,-1 0 1 0 0,-1 0-1 0 0,0 0 0 0 0,0-1 1 0 0,-1 1-1 0 0,-1 0 0 0 0,0 0 1 0 0,-3-16-1 0 0,4 25 3 0 0,0 1 1 0 0,0 0-1 0 0,-1-1 0 0 0,1 1 1 0 0,0 0-1 0 0,-1-1 1 0 0,1 1-1 0 0,-1 0 0 0 0,1-1 1 0 0,-1 1-1 0 0,0 0 0 0 0,1 0 1 0 0,-1 0-1 0 0,0 0 0 0 0,0-1 1 0 0,0 1-1 0 0,0 0 1 0 0,0 0-1 0 0,0 1 0 0 0,0-1 1 0 0,0 0-1 0 0,0 0 0 0 0,-1 0 1 0 0,1 1-1 0 0,0-1 0 0 0,0 1 1 0 0,-3-1-1 0 0,2 1 19 0 0,0 0 1 0 0,0 1-1 0 0,0-1 0 0 0,0 1 0 0 0,0-1 0 0 0,0 1 0 0 0,0 0 1 0 0,0 0-1 0 0,0 0 0 0 0,0 0 0 0 0,0 0 0 0 0,0 0 1 0 0,1 1-1 0 0,-1-1 0 0 0,-2 3 0 0 0,-6 6 15 0 0,1 1-1 0 0,0 0 1 0 0,0 0-1 0 0,-9 18 0 0 0,8-9 9 0 0,0 0 0 0 0,-13 40-1 0 0,20-50 94 0 0,0 0-1 0 0,1 0 1 0 0,0 1 0 0 0,1-1-1 0 0,0 0 1 0 0,1 1-1 0 0,0-1 1 0 0,2 16-1 0 0,-2-23 5 0 0,1-1 0 0 0,0 1-1 0 0,-1-1 1 0 0,1 0 0 0 0,0 1 0 0 0,0-1-1 0 0,0 0 1 0 0,1 0 0 0 0,-1 0-1 0 0,0 0 1 0 0,1 0 0 0 0,0 0-1 0 0,-1 0 1 0 0,1 0 0 0 0,0-1-1 0 0,0 1 1 0 0,0-1 0 0 0,0 1-1 0 0,3 1 1 0 0,0-1 62 0 0,0 0 1 0 0,0 0-1 0 0,0-1 0 0 0,0 1 0 0 0,0-1 1 0 0,1 0-1 0 0,-1-1 0 0 0,10 1 0 0 0,0-2 37 0 0,1 0-1 0 0,-1-1 0 0 0,1-1 1 0 0,-1 0-1 0 0,22-9 0 0 0,-2-3-759 0 0,58-34 0 0 0,4-2-7521 0 0,-84 47 6484 0 0,-2 0 225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13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615 298 124 0 0,'-5'6'15399'0'0,"5"-6"-15327"0"0,0-3-48 0 0,-1 0 0 0 0,0 1 0 0 0,0-1 0 0 0,0 0 0 0 0,0 0 0 0 0,-1 0 0 0 0,1 1 0 0 0,-1-1 0 0 0,0 0 0 0 0,1 1 0 0 0,-1 0 0 0 0,-3-3 0 0 0,-32-34-73 0 0,24 27 74 0 0,-30-34-30 0 0,22 23-5 0 0,-45-40-1 0 0,51 53 15 0 0,0 0 0 0 0,0 0 0 0 0,-1 2-1 0 0,-1 0 1 0 0,1 1 0 0 0,-1 0-1 0 0,-1 2 1 0 0,1 0 0 0 0,-1 1-1 0 0,0 0 1 0 0,0 2 0 0 0,0 0-1 0 0,0 1 1 0 0,-21 1 0 0 0,33 1 1 0 0,0 0 0 0 0,0 1 1 0 0,1 0-1 0 0,-1 0 1 0 0,0 0-1 0 0,1 0 0 0 0,-1 1 1 0 0,1 0-1 0 0,-6 4 0 0 0,-28 15 3 0 0,29-21 1683 0 0,-5-1-4810 0 0,7-2-2391 0 0,16-1 28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0 232 0 0,'-24'23'1428'0'0,"0"2"1"0"0,2 0-1 0 0,1 2 1 0 0,1 0-1 0 0,1 1 1 0 0,-29 59-1 0 0,37-63-1161 0 0,1-1 1 0 0,1 2-1 0 0,2-1 0 0 0,0 1 1 0 0,1 0-1 0 0,2 1 0 0 0,0-1 1 0 0,2 1-1 0 0,1 41 1 0 0,1-60-551 0 0,1 0 1 0 0,0-1-1 0 0,0 1 1 0 0,0-1-1 0 0,1 0 1 0 0,0 1 0 0 0,0-1-1 0 0,1 0 1 0 0,0 0-1 0 0,0 0 1 0 0,0-1-1 0 0,1 1 1 0 0,7 8 0 0 0,-7-10-70 0 0,0-1 0 0 0,0 1 0 0 0,0-1 0 0 0,0 0 0 0 0,1 0 0 0 0,0-1 1 0 0,-1 1-1 0 0,1-1 0 0 0,0 0 0 0 0,0-1 0 0 0,0 1 0 0 0,1-1 0 0 0,-1 0 0 0 0,0 0 1 0 0,0 0-1 0 0,1-1 0 0 0,5 0 0 0 0,24-2-1197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13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8 196 280 0 0,'-7'2'10687'0'0,"15"2"-3687"0"0,1 1-5466 0 0,-3-2-2661 0 0,20 14 1176 0 0,1-1 0 0 0,0-2 0 0 0,1 0 0 0 0,0-2 0 0 0,1-1 0 0 0,1-2 0 0 0,-1-1 0 0 0,2-1 0 0 0,33 4 0 0 0,-62-11-46 0 0,0 1 0 0 0,0-1 0 0 0,0 0 0 0 0,0 1 0 0 0,0-1 0 0 0,0 0 0 0 0,0 0 0 0 0,1 0 0 0 0,-1-1 0 0 0,0 1 0 0 0,0-1 0 0 0,0 1 0 0 0,0-1-1 0 0,-1 1 1 0 0,1-1 0 0 0,0 0 0 0 0,0 0 0 0 0,0 0 0 0 0,0 0 0 0 0,-1 0 0 0 0,1 0 0 0 0,2-3 0 0 0,-3 2-3 0 0,0 0-1 0 0,-1-1 1 0 0,1 1 0 0 0,-1 0 0 0 0,0 0 0 0 0,1 0-1 0 0,-1 0 1 0 0,0-1 0 0 0,0 1 0 0 0,0 0-1 0 0,-1 0 1 0 0,1 0 0 0 0,0 0 0 0 0,-1-1 0 0 0,0 1-1 0 0,1 0 1 0 0,-1 0 0 0 0,0 0 0 0 0,0 0 0 0 0,0 0-1 0 0,-2-2 1 0 0,-83-167-909 0 0,85 169 548 0 0,0-1 0 0 0,0 0 0 0 0,1 0-1 0 0,-1-1 1 0 0,1 1 0 0 0,-1 0 0 0 0,1 0-1 0 0,0 0 1 0 0,0 0 0 0 0,1-4 0 0 0,0 4-512 0 0,-1-1 0 0 0,1 0 0 0 0,0 0 0 0 0,0 1 0 0 0,0-1 1 0 0,1 0-1 0 0,0 1 0 0 0,-1-1 0 0 0,1 1 0 0 0,0 0 0 0 0,0 0 1 0 0,1 0-1 0 0,3-5 0 0 0,3 2-728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14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57 860 0 0,'-4'-27'3911'0'0,"-2"-3"7571"0"0,10 41-9654 0 0,2 17-1463 0 0,-4-14-270 0 0,0 1 0 0 0,1-1 0 0 0,1 0 1 0 0,10 26-1 0 0,-9-24-61 0 0,64 221-299 0 0,-56-159-1540 0 0,-10-26-6554 0 0,-3-62 128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15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33 84 0 0,'0'-4'562'0'0,"2"-16"3293"0"0,5 12 1688 0 0,-16 22-395 0 0,-6 47-4050 0 0,14-58-920 0 0,-1 9-31 0 0,0 1 1 0 0,0 1-1 0 0,1-1 1 0 0,1 0-1 0 0,0 0 1 0 0,1 0-1 0 0,0 0 1 0 0,1 1-1 0 0,5 17 1 0 0,-5-26-88 0 0,0 0 1 0 0,0 0-1 0 0,1 0 0 0 0,0-1 1 0 0,-1 1-1 0 0,2 0 0 0 0,-1-1 0 0 0,0 0 1 0 0,1 0-1 0 0,0 0 0 0 0,0 0 1 0 0,0-1-1 0 0,0 1 0 0 0,0-1 1 0 0,1 0-1 0 0,0 0 0 0 0,-1-1 1 0 0,1 1-1 0 0,0-1 0 0 0,1 0 1 0 0,-1 0-1 0 0,0-1 0 0 0,0 0 1 0 0,1 0-1 0 0,6 1 0 0 0,-1 0-70 0 0,-1-1 1 0 0,1-1-1 0 0,-1 0 0 0 0,0 0 1 0 0,1-1-1 0 0,-1 0 0 0 0,0 0 1 0 0,1-1-1 0 0,-1-1 0 0 0,16-6 0 0 0,-11-3-2252 0 0,-13 9 1040 0 0,0 0 1 0 0,0 0-1 0 0,-1 0 1 0 0,1 0-1 0 0,-1 0 1 0 0,1-1-1 0 0,-1 1 1 0 0,0-1 0 0 0,0 1-1 0 0,-1-1 1 0 0,1-3-1 0 0,-1 2-286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16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8 336 428 0 0,'13'-36'6893'0'0,"-2"7"-5673"0"0,-2-14-941 0 0,-2 0 1 0 0,-1 0-1 0 0,-2-69 0 0 0,-4 111-291 0 0,0-1 1 0 0,0 0-1 0 0,0 1 0 0 0,0-1 0 0 0,0 0 0 0 0,-1 1 0 0 0,1-1 0 0 0,-1 0 0 0 0,1 1 1 0 0,-1-1-1 0 0,0 1 0 0 0,1-1 0 0 0,-1 1 0 0 0,0-1 0 0 0,0 1 0 0 0,-2-2 1 0 0,3 3 3 0 0,-1-1 1 0 0,0 1-1 0 0,1 0 1 0 0,-1 0-1 0 0,1 0 1 0 0,-1 0 0 0 0,0 0-1 0 0,1-1 1 0 0,-1 1-1 0 0,1 0 1 0 0,-1 1-1 0 0,0-1 1 0 0,1 0-1 0 0,-1 0 1 0 0,1 0 0 0 0,-1 0-1 0 0,0 0 1 0 0,1 1-1 0 0,-1-1 1 0 0,1 0-1 0 0,-1 0 1 0 0,1 1-1 0 0,-1-1 1 0 0,1 0 0 0 0,-1 1-1 0 0,1-1 1 0 0,-1 1-1 0 0,1-1 1 0 0,0 0-1 0 0,-1 1 1 0 0,1-1-1 0 0,-1 1 1 0 0,1-1 0 0 0,0 1-1 0 0,0 0 1 0 0,-1-1-1 0 0,1 1 1 0 0,0-1-1 0 0,0 1 1 0 0,0-1-1 0 0,-1 1 1 0 0,1 0-1 0 0,0-1 1 0 0,0 1 0 0 0,0 1-1 0 0,-6 17 110 0 0,0 1-1 0 0,1 0 1 0 0,1 0-1 0 0,1 0 0 0 0,1 0 1 0 0,1 1-1 0 0,1-1 1 0 0,0 1-1 0 0,1-1 1 0 0,2 1-1 0 0,4 21 1 0 0,-3-26 176 0 0,0 0 0 0 0,0 0 0 0 0,1 0 0 0 0,1 0 0 0 0,1-1 0 0 0,0 0 0 0 0,1-1-1 0 0,1 1 1 0 0,0-2 0 0 0,1 1 0 0 0,0-1 0 0 0,1-1 0 0 0,1 1 0 0 0,13 10 0 0 0,-22-20-272 0 0,-1-1-1 0 0,1 0 0 0 0,0 0 0 0 0,0 0 0 0 0,0-1 1 0 0,0 1-1 0 0,0-1 0 0 0,0 1 0 0 0,0-1 1 0 0,1 0-1 0 0,-1 0 0 0 0,0-1 0 0 0,1 1 0 0 0,-1-1 1 0 0,1 1-1 0 0,-1-1 0 0 0,0 0 0 0 0,1 0 1 0 0,-1-1-1 0 0,1 1 0 0 0,-1-1 0 0 0,0 0 0 0 0,1 1 1 0 0,-1-2-1 0 0,0 1 0 0 0,0 0 0 0 0,0-1 1 0 0,0 1-1 0 0,0-1 0 0 0,0 0 0 0 0,0 0 0 0 0,0 0 1 0 0,-1 0-1 0 0,1 0 0 0 0,3-5 0 0 0,-1 1-189 0 0,0-1 1 0 0,0 0-1 0 0,-1 0 0 0 0,0 0 0 0 0,0-1 0 0 0,-1 1 0 0 0,0-1 0 0 0,0 0 0 0 0,-1 1 0 0 0,1-1 0 0 0,-2-1 0 0 0,0 1 0 0 0,1-16 0 0 0,-17-131-1217 0 0,10 97 2902 0 0,5 57-1249 0 0,2 3-163 0 0,-1 0-1 0 0,1-1 1 0 0,-1 1-1 0 0,0 0 0 0 0,0 0 1 0 0,0 0-1 0 0,0 0 1 0 0,0 0-1 0 0,0 0 0 0 0,0 0 1 0 0,-1 0-1 0 0,1 1 0 0 0,0 2 1 0 0,5 14 44 0 0,2-7-102 0 0,0-1-1 0 0,1 0 0 0 0,0 0 1 0 0,14 12-1 0 0,-22-22-39 0 0,1 1 0 0 0,-1-1 0 0 0,1 0-1 0 0,0 0 1 0 0,0 0 0 0 0,-1 0 0 0 0,1 0 0 0 0,0 0 0 0 0,0 0 0 0 0,0-1-1 0 0,0 1 1 0 0,0-1 0 0 0,0 1 0 0 0,0-1 0 0 0,0 0 0 0 0,3 0 0 0 0,-3 0-14 0 0,0-1 1 0 0,-1 0 0 0 0,1 1 0 0 0,0-1 0 0 0,-1 0 0 0 0,1 0-1 0 0,-1 0 1 0 0,0 0 0 0 0,1-1 0 0 0,-1 1 0 0 0,0 0 0 0 0,0-1 0 0 0,1 1-1 0 0,-1 0 1 0 0,0-1 0 0 0,0 0 0 0 0,-1 1 0 0 0,1-1 0 0 0,0 1-1 0 0,-1-1 1 0 0,1 0 0 0 0,0 1 0 0 0,-1-3 0 0 0,3-10-48 0 0,0 1 0 0 0,-1-1 1 0 0,-1 0-1 0 0,0 0 0 0 0,-1 0 0 0 0,0 0 0 0 0,-1 1 1 0 0,-1-1-1 0 0,-5-19 0 0 0,-3-57 483 0 0,31 134 761 0 0,-6-16-885 0 0,10 22 12 0 0,42 63 0 0 0,-6-13-310 0 0,-58-96-25 0 0,0 1 0 0 0,-1 0 0 0 0,1-1 0 0 0,-1 1 0 0 0,-1 0 0 0 0,1 0 0 0 0,-1 0 0 0 0,1 0 0 0 0,-1 0 0 0 0,-1 1 0 0 0,1-1 0 0 0,-1 0 0 0 0,0 0 0 0 0,0 1 0 0 0,-1-1 0 0 0,1 0 0 0 0,-1 0 0 0 0,0 0 0 0 0,-1 0 0 0 0,1 0 0 0 0,-1 0 0 0 0,0 0 0 0 0,0 0 0 0 0,0 0 0 0 0,-5 5-1 0 0,2-4-442 0 0,0 0-1 0 0,-1-1 1 0 0,1 0-1 0 0,-1 0 1 0 0,-1 0-1 0 0,1-1 1 0 0,0 0-1 0 0,-1 0 0 0 0,0 0 1 0 0,0-1-1 0 0,0 0 1 0 0,0-1-1 0 0,-1 1 1 0 0,1-1-1 0 0,-1-1 0 0 0,-11 2 1 0 0,-37 1-3433 0 0,26-3 2330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17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0 967 1080 0 0,'3'-10'11135'0'0,"7"-20"-8714"0"0,2-5-1925 0 0,3 0-258 0 0,0 1-1 0 0,3 0 1 0 0,1 1 0 0 0,1 0-1 0 0,1 2 1 0 0,41-45 0 0 0,-41 53-240 0 0,1 0 1 0 0,1 1 0 0 0,1 2 0 0 0,1 0 0 0 0,1 2 0 0 0,40-23-1 0 0,-24 20-1 0 0,0 2 0 0 0,1 2 0 0 0,81-21 0 0 0,-16 16-48 0 0,1 5 1 0 0,210-5 0 0 0,-211 18-55 0 0,137-22 1 0 0,-198 17 108 0 0,-1-2 1 0 0,0-1 0 0 0,-1-3-1 0 0,-1-1 1 0 0,62-33-1 0 0,85-72 117 0 0,-153 95-236 0 0,-31 23-862 0 0,1 25-11691 0 0,-8-11 10965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18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27 20 0 0,'0'-8'1346'0'0,"0"7"-1090"0"0,-1 1-1 0 0,1-1 1 0 0,0 1 0 0 0,0-1 0 0 0,0 1 0 0 0,-1-1-1 0 0,1 1 1 0 0,0-1 0 0 0,0 1 0 0 0,0-1-1 0 0,0 0 1 0 0,0 1 0 0 0,0-1 0 0 0,0 1 0 0 0,0-1-1 0 0,0 1 1 0 0,1-1 0 0 0,-1 1 0 0 0,0-1 0 0 0,0 1-1 0 0,0-1 1 0 0,1 1 0 0 0,-1-1 0 0 0,0 1 0 0 0,0-1-1 0 0,1 1 1 0 0,-1-1 0 0 0,0 1 0 0 0,1 0-1 0 0,-1-1 1 0 0,1 1 0 0 0,-1 0 0 0 0,7-3 5916 0 0,-2 85-4080 0 0,0 6-2102 0 0,0-20 983 0 0,-4-66-918 0 0,0-1 0 0 0,-1 0 0 0 0,1 1 0 0 0,0-1 0 0 0,0 0 0 0 0,0 0 0 0 0,0 0 0 0 0,0 0 0 0 0,0 0 0 0 0,0 0 0 0 0,0 0 0 0 0,1 0 0 0 0,-1 0 0 0 0,0 0 0 0 0,0-1 0 0 0,1 1 0 0 0,-1 0 0 0 0,1-1-1 0 0,-1 1 1 0 0,0-1 0 0 0,4 1 0 0 0,33 8 460 0 0,28-2-203 0 0,104 18-376 0 0,-143-19-1850 0 0,53 18-1 0 0,-66-18-1069 0 0,1-1-1 0 0,0-1 1 0 0,1 0 0 0 0,30 2 0 0 0,-31-6 1176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19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0 113 1020 0 0,'0'0'8782'0'0,"11"4"-3083"0"0,5 19-5182 0 0,0-1 0 0 0,2 0-1 0 0,33 30 1 0 0,-32-32-348 0 0,71 63 398 0 0,-89-82-554 0 0,0 1 0 0 0,0-1 0 0 0,0 0 0 0 0,0 1 0 0 0,0-1 0 0 0,0 0 0 0 0,0 0 0 0 0,1 0 0 0 0,-1 0 0 0 0,0 0 0 0 0,1 0 0 0 0,-1 0 0 0 0,1-1 0 0 0,-1 1 0 0 0,1 0 0 0 0,-1-1 0 0 0,4 1 0 0 0,-5-1-17 0 0,1 0 0 0 0,0 0 0 0 0,-1-1 0 0 0,1 1 0 0 0,0-1 0 0 0,-1 1 0 0 0,1 0 0 0 0,0-1 0 0 0,-1 0 0 0 0,1 1 0 0 0,-1-1 0 0 0,1 1 0 0 0,-1-1 0 0 0,1 1 0 0 0,-1-1 0 0 0,0 0 0 0 0,1 1 0 0 0,-1-1 0 0 0,0 0 0 0 0,1 0 0 0 0,-1 1 0 0 0,0-1 0 0 0,0 0 0 0 0,0 1 0 0 0,1-1 0 0 0,-1-1 0 0 0,1-11-178 0 0,0 0 0 0 0,0 0 0 0 0,-2-18 0 0 0,0 14-68 0 0,-1-32-390 0 0,1 34-254 0 0,0-1 0 0 0,2 1 0 0 0,-1-1 0 0 0,5-19 0 0 0,-4 29 395 0 0,1 1 0 0 0,0-1 0 0 0,0 0 0 0 0,0 1 0 0 0,1 0-1 0 0,0-1 1 0 0,0 1 0 0 0,0 0 0 0 0,1 0 0 0 0,-1 1 0 0 0,1-1 0 0 0,1 1-1 0 0,-1 0 1 0 0,10-7 0 0 0,20-8-2273 0 0,-15 12 1553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20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28 600 0 0,'0'-1'158'0'0,"0"0"0"0"0,0 0 0 0 0,0 0 0 0 0,0 0 0 0 0,0 0 0 0 0,0 0 0 0 0,0 0 0 0 0,-1 0 0 0 0,1 0 0 0 0,0 0 0 0 0,-1 0 0 0 0,1 0 0 0 0,-1 0 0 0 0,1 0 0 0 0,-1 0 0 0 0,1 0 0 0 0,-1 0 0 0 0,0 0 0 0 0,1 1 0 0 0,-1-1 0 0 0,0 0 0 0 0,0 0 0 0 0,0 1 0 0 0,1-1 0 0 0,-1 1 0 0 0,0-1 0 0 0,-2 0 0 0 0,1 0-15 0 0,-1 0 0 0 0,1 1 1 0 0,-1 0-1 0 0,0-1 0 0 0,1 1 1 0 0,-1 0-1 0 0,0 0 0 0 0,1 1 1 0 0,-1-1-1 0 0,1 0 0 0 0,-4 2 0 0 0,-2 0 79 0 0,0 0-1 0 0,0 1 1 0 0,0 0 0 0 0,1 1-1 0 0,0 0 1 0 0,-13 8-1 0 0,15-7-97 0 0,0-1 1 0 0,0 1-1 0 0,0 0 1 0 0,1 1-1 0 0,0-1 0 0 0,0 1 1 0 0,0 0-1 0 0,0 0 0 0 0,1 0 1 0 0,0 0-1 0 0,1 0 0 0 0,-1 1 1 0 0,1-1-1 0 0,1 1 0 0 0,-1 0 1 0 0,1 0-1 0 0,0 0 1 0 0,0-1-1 0 0,1 1 0 0 0,0 0 1 0 0,1 0-1 0 0,-1 0 0 0 0,1 0 1 0 0,3 12-1 0 0,2 0 161 0 0,0 0 1 0 0,2 0-1 0 0,0 0 1 0 0,1-1-1 0 0,0 0 0 0 0,2-1 1 0 0,16 22-1 0 0,-25-36-157 0 0,1 0 1 0 0,0 0-1 0 0,0 0 1 0 0,0 0-1 0 0,0 0 0 0 0,0 0 1 0 0,1-1-1 0 0,-1 1 1 0 0,1-1-1 0 0,0 0 0 0 0,-1 0 1 0 0,6 1-1 0 0,-7-2-104 0 0,-1-1-1 0 0,1 0 0 0 0,-1 0 0 0 0,0 0 0 0 0,1 0 1 0 0,-1 0-1 0 0,1 0 0 0 0,-1 0 0 0 0,1 0 0 0 0,-1 0 1 0 0,0-1-1 0 0,1 1 0 0 0,-1 0 0 0 0,0-1 0 0 0,1 1 1 0 0,-1-1-1 0 0,0 0 0 0 0,1 1 0 0 0,-1-1 0 0 0,0 0 1 0 0,0 0-1 0 0,0 0 0 0 0,0 0 0 0 0,0 0 0 0 0,0 0 1 0 0,0 0-1 0 0,0 0 0 0 0,0 0 0 0 0,-1 0 0 0 0,1-1 1 0 0,0 1-1 0 0,-1 0 0 0 0,1 0 0 0 0,-1-1 0 0 0,1 1 1 0 0,-1 0-1 0 0,1-1 0 0 0,-1-2 0 0 0,4-18-15 0 0,-1 0 0 0 0,-1 0 0 0 0,0-1 0 0 0,-2 1 0 0 0,-1 0 0 0 0,-6-40 1 0 0,-1-44 70 0 0,8 106-80 0 0,0 0 1 0 0,0 0 0 0 0,0 0-1 0 0,0-1 1 0 0,0 1 0 0 0,0 0-1 0 0,0 0 1 0 0,0-1 0 0 0,0 1-1 0 0,0 0 1 0 0,0 0 0 0 0,0 0 0 0 0,0-1-1 0 0,0 1 1 0 0,0 0 0 0 0,0 0-1 0 0,0 0 1 0 0,0-1 0 0 0,0 1-1 0 0,1 0 1 0 0,-1 0 0 0 0,0 0-1 0 0,0 0 1 0 0,0-1 0 0 0,0 1 0 0 0,0 0-1 0 0,0 0 1 0 0,1 0 0 0 0,-1 0-1 0 0,0 0 1 0 0,0-1 0 0 0,0 1-1 0 0,1 0 1 0 0,-1 0 0 0 0,0 0-1 0 0,0 0 1 0 0,0 0 0 0 0,1 0 0 0 0,-1 0-1 0 0,0 0 1 0 0,0 0 0 0 0,0 0-1 0 0,1 0 1 0 0,-1 0 0 0 0,0 0-1 0 0,0 0 1 0 0,0 0 0 0 0,1 0 0 0 0,12 8-120 0 0,9 13-301 0 0,21 42-1708 0 0,-36-50 576 0 0,1-1 0 0 0,0 0 1 0 0,1 0-1 0 0,1 0 0 0 0,19 18 0 0 0,-19-24-155 0 0,0-2 174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20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59 612 0 0,'-4'-20'1369'0'0,"-6"-19"3918"0"0,26 68-1222 0 0,8 25-2518 0 0,1 3-1054 0 0,108 217-1148 0 0,-111-219-714 0 0,-20-45 635 0 0,1 1 1 0 0,1-1-1 0 0,0-1 0 0 0,0 1 0 0 0,1-1 1 0 0,0 1-1 0 0,1-1 0 0 0,0-1 0 0 0,0 1 1 0 0,1-1-1 0 0,9 9 0 0 0,-9-12-507 0 0,2-3 170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21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7 261 264 0 0,'-3'-8'1498'0'0,"3"8"-1426"0"0,0 0 1 0 0,0 0-1 0 0,-1 0 1 0 0,1 0-1 0 0,0-1 1 0 0,0 1-1 0 0,0 0 0 0 0,-1 0 1 0 0,1-1-1 0 0,0 1 1 0 0,0 0-1 0 0,0 0 1 0 0,0-1-1 0 0,-1 1 1 0 0,1 0-1 0 0,0 0 0 0 0,0-1 1 0 0,0 1-1 0 0,0 0 1 0 0,0 0-1 0 0,0-1 1 0 0,0 1-1 0 0,0 0 1 0 0,0-1-1 0 0,0 1 0 0 0,0 0 1 0 0,0 0-1 0 0,0-1 1 0 0,0 1-1 0 0,0 0 1 0 0,0-1-1 0 0,0 1 1 0 0,0 0-1 0 0,1 0 0 0 0,-1-1 1 0 0,0 1-1 0 0,0 0 1 0 0,0 0-1 0 0,0-1 1 0 0,1 1-1 0 0,-1 0 1 0 0,0 0-1 0 0,0 0 0 0 0,0-1 1 0 0,1 1-1 0 0,-1 0 1 0 0,0 0-1 0 0,0 0 1 0 0,1 0-1 0 0,-1 0 1 0 0,0-1-1 0 0,0 1 0 0 0,1 0 1 0 0,0 0 318 0 0,-1 14 625 0 0,1-1 1 0 0,1 1 0 0 0,0 0 0 0 0,6 20 0 0 0,-3-19-965 0 0,0-1 0 0 0,2 1 1 0 0,-1-1-1 0 0,2 0 0 0 0,0 0 1 0 0,14 18-1 0 0,63 91 48 0 0,-83-120-68 0 0,0-1 0 0 0,0 1 1 0 0,0-1-1 0 0,1 0 0 0 0,-1 0 0 0 0,0 0 0 0 0,1 0 1 0 0,0 0-1 0 0,-1 0 0 0 0,1-1 0 0 0,0 1 0 0 0,3 0 1 0 0,-6-2-23 0 0,1 0 0 0 0,-1 0 0 0 0,1 0 0 0 0,-1 0 0 0 0,1 0 0 0 0,-1 0 0 0 0,1 0 0 0 0,-1 0 0 0 0,1 0 0 0 0,-1 0 0 0 0,1 0 0 0 0,-1 0 0 0 0,0-1 0 0 0,1 1 0 0 0,-1 0 0 0 0,1 0 0 0 0,-1-1 0 0 0,0 1 0 0 0,1 0 0 0 0,-1-1 0 0 0,1 1 0 0 0,-1 0 1 0 0,0-1-1 0 0,0 1 0 0 0,1 0 0 0 0,-1-1 0 0 0,1 0 0 0 0,3-25 62 0 0,-5 9-78 0 0,-1 1-1 0 0,-1-1 1 0 0,-1 0-1 0 0,0 1 1 0 0,-10-23 0 0 0,8 23 74 0 0,1 0 0 0 0,1 0 1 0 0,0 0-1 0 0,1-1 0 0 0,-2-23 0 0 0,5 39-48 0 0,0 0 0 0 0,0 0 0 0 0,0 0 0 0 0,0-1-1 0 0,0 1 1 0 0,0 0 0 0 0,0 0 0 0 0,0 0 0 0 0,1 0-1 0 0,-1 0 1 0 0,0 0 0 0 0,1 0 0 0 0,-1 0 0 0 0,1 0-1 0 0,-1 0 1 0 0,1 0 0 0 0,-1 0 0 0 0,1 0-1 0 0,0 1 1 0 0,-1-1 0 0 0,1 0 0 0 0,0 0 0 0 0,0 0-1 0 0,0 1 1 0 0,-1-1 0 0 0,1 1 0 0 0,2-2 0 0 0,-1 2-27 0 0,0-1 0 0 0,0 1 0 0 0,0 0 0 0 0,0 0 0 0 0,0 0 0 0 0,1 0 1 0 0,-1 0-1 0 0,0 0 0 0 0,0 0 0 0 0,0 1 0 0 0,0-1 0 0 0,4 2 0 0 0,5 3-267 0 0,1 0 0 0 0,-2 1 0 0 0,16 9 0 0 0,-26-15 261 0 0,114 86-4890 0 0,-74-53 1837 0 0,-26-20 1233 0 0,-7-9 485 0 0,0-19 2229 0 0,34-72 3055 0 0,-30 57-3137 0 0,-1 1 0 0 0,9-53 1 0 0,-17 72-739 0 0,-1-1 0 0 0,0 0 1 0 0,-1 0-1 0 0,0 0 0 0 0,-1 0 0 0 0,0 0 1 0 0,-1 0-1 0 0,0 0 0 0 0,0 1 1 0 0,-1-1-1 0 0,-6-13 0 0 0,5 16-67 0 0,1 0 0 0 0,-2 0 0 0 0,1 1 0 0 0,-1-1 0 0 0,0 1 0 0 0,-12-13 0 0 0,16 19 2 0 0,0 0 0 0 0,-1-1 0 0 0,1 1 0 0 0,0 0 0 0 0,-1 0 0 0 0,1 1 0 0 0,-1-1 0 0 0,0 0 0 0 0,1 0 0 0 0,-1 1 0 0 0,1-1 0 0 0,-1 1 0 0 0,0-1 0 0 0,0 1 0 0 0,1 0 0 0 0,-1 0 0 0 0,0-1 0 0 0,1 1 0 0 0,-1 1 0 0 0,0-1 0 0 0,0 0 0 0 0,1 0 0 0 0,-1 1 0 0 0,0-1 0 0 0,1 0 0 0 0,-1 1 0 0 0,0 0 0 0 0,1-1 0 0 0,-1 1 0 0 0,1 0 0 0 0,-1 0 0 0 0,1 0 0 0 0,-1 0 0 0 0,1 0 0 0 0,0 0 0 0 0,-1 1 0 0 0,1-1 0 0 0,0 0 0 0 0,0 1-1 0 0,0-1 1 0 0,-1 2 0 0 0,-4 5 4 0 0,1 1-1 0 0,-1 0 0 0 0,2 0 0 0 0,-1 0 0 0 0,1 1 1 0 0,1-1-1 0 0,-1 1 0 0 0,2 0 0 0 0,-1 0 0 0 0,-1 17 1 0 0,2-7 50 0 0,1 0 1 0 0,1 0-1 0 0,0 0 0 0 0,5 31 1 0 0,-4-38 218 0 0,1-1-1 0 0,1 0 1 0 0,0 0 0 0 0,1 0 0 0 0,0 0 0 0 0,0 0-1 0 0,2-1 1 0 0,-1 0 0 0 0,1 0 0 0 0,1 0-1 0 0,0-1 1 0 0,0 0 0 0 0,1 0 0 0 0,10 9 0 0 0,-14-16-156 0 0,0 0 0 0 0,0 0 0 0 0,1-1 0 0 0,-1 0 0 0 0,1 1 0 0 0,-1-2 0 0 0,1 1 0 0 0,0 0 1 0 0,0-1-1 0 0,-1 0 0 0 0,1 0 0 0 0,0 0 0 0 0,8-1 0 0 0,-3 0-21 0 0,1-1 0 0 0,-1 0 1 0 0,0 0-1 0 0,0-1 0 0 0,0-1 0 0 0,12-4 0 0 0,3-3-246 0 0,1-2 0 0 0,-2 0-1 0 0,45-32 1 0 0,-14 2-1788 0 0,-37 27-1092 0 0,0 1 0 0 0,32-19 0 0 0,-36 28 1261 0 0,-3 5 272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4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16 0 0,'11'-12'955'0'0,"1"1"-1"0"0,0 1 1 0 0,1 0-1 0 0,0 1 1 0 0,0 0 0 0 0,1 1-1 0 0,0 1 1 0 0,0 0-1 0 0,1 1 1 0 0,0 0 0 0 0,0 1-1 0 0,0 1 1 0 0,19-3 0 0 0,-20 4-460 0 0,0 1 1 0 0,1 1 0 0 0,-1 0 0 0 0,1 1 0 0 0,-1 1-1 0 0,0 0 1 0 0,1 1 0 0 0,25 6 0 0 0,-33-6-464 0 0,-1 1 0 0 0,1-1 0 0 0,-1 1 0 0 0,1 1 0 0 0,-1-1 0 0 0,0 1 0 0 0,0 0 1 0 0,-1 0-1 0 0,1 1 0 0 0,-1 0 0 0 0,0 0 0 0 0,0 0 0 0 0,-1 0 0 0 0,0 1 0 0 0,4 6 0 0 0,-3-3-14 0 0,0 1 1 0 0,-1 0-1 0 0,0 0 0 0 0,0 1 1 0 0,-1-1-1 0 0,-1 1 0 0 0,0 0 0 0 0,1 20 1 0 0,-3 1-9 0 0,-1-1 1 0 0,-1 0 0 0 0,-2 1 0 0 0,-2-1-1 0 0,-16 54 1 0 0,-70 174 31 0 0,51-152-19 0 0,37-96-17 0 0,1-1 1 0 0,0 1-1 0 0,0 0 0 0 0,-1 21 0 0 0,4-31-4 0 0,0 1 0 0 0,-1-1-1 0 0,1 1 1 0 0,0-1 0 0 0,0 1 0 0 0,0-1 0 0 0,0 1 0 0 0,0-1-1 0 0,0 1 1 0 0,1-1 0 0 0,-1 0 0 0 0,0 1 0 0 0,1-1 0 0 0,-1 1-1 0 0,1-1 1 0 0,0 0 0 0 0,-1 1 0 0 0,1-1 0 0 0,0 0 0 0 0,0 0-1 0 0,0 1 1 0 0,0-1 0 0 0,0 0 0 0 0,0 0 0 0 0,0 0 0 0 0,0 0-1 0 0,0 0 1 0 0,0-1 0 0 0,0 1 0 0 0,1 0 0 0 0,-1 0 0 0 0,0-1-1 0 0,1 1 1 0 0,-1-1 0 0 0,1 1 0 0 0,-1-1 0 0 0,0 0 0 0 0,1 1-1 0 0,-1-1 1 0 0,1 0 0 0 0,-1 0 0 0 0,1 0 0 0 0,-1 0 0 0 0,1 0-1 0 0,-1 0 1 0 0,3-1 0 0 0,14-5-107 0 0,1 0-1 0 0,-1-1 1 0 0,0 0 0 0 0,-1-2-1 0 0,0 0 1 0 0,25-19 0 0 0,33-16-1381 0 0,-29 22-498 0 0,1 2 0 0 0,0 2 0 0 0,2 2 0 0 0,0 2 0 0 0,0 2 0 0 0,88-9 0 0 0,-67 16 320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30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1385 996 0 0,'7'7'1954'0'0,"8"6"2039"0"0,-15-13-3958 0 0,1 0 1 0 0,-1 0-1 0 0,1 0 1 0 0,-1 0-1 0 0,0 0 1 0 0,1 0-1 0 0,-1 0 1 0 0,0 0-1 0 0,1 0 1 0 0,-1 0-1 0 0,1 0 1 0 0,-1 0-1 0 0,0-1 1 0 0,1 1-1 0 0,-1 0 1 0 0,0 0-1 0 0,0-1 1 0 0,1 1-1 0 0,-1 0 1 0 0,0 0-1 0 0,1-1 1 0 0,-1 1-1 0 0,0 0 1 0 0,0 0-1 0 0,0-1 0 0 0,1 1 1 0 0,-1 0-1 0 0,0-1 1 0 0,0 1-1 0 0,0-1 1 0 0,0 1-1 0 0,0 0 1 0 0,0-1-1 0 0,1 1 1 0 0,-1 0-1 0 0,0-1 1 0 0,0 1-1 0 0,0 0 1 0 0,0-1-1 0 0,0 1 1 0 0,0-1-1 0 0,-1 1 1 0 0,1 0-1 0 0,0-1 1 0 0,0 1-1 0 0,0 0 1 0 0,0-1-1 0 0,0 1 1 0 0,0 0-1 0 0,-1-1 1 0 0,2-8 196 0 0,1 1 0 0 0,1-1 0 0 0,-1 1 0 0 0,1-1 0 0 0,0 1 0 0 0,1 0 1 0 0,6-10-1 0 0,-3 5 50 0 0,9-19 42 0 0,2 2 0 0 0,1 0 1 0 0,2 1-1 0 0,1 1 1 0 0,1 1-1 0 0,28-26 0 0 0,-14 20-170 0 0,1 1-1 0 0,1 2 1 0 0,76-41-1 0 0,10 9-297 0 0,3 5 1 0 0,155-45-1 0 0,-156 59 280 0 0,782-277 202 0 0,-773 269-392 0 0,-2-5 1 0 0,195-113 0 0 0,-317 161 270 0 0,47-23-1553 0 0,-56 30 724 0 0,0-1 0 0 0,0 1 0 0 0,0 0 0 0 0,0 0 0 0 0,1 1 0 0 0,-1-1 0 0 0,0 1 0 0 0,1-1 0 0 0,-1 1 0 0 0,0 0 0 0 0,1 0 0 0 0,-1 1 0 0 0,0-1 0 0 0,1 1 0 0 0,-1-1 0 0 0,4 2 0 0 0,3 4-800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31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1016 1202 904 0 0,'-27'0'3834'0'0,"-403"-132"-2255"0"0,408 124-1528 0 0,-6-2-27 0 0,0-2 0 0 0,1-1 0 0 0,1-2 1 0 0,0 0-1 0 0,-26-21 0 0 0,4-3 86 0 0,-62-63 1 0 0,88 75 39 0 0,1-1 0 0 0,1 0 0 0 0,1-1-1 0 0,-20-44 1 0 0,27 51-84 0 0,2 0 0 0 0,0-1-1 0 0,1 0 1 0 0,2-1-1 0 0,0 0 1 0 0,2 0 0 0 0,0 0-1 0 0,0-28 1 0 0,4 34 146 0 0,2 1 1 0 0,0-1 0 0 0,1 1-1 0 0,1 0 1 0 0,0-1 0 0 0,1 1-1 0 0,1 1 1 0 0,1-1 0 0 0,0 1-1 0 0,1 0 1 0 0,1 0 0 0 0,12-18-1 0 0,-12 23-33 0 0,1 1 0 0 0,0-1 0 0 0,0 1 0 0 0,1 1 0 0 0,1 0 0 0 0,0 0-1 0 0,0 1 1 0 0,22-12 0 0 0,-6 6 55 0 0,-1 1 1 0 0,2 2-1 0 0,29-9 0 0 0,-25 16-1455 0 0,16 8-8077 0 0,-42-2 7664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32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19 364 0 0,'1'-1'367'0'0,"0"-1"1"0"0,0 1-1 0 0,0-1 0 0 0,0 1 1 0 0,0 0-1 0 0,0 0 0 0 0,1-1 0 0 0,-1 1 1 0 0,0 0-1 0 0,1 0 0 0 0,-1 0 1 0 0,1 0-1 0 0,-1 1 0 0 0,1-1 1 0 0,2-1-1 0 0,-4 2-218 0 0,1 1-1 0 0,0-1 1 0 0,-1 0 0 0 0,1 0 0 0 0,-1 0 0 0 0,1 0 0 0 0,0 0-1 0 0,-1 1 1 0 0,1-1 0 0 0,-1 0 0 0 0,1 1 0 0 0,-1-1 0 0 0,1 0-1 0 0,-1 1 1 0 0,1-1 0 0 0,-1 0 0 0 0,1 1 0 0 0,-1-1-1 0 0,1 1 1 0 0,-1-1 0 0 0,0 1 0 0 0,1-1 0 0 0,-1 1 0 0 0,0 0-1 0 0,1-1 1 0 0,-1 1 0 0 0,0 0 0 0 0,3 9 337 0 0,0-1-1 0 0,-1 1 1 0 0,0-1 0 0 0,0 15 0 0 0,-1-16-831 0 0,20 321 1346 0 0,15-328 2734 0 0,45 0-3423 0 0,117-5-496 0 0,-100-12-3282 0 0,-75 10 893 0 0,0-1-1 0 0,28-13 1 0 0,-5 0-1695 0 0,-22 11 2670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33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28 0 0,'4'5'8839'0'0,"7"6"-7820"0"0,4 4-773 0 0,0 0 0 0 0,-1 0 0 0 0,14 21 0 0 0,-21-25-759 0 0,-1-1 0 0 0,1 1 1 0 0,7 20-1 0 0,-7-18-1358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34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1 227 104 0 0,'0'-1'398'0'0,"0"-1"0"0"0,1 0 0 0 0,-1 0 0 0 0,1 0 1 0 0,-1 0-1 0 0,1 1 0 0 0,0-1 0 0 0,0 0 0 0 0,0 1 0 0 0,0-1 0 0 0,0 0 0 0 0,0 1 0 0 0,2-3 1 0 0,-2 4-280 0 0,-1-1 1 0 0,0 1-1 0 0,1-1 1 0 0,-1 1-1 0 0,1-1 1 0 0,-1 1-1 0 0,1-1 1 0 0,-1 1-1 0 0,1 0 1 0 0,-1-1-1 0 0,1 1 1 0 0,-1 0 0 0 0,1 0-1 0 0,-1-1 1 0 0,1 1-1 0 0,-1 0 1 0 0,1 0-1 0 0,0 0 1 0 0,-1 0-1 0 0,1 0 1 0 0,-1 0-1 0 0,1 0 1 0 0,0 0-1 0 0,-1 0 1 0 0,1 0-1 0 0,-1 0 1 0 0,1 0-1 0 0,0 0 1 0 0,-1 0 0 0 0,1 0-1 0 0,-1 1 1 0 0,1-1-1 0 0,-1 0 1 0 0,1 0-1 0 0,-1 1 1 0 0,1-1-1 0 0,-1 0 1 0 0,1 1-1 0 0,-1-1 1 0 0,1 1-1 0 0,-1-1 1 0 0,1 1-1 0 0,0 0 1 0 0,7 8 62 0 0,1 0-1 0 0,0 0 1 0 0,14 9-1 0 0,3 4-79 0 0,11 13-16 0 0,-19-17-39 0 0,1-1 0 0 0,0 0-1 0 0,26 15 1 0 0,-43-31-6 0 0,0 0 0 0 0,0 0-1 0 0,-1 0 1 0 0,1-1 0 0 0,0 1 0 0 0,0-1 0 0 0,0 1 0 0 0,0-1 0 0 0,0 0-1 0 0,1 0 1 0 0,-1 0 0 0 0,0 0 0 0 0,0 0 0 0 0,0 0 0 0 0,0-1 0 0 0,0 1 0 0 0,0-1-1 0 0,0 1 1 0 0,0-1 0 0 0,0 0 0 0 0,-1 0 0 0 0,1 0 0 0 0,0 0 0 0 0,0 0 0 0 0,-1 0-1 0 0,1 0 1 0 0,0 0 0 0 0,-1-1 0 0 0,1 1 0 0 0,-1-1 0 0 0,0 1 0 0 0,1-1 0 0 0,-1 0-1 0 0,2-2 1 0 0,6-10 47 0 0,0-1-1 0 0,-1 1 1 0 0,10-24-1 0 0,-6 12 80 0 0,4-5 196 0 0,45-82-3433 0 0,-47 91-33 0 0,1 0 0 0 0,34-37 1 0 0,-34 45 1632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35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1 216 356 0 0,'5'11'9168'0'0,"6"-3"-5599"0"0,18-1-1851 0 0,-23-6-1686 0 0,-1-1 0 0 0,1-1 0 0 0,0 1 0 0 0,0-1 0 0 0,0 0 0 0 0,-1 0 0 0 0,1-1 1 0 0,-1 1-1 0 0,1-2 0 0 0,-1 1 0 0 0,1 0 0 0 0,-1-1 0 0 0,0 0 0 0 0,0 0 0 0 0,-1 0 0 0 0,1-1 0 0 0,-1 0 1 0 0,1 0-1 0 0,-1 0 0 0 0,0 0 0 0 0,-1-1 0 0 0,1 1 0 0 0,4-8 0 0 0,0-1-298 0 0,0-1-1 0 0,-1 0 1 0 0,0 0-1 0 0,-1-1 1 0 0,0 0-1 0 0,-2 0 1 0 0,5-21-1 0 0,-8 35 175 0 0,-1-1 0 0 0,0 0-1 0 0,1 1 1 0 0,-1-1 0 0 0,0 0-1 0 0,0 1 1 0 0,0-1 0 0 0,0 0 0 0 0,0 0-1 0 0,-1 1 1 0 0,1-1 0 0 0,0 0-1 0 0,-1 1 1 0 0,1-1 0 0 0,-1 0-1 0 0,0 1 1 0 0,1-1 0 0 0,-1 1 0 0 0,0-1-1 0 0,-1-1 1 0 0,1 2 58 0 0,0 1 1 0 0,0 0-1 0 0,0-1 0 0 0,-1 1 1 0 0,1 0-1 0 0,0-1 1 0 0,0 1-1 0 0,0 0 0 0 0,0 0 1 0 0,0 0-1 0 0,-1 0 0 0 0,1 0 1 0 0,0 0-1 0 0,0 0 0 0 0,0 0 1 0 0,0 1-1 0 0,0-1 1 0 0,0 0-1 0 0,-1 1 0 0 0,1-1 1 0 0,0 1-1 0 0,0-1 0 0 0,0 1 1 0 0,0-1-1 0 0,0 1 0 0 0,0 0 1 0 0,1 0-1 0 0,-1-1 1 0 0,0 1-1 0 0,-1 2 0 0 0,-3 2 54 0 0,0 0 0 0 0,0 1 0 0 0,1-1 0 0 0,0 1-1 0 0,0 1 1 0 0,1-1 0 0 0,-1 0 0 0 0,1 1 0 0 0,1 0-1 0 0,-3 8 1 0 0,-1 2 464 0 0,2 2-1 0 0,-5 33 1 0 0,8-40-245 0 0,0 0 0 0 0,1 0 0 0 0,1 0 0 0 0,0 0 0 0 0,1 0 0 0 0,0 0 0 0 0,1-1 0 0 0,0 1 0 0 0,0-1 0 0 0,2 0 0 0 0,-1 0 0 0 0,1 0 1 0 0,10 15-1 0 0,-12-21-307 0 0,1 0 0 0 0,0 0 0 0 0,0-1 0 0 0,0 1 0 0 0,0-1 0 0 0,0 0 0 0 0,1 0 0 0 0,0-1 0 0 0,0 1 0 0 0,0-1 0 0 0,0 0 0 0 0,0-1 0 0 0,1 1 0 0 0,-1-1 0 0 0,1 0 0 0 0,-1 0 0 0 0,1-1 0 0 0,0 1 0 0 0,0-1 0 0 0,0-1 0 0 0,0 1 0 0 0,0-1 0 0 0,0 0 0 0 0,0 0 0 0 0,0-1 0 0 0,0 0 0 0 0,-1 0 0 0 0,8-2 0 0 0,6-5-1060 0 0,0-1 0 0 0,0 0 0 0 0,-1-2 1 0 0,-1 0-1 0 0,0 0 0 0 0,0-2 0 0 0,-1 0 0 0 0,21-24 0 0 0,-13 16-44 0 0,3-6-145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36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23 148 0 0,'0'-1'108'0'0,"0"0"0"0"0,0 1 0 0 0,0-1 0 0 0,0 0 0 0 0,0 0 0 0 0,-1 0 0 0 0,1 0 0 0 0,0 0 0 0 0,0 1 0 0 0,-1-1 0 0 0,1 0 0 0 0,0 0 0 0 0,-1 0 0 0 0,1 1 0 0 0,-1-1 0 0 0,1 0 0 0 0,-1 1 0 0 0,1-1 0 0 0,-1 0 0 0 0,0 1 0 0 0,1-1 0 0 0,-1 1 0 0 0,0-1 0 0 0,1 1 0 0 0,-1-1 0 0 0,0 1-1 0 0,0-1 1 0 0,1 1 0 0 0,-1 0 0 0 0,0-1 0 0 0,0 1 0 0 0,-1 0 0 0 0,-2-1 26 0 0,0 1 0 0 0,1 0-1 0 0,-1 0 1 0 0,0 0 0 0 0,0 0-1 0 0,0 1 1 0 0,0-1 0 0 0,-3 2-1 0 0,-10 3 120 0 0,0 1-1 0 0,-23 12 1 0 0,32-14-196 0 0,0 1 0 0 0,1 0 0 0 0,0 1 0 0 0,0-1 0 0 0,0 1 0 0 0,1 1 0 0 0,0-1 0 0 0,0 1 0 0 0,0 0 0 0 0,1 0 0 0 0,0 1 0 0 0,1 0 0 0 0,0 0 0 0 0,0 0 0 0 0,0 0 0 0 0,1 0 1 0 0,1 1-1 0 0,-1-1 0 0 0,1 1 0 0 0,1 0 0 0 0,-1 0 0 0 0,2 0 0 0 0,-1 0 0 0 0,1 0 0 0 0,0 0 0 0 0,1 0 0 0 0,0-1 0 0 0,4 15 0 0 0,-4-19-30 0 0,0 0 0 0 0,1 0 0 0 0,-1 0 0 0 0,1-1 0 0 0,0 1 0 0 0,0 0 0 0 0,0-1 0 0 0,1 1 0 0 0,-1-1 0 0 0,1 0 0 0 0,0 0-1 0 0,0 0 1 0 0,0 0 0 0 0,0 0 0 0 0,0-1 0 0 0,1 1 0 0 0,-1-1 0 0 0,1 0 0 0 0,0 0 0 0 0,-1 0 0 0 0,1 0 0 0 0,0-1 0 0 0,0 0 0 0 0,0 0 0 0 0,0 0 0 0 0,0 0 0 0 0,1 0 0 0 0,-1-1 0 0 0,0 0 0 0 0,0 0 0 0 0,0 0 0 0 0,0 0 0 0 0,1-1-1 0 0,-1 0 1 0 0,0 1 0 0 0,0-2 0 0 0,0 1 0 0 0,0 0 0 0 0,0-1 0 0 0,-1 0 0 0 0,1 0 0 0 0,0 0 0 0 0,-1 0 0 0 0,1 0 0 0 0,-1-1 0 0 0,0 1 0 0 0,0-1 0 0 0,4-4 0 0 0,1-2-11 0 0,0-1 1 0 0,0 0-1 0 0,-1 0 1 0 0,0-1-1 0 0,-1 0 0 0 0,0 0 1 0 0,0 0-1 0 0,-1-1 1 0 0,-1 0-1 0 0,0 0 1 0 0,-1 0-1 0 0,0 0 0 0 0,2-24 1 0 0,9-43 2036 0 0,-28 151 382 0 0,12-34-2189 0 0,2 0-1 0 0,1 0 1 0 0,2 0 0 0 0,2-1-1 0 0,14 58 1 0 0,68 182-187 0 0,-75-243-16 0 0,25 59-52 0 0,-33-84 5 0 0,0-1-1 0 0,1 0 0 0 0,0 1 0 0 0,0-2 1 0 0,1 1-1 0 0,0 0 0 0 0,1-1 1 0 0,8 7-1 0 0,-13-12-82 0 0,1-1 0 0 0,-1 1 0 0 0,1-1 0 0 0,-1 0 0 0 0,1 1 0 0 0,0-1 0 0 0,0-1 0 0 0,0 1 0 0 0,-1 0 0 0 0,1-1 0 0 0,0 1 0 0 0,0-1 0 0 0,0 0 0 0 0,0 0 0 0 0,0 0-1 0 0,0-1 1 0 0,0 1 0 0 0,-1-1 0 0 0,1 1 0 0 0,0-1 0 0 0,0 0 0 0 0,0 0 0 0 0,-1 0 0 0 0,1 0 0 0 0,-1-1 0 0 0,1 1 0 0 0,-1-1 0 0 0,1 1 0 0 0,-1-1 0 0 0,0 0 0 0 0,0 0 0 0 0,3-3 0 0 0,7-7-1101 0 0,0-2 0 0 0,0 1-1 0 0,19-31 1 0 0,-24 33 585 0 0,23-36-1862 0 0,6-9-458 0 0,-21 36 1817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36.8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3 464 0 0,'-3'-2'4748'0'0,"3"2"-4626"0"0,-6 18 1452 0 0,-4 27-465 0 0,8-19-702 0 0,2-1 0 0 0,1 0 0 0 0,1 1 0 0 0,1-1 0 0 0,1 0 0 0 0,10 34 0 0 0,0-12-278 0 0,3 0-1 0 0,29 59 1 0 0,-45-103-102 0 0,1 0 0 0 0,-1 0 0 0 0,1 0-1 0 0,0 0 1 0 0,0 0 0 0 0,0-1 0 0 0,0 1 0 0 0,1 0 0 0 0,-1-1 0 0 0,1 0 0 0 0,4 4 0 0 0,-7-6-18 0 0,1 0-1 0 0,-1 1 0 0 0,1-1 1 0 0,-1 0-1 0 0,1 0 1 0 0,-1 0-1 0 0,1 0 1 0 0,-1 0-1 0 0,1 0 1 0 0,-1 0-1 0 0,1 0 1 0 0,0 0-1 0 0,-1 0 1 0 0,1 0-1 0 0,-1 0 1 0 0,1 0-1 0 0,-1 0 1 0 0,1 0-1 0 0,-1-1 1 0 0,1 1-1 0 0,-1 0 1 0 0,1 0-1 0 0,-1-1 1 0 0,0 1-1 0 0,1 0 0 0 0,-1-1 1 0 0,1 1-1 0 0,11-25 88 0 0,2-33-49 0 0,13-100 0 0 0,-27 149-3 0 0,1 1-1 0 0,1-1 1 0 0,0 0 0 0 0,0 1 0 0 0,1-1 0 0 0,0 1 0 0 0,0-1 0 0 0,1 1-1 0 0,0 0 1 0 0,5-7 0 0 0,-7 12-72 0 0,0 0 1 0 0,0 0-1 0 0,0 1 0 0 0,1-1 1 0 0,-1 1-1 0 0,1 0 0 0 0,0 0 1 0 0,-1 0-1 0 0,1 0 0 0 0,0 0 1 0 0,0 0-1 0 0,0 1 0 0 0,1 0 1 0 0,-1-1-1 0 0,0 1 0 0 0,0 0 1 0 0,1 1-1 0 0,-1-1 0 0 0,0 1 1 0 0,1-1-1 0 0,-1 1 0 0 0,1 0 1 0 0,-1 0-1 0 0,1 0 0 0 0,-1 1 1 0 0,0-1-1 0 0,1 1 0 0 0,3 1 1 0 0,77 32-3935 0 0,-3-1-2633 0 0,-66-28 5530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37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156 109 532 0 0,'8'-25'1092'0'0,"1"-20"502"0"0,-8 43-1550 0 0,-1 1 0 0 0,0 0 0 0 0,0-1 0 0 0,0 1 0 0 0,0 0 0 0 0,0-1 0 0 0,0 1 0 0 0,0 0 0 0 0,0 0 0 0 0,0-1 0 0 0,-1 1 0 0 0,1 0 0 0 0,-1-1 0 0 0,1 1 0 0 0,-1 0 0 0 0,1 0 0 0 0,-1 0 0 0 0,0 0 0 0 0,1 0 0 0 0,-1-1 0 0 0,0 1 0 0 0,0 0 0 0 0,0 1 0 0 0,0-1 0 0 0,0 0 0 0 0,0 0 0 0 0,0 0 0 0 0,0 0 0 0 0,0 1 0 0 0,0-1 0 0 0,0 1 0 0 0,0-1 0 0 0,-1 1 0 0 0,1-1 0 0 0,0 1 0 0 0,-1 0 0 0 0,1-1 0 0 0,0 1 0 0 0,0 0 0 0 0,-1 0 0 0 0,1 0 0 0 0,0 0 0 0 0,-1 0 0 0 0,1 0 0 0 0,0 0 0 0 0,-1 1 0 0 0,1-1 0 0 0,0 0 0 0 0,0 1 0 0 0,-2 0 1 0 0,-4 1 75 0 0,1 1 1 0 0,-1-1-1 0 0,1 1 1 0 0,0 1-1 0 0,-1-1 1 0 0,2 1-1 0 0,-1 0 1 0 0,0 0-1 0 0,1 1 1 0 0,0 0-1 0 0,0 0 1 0 0,0 0-1 0 0,1 0 1 0 0,0 1-1 0 0,0-1 1 0 0,0 1-1 0 0,0 0 1 0 0,1 1-1 0 0,0-1 1 0 0,1 1-1 0 0,-1-1 1 0 0,-1 9-1 0 0,-1 4 188 0 0,0 0-1 0 0,1 0 0 0 0,2 0 0 0 0,0 1 0 0 0,0-1 0 0 0,4 34 0 0 0,-2-39 59 0 0,2 0 0 0 0,-1-1-1 0 0,2 1 1 0 0,0-1-1 0 0,1 1 1 0 0,0-1 0 0 0,8 16-1 0 0,-12-29-336 0 0,0 1 0 0 0,0-1 0 0 0,0 0 0 0 0,0 0 0 0 0,0 1 0 0 0,0-1 0 0 0,0 0 0 0 0,0 1 0 0 0,1-1 0 0 0,-1 0 0 0 0,0 1 0 0 0,0-1 0 0 0,0 0 0 0 0,1 0 0 0 0,-1 1 0 0 0,0-1 0 0 0,0 0 0 0 0,0 0 0 0 0,1 1 0 0 0,-1-1 0 0 0,0 0 0 0 0,1 0 0 0 0,-1 0 0 0 0,0 0 0 0 0,0 1 0 0 0,1-1 0 0 0,-1 0 0 0 0,0 0-1 0 0,1 0 1 0 0,-1 0 0 0 0,0 0 0 0 0,1 0 0 0 0,-1 0 0 0 0,0 0 0 0 0,1 0 0 0 0,-1 0 0 0 0,0 0 0 0 0,1 0 0 0 0,-1 0 0 0 0,0 0 0 0 0,1 0 0 0 0,-1 0 0 0 0,0 0 0 0 0,0-1 0 0 0,1 1 0 0 0,7-17 414 0 0,-2-25-307 0 0,-5-4-21 0 0,9-59 0 0 0,-10 103-103 0 0,0 1-1 0 0,0-1 0 0 0,0 0 1 0 0,0 0-1 0 0,0 1 0 0 0,1-1 1 0 0,-1 0-1 0 0,1 1 0 0 0,-1-1 1 0 0,1 0-1 0 0,0 1 0 0 0,0-1 1 0 0,0 1-1 0 0,0-1 0 0 0,0 1 1 0 0,0-1-1 0 0,0 1 0 0 0,0 0 1 0 0,0-1-1 0 0,1 1 0 0 0,-1 0 1 0 0,1 0-1 0 0,-1 0 0 0 0,0 0 1 0 0,1 0-1 0 0,2 0 1 0 0,-2 0 5 0 0,1 1 1 0 0,0 0 0 0 0,-1 1 0 0 0,1-1 0 0 0,0 0 0 0 0,-1 1-1 0 0,1-1 1 0 0,-1 1 0 0 0,1 0 0 0 0,-1 0 0 0 0,1 0 0 0 0,-1 0 0 0 0,0 0-1 0 0,1 1 1 0 0,2 1 0 0 0,47 43-1826 0 0,-28-21-1907 0 0,-24-25 3593 0 0,0 0 0 0 0,1 1-1 0 0,-1-1 1 0 0,1 0 0 0 0,-1 1-1 0 0,0-1 1 0 0,1 0 0 0 0,-1 0-1 0 0,1 0 1 0 0,-1 1 0 0 0,1-1-1 0 0,-1 0 1 0 0,1 0 0 0 0,-1 0-1 0 0,1 0 1 0 0,-1 0 0 0 0,1 0-1 0 0,-1 0 1 0 0,1 0 0 0 0,-1 0-1 0 0,1 0 1 0 0,-1 0 0 0 0,0 0-1 0 0,1 0 1 0 0,-1-1 0 0 0,1 1-1 0 0,-1 0 1 0 0,1 0 0 0 0,-1 0-1 0 0,1-1 1 0 0,-1 1 0 0 0,0 0-1 0 0,1-1 1 0 0,-1 1 0 0 0,0 0-1 0 0,1-1 1 0 0,-1 1 0 0 0,0 0-1 0 0,1-1 1 0 0,-1 1 0 0 0,0 0-1 0 0,0-1 1 0 0,1 1 0 0 0,-1-1-1 0 0,0 1 1 0 0,0-1 0 0 0,0 1-1 0 0,0-1 1 0 0,1 1 0 0 0,-1-1-1 0 0,0 0 1 0 0,10-29-1997 0 0,-9 28 1720 0 0,4-18-674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37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52 204 0 0,'5'-42'3022'0'0,"-2"32"-720"0"0,-1 31-982 0 0,3 84 1689 0 0,2-52-2063 0 0,14 53 0 0 0,-5-47-2029 0 0,2 0-1 0 0,35 74 1 0 0,-44-114 103 0 0,1 0-1 0 0,1-1 0 0 0,0-1 0 0 0,2 0 0 0 0,0 0 0 0 0,16 14 0 0 0,0-3-400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5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92 336 0 0,'-21'0'11625'0'0,"50"-1"-6392"0"0,49 0-3366 0 0,189-9-1614 0 0,290-49 0 0 0,-448 46-577 0 0,0 5 0 0 0,203 12-1 0 0,-276-3-2240 0 0,-23-1-1433 0 0,-22-1-3366 0 0,-11 2 3829 0 0,15 1 2595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38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17 168 0 0,'3'-16'8124'0'0,"5"28"-3867"0"0,2 16-2262 0 0,-6-16-1564 0 0,112 428 1180 0 0,-102-385-2309 0 0,8 28-1803 0 0,7 7-4037 0 0,-11-54 2516 0 0,-12-22 2371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39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0 448 0 0,'0'0'1031'0'0,"-2"6"2609"0"0,-7 20-2028 0 0,4-4-384 0 0,2-1 1 0 0,1 1-1 0 0,0-1 0 0 0,3 40 0 0 0,-1-52-1105 0 0,1 0 0 0 0,0-1 0 0 0,1 1 0 0 0,0-1 0 0 0,0 0-1 0 0,0 1 1 0 0,1-1 0 0 0,1 0 0 0 0,0 0 0 0 0,0-1 0 0 0,0 1 0 0 0,1-1 0 0 0,0 0 0 0 0,0 0 0 0 0,7 6 0 0 0,-7-9-103 0 0,0 0-1 0 0,0 0 1 0 0,0 0 0 0 0,1-1 0 0 0,-1 0 0 0 0,1 0-1 0 0,0-1 1 0 0,0 0 0 0 0,0 0 0 0 0,0 0 0 0 0,0 0 0 0 0,1-1-1 0 0,-1 0 1 0 0,0-1 0 0 0,1 1 0 0 0,-1-1 0 0 0,1 0 0 0 0,-1-1-1 0 0,0 1 1 0 0,1-1 0 0 0,-1-1 0 0 0,0 1 0 0 0,10-5 0 0 0,-4 2-57 0 0,0-1 1 0 0,-1-1-1 0 0,1 0 1 0 0,-1-1-1 0 0,17-13 1 0 0,19-24-399 0 0,-41 36 267 0 0,1-1 1 0 0,-1 0-1 0 0,-1-1 1 0 0,1 1-1 0 0,-2-1 1 0 0,1 0-1 0 0,3-15 1 0 0,-6 20 78 0 0,-1 0 1 0 0,1 0-1 0 0,-1 0 1 0 0,0-1-1 0 0,0 1 1 0 0,-1 0-1 0 0,0-1 1 0 0,0 1-1 0 0,0 0 1 0 0,0-1-1 0 0,-1 1 1 0 0,0 0-1 0 0,0-1 1 0 0,-1 1-1 0 0,1 0 1 0 0,-5-9-1 0 0,5 13 62 0 0,1 0-1 0 0,-1 0 0 0 0,0 0 1 0 0,0 0-1 0 0,0 0 1 0 0,0 0-1 0 0,0 0 0 0 0,0 0 1 0 0,0 1-1 0 0,0-1 0 0 0,0 0 1 0 0,0 1-1 0 0,0-1 0 0 0,0 1 1 0 0,-1-1-1 0 0,1 1 0 0 0,0 0 1 0 0,0-1-1 0 0,-1 1 0 0 0,1 0 1 0 0,0 0-1 0 0,-1 0 1 0 0,1 0-1 0 0,-2 0 0 0 0,-1 1-13 0 0,1-1-1 0 0,-1 1 1 0 0,0 0-1 0 0,1 0 1 0 0,-1 1-1 0 0,1-1 0 0 0,-1 1 1 0 0,-4 3-1 0 0,1-1 14 0 0,0 1 0 0 0,1-1 0 0 0,0 2 1 0 0,0-1-1 0 0,0 1 0 0 0,1-1 0 0 0,-9 14 0 0 0,9-10 60 0 0,1 0 0 0 0,0 0 1 0 0,1 1-1 0 0,0 0 0 0 0,1 0 1 0 0,-1-1-1 0 0,2 2 0 0 0,0-1 1 0 0,0 0-1 0 0,1 0 1 0 0,0 0-1 0 0,0 0 0 0 0,1 0 1 0 0,1 0-1 0 0,0 0 0 0 0,0 0 1 0 0,7 17-1 0 0,-7-22-15 0 0,1 1 1 0 0,-1 0-1 0 0,1-1 1 0 0,1 1-1 0 0,-1-1 1 0 0,1 0-1 0 0,0 0 1 0 0,0-1-1 0 0,0 1 1 0 0,1-1-1 0 0,-1 0 0 0 0,1 0 1 0 0,0 0-1 0 0,0-1 1 0 0,1 0-1 0 0,-1 0 1 0 0,1 0-1 0 0,0 0 1 0 0,-1-1-1 0 0,1 0 1 0 0,0 0-1 0 0,0-1 0 0 0,0 0 1 0 0,1 0-1 0 0,-1 0 1 0 0,0-1-1 0 0,0 0 1 0 0,1 0-1 0 0,-1 0 1 0 0,8-2-1 0 0,-5 0-22 0 0,0 0 1 0 0,0 0-1 0 0,0-1 0 0 0,0 0 1 0 0,0-1-1 0 0,0 0 0 0 0,-1 0 1 0 0,0-1-1 0 0,0 0 0 0 0,0 0 0 0 0,-1-1 1 0 0,1 0-1 0 0,-1-1 0 0 0,-1 1 1 0 0,1-1-1 0 0,-1-1 0 0 0,0 1 1 0 0,-1-1-1 0 0,8-14 0 0 0,-5 6-5 0 0,0 0 0 0 0,-1-1 0 0 0,-1 0 0 0 0,-1 0 0 0 0,-1-1 0 0 0,0 1 0 0 0,-1-1 0 0 0,-1 0-1 0 0,1-26 1 0 0,-3 39 3 0 0,0 0 0 0 0,0 0-1 0 0,0 1 1 0 0,-1-1 0 0 0,1 0-1 0 0,-1 0 1 0 0,0 1 0 0 0,0-1-1 0 0,-1 1 1 0 0,0-1 0 0 0,0 1-1 0 0,-2-6 1 0 0,-1 11-57 0 0,7 10 49 0 0,5 12 25 0 0,-1-6-8 0 0,1-1 0 0 0,1 1 0 0 0,1-1 0 0 0,19 26 1 0 0,-24-36-18 0 0,1 0 1 0 0,-1-1-1 0 0,1 0 1 0 0,0 0-1 0 0,1 0 1 0 0,-1 0-1 0 0,1-1 1 0 0,0 0-1 0 0,0 0 0 0 0,0-1 1 0 0,1 0-1 0 0,-1 0 1 0 0,1 0-1 0 0,-1-1 1 0 0,12 3-1 0 0,-16-5-15 0 0,1 1 1 0 0,-1-1-1 0 0,1 0 0 0 0,-1 0 0 0 0,1 0 0 0 0,-1-1 0 0 0,1 1 0 0 0,-1-1 0 0 0,1 1 0 0 0,-1-1 0 0 0,1 0 0 0 0,-1 0 0 0 0,0 0 0 0 0,1 0 0 0 0,-1 0 1 0 0,0 0-1 0 0,0-1 0 0 0,0 1 0 0 0,4-4 0 0 0,-2 1-23 0 0,-1 0 1 0 0,0 0 0 0 0,0 0-1 0 0,0-1 1 0 0,-1 1-1 0 0,1-1 1 0 0,-1 1-1 0 0,0-1 1 0 0,2-8 0 0 0,-1 3-4 0 0,-1-1 0 0 0,0 0 0 0 0,-1 0 1 0 0,0 0-1 0 0,0 0 0 0 0,-1 0 1 0 0,-1 0-1 0 0,-2-20 0 0 0,1 19 97 0 0,8 30 57 0 0,10 35 133 0 0,10 43 162 0 0,26 48 104 0 0,-16-48-121 0 0,-22-56-213 0 0,-2-11-46 0 0,-2 1 1 0 0,8 36 0 0 0,-17-57-105 0 0,1 0 1 0 0,-2 1 0 0 0,1-1-1 0 0,-1 0 1 0 0,-2 19-1 0 0,1-22-16 0 0,-1-1-1 0 0,1 1 1 0 0,-1-1-1 0 0,0 0 1 0 0,0 1 0 0 0,-4 6-1 0 0,2-8-55 0 0,1 0 1 0 0,-1 0-1 0 0,1 0 0 0 0,-1-1 1 0 0,0 0-1 0 0,0 1 0 0 0,-1-1 1 0 0,1-1-1 0 0,-1 1 1 0 0,0-1-1 0 0,1 1 0 0 0,-1-1 1 0 0,0-1-1 0 0,0 1 0 0 0,0-1 1 0 0,0 0-1 0 0,-1 0 0 0 0,1 0 1 0 0,0-1-1 0 0,0 0 0 0 0,-1 0 1 0 0,1 0-1 0 0,-8-2 0 0 0,2 1-404 0 0,1 0 0 0 0,0-1 0 0 0,-1 0 0 0 0,1-1 0 0 0,0 0 0 0 0,0-1-1 0 0,1 0 1 0 0,-1 0 0 0 0,1-1 0 0 0,0 0 0 0 0,-9-7 0 0 0,-20-19-2409 0 0,27 15 1618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39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42 216 0 0,'9'-17'1345'0'0,"2"-8"888"0"0,-14 26-2147 0 0,0 0 1 0 0,1 1-1 0 0,-1-1 1 0 0,0 1-1 0 0,1-1 1 0 0,0 1-1 0 0,-1 0 1 0 0,1 0-1 0 0,0 0 1 0 0,-3 4-1 0 0,-9 10 13 0 0,1 0-1 0 0,-14 24 1 0 0,2 14 48 0 0,24-48-57 0 0,-1 0 0 0 0,1 1 1 0 0,0-1-1 0 0,0 0 1 0 0,0 13-1 0 0,7 13 660 0 0,-4-27-525 0 0,1 0-1 0 0,-1 0 1 0 0,1 0 0 0 0,-1-1-1 0 0,1 1 1 0 0,1-1 0 0 0,-1 0-1 0 0,1 0 1 0 0,5 6 0 0 0,11 6 435 0 0,1-1 0 0 0,30 16 1 0 0,20 15-48 0 0,-31-10-304 0 0,-39-35-314 0 0,0 0 0 0 0,-1 0 0 0 0,1 0 0 0 0,0 0 0 0 0,-1 0 0 0 0,1 0 0 0 0,-1 0 0 0 0,1 0 1 0 0,-1 0-1 0 0,0 0 0 0 0,1 0 0 0 0,-1 0 0 0 0,0 1 0 0 0,0-1 0 0 0,0 0 0 0 0,0 0 0 0 0,0 0 0 0 0,0 2 0 0 0,-1 0-75 0 0,1 0 0 0 0,-1 0-1 0 0,0-1 1 0 0,-1 1 0 0 0,1 0 0 0 0,0-1-1 0 0,-1 1 1 0 0,0-1 0 0 0,1 0-1 0 0,-1 1 1 0 0,-4 3 0 0 0,-4 3-604 0 0,0-1 1 0 0,-1 1 0 0 0,-13 7-1 0 0,-78 43-4744 0 0,69-40 4109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48.4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1458 196 0 0,'3'-2'899'0'0,"1"1"0"0"0,-1-1-1 0 0,0-1 1 0 0,0 1 0 0 0,-1 0 0 0 0,1-1 0 0 0,0 1-1 0 0,-1-1 1 0 0,3-3 0 0 0,30-57 1164 0 0,-28 49-1895 0 0,0 0 0 0 0,0 1 1 0 0,11-14-1 0 0,38-47 286 0 0,-43 53-444 0 0,2 1-1 0 0,0 0 1 0 0,1 1-1 0 0,1 1 0 0 0,1 1 1 0 0,0 0-1 0 0,1 1 1 0 0,35-22-1 0 0,-17 21-43 0 0,1 1 0 0 0,0 1 0 0 0,1 3 0 0 0,1 1 0 0 0,0 1 0 0 0,0 3-1 0 0,1 1 1 0 0,0 2 0 0 0,43 2 0 0 0,31 4-198 0 0,227 36 0 0 0,-89 11-148 0 0,-121-21 277 0 0,181 14-1 0 0,-216-36-150 0 0,-1-5 1 0 0,0-4-1 0 0,1-4 0 0 0,112-23 0 0 0,88-44 74 0 0,-244 57 104 0 0,0-3-1 0 0,-2-2 0 0 0,71-41 0 0 0,105-80-138 0 0,100-58 83 0 0,-293 182 139 0 0,120-68-2 0 0,283-113 0 0 0,-109 92 20 0 0,-254 88 181 0 0,2 4 0 0 0,112-9 0 0 0,-95 19-200 0 0,-2 0-20 0 0,150-27-1 0 0,-224 30 162 0 0,1 1 0 0 0,-1 0 1 0 0,21 2-1 0 0,-34 0-61 0 0,21 20-8045 0 0,-24-15 6654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2:52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61 380 0 0,'16'-19'2680'0'0,"-14"18"-2489"0"0,0-1 1 0 0,-1 1-1 0 0,1-1 1 0 0,-1 1-1 0 0,1-1 0 0 0,-1 0 1 0 0,0 0-1 0 0,0 0 0 0 0,0 0 1 0 0,0 1-1 0 0,0-1 0 0 0,0-1 1 0 0,0 1-1 0 0,0-3 1 0 0,7-6 6579 0 0,-2 18-2657 0 0,-5 4-5093 0 0,-1 274 1357 0 0,-15-233 77 0 0,41-56 399 0 0,146-5-509 0 0,-29 2-2505 0 0,-49-3-4465 0 0,-31-3-203 0 0,-46 6 5152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0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0 1532 0 0,'-10'3'9914'0'0,"-36"24"-6971"0"0,7-3-2218 0 0,16-11-656 0 0,0 1 0 0 0,1 1 1 0 0,1 2-1 0 0,1 0 0 0 0,-20 21 0 0 0,37-36-31 0 0,1 1 0 0 0,0 0 0 0 0,0 0-1 0 0,1 0 1 0 0,-1 0 0 0 0,1 0-1 0 0,-1 0 1 0 0,1 1 0 0 0,0-1-1 0 0,0 0 1 0 0,1 1 0 0 0,-1-1 0 0 0,0 0-1 0 0,1 1 1 0 0,0-1 0 0 0,0 1-1 0 0,0-1 1 0 0,1 1 0 0 0,-1-1-1 0 0,1 1 1 0 0,-1-1 0 0 0,1 0-1 0 0,0 1 1 0 0,1-1 0 0 0,-1 0 0 0 0,0 0-1 0 0,4 5 1 0 0,5 7 169 0 0,0 0 1 0 0,1-1-1 0 0,1 0 1 0 0,17 16-1 0 0,11 13-92 0 0,-33-34-88 0 0,0 1 0 0 0,0 0 0 0 0,-1 1 1 0 0,0-1-1 0 0,7 21 0 0 0,-11-27-40 0 0,-1 0 0 0 0,-1 0 0 0 0,1 0 1 0 0,-1 0-1 0 0,1 1 0 0 0,-1-1 0 0 0,0 0 0 0 0,-1 0 1 0 0,1 0-1 0 0,-1 1 0 0 0,0-1 0 0 0,0 0 0 0 0,0 0 1 0 0,0 0-1 0 0,-1 0 0 0 0,1 0 0 0 0,-1-1 0 0 0,0 1 1 0 0,0 0-1 0 0,-5 5 0 0 0,0-1-393 0 0,0 0 0 0 0,0 0 0 0 0,0 0 0 0 0,-1-1 0 0 0,0-1 0 0 0,-1 1 0 0 0,-12 6 0 0 0,13-8-1477 0 0,-1-1 0 0 0,0 0-1 0 0,0 0 1 0 0,-17 4-1 0 0,21-8-1471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0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3 716 0 0,'0'-1'93'0'0,"1"1"0"0"0,-1 0 1 0 0,1 0-1 0 0,-1-1 0 0 0,1 1 0 0 0,-1 0 0 0 0,1 0 1 0 0,-1-1-1 0 0,1 1 0 0 0,-1 0 0 0 0,1 0 1 0 0,0 0-1 0 0,-1 0 0 0 0,1 0 0 0 0,-1 0 0 0 0,1 0 1 0 0,-1 0-1 0 0,1 0 0 0 0,-1 0 0 0 0,1 0 0 0 0,0 1 1 0 0,-1-1-1 0 0,1 0 0 0 0,-1 0 0 0 0,1 1 0 0 0,-1-1 1 0 0,1 0-1 0 0,-1 0 0 0 0,1 1 0 0 0,-1-1 0 0 0,1 0 1 0 0,-1 1-1 0 0,0-1 0 0 0,1 1 0 0 0,-1-1 0 0 0,0 1 1 0 0,1-1-1 0 0,-1 1 0 0 0,0-1 0 0 0,1 1 0 0 0,-1 0 1 0 0,-7 25 1949 0 0,4-18-1907 0 0,-19 43 2225 0 0,15-38-1680 0 0,1-1 0 0 0,1 2 1 0 0,0-1-1 0 0,1 0 0 0 0,-3 20 1 0 0,6-27-594 0 0,1 0 0 0 0,0 0 0 0 0,1 1 0 0 0,-1-1 1 0 0,1 0-1 0 0,0 0 0 0 0,1 0 0 0 0,-1 0 1 0 0,1 0-1 0 0,1 0 0 0 0,-1 0 0 0 0,1-1 0 0 0,0 1 1 0 0,0-1-1 0 0,0 0 0 0 0,8 10 0 0 0,-9-13-99 0 0,0 0-1 0 0,0 0 1 0 0,0-1 0 0 0,0 1-1 0 0,0 0 1 0 0,0-1-1 0 0,1 1 1 0 0,-1-1-1 0 0,0 0 1 0 0,1 0 0 0 0,-1 0-1 0 0,1 0 1 0 0,0 0-1 0 0,-1-1 1 0 0,1 1 0 0 0,0-1-1 0 0,-1 1 1 0 0,1-1-1 0 0,0 0 1 0 0,-1 0-1 0 0,1 0 1 0 0,0-1 0 0 0,-1 1-1 0 0,1 0 1 0 0,0-1-1 0 0,-1 0 1 0 0,1 0 0 0 0,-1 0-1 0 0,1 0 1 0 0,-1 0-1 0 0,0 0 1 0 0,1-1-1 0 0,-1 1 1 0 0,0-1 0 0 0,0 1-1 0 0,0-1 1 0 0,0 0-1 0 0,0 0 1 0 0,0 0-1 0 0,0 0 1 0 0,1-3 0 0 0,2 0-84 0 0,-1-1 1 0 0,0 1-1 0 0,0-2 1 0 0,0 1-1 0 0,0 0 1 0 0,-1-1-1 0 0,0 1 1 0 0,-1-1 0 0 0,1 0-1 0 0,-1 0 1 0 0,-1 0-1 0 0,1 0 1 0 0,-1 0-1 0 0,0 0 1 0 0,-1-1-1 0 0,0 1 1 0 0,0 0-1 0 0,0 0 1 0 0,-1-1 0 0 0,0 1-1 0 0,-3-8 1 0 0,2 9-185 0 0,0 0-1 0 0,0 0 1 0 0,-1 0 0 0 0,0 0 0 0 0,0 0 0 0 0,0 1 0 0 0,-1 0 0 0 0,1 0 0 0 0,-1 0 0 0 0,-1 0 0 0 0,1 0 0 0 0,-1 1 0 0 0,1 0 0 0 0,-1 0-1 0 0,-8-5 1 0 0,-9 3-1734 0 0,21 6 1940 0 0,1 0 0 0 0,0 0-1 0 0,-1 0 1 0 0,1 0 0 0 0,-1 0 0 0 0,1 0-1 0 0,0 1 1 0 0,-1-1 0 0 0,1 0 0 0 0,0 0-1 0 0,-1 0 1 0 0,1 0 0 0 0,0 0 0 0 0,-1 1-1 0 0,1-1 1 0 0,0 0 0 0 0,-1 0 0 0 0,1 0-1 0 0,0 1 1 0 0,-1-1 0 0 0,1 0 0 0 0,0 1-1 0 0,0-1 1 0 0,-1 0 0 0 0,1 0 0 0 0,0 1-1 0 0,0-1 1 0 0,0 1 0 0 0,0-1 0 0 0,-1 0-1 0 0,1 1 1 0 0,0-1 0 0 0,0 0 0 0 0,0 1-1 0 0,0-1 1 0 0,0 0 0 0 0,0 1-1 0 0,0-1 1 0 0,0 1 0 0 0,0-1 0 0 0,0 0-1 0 0,0 1 1 0 0,0-1 0 0 0,0 1 0 0 0,0-1-1 0 0,1 0 1 0 0,-1 1 0 0 0,0-1 0 0 0,0 0-1 0 0,1 1 1 0 0,3 6-1009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06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1 635 336 0 0,'1'1'346'0'0,"0"1"0"0"0,0-1 0 0 0,0 0 0 0 0,0 0 1 0 0,1 0-1 0 0,-1 0 0 0 0,0 0 0 0 0,1 0 0 0 0,-1 0 0 0 0,1 0 0 0 0,-1 0 0 0 0,1-1 1 0 0,-1 1-1 0 0,1-1 0 0 0,0 1 0 0 0,-1-1 0 0 0,1 0 0 0 0,0 1 0 0 0,1-1 0 0 0,-2-1-131 0 0,-1 0-1 0 0,1 0 1 0 0,-1 0-1 0 0,1 0 0 0 0,-1 0 1 0 0,1 0-1 0 0,-1 0 1 0 0,0 0-1 0 0,0 0 1 0 0,0-1-1 0 0,1 1 0 0 0,-1 0 1 0 0,0 0-1 0 0,0 0 1 0 0,0 0-1 0 0,-1 0 1 0 0,1 0-1 0 0,0 0 0 0 0,0-1 1 0 0,-1 1-1 0 0,1 0 1 0 0,0 0-1 0 0,-1 0 1 0 0,1 0-1 0 0,-1 0 0 0 0,0-1 1 0 0,-7-21 107 0 0,2 0 0 0 0,1-1 0 0 0,1 0 0 0 0,0 0 0 0 0,2 0 0 0 0,2-36 0 0 0,1 36-420 0 0,1 0 0 0 0,2 0 0 0 0,0 1 0 0 0,2-1 0 0 0,1 1 0 0 0,0 1 0 0 0,2-1 0 0 0,0 1 0 0 0,2 0-1 0 0,23-35 1 0 0,-22 39-60 0 0,1 0 0 0 0,1 0-1 0 0,19-18 1 0 0,-29 32 63 0 0,0 0 1 0 0,1 1 0 0 0,-1-1 0 0 0,1 1-1 0 0,0 0 1 0 0,0 0 0 0 0,0 0 0 0 0,0 1-1 0 0,1 0 1 0 0,-1 0 0 0 0,1 0 0 0 0,-1 0-1 0 0,1 1 1 0 0,0 0 0 0 0,-1 1 0 0 0,1-1-1 0 0,9 1 1 0 0,-12 1 80 0 0,0 0 0 0 0,0 0-1 0 0,0 0 1 0 0,0 1 0 0 0,0-1 0 0 0,0 1-1 0 0,0 0 1 0 0,-1-1 0 0 0,1 1 0 0 0,-1 1 0 0 0,1-1-1 0 0,-1 0 1 0 0,0 0 0 0 0,0 1 0 0 0,0 0-1 0 0,0-1 1 0 0,0 1 0 0 0,-1 0 0 0 0,1 0-1 0 0,-1 0 1 0 0,0 0 0 0 0,1 0 0 0 0,-2 0 0 0 0,1 0-1 0 0,0 0 1 0 0,0 6 0 0 0,3 10 216 0 0,-2-1 0 0 0,0 0 0 0 0,0 25 0 0 0,-3 17 223 0 0,0-9-710 0 0,1 0 1 0 0,4 0 0 0 0,10 63 0 0 0,-11-107-331 0 0,-1 0-1 0 0,1 0 1 0 0,0 0 0 0 0,0 0 0 0 0,1-1-1 0 0,0 0 1 0 0,0 0 0 0 0,1 0-1 0 0,-1 0 1 0 0,1-1 0 0 0,1 1-1 0 0,-1-1 1 0 0,1 0 0 0 0,0-1-1 0 0,10 7 1 0 0,-1-4-645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0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39 592 0 0,'0'-2'245'0'0,"0"1"0"0"0,0 0-1 0 0,-1-1 1 0 0,1 1 0 0 0,0 0 0 0 0,0-1-1 0 0,-1 1 1 0 0,1 0 0 0 0,-1-1 0 0 0,1 1 0 0 0,-1 0-1 0 0,1-1 1 0 0,-1 1 0 0 0,0 0 0 0 0,0 0-1 0 0,0 0 1 0 0,1 0 0 0 0,-1 0 0 0 0,0 0 0 0 0,0 0-1 0 0,0 0 1 0 0,-3-1 0 0 0,1 0-39 0 0,0 1 0 0 0,0 0 1 0 0,-1-1-1 0 0,1 1 0 0 0,0 1 0 0 0,-1-1 1 0 0,1 0-1 0 0,0 1 0 0 0,-6 0 0 0 0,-9 0-231 0 0,-1 1 0 0 0,-34 8 0 0 0,36-6 281 0 0,-24 3-2220 0 0,1 3 0 0 0,-48 15 0 0 0,63-13 567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07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1268 0 0,'-1'3'711'0'0,"0"1"0"0"0,1 0 0 0 0,-1 0-1 0 0,-1 0 1 0 0,1-1 0 0 0,-1 1 0 0 0,1 0 0 0 0,-4 4 0 0 0,-7 21 1193 0 0,-2 2-123 0 0,12-28-1583 0 0,0 0 1 0 0,0 0-1 0 0,1 0 1 0 0,-1 0-1 0 0,1 0 1 0 0,0 0-1 0 0,0 0 1 0 0,0 1-1 0 0,0-1 0 0 0,0 7 1 0 0,0 7 483 0 0,1-14-624 0 0,-1 0 0 0 0,1-1 0 0 0,0 1 0 0 0,-1 0 1 0 0,2 0-1 0 0,-1 0 0 0 0,0 0 0 0 0,0 0 0 0 0,1-1 0 0 0,0 1 0 0 0,-1 0 0 0 0,1 0 0 0 0,0-1 1 0 0,0 1-1 0 0,1 0 0 0 0,-1-1 0 0 0,1 1 0 0 0,-1-1 0 0 0,1 0 0 0 0,0 1 0 0 0,0-1 0 0 0,0 0 0 0 0,0 0 1 0 0,0 0-1 0 0,2 2 0 0 0,0-2-57 0 0,-1 0 1 0 0,1 0 0 0 0,0 0 0 0 0,-1 0-1 0 0,1 0 1 0 0,0-1 0 0 0,0 1-1 0 0,0-1 1 0 0,0 0 0 0 0,0-1-1 0 0,0 1 1 0 0,0-1 0 0 0,1 1-1 0 0,-1-1 1 0 0,0 0 0 0 0,0-1 0 0 0,0 1-1 0 0,0-1 1 0 0,0 0 0 0 0,0 0-1 0 0,0 0 1 0 0,0 0 0 0 0,0-1-1 0 0,0 0 1 0 0,0 1 0 0 0,-1-1-1 0 0,1-1 1 0 0,-1 1 0 0 0,1 0 0 0 0,-1-1-1 0 0,0 0 1 0 0,0 0 0 0 0,0 0-1 0 0,-1 0 1 0 0,4-4 0 0 0,-2 2-53 0 0,0 0 1 0 0,-1 0-1 0 0,1-1 1 0 0,-1 1-1 0 0,0-1 1 0 0,0 0-1 0 0,-1 0 0 0 0,1 0 1 0 0,-1 0-1 0 0,-1-1 1 0 0,1 1-1 0 0,-1 0 1 0 0,0-1-1 0 0,-1 1 1 0 0,0-1-1 0 0,0 1 1 0 0,0-1-1 0 0,0 1 1 0 0,-1-1-1 0 0,0 1 0 0 0,-1-1 1 0 0,-2-7-1 0 0,1 10-53 0 0,1 2-1 0 0,0-1 0 0 0,-1 0 1 0 0,1 0-1 0 0,-1 1 1 0 0,0-1-1 0 0,0 1 0 0 0,0 0 1 0 0,0 0-1 0 0,0 0 1 0 0,0 0-1 0 0,-1 1 0 0 0,1-1 1 0 0,-1 1-1 0 0,1 0 1 0 0,-1 0-1 0 0,0 0 0 0 0,-6 0 1 0 0,8 0-136 0 0,0 1 0 0 0,-1-1 0 0 0,1 1 0 0 0,0 0 0 0 0,-1 0 0 0 0,1-1 0 0 0,-1 2 0 0 0,1-1 0 0 0,-1 0 0 0 0,1 0 0 0 0,0 1 0 0 0,-1-1 0 0 0,1 1 0 0 0,0 0 0 0 0,-1 0 0 0 0,1 0 0 0 0,0 0 0 0 0,0 0 0 0 0,0 0 0 0 0,0 1 0 0 0,0-1 0 0 0,0 1 0 0 0,0-1 0 0 0,1 1 0 0 0,-1 0 0 0 0,0 0 0 0 0,1 0 0 0 0,-1-1 0 0 0,-1 4 0 0 0,3 7-2908 0 0,5-6 1742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5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37 228 0 0,'-11'-12'420'0'0,"-9"-13"10513"0"0,36 40-7533 0 0,136 120-679 0 0,-107-100-2603 0 0,-2 2 0 0 0,-2 2-1 0 0,58 70 1 0 0,-91-98-115 0 0,-1-2 0 0 0,-1-1 1 0 0,0 0-1 0 0,-1 1 1 0 0,9 18 0 0 0,-13-24-5 0 0,0-1 0 0 0,-1 1 0 0 0,1-1 0 0 0,-1 1 0 0 0,1 0 0 0 0,-1-1 0 0 0,0 1 0 0 0,0 0 0 0 0,0 0 0 0 0,0-1 0 0 0,0 1 0 0 0,-1 0 0 0 0,1-1 0 0 0,-1 1 0 0 0,0 0 0 0 0,1-1 0 0 0,-1 1 0 0 0,-1-1 0 0 0,1 1 0 0 0,0-1 0 0 0,0 0 0 0 0,-1 1 0 0 0,-3 3 0 0 0,-69 71-673 0 0,-48 30-5777 0 0,-30 30-2947 0 0,116-99 7847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07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0 864 0 0,'0'0'226'0'0,"1"0"0"0"0,0 0 0 0 0,-1 0 0 0 0,1 0-1 0 0,-1 1 1 0 0,1-1 0 0 0,0 0 0 0 0,-1 0 0 0 0,1 0 0 0 0,-1 1 0 0 0,1-1 0 0 0,0 0 0 0 0,-1 1-1 0 0,1-1 1 0 0,-1 0 0 0 0,1 1 0 0 0,-1-1 0 0 0,0 1 0 0 0,1-1 0 0 0,-1 1 0 0 0,1-1 0 0 0,-1 1-1 0 0,0-1 1 0 0,1 1 0 0 0,-1 0 0 0 0,0-1 0 0 0,0 1 0 0 0,1-1 0 0 0,-1 1 0 0 0,0 0-1 0 0,0 0 1 0 0,2 27 1069 0 0,2 3-958 0 0,4-2-67 0 0,8 20 513 0 0,-15-48-544 0 0,0 1 0 0 0,0 0 0 0 0,1 0 0 0 0,-1-1 0 0 0,0 1-1 0 0,1-1 1 0 0,-1 1 0 0 0,1-1 0 0 0,-1 0 0 0 0,1 1 0 0 0,-1-1 0 0 0,4 2 0 0 0,-3-3-186 0 0,-1 0 1 0 0,0 0-1 0 0,0 0 0 0 0,0-1 0 0 0,0 1 0 0 0,0 0 0 0 0,1 0 0 0 0,-1-1 0 0 0,0 1 1 0 0,0-1-1 0 0,0 1 0 0 0,0-1 0 0 0,0 1 0 0 0,0-1 0 0 0,0 0 0 0 0,0 1 1 0 0,-1-1-1 0 0,1 0 0 0 0,0 0 0 0 0,1-1 0 0 0,22-23-53 0 0,-16 17 72 0 0,-7 7-76 0 0,0 0 0 0 0,0 1 1 0 0,0-1-1 0 0,0 0 0 0 0,0 1 1 0 0,0-1-1 0 0,1 1 0 0 0,-1-1 1 0 0,0 1-1 0 0,0 0 0 0 0,0-1 1 0 0,1 1-1 0 0,-1 0 0 0 0,0 0 1 0 0,1 0-1 0 0,-1 0 0 0 0,0 0 1 0 0,0 0-1 0 0,1 1 0 0 0,-1-1 1 0 0,0 0-1 0 0,0 0 0 0 0,1 1 1 0 0,-1-1-1 0 0,0 1 1 0 0,0-1-1 0 0,0 1 0 0 0,0 0 1 0 0,0 0-1 0 0,1-1 0 0 0,-1 1 1 0 0,-1 0-1 0 0,1 0 0 0 0,0 0 1 0 0,0 0-1 0 0,0 0 0 0 0,0 0 1 0 0,-1 0-1 0 0,1 0 0 0 0,0 0 1 0 0,0 2-1 0 0,6 9-701 0 0,0 0-1 0 0,0 0 1 0 0,4 14 0 0 0,-4-11-1433 0 0,-7-14 1785 0 0,1 0 1 0 0,-1 1-1 0 0,1-1 0 0 0,0 1 0 0 0,0-1 0 0 0,0 0 0 0 0,0 0 1 0 0,0 0-1 0 0,0 1 0 0 0,0-1 0 0 0,0 0 0 0 0,0 0 1 0 0,0 0-1 0 0,0 0 0 0 0,1-1 0 0 0,-1 1 0 0 0,0 0 0 0 0,1-1 1 0 0,-1 1-1 0 0,3 0 0 0 0,2 0-1200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07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1072 0 0,'2'-4'507'0'0,"10"-13"5610"0"0,-11 17-5989 0 0,-1 1 0 0 0,1-1 1 0 0,0 1-1 0 0,-1-1 0 0 0,1 1 0 0 0,-1-1 1 0 0,1 1-1 0 0,0-1 0 0 0,-1 1 1 0 0,1-1-1 0 0,-1 1 0 0 0,0 0 1 0 0,1-1-1 0 0,-1 1 0 0 0,1-1 0 0 0,-1 1 1 0 0,0 0-1 0 0,0 0 0 0 0,1-1 1 0 0,-1 1-1 0 0,0 0 0 0 0,0 0 1 0 0,0-1-1 0 0,0 1 0 0 0,0 0 0 0 0,0 0 1 0 0,0-1-1 0 0,0 2 0 0 0,3 22 409 0 0,-1-1 0 0 0,-2 1 0 0 0,-2 36 0 0 0,0 0-598 0 0,2-23-1545 0 0,8 65 0 0 0,-5-86 404 0 0,0-1 1 0 0,1 0-1 0 0,1 0 1 0 0,0 0-1 0 0,1-1 1 0 0,15 27-1 0 0,-6-20-74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08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95 644 0 0,'0'-15'4600'0'0,"2"18"-4444"0"0,0 1 0 0 0,1 0 0 0 0,-1-1-1 0 0,1 1 1 0 0,0-1 0 0 0,0 0 0 0 0,1 0-1 0 0,5 4 1 0 0,0 2-75 0 0,11 11-64 0 0,-15-13-13 0 0,0-1 0 0 0,1 0 0 0 0,0 0 0 0 0,0 0 0 0 0,1 0 0 0 0,0-1 1 0 0,0 0-1 0 0,0-1 0 0 0,0 0 0 0 0,1 0 0 0 0,15 6 0 0 0,-22-10-7 0 0,0-1 0 0 0,0 1-1 0 0,0 0 1 0 0,0-1-1 0 0,0 1 1 0 0,0-1 0 0 0,0 1-1 0 0,0-1 1 0 0,0 0-1 0 0,0 1 1 0 0,0-1 0 0 0,-1 0-1 0 0,1 0 1 0 0,0 0-1 0 0,0 1 1 0 0,-1-1 0 0 0,1 0-1 0 0,0 0 1 0 0,-1 0 0 0 0,1 0-1 0 0,-1 0 1 0 0,1 0-1 0 0,-1 0 1 0 0,0 0 0 0 0,1 0-1 0 0,-1-1 1 0 0,0 1-1 0 0,0-2 1 0 0,6-32-37 0 0,-6 26 70 0 0,0-6 17 0 0,1 1 0 0 0,-2-1 0 0 0,0 0 0 0 0,0 1 0 0 0,-2-1 0 0 0,0 1 0 0 0,-9-26 0 0 0,23 119 3800 0 0,1-22-4340 0 0,32 91-1 0 0,-28-105-2206 0 0,26 46-1 0 0,-22-44-166 0 0,-15-25 1634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0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8 920 0 0,'2'3'14518'0'0,"1"-1"-13551"0"0,24 3-668 0 0,-1-1 0 0 0,1-2 0 0 0,0 0 1 0 0,0-2-1 0 0,0-1 0 0 0,29-4 0 0 0,-23 2-337 0 0,36-3-435 0 0,7-1-4420 0 0,0 3 0 0 0,128 10-1 0 0,-149 1 2886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09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40 264 0 0,'5'-7'11265'0'0,"-4"8"-11161"0"0,-1-1 0 0 0,0 0-1 0 0,0 1 1 0 0,1-1 0 0 0,-1 0 0 0 0,0 1-1 0 0,0-1 1 0 0,0 1 0 0 0,1-1-1 0 0,-1 1 1 0 0,0-1 0 0 0,0 0 0 0 0,0 1-1 0 0,0-1 1 0 0,0 1 0 0 0,0-1 0 0 0,0 1-1 0 0,0-1 1 0 0,0 1 0 0 0,0-1-1 0 0,0 1 1 0 0,0-1 0 0 0,0 0 0 0 0,0 1-1 0 0,0-1 1 0 0,-1 1 0 0 0,1-1-1 0 0,0 1 1 0 0,0-1 0 0 0,-1 0 0 0 0,1 1-1 0 0,-1 0 1 0 0,0 5-45 0 0,0 0-1 0 0,0 0 1 0 0,0 0 0 0 0,1 0-1 0 0,0 0 1 0 0,0 0 0 0 0,0 1-1 0 0,1-1 1 0 0,0 0 0 0 0,0 0-1 0 0,0 0 1 0 0,1 0 0 0 0,0-1-1 0 0,0 1 1 0 0,1 0 0 0 0,-1-1-1 0 0,1 1 1 0 0,0-1 0 0 0,1 0-1 0 0,-1 0 1 0 0,1 0 0 0 0,0 0-1 0 0,8 6 1 0 0,-11-10-67 0 0,1 0 0 0 0,-1-1 0 0 0,1 1 1 0 0,0 0-1 0 0,-1 0 0 0 0,1-1 0 0 0,0 1 0 0 0,0-1 0 0 0,-1 0 0 0 0,1 1 0 0 0,0-1 0 0 0,0 0 0 0 0,0 0 0 0 0,-1 0 0 0 0,1 0 1 0 0,0 0-1 0 0,0-1 0 0 0,0 1 0 0 0,-1 0 0 0 0,1-1 0 0 0,0 0 0 0 0,0 1 0 0 0,-1-1 0 0 0,1 0 0 0 0,-1 0 0 0 0,1 0 1 0 0,-1 0-1 0 0,1 0 0 0 0,-1 0 0 0 0,1 0 0 0 0,-1 0 0 0 0,0-1 0 0 0,0 1 0 0 0,1 0 0 0 0,-1-1 0 0 0,0 1 0 0 0,0-1 0 0 0,-1 0 1 0 0,2-1-1 0 0,4-6-171 0 0,-1 0 1 0 0,0 0 0 0 0,-1-1 0 0 0,0 0-1 0 0,4-12 1 0 0,-6 16 58 0 0,-1-1-1 0 0,0 1 1 0 0,0-1 0 0 0,0 0-1 0 0,-1 1 1 0 0,0-1-1 0 0,0 0 1 0 0,-1 1 0 0 0,-1-10-1 0 0,2 15 46 0 0,-1-1 0 0 0,1 1 1 0 0,-1 0-1 0 0,0-1 0 0 0,1 1 0 0 0,-1-1 0 0 0,0 1 0 0 0,1 0 0 0 0,-1 0 0 0 0,0-1 0 0 0,0 1 0 0 0,0 0 0 0 0,0 0 0 0 0,-1 0 0 0 0,1 0 0 0 0,0 0 1 0 0,0 0-1 0 0,-1 0 0 0 0,1 1 0 0 0,0-1 0 0 0,-1 0 0 0 0,1 1 0 0 0,-1-1 0 0 0,1 1 0 0 0,-1-1 0 0 0,1 1 0 0 0,-1 0 0 0 0,1-1 0 0 0,-1 1 0 0 0,1 0 1 0 0,-1 0-1 0 0,1 0 0 0 0,-1 0 0 0 0,1 1 0 0 0,-1-1 0 0 0,1 0 0 0 0,-1 1 0 0 0,1-1 0 0 0,-1 1 0 0 0,1-1 0 0 0,-1 1 0 0 0,1 0 0 0 0,0-1 0 0 0,-1 1 1 0 0,0 1-1 0 0,0-1-223 0 0,0-1 0 0 0,0 1 1 0 0,1 0-1 0 0,-1-1 1 0 0,0 1-1 0 0,0 0 0 0 0,1 0 1 0 0,-1 0-1 0 0,1 0 0 0 0,-1 0 1 0 0,1 0-1 0 0,0 1 1 0 0,-1-1-1 0 0,1 0 0 0 0,0 1 1 0 0,0-1-1 0 0,0 1 1 0 0,0-1-1 0 0,0 1 0 0 0,0 0 1 0 0,0-1-1 0 0,0 1 1 0 0,1 0-1 0 0,-1 0 0 0 0,1 0 1 0 0,-1-1-1 0 0,1 1 0 0 0,0 3 1 0 0,0 2-920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09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1 420 0 0,'25'7'8931'0'0,"-9"11"-4179"0"0,3 34-2480 0 0,-5-10-1929 0 0,-5-18-261 0 0,-9-21-74 0 0,1-1 0 0 0,0 1 0 0 0,-1-1 0 0 0,1 1 0 0 0,0-1 0 0 0,1 0 0 0 0,-1 1 0 0 0,0-1 0 0 0,1 0 0 0 0,-1 0 0 0 0,4 4 0 0 0,-5-6-10 0 0,1 0 0 0 0,0 0 0 0 0,0 0-1 0 0,0 0 1 0 0,-1 1 0 0 0,1-1 0 0 0,0 0 0 0 0,0 0-1 0 0,0 0 1 0 0,-1 0 0 0 0,1-1 0 0 0,0 1-1 0 0,0 0 1 0 0,0 0 0 0 0,-1 0 0 0 0,1-1 0 0 0,0 1-1 0 0,-1 0 1 0 0,1-1 0 0 0,0 1 0 0 0,0-1 0 0 0,-1 1-1 0 0,1-1 1 0 0,-1 1 0 0 0,1-1 0 0 0,0 1-1 0 0,-1-1 1 0 0,1 1 0 0 0,-1-1 0 0 0,1 0 0 0 0,-1 1-1 0 0,1-2 1 0 0,16-22-155 0 0,-16 24 154 0 0,14-25-193 0 0,-9 13 163 0 0,1 1 0 0 0,0-1 0 0 0,1 2 0 0 0,1-1 0 0 0,-1 1 0 0 0,12-10 0 0 0,-17 18 13 0 0,-1 0-1 0 0,1 0 1 0 0,0 1 0 0 0,0-1-1 0 0,1 1 1 0 0,-1-1 0 0 0,0 1 0 0 0,0 0-1 0 0,1 0 1 0 0,-1 0 0 0 0,1 1-1 0 0,-1-1 1 0 0,1 1 0 0 0,-1 0 0 0 0,1 0-1 0 0,-1 0 1 0 0,1 0 0 0 0,-1 1-1 0 0,1-1 1 0 0,-1 1 0 0 0,0 0-1 0 0,1 0 1 0 0,-1 0 0 0 0,0 0 0 0 0,0 1-1 0 0,0-1 1 0 0,1 1 0 0 0,3 3-1 0 0,90 63-3658 0 0,-73-48 1396 0 0,2-2-1 0 0,0-1 0 0 0,35 18 1 0 0,-34-22 589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1152 0 0,'0'0'322'0'0,"-1"-1"0"0"0,1 1 0 0 0,0-1 0 0 0,-1 1 0 0 0,1-1 0 0 0,-1 0 0 0 0,1 1 0 0 0,0-1 0 0 0,-1 1 0 0 0,1-1 0 0 0,0 0 0 0 0,0 0 0 0 0,0 1 0 0 0,-1-1 0 0 0,1 0 0 0 0,0 1 0 0 0,0-1 0 0 0,0 0 0 0 0,0 1 0 0 0,0-1 0 0 0,0 0 0 0 0,1 0 0 0 0,-1 1 0 0 0,0-1 0 0 0,0 0 0 0 0,0 1 1 0 0,1-1-1 0 0,-1 0 0 0 0,0 1 0 0 0,1-2 0 0 0,5 10 5241 0 0,-5 9-5908 0 0,-6 203 1676 0 0,0 1-4641 0 0,5-213 2613 0 0,0-1 0 0 0,0 1 0 0 0,0-1 0 0 0,1 1 0 0 0,0-1 0 0 0,0 1 0 0 0,1-1-1 0 0,0 0 1 0 0,0 0 0 0 0,1 0 0 0 0,0 0 0 0 0,0 0 0 0 0,0-1 0 0 0,1 1 0 0 0,7 9 0 0 0,3-4-1204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0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71 1324 0 0,'5'-23'3106'0'0,"-5"22"-2960"0"0,1 1 0 0 0,-1-1 0 0 0,1 0 0 0 0,-1 0 0 0 0,1 0 0 0 0,-1 0 0 0 0,0 0 0 0 0,1 0 0 0 0,-1 0 0 0 0,0 0 0 0 0,0 0 0 0 0,0 0 0 0 0,0 0 0 0 0,0 0 0 0 0,0 0-1 0 0,0-1 1 0 0,0 1 0 0 0,0 0 0 0 0,-1 0 0 0 0,1 0 0 0 0,0 0 0 0 0,-1 0 0 0 0,1 0 0 0 0,-1 1 0 0 0,1-1 0 0 0,-1 0 0 0 0,1 0 0 0 0,-1 0 0 0 0,1 0 0 0 0,-1 0 0 0 0,0 1 0 0 0,0-1 0 0 0,1 0 0 0 0,-1 1-1 0 0,0-1 1 0 0,0 0 0 0 0,0 1 0 0 0,0-1 0 0 0,0 1 0 0 0,0-1 0 0 0,0 1 0 0 0,1 0 0 0 0,-1-1 0 0 0,-1 1 0 0 0,1 0 0 0 0,0 0 0 0 0,0 0 0 0 0,0 0 0 0 0,-1 0 0 0 0,-19-4 354 0 0,1 1 0 0 0,-1 1 0 0 0,1 1 0 0 0,-26 1 0 0 0,-42 11-1771 0 0,60-5-1460 0 0,2 1 0 0 0,-1 1 0 0 0,-30 14 1 0 0,47-17 1288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0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4 544 0 0,'1'0'208'0'0,"-1"0"0"0"0,1-1 0 0 0,-1 1 1 0 0,1-1-1 0 0,-1 1 0 0 0,0 0 0 0 0,1 0 0 0 0,-1-1 0 0 0,1 1 0 0 0,-1 0 0 0 0,1 0 0 0 0,-1 0 1 0 0,1-1-1 0 0,0 1 0 0 0,-1 0 0 0 0,1 0 0 0 0,-1 0 0 0 0,1 0 0 0 0,-1 0 0 0 0,1 0 1 0 0,-1 0-1 0 0,1 0 0 0 0,-1 0 0 0 0,1 0 0 0 0,0 1 0 0 0,-1-1 0 0 0,1 0 0 0 0,-1 0 1 0 0,1 0-1 0 0,-1 1 0 0 0,1-1 0 0 0,-1 0 0 0 0,0 1 0 0 0,1-1 0 0 0,-1 0 0 0 0,1 1 0 0 0,-1-1 1 0 0,0 0-1 0 0,1 1 0 0 0,-1-1 0 0 0,1 1 0 0 0,-2 32 2755 0 0,-6 30-962 0 0,1 91 1 0 0,29 172-1338 0 0,-23-322-677 0 0,0 0-1 0 0,1-1 1 0 0,-1 1 0 0 0,1 0 0 0 0,0 0 0 0 0,0-1-1 0 0,0 1 1 0 0,1 0 0 0 0,-1-1 0 0 0,1 1-1 0 0,0-1 1 0 0,0 0 0 0 0,0 1 0 0 0,1-1 0 0 0,-1 0-1 0 0,1 0 1 0 0,-1-1 0 0 0,1 1 0 0 0,0-1 0 0 0,5 5-1 0 0,-4-6-25 0 0,0 1 1 0 0,0-1-1 0 0,0 0 0 0 0,0 0 0 0 0,0 0 0 0 0,1-1 0 0 0,-1 1 0 0 0,0-1 1 0 0,0 0-1 0 0,0 0 0 0 0,0 0 0 0 0,0-1 0 0 0,1 0 0 0 0,-1 0 0 0 0,0 0 1 0 0,0 0-1 0 0,0 0 0 0 0,-1-1 0 0 0,6-2 0 0 0,16-7-299 0 0,0-2-1 0 0,-1 0 0 0 0,27-20 1 0 0,-45 28-16 0 0,1 0 0 0 0,-1 0 0 0 0,-1-1 1 0 0,1 0-1 0 0,-1 0 0 0 0,9-13 0 0 0,-12 15 82 0 0,-1 1-1 0 0,1 0 1 0 0,-1-1 0 0 0,0 1-1 0 0,1-1 1 0 0,-1 1 0 0 0,-1-1-1 0 0,1 1 1 0 0,-1-1-1 0 0,1 0 1 0 0,-1 1 0 0 0,0-1-1 0 0,0 0 1 0 0,-1 1 0 0 0,0-8-1 0 0,0 9 224 0 0,1 0 0 0 0,-1 1 0 0 0,0-1-1 0 0,1 0 1 0 0,-1 1 0 0 0,0-1 0 0 0,0 0-1 0 0,0 1 1 0 0,0-1 0 0 0,0 1 0 0 0,0 0-1 0 0,-1-1 1 0 0,1 1 0 0 0,0 0 0 0 0,-1 0-1 0 0,1-1 1 0 0,-1 1 0 0 0,1 0 0 0 0,-1 1-1 0 0,1-1 1 0 0,-1 0 0 0 0,0 0 0 0 0,0 1 0 0 0,1-1-1 0 0,-1 1 1 0 0,0-1 0 0 0,0 1 0 0 0,0 0-1 0 0,1 0 1 0 0,-1 0 0 0 0,0 0 0 0 0,0 0-1 0 0,0 0 1 0 0,0 0 0 0 0,1 1 0 0 0,-1-1-1 0 0,0 0 1 0 0,0 1 0 0 0,1 0 0 0 0,-1-1-1 0 0,0 1 1 0 0,-2 2 0 0 0,-3 0 70 0 0,0 0 0 0 0,1 0 1 0 0,-1 1-1 0 0,1 0 0 0 0,0 0 0 0 0,0 1 1 0 0,0-1-1 0 0,1 1 0 0 0,-8 8 1 0 0,9-7 128 0 0,0 0 1 0 0,1 0-1 0 0,0 1 1 0 0,0-1-1 0 0,0 1 1 0 0,1-1-1 0 0,0 1 1 0 0,0 0 0 0 0,0 0-1 0 0,1 0 1 0 0,0 0-1 0 0,1 0 1 0 0,-1 0-1 0 0,1 0 1 0 0,1 0-1 0 0,-1 0 1 0 0,1 0 0 0 0,1 0-1 0 0,-1 0 1 0 0,1 0-1 0 0,0-1 1 0 0,5 10-1 0 0,-5-10-99 0 0,1 0 0 0 0,0-1 0 0 0,1 1 0 0 0,-1-1 0 0 0,1 0 0 0 0,0 0 0 0 0,1 0 0 0 0,-1 0 0 0 0,1-1 0 0 0,0 0-1 0 0,0 0 1 0 0,0 0 0 0 0,0-1 0 0 0,1 1 0 0 0,0-1 0 0 0,-1 0 0 0 0,1-1 0 0 0,0 0 0 0 0,1 0 0 0 0,-1 0 0 0 0,0-1 0 0 0,0 1-1 0 0,1-1 1 0 0,10 0 0 0 0,3-3-469 0 0,0 0-1 0 0,-1-1 0 0 0,0 0 0 0 0,0-2 1 0 0,0 0-1 0 0,34-15 0 0 0,107-60-4086 0 0,-125 61 3252 0 0,0-1 64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1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1312 0 0,'-1'14'9948'0'0,"-1"11"-4831"0"0,-12 85-4676 0 0,6-45 433 0 0,-7 139-1635 0 0,20-69-5422 0 0,-4-127 5179 0 0,0-1 0 0 0,0 1 0 0 0,1 0 1 0 0,1-1-1 0 0,-1 0 0 0 0,1 1 0 0 0,0-1 0 0 0,7 11 0 0 0,-1-8-541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1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1004 0 0,'0'-1'503'0'0,"0"0"-1"0"0,0-1 0 0 0,0 1 1 0 0,1-1-1 0 0,-1 1 1 0 0,0 0-1 0 0,1-1 1 0 0,-1 1-1 0 0,1 0 1 0 0,0-1-1 0 0,-1 1 1 0 0,1 0-1 0 0,0 0 0 0 0,0 0 1 0 0,0-1-1 0 0,2 0 1 0 0,24-15 3926 0 0,36-2-1661 0 0,-54 18-2425 0 0,3-2-230 0 0,1 0-1 0 0,0 2 1 0 0,0-1-1 0 0,1 2 1 0 0,20 1-1 0 0,-31-1-113 0 0,0 0 0 0 0,-1 0 0 0 0,1 0 0 0 0,-1 1 0 0 0,1 0 0 0 0,-1-1 0 0 0,1 1 0 0 0,-1 0 0 0 0,1 0 0 0 0,-1 0 0 0 0,0 0 0 0 0,0 0 0 0 0,1 1 0 0 0,-1-1 0 0 0,0 1 0 0 0,0 0 0 0 0,0-1 0 0 0,-1 1 0 0 0,1 0 0 0 0,0 0 0 0 0,-1 0 0 0 0,1 0 0 0 0,-1 1 0 0 0,1-1 0 0 0,-1 0 0 0 0,0 0 0 0 0,0 1 0 0 0,0-1 0 0 0,-1 1 0 0 0,1-1 0 0 0,0 1 0 0 0,-1-1 0 0 0,0 1 0 0 0,1 4 0 0 0,-3 12-7 0 0,0-1-1 0 0,0 1 0 0 0,-2-1 1 0 0,0 0-1 0 0,-2 0 1 0 0,0-1-1 0 0,-14 30 0 0 0,12-27 2 0 0,-32 80 23 0 0,40-99-15 0 0,0 0 0 0 0,0 0 0 0 0,0 0 0 0 0,0 0 1 0 0,0 0-1 0 0,0 0 0 0 0,1-1 0 0 0,-1 1 0 0 0,0 0 0 0 0,1 0 1 0 0,-1 0-1 0 0,1 0 0 0 0,-1-1 0 0 0,1 1 0 0 0,-1 0 1 0 0,1-1-1 0 0,0 1 0 0 0,-1 0 0 0 0,1-1 0 0 0,0 1 1 0 0,-1 0-1 0 0,1-1 0 0 0,0 1 0 0 0,0-1 0 0 0,0 0 0 0 0,-1 1 1 0 0,1-1-1 0 0,0 0 0 0 0,0 1 0 0 0,0-1 0 0 0,0 0 1 0 0,1 0-1 0 0,38 14 10 0 0,-35-13-9 0 0,38 11-7 0 0,-23-7-9 0 0,1 1 1 0 0,-1 0-1 0 0,0 1 0 0 0,-1 1 0 0 0,0 1 0 0 0,34 22 0 0 0,-52-31 12 0 0,0 1-1 0 0,0 0 1 0 0,0 0 0 0 0,-1-1-1 0 0,1 1 1 0 0,0 0-1 0 0,0 0 1 0 0,0 0-1 0 0,-1 0 1 0 0,1 0 0 0 0,0 0-1 0 0,-1 0 1 0 0,1 0-1 0 0,-1 1 1 0 0,1-1-1 0 0,-1 0 1 0 0,0 0 0 0 0,1 0-1 0 0,-1 1 1 0 0,0-1-1 0 0,0 0 1 0 0,0 0-1 0 0,0 0 1 0 0,0 1 0 0 0,0-1-1 0 0,0 0 1 0 0,0 0-1 0 0,-1 0 1 0 0,0 2-1 0 0,0 0-18 0 0,-1 1-1 0 0,0-1 1 0 0,0 0-1 0 0,0 0 1 0 0,0 0 0 0 0,0-1-1 0 0,-1 1 1 0 0,1 0-1 0 0,-1-1 1 0 0,-3 3-1 0 0,-6 3-316 0 0,1 0-1 0 0,-1-1 1 0 0,-1 0 0 0 0,-18 7-1 0 0,-58 16-4619 0 0,-1-10-3722 0 0,84-20 7407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7 124 0 0,'0'0'116'0'0,"0"-1"0"0"0,0 1 0 0 0,0 0 0 0 0,0 0 0 0 0,0-1 0 0 0,0 1 0 0 0,0 0 0 0 0,0 0 0 0 0,0-1 0 0 0,0 1 0 0 0,0 0 0 0 0,0 0 0 0 0,-1-1 1 0 0,1 1-1 0 0,0 0 0 0 0,0 0 0 0 0,0 0 0 0 0,0-1 0 0 0,-1 1 0 0 0,1 0 0 0 0,0 0 0 0 0,0 0 0 0 0,0 0 0 0 0,-1-1 0 0 0,1 1 0 0 0,0 0 0 0 0,0 0 0 0 0,-1 0 0 0 0,1 0 0 0 0,0 0 0 0 0,0 0 0 0 0,-1 0 0 0 0,1 0 0 0 0,0 0 0 0 0,0 0 0 0 0,-1 0 0 0 0,1 0 0 0 0,0 0 0 0 0,0 0 0 0 0,-1 0 0 0 0,1 0 1 0 0,0 0-1 0 0,-19 6 1406 0 0,-14 11-884 0 0,32-16-404 0 0,-9 6 133 0 0,-1 2-1 0 0,1-1 1 0 0,0 1 0 0 0,1 0-1 0 0,0 1 1 0 0,0 0-1 0 0,1 1 1 0 0,1 0 0 0 0,0 0-1 0 0,0 0 1 0 0,-6 18 0 0 0,9-22-264 0 0,2 1 0 0 0,-1-1 0 0 0,1 1 0 0 0,0 0 1 0 0,1 0-1 0 0,-1 0 0 0 0,2 0 0 0 0,-1 15 0 0 0,2-18-83 0 0,-1-1-1 0 0,1 1 0 0 0,0 0 0 0 0,1-1 0 0 0,-1 1 1 0 0,1-1-1 0 0,-1 1 0 0 0,1-1 0 0 0,1 0 1 0 0,-1 0-1 0 0,0 0 0 0 0,1 0 0 0 0,0 0 0 0 0,0-1 1 0 0,7 7-1 0 0,-5-6-37 0 0,0-1-1 0 0,0 1 1 0 0,1-1 0 0 0,-1 0 0 0 0,1-1 0 0 0,0 1-1 0 0,0-1 1 0 0,0 0 0 0 0,0 0 0 0 0,1-1-1 0 0,-1 0 1 0 0,0 0 0 0 0,1-1 0 0 0,-1 1 0 0 0,0-1-1 0 0,1-1 1 0 0,-1 1 0 0 0,0-1 0 0 0,1 0-1 0 0,-1-1 1 0 0,0 1 0 0 0,0-1 0 0 0,9-4 0 0 0,2-1-143 0 0,1-1 0 0 0,-1-1 0 0 0,-1-1 0 0 0,1 0 0 0 0,-2-1 0 0 0,22-19 0 0 0,-26 20-162 0 0,-1-1 0 0 0,0 0 0 0 0,-1 0 0 0 0,12-19 0 0 0,-17 23 115 0 0,0 1-1 0 0,0-1 1 0 0,-1 0 0 0 0,0 0 0 0 0,-1-1 0 0 0,1 1 0 0 0,-1-1 0 0 0,-1 1 0 0 0,1-1-1 0 0,-1-9 1 0 0,0 16 176 0 0,-1 0-1 0 0,0 0 0 0 0,0 0 0 0 0,0-1 0 0 0,0 1 1 0 0,0 0-1 0 0,0 0 0 0 0,0-1 0 0 0,0 1 0 0 0,-1 0 1 0 0,1 0-1 0 0,0 0 0 0 0,-1-1 0 0 0,1 1 1 0 0,-1 0-1 0 0,1 0 0 0 0,-1 0 0 0 0,0 0 0 0 0,1 0 1 0 0,-1 0-1 0 0,0 0 0 0 0,0 0 0 0 0,1 0 0 0 0,-1 0 1 0 0,0 0-1 0 0,0 1 0 0 0,0-1 0 0 0,-2 0 0 0 0,2 0 15 0 0,-1 1 0 0 0,0 0-1 0 0,0 0 1 0 0,0 1 0 0 0,0-1-1 0 0,0 0 1 0 0,0 1 0 0 0,1-1-1 0 0,-1 1 1 0 0,0-1 0 0 0,0 1-1 0 0,1 0 1 0 0,-1 0 0 0 0,0 0-1 0 0,1 0 1 0 0,-2 1 0 0 0,-7 5 32 0 0,1 0 0 0 0,0 0 0 0 0,1 1 0 0 0,-15 17 0 0 0,17-16 27 0 0,1 1-1 0 0,-1 0 0 0 0,2 0 1 0 0,-1 1-1 0 0,2-1 1 0 0,-1 1-1 0 0,1 0 0 0 0,1 0 1 0 0,0 0-1 0 0,1 0 1 0 0,-1 23-1 0 0,2-30-28 0 0,0 0-1 0 0,1 1 1 0 0,0-1 0 0 0,-1 0-1 0 0,1 0 1 0 0,1 0-1 0 0,-1 1 1 0 0,0-1 0 0 0,1 0-1 0 0,0 0 1 0 0,0-1 0 0 0,0 1-1 0 0,1 0 1 0 0,3 4-1 0 0,-4-6-5 0 0,1 0 0 0 0,0 1-1 0 0,0-1 1 0 0,0-1 0 0 0,0 1-1 0 0,0 0 1 0 0,0-1-1 0 0,1 0 1 0 0,-1 1 0 0 0,1-1-1 0 0,-1-1 1 0 0,0 1 0 0 0,1 0-1 0 0,-1-1 1 0 0,1 0 0 0 0,-1 0-1 0 0,1 0 1 0 0,0 0-1 0 0,-1 0 1 0 0,5-1 0 0 0,-1-1-3 0 0,0 1 1 0 0,0-1 0 0 0,0-1-1 0 0,-1 1 1 0 0,1-1 0 0 0,-1 0-1 0 0,1-1 1 0 0,-1 1 0 0 0,0-1-1 0 0,0 0 1 0 0,0-1 0 0 0,-1 1-1 0 0,0-1 1 0 0,1-1 0 0 0,4-6 0 0 0,5-7-9 0 0,-1-2 0 0 0,23-43 0 0 0,-15 0 0 0 0,-19 52 54 0 0,1 0-1 0 0,-1 1 1 0 0,10-17-1 0 0,-3 79 199 0 0,25 63-681 0 0,-35-114 410 0 0,0 0 1 0 0,0 1-1 0 0,0-1 0 0 0,0 1 0 0 0,0-1 0 0 0,0 0 0 0 0,0 1 0 0 0,0-1 0 0 0,1 0 0 0 0,-1 1 0 0 0,0-1 0 0 0,0 1 0 0 0,1-1 1 0 0,-1 0-1 0 0,0 0 0 0 0,0 1 0 0 0,1-1 0 0 0,-1 0 0 0 0,0 1 0 0 0,1-1 0 0 0,-1 0 0 0 0,0 0 0 0 0,1 0 0 0 0,-1 1 1 0 0,0-1-1 0 0,1 0 0 0 0,-1 0 0 0 0,1 0 0 0 0,-1 0 0 0 0,0 0 0 0 0,1 0 0 0 0,-1 0 0 0 0,1 0 0 0 0,-1 0 0 0 0,1 0 1 0 0,11-11-562 0 0,1-24 9 0 0,-10-23 921 0 0,-1 51 780 0 0,-2 39-363 0 0,-14 215 2289 0 0,13-232-3054 0 0,0 5 90 0 0,-1 0-1 0 0,-1-1 0 0 0,-1 1 0 0 0,0-1 0 0 0,-11 30 1 0 0,13-45-179 0 0,0 0 1 0 0,0 0-1 0 0,0 0 0 0 0,-1-1 1 0 0,1 1-1 0 0,-1 0 1 0 0,0-1-1 0 0,0 0 0 0 0,0 1 1 0 0,-1-1-1 0 0,1-1 1 0 0,-1 1-1 0 0,1 0 1 0 0,-1-1-1 0 0,0 0 0 0 0,0 0 1 0 0,0 0-1 0 0,0 0 1 0 0,0 0-1 0 0,-1-1 1 0 0,1 0-1 0 0,0 0 0 0 0,-1 0 1 0 0,1-1-1 0 0,-1 1 1 0 0,1-1-1 0 0,-1 0 0 0 0,1 0 1 0 0,-1-1-1 0 0,-8-1 1 0 0,8 1-390 0 0,-1-1 0 0 0,0 1 0 0 0,1-1 0 0 0,0-1 0 0 0,-1 1 1 0 0,1-1-1 0 0,0 1 0 0 0,0-2 0 0 0,0 1 0 0 0,1 0 0 0 0,-1-1 1 0 0,1 0-1 0 0,-8-8 0 0 0,10 3-640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34 16 0 0,'8'-27'3333'0'0,"-8"26"-3285"0"0,0 1 0 0 0,0 0 0 0 0,-1 0 0 0 0,1-1 1 0 0,0 1-1 0 0,0 0 0 0 0,0-1 0 0 0,0 1 0 0 0,0 0 0 0 0,-1-1 0 0 0,1 1 0 0 0,0 0 0 0 0,0 0 1 0 0,0-1-1 0 0,-1 1 0 0 0,1 0 0 0 0,0 0 0 0 0,0 0 0 0 0,-1-1 0 0 0,1 1 0 0 0,0 0 0 0 0,0 0 1 0 0,-1 0-1 0 0,1 0 0 0 0,0 0 0 0 0,-1 0 0 0 0,1-1 0 0 0,0 1 0 0 0,-1 0 0 0 0,1 0 1 0 0,0 0-1 0 0,-1 0 0 0 0,1 0 0 0 0,0 0 0 0 0,-1 0 0 0 0,1 0 0 0 0,0 0 0 0 0,-1 0 0 0 0,1 1 1 0 0,-7 1 106 0 0,1 0 1 0 0,0 1 0 0 0,0 0-1 0 0,0 1 1 0 0,-11 7 0 0 0,-9 7 232 0 0,-40 35-1 0 0,58-46-177 0 0,0 1 0 0 0,1 0 1 0 0,0 1-1 0 0,0-1 0 0 0,1 1 0 0 0,0 1 0 0 0,0-1 0 0 0,-6 16 0 0 0,12-24-81 0 0,0 1 0 0 0,0-1-1 0 0,0 1 1 0 0,1 0 0 0 0,-1-1-1 0 0,0 1 1 0 0,1-1 0 0 0,-1 1 0 0 0,1-1-1 0 0,-1 1 1 0 0,1-1 0 0 0,0 1 0 0 0,-1-1-1 0 0,1 0 1 0 0,0 1 0 0 0,0-1-1 0 0,0 0 1 0 0,0 0 0 0 0,0 0 0 0 0,1 1-1 0 0,-1-1 1 0 0,0 0 0 0 0,0-1 0 0 0,1 1-1 0 0,1 1 1 0 0,39 24 1649 0 0,-39-25-1663 0 0,60 27 878 0 0,-49-23-928 0 0,0 1-1 0 0,0 0 1 0 0,-1 0-1 0 0,0 2 1 0 0,0 0-1 0 0,-1 0 1 0 0,20 17-1 0 0,-31-24-100 0 0,0 1-1 0 0,0-1 0 0 0,0 1 0 0 0,0-1 0 0 0,0 1 1 0 0,-1 0-1 0 0,1-1 0 0 0,0 1 0 0 0,-1 0 0 0 0,1 0 0 0 0,-1 0 1 0 0,0-1-1 0 0,1 1 0 0 0,-1 0 0 0 0,0 0 0 0 0,0 0 0 0 0,0 0 1 0 0,0-1-1 0 0,-1 1 0 0 0,1 0 0 0 0,0 0 0 0 0,-1 0 1 0 0,1-1-1 0 0,-1 1 0 0 0,0 0 0 0 0,1-1 0 0 0,-1 1 0 0 0,-2 2 1 0 0,0 1-220 0 0,0 0 1 0 0,-1 0 0 0 0,0 0 0 0 0,0 0 0 0 0,0-1 0 0 0,0 0 0 0 0,-7 5-1 0 0,-5 2-1041 0 0,-1 0 0 0 0,0-2 0 0 0,-22 9-1 0 0,-17 10-4380 0 0,46-22 4475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1 772 0 0,'3'3'263'0'0,"0"1"-1"0"0,0 0 1 0 0,-1-1-1 0 0,0 1 1 0 0,0 0 0 0 0,0 0-1 0 0,0 0 1 0 0,-1 1 0 0 0,1-1-1 0 0,-1 0 1 0 0,0 1-1 0 0,0-1 1 0 0,-1 1 0 0 0,1-1-1 0 0,-1 1 1 0 0,0-1-1 0 0,0 1 1 0 0,-1-1 0 0 0,1 1-1 0 0,-3 7 1 0 0,-2 9-460 0 0,0 0-1 0 0,-17 39 1 0 0,19-53-112 0 0,-1 1 0 0 0,0-1 0 0 0,-1 0 0 0 0,0 0-1 0 0,0 0 1 0 0,0 0 0 0 0,-1-1 0 0 0,0 0 0 0 0,0 0 0 0 0,0-1 0 0 0,-1 0 0 0 0,0 0-1 0 0,0 0 1 0 0,-12 5 0 0 0,-11 2-729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0 748 0 0,'-3'39'5874'0'0,"-10"18"-2360"0"0,-2 12-1504 0 0,6 34-621 0 0,23-115-603 0 0,2-10-638 0 0,69-112 760 0 0,-84 132-875 0 0,1 0-1 0 0,-1 0 0 0 0,0 0 0 0 0,1 0 0 0 0,-1 1 0 0 0,1-1 1 0 0,-1 0-1 0 0,1 1 0 0 0,0-1 0 0 0,-1 1 0 0 0,1 0 0 0 0,0 0 1 0 0,0-1-1 0 0,0 1 0 0 0,0 0 0 0 0,1 1 0 0 0,-1-1 0 0 0,0 0 0 0 0,0 0 1 0 0,0 1-1 0 0,1 0 0 0 0,-1-1 0 0 0,0 1 0 0 0,0 0 0 0 0,1 0 1 0 0,-1 0-1 0 0,0 0 0 0 0,1 1 0 0 0,-1-1 0 0 0,0 1 0 0 0,3 0 1 0 0,-1 1-111 0 0,0 1 0 0 0,0 0 0 0 0,0 0 0 0 0,0 0 0 0 0,-1 0 0 0 0,1 0 0 0 0,-1 1 0 0 0,0 0 0 0 0,0-1 0 0 0,0 1 0 0 0,0 0 0 0 0,0 1 0 0 0,2 6 0 0 0,12 29-1711 0 0,-14-30 736 0 0,1-1-1 0 0,0 1 1 0 0,0-1-1 0 0,1 0 0 0 0,0 0 1 0 0,0 0-1 0 0,1-1 1 0 0,0 0-1 0 0,1 0 0 0 0,8 8 1 0 0,-1-8-440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46 248 0 0,'1'0'142'0'0,"-1"0"0"0"0,0-1 1 0 0,0 1-1 0 0,0-1 0 0 0,0 1 0 0 0,0-1 0 0 0,1 1 1 0 0,-1 0-1 0 0,0-1 0 0 0,0 1 0 0 0,0-1 0 0 0,0 1 1 0 0,0-1-1 0 0,0 1 0 0 0,0 0 0 0 0,-1-1 1 0 0,1 1-1 0 0,0-1 0 0 0,0 1 0 0 0,0 0 0 0 0,0-1 1 0 0,0 1-1 0 0,-1-1 0 0 0,1 1 0 0 0,0 0 0 0 0,0-1 1 0 0,-1 1-1 0 0,1 0 0 0 0,0-1 0 0 0,0 1 0 0 0,-1 0 1 0 0,1-1-1 0 0,0 1 0 0 0,-1 0 0 0 0,1 0 0 0 0,-1-1 1 0 0,1 1-1 0 0,0 0 0 0 0,-1 0 0 0 0,1 0 0 0 0,-1 0 1 0 0,1 0-1 0 0,0-1 0 0 0,-1 1 0 0 0,1 0 0 0 0,-1 0 1 0 0,1 0-1 0 0,-1 0 0 0 0,1 0 0 0 0,0 0 1 0 0,-1 0-1 0 0,1 0 0 0 0,-1 1 0 0 0,1-1 0 0 0,-1 0 1 0 0,-22 21 3173 0 0,22-19-3219 0 0,0 1 0 0 0,-1-1 0 0 0,1 0-1 0 0,0 1 1 0 0,0-1 0 0 0,1 1 0 0 0,-1-1-1 0 0,0 1 1 0 0,1-1 0 0 0,0 1 0 0 0,0 0-1 0 0,-1-1 1 0 0,1 1 0 0 0,1-1 0 0 0,-1 1-1 0 0,0 0 1 0 0,1-1 0 0 0,-1 1-1 0 0,1-1 1 0 0,0 1 0 0 0,0-1 0 0 0,0 1-1 0 0,0-1 1 0 0,0 0 0 0 0,0 1 0 0 0,1-1-1 0 0,-1 0 1 0 0,1 0 0 0 0,0 0 0 0 0,-1 0-1 0 0,1 0 1 0 0,0 0 0 0 0,4 2 0 0 0,0 2-177 0 0,1-1 0 0 0,0 0 1 0 0,0 0-1 0 0,0 0 1 0 0,0-1-1 0 0,1 0 1 0 0,0 0-1 0 0,0-1 1 0 0,10 3-1 0 0,-10-4-125 0 0,0-1-1 0 0,0 0 1 0 0,0 0 0 0 0,1-1-1 0 0,-1 0 1 0 0,0 0 0 0 0,0-1 0 0 0,0 0-1 0 0,0-1 1 0 0,0 0 0 0 0,0 0-1 0 0,-1 0 1 0 0,1-1 0 0 0,8-4 0 0 0,-12 4 89 0 0,1 1 0 0 0,-1-1 0 0 0,0 0 0 0 0,0 0 0 0 0,0 0 0 0 0,-1-1 0 0 0,1 0 0 0 0,-1 1 0 0 0,0-1 0 0 0,0 0 0 0 0,0 0 0 0 0,0-1 0 0 0,-1 1 0 0 0,0-1 1 0 0,0 1-1 0 0,0-1 0 0 0,0 0 0 0 0,-1 0 0 0 0,1 1 0 0 0,-1-1 0 0 0,-1 0 0 0 0,1 0 0 0 0,-1-9 0 0 0,0 12 72 0 0,0 0-1 0 0,0 0 1 0 0,0 0-1 0 0,-1 0 1 0 0,1 0 0 0 0,-1 0-1 0 0,1 0 1 0 0,-1 1-1 0 0,0-1 1 0 0,0 0 0 0 0,0 0-1 0 0,0 1 1 0 0,0-1-1 0 0,0 0 1 0 0,0 1 0 0 0,0-1-1 0 0,-1 1 1 0 0,1-1-1 0 0,-1 1 1 0 0,-1-2-1 0 0,-2 0-40 0 0,1 1 0 0 0,0 0 0 0 0,-1-1-1 0 0,0 1 1 0 0,1 1 0 0 0,-1-1 0 0 0,-10-1 0 0 0,1 1-343 0 0,1 0 1 0 0,-1 1 0 0 0,0 1 0 0 0,0 0 0 0 0,-16 3-1 0 0,-4 6-2282 0 0,28-5 1818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58 232 0 0,'2'-4'293'0'0,"0"-1"327"0"0,-1 1 0 0 0,1-1 0 0 0,0 1 0 0 0,1 0 0 0 0,-1-1 0 0 0,1 1 1 0 0,0 0-1 0 0,0 1 0 0 0,0-1 0 0 0,0 0 0 0 0,7-4 0 0 0,-10 8-518 0 0,1 0 0 0 0,-1 0 0 0 0,1 0 1 0 0,0 0-1 0 0,-1 0 0 0 0,1 0 0 0 0,-1 0 0 0 0,1 1 0 0 0,-1-1 0 0 0,1 0 1 0 0,-1 0-1 0 0,1 1 0 0 0,-1-1 0 0 0,1 0 0 0 0,-1 0 0 0 0,1 1 0 0 0,-1-1 1 0 0,1 1-1 0 0,-1-1 0 0 0,1 0 0 0 0,-1 1 0 0 0,0-1 0 0 0,1 1 0 0 0,-1-1 1 0 0,0 1-1 0 0,1-1 0 0 0,-1 1 0 0 0,0-1 0 0 0,0 1 0 0 0,1-1 0 0 0,-1 1 0 0 0,0 0 1 0 0,0-1-1 0 0,0 1 0 0 0,0-1 0 0 0,0 1 0 0 0,0-1 0 0 0,0 1 0 0 0,0 0 1 0 0,0 0-1 0 0,2 25 1138 0 0,-10 133 1021 0 0,4-103-2952 0 0,1 0-1 0 0,8 89 1 0 0,0-105-468 0 0,-3-14-949 0 0,1 1 0 0 0,2-1 0 0 0,0 0 0 0 0,16 42 0 0 0,-12-51 734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330 100 240 0 0,'0'-9'626'0'0,"1"7"-531"0"0,-1 0 0 0 0,0 0 0 0 0,1 0-1 0 0,-1 0 1 0 0,0 0 0 0 0,0 0 0 0 0,0 0 0 0 0,-1 0 0 0 0,1 0 0 0 0,0 0 0 0 0,-1 0 0 0 0,0 0-1 0 0,1 0 1 0 0,-1 0 0 0 0,0 0 0 0 0,0 1 0 0 0,0-1 0 0 0,0 0 0 0 0,0 1 0 0 0,0-1 0 0 0,0 0-1 0 0,-1 1 1 0 0,1 0 0 0 0,-1-1 0 0 0,1 1 0 0 0,-1 0 0 0 0,1 0 0 0 0,-1-1 0 0 0,0 1 0 0 0,1 0-1 0 0,-1 1 1 0 0,0-1 0 0 0,0 0 0 0 0,-4 0 0 0 0,-18-7-168 0 0,0 1 0 0 0,-1 1 0 0 0,1 2 0 0 0,-1 0 0 0 0,0 1 0 0 0,-48 2 0 0 0,24 0-1610 0 0,23 1 646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4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1 504 0 0,'-1'0'379'0'0,"0"0"-1"0"0,0 0 1 0 0,0 1-1 0 0,1-1 1 0 0,-1 0 0 0 0,0 1-1 0 0,0-1 1 0 0,0 0-1 0 0,0 1 1 0 0,0-1 0 0 0,1 1-1 0 0,-1 0 1 0 0,0-1-1 0 0,0 1 1 0 0,1 0 0 0 0,-1-1-1 0 0,0 1 1 0 0,0 1-1 0 0,-12 23 2538 0 0,-3 26-534 0 0,4 15-1432 0 0,-8 116 0 0 0,18-141-2624 0 0,3 1 0 0 0,1 0 0 0 0,15 81 0 0 0,-14-111 741 0 0,0 0 0 0 0,1 0 1 0 0,0-1-1 0 0,1 1 1 0 0,6 10-1 0 0,3-1-614 0 0</inkml:trace>
  <inkml:trace contextRef="#ctx0" brushRef="#br0" timeOffset="1">490 464 712 0 0,'0'-1'127'0'0,"0"0"0"0"0,0-1 0 0 0,-1 1-1 0 0,1 0 1 0 0,0-1 0 0 0,-1 1 0 0 0,1 0 0 0 0,-1 0 0 0 0,0-1-1 0 0,1 1 1 0 0,-1 0 0 0 0,0 0 0 0 0,0 0 0 0 0,0 0 0 0 0,1 0-1 0 0,-1 0 1 0 0,0 0 0 0 0,0 0 0 0 0,-1 0 0 0 0,1 0 0 0 0,0 1-1 0 0,0-1 1 0 0,0 0 0 0 0,0 1 0 0 0,-1-1 0 0 0,1 1 0 0 0,0 0-1 0 0,-1-1 1 0 0,1 1 0 0 0,0 0 0 0 0,-1-1 0 0 0,1 1 0 0 0,0 0-1 0 0,-1 0 1 0 0,1 0 0 0 0,-3 1 0 0 0,-65 6 49 0 0,44-3 244 0 0,-187 31-338 0 0,102-15-2857 0 0,83-13 631 0 0,17-7 1176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5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7 632 0 0,'0'-1'80'0'0,"0"1"0"0"0,0 0 0 0 0,0 0 0 0 0,0 0 0 0 0,0 0 0 0 0,0-1 0 0 0,0 1 0 0 0,0 0 0 0 0,0 0 0 0 0,0 0 0 0 0,0 0 0 0 0,0-1 0 0 0,0 1 0 0 0,0 0 0 0 0,0 0 0 0 0,0 0 0 0 0,0 0 0 0 0,0-1 0 0 0,0 1 0 0 0,0 0 0 0 0,0 0 0 0 0,0 0 0 0 0,0 0 0 0 0,0-1 0 0 0,0 1 0 0 0,0 0 0 0 0,0 0 0 0 0,0 0 0 0 0,1 0 0 0 0,-1 0 0 0 0,0-1 0 0 0,0 1 0 0 0,0 0 0 0 0,0 0 0 0 0,0 0 0 0 0,1 0 0 0 0,-1 0 0 0 0,0 0 0 0 0,0 0 0 0 0,0 0 0 0 0,0 0 0 0 0,0 0 0 0 0,1-1 0 0 0,-1 1 0 0 0,0 0 0 0 0,0 0 0 0 0,0 0 0 0 0,0 0 0 0 0,1 0 0 0 0,-1 0 0 0 0,0 0 0 0 0,0 0 0 0 0,0 0 0 0 0,1 0 0 0 0,-1 1 0 0 0,0-1 0 0 0,0 0 0 0 0,5 10 1078 0 0,-10 206 2507 0 0,0 3-2680 0 0,10 85-1257 0 0,-5-304 250 0 0,0 0 0 0 0,0 0 0 0 0,0 0 0 0 0,0 0 0 0 0,0 0 0 0 0,0 0 1 0 0,1-1-1 0 0,-1 1 0 0 0,0 0 0 0 0,0 0 0 0 0,0 0 0 0 0,0 0 0 0 0,0 0 0 0 0,0 0 1 0 0,0 0-1 0 0,0 0 0 0 0,0 0 0 0 0,0 0 0 0 0,0 0 0 0 0,0 0 0 0 0,1 0 1 0 0,-1 0-1 0 0,0 0 0 0 0,0 0 0 0 0,0 0 0 0 0,0-1 0 0 0,0 1 0 0 0,0 0 0 0 0,0 0 1 0 0,0 0-1 0 0,1 0 0 0 0,-1 0 0 0 0,0 0 0 0 0,0 1 0 0 0,0-1 0 0 0,0 0 1 0 0,0 0-1 0 0,0 0 0 0 0,0 0 0 0 0,0 0 0 0 0,0 0 0 0 0,1 0 0 0 0,-1 0 0 0 0,0 0 1 0 0,0 0-1 0 0,0 0 0 0 0,0 0 0 0 0,0 0 0 0 0,0 0 0 0 0,0 0 0 0 0,0 0 0 0 0,0 0 1 0 0,0 1-1 0 0,10-18-481 0 0,7-21-44 0 0,-14 29 403 0 0,2-4-48 0 0,0 1 1 0 0,0 0-1 0 0,1 0 0 0 0,1 1 0 0 0,10-15 0 0 0,-15 23 181 0 0,1 0 1 0 0,-1 1-1 0 0,1-1 0 0 0,0 1 0 0 0,0-1 1 0 0,0 1-1 0 0,1 0 0 0 0,-1 0 0 0 0,0 0 1 0 0,1 1-1 0 0,-1-1 0 0 0,1 1 0 0 0,0 0 1 0 0,-1 0-1 0 0,1 0 0 0 0,0 0 0 0 0,0 1 0 0 0,0-1 1 0 0,-1 1-1 0 0,1 0 0 0 0,0 0 0 0 0,0 1 1 0 0,4 0-1 0 0,38 8 7 0 0,-30-5 35 0 0,-1-1 1 0 0,1 0-1 0 0,0-1 1 0 0,0-1-1 0 0,28-1 1 0 0,-41 0-37 0 0,1-1 0 0 0,0 0 0 0 0,-1 0 0 0 0,1 0 0 0 0,-1 0 0 0 0,1 0 0 0 0,-1-1 0 0 0,0 0 0 0 0,0 1 0 0 0,0-1 0 0 0,1 0 0 0 0,-2-1 0 0 0,1 1 0 0 0,0-1 0 0 0,0 1 0 0 0,-1-1 0 0 0,1 0 0 0 0,-1 1 0 0 0,0-1 0 0 0,0-1 0 0 0,0 1 0 0 0,0 0 0 0 0,-1 0 0 0 0,1-1 0 0 0,-1 1 0 0 0,0-1 1 0 0,0 1-1 0 0,0-1 0 0 0,-1 1 0 0 0,1-6 0 0 0,0 5-70 0 0,0-1 0 0 0,0 0 0 0 0,-1 1 1 0 0,1-1-1 0 0,-1 0 0 0 0,-1 1 0 0 0,1-1 1 0 0,-1 0-1 0 0,-1-6 0 0 0,2 10 54 0 0,-1-1 0 0 0,0 1 0 0 0,0 0 0 0 0,0-1 0 0 0,0 1-1 0 0,0 0 1 0 0,0 0 0 0 0,0-1 0 0 0,-1 1 0 0 0,1 0 0 0 0,0 0 0 0 0,-1 0 0 0 0,1 1 0 0 0,0-1 0 0 0,-1 0-1 0 0,1 0 1 0 0,-1 1 0 0 0,1-1 0 0 0,-1 1 0 0 0,0-1 0 0 0,1 1 0 0 0,-1 0 0 0 0,1 0 0 0 0,-1-1 0 0 0,0 1-1 0 0,1 0 1 0 0,-1 1 0 0 0,0-1 0 0 0,1 0 0 0 0,-1 0 0 0 0,-1 1 0 0 0,-10 2 24 0 0,0-1 1 0 0,1 2-1 0 0,0 0 1 0 0,0 0 0 0 0,0 1-1 0 0,0 1 1 0 0,1-1-1 0 0,-20 15 1 0 0,25-16 125 0 0,-1 0 1 0 0,1 1-1 0 0,0 0 0 0 0,1 0 1 0 0,-1 1-1 0 0,1 0 0 0 0,0 0 1 0 0,0 0-1 0 0,1 0 1 0 0,-1 1-1 0 0,1 0 0 0 0,1 0 1 0 0,0 0-1 0 0,0 0 1 0 0,-4 14-1 0 0,7-18-98 0 0,0 0-1 0 0,0-1 1 0 0,0 1-1 0 0,1 0 1 0 0,-1 0-1 0 0,1 0 1 0 0,0 0-1 0 0,0 0 1 0 0,0 0-1 0 0,0-1 1 0 0,0 1-1 0 0,1 0 1 0 0,-1-1 0 0 0,1 1-1 0 0,0-1 1 0 0,0 1-1 0 0,-1-1 1 0 0,2 0-1 0 0,-1 0 1 0 0,0 0-1 0 0,0 0 1 0 0,1 0-1 0 0,-1-1 1 0 0,1 1-1 0 0,-1-1 1 0 0,1 1-1 0 0,0-1 1 0 0,-1 0 0 0 0,1 0-1 0 0,3 1 1 0 0,8 3-184 0 0,0-1 0 0 0,1 0 1 0 0,-1-1-1 0 0,25 2 0 0 0,11-3-1337 0 0,67-5 0 0 0,-68 0-466 0 0,70 4 0 0 0,-69 5 935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6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54 696 0 0,'0'0'1508'0'0,"2"8"3472"0"0,1 13-2464 0 0,-1 4-1317 0 0,1 0 1 0 0,1 0-1 0 0,1 0 0 0 0,12 35 0 0 0,-8-27-925 0 0,-8-30-253 0 0,-1-1-1 0 0,1 1 1 0 0,0 0 0 0 0,0 0-1 0 0,0-1 1 0 0,0 1 0 0 0,1 0-1 0 0,-1-1 1 0 0,1 1-1 0 0,-1-1 1 0 0,1 0 0 0 0,0 1-1 0 0,0-1 1 0 0,0 0 0 0 0,0 0-1 0 0,0 0 1 0 0,1-1-1 0 0,-1 1 1 0 0,3 1 0 0 0,-3-2-31 0 0,0-1 1 0 0,0 0-1 0 0,0 0 1 0 0,0 0 0 0 0,-1 0-1 0 0,1-1 1 0 0,0 1-1 0 0,0 0 1 0 0,0-1-1 0 0,0 0 1 0 0,-1 1-1 0 0,1-1 1 0 0,0 0 0 0 0,-1 0-1 0 0,1 1 1 0 0,-1-1-1 0 0,1-1 1 0 0,-1 1-1 0 0,1 0 1 0 0,-1 0-1 0 0,1 0 1 0 0,-1-1 0 0 0,0 1-1 0 0,0-1 1 0 0,0 1-1 0 0,0-1 1 0 0,0 1-1 0 0,0-1 1 0 0,1-3-1 0 0,12-21-514 0 0,-1-1 0 0 0,15-44 0 0 0,-20 48-747 0 0,1 0 1 0 0,1 0 0 0 0,1 0-1 0 0,20-29 1 0 0,-29 49 954 0 0,1 1 1 0 0,-1-1-1 0 0,1 1 1 0 0,-1 0-1 0 0,1 0 1 0 0,0 0-1 0 0,0 0 1 0 0,0 1-1 0 0,0-1 0 0 0,0 1 1 0 0,0 0-1 0 0,0 0 1 0 0,1 0-1 0 0,-1 0 1 0 0,0 0-1 0 0,1 1 1 0 0,-1-1-1 0 0,0 1 1 0 0,5 0-1 0 0,3 2-832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1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0 584 0 0,'-1'37'5602'0'0,"1"-4"-2094"0"0,6 58 1 0 0,46 150-1198 0 0,26-7-5532 0 0,-68-208 1147 0 0,2-2-1 0 0,0 0 0 0 0,1 0 1 0 0,24 31-1 0 0,-26-40 519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50 756 0 0,'5'-10'2091'0'0,"-4"9"-2060"0"0,-1 1 1 0 0,0-1-1 0 0,1 1 1 0 0,-1 0-1 0 0,1-1 1 0 0,-1 1-1 0 0,0-1 1 0 0,0 1-1 0 0,1-1 1 0 0,-1 1-1 0 0,0-1 1 0 0,0 1-1 0 0,0-1 1 0 0,1 0-1 0 0,-1 1 1 0 0,0-1-1 0 0,0 1 1 0 0,0-1-1 0 0,0 1 1 0 0,0-1-1 0 0,0 0 1 0 0,0 1 0 0 0,0-1-1 0 0,0 1 1 0 0,0-1-1 0 0,-1 1 1 0 0,1-1-1 0 0,0 1 1 0 0,0-1-1 0 0,0 1 1 0 0,-1-1-1 0 0,1 1 1 0 0,0-1-1 0 0,-1 1 1 0 0,1-1-1 0 0,0 1 1 0 0,-1-1-1 0 0,1 1 1 0 0,-1 0-1 0 0,1-1 1 0 0,0 1-1 0 0,-1 0 1 0 0,1-1-1 0 0,-1 1 1 0 0,1 0-1 0 0,-1-1 1 0 0,1 1-1 0 0,-1 0 1 0 0,1 0-1 0 0,-2 0 1 0 0,-4-3 66 0 0,0 0 0 0 0,-1 1 0 0 0,1 0 0 0 0,-1 0 0 0 0,1 0 0 0 0,-1 1 0 0 0,0 0 0 0 0,0 0 0 0 0,0 1 0 0 0,1 0 0 0 0,-1 0 0 0 0,0 1 0 0 0,0 0 1 0 0,0 0-1 0 0,1 0 0 0 0,-1 1 0 0 0,1 0 0 0 0,-1 0 0 0 0,1 1 0 0 0,0 0 0 0 0,0 0 0 0 0,-10 7 0 0 0,8-6 24 0 0,1 1 0 0 0,0 0 0 0 0,0 0 0 0 0,1 0 0 0 0,-1 1 0 0 0,1 0 0 0 0,0 1 0 0 0,1-1 0 0 0,0 1 0 0 0,0 0 0 0 0,0 0 0 0 0,1 1 0 0 0,0 0 0 0 0,0-1 0 0 0,1 1 0 0 0,0 0 0 0 0,-3 14 0 0 0,5-13 93 0 0,0-1 0 0 0,1 1 0 0 0,-1-1 0 0 0,3 16 0 0 0,-2-23-176 0 0,0 0 0 0 0,0 0 0 0 0,1 0 0 0 0,-1 0 0 0 0,0 0 0 0 0,0 0 0 0 0,1 0 0 0 0,-1 0 0 0 0,0 0 0 0 0,1 0 0 0 0,-1 0 0 0 0,1 0 0 0 0,-1 0 0 0 0,1 0 0 0 0,0 0 0 0 0,-1-1 0 0 0,1 1 0 0 0,0 0 0 0 0,0-1 0 0 0,-1 1 0 0 0,1 0 0 0 0,0-1 1 0 0,0 1-1 0 0,0-1 0 0 0,0 1 0 0 0,0-1 0 0 0,0 1 0 0 0,0-1 0 0 0,0 0 0 0 0,0 1 0 0 0,0-1 0 0 0,0 0 0 0 0,0 0 0 0 0,0 0 0 0 0,0 0 0 0 0,0 0 0 0 0,0 0 0 0 0,0 0 0 0 0,0 0 0 0 0,0 0 0 0 0,0 0 0 0 0,0-1 0 0 0,0 1 0 0 0,0 0 0 0 0,0-1 1 0 0,0 1-1 0 0,0-1 0 0 0,0 1 0 0 0,-1-1 0 0 0,1 1 0 0 0,1-2 0 0 0,6-3-17 0 0,0 0 1 0 0,-1-1-1 0 0,0 1 1 0 0,0-2 0 0 0,0 1-1 0 0,-1-1 1 0 0,0 0-1 0 0,-1 0 1 0 0,1 0-1 0 0,4-10 1 0 0,7-14-8 0 0,17-42 0 0 0,-24 50 105 0 0,-10 23-94 0 0,1-1 0 0 0,-1 0 0 0 0,0 1 0 0 0,0-1 0 0 0,0 1-1 0 0,0-1 1 0 0,0 1 0 0 0,0-1 0 0 0,1 1 0 0 0,-1-1 0 0 0,0 1 0 0 0,0-1 0 0 0,1 1 0 0 0,-1 0 0 0 0,0-1 0 0 0,1 1 0 0 0,-1-1 0 0 0,0 1 0 0 0,1 0 0 0 0,-1-1 0 0 0,1 1 0 0 0,-1 0 0 0 0,0-1-1 0 0,1 1 1 0 0,-1 0 0 0 0,1 0 0 0 0,-1-1 0 0 0,1 1 0 0 0,-1 0 0 0 0,1 0 0 0 0,-1 0 0 0 0,1 0 0 0 0,-1 0 0 0 0,1 0 0 0 0,0-1 0 0 0,-1 1 0 0 0,1 1 0 0 0,-1-1 0 0 0,1 0 0 0 0,-1 0 0 0 0,1 0-1 0 0,-1 0 1 0 0,2 0 0 0 0,13 27 119 0 0,4 44-1218 0 0,5 43-2432 0 0,-21-100 2543 0 0,2-1 1 0 0,-1 1-1 0 0,2-1 0 0 0,0 0 1 0 0,0-1-1 0 0,10 14 1 0 0,-6-14-344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6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37 1024 0 0,'-2'-30'3493'0'0,"0"23"-675"0"0,1 22-1202 0 0,11 238 937 0 0,0 1-7389 0 0,-1-167 122 0 0,-8-68 3384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7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9 764 0 0,'-1'-9'7202'0'0,"-3"26"-4314"0"0,-1 31-878 0 0,6-29-1809 0 0,1 0 0 0 0,0 0 1 0 0,2 0-1 0 0,0 0 0 0 0,1-1 1 0 0,1 0-1 0 0,0 0 0 0 0,2 0 0 0 0,13 24 1 0 0,-20-41-199 0 0,-1 0 1 0 0,1 1 0 0 0,0-1-1 0 0,-1 0 1 0 0,1 0 0 0 0,0 0-1 0 0,0 0 1 0 0,0 0 0 0 0,-1 0-1 0 0,1 0 1 0 0,0 0-1 0 0,0 0 1 0 0,1 0 0 0 0,-1-1-1 0 0,0 1 1 0 0,0 0 0 0 0,0-1-1 0 0,0 1 1 0 0,1-1 0 0 0,-1 1-1 0 0,0-1 1 0 0,1 0 0 0 0,-1 1-1 0 0,0-1 1 0 0,1 0 0 0 0,-1 0-1 0 0,0 0 1 0 0,2 0-1 0 0,-1-1-24 0 0,1 0 0 0 0,-1 0 0 0 0,0 0 0 0 0,0-1 0 0 0,0 1 0 0 0,1 0 0 0 0,-1-1 0 0 0,-1 0-1 0 0,1 1 1 0 0,0-1 0 0 0,0 0 0 0 0,-1 0 0 0 0,3-4 0 0 0,3-5-88 0 0,0 0 1 0 0,-1 0-1 0 0,-1-1 1 0 0,8-23-1 0 0,-6 9-15 0 0,0-1-126 0 0,1 0 0 0 0,16-35 1 0 0,-24 62 217 0 0,1-1 1 0 0,-1 0 0 0 0,1 0 0 0 0,-1 0 0 0 0,1 0 0 0 0,-1 0 0 0 0,1 1 0 0 0,-1-1 0 0 0,1 0 0 0 0,0 0 0 0 0,0 1 0 0 0,-1-1 0 0 0,1 0 0 0 0,0 1 0 0 0,0-1 0 0 0,0 1 0 0 0,-1-1-1 0 0,1 1 1 0 0,0 0 0 0 0,0-1 0 0 0,0 1 0 0 0,0 0 0 0 0,0-1 0 0 0,0 1 0 0 0,0 0 0 0 0,0 0 0 0 0,1 0 0 0 0,1 0-79 0 0,-1 1-1 0 0,0 0 1 0 0,0-1 0 0 0,1 1 0 0 0,-1 0 0 0 0,0 0-1 0 0,0 0 1 0 0,0 1 0 0 0,0-1 0 0 0,0 0-1 0 0,2 3 1 0 0,6 6-594 0 0,0 0-1 0 0,-1 0 1 0 0,8 14 0 0 0,-14-20 426 0 0,23 39-1784 0 0,-22-36 1745 0 0,0 0 1 0 0,0 0-1 0 0,0 0 0 0 0,1-1 1 0 0,0 1-1 0 0,7 6 1 0 0,-9-11 320 0 0,0 0 0 0 0,-1 0 1 0 0,1 0-1 0 0,0-1 0 0 0,0 1 1 0 0,0-1-1 0 0,0 0 0 0 0,1 0 0 0 0,-1 0 1 0 0,0 0-1 0 0,0-1 0 0 0,1 1 1 0 0,-1-1-1 0 0,0 0 0 0 0,1 0 1 0 0,-1 0-1 0 0,0 0 0 0 0,1 0 1 0 0,4-2-1 0 0,4-1 185 0 0,0 0 1 0 0,-1 0-1 0 0,1-1 0 0 0,-1-1 1 0 0,0 0-1 0 0,0-1 1 0 0,10-7-1 0 0,-15 10-154 0 0,-1 0 0 0 0,-1-1 1 0 0,1 1-1 0 0,-1-1 0 0 0,1-1 0 0 0,-1 1 0 0 0,0 0 1 0 0,-1-1-1 0 0,1 0 0 0 0,-1 0 0 0 0,0 0 0 0 0,0 0 1 0 0,0-1-1 0 0,-1 1 0 0 0,0-1 0 0 0,2-5 1 0 0,-3 6-44 0 0,0 0-1 0 0,-1 1 1 0 0,1-1 0 0 0,-1 0 0 0 0,0 0 0 0 0,0 1 0 0 0,-1-6 0 0 0,0 8-1 0 0,1 0 0 0 0,-1 0-1 0 0,0 1 1 0 0,1-1 0 0 0,-1 0-1 0 0,0 0 1 0 0,0 1 0 0 0,0-1-1 0 0,-1 1 1 0 0,1-1 0 0 0,0 1-1 0 0,0-1 1 0 0,-1 1 0 0 0,1 0-1 0 0,-1-1 1 0 0,1 1 0 0 0,-1 0-1 0 0,0 0 1 0 0,1 0 0 0 0,-4-1 0 0 0,0 1-4 0 0,-1-1 0 0 0,1 1 0 0 0,-1 0 0 0 0,0 1 0 0 0,1-1 1 0 0,-1 1-1 0 0,0 0 0 0 0,1 1 0 0 0,-1-1 0 0 0,1 1 0 0 0,-1 0 1 0 0,0 1-1 0 0,1-1 0 0 0,0 1 0 0 0,-1 0 0 0 0,1 0 0 0 0,0 1 1 0 0,-8 4-1 0 0,0 1 6 0 0,1 0 0 0 0,-1 1 0 0 0,2 0 0 0 0,-1 0 0 0 0,-18 22-1 0 0,21-20 27 0 0,1 0-1 0 0,0 1 0 0 0,0 0 0 0 0,2 1 0 0 0,-1 0 0 0 0,2-1 0 0 0,0 2 0 0 0,-7 24 0 0 0,11-34-2 0 0,0 0 1 0 0,0-1-1 0 0,1 1 0 0 0,-1 0 1 0 0,1 0-1 0 0,0-1 1 0 0,0 1-1 0 0,0 0 1 0 0,0 0-1 0 0,1-1 1 0 0,-1 1-1 0 0,1 0 0 0 0,0-1 1 0 0,0 1-1 0 0,1 0 1 0 0,-1-1-1 0 0,1 0 1 0 0,0 1-1 0 0,0-1 0 0 0,0 0 1 0 0,0 0-1 0 0,0 0 1 0 0,1 0-1 0 0,-1 0 1 0 0,1 0-1 0 0,0-1 0 0 0,-1 1 1 0 0,1-1-1 0 0,1 0 1 0 0,-1 0-1 0 0,0 0 1 0 0,0 0-1 0 0,1-1 0 0 0,-1 1 1 0 0,1-1-1 0 0,0 0 1 0 0,4 1-1 0 0,5 0 26 0 0,1 0 0 0 0,-1-1 0 0 0,1 0 0 0 0,-1-1 0 0 0,1-1 0 0 0,-1 0 0 0 0,1-1 0 0 0,-1 0 0 0 0,0-1 0 0 0,0-1-1 0 0,0 0 1 0 0,0-1 0 0 0,-1 0 0 0 0,23-13 0 0 0,-9 3 18 0 0,-1-2-1 0 0,0 0 1 0 0,-1-2 0 0 0,-1 0-1 0 0,32-36 1 0 0,-4-8 17 0 0,-48 58-90 0 0,1 0 0 0 0,-2 0 0 0 0,1 0 0 0 0,-1 0 0 0 0,1-1 0 0 0,-1 0 0 0 0,-1 1 0 0 0,1-1 0 0 0,-1 0 0 0 0,0 1 0 0 0,0-8 0 0 0,-1 12 10 0 0,0 1 0 0 0,0-1 1 0 0,0 1-1 0 0,0 0 0 0 0,0-1 0 0 0,0 1 0 0 0,0-1 0 0 0,0 1 0 0 0,0-1 0 0 0,0 1 0 0 0,0 0 0 0 0,0-1 0 0 0,-1 1 0 0 0,1-1 0 0 0,0 1 0 0 0,0 0 0 0 0,0-1 0 0 0,-1 1 1 0 0,1-1-1 0 0,0 1 0 0 0,-1 0 0 0 0,1-1 0 0 0,0 1 0 0 0,-1 0 0 0 0,1 0 0 0 0,0-1 0 0 0,-1 1 0 0 0,1 0 0 0 0,-1 0 0 0 0,1-1 0 0 0,0 1 0 0 0,-1 0 0 0 0,1 0 0 0 0,-1 0 1 0 0,-18 4-58 0 0,-13 17 7 0 0,28-17 64 0 0,0 0 0 0 0,1 1 0 0 0,0 0 0 0 0,-1 0 1 0 0,2 0-1 0 0,-1 0 0 0 0,0 0 0 0 0,1 0 0 0 0,0 1 0 0 0,1-1 0 0 0,-1 1 0 0 0,1-1 1 0 0,0 1-1 0 0,0 0 0 0 0,0 8 0 0 0,2-10 109 0 0,0-1 0 0 0,0 1 0 0 0,0 0 0 0 0,0 0-1 0 0,0-1 1 0 0,1 1 0 0 0,0-1 0 0 0,-1 1 0 0 0,1-1 0 0 0,0 0 0 0 0,1 0 0 0 0,-1 0 0 0 0,1 0 0 0 0,-1 0-1 0 0,1 0 1 0 0,0-1 0 0 0,0 0 0 0 0,0 1 0 0 0,0-1 0 0 0,1 0 0 0 0,-1 0 0 0 0,0 0 0 0 0,7 1 0 0 0,3 3 115 0 0,0 1 0 0 0,-1 0 1 0 0,0 0-1 0 0,0 1 0 0 0,-1 1 1 0 0,20 18-1 0 0,-27-23-272 0 0,-1 0 0 0 0,1 0-1 0 0,-1 0 1 0 0,0 1 0 0 0,0-1-1 0 0,0 1 1 0 0,-1 0 0 0 0,1 0-1 0 0,-1 0 1 0 0,0 0 0 0 0,-1 0-1 0 0,1 1 1 0 0,-1-1 0 0 0,0 0 0 0 0,0 1-1 0 0,-1-1 1 0 0,0 1 0 0 0,0-1-1 0 0,0 1 1 0 0,-2 7 0 0 0,0-6-123 0 0,0-1 0 0 0,-1-1 1 0 0,0 1-1 0 0,0 0 1 0 0,0-1-1 0 0,-1 1 1 0 0,0-1-1 0 0,0 0 0 0 0,0 0 1 0 0,-1-1-1 0 0,0 1 1 0 0,0-1-1 0 0,0 0 1 0 0,0 0-1 0 0,0-1 0 0 0,-1 1 1 0 0,0-1-1 0 0,-11 4 1 0 0,8-3-353 0 0,-1 0 0 0 0,0 0 1 0 0,0-1-1 0 0,-1 0 1 0 0,1-1-1 0 0,0 0 1 0 0,-1-1-1 0 0,0 0 0 0 0,1-1 1 0 0,-20-1-1 0 0,19-2-557 0 0,1-1 96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3:1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10 900 0 0,'-1'-2'2068'0'0,"-3"-5"-951"0"0,9 8-3601 0 0,0 3 1143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4:1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1 768 0 0,'31'51'7004'0'0,"-22"-33"-6685"0"0,-2 1 0 0 0,7 25 0 0 0,-9-28 222 0 0,1-1 1 0 0,0 1-1 0 0,1-2 0 0 0,1 1 1 0 0,1-1-1 0 0,0 0 1 0 0,12 14-1 0 0,1-2 194 0 0,2-1 1 0 0,38 33-1 0 0,-52-51-639 0 0,0 1-1 0 0,1-1 1 0 0,-1-1-1 0 0,1 0 1 0 0,1-1 0 0 0,-1 0-1 0 0,1-1 1 0 0,0 0-1 0 0,0 0 1 0 0,0-1-1 0 0,0-1 1 0 0,1 0 0 0 0,-1-1-1 0 0,1-1 1 0 0,-1 1-1 0 0,1-2 1 0 0,-1 0 0 0 0,24-5-1 0 0,-9 0-70 0 0,-1-1-1 0 0,0-2 1 0 0,0-1 0 0 0,0-1-1 0 0,-2-1 1 0 0,1-1-1 0 0,35-25 1 0 0,-40 24-4 0 0,0 1-1 0 0,1 1 1 0 0,1 1 0 0 0,0 0 0 0 0,0 2-1 0 0,1 1 1 0 0,0 1 0 0 0,0 1 0 0 0,1 1 0 0 0,0 0-1 0 0,0 2 1 0 0,0 1 0 0 0,27 1 0 0 0,20 11-117 0 0,-71-7 93 0 0,0 1 1 0 0,0 0-1 0 0,0-1 0 0 0,0 1 0 0 0,1 0 0 0 0,-1-1 1 0 0,1 1-1 0 0,0-1 0 0 0,2 5 0 0 0,0-3 9 0 0,0-1 1 0 0,0 0-1 0 0,1 0 0 0 0,0 0 0 0 0,0 0 1 0 0,0-1-1 0 0,0 0 0 0 0,0 0 0 0 0,1 0 0 0 0,-1 0 1 0 0,1 0-1 0 0,0-1 0 0 0,0 0 0 0 0,7 2 1 0 0,12 4 2 0 0,47 7 0 0 0,-16-4-17 0 0,12 10 8 0 0,-2 3-1 0 0,0 3 0 0 0,-2 3 0 0 0,113 71 1 0 0,-101-49 91 0 0,-2 2 1 0 0,-3 4 0 0 0,81 86 0 0 0,-72-65-87 0 0,-78-77-10 0 0,-1-1 1 0 0,10-4 282 0 0,-7-38-413 0 0,2 0 1 0 0,2 0-1 0 0,2 0 0 0 0,1 1 0 0 0,21-50 0 0 0,-24 70 92 0 0,0 0 0 0 0,1 1 1 0 0,2 1-1 0 0,0 0 0 0 0,0 0 0 0 0,2 1 1 0 0,0 0-1 0 0,1 1 0 0 0,27-26 0 0 0,-28 31 6 0 0,1 1 0 0 0,0 1 0 0 0,0 0-1 0 0,1 1 1 0 0,1 1 0 0 0,-1 0 0 0 0,1 1 0 0 0,0 0-1 0 0,1 1 1 0 0,-1 1 0 0 0,1 0 0 0 0,0 1-1 0 0,19 0 1 0 0,4 1-20 0 0,1 2-1 0 0,-1 1 1 0 0,68 13 0 0 0,118 36 4 0 0,-56-10-40 0 0,-3-7-3 0 0,1-7-1 0 0,2-8 1 0 0,260-5-1 0 0,745-112 487 0 0,-932 53-571 0 0,387-126 1 0 0,-615 167 152 0 0,0-1 0 0 0,0 0 0 0 0,-1 0 0 0 0,23-16 1 0 0,-32 19 27 0 0,0 0 1 0 0,0 1 0 0 0,0-1-1 0 0,-1 0 1 0 0,0-1-1 0 0,1 1 1 0 0,-1-1 0 0 0,0 1-1 0 0,-1-1 1 0 0,1 0 0 0 0,-1 0-1 0 0,1 0 1 0 0,-1-1 0 0 0,-1 1-1 0 0,1 0 1 0 0,0-1-1 0 0,-1 1 1 0 0,0-1 0 0 0,1-7-1 0 0,-2 10-88 0 0,0 0 0 0 0,0 0-1 0 0,1 0 1 0 0,-1 0 0 0 0,1 0-1 0 0,0 0 1 0 0,-1 0 0 0 0,1 1-1 0 0,0-1 1 0 0,0 0-1 0 0,0 0 1 0 0,0 1 0 0 0,1-1-1 0 0,-1 1 1 0 0,0-1 0 0 0,0 1-1 0 0,4-3 1 0 0,-4 3-308 0 0,1 0-1 0 0,-1-1 1 0 0,1 1 0 0 0,0 0 0 0 0,-1 0 0 0 0,1 0-1 0 0,0 0 1 0 0,0 1 0 0 0,0-1 0 0 0,0 0-1 0 0,-1 1 1 0 0,1-1 0 0 0,0 1 0 0 0,0 0-1 0 0,0-1 1 0 0,0 1 0 0 0,0 0 0 0 0,0 0 0 0 0,0 1-1 0 0,0-1 1 0 0,0 0 0 0 0,0 1 0 0 0,0-1-1 0 0,0 1 1 0 0,0-1 0 0 0,0 1 0 0 0,0 0-1 0 0,2 1 1 0 0,2 6-1310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4:1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3585 0 832 0 0,'-5'63'7275'0'0,"4"-53"-6990"0"0,-1-1-1 0 0,-1 0 1 0 0,1 0 0 0 0,-6 11-1 0 0,5-14-347 0 0,0 0 0 0 0,0-1-1 0 0,0 0 1 0 0,-1 0-1 0 0,0 0 1 0 0,0 0 0 0 0,0-1-1 0 0,0 1 1 0 0,-1-1 0 0 0,0 0-1 0 0,1-1 1 0 0,-2 1-1 0 0,1-1 1 0 0,0 0 0 0 0,-1 0-1 0 0,1 0 1 0 0,-1-1-1 0 0,-6 2 1 0 0,-33 6-39 0 0,0-1 0 0 0,-1-3 0 0 0,0-2 0 0 0,-70-2 0 0 0,16 1 185 0 0,-766 74 492 0 0,627-39-372 0 0,-369 108-1 0 0,494-109-228 0 0,3 5-1 0 0,1 5 0 0 0,3 5 1 0 0,2 4-1 0 0,2 5 0 0 0,4 5 0 0 0,2 3 1 0 0,3 5-1 0 0,-121 124 0 0 0,187-169 80 0 0,1 1-1 0 0,2 1 1 0 0,1 2 0 0 0,-32 56-1 0 0,49-75 216 0 0,0 0 0 0 0,1 0 0 0 0,0 1 0 0 0,1-1 0 0 0,1 1 0 0 0,1 0 0 0 0,0 0 0 0 0,1 1 0 0 0,0-1 0 0 0,1 1 0 0 0,1-1 0 0 0,0 1 0 0 0,2-1 0 0 0,5 31 0 0 0,-5-41-142 0 0,-1 1 0 0 0,1-1 1 0 0,0 1-1 0 0,1-1 0 0 0,-1 0 1 0 0,1 0-1 0 0,0 0 0 0 0,0-1 1 0 0,1 1-1 0 0,-1-1 0 0 0,1 1 1 0 0,0-1-1 0 0,0 0 0 0 0,1-1 1 0 0,-1 1-1 0 0,6 3 0 0 0,-1-3-50 0 0,-1 0 0 0 0,1 0 0 0 0,0 0-1 0 0,0-1 1 0 0,0-1 0 0 0,0 0-1 0 0,1 0 1 0 0,17 1 0 0 0,7-3-31 0 0,0-1 0 0 0,0-2 0 0 0,-1-2 0 0 0,46-11 0 0 0,437-145 500 0 0,-362 104-186 0 0,309-68 0 0 0,-399 115-369 0 0,-29 5-64 0 0,0-1 1 0 0,-1-1 0 0 0,0-2-1 0 0,38-15 1 0 0,-53 20-92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5T13:54:13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 1140 0 0,'-33'-3'4015'0'0,"11"2"2261"0"0,32-1-2177 0 0,23 3-3319 0 0,-19 0-415 0 0,184 0 174 0 0,225 31 1 0 0,-373-23-562 0 0,59 19 1 0 0,-11-2 123 0 0,-96-25-104 0 0,-1 0 1 0 0,1 0-1 0 0,0 0 0 0 0,-1 0 0 0 0,1 1 1 0 0,-1-1-1 0 0,1 0 0 0 0,-1 1 0 0 0,0-1 1 0 0,1 1-1 0 0,-1-1 0 0 0,0 1 1 0 0,0-1-1 0 0,0 1 0 0 0,0 0 0 0 0,0 0 1 0 0,-1 0-1 0 0,1-1 0 0 0,-1 1 0 0 0,1 0 1 0 0,-1 0-1 0 0,1 0 0 0 0,-1 0 1 0 0,0 0-1 0 0,0 0 0 0 0,0 0 0 0 0,0 0 1 0 0,0 0-1 0 0,-1 2 0 0 0,1 3 0 0 0,-1 0-1 0 0,0 0 0 0 0,0-1 0 0 0,0 1 1 0 0,-1-1-1 0 0,0 1 0 0 0,-4 8 1 0 0,-2-3 17 0 0,0 0 1 0 0,-1 0 0 0 0,-1-1 0 0 0,1 0 0 0 0,-2-1 0 0 0,-22 18 0 0 0,-81 49-26 0 0,64-45-400 0 0,-47 29-2420 0 0,-75 53-9835 0 0,147-96 11009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11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1 320 0 0,'25'5'4944'0'0,"12"10"-2435"0"0,-35-15-2404 0 0,-21-2-7899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14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48 0 0,'12'-4'1601'0'0,"15"11"9833"0"0,-26-7-11388 0 0,-1 0 0 0 0,1 0-1 0 0,-1 0 1 0 0,1 1 0 0 0,-1-1 0 0 0,1 0 0 0 0,-1 0 0 0 0,1 1 0 0 0,-1-1 0 0 0,1 0 0 0 0,-1 1 0 0 0,1-1 0 0 0,-1 1 0 0 0,0-1 0 0 0,1 0 0 0 0,-1 1 0 0 0,0-1 0 0 0,1 1 0 0 0,-1-1 0 0 0,0 1 0 0 0,0-1 0 0 0,1 1 0 0 0,-1-1 0 0 0,0 1 0 0 0,0 0 0 0 0,0-1-1 0 0,0 1 1 0 0,0-1 0 0 0,1 1 0 0 0,-2 74 72 0 0,0-1-41 0 0,2 1-1 0 0,14 80 0 0 0,-10-110-48 0 0,1 74-1 0 0,9 137 45 0 0,60 320 54 0 0,-63-483-109 0 0,15 70-25 0 0,13 60 23 0 0,-12-89-19 0 0,-7-31 12 0 0,41 117 0 0 0,31 70-602 0 0,-58-187 853 0 0,4-2-1 0 0,99 179 0 0 0,-86-203 186 0 0,96 109 0 0 0,-139-175-404 0 0,38 42 130 0 0,1-2-1 0 0,2-2 1 0 0,3-3 0 0 0,1-2-1 0 0,3-2 1 0 0,99 56 0 0 0,34 15-59 0 0,-107-60-73 0 0,109 51 0 0 0,-66-55-7 0 0,198 51 1 0 0,51 18 68 0 0,15 15-256 0 0,-228-76 201 0 0,-136-50-31 0 0,0-1 1 0 0,1-1 0 0 0,0-1 0 0 0,36 1-1 0 0,-50-9-1124 0 0,-37-35-13722 0 0,14 32 13512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14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5 444 0 0,'-25'-5'12211'0'0,"35"9"-11805"0"0,-1 0-1 0 0,0 1 0 0 0,0 0 1 0 0,-1 0-1 0 0,0 1 0 0 0,13 10 1 0 0,15 10-327 0 0,51 32 149 0 0,121 106 0 0 0,-149-115-199 0 0,-31-26-23 0 0,3 2 1 0 0,-2 0 1 0 0,34 37-1 0 0,-30-21-7 0 0,2-2 1 0 0,58 49 0 0 0,-29-33-27 0 0,-65-54 25 0 0,1-1 0 0 0,0 1 0 0 0,0 0 0 0 0,-1-1 0 0 0,1 1 0 0 0,-1 0 0 0 0,1-1 0 0 0,0 1 0 0 0,-1 0 0 0 0,1-1 0 0 0,-1 1 0 0 0,0-1 0 0 0,1 1 0 0 0,-1-1 0 0 0,1 1 0 0 0,-1-1 0 0 0,0 1 0 0 0,1-1 0 0 0,-1 1 0 0 0,0-1-1 0 0,1 0 1 0 0,-1 0 0 0 0,0 1 0 0 0,0-1 0 0 0,0 0 0 0 0,1 0 0 0 0,-1 0 0 0 0,0 0 0 0 0,0 0 0 0 0,-1 0 0 0 0,-47 15 32 0 0,28-9-28 0 0,-224 85 102 0 0,-19 7-410 0 0,85-50-2905 0 0,-92 1-7533 0 0,225-41 9221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09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35 772 0 0,'5'-9'1621'0'0,"5"-12"6857"0"0,-14 17-4865 0 0,-13 9-2614 0 0,9-1-778 0 0,-1 0-1 0 0,1 0 1 0 0,1 1 0 0 0,-1 0-1 0 0,1 0 1 0 0,0 0 0 0 0,0 1 0 0 0,0 0-1 0 0,-8 11 1 0 0,12-13-191 0 0,1 0-1 0 0,-1 0 1 0 0,1 0-1 0 0,0 1 1 0 0,0-1 0 0 0,0 0-1 0 0,1 1 1 0 0,0-1-1 0 0,0 1 1 0 0,0 0 0 0 0,0-1-1 0 0,1 1 1 0 0,-1 0-1 0 0,1 0 1 0 0,1-1-1 0 0,-1 1 1 0 0,1 0 0 0 0,-1-1-1 0 0,4 10 1 0 0,0-3 25 0 0,0 1 1 0 0,0-1 0 0 0,2 0-1 0 0,-1 0 1 0 0,1-1-1 0 0,1 1 1 0 0,0-1 0 0 0,11 11-1 0 0,7 7 37 0 0,41 31-1 0 0,-50-46-95 0 0,0 0 0 0 0,-1 1 0 0 0,0 0 1 0 0,-1 2-1 0 0,-1-1 0 0 0,0 2 0 0 0,-1 0 0 0 0,16 31 0 0 0,-26-44-18 0 0,-1 0-1 0 0,1 0 1 0 0,-1 0-1 0 0,0 1 1 0 0,-1-1-1 0 0,1 0 1 0 0,-1 1-1 0 0,1-1 1 0 0,-1 0-1 0 0,0 1 1 0 0,-1-1-1 0 0,1 0 1 0 0,-1 1-1 0 0,0-1 1 0 0,0 0-1 0 0,0 0 1 0 0,-1 1-1 0 0,1-1 1 0 0,-1 0-1 0 0,0-1 1 0 0,-3 6-1 0 0,3-7-221 0 0,0 1 0 0 0,-1-1-1 0 0,1 0 1 0 0,0 0 0 0 0,-1 0 0 0 0,1 0-1 0 0,-1 0 1 0 0,1 0 0 0 0,-1-1 0 0 0,0 1 0 0 0,0-1-1 0 0,0 0 1 0 0,0 0 0 0 0,0 0 0 0 0,0 0-1 0 0,0 0 1 0 0,0-1 0 0 0,0 0 0 0 0,0 1 0 0 0,-1-1-1 0 0,1 0 1 0 0,0 0 0 0 0,0-1 0 0 0,0 1-1 0 0,0-1 1 0 0,0 0 0 0 0,0 1 0 0 0,0-1 0 0 0,-5-3-1 0 0,2 1-383 0 0,1 0 0 0 0,0-1 0 0 0,1 1 0 0 0,-1-1 0 0 0,1 0 0 0 0,-1-1-1 0 0,1 1 1 0 0,1-1 0 0 0,-1 0 0 0 0,1 0 0 0 0,-1 0 0 0 0,-2-7 0 0 0,3 7 270 0 0,-12-21-1227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15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 30 992 0 0,'-18'-29'13740'0'0,"9"31"-10597"0"0,-5 10-3316 0 0,-3 3 471 0 0,-95 93 418 0 0,99-94-725 0 0,0 1 1 0 0,2 0 0 0 0,0 1-1 0 0,0 1 1 0 0,-15 34 0 0 0,25-49 9 0 0,0 0 1 0 0,0 1 0 0 0,1-1-1 0 0,-1 0 1 0 0,1 0-1 0 0,-1 1 1 0 0,1-1 0 0 0,0 0-1 0 0,0 1 1 0 0,0-1 0 0 0,0 0-1 0 0,0 0 1 0 0,1 1 0 0 0,-1-1-1 0 0,1 0 1 0 0,-1 0-1 0 0,1 1 1 0 0,0-1 0 0 0,0 0-1 0 0,0 0 1 0 0,0 0 0 0 0,0 0-1 0 0,1 0 1 0 0,-1 0-1 0 0,1-1 1 0 0,-1 1 0 0 0,1 0-1 0 0,-1-1 1 0 0,4 3 0 0 0,5 3 44 0 0,1 0 0 0 0,0 0 0 0 0,0-1 0 0 0,19 7 0 0 0,10 6 135 0 0,-28-12-112 0 0,-1 1 0 0 0,1 0 0 0 0,-1 1 0 0 0,0 0 0 0 0,10 12 0 0 0,-19-18-71 0 0,1-1 0 0 0,-1 1-1 0 0,1 0 1 0 0,-1 0-1 0 0,0 0 1 0 0,0 1 0 0 0,-1-1-1 0 0,1 0 1 0 0,-1 1-1 0 0,1-1 1 0 0,-1 1 0 0 0,0 0-1 0 0,0-1 1 0 0,-1 1-1 0 0,1 0 1 0 0,-1-1 0 0 0,0 1-1 0 0,0 0 1 0 0,0 0-1 0 0,0-1 1 0 0,-1 1 0 0 0,1 0-1 0 0,-1 0 1 0 0,-1 3-1 0 0,-3 2-187 0 0,0 0 0 0 0,0 0 0 0 0,-1 0-1 0 0,0-1 1 0 0,0 0 0 0 0,-1 0 0 0 0,0 0-1 0 0,0-1 1 0 0,-1 0 0 0 0,0-1 0 0 0,0 0-1 0 0,-15 9 1 0 0,-24 8-3428 0 0,0-9-3390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16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1 107 696 0 0,'2'0'229'0'0,"0"0"0"0"0,0 0 0 0 0,0 0 0 0 0,0 1 0 0 0,0-1 0 0 0,-1 1 0 0 0,1-1 0 0 0,0 1-1 0 0,0 0 1 0 0,0 0 0 0 0,0 0 0 0 0,-1 0 0 0 0,1 0 0 0 0,0 0 0 0 0,-1 0 0 0 0,1 0 0 0 0,-1 1 0 0 0,1-1 0 0 0,-1 1 0 0 0,0-1 0 0 0,1 1 0 0 0,-1-1-1 0 0,0 1 1 0 0,0 0 0 0 0,0 0 0 0 0,-1 0 0 0 0,1-1 0 0 0,0 1 0 0 0,-1 0 0 0 0,1 0 0 0 0,-1 0 0 0 0,1 0 0 0 0,-1 0 0 0 0,0 0 0 0 0,0 0 0 0 0,0 0-1 0 0,0 3 1 0 0,-1 11 213 0 0,0 1 0 0 0,-1-1 0 0 0,-6 28 0 0 0,3-18 542 0 0,3-16-655 0 0,1 0 0 0 0,0 0-1 0 0,0 0 1 0 0,1 0 0 0 0,1 0 0 0 0,0 0-1 0 0,3 16 1 0 0,-3-23-294 0 0,0-1 0 0 0,0 1 0 0 0,0 0-1 0 0,0-1 1 0 0,1 1 0 0 0,-1-1 0 0 0,1 1 0 0 0,0-1 0 0 0,-1 0-1 0 0,1 0 1 0 0,0 0 0 0 0,0 0 0 0 0,0 0 0 0 0,1 0-1 0 0,-1 0 1 0 0,0-1 0 0 0,1 1 0 0 0,-1-1 0 0 0,1 0 0 0 0,-1 0-1 0 0,1 0 1 0 0,0 0 0 0 0,-1 0 0 0 0,1 0 0 0 0,0-1-1 0 0,0 1 1 0 0,0-1 0 0 0,-1 0 0 0 0,1 0 0 0 0,0 0 0 0 0,0 0-1 0 0,3-1 1 0 0,2 0-51 0 0,0-1 0 0 0,0 0 0 0 0,-1-1 0 0 0,0 1-1 0 0,1-2 1 0 0,-1 1 0 0 0,0-1 0 0 0,0 0 0 0 0,-1 0 0 0 0,1-1 0 0 0,-1 1 0 0 0,0-2-1 0 0,0 1 1 0 0,-1-1 0 0 0,0 0 0 0 0,1 0 0 0 0,-2 0 0 0 0,1-1 0 0 0,5-11 0 0 0,-5 10-25 0 0,0 0 1 0 0,-1-1 0 0 0,0 0 0 0 0,0 0-1 0 0,-1 0 1 0 0,0 0 0 0 0,-1-1-1 0 0,0 1 1 0 0,0-1 0 0 0,-1 1 0 0 0,0-1-1 0 0,-1 0 1 0 0,0 1 0 0 0,-1-1 0 0 0,-2-17-1 0 0,-1 16-4 0 0,-1 0-1 0 0,0 0 0 0 0,0 1 0 0 0,-1 0 0 0 0,-1 0 1 0 0,1 0-1 0 0,-2 1 0 0 0,-14-16 0 0 0,18 21-204 0 0,-1-1 0 0 0,1 1 0 0 0,-1 0 0 0 0,0 0 0 0 0,-1 0 0 0 0,1 1-1 0 0,0 0 1 0 0,-1 0 0 0 0,0 0 0 0 0,0 0 0 0 0,0 1 0 0 0,0 0 0 0 0,0 1-1 0 0,0-1 1 0 0,0 1 0 0 0,-1 0 0 0 0,-11 0 0 0 0,17 1 161 0 0,0 0 0 0 0,0 0 0 0 0,1 0 0 0 0,-1 0 0 0 0,0 0 0 0 0,1 0 0 0 0,-1 0 1 0 0,0 0-1 0 0,0 0 0 0 0,1 0 0 0 0,-1 0 0 0 0,0 0 0 0 0,1 1 0 0 0,-1-1 0 0 0,0 0 0 0 0,1 0 0 0 0,-1 1 0 0 0,0-1 0 0 0,1 1 0 0 0,-1-1 1 0 0,0 0-1 0 0,1 1 0 0 0,-1-1 0 0 0,1 1 0 0 0,-1 0 0 0 0,1-1 0 0 0,-1 1 0 0 0,1-1 0 0 0,0 1 0 0 0,-1 0 0 0 0,1-1 0 0 0,0 1 0 0 0,-1 0 1 0 0,1-1-1 0 0,0 1 0 0 0,0 0 0 0 0,0-1 0 0 0,0 1 0 0 0,-1 0 0 0 0,1 0 0 0 0,0 0 0 0 0,17 27-4706 0 0,-7-19 3644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16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8 760 180 0 0,'8'4'1376'0'0,"36"15"2995"0"0,-42-18-4059 0 0,-1 0 1 0 0,1-1 0 0 0,0 1 0 0 0,0 0 0 0 0,-1-1 0 0 0,1 0 0 0 0,0 1 0 0 0,0-1 0 0 0,0 0 0 0 0,-1 0 0 0 0,1 0 0 0 0,0 0 0 0 0,0 0 0 0 0,0 0 0 0 0,0-1 0 0 0,-1 1 0 0 0,1-1 0 0 0,3 0 0 0 0,-20-31 1908 0 0,0-1-2011 0 0,2 1 1 0 0,1-2-1 0 0,1 1 0 0 0,3-2 1 0 0,0 1-1 0 0,2-1 0 0 0,2 0 0 0 0,0-51 1 0 0,4 65-222 0 0,1 0 0 0 0,1 1 0 0 0,1-1 0 0 0,1 0 0 0 0,1 1 1 0 0,0 0-1 0 0,2 0 0 0 0,0 1 0 0 0,1-1 0 0 0,1 2 0 0 0,1-1 0 0 0,1 1 0 0 0,0 1 1 0 0,1 0-1 0 0,25-26 0 0 0,-31 37-46 0 0,0-1 1 0 0,1 1 0 0 0,0 1-1 0 0,1-1 1 0 0,-1 1 0 0 0,1 0-1 0 0,0 1 1 0 0,0 0 0 0 0,0 0-1 0 0,10-2 1 0 0,-15 5 25 0 0,0 0-1 0 0,0 1 1 0 0,1 0-1 0 0,-1-1 1 0 0,0 1-1 0 0,1 0 1 0 0,-1 0-1 0 0,0 1 0 0 0,1-1 1 0 0,-1 1-1 0 0,0 0 1 0 0,0-1-1 0 0,1 2 1 0 0,-1-1-1 0 0,0 0 1 0 0,0 0-1 0 0,0 1 1 0 0,0 0-1 0 0,-1 0 1 0 0,1 0-1 0 0,0 0 1 0 0,-1 0-1 0 0,1 0 1 0 0,-1 0-1 0 0,0 1 1 0 0,1 0-1 0 0,-1-1 1 0 0,3 7-1 0 0,3 5 18 0 0,0 0 0 0 0,-1 1 0 0 0,-1 0 0 0 0,0 0 0 0 0,7 32 0 0 0,8 84 119 0 0,-9-45-46 0 0,5 21-8 0 0,17 87-2735 0 0,-34-193 2529 0 0,1 1 0 0 0,-1 0 0 0 0,1-1 0 0 0,-1 1 0 0 0,1 0 0 0 0,0-1 0 0 0,-1 1 0 0 0,1-1 0 0 0,0 1-1 0 0,0-1 1 0 0,0 0 0 0 0,0 1 0 0 0,0-1 0 0 0,0 0 0 0 0,1 0 0 0 0,-1 1 0 0 0,0-1 0 0 0,1 0 0 0 0,-1 0 0 0 0,0 0-1 0 0,1-1 1 0 0,0 1 0 0 0,-1 0 0 0 0,1-1 0 0 0,-1 1 0 0 0,1-1 0 0 0,0 1 0 0 0,-1-1 0 0 0,1 0 0 0 0,0 1 0 0 0,-1-1-1 0 0,1 0 1 0 0,0 0 0 0 0,2-1 0 0 0,1 0-340 0 0,1 0 0 0 0,0 0 0 0 0,-1-1 0 0 0,0 0 0 0 0,0 0 1 0 0,1-1-1 0 0,-1 1 0 0 0,0-1 0 0 0,5-4 0 0 0,6-6-674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16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606 18 980 0 0,'-1'-1'171'0'0,"0"0"0"0"0,0 0 0 0 0,0-1 0 0 0,0 1 0 0 0,1 0 0 0 0,-1 0 0 0 0,-1 0 0 0 0,1 0 0 0 0,0 0 0 0 0,0 0 0 0 0,0 0 0 0 0,0 1 0 0 0,-1-1-1 0 0,1 0 1 0 0,0 1 0 0 0,-1-1 0 0 0,1 1 0 0 0,-1-1 0 0 0,1 1 0 0 0,-1 0 0 0 0,1-1 0 0 0,0 1 0 0 0,-1 0 0 0 0,1 0 0 0 0,-1 0 0 0 0,1 0 0 0 0,-1 0 0 0 0,1 0 0 0 0,-3 1 0 0 0,-46 3 959 0 0,-11 6-686 0 0,-1 2 1 0 0,-78 26-1 0 0,119-31-1032 0 0,1 1 0 0 0,0 0 0 0 0,1 2 0 0 0,0 1-1 0 0,0 0 1 0 0,1 1 0 0 0,0 1 0 0 0,1 0 0 0 0,1 2-1 0 0,-19 20 1 0 0,5 3-818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17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55 892 0 0,'5'-3'8734'0'0,"9"9"-4955"0"0,7 9-1112 0 0,-12-7-2334 0 0,-1 0 0 0 0,1 1 1 0 0,-1 0-1 0 0,-1 1 0 0 0,1 0 0 0 0,-2 0 0 0 0,10 19 1 0 0,-12-22-334 0 0,0 1 0 0 0,-1-1 0 0 0,0 1 0 0 0,-1 0 0 0 0,0 0 0 0 0,0 1 0 0 0,0-1 0 0 0,-1 0 1 0 0,0 0-1 0 0,-1 1 0 0 0,0-1 0 0 0,-1 9 0 0 0,1-15-7 0 0,0 0 1 0 0,0 0-1 0 0,0 0 1 0 0,-1 0-1 0 0,1-1 1 0 0,0 1-1 0 0,-1 0 0 0 0,0 0 1 0 0,1-1-1 0 0,-1 1 1 0 0,0 0-1 0 0,0-1 0 0 0,1 1 1 0 0,-1-1-1 0 0,-1 1 1 0 0,1-1-1 0 0,0 1 0 0 0,0-1 1 0 0,0 0-1 0 0,-1 0 1 0 0,1 1-1 0 0,-1-1 0 0 0,1 0 1 0 0,-1 0-1 0 0,1 0 1 0 0,-1-1-1 0 0,0 1 0 0 0,1 0 1 0 0,-1-1-1 0 0,0 1 1 0 0,1-1-1 0 0,-1 1 0 0 0,0-1 1 0 0,0 0-1 0 0,0 0 1 0 0,0 0-1 0 0,1 0 1 0 0,-1 0-1 0 0,0 0 0 0 0,0 0 1 0 0,0 0-1 0 0,1-1 1 0 0,-4 0-1 0 0,-1-2-11 0 0,0 1-1 0 0,1-1 1 0 0,0 0 0 0 0,-1 0-1 0 0,1-1 1 0 0,0 0 0 0 0,0 0 0 0 0,1 0-1 0 0,-1 0 1 0 0,1-1 0 0 0,0 1-1 0 0,-3-7 1 0 0,0 1 18 0 0,0-2-1 0 0,1 1 1 0 0,1-1-1 0 0,0 0 1 0 0,0 0-1 0 0,1 0 1 0 0,1 0 0 0 0,0-1-1 0 0,-2-25 1 0 0,5 33-134 0 0,0-1 1 0 0,0 1-1 0 0,1 0 1 0 0,-1 0 0 0 0,1-1-1 0 0,0 1 1 0 0,1 0-1 0 0,-1 0 1 0 0,1 0-1 0 0,0 0 1 0 0,4-7 0 0 0,-3 8-221 0 0,0 1 1 0 0,0-1-1 0 0,0 1 1 0 0,0-1 0 0 0,0 1-1 0 0,1 0 1 0 0,-1 1-1 0 0,1-1 1 0 0,0 1-1 0 0,0-1 1 0 0,0 1 0 0 0,0 0-1 0 0,0 0 1 0 0,0 1-1 0 0,7-2 1 0 0,0 0-1034 0 0,0 1 0 0 0,1 0 0 0 0,0 1 0 0 0,-1 0 0 0 0,16 1 1 0 0,-6 2-224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17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42 836 0 0,'27'6'8520'0'0,"-8"11"-3660"0"0,-14-10-4300 0 0,-1 1-1 0 0,0 0 0 0 0,-1-1 1 0 0,5 14-1 0 0,-6-16-568 0 0,0 1-1 0 0,0 0 0 0 0,0-1 1 0 0,1 1-1 0 0,0-1 1 0 0,0 0-1 0 0,0 1 0 0 0,7 5 1 0 0,-10-11-2 0 0,0 1 0 0 0,0-1 1 0 0,0 0-1 0 0,1 0 0 0 0,-1 0 0 0 0,0 0 1 0 0,0 0-1 0 0,1 0 0 0 0,-1 0 0 0 0,0 0 1 0 0,0 1-1 0 0,1-1 0 0 0,-1 0 0 0 0,0 0 0 0 0,1 0 1 0 0,-1 0-1 0 0,0 0 0 0 0,0 0 0 0 0,1 0 1 0 0,-1-1-1 0 0,0 1 0 0 0,0 0 0 0 0,1 0 1 0 0,-1 0-1 0 0,0 0 0 0 0,0 0 0 0 0,1 0 1 0 0,-1 0-1 0 0,0-1 0 0 0,0 1 0 0 0,0 0 1 0 0,1 0-1 0 0,-1 0 0 0 0,0 0 0 0 0,0-1 1 0 0,0 1-1 0 0,0 0 0 0 0,1 0 0 0 0,-1 0 1 0 0,0-1-1 0 0,9-17-240 0 0,2-20 37 0 0,-10 36 201 0 0,4-27-114 0 0,-4 21 160 0 0,0 1 1 0 0,1-1-1 0 0,-1 1 0 0 0,2 0 1 0 0,-1-1-1 0 0,1 1 0 0 0,3-7 1 0 0,-5 12-20 0 0,0 1 1 0 0,0 0-1 0 0,0 0 0 0 0,0 0 1 0 0,0 0-1 0 0,0 0 0 0 0,0 0 1 0 0,0 1-1 0 0,0-1 1 0 0,0 0-1 0 0,0 0 0 0 0,1 1 1 0 0,-1-1-1 0 0,0 1 1 0 0,1-1-1 0 0,-1 1 0 0 0,0 0 1 0 0,2-1-1 0 0,0 1 6 0 0,0 0 0 0 0,-1 0 1 0 0,1 1-1 0 0,0-1 0 0 0,-1 0 0 0 0,1 1 0 0 0,0 0 1 0 0,-1 0-1 0 0,1 0 0 0 0,-1 0 0 0 0,1 0 0 0 0,3 3 1 0 0,16 11-428 0 0,0 1 0 0 0,-1 1 0 0 0,0 1 1 0 0,33 39-1 0 0,-25-27-1794 0 0,32 27 0 0 0,99 66-6453 0 0,-125-96 7132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18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4 313 1000 0 0,'35'109'8976'0'0,"10"38"-3447"0"0,-5 71-3189 0 0,-40-190-2409 0 0,0-28 63 0 0,-1 0-1 0 0,1 0 0 0 0,0 0 1 0 0,-1 0-1 0 0,1 0 1 0 0,-1 0-1 0 0,1 0 1 0 0,0 0-1 0 0,-1 0 0 0 0,1 0 1 0 0,-1 0-1 0 0,1 0 1 0 0,0 0-1 0 0,-1 0 1 0 0,1 0-1 0 0,-1 0 0 0 0,1 0 1 0 0,0-1-1 0 0,-1 1 1 0 0,1 0-1 0 0,0 0 1 0 0,-1 0-1 0 0,1-1 0 0 0,0 1 1 0 0,-1 0-1 0 0,1-1 1 0 0,0 1-1 0 0,0 0 1 0 0,-1 0-1 0 0,1-1 1 0 0,0 1-1 0 0,0 0 0 0 0,0-1 1 0 0,-1 0-1 0 0,-28-47-224 0 0,12 4 17 0 0,1 0 0 0 0,3-2 0 0 0,2 0 0 0 0,2 0-1 0 0,2-1 1 0 0,2 0 0 0 0,1 0 0 0 0,3-1 0 0 0,10-84 0 0 0,-7 113 168 0 0,1-1 0 0 0,1 1 1 0 0,1 0-1 0 0,13-32 0 0 0,-16 45 77 0 0,1 1-1 0 0,-1 0 1 0 0,1 0-1 0 0,0 0 1 0 0,0 0-1 0 0,0 1 1 0 0,1-1-1 0 0,-1 1 1 0 0,1 0-1 0 0,0 0 0 0 0,1 0 1 0 0,-1 0-1 0 0,1 1 1 0 0,-1 0-1 0 0,1-1 1 0 0,0 2-1 0 0,0-1 1 0 0,0 1-1 0 0,1 0 1 0 0,8-3-1 0 0,-11 5-11 0 0,0-1-1 0 0,-1 1 1 0 0,1 0-1 0 0,0 0 0 0 0,0 0 1 0 0,0 0-1 0 0,0 1 0 0 0,0-1 1 0 0,0 1-1 0 0,-1 0 0 0 0,1 0 1 0 0,0 0-1 0 0,0 0 0 0 0,-1 0 1 0 0,1 0-1 0 0,-1 1 1 0 0,1-1-1 0 0,2 3 0 0 0,-1 0-9 0 0,1 1-1 0 0,-1-1 1 0 0,0 1-1 0 0,0 0 1 0 0,0 0-1 0 0,-1 0 1 0 0,0 0-1 0 0,3 8 1 0 0,1 2-32 0 0,-1 1 0 0 0,-1 0 0 0 0,0 0 0 0 0,-2 0 0 0 0,4 25 0 0 0,-7-26-190 0 0,0 0 0 0 0,0 0-1 0 0,-2 0 1 0 0,0 0-1 0 0,0-1 1 0 0,-2 1 0 0 0,1-1-1 0 0,-9 19 1 0 0,8-24-316 0 0,0 0 0 0 0,0-1 1 0 0,-1 0-1 0 0,0 0 0 0 0,0 0 0 0 0,-9 9 1 0 0,10-13-47 0 0,1 0 1 0 0,-1-1-1 0 0,0 0 1 0 0,0 0-1 0 0,0 0 1 0 0,0-1 0 0 0,0 1-1 0 0,-1-1 1 0 0,1 0-1 0 0,-1 0 1 0 0,1-1 0 0 0,-10 3-1 0 0,4-2-774 0 0,0 0 166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18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25 388 0 0,'2'1'252'0'0,"0"0"0"0"0,0 0 1 0 0,1 0-1 0 0,-1 0 0 0 0,0 0 0 0 0,0 0 0 0 0,0 0 1 0 0,0 1-1 0 0,0-1 0 0 0,0 1 0 0 0,-1 0 0 0 0,1 0 1 0 0,0-1-1 0 0,-1 1 0 0 0,0 0 0 0 0,1 0 0 0 0,-1 0 1 0 0,0 1-1 0 0,0-1 0 0 0,0 0 0 0 0,0 0 0 0 0,0 0 1 0 0,-1 1-1 0 0,1-1 0 0 0,-1 1 0 0 0,1 3 1 0 0,1 8 427 0 0,-1 0 0 0 0,-1 1 0 0 0,-2 20 0 0 0,1-7 844 0 0,-3 7 41 0 0,3-30-1323 0 0,0 1 1 0 0,0-1 0 0 0,1 1-1 0 0,-1-1 1 0 0,1 1-1 0 0,0-1 1 0 0,1 1 0 0 0,0-1-1 0 0,-1 1 1 0 0,2-1 0 0 0,1 6-1 0 0,-2-10-228 0 0,0 0-1 0 0,0 0 1 0 0,1 0-1 0 0,-1 0 0 0 0,1 0 1 0 0,-1-1-1 0 0,0 1 1 0 0,1 0-1 0 0,-1-1 1 0 0,1 0-1 0 0,-1 1 1 0 0,1-1-1 0 0,-1 0 1 0 0,1 0-1 0 0,0 1 1 0 0,-1-1-1 0 0,1 0 1 0 0,-1-1-1 0 0,1 1 1 0 0,-1 0-1 0 0,1 0 0 0 0,-1-1 1 0 0,1 1-1 0 0,-1-1 1 0 0,1 1-1 0 0,-1-1 1 0 0,1 0-1 0 0,1-1 1 0 0,44-22-283 0 0,-38 17 108 0 0,0-1 1 0 0,0 0-1 0 0,0-1 0 0 0,-1 0 1 0 0,0 0-1 0 0,-1-1 0 0 0,0 0 0 0 0,-1-1 1 0 0,9-18-1 0 0,-11 23 48 0 0,-2 0 0 0 0,1 0 0 0 0,-1 0 0 0 0,0 0-1 0 0,0-1 1 0 0,0 1 0 0 0,-1-1 0 0 0,0 0 0 0 0,0 1 0 0 0,-1-1 0 0 0,0 0 0 0 0,0 1 0 0 0,-1-1 0 0 0,1 0 0 0 0,-2 1-1 0 0,1-1 1 0 0,-1 1 0 0 0,0-1 0 0 0,-2-6 0 0 0,2 11 103 0 0,0 1 0 0 0,0-1 0 0 0,0 0 0 0 0,0 0 0 0 0,-1 1-1 0 0,1-1 1 0 0,0 1 0 0 0,-1 0 0 0 0,1 0 0 0 0,-1 0 0 0 0,1 0 0 0 0,-1 0 0 0 0,1 0 0 0 0,-1 1-1 0 0,0-1 1 0 0,1 1 0 0 0,-1 0 0 0 0,0 0 0 0 0,1 0 0 0 0,-1 0 0 0 0,0 0 0 0 0,1 1 0 0 0,-1-1-1 0 0,0 1 1 0 0,-2 0 0 0 0,-68 21-892 0 0,38-7-1221 0 0,15-2-2238 0 0,30-8 371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19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58 369 984 0 0,'74'124'5387'0'0,"-38"-52"-3304"0"0,-3 2-1 0 0,28 92 1 0 0,-62-159-1783 0 0,-9-14-182 0 0,-9-17-29 0 0,-27-53-67 0 0,4-2 0 0 0,-58-152 0 0 0,91 206-91 0 0,1-1 0 0 0,0 1 0 0 0,2-1 1 0 0,1-1-1 0 0,2 1 0 0 0,0-1 0 0 0,1-28 0 0 0,3 47 53 0 0,-1-1 0 0 0,1 1 0 0 0,1 0 0 0 0,0 1 0 0 0,0-1 0 0 0,0 0 0 0 0,1 0 0 0 0,0 1 0 0 0,1 0 0 0 0,-1 0 0 0 0,10-13 0 0 0,-9 15 15 0 0,1 0 0 0 0,-1 1 0 0 0,1 0 0 0 0,0 0 0 0 0,0 0 0 0 0,1 1-1 0 0,-1-1 1 0 0,1 1 0 0 0,-1 1 0 0 0,1-1 0 0 0,0 1 0 0 0,0 0 0 0 0,0 0 0 0 0,1 1-1 0 0,-1-1 1 0 0,0 1 0 0 0,8 0 0 0 0,-4 1 7 0 0,0 1-1 0 0,1-1 1 0 0,-1 2 0 0 0,1-1-1 0 0,-1 1 1 0 0,0 1-1 0 0,0 0 1 0 0,0 0 0 0 0,0 1-1 0 0,-1 0 1 0 0,0 1-1 0 0,1 0 1 0 0,-1 1 0 0 0,-1 0-1 0 0,1 0 1 0 0,-1 0 0 0 0,-1 1-1 0 0,1 1 1 0 0,-1-1-1 0 0,0 1 1 0 0,6 10 0 0 0,-8-13-83 0 0,-1 1 0 0 0,-1 0 0 0 0,1 0 0 0 0,-1 0 0 0 0,0 0 0 0 0,-1 0 0 0 0,1 1 0 0 0,-1-1 0 0 0,0 1 0 0 0,-1 0 0 0 0,0-1 1 0 0,0 1-1 0 0,0 0 0 0 0,-1 0 0 0 0,0 0 0 0 0,0 0 0 0 0,-1-1 0 0 0,1 1 0 0 0,-2 0 0 0 0,1 0 0 0 0,-1-1 0 0 0,0 1 0 0 0,0-1 1 0 0,-1 1-1 0 0,0-1 0 0 0,0 0 0 0 0,0 0 0 0 0,-1 0 0 0 0,0-1 0 0 0,0 1 0 0 0,0-1 0 0 0,-10 9 0 0 0,4-6-453 0 0,-1-1-1 0 0,0-1 1 0 0,0 0 0 0 0,0 0-1 0 0,-1-1 1 0 0,0 0 0 0 0,0-1-1 0 0,0-1 1 0 0,0 0-1 0 0,0 0 1 0 0,-1-1 0 0 0,1-1-1 0 0,-16 0 1 0 0,-12 0-911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20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1 247 60 0 0,'1'-4'10816'0'0,"2"10"-8081"0"0,1 8-3167 0 0,-2-7 1690 0 0,4 9-1066 0 0,-1-1 1 0 0,2 0-1 0 0,0-1 0 0 0,1 1 0 0 0,0-1 0 0 0,1-1 0 0 0,1 0 1 0 0,20 22-1 0 0,-26-31-203 0 0,1 1 0 0 0,-1-1 0 0 0,1 0 1 0 0,0-1-1 0 0,1 0 0 0 0,-1 1 0 0 0,1-2 0 0 0,-1 1 0 0 0,1 0 1 0 0,9 1-1 0 0,-12-3 5 0 0,-1-1 0 0 0,1 1 1 0 0,-1-1-1 0 0,1 0 0 0 0,-1 0 0 0 0,1 0 1 0 0,-1-1-1 0 0,1 1 0 0 0,-1 0 1 0 0,0-1-1 0 0,1 0 0 0 0,-1 1 0 0 0,0-1 1 0 0,1 0-1 0 0,-1 0 0 0 0,0-1 0 0 0,0 1 1 0 0,0 0-1 0 0,0-1 0 0 0,0 1 1 0 0,0-1-1 0 0,0 0 0 0 0,0 1 0 0 0,-1-1 1 0 0,1 0-1 0 0,-1 0 0 0 0,1 0 1 0 0,-1 0-1 0 0,1-3 0 0 0,8-17-135 0 0,0 0 0 0 0,-2-1 1 0 0,-1 0-1 0 0,-1 0 0 0 0,-1 0 0 0 0,-1-1 0 0 0,-1 0 0 0 0,0-29 0 0 0,0 10-267 0 0,13-55-1 0 0,-16 95 415 0 0,0 1 1 0 0,0-1 0 0 0,1 1 0 0 0,-1-1-1 0 0,1 1 1 0 0,0 0 0 0 0,0-1-1 0 0,0 1 1 0 0,0 0 0 0 0,0 0 0 0 0,0 0-1 0 0,1 0 1 0 0,-1 0 0 0 0,0 0 0 0 0,1 0-1 0 0,0 0 1 0 0,0 0 0 0 0,-1 1-1 0 0,1-1 1 0 0,0 1 0 0 0,0-1 0 0 0,0 1-1 0 0,3-1 1 0 0,-2 1 7 0 0,-1 1-1 0 0,0 1 0 0 0,1-1 1 0 0,-1 0-1 0 0,1 0 1 0 0,-1 1-1 0 0,0-1 1 0 0,1 1-1 0 0,-1 0 0 0 0,0 0 1 0 0,0 0-1 0 0,0 0 1 0 0,0 0-1 0 0,1 0 1 0 0,-1 1-1 0 0,-1-1 0 0 0,1 1 1 0 0,3 2-1 0 0,6 7-23 0 0,0 0 1 0 0,-1 1-1 0 0,-1 0 0 0 0,0 1 0 0 0,-1 0 0 0 0,7 14 1 0 0,5 12-492 0 0,-7-14-1798 0 0,19 49 1 0 0,-19-52-381 0 0,-13-22 2585 0 0,0 0 1 0 0,0 1 0 0 0,0-1-1 0 0,0 0 1 0 0,0 1 0 0 0,0-1-1 0 0,1 1 1 0 0,-1-1 0 0 0,0 0-1 0 0,0 1 1 0 0,0-1 0 0 0,1 0-1 0 0,-1 0 1 0 0,0 1 0 0 0,1-1-1 0 0,-1 0 1 0 0,0 0 0 0 0,1 1-1 0 0,-1-1 1 0 0,0 0 0 0 0,1 0-1 0 0,-1 0 1 0 0,0 1 0 0 0,1-1-1 0 0,-1 0 1 0 0,0 0 0 0 0,1 0-1 0 0,-1 0 1 0 0,1 0 0 0 0,-1 0-1 0 0,0 0 1 0 0,1 0 0 0 0,-1 0-1 0 0,1 0 1 0 0,-1 0 0 0 0,0 0-1 0 0,1 0 1 0 0,-1 0 0 0 0,1 0-1 0 0,-1-1 1 0 0,0 1 0 0 0,1 0-1 0 0,-1 0 1 0 0,0 0 0 0 0,1-1-1 0 0,-1 1 1 0 0,0 0-1 0 0,1 0 1 0 0,-1-1 0 0 0,0 1-1 0 0,1 0 1 0 0,0-7-1075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0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1 348 728 0 0,'2'-15'864'0'0,"1"1"0"0"0,1-1 1 0 0,0 1-1 0 0,1 0 0 0 0,0 0 0 0 0,1 0 0 0 0,1 1 1 0 0,0 0-1 0 0,1 0 0 0 0,0 1 0 0 0,1 0 0 0 0,1 1 1 0 0,-1-1-1 0 0,18-13 0 0 0,-13 13-155 0 0,1 0 1 0 0,1 2-1 0 0,0 0 1 0 0,24-12-1 0 0,-17 12-667 0 0,1 1 0 0 0,0 1 0 0 0,25-5 0 0 0,110-13-3007 0 0,-115 23 28 0 0,0 2 1 0 0,0 1 0 0 0,65 9 0 0 0,-64-2 1124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20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70 192 0 0,'-1'-4'507'0'0,"2"-1"0"0"0,-1 0-1 0 0,0 0 1 0 0,1 1 0 0 0,0-1 0 0 0,0 1 0 0 0,0-1-1 0 0,1 1 1 0 0,0-1 0 0 0,0 1 0 0 0,0 0 0 0 0,3-5-1 0 0,-5 8-355 0 0,1 1-1 0 0,-1-1 1 0 0,1 1-1 0 0,-1-1 0 0 0,0 1 1 0 0,1 0-1 0 0,0-1 0 0 0,-1 1 1 0 0,1-1-1 0 0,-1 1 0 0 0,1 0 1 0 0,-1 0-1 0 0,1-1 1 0 0,0 1-1 0 0,-1 0 0 0 0,1 0 1 0 0,0 0-1 0 0,-1-1 0 0 0,1 1 1 0 0,0 0-1 0 0,-1 0 0 0 0,1 0 1 0 0,0 0-1 0 0,-1 0 1 0 0,1 0-1 0 0,0 1 0 0 0,-1-1 1 0 0,1 0-1 0 0,0 0 0 0 0,0 1 1 0 0,1 0-9 0 0,0 1 0 0 0,0-1 0 0 0,0 1 1 0 0,0 0-1 0 0,0 0 0 0 0,0 0 0 0 0,-1 0 0 0 0,1 0 1 0 0,-1 0-1 0 0,1 1 0 0 0,-1-1 0 0 0,2 4 1 0 0,17 45 372 0 0,-1 0 1 0 0,18 85-1 0 0,-19-70-769 0 0,-9-28-154 0 0,27 83-1999 0 0,-31-108 1397 0 0,0 0 0 0 0,1-1 0 0 0,0 0 0 0 0,1 0 0 0 0,1 0 0 0 0,15 18 0 0 0,-22-28 690 0 0,1 0 1 0 0,0 0 0 0 0,0 0 0 0 0,0-1-1 0 0,0 1 1 0 0,1 0 0 0 0,-1-1-1 0 0,0 0 1 0 0,6 3 0 0 0,7 0-946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20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275 182 276 0 0,'5'-8'482'0'0,"0"-1"1"0"0,-1 1-1 0 0,0-1 0 0 0,0 0 0 0 0,-1 0 1 0 0,-1 0-1 0 0,4-19 0 0 0,-6 25-426 0 0,0 0-1 0 0,0 0 1 0 0,-1-1-1 0 0,1 1 1 0 0,-1 0-1 0 0,0 0 0 0 0,1 0 1 0 0,-2-1-1 0 0,1 1 1 0 0,0 0-1 0 0,0 0 1 0 0,-1 1-1 0 0,0-1 1 0 0,1 0-1 0 0,-1 0 0 0 0,0 1 1 0 0,-1-1-1 0 0,1 1 1 0 0,0 0-1 0 0,-1 0 1 0 0,1 0-1 0 0,-1 0 0 0 0,0 0 1 0 0,1 0-1 0 0,-1 0 1 0 0,-5-1-1 0 0,3 0 47 0 0,-1 0-1 0 0,0 1 1 0 0,-1-1 0 0 0,1 1-1 0 0,0 0 1 0 0,-1 1 0 0 0,1 0-1 0 0,-1 0 1 0 0,1 0-1 0 0,-1 1 1 0 0,1 0 0 0 0,-1 0-1 0 0,0 0 1 0 0,1 1 0 0 0,-1 0-1 0 0,1 0 1 0 0,0 1-1 0 0,-1 0 1 0 0,1 0 0 0 0,0 1-1 0 0,0-1 1 0 0,0 1 0 0 0,0 1-1 0 0,1-1 1 0 0,-1 1 0 0 0,1 0-1 0 0,0 0 1 0 0,-5 5-1 0 0,2-1 53 0 0,0 1 0 0 0,1-1 1 0 0,1 1-1 0 0,-1 0 0 0 0,1 0 0 0 0,1 1 0 0 0,0 0 0 0 0,0 0 0 0 0,1 0 0 0 0,0 1 0 0 0,1-1 0 0 0,0 1 0 0 0,1 0 0 0 0,0 0 0 0 0,0 21 0 0 0,2-13-59 0 0,1 0 0 0 0,1 0 0 0 0,0-1 0 0 0,10 32 0 0 0,-11-44-75 0 0,1 0 0 0 0,0 0 0 0 0,1 0 0 0 0,-1 0 0 0 0,1 0 0 0 0,0-1 0 0 0,1 0 0 0 0,-1 1 0 0 0,1-1 0 0 0,0 0 0 0 0,0 0 0 0 0,1-1 0 0 0,-1 0 0 0 0,1 1 0 0 0,0-1 0 0 0,0-1 0 0 0,8 5 0 0 0,-12-7-13 0 0,1-1 0 0 0,-1 1-1 0 0,1-1 1 0 0,-1 1 0 0 0,1-1-1 0 0,-1 0 1 0 0,1 1 0 0 0,0-1-1 0 0,-1 0 1 0 0,1 0 0 0 0,0 0-1 0 0,-1 0 1 0 0,1 0-1 0 0,-1-1 1 0 0,1 1 0 0 0,0 0-1 0 0,-1-1 1 0 0,1 1 0 0 0,-1-1-1 0 0,1 0 1 0 0,-1 1 0 0 0,3-3-1 0 0,-1 1-2 0 0,0 0 0 0 0,0-1-1 0 0,-1 0 1 0 0,1 1 0 0 0,-1-1-1 0 0,0 0 1 0 0,0 0 0 0 0,0-1-1 0 0,3-5 1 0 0,0-3-8 0 0,0 0 0 0 0,-1-1 0 0 0,-1 1 0 0 0,4-23 0 0 0,-3-10-11 0 0,-5-86-1 0 0,0 49 580 0 0,0 82-555 0 0,1 0-1 0 0,0 0 0 0 0,0-1 1 0 0,0 1-1 0 0,0 0 1 0 0,0 0-1 0 0,0 0 0 0 0,0 0 1 0 0,0-1-1 0 0,0 1 1 0 0,0 0-1 0 0,0 0 1 0 0,0 0-1 0 0,0 0 0 0 0,0-1 1 0 0,0 1-1 0 0,0 0 1 0 0,0 0-1 0 0,0 0 0 0 0,0 0 1 0 0,0 0-1 0 0,0-1 1 0 0,1 1-1 0 0,-1 0 0 0 0,0 0 1 0 0,0 0-1 0 0,0 0 1 0 0,0 0-1 0 0,0-1 1 0 0,0 1-1 0 0,0 0 0 0 0,1 0 1 0 0,-1 0-1 0 0,0 0 1 0 0,0 0-1 0 0,0 0 0 0 0,0 0 1 0 0,0 0-1 0 0,1 0 1 0 0,-1-1-1 0 0,0 1 0 0 0,0 0 1 0 0,0 0-1 0 0,0 0 1 0 0,1 0-1 0 0,-1 0 1 0 0,0 0-1 0 0,0 0 0 0 0,0 0 1 0 0,1 0-1 0 0,8 8 261 0 0,8 15-1 0 0,10 24-376 0 0,-2 1 0 0 0,20 54 0 0 0,2 37-4668 0 0,-41-124 3395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21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54 1000 0 0,'0'-3'314'0'0,"0"0"0"0"0,0 0 1 0 0,0 0-1 0 0,1 0 0 0 0,-1 0 0 0 0,1 1 0 0 0,-1-1 0 0 0,1 0 0 0 0,0 0 0 0 0,0 0 1 0 0,0 0-1 0 0,1 1 0 0 0,-1-1 0 0 0,1 1 0 0 0,-1-1 0 0 0,1 1 0 0 0,3-4 1 0 0,3 20 2764 0 0,0 19-1632 0 0,37 221 1777 0 0,-28-169-3396 0 0,-8-32-850 0 0,17 53 1 0 0,-21-89-121 0 0,2 1 0 0 0,0-1 0 0 0,17 27 0 0 0,-23-41 852 0 0,0-1 0 0 0,1 0 1 0 0,-1 1-1 0 0,1-1 0 0 0,0 0 0 0 0,0 0 0 0 0,0 0 0 0 0,0 0 0 0 0,0-1 1 0 0,0 1-1 0 0,0 0 0 0 0,1-1 0 0 0,-1 0 0 0 0,0 1 0 0 0,1-1 1 0 0,-1 0-1 0 0,5 1 0 0 0,3 0-1167 0 0</inkml:trace>
  <inkml:trace contextRef="#ctx0" brushRef="#br0" timeOffset="1">515 416 12 0 0,'30'-60'5623'0'0,"-30"60"-5602"0"0,0-1 0 0 0,0 1 0 0 0,0 0-1 0 0,0 0 1 0 0,0 0 0 0 0,0 0 0 0 0,0 0-1 0 0,0-1 1 0 0,0 1 0 0 0,0 0 0 0 0,0 0 0 0 0,1 0-1 0 0,-1 0 1 0 0,0 0 0 0 0,0-1 0 0 0,0 1 0 0 0,0 0-1 0 0,0 0 1 0 0,0 0 0 0 0,-1 0 0 0 0,1-1-1 0 0,0 1 1 0 0,0 0 0 0 0,0 0 0 0 0,0 0 0 0 0,0 0-1 0 0,0 0 1 0 0,0-1 0 0 0,0 1 0 0 0,0 0 0 0 0,0 0-1 0 0,0 0 1 0 0,0 0 0 0 0,-1 0 0 0 0,1 0-1 0 0,0-1 1 0 0,0 1 0 0 0,0 0 0 0 0,0 0 0 0 0,0 0-1 0 0,0 0 1 0 0,-1 0 0 0 0,1 0 0 0 0,0 0 0 0 0,0 0-1 0 0,0 0 1 0 0,0 0 0 0 0,0 0 0 0 0,-1 0-1 0 0,-12-1 567 0 0,-11 6-25 0 0,-32 10-450 0 0,1 3-1 0 0,2 2 0 0 0,0 2 1 0 0,1 3-1 0 0,1 2 0 0 0,-68 48 1 0 0,110-68-683 0 0,1 0 0 0 0,-1 0 0 0 0,-12 15 0 0 0,20-20 351 0 0,-1 0-1 0 0,0 0 1 0 0,0 0 0 0 0,1 1-1 0 0,-1-1 1 0 0,1 0-1 0 0,0 1 1 0 0,0-1-1 0 0,0 1 1 0 0,0-1-1 0 0,0 1 1 0 0,0 0-1 0 0,1-1 1 0 0,-1 1 0 0 0,1 0-1 0 0,0-1 1 0 0,0 1-1 0 0,0 0 1 0 0,0 0-1 0 0,0-1 1 0 0,1 4-1 0 0,8 8-948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21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30 278 204 0 0,'5'3'507'0'0,"-1"-1"0"0"0,1 1 1 0 0,-1 0-1 0 0,0 0 0 0 0,0 0 0 0 0,0 1 1 0 0,-1 0-1 0 0,1-1 0 0 0,-1 1 0 0 0,0 0 0 0 0,0 1 1 0 0,0-1-1 0 0,-1 0 0 0 0,4 8 0 0 0,2 7 618 0 0,-2 1-1 0 0,7 27 1 0 0,-2-6 346 0 0,20 93 184 0 0,-17-61-4743 0 0,-12-67 867 0 0,1-24-3814 0 0,-3 0 4243 0 0</inkml:trace>
  <inkml:trace contextRef="#ctx0" brushRef="#br0" timeOffset="1">0 71 248 0 0,'1'-4'488'0'0,"-1"1"0"0"0,1-1 0 0 0,0 0 0 0 0,0 0 0 0 0,0 1 0 0 0,1-1 0 0 0,2-6 0 0 0,5-19 4965 0 0,-9 29-5438 0 0,0 0 0 0 0,0 0 0 0 0,1-1 0 0 0,-1 1 0 0 0,0 0 0 0 0,0 0 0 0 0,0-1 0 0 0,0 1 0 0 0,0 0 0 0 0,0 0 0 0 0,0 0 0 0 0,0-1 0 0 0,0 1 0 0 0,0 0 0 0 0,1 0 0 0 0,-1 0 0 0 0,0-1 0 0 0,0 1 0 0 0,0 0 0 0 0,0 0 0 0 0,1 0 0 0 0,-1 0 0 0 0,0-1 0 0 0,0 1 1 0 0,0 0-1 0 0,1 0 0 0 0,-1 0 0 0 0,0 0 0 0 0,0 0 0 0 0,1 0 0 0 0,-1 0 0 0 0,0 0 0 0 0,0 0 0 0 0,1 0 0 0 0,-1 0 0 0 0,0 0 0 0 0,0 0 0 0 0,1 0 0 0 0,-1 0 0 0 0,0 0 0 0 0,0 0 0 0 0,0 0 0 0 0,1 0 0 0 0,-1 0 0 0 0,18 7-2244 0 0,16 13-2735 0 0,-34-19 4912 0 0,15 10-1475 0 0,0 2 210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21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89 149 112 0 0,'8'51'3836'0'0,"-6"-43"-3442"0"0,0 0-1 0 0,-1 0 0 0 0,0 0 1 0 0,0 1-1 0 0,-1-1 1 0 0,0 11-1 0 0,-4 3 567 0 0,2-14-352 0 0,1 0 0 0 0,-1-1-1 0 0,1 1 1 0 0,1 0 0 0 0,0-1-1 0 0,0 1 1 0 0,0 0 0 0 0,1 0 0 0 0,3 11-1 0 0,-4-18-573 0 0,1 0-1 0 0,0 0 0 0 0,-1-1 1 0 0,1 1-1 0 0,0 0 1 0 0,-1-1-1 0 0,1 1 1 0 0,0 0-1 0 0,0-1 0 0 0,0 1 1 0 0,0-1-1 0 0,0 0 1 0 0,0 1-1 0 0,0-1 0 0 0,0 0 1 0 0,-1 1-1 0 0,1-1 1 0 0,0 0-1 0 0,0 0 0 0 0,0 0 1 0 0,0 0-1 0 0,0 0 1 0 0,0 0-1 0 0,0 0 0 0 0,0 0 1 0 0,0 0-1 0 0,0-1 1 0 0,0 1-1 0 0,0 0 0 0 0,0 0 1 0 0,0-1-1 0 0,0 1 1 0 0,0-1-1 0 0,0 1 1 0 0,1-2-1 0 0,30-18 15 0 0,-23 13-55 0 0,-1-1 0 0 0,0-1 0 0 0,-1 1-1 0 0,0-2 1 0 0,-1 1 0 0 0,1 0 0 0 0,-2-1 0 0 0,1 0 0 0 0,-2-1 0 0 0,1 1 0 0 0,-1-1-1 0 0,-1 0 1 0 0,0 0 0 0 0,0 0 0 0 0,-1 0 0 0 0,0-20 0 0 0,-1 20-44 0 0,-1 0 0 0 0,-1 0 1 0 0,0 0-1 0 0,0 0 1 0 0,-1 0-1 0 0,-1 0 0 0 0,1 0 1 0 0,-2 1-1 0 0,0-1 1 0 0,-8-16-1 0 0,10 24-4 0 0,0 0 0 0 0,0 1 0 0 0,1-1 0 0 0,-2 1-1 0 0,1 0 1 0 0,0 0 0 0 0,0-1 0 0 0,-1 1 0 0 0,1 1 0 0 0,-1-1 0 0 0,1 0 0 0 0,-1 1 0 0 0,-3-2 0 0 0,0 1-5 0 0,0 0 0 0 0,0 0 1 0 0,1 1-1 0 0,-1 0 0 0 0,0 0 1 0 0,0 1-1 0 0,0-1 0 0 0,0 2 1 0 0,0-1-1 0 0,0 0 1 0 0,-7 2-1 0 0,7-1-230 0 0,-1 0 0 0 0,1 1 0 0 0,0 0 1 0 0,0 0-1 0 0,-1 0 0 0 0,1 1 0 0 0,1 0 0 0 0,-1 0 0 0 0,0 0 1 0 0,1 1-1 0 0,-1-1 0 0 0,1 1 0 0 0,0 1 0 0 0,1-1 1 0 0,-1 1-1 0 0,1 0 0 0 0,-8 10 0 0 0,12-14 4 0 0,-1 1-1 0 0,1 0 0 0 0,-1-1 1 0 0,1 1-1 0 0,-1 0 1 0 0,1 0-1 0 0,0-1 1 0 0,0 1-1 0 0,0 0 1 0 0,0 0-1 0 0,0-1 1 0 0,0 1-1 0 0,2 3 1 0 0,5 13-1963 0 0,2-7 1177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22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0 104 476 0 0,'22'-6'3323'0'0,"-12"6"-1463"0"0,3 5 636 0 0,-10-2-2094 0 0,1 1 1 0 0,-1 0-1 0 0,1 0 1 0 0,-1 0-1 0 0,-1 1 0 0 0,1-1 1 0 0,3 7-1 0 0,-4-8-456 0 0,18 37 1032 0 0,-15-28-867 0 0,0-1 0 0 0,1 0 0 0 0,0 0-1 0 0,1 0 1 0 0,0-1 0 0 0,16 16 0 0 0,-23-25-109 0 0,1-1 1 0 0,-1 0 0 0 0,0 1-1 0 0,1-1 1 0 0,-1 0 0 0 0,1 0-1 0 0,-1 1 1 0 0,0-1 0 0 0,1 0-1 0 0,-1 0 1 0 0,1 0-1 0 0,-1 0 1 0 0,1 0 0 0 0,-1 0-1 0 0,1 0 1 0 0,-1 0 0 0 0,1 0-1 0 0,-1 0 1 0 0,1 0 0 0 0,-1 0-1 0 0,1 0 1 0 0,-1 0-1 0 0,1 0 1 0 0,-1 0 0 0 0,0 0-1 0 0,1-1 1 0 0,-1 1 0 0 0,1 0-1 0 0,-1 0 1 0 0,1-1 0 0 0,-1 1-1 0 0,0 0 1 0 0,1-1-1 0 0,-1 1 1 0 0,1-1 0 0 0,14-21 14 0 0,5-27-54 0 0,-10-4 3 0 0,8-26 90 0 0,-16 74 30 0 0,0 0 1 0 0,0 0 0 0 0,1 0-1 0 0,-1 0 1 0 0,1 0 0 0 0,0 0 0 0 0,0 1-1 0 0,1 0 1 0 0,-1 0 0 0 0,1 0 0 0 0,0 0-1 0 0,4-4 1 0 0,-6 7-41 0 0,0 0-1 0 0,0 0 1 0 0,0 0 0 0 0,1 0-1 0 0,-1 0 1 0 0,0 0 0 0 0,0 0 0 0 0,1 1-1 0 0,-1-1 1 0 0,0 1 0 0 0,1 0-1 0 0,-1-1 1 0 0,3 1 0 0 0,0 1-11 0 0,0 0-1 0 0,0-1 1 0 0,0 2 0 0 0,0-1 0 0 0,0 1-1 0 0,0-1 1 0 0,-1 1 0 0 0,1 1 0 0 0,6 3 0 0 0,24 18-157 0 0,5 13-496 0 0,36 45-2604 0 0,-60-63 1301 0 0,-2 0 0 0 0,0 1 0 0 0,-1 0 0 0 0,19 44 0 0 0,-22-41 466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31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6878 364 0 0,'-12'-3'8220'0'0,"3"-1"-5261"0"0,-14-7 1341 0 0,17 10-2734 0 0,1 2-106 0 0,6 2-857 0 0,2 1-560 0 0,8 9 40 0 0,-10-11-82 0 0,0-1 0 0 0,0 1 1 0 0,0 0-1 0 0,1-1 0 0 0,-1 0 0 0 0,0 1 1 0 0,1-1-1 0 0,-1 0 0 0 0,1 0 0 0 0,0 1 1 0 0,-1-1-1 0 0,1-1 0 0 0,0 1 0 0 0,-1 0 1 0 0,4 1-1 0 0,36 11 2 0 0,1-2 0 0 0,0-1 0 0 0,1-3 0 0 0,83 5 0 0 0,179-19 303 0 0,-155 1-304 0 0,-44 3-20 0 0,477-3-128 0 0,-99 31-381 0 0,-290-21 368 0 0,-167-5 27 0 0,1-2 0 0 0,-1-1 0 0 0,0-2 1 0 0,52-16-1 0 0,-72 19 97 0 0,0 0 1 0 0,-1-1 0 0 0,1 1-1 0 0,-1-1 1 0 0,0-1 0 0 0,0 1-1 0 0,0-1 1 0 0,0 0 0 0 0,-1 0-1 0 0,0-1 1 0 0,0 0 0 0 0,0 0 0 0 0,-1 0-1 0 0,0 0 1 0 0,4-9 0 0 0,3-8-52 0 0,-2 0 0 0 0,-1-1 0 0 0,7-30 0 0 0,-3 10-126 0 0,4-30 0 0 0,-1-41-1 0 0,-8 46 78 0 0,2-35-107 0 0,-3 0-31 0 0,-2-53-156 0 0,3 11 353 0 0,1 0 71 0 0,-7 76 28 0 0,3-35-35 0 0,1-69-16 0 0,-11-52 21 0 0,6-167 44 0 0,15 78 12 0 0,-7 8-35 0 0,-1 16 6 0 0,3-29 43 0 0,-1 190-40 0 0,33-363 46 0 0,-30 392-70 0 0,1-12 16 0 0,47-193 1 0 0,170-346 95 0 0,-195 573-89 0 0,3 1-1 0 0,4 2 1 0 0,102-139-1 0 0,179-166-267 0 0,-260 316 375 0 0,4 3 0 0 0,2 4-1 0 0,115-76 1 0 0,-85 79-4 0 0,2 4 0 0 0,137-48 0 0 0,-121 52 4 0 0,-44 20 17 0 0,2 3 1 0 0,86-16 0 0 0,156-14 87 0 0,-309 53-236 0 0,226-53 62 0 0,-92 18 28 0 0,-11 9 175 0 0,2 6 1 0 0,0 6 0 0 0,149 2-1 0 0,-217 10 54 0 0,73-13 0 0 0,-56 6-333 0 0,-12-2-19 0 0,-70 12 29 0 0,41 0-8542 0 0,-17-6-368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33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1 364 0 0,'-12'20'14156'0'0,"13"-20"-14035"0"0,0 0 78 0 0,49 7 1098 0 0,-1 5-1105 0 0,1 2 0 0 0,-2 2 0 0 0,0 2-1 0 0,53 28 1 0 0,-57-26-50 0 0,-33-15-126 0 0,287 140 104 0 0,-290-140-123 0 0,-1 0 1 0 0,0 1-1 0 0,-1 0 1 0 0,1 0-1 0 0,-1 1 1 0 0,0 0-1 0 0,-1 0 1 0 0,0 0-1 0 0,0 0 1 0 0,0 1-1 0 0,3 8 1 0 0,-1-3 7 0 0,1 0-1 0 0,17 23 1 0 0,-24-35-7 0 0,0 0 0 0 0,0 0 0 0 0,-1 0 0 0 0,1 0-1 0 0,0 1 1 0 0,-1-1 0 0 0,1 0 0 0 0,-1 0 0 0 0,0 1 0 0 0,1-1-1 0 0,-1 0 1 0 0,0 1 0 0 0,0-1 0 0 0,0 1 0 0 0,0-1 0 0 0,0 0-1 0 0,0 1 1 0 0,0-1 0 0 0,0 0 0 0 0,-1 1 0 0 0,1-1 0 0 0,-1 0 0 0 0,1 1-1 0 0,-1-1 1 0 0,1 0 0 0 0,-1 0 0 0 0,1 0 0 0 0,-1 1 0 0 0,0-1-1 0 0,0 0 1 0 0,0 0 0 0 0,-1 1 0 0 0,-44 42 26 0 0,20-21-10 0 0,-292 324-1244 0 0,126-97-2667 0 0,13 19-6174 0 0,154-227 8452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1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50 116 0 0,'29'-19'5743'0'0,"16"-5"4804"0"0,-84 18-9937 0 0,25 7-613 0 0,1 1 1 0 0,-1 0 0 0 0,1 1 0 0 0,0 1 0 0 0,0 0 0 0 0,0 0 0 0 0,1 2 0 0 0,-1-1 0 0 0,1 2 0 0 0,0 0 0 0 0,1 0 0 0 0,0 1 0 0 0,0 0 0 0 0,1 1 0 0 0,0 0-1 0 0,0 1 1 0 0,1 0 0 0 0,0 0 0 0 0,-12 21 0 0 0,19-28 1 0 0,0 1 0 0 0,1-1-1 0 0,-1 0 1 0 0,1 1-1 0 0,0-1 1 0 0,0 1 0 0 0,0-1-1 0 0,1 1 1 0 0,-1-1 0 0 0,1 1-1 0 0,0-1 1 0 0,0 1 0 0 0,0 0-1 0 0,0-1 1 0 0,1 1 0 0 0,-1-1-1 0 0,1 1 1 0 0,2 6 0 0 0,-1-6 8 0 0,1 1 1 0 0,0-1-1 0 0,0 0 1 0 0,0 0-1 0 0,0 0 1 0 0,1 0 0 0 0,-1 0-1 0 0,1-1 1 0 0,0 1-1 0 0,0-1 1 0 0,8 5 0 0 0,10 3 58 0 0,-1 0 0 0 0,2-2 0 0 0,0-1 1 0 0,33 9-1 0 0,-43-14-31 0 0,8 3 44 0 0,0 2 1 0 0,0 0-1 0 0,-1 0 1 0 0,25 16-1 0 0,-39-21-72 0 0,0 1 1 0 0,0 0-1 0 0,0 1 1 0 0,0-1-1 0 0,-1 1 1 0 0,0 0-1 0 0,0 0 0 0 0,0 1 1 0 0,0 0-1 0 0,-1 0 1 0 0,0 0-1 0 0,0 0 0 0 0,-1 0 1 0 0,0 1-1 0 0,0-1 1 0 0,4 13-1 0 0,-6-14-13 0 0,0 0 1 0 0,-1 0-1 0 0,1 0 0 0 0,-1 0 1 0 0,0 0-1 0 0,0 0 0 0 0,-1 5 1 0 0,1-8-17 0 0,-1 0 1 0 0,0 0-1 0 0,1 0 1 0 0,-1 0-1 0 0,0 1 1 0 0,0-2-1 0 0,-1 1 1 0 0,1 0-1 0 0,0 0 1 0 0,-1 0-1 0 0,1 0 1 0 0,-1-1 0 0 0,1 1-1 0 0,-1-1 1 0 0,0 1-1 0 0,0-1 1 0 0,0 0-1 0 0,0 0 1 0 0,-2 2-1 0 0,-3 0-157 0 0,-1 0 0 0 0,1-1 1 0 0,-1 0-1 0 0,1 0 0 0 0,-1 0 0 0 0,0-1 0 0 0,0 0 0 0 0,0-1 0 0 0,-9 0 0 0 0,-2-1-2611 0 0,-1-1 0 0 0,-29-6 0 0 0,30-3-2810 0 0,18 6 4217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1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13 176 0 0,'12'-12'14398'0'0,"-8"23"-13127"0"0,23 107 650 0 0,-1-7-2344 0 0,-10-37-529 0 0,-14-62 341 0 0,10 37-2248 0 0,-12-47 2348 0 0,1 0 0 0 0,0 0 1 0 0,0 0-1 0 0,0 0 0 0 0,0 0 0 0 0,0 0 0 0 0,1 0 0 0 0,-1-1 0 0 0,0 1 0 0 0,1 0 0 0 0,2 1 1 0 0,-2-1-660 0 0,-1-2 1053 0 0,-1 0 0 0 0,0 0 1 0 0,1 0-1 0 0,-1 0 0 0 0,0 0 0 0 0,1 0 0 0 0,-1 0 0 0 0,0 0 0 0 0,0 0 0 0 0,1 0 0 0 0,-1 0 0 0 0,0 0 0 0 0,1 0 0 0 0,-1-1 0 0 0,0 1 0 0 0,1 0 0 0 0,-1 0 1 0 0,0 0-1 0 0,2-1-468 0 0,3-5-1054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6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17 832 0 0,'1'0'211'0'0,"-1"-1"0"0"0,0 1-1 0 0,0-1 1 0 0,0 1 0 0 0,0-1 0 0 0,0 0 0 0 0,0 1-1 0 0,0-1 1 0 0,0 1 0 0 0,0-1 0 0 0,0 0 0 0 0,0 1-1 0 0,-1-1 1 0 0,1 1 0 0 0,0-1 0 0 0,0 1 0 0 0,0-1-1 0 0,-1 1 1 0 0,1-1 0 0 0,0 1 0 0 0,-1-1 0 0 0,1 1-1 0 0,-1-1 1 0 0,1 1 0 0 0,0-1 0 0 0,-1 1 0 0 0,1 0-1 0 0,-1-1 1 0 0,1 1 0 0 0,-1 0 0 0 0,1-1-1 0 0,-1 1 1 0 0,0 0 0 0 0,-19 8 3366 0 0,-21 32-985 0 0,37-36-1978 0 0,-11 16-27 0 0,0 0 1 0 0,2 1-1 0 0,0 0 1 0 0,2 1-1 0 0,-18 45 0 0 0,27-61-547 0 0,0 0-1 0 0,0 1 0 0 0,0 0 0 0 0,1-1 0 0 0,0 1 0 0 0,0 0 1 0 0,1-1-1 0 0,0 1 0 0 0,0 0 0 0 0,0 0 0 0 0,1-1 0 0 0,0 1 1 0 0,1 0-1 0 0,-1-1 0 0 0,1 1 0 0 0,0-1 0 0 0,1 1 0 0 0,0-1 1 0 0,0 0-1 0 0,0 0 0 0 0,0 0 0 0 0,1-1 0 0 0,0 1 0 0 0,8 7 1 0 0,10 10 41 0 0,1 0 1 0 0,2-2-1 0 0,0-1 1 0 0,29 18-1 0 0,8 8-93 0 0,-42-30 5 0 0,-1 1-1 0 0,-1 0 1 0 0,-1 1 0 0 0,-1 2-1 0 0,0-1 1 0 0,-2 2 0 0 0,0 0-1 0 0,-1 0 1 0 0,-1 2 0 0 0,9 22-1 0 0,-20-40 8 0 0,1-1-1 0 0,-1 0 1 0 0,0 0-1 0 0,0 1 1 0 0,0-1-1 0 0,0 1 0 0 0,-1-1 1 0 0,0 1-1 0 0,1-1 1 0 0,-2 1-1 0 0,1-1 0 0 0,-1 1 1 0 0,1-1-1 0 0,-1 0 1 0 0,0 1-1 0 0,-1-1 0 0 0,1 0 1 0 0,-1 0-1 0 0,0 1 1 0 0,0-1-1 0 0,0-1 1 0 0,-1 1-1 0 0,1 0 0 0 0,-1 0 1 0 0,0-1-1 0 0,0 0 1 0 0,0 1-1 0 0,0-1 0 0 0,-1-1 1 0 0,1 1-1 0 0,-1 0 1 0 0,0-1-1 0 0,1 1 0 0 0,-1-1 1 0 0,-1 0-1 0 0,1-1 1 0 0,-7 3-1 0 0,-8 2-20 0 0,0-1 0 0 0,0-1 0 0 0,0 0 1 0 0,-1-2-1 0 0,1 0 0 0 0,-1-1 0 0 0,-27-2 0 0 0,5-3-988 0 0,-67-14 0 0 0,11-10-4677 0 0,95 27 5336 0 0,0 0 1 0 0,0 0-1 0 0,0 0 0 0 0,1 0 0 0 0,-1 0 1 0 0,0-1-1 0 0,0 0 0 0 0,1 1 0 0 0,-1-1 1 0 0,1 0-1 0 0,0 0 0 0 0,-1 0 0 0 0,1 0 0 0 0,0-1 1 0 0,0 1-1 0 0,0 0 0 0 0,1-1 0 0 0,-1 0 1 0 0,1 1-1 0 0,-1-1 0 0 0,1 0 0 0 0,0 0 1 0 0,0 0-1 0 0,0 0 0 0 0,0 0 0 0 0,1 0 1 0 0,-1 0-1 0 0,0-4 0 0 0,1-5-838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0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34 72 0 0,'6'-18'2868'0'0,"-3"5"969"0"0,-27 11-2370 0 0,12 3-1285 0 0,0 2 0 0 0,1-1 1 0 0,0 2-1 0 0,-1-1 0 0 0,1 2 0 0 0,0-1 0 0 0,1 1 0 0 0,-1 1 0 0 0,1 0 1 0 0,-13 11-1 0 0,9-7-156 0 0,1 1 0 0 0,0 1 0 0 0,1 0 0 0 0,0 0 0 0 0,1 1 0 0 0,-14 22 0 0 0,18-25 18 0 0,2 1 0 0 0,-1-1 0 0 0,2 1 0 0 0,-1 0 0 0 0,1 0 0 0 0,1 1 0 0 0,-4 21 0 0 0,6-28 5 0 0,1-1-1 0 0,0 1 1 0 0,0-1 0 0 0,0 1-1 0 0,0 0 1 0 0,1-1-1 0 0,-1 1 1 0 0,1-1 0 0 0,0 0-1 0 0,1 1 1 0 0,-1-1 0 0 0,1 0-1 0 0,0 1 1 0 0,0-1-1 0 0,0 0 1 0 0,1-1 0 0 0,-1 1-1 0 0,1 0 1 0 0,0-1 0 0 0,0 1-1 0 0,0-1 1 0 0,7 6-1 0 0,6 1 188 0 0,0-1-1 0 0,1-1 0 0 0,0 0 0 0 0,0-1 0 0 0,1-1 0 0 0,0-1 0 0 0,36 7 0 0 0,-35-9-203 0 0,-1 1 1 0 0,0 1-1 0 0,0 0 0 0 0,0 2 0 0 0,0 0 0 0 0,-1 0 0 0 0,23 16 1 0 0,-38-22-35 0 0,0 1 1 0 0,1 0 0 0 0,-1 0 0 0 0,0 0-1 0 0,0 0 1 0 0,-1 0 0 0 0,1 0 0 0 0,0 1 0 0 0,-1-1-1 0 0,1 0 1 0 0,-1 1 0 0 0,0 0 0 0 0,0-1-1 0 0,0 1 1 0 0,0 0 0 0 0,0-1 0 0 0,-1 1 0 0 0,1 0-1 0 0,-1 0 1 0 0,0-1 0 0 0,0 1 0 0 0,0 0-1 0 0,0 0 1 0 0,0 0 0 0 0,-1 0 0 0 0,1-1 0 0 0,-1 1-1 0 0,1 0 1 0 0,-1 0 0 0 0,0-1 0 0 0,0 1-1 0 0,-1-1 1 0 0,1 1 0 0 0,0-1 0 0 0,-1 1 0 0 0,0-1-1 0 0,1 0 1 0 0,-5 4 0 0 0,1 0 4 0 0,0 0 0 0 0,0 0 1 0 0,-1-1-1 0 0,1 1 0 0 0,-1-2 1 0 0,0 1-1 0 0,-1-1 0 0 0,1 1 1 0 0,-1-2-1 0 0,0 1 0 0 0,0-1 1 0 0,0 0-1 0 0,-11 3 0 0 0,13-5 2 0 0,1-1-1 0 0,-1 1 0 0 0,0-1 0 0 0,1 0 1 0 0,-1 0-1 0 0,0 0 0 0 0,1-1 0 0 0,-1 1 1 0 0,1-1-1 0 0,-1 0 0 0 0,1-1 0 0 0,-1 1 1 0 0,1-1-1 0 0,0 0 0 0 0,0 0 0 0 0,-1 0 1 0 0,1 0-1 0 0,-5-5 0 0 0,3 2 0 0 0,2-1 1 0 0,-1 1-1 0 0,0 0 0 0 0,1-1 0 0 0,0 0 0 0 0,1 0 1 0 0,-1-1-1 0 0,1 1 0 0 0,0 0 0 0 0,1-1 0 0 0,-3-8 1 0 0,1-3-8 0 0,0 0 1 0 0,1-1-1 0 0,1 0 1 0 0,1 1-1 0 0,0-1 1 0 0,2 0-1 0 0,0 0 0 0 0,6-27 1 0 0,-3 28-379 0 0,2 1 1 0 0,0 0-1 0 0,1 1 0 0 0,1 0 0 0 0,0 0 1 0 0,1 0-1 0 0,1 1 0 0 0,0 1 1 0 0,1-1-1 0 0,21-19 0 0 0,-7 10-1254 0 0,1 0 0 0 0,1 2-1 0 0,1 1 1 0 0,44-24-1 0 0,-27 21 187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2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601 31 676 0 0,'1'-1'291'0'0,"0"0"0"0"0,-1 0 0 0 0,1 0 0 0 0,0 0 0 0 0,0 0 1 0 0,0 0-1 0 0,-1 0 0 0 0,1 0 0 0 0,-1 0 0 0 0,1 0 0 0 0,-1 0 0 0 0,1-1 0 0 0,-1 1 0 0 0,0 0 0 0 0,1 0 0 0 0,-1 0 0 0 0,0-1 0 0 0,0 1 1 0 0,0 0-1 0 0,0-3 0 0 0,-1 3-170 0 0,-1 1 0 0 0,1-1 1 0 0,-1 1-1 0 0,1-1 0 0 0,0 1 1 0 0,-1-1-1 0 0,1 1 0 0 0,-1 0 0 0 0,1 0 1 0 0,-1 0-1 0 0,1 0 0 0 0,-1 0 1 0 0,1 0-1 0 0,-1 0 0 0 0,1 0 1 0 0,-1 1-1 0 0,1-1 0 0 0,-1 1 1 0 0,1-1-1 0 0,-2 1 0 0 0,-49 13 1031 0 0,0 2 1 0 0,-50 23-1 0 0,-97 53-3946 0 0,51-21-5616 0 0,123-60 7001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2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1 256 180 0 0,'14'9'7622'0'0,"-14"-7"-7275"0"0,10 24 2765 0 0,0 31-1160 0 0,-10-54-1604 0 0,8 63 1388 0 0,1 5-793 0 0,-4-24-656 0 0,-1 31-98 0 0,-6-82-229 0 0,-3-6 8 0 0,-8-17-23 0 0,-4-72-212 0 0,13 57 82 0 0,1-74-1 0 0,5 89 159 0 0,0-1 0 0 0,2 1 0 0 0,1 0 0 0 0,1 0 1 0 0,1 1-1 0 0,1-1 0 0 0,17-34 0 0 0,-23 57 49 0 0,0 0 1 0 0,0 0-1 0 0,0-1 0 0 0,1 2 1 0 0,0-1-1 0 0,0 0 0 0 0,0 0 1 0 0,0 1-1 0 0,1 0 0 0 0,0-1 1 0 0,-1 1-1 0 0,1 1 0 0 0,0-1 1 0 0,0 0-1 0 0,0 1 0 0 0,1 0 1 0 0,-1 0-1 0 0,1 0 0 0 0,-1 1 1 0 0,1-1-1 0 0,-1 1 0 0 0,10-1 1 0 0,-7 2 6 0 0,-1 0 0 0 0,0 1 0 0 0,1 0 0 0 0,-1 0 0 0 0,0 0 1 0 0,1 1-1 0 0,-1 0 0 0 0,0 0 0 0 0,0 1 0 0 0,-1 0 0 0 0,1 0 0 0 0,-1 0 0 0 0,1 0 1 0 0,-1 1-1 0 0,0 0 0 0 0,9 8 0 0 0,18 23-13 0 0,-2 2 0 0 0,0 0 0 0 0,41 74 0 0 0,15 19-3700 0 0,-84-127 3220 0 0,0 0 1 0 0,0 0-1 0 0,0 0 0 0 0,1-1 0 0 0,-1 1 0 0 0,1 0 0 0 0,0-1 0 0 0,0 0 1 0 0,0 0-1 0 0,0 0 0 0 0,0 0 0 0 0,0 0 0 0 0,1 0 0 0 0,-1-1 0 0 0,0 0 1 0 0,1 0-1 0 0,-1 0 0 0 0,1 0 0 0 0,0 0 0 0 0,-1-1 0 0 0,1 1 1 0 0,0-1-1 0 0,6 0 0 0 0,1-3-973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3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416 2 716 0 0,'-8'-1'521'0'0,"-1"1"1"0"0,1-1-1 0 0,0 2 1 0 0,0-1-1 0 0,0 1 0 0 0,0 0 1 0 0,0 0-1 0 0,-10 4 1 0 0,-62 21 398 0 0,78-25-869 0 0,-150 68-168 0 0,64-28-4715 0 0,78-36 3749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3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19 396 1056 0 0,'18'15'3162'0'0,"-12"-9"-2631"0"0,1-1 1 0 0,-1 1-1 0 0,0 0 0 0 0,-1 0 1 0 0,1 1-1 0 0,5 10 0 0 0,94 140 3083 0 0,-101-147-3096 0 0,-7-11-223 0 0,-20-25-160 0 0,-30-45-202 0 0,49 63 64 0 0,-16-22-51 0 0,2-1 1 0 0,1 0-1 0 0,-25-65 1 0 0,39 85 49 0 0,0 1 0 0 0,1-1 0 0 0,0 0-1 0 0,1 0 1 0 0,0 1 0 0 0,0-1 0 0 0,1 0 0 0 0,1 0 0 0 0,0 0 0 0 0,0 0-1 0 0,1 0 1 0 0,0 1 0 0 0,1-1 0 0 0,1 1 0 0 0,-1-1 0 0 0,1 1 0 0 0,8-12-1 0 0,-5 9 13 0 0,1 1 0 0 0,1 0 0 0 0,0 0 0 0 0,0 1-1 0 0,19-17 1 0 0,-23 24-9 0 0,0-1 1 0 0,1 1-1 0 0,-1 0 0 0 0,1 0 0 0 0,0 1 1 0 0,0-1-1 0 0,1 1 0 0 0,-1 1 0 0 0,0-1 1 0 0,1 1-1 0 0,0 0 0 0 0,-1 1 0 0 0,1-1 1 0 0,9 1-1 0 0,-14 1-9 0 0,0 0 0 0 0,1 1 0 0 0,-1-1 0 0 0,1 1 0 0 0,-1 0 0 0 0,0 0 0 0 0,0 0 0 0 0,1 0 0 0 0,-1 0 0 0 0,0 0 0 0 0,0 0 0 0 0,0 1 0 0 0,0-1 0 0 0,0 1 0 0 0,-1 0 0 0 0,1-1 0 0 0,0 1 0 0 0,-1 0 0 0 0,1 0 0 0 0,-1 0 1 0 0,0 0-1 0 0,0 0 0 0 0,1 0 0 0 0,-1 1 0 0 0,-1-1 0 0 0,1 0 0 0 0,0 0 0 0 0,0 1 0 0 0,-1-1 0 0 0,1 5 0 0 0,1 4-24 0 0,-1 0-1 0 0,0 0 1 0 0,0 0 0 0 0,-1 0 0 0 0,-2 16 0 0 0,-4 9-153 0 0,-14 45 0 0 0,7-34 100 0 0,13-44 106 0 0,0 0-1 0 0,-1 0 1 0 0,1 0 0 0 0,0 0 0 0 0,0-1-1 0 0,1 1 1 0 0,-1 0 0 0 0,0 0 0 0 0,1 0-1 0 0,0 0 1 0 0,0 0 0 0 0,0 0-1 0 0,0-1 1 0 0,0 1 0 0 0,0 0 0 0 0,1-1-1 0 0,0 1 1 0 0,-1-1 0 0 0,1 0 0 0 0,0 1-1 0 0,0-1 1 0 0,0 0 0 0 0,0 0-1 0 0,0 0 1 0 0,1 0 0 0 0,-1-1 0 0 0,6 4-1 0 0,8 4 190 0 0,0-1 0 0 0,1 0 0 0 0,26 9 0 0 0,-7-4-28 0 0,-3 3 159 0 0,-23-11-241 0 0,0 1 0 0 0,-1 0 0 0 0,17 13 0 0 0,-24-17-95 0 0,0 0-1 0 0,1 1 1 0 0,-1-1-1 0 0,0 0 0 0 0,0 1 1 0 0,0-1-1 0 0,-1 1 1 0 0,1-1-1 0 0,-1 1 1 0 0,1 0-1 0 0,-1 0 1 0 0,0 0-1 0 0,0 0 0 0 0,0 0 1 0 0,0 0-1 0 0,0 5 1 0 0,-1-5-22 0 0,-1-1 0 0 0,1 1 0 0 0,0-1 0 0 0,-1 1 0 0 0,0-1 0 0 0,1 1 0 0 0,-1-1 0 0 0,0 1 0 0 0,0-1 0 0 0,-1 1 0 0 0,1-1 0 0 0,0 0 0 0 0,-1 0 0 0 0,-2 3 0 0 0,-1 0-155 0 0,0 0 0 0 0,-1-1 0 0 0,1 0 1 0 0,-1 0-1 0 0,0 0 0 0 0,0-1 0 0 0,0 0 1 0 0,0 0-1 0 0,0 0 0 0 0,-1-1 0 0 0,1 0 1 0 0,-1 0-1 0 0,0-1 0 0 0,0 1 0 0 0,-10-1 1 0 0,2 0-868 0 0,-1 0 1 0 0,1-2 0 0 0,0 0 0 0 0,-1 0 0 0 0,-28-8 0 0 0,20-6-2137 0 0,23 8 2298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4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47 772 0 0,'8'-18'1611'0'0,"1"-2"609"0"0,-6 11 1040 0 0,6 76-41 0 0,1-12-2725 0 0,16 109 436 0 0,-2-21-223 0 0,-17-104-532 0 0,0-9 192 0 0,-5-8 420 0 0,4-14 1014 0 0,20-5-689 0 0,-4-5-993 0 0,6-2-123 0 0,-21 3 116 0 0,96-12-164 0 0,57-10-1027 0 0,-57-4-8537 0 0,-73 14 5035 0 0,-15 8 2811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4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18 152 0 0,'13'-6'1106'0'0,"-11"4"-588"0"0,1 1 0 0 0,0-1 1 0 0,0 1-1 0 0,0 0 1 0 0,-1 0-1 0 0,1 0 0 0 0,0 0 1 0 0,0 1-1 0 0,5-1 0 0 0,-7 1-414 0 0,0 0 1 0 0,0 1-1 0 0,0-1 0 0 0,0 1 0 0 0,1 0 0 0 0,-1-1 0 0 0,0 1 0 0 0,-1 0 1 0 0,1 0-1 0 0,0-1 0 0 0,0 1 0 0 0,0 0 0 0 0,0 0 0 0 0,-1 0 0 0 0,1 0 1 0 0,0 0-1 0 0,-1 0 0 0 0,1 0 0 0 0,-1 0 0 0 0,1 0 0 0 0,-1 0 0 0 0,1 1 1 0 0,-1-1-1 0 0,0 0 0 0 0,0 0 0 0 0,0 0 0 0 0,0 0 0 0 0,1 1 0 0 0,-2 1 1 0 0,6 21 291 0 0,43 205 2558 0 0,-41-204-2680 0 0,1-1-1 0 0,2 0 0 0 0,0 0 1 0 0,1-1-1 0 0,2 0 1 0 0,30 41-1 0 0,-41-61-222 0 0,1 1 0 0 0,0-1 0 0 0,0 0 0 0 0,0-1 1 0 0,1 1-1 0 0,-1 0 0 0 0,1-1 0 0 0,0 0 0 0 0,-1 0 0 0 0,1 0 0 0 0,0 0 0 0 0,0-1 0 0 0,0 1 0 0 0,0-1 1 0 0,1 0-1 0 0,-1 0 0 0 0,0-1 0 0 0,0 1 0 0 0,1-1 0 0 0,-1 0 0 0 0,0 0 0 0 0,0 0 0 0 0,9-2 1 0 0,3-2-502 0 0,1-1 0 0 0,0-1 1 0 0,-1 0-1 0 0,24-13 0 0 0,-11 5-2305 0 0,-28 14 2468 0 0,0-1 0 0 0,-1 0-1 0 0,1 1 1 0 0,0-1 0 0 0,0 0 0 0 0,-1 0 0 0 0,1 1-1 0 0,0-1 1 0 0,-1 0 0 0 0,1 0 0 0 0,0 0 0 0 0,-1 0-1 0 0,1 0 1 0 0,-1 0 0 0 0,0 0 0 0 0,1 0-1 0 0,-1 0 1 0 0,0 0 0 0 0,0 0 0 0 0,1 0 0 0 0,-1 0-1 0 0,0 0 1 0 0,0 0 0 0 0,0 0 0 0 0,0-1 0 0 0,-1 1-1 0 0,1 0 1 0 0,0 0 0 0 0,0 0 0 0 0,-1-2 0 0 0,-3-4-1135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5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1 233 748 0 0,'0'-4'454'0'0,"1"-1"-1"0"0,0 1 0 0 0,0 0 1 0 0,0 0-1 0 0,1 0 1 0 0,-1 0-1 0 0,1 0 1 0 0,0 0-1 0 0,0 1 0 0 0,1-1 1 0 0,-1 0-1 0 0,1 1 1 0 0,-1 0-1 0 0,1 0 1 0 0,0 0-1 0 0,0 0 0 0 0,1 0 1 0 0,-1 0-1 0 0,6-2 1 0 0,10-8 1092 0 0,1 1 1 0 0,29-12 0 0 0,-30 14-1087 0 0,110-46 366 0 0,-38 18-3038 0 0,-76 32 455 0 0,-14 6 1486 0 0,0 0 1 0 0,-1 0-1 0 0,1 0 0 0 0,0 0 0 0 0,0 0 0 0 0,0 1 0 0 0,-1-1 0 0 0,1 0 0 0 0,0 0 0 0 0,0 0 0 0 0,-1 1 0 0 0,1-1 0 0 0,0 0 0 0 0,-1 1 0 0 0,1-1 0 0 0,0 1 0 0 0,-1-1 1 0 0,6 8-2982 0 0,-6-8 2981 0 0,1 1 0 0 0,-1 0 0 0 0,0 0 1 0 0,0-1-1 0 0,0 1 0 0 0,0 0 0 0 0,0 1 0 0 0,5 9-1024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5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1 165 408 0 0,'9'-4'10506'0'0,"17"-7"-6299"0"0,17-4-3826 0 0,19-5-479 0 0,30-11-1565 0 0,-4-10-3634 0 0,-18 8-911 0 0,-50 24 4736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6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0 444 0 0,'-12'4'7601'0'0,"-21"13"-7410"0"0,19-8 277 0 0,11-8-346 0 0,0 1 0 0 0,0 0 0 0 0,0 0 0 0 0,1 0 0 0 0,-1 1 0 0 0,1-1 0 0 0,0 1 0 0 0,-1-1 0 0 0,1 1 0 0 0,0 0-1 0 0,1 0 1 0 0,-1 0 0 0 0,0 0 0 0 0,1 0 0 0 0,0 0 0 0 0,0 0 0 0 0,0 0 0 0 0,0 1 0 0 0,0-1 0 0 0,0 0 0 0 0,1 1 0 0 0,0-1 0 0 0,0 1 0 0 0,0-1 0 0 0,0 0 0 0 0,0 1 0 0 0,0-1 0 0 0,1 0-1 0 0,0 1 1 0 0,0-1 0 0 0,0 0 0 0 0,0 0 0 0 0,0 1 0 0 0,1-1 0 0 0,-1 0 0 0 0,1 0 0 0 0,0 0 0 0 0,3 3 0 0 0,8 9 377 0 0,1 0 1 0 0,0-1-1 0 0,1-1 1 0 0,28 20-1 0 0,30 26-393 0 0,-67-52-112 0 0,0 0 0 0 0,0 0 1 0 0,0 0-1 0 0,-1 0 0 0 0,0 1 0 0 0,0 0 0 0 0,-1 0 1 0 0,0 0-1 0 0,-1 1 0 0 0,5 13 0 0 0,-8-20-1 0 0,1-1-1 0 0,-1 1 0 0 0,0 0 0 0 0,1-1 0 0 0,-1 1 0 0 0,0-1 0 0 0,0 1 0 0 0,0 0 0 0 0,0-1 0 0 0,0 1 0 0 0,-1 0 0 0 0,1-1 0 0 0,-1 1 0 0 0,1-1 1 0 0,-1 1-1 0 0,1-1 0 0 0,-1 1 0 0 0,0-1 0 0 0,1 1 0 0 0,-1-1 0 0 0,0 0 0 0 0,-1 2 0 0 0,-1-1-72 0 0,1 1 0 0 0,-1-1-1 0 0,0 0 1 0 0,0 0 0 0 0,0 0-1 0 0,0-1 1 0 0,0 1 0 0 0,0-1 0 0 0,0 0-1 0 0,-4 2 1 0 0,-47 6-2646 0 0,26-7-523 0 0,3-8-668 0 0,15-9 224 0 0,6 9 2552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6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73 772 0 0,'0'0'204'0'0,"1"0"1"0"0,0 0-1 0 0,-1 0 0 0 0,1 0 0 0 0,0 1 1 0 0,-1-1-1 0 0,1 0 0 0 0,0 1 1 0 0,-1-1-1 0 0,1 0 0 0 0,-1 1 0 0 0,1-1 1 0 0,-1 0-1 0 0,1 1 0 0 0,-1-1 1 0 0,1 1-1 0 0,-1-1 0 0 0,1 1 0 0 0,-1-1 1 0 0,1 1-1 0 0,-1 0 0 0 0,0-1 1 0 0,0 1-1 0 0,1-1 0 0 0,-1 1 0 0 0,0 0 1 0 0,0-1-1 0 0,1 1 0 0 0,-1 0 1 0 0,0-1-1 0 0,0 1 0 0 0,0 0 0 0 0,0-1 1 0 0,0 1-1 0 0,0 0 0 0 0,0-1 0 0 0,0 1 1 0 0,0 0-1 0 0,-1 1 0 0 0,-7 38 1627 0 0,3-13 25 0 0,4-18-1267 0 0,1-8-538 0 0,0 0 0 0 0,0 0 0 0 0,-1 0 0 0 0,1 0 0 0 0,0 0 0 0 0,0 0 0 0 0,0 1 0 0 0,0-1 0 0 0,0 0 0 0 0,1 0 0 0 0,-1 0 0 0 0,0 0 0 0 0,0 0 0 0 0,1 0 0 0 0,-1 0 0 0 0,1 0 0 0 0,-1 0 0 0 0,1 0 0 0 0,-1 0 0 0 0,1 0 0 0 0,-1 0 0 0 0,1 0 0 0 0,0 0 0 0 0,0 0 0 0 0,0-1 0 0 0,-1 1 0 0 0,1 0 0 0 0,0 0 0 0 0,0-1 0 0 0,0 1 0 0 0,0-1 0 0 0,0 1 0 0 0,0-1 0 0 0,0 1 0 0 0,0-1 0 0 0,0 0 0 0 0,0 1 0 0 0,0-1 0 0 0,1 0 0 0 0,-1 0 0 0 0,0 0 0 0 0,2 0 0 0 0,3 1-84 0 0,0 0 0 0 0,0-1 0 0 0,0 0 0 0 0,0 0 1 0 0,0-1-1 0 0,0 1 0 0 0,0-1 0 0 0,0-1 0 0 0,0 1 0 0 0,0-1 0 0 0,0 0 0 0 0,0 0 0 0 0,-1-1 0 0 0,1 0 1 0 0,-1 0-1 0 0,0 0 0 0 0,0 0 0 0 0,0-1 0 0 0,0 0 0 0 0,0 0 0 0 0,-1 0 0 0 0,0-1 0 0 0,0 0 0 0 0,0 1 1 0 0,-1-1-1 0 0,1-1 0 0 0,-1 1 0 0 0,4-10 0 0 0,-6 13-32 0 0,0 0 0 0 0,0-1 0 0 0,-1 1 0 0 0,1 0 0 0 0,-1-1 0 0 0,1 1 0 0 0,-1 0 0 0 0,0-1 0 0 0,0 1 0 0 0,0 0 0 0 0,0-1 0 0 0,0 1 0 0 0,-1-1 0 0 0,1 1 0 0 0,-1 0 0 0 0,0-1 0 0 0,1 1 0 0 0,-1 0 0 0 0,0 0 0 0 0,0 0 0 0 0,-2-3 0 0 0,0 1-26 0 0,0 0 0 0 0,0 1 1 0 0,-1-1-1 0 0,1 1 0 0 0,-1 0 0 0 0,0 0 0 0 0,0 0 1 0 0,0 0-1 0 0,-9-3 0 0 0,2 0-859 0 0,-1 2 1 0 0,0 0-1 0 0,0 0 0 0 0,-1 1 1 0 0,1 0-1 0 0,0 1 1 0 0,-17 0-1 0 0,37 4-2130 0 0,-2 0 2109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2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52 617 600 0 0,'-39'-16'5767'0'0,"27"11"-778"0"0,11-3 1133 0 0,11-6-3751 0 0,22-21-2784 0 0,-18 20 885 0 0,177-185-793 0 0,-80 62-1089 0 0,-21 27-3531 0 0,-83 102 3657 0 0,0 1 0 0 0,0 0 0 0 0,1 1 1 0 0,1-1-1 0 0,-1 1 0 0 0,1 1 0 0 0,0 0 0 0 0,11-5 0 0 0,-10 6-93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7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77 722 80 0 0,'19'10'7033'0'0,"-19"-10"-6994"0"0,-17-31 1975 0 0,5 10-1649 0 0,1-1-266 0 0,1 0 0 0 0,1 0-1 0 0,1-1 1 0 0,1 0 0 0 0,1 0 0 0 0,1 0 0 0 0,1-1-1 0 0,1 0 1 0 0,1 0 0 0 0,1 0 0 0 0,1 0 0 0 0,1 0 0 0 0,8-41-1 0 0,-5 47-324 0 0,2 0 0 0 0,0 0 0 0 0,0 0 0 0 0,2 1 0 0 0,0 0 0 0 0,1 0 0 0 0,1 1 0 0 0,1 0 0 0 0,0 1 0 0 0,1 0 0 0 0,25-25 0 0 0,-25 29-18 0 0,1 1-1 0 0,-1 1 0 0 0,1 0 0 0 0,1 0 1 0 0,0 1-1 0 0,0 1 0 0 0,0 1 1 0 0,1 0-1 0 0,16-4 0 0 0,-28 9 270 0 0,0 0-1 0 0,0 1 0 0 0,0 0 1 0 0,0 0-1 0 0,0-1 0 0 0,0 2 1 0 0,1-1-1 0 0,-1 0 1 0 0,0 1-1 0 0,0-1 0 0 0,0 1 1 0 0,0 0-1 0 0,0 0 0 0 0,0 0 1 0 0,-1 0-1 0 0,1 1 1 0 0,0-1-1 0 0,0 1 0 0 0,-1 0 1 0 0,1 0-1 0 0,-1 0 0 0 0,0 0 1 0 0,1 0-1 0 0,-1 0 1 0 0,0 0-1 0 0,0 1 0 0 0,-1-1 1 0 0,1 1-1 0 0,0 0 0 0 0,-1-1 1 0 0,2 5-1 0 0,5 10 287 0 0,0 1 0 0 0,-2 0 1 0 0,0 0-1 0 0,3 19 0 0 0,-3-15-37 0 0,20 73-334 0 0,63 149 1 0 0,-87-241-237 0 0,0 1 0 0 0,0-1 0 0 0,0 1 0 0 0,1-1 0 0 0,0 0 0 0 0,0 0 0 0 0,0 0 0 0 0,0-1 0 0 0,0 1 0 0 0,0-1 0 0 0,1 0 0 0 0,-1 0 1 0 0,1 0-1 0 0,-1 0 0 0 0,1 0 0 0 0,0-1 0 0 0,0 0 0 0 0,0 1 0 0 0,0-2 0 0 0,0 1 0 0 0,7 0 0 0 0,0 0-827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7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24 204 0 0,'-2'-2'425'0'0,"1"0"1"0"0,0 0-1 0 0,-1 0 0 0 0,1 0 0 0 0,-1 0 1 0 0,0 1-1 0 0,0-1 0 0 0,1 1 0 0 0,-1-1 1 0 0,0 1-1 0 0,0 0 0 0 0,0 0 0 0 0,-3-1 1 0 0,-34 2 1023 0 0,-25 8-784 0 0,-44 6-1342 0 0,2 5-4420 0 0,90-15 3671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8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0 340 0 0,'1'6'4397'0'0,"2"23"-2485"0"0,-15 26-94 0 0,7-38-1299 0 0,1 0 1 0 0,0 0-1 0 0,2 0 0 0 0,0 0 1 0 0,1 1-1 0 0,1-1 0 0 0,2 18 1 0 0,-1-30-470 0 0,0 0-1 0 0,1 0 1 0 0,0 0 0 0 0,0-1 0 0 0,0 1 0 0 0,0 0-1 0 0,1-1 1 0 0,0 0 0 0 0,0 0 0 0 0,0 0 0 0 0,0 0 0 0 0,1 0-1 0 0,0-1 1 0 0,-1 1 0 0 0,1-1 0 0 0,1 0 0 0 0,-1 0-1 0 0,0 0 1 0 0,1-1 0 0 0,-1 0 0 0 0,1 0 0 0 0,0 0-1 0 0,0 0 1 0 0,-1-1 0 0 0,10 2 0 0 0,-8-1-37 0 0,1-1-1 0 0,-1 0 1 0 0,1 0 0 0 0,-1-1 0 0 0,1 1 0 0 0,-1-2-1 0 0,1 1 1 0 0,-1-1 0 0 0,1 0 0 0 0,-1 0-1 0 0,0 0 1 0 0,0-1 0 0 0,1 0 0 0 0,-1-1 0 0 0,0 1-1 0 0,0-1 1 0 0,-1 0 0 0 0,1-1 0 0 0,-1 1 0 0 0,7-6-1 0 0,-9 6-15 0 0,-1 1 0 0 0,1-1 0 0 0,0 0 1 0 0,-1 0-1 0 0,0-1 0 0 0,0 1 0 0 0,0 0 0 0 0,0-1 0 0 0,0 1 0 0 0,-1-1 0 0 0,0 0 0 0 0,1 1 0 0 0,-1-1 0 0 0,-1 0 0 0 0,1 0 0 0 0,-1 0 0 0 0,1 0 0 0 0,-1-7 1 0 0,-1 6 3 0 0,0-1 0 0 0,-1 0 0 0 0,1 0 0 0 0,-1 1 1 0 0,0-1-1 0 0,-1 1 0 0 0,1-1 0 0 0,-1 1 1 0 0,0 0-1 0 0,-1 0 0 0 0,-4-6 0 0 0,-2-1-258 0 0,-2 0-1 0 0,1 1 1 0 0,-2 0 0 0 0,1 1-1 0 0,-1 1 1 0 0,-1 0 0 0 0,0 0-1 0 0,-14-6 1 0 0,4 5-2056 0 0,0 1 0 0 0,-27-6-1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8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96 812 0 0,'1'1'278'0'0,"0"-1"0"0"0,0 0 0 0 0,0 0 0 0 0,0 1 0 0 0,0-1 0 0 0,0 1 0 0 0,0-1 1 0 0,0 1-1 0 0,-1-1 0 0 0,1 1 0 0 0,0-1 0 0 0,0 1 0 0 0,0 0 0 0 0,-1-1 0 0 0,1 1 0 0 0,0 0 0 0 0,0 0 0 0 0,-1 0 0 0 0,1 0 0 0 0,-1 0 0 0 0,1-1 0 0 0,-1 1 0 0 0,1 0 0 0 0,-1 1 1 0 0,12 33 2279 0 0,-4-10-779 0 0,11 15-99 0 0,-14-30-1564 0 0,-1 0 1 0 0,1 0-1 0 0,1-1 0 0 0,-1 1 1 0 0,2-1-1 0 0,-1 0 1 0 0,13 12-1 0 0,-12-15-105 0 0,-5-3 28 0 0,1-1 0 0 0,0 1 0 0 0,-1-1 0 0 0,1 0 0 0 0,0 0 0 0 0,0 0 0 0 0,0 0 0 0 0,0-1 0 0 0,5 3 0 0 0,-8-4-30 0 0,1 0 0 0 0,0 0 0 0 0,-1 0 0 0 0,1 0 0 0 0,-1 0 0 0 0,1 0 0 0 0,0 0 0 0 0,-1 0 0 0 0,1-1 0 0 0,0 1 0 0 0,-1 0 0 0 0,1 0 0 0 0,-1 0-1 0 0,1-1 1 0 0,-1 1 0 0 0,1 0 0 0 0,0-1 0 0 0,-1 1 0 0 0,1 0 0 0 0,-1-1 0 0 0,0 1 0 0 0,1-1 0 0 0,11-24 47 0 0,-8 2-51 0 0,-1 0-1 0 0,2-36 1 0 0,-6 45-13 0 0,2-1 1 0 0,0 0-1 0 0,0 1 1 0 0,2-1-1 0 0,0 1 0 0 0,0-1 1 0 0,1 1-1 0 0,1 0 0 0 0,9-19 1 0 0,-12 30 0 0 0,0 1 1 0 0,-1 0 0 0 0,1 0-1 0 0,0 0 1 0 0,0 0 0 0 0,0 0-1 0 0,0 0 1 0 0,1 0-1 0 0,-1 1 1 0 0,0-1 0 0 0,1 1-1 0 0,-1 0 1 0 0,1-1 0 0 0,0 1-1 0 0,-1 0 1 0 0,1 1 0 0 0,4-2-1 0 0,-1 1-79 0 0,0 1-1 0 0,0 0 1 0 0,0 0-1 0 0,0 0 1 0 0,0 1-1 0 0,0-1 1 0 0,11 4-1 0 0,1 2-556 0 0,0 0 0 0 0,0 2-1 0 0,-1 0 1 0 0,20 12 0 0 0,44 34-4325 0 0,-31-17 842 0 0,-34-25 2606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9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6 208 0 0,'20'-6'3432'0'0,"-10"8"216"0"0,-19 4-3580 0 0,1 0-1 0 0,0 1 1 0 0,0 0-1 0 0,1 0 1 0 0,-1 0-1 0 0,2 1 1 0 0,-1 0-1 0 0,1 0 1 0 0,0 1-1 0 0,1 0 1 0 0,0 0-1 0 0,1 0 1 0 0,0 1-1 0 0,0-1 1 0 0,-4 16-1 0 0,7-19 113 0 0,1 0 0 0 0,-1 0 0 0 0,1 0 0 0 0,0 0 0 0 0,0 0 1 0 0,1 0-1 0 0,-1-1 0 0 0,1 1 0 0 0,1 0 0 0 0,-1 0 0 0 0,1-1 0 0 0,0 1 0 0 0,0-1 0 0 0,1 1 0 0 0,-1-1 0 0 0,1 0 0 0 0,1 0 0 0 0,-1 0 0 0 0,1 0 0 0 0,-1-1 0 0 0,1 1 0 0 0,1-1 0 0 0,-1 0 0 0 0,0 0 0 0 0,1-1 0 0 0,0 1 0 0 0,10 4 0 0 0,69 33 965 0 0,-62-32-1058 0 0,0 1 0 0 0,28 18 0 0 0,-49-28-93 0 0,-1 1-1 0 0,1-1 1 0 0,0 0-1 0 0,0 1 1 0 0,-1-1-1 0 0,1 1 1 0 0,0 0 0 0 0,-1-1-1 0 0,1 1 1 0 0,-1 0-1 0 0,1-1 1 0 0,-1 1-1 0 0,1 0 1 0 0,-1-1-1 0 0,0 1 1 0 0,1 0-1 0 0,-1 0 1 0 0,0 0-1 0 0,1-1 1 0 0,-1 1-1 0 0,0 0 1 0 0,0 0-1 0 0,0 0 1 0 0,0 0-1 0 0,0-1 1 0 0,0 1-1 0 0,0 0 1 0 0,0 0-1 0 0,0 0 1 0 0,0 0 0 0 0,-1 0-1 0 0,0 2-77 0 0,0-1 0 0 0,0 0 0 0 0,-1 0 0 0 0,1 0 0 0 0,-1 0-1 0 0,1 0 1 0 0,-1 0 0 0 0,0-1 0 0 0,0 1 0 0 0,-3 2 0 0 0,-3 2-443 0 0,0-1 1 0 0,-1-1-1 0 0,1 0 1 0 0,-17 7-1 0 0,6-7-653 0 0,1-1-1 0 0,-1-1 1 0 0,0 0-1 0 0,0-2 1 0 0,0 0-1 0 0,0-1 1 0 0,-19-3-1 0 0,13 0-129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49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1028 0 0,'2'1'9895'0'0,"6"19"-7473"0"0,-3-5-1634 0 0,9 15 0 0 0,17 58 1 0 0,4 12-961 0 0,-23-72-12 0 0,0-1-2075 0 0,26 47-1 0 0,-35-68 1598 0 0,1-1-1 0 0,-1 1 1 0 0,2-1-1 0 0,-1 0 0 0 0,0 0 1 0 0,1 0-1 0 0,0-1 1 0 0,0 0-1 0 0,0 0 0 0 0,1 0 1 0 0,-1 0-1 0 0,1-1 0 0 0,11 5 1 0 0,-1-5-721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0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396 5 640 0 0,'6'-5'8682'0'0,"-17"9"-8704"0"0,-22 4 186 0 0,1 0 1 0 0,-1-3 0 0 0,-41 3-1 0 0,36-4-832 0 0,1 0-1 0 0,-40 12 1 0 0,60-13-390 0 0,14-2 758 0 0,0-1-1 0 0,0 0 1 0 0,0 0 0 0 0,1 1-1 0 0,-1 0 1 0 0,0-1-1 0 0,1 1 1 0 0,-1 0-1 0 0,1 0 1 0 0,-1 1-1 0 0,1-1 1 0 0,-1 0 0 0 0,1 1-1 0 0,0 0 1 0 0,0-1-1 0 0,-1 1 1 0 0,-2 3-1 0 0,5 2-730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0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34 556 0 0,'0'-2'135'0'0,"0"1"-1"0"0,0 0 1 0 0,0 0-1 0 0,-1 0 1 0 0,1-1-1 0 0,0 1 1 0 0,0 0-1 0 0,-1 0 1 0 0,1 0 0 0 0,-1-1-1 0 0,1 1 1 0 0,-1 0-1 0 0,1 0 1 0 0,-1 0-1 0 0,0 0 1 0 0,1 0-1 0 0,-1 0 1 0 0,0 0-1 0 0,0 0 1 0 0,0 0 0 0 0,0 1-1 0 0,0-1 1 0 0,0 0-1 0 0,0 1 1 0 0,0-1-1 0 0,0 0 1 0 0,-1 0-1 0 0,-1 0-34 0 0,-1 0 0 0 0,1 1 0 0 0,-1-1 0 0 0,1 0 0 0 0,-1 1 0 0 0,1 0 0 0 0,-1 0 0 0 0,1 0 0 0 0,-7 1-1 0 0,0 1-55 0 0,1 0-1 0 0,0 0 1 0 0,0 1-1 0 0,0 0 1 0 0,0 1-1 0 0,1 0 0 0 0,-11 6 1 0 0,13-6 5 0 0,0 1 0 0 0,0 0 0 0 0,1 0 0 0 0,-1 1 0 0 0,1-1 0 0 0,0 1 0 0 0,1 0 0 0 0,0 1 0 0 0,0-1 0 0 0,0 1 0 0 0,1-1 0 0 0,0 1 0 0 0,0 0 1 0 0,0 0-1 0 0,1 1 0 0 0,1-1 0 0 0,-1 1 0 0 0,0 8 0 0 0,1-4 209 0 0,1 0 1 0 0,0 0 0 0 0,1 0 0 0 0,1 0-1 0 0,0 0 1 0 0,0-1 0 0 0,1 1-1 0 0,1-1 1 0 0,0 1 0 0 0,9 17 0 0 0,-13-28-211 0 0,0 0 1 0 0,1 0 0 0 0,-1 0 0 0 0,1 0 0 0 0,-1 0 0 0 0,1 0 0 0 0,-1-1 0 0 0,1 1 0 0 0,0 0 0 0 0,0 0 0 0 0,-1-1 0 0 0,1 1 0 0 0,0 0 0 0 0,0-1 0 0 0,0 1 0 0 0,0 0-1 0 0,-1-1 1 0 0,1 0 0 0 0,0 1 0 0 0,0-1 0 0 0,0 1 0 0 0,0-1 0 0 0,0 0 0 0 0,0 0 0 0 0,0 0 0 0 0,0 1 0 0 0,1-1 0 0 0,-1 0 0 0 0,0 0 0 0 0,0 0 0 0 0,0-1 0 0 0,0 1-1 0 0,0 0 1 0 0,0 0 0 0 0,0-1 0 0 0,0 1 0 0 0,0 0 0 0 0,0-1 0 0 0,0 1 0 0 0,0-1 0 0 0,-1 1 0 0 0,1-1 0 0 0,0 1 0 0 0,0-1 0 0 0,0 0 0 0 0,-1 1 0 0 0,1-1 0 0 0,0 0-1 0 0,1-1 1 0 0,2-2 8 0 0,-1 0 0 0 0,1-1 0 0 0,-1 1 0 0 0,1-1 0 0 0,-1 1 0 0 0,0-1 0 0 0,4-10 0 0 0,-1-7-26 0 0,-1-1-1 0 0,3-33 0 0 0,3-13 80 0 0,-11 69-105 0 0,0-1 0 0 0,0 1 1 0 0,0-1-1 0 0,0 0 0 0 0,0 1 0 0 0,0-1 0 0 0,0 1 0 0 0,0-1 1 0 0,0 1-1 0 0,0-1 0 0 0,1 0 0 0 0,-1 1 0 0 0,0-1 0 0 0,0 1 0 0 0,1-1 1 0 0,-1 1-1 0 0,0-1 0 0 0,1 1 0 0 0,-1-1 0 0 0,0 1 0 0 0,1-1 1 0 0,-1 1-1 0 0,1 0 0 0 0,-1-1 0 0 0,1 1 0 0 0,-1 0 0 0 0,1-1 0 0 0,-1 1 1 0 0,1 0-1 0 0,-1 0 0 0 0,1-1 0 0 0,0 1 0 0 0,-1 0 0 0 0,1 0 1 0 0,-1 0-1 0 0,1 0 0 0 0,-1 0 0 0 0,1 0 0 0 0,0 0 0 0 0,-1 0 1 0 0,1 0-1 0 0,0 0 0 0 0,2 2-42 0 0,-1-1 0 0 0,1 1 0 0 0,-1-1 0 0 0,1 1 0 0 0,-1 0 0 0 0,0 0 0 0 0,0 0 0 0 0,0 0 0 0 0,3 4 0 0 0,34 56-1838 0 0,-26-32 367 0 0,4 7-1762 0 0,-2-14-364 0 0,-10-16 2274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0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1164 0 0,'11'-45'12408'0'0,"-10"45"-12267"0"0,12 16 1643 0 0,7 33-1489 0 0,-1 0 1 0 0,17 73 0 0 0,19 50-3587 0 0,-52-162 2803 0 0,-2-6 4 0 0,0 1 0 0 0,1-1 1 0 0,-1 0-1 0 0,1 0 1 0 0,0 0-1 0 0,0 0 0 0 0,0 0 1 0 0,0-1-1 0 0,1 1 1 0 0,-1-1-1 0 0,1 1 0 0 0,0-1 1 0 0,0 0-1 0 0,1 0 1 0 0,-1 0-1 0 0,0 0 0 0 0,1-1 1 0 0,0 1-1 0 0,-1-1 0 0 0,9 3 1 0 0,3-2-1046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1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24 544 0 0,'9'-16'3378'0'0,"-11"9"-1637"0"0,-30 9-928 0 0,21-1-807 0 0,-45 7 68 0 0,-107 20-181 0 0,145-23-624 0 0,-1 1-1 0 0,1 1 1 0 0,-27 13 0 0 0,30-6-1164 0 0,15-5 962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3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44 556 0 0,'3'-10'3460'0'0,"13"-3"-734"0"0,4 3-1605 0 0,-9 6-612 0 0,-6 3-275 0 0,0-1 1 0 0,0 1-1 0 0,1 0 0 0 0,-1 0 0 0 0,1 1 0 0 0,-1-1 1 0 0,0 1-1 0 0,1 1 0 0 0,-1-1 0 0 0,1 1 0 0 0,-1 0 1 0 0,10 3-1 0 0,-12-3-161 0 0,0 0 0 0 0,1 0 1 0 0,-1 1-1 0 0,-1-1 0 0 0,1 1 1 0 0,0 0-1 0 0,0 0 0 0 0,-1 0 1 0 0,1 0-1 0 0,-1 1 0 0 0,0-1 1 0 0,1 1-1 0 0,-1-1 0 0 0,0 1 1 0 0,0 0-1 0 0,-1 0 0 0 0,1 0 1 0 0,-1 0-1 0 0,1 0 0 0 0,-1 0 1 0 0,0 0-1 0 0,1 4 0 0 0,-1 1-60 0 0,1-1-1 0 0,-1 1 0 0 0,0 0 1 0 0,-1 0-1 0 0,0 0 0 0 0,0 0 1 0 0,0 0-1 0 0,-1 0 0 0 0,-3 13 1 0 0,-7 25 122 0 0,-28 77 1 0 0,33-105 73 0 0,4 2-4197 0 0,12-4-1748 0 0,6-5 2836 0 0,-10-6 1857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1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7 306 280 0 0,'19'-4'1539'0'0,"-4"1"318"0"0,0 0 1 0 0,0-2 0 0 0,21-8-1 0 0,-31 10-1638 0 0,0 0 1 0 0,0 1-1 0 0,0-2 0 0 0,-1 1 0 0 0,0-1 1 0 0,1 1-1 0 0,-1-1 0 0 0,0 0 0 0 0,-1-1 1 0 0,1 1-1 0 0,-1-1 0 0 0,0 1 0 0 0,3-8 0 0 0,0 1-229 0 0,0 0 0 0 0,-1-1 0 0 0,0 0 0 0 0,-1 0 0 0 0,-1 0 0 0 0,0 0-1 0 0,0-1 1 0 0,-1 1 0 0 0,-1-1 0 0 0,0 0 0 0 0,-1 1 0 0 0,0-1 0 0 0,-4-19-1 0 0,4 30-63 0 0,0 1-1 0 0,0-1 1 0 0,0 0-1 0 0,-1 1 0 0 0,1-1 1 0 0,-1 0-1 0 0,1 1 1 0 0,-1-1-1 0 0,0 1 0 0 0,0-1 1 0 0,0 1-1 0 0,1-1 0 0 0,-1 1 1 0 0,0 0-1 0 0,-1-1 1 0 0,0 0-1 0 0,0 2 7 0 0,1-1-1 0 0,-1 1 1 0 0,1 0-1 0 0,-1 0 1 0 0,1 1 0 0 0,-1-1-1 0 0,0 0 1 0 0,1 0 0 0 0,-1 1-1 0 0,1-1 1 0 0,-1 1-1 0 0,1-1 1 0 0,-1 1 0 0 0,1 0-1 0 0,0 0 1 0 0,-1-1 0 0 0,1 1-1 0 0,-2 2 1 0 0,-7 4-13 0 0,0 1 0 0 0,0 1-1 0 0,1 0 1 0 0,0 0 0 0 0,1 0 0 0 0,0 1 0 0 0,0 0-1 0 0,1 1 1 0 0,-6 11 0 0 0,1 0 51 0 0,1 2 0 0 0,0-1-1 0 0,-11 39 1 0 0,19-51 89 0 0,0 1 0 0 0,1-1 0 0 0,0 0-1 0 0,1 1 1 0 0,0-1 0 0 0,1 1 0 0 0,0-1-1 0 0,1 1 1 0 0,0-1 0 0 0,5 19 0 0 0,-4-25 16 0 0,0 1 1 0 0,0-1-1 0 0,0 0 1 0 0,1 1-1 0 0,0-1 1 0 0,0-1-1 0 0,0 1 1 0 0,1 0-1 0 0,-1-1 1 0 0,1 1 0 0 0,0-1-1 0 0,1 0 1 0 0,-1-1-1 0 0,1 1 1 0 0,-1-1-1 0 0,1 0 1 0 0,0 0-1 0 0,0 0 1 0 0,1-1-1 0 0,-1 1 1 0 0,0-1-1 0 0,10 2 1 0 0,0-1-62 0 0,1 0 0 0 0,0 0-1 0 0,0-2 1 0 0,0 0 0 0 0,0-1 0 0 0,0 0 0 0 0,0-1 0 0 0,0-1 0 0 0,19-5 0 0 0,10-5-2494 0 0,78-33-1 0 0,-44 15-2362 0 0,-54 21 3496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37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14 348 0 0,'25'-13'16705'0'0,"-17"27"-15554"0"0,8 13-1187 0 0,2 54-61 0 0,0-4 50 0 0,7 41 25 0 0,11 47 12 0 0,-19-99-9 0 0,-4-23 0 0 0,-1-9 13 0 0,2-1 0 0 0,30 54-1 0 0,-4-12 10 0 0,-36-66-4 0 0,1-1 1 0 0,0 0 0 0 0,1 0 0 0 0,12 14 0 0 0,3-2 6 0 0,36 28 0 0 0,-24-21-1 0 0,8 6-6 0 0,7 1-14 0 0,93 51 0 0 0,-81-55-28 0 0,8-4 113 0 0,2-2 0 0 0,100 19 1 0 0,38 12-31 0 0,-196-51-38 0 0,254 76 2 0 0,-209-66 12 0 0,1-3 0 0 0,104 6 0 0 0,277 23-224 0 0,-14-1-63 0 0,375-23 216 0 0,-443-41 293 0 0,-289 18-216 0 0,7-1 5 0 0,168-9-27 0 0,-211 23-960 0 0,-9-1-1518 0 0,-3-7-3705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38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0 412 0 0,'19'9'8124'0'0,"25"23"-4618"0"0,-7-5-2574 0 0,54 35 118 0 0,18 11-219 0 0,-79-54-631 0 0,3 2 167 0 0,44 20-1 0 0,-68-36-350 0 0,1 1-1 0 0,-1 1 1 0 0,15 13-1 0 0,8 5-11 0 0,-31-24-5 0 0,-1 0 1 0 0,1 0-1 0 0,0 0 0 0 0,-1 0 1 0 0,1 0-1 0 0,0 0 0 0 0,-1 0 0 0 0,1 1 1 0 0,-1-1-1 0 0,0 0 0 0 0,1 0 1 0 0,-1 1-1 0 0,0-1 0 0 0,0 0 0 0 0,0 0 1 0 0,0 1-1 0 0,0-1 0 0 0,0 0 1 0 0,0 0-1 0 0,0 1 0 0 0,-1-1 1 0 0,1 0-1 0 0,0 0 0 0 0,-1 1 0 0 0,1-1 1 0 0,-1 0-1 0 0,1 0 0 0 0,-1 0 1 0 0,0 0-1 0 0,1 0 0 0 0,-1 0 0 0 0,-1 1 1 0 0,-29 41 4 0 0,29-40-6 0 0,-206 226-4765 0 0,41-49-3938 0 0,127-135 6976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2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1 140 516 0 0,'4'-9'14128'0'0,"-3"18"-14350"0"0,-2 50 1272 0 0,-1-24-765 0 0,3 0 0 0 0,0 0-1 0 0,11 55 1 0 0,-3-49-89 0 0,17 46 1 0 0,-22-75-138 0 0,1-1-1 0 0,0 0 1 0 0,0 0 0 0 0,1 0 0 0 0,1-1-1 0 0,0 0 1 0 0,0 0 0 0 0,16 16-1 0 0,-21-23-50 0 0,1-1-1 0 0,0 0 1 0 0,0 0 0 0 0,0 1-1 0 0,0-1 1 0 0,0-1-1 0 0,0 1 1 0 0,1-1-1 0 0,-1 1 1 0 0,0-1-1 0 0,1 0 1 0 0,-1 0 0 0 0,1 0-1 0 0,0-1 1 0 0,-1 1-1 0 0,1-1 1 0 0,0 0-1 0 0,6 0 1 0 0,-5-1-22 0 0,0-1 1 0 0,0 1-1 0 0,0-1 0 0 0,-1 0 0 0 0,1 0 1 0 0,0 0-1 0 0,-1-1 0 0 0,0 0 0 0 0,1 0 0 0 0,-1 0 1 0 0,0 0-1 0 0,3-4 0 0 0,3-4-67 0 0,0 0 0 0 0,-1 0-1 0 0,0-1 1 0 0,11-21-1 0 0,5-17-172 0 0,-13 17-27 0 0,-1 0 0 0 0,9-45 0 0 0,8-143-1055 0 0,-27 213 1304 0 0,5-40-87 0 0,0 6 187 0 0,-4 16 307 0 0,-2 26-355 0 0,-1-1 0 0 0,1 1 0 0 0,0 0 0 0 0,0 0 1 0 0,0 0-1 0 0,0 0 0 0 0,0-1 0 0 0,0 1 0 0 0,0 0 1 0 0,0 0-1 0 0,0 0 0 0 0,0-1 0 0 0,0 1 0 0 0,0 0 0 0 0,0 0 1 0 0,0 0-1 0 0,0-1 0 0 0,0 1 0 0 0,0 0 0 0 0,0 0 1 0 0,0 0-1 0 0,0 0 0 0 0,0-1 0 0 0,0 1 0 0 0,0 0 0 0 0,0 0 1 0 0,0 0-1 0 0,0-1 0 0 0,0 1 0 0 0,0 0 0 0 0,0 0 1 0 0,1 0-1 0 0,-1 0 0 0 0,0-1 0 0 0,0 1 0 0 0,0 0 0 0 0,0 0 1 0 0,0 0-1 0 0,1 0 0 0 0,-1 0 0 0 0,0 0 0 0 0,0 0 1 0 0,0-1-1 0 0,0 1 0 0 0,1 0 0 0 0,-1 0 0 0 0,0 0 0 0 0,0 0 1 0 0,0 0-1 0 0,1 0 0 0 0,-1 0 0 0 0,0 0 0 0 0,0 0 1 0 0,1 0-1 0 0,8 12 383 0 0,8 22-290 0 0,-17-33-106 0 0,43 111-163 0 0,6 61 163 0 0,-20-48-3288 0 0,-10-45-1558 0 0,-18-75 4174 0 0,0-1 0 0 0,1 1 0 0 0,-1 0 0 0 0,1-1 0 0 0,0 1 0 0 0,1-1 0 0 0,-1 0 0 0 0,5 6 0 0 0,2-1-871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3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66 266 356 0 0,'20'16'5775'0'0,"-18"-8"-5518"0"0,0 0-1 0 0,0 0 1 0 0,-1 0-1 0 0,0 0 1 0 0,0 0-1 0 0,-1 0 1 0 0,0 0-1 0 0,-1 0 1 0 0,-1 8 0 0 0,1 15 459 0 0,-2 58 676 0 0,1-37-1052 0 0,2-19-345 0 0,-5-39-84 0 0,-5-10 68 0 0,-14-75 3 0 0,0-48-25 0 0,7 34 27 0 0,11 26 1281 0 0,6 59-850 0 0,1-4-53 0 0,-1 24-321 0 0,0-1 0 0 0,0 1 0 0 0,0 0 0 0 0,0 0 1 0 0,0-1-1 0 0,0 1 0 0 0,0 0 0 0 0,0 0 1 0 0,0-1-1 0 0,0 1 0 0 0,0 0 0 0 0,0 0 1 0 0,0-1-1 0 0,0 1 0 0 0,0 0 0 0 0,0 0 0 0 0,0 0 1 0 0,1-1-1 0 0,-1 1 0 0 0,0 0 0 0 0,0 0 1 0 0,0 0-1 0 0,0 0 0 0 0,1-1 0 0 0,-1 1 0 0 0,0 0 1 0 0,0 0-1 0 0,0 0 0 0 0,1 0 0 0 0,-1 0 1 0 0,0 0-1 0 0,0-1 0 0 0,0 1 0 0 0,1 0 1 0 0,-1 0-1 0 0,0 0 0 0 0,0 0 0 0 0,1 0 0 0 0,-1 0 1 0 0,0 0-1 0 0,0 0 0 0 0,1 0 0 0 0,-1 0 1 0 0,0 0-1 0 0,16 7 779 0 0,11 13-437 0 0,-26-20-352 0 0,20 20 52 0 0,-1 0 0 0 0,21 27 1 0 0,17 19-62 0 0,-25-34 4 0 0,67 62 78 0 0,-84-81-22 0 0,1-1 1 0 0,27 14-1 0 0,-42-24-72 0 0,0-1 1 0 0,1 0 0 0 0,-1 0-1 0 0,1 0 1 0 0,-1 0-1 0 0,1 0 1 0 0,-1-1 0 0 0,1 1-1 0 0,-1-1 1 0 0,1 0-1 0 0,0 1 1 0 0,-1-1 0 0 0,1 0-1 0 0,4-1 1 0 0,11-9 19 0 0,-1-20-79 0 0,-13 16-76 0 0,-1-1 0 0 0,0 0-1 0 0,-2 0 1 0 0,0 0 0 0 0,0-15-1 0 0,-9-49-1556 0 0,4 53-72 0 0,2 0 0 0 0,0-40 0 0 0,2 60 1314 0 0,0-1 1 0 0,1 1 0 0 0,0 0 0 0 0,0 1 0 0 0,1-1 0 0 0,0 0-1 0 0,0 0 1 0 0,0 1 0 0 0,0-1 0 0 0,1 1 0 0 0,0-1 0 0 0,0 1-1 0 0,1 0 1 0 0,-1 0 0 0 0,1 1 0 0 0,4-5 0 0 0,12-6-972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3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68 1052 0 0,'29'-60'7287'0'0,"-29"59"-7261"0"0,0 1 1 0 0,0 0-1 0 0,0 0 0 0 0,0 0 1 0 0,0 0-1 0 0,0 0 1 0 0,1-1-1 0 0,-1 1 1 0 0,0 0-1 0 0,0 0 0 0 0,0 0 1 0 0,0 0-1 0 0,0-1 1 0 0,0 1-1 0 0,0 0 1 0 0,0 0-1 0 0,0 0 0 0 0,0 0 1 0 0,0-1-1 0 0,0 1 1 0 0,0 0-1 0 0,0 0 1 0 0,0 0-1 0 0,0 0 0 0 0,0-1 1 0 0,0 1-1 0 0,-1 0 1 0 0,1 0-1 0 0,0 0 0 0 0,0 0 1 0 0,0 0-1 0 0,0-1 1 0 0,0 1-1 0 0,0 0 1 0 0,0 0-1 0 0,0 0 0 0 0,-1 0 1 0 0,1 0-1 0 0,0 0 1 0 0,0 0-1 0 0,0-1 1 0 0,0 1-1 0 0,0 0 0 0 0,-1 0 1 0 0,1 0-1 0 0,0 0 1 0 0,0 0-1 0 0,-13 0 693 0 0,-12 5-127 0 0,11 0-457 0 0,0 0 1 0 0,1 1-1 0 0,0 1 0 0 0,0 0 1 0 0,1 1-1 0 0,0 1 1 0 0,0 0-1 0 0,1 0 0 0 0,-18 20 1 0 0,21-20-24 0 0,0 1 0 0 0,1-1 1 0 0,-10 20-1 0 0,1 13 362 0 0,14-37-463 0 0,0 3 286 0 0,-1 0 1 0 0,1 1-1 0 0,1-1 1 0 0,-1 1-1 0 0,1 17 1 0 0,1-23-198 0 0,1 0 0 0 0,0 0 1 0 0,-1 0-1 0 0,1 0 0 0 0,0 1 1 0 0,1-2-1 0 0,-1 1 1 0 0,0 0-1 0 0,1 0 0 0 0,0 0 1 0 0,0-1-1 0 0,0 1 0 0 0,0 0 1 0 0,0-1-1 0 0,0 0 0 0 0,0 0 1 0 0,1 0-1 0 0,-1 0 1 0 0,1 0-1 0 0,3 2 0 0 0,40 23 387 0 0,28 11-91 0 0,12 6-272 0 0,-67-33-131 0 0,0 1 1 0 0,-1 0 0 0 0,0 1 0 0 0,22 22 0 0 0,-39-34 2 0 0,1 1-1 0 0,0-1 0 0 0,0 1 1 0 0,-1 0-1 0 0,1 0 1 0 0,-1 0-1 0 0,0-1 0 0 0,0 1 1 0 0,1 0-1 0 0,-1 1 0 0 0,0-1 1 0 0,-1 0-1 0 0,1 0 1 0 0,0 0-1 0 0,-1 1 0 0 0,1-1 1 0 0,-1 0-1 0 0,1 1 0 0 0,-1-1 1 0 0,0 4-1 0 0,-1-4-7 0 0,0 0-1 0 0,0 0 0 0 0,0 0 1 0 0,0 0-1 0 0,0 0 0 0 0,0-1 0 0 0,0 1 1 0 0,0 0-1 0 0,-1-1 0 0 0,1 1 1 0 0,-1-1-1 0 0,1 1 0 0 0,-1-1 1 0 0,0 0-1 0 0,0 1 0 0 0,1-1 1 0 0,-5 1-1 0 0,-4 3-130 0 0,-1-1 0 0 0,1 0 0 0 0,-1-1 0 0 0,0-1 0 0 0,0 1 0 0 0,0-2 0 0 0,-12 1 1 0 0,-49-3-2249 0 0,65 0 1671 0 0,1 0 0 0 0,0 0 0 0 0,0 0 0 0 0,0-1 0 0 0,0 1 0 0 0,0-1 0 0 0,0-1 0 0 0,0 1 0 0 0,-7-5 0 0 0,13 6 567 0 0,-1 1 0 0 0,1-1-1 0 0,-1 0 1 0 0,1 0-1 0 0,-1 1 1 0 0,1-1 0 0 0,0 0-1 0 0,-1 0 1 0 0,1 0-1 0 0,0 1 1 0 0,0-1 0 0 0,-1 0-1 0 0,1 0 1 0 0,0 0-1 0 0,0 0 1 0 0,0 0 0 0 0,0 1-1 0 0,0-1 1 0 0,0 0-1 0 0,0 0 1 0 0,0 0 0 0 0,1 0-1 0 0,-1 0 1 0 0,0 1-1 0 0,0-1 1 0 0,1 0 0 0 0,-1 0-1 0 0,1 0 1 0 0,-1 1-1 0 0,0-1 1 0 0,2-1 0 0 0,-2 2 120 0 0,5-11-1293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4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2 972 0 0,'1'0'232'0'0,"1"0"1"0"0,0-1-1 0 0,0 1 1 0 0,0 0-1 0 0,0 0 0 0 0,0 0 1 0 0,0 0-1 0 0,0 0 0 0 0,0 0 1 0 0,0 0-1 0 0,0 1 0 0 0,0-1 1 0 0,0 1-1 0 0,-1-1 0 0 0,1 1 1 0 0,0 0-1 0 0,0 0 1 0 0,-1 0-1 0 0,1 0 0 0 0,0 0 1 0 0,-1 0-1 0 0,1 0 0 0 0,-1 1 1 0 0,1-1-1 0 0,-1 0 0 0 0,0 1 1 0 0,0-1-1 0 0,1 1 1 0 0,-1 0-1 0 0,0-1 0 0 0,0 1 1 0 0,-1 0-1 0 0,1 0 0 0 0,1 2 1 0 0,1 7 370 0 0,1 1 1 0 0,-2 0 0 0 0,1 1-1 0 0,0 19 1 0 0,1 0 535 0 0,8 116 464 0 0,-10-99-1853 0 0,9 54 0 0 0,-10-62-678 0 0,-1-34 312 0 0,-1-1-1 0 0,1 1 0 0 0,1 0 0 0 0,0 0 1 0 0,0-1-1 0 0,1 7 0 0 0,-2-12 554 0 0,0-1-1 0 0,0 0 0 0 0,0 0 1 0 0,0 0-1 0 0,0 0 1 0 0,1 1-1 0 0,-1-1 1 0 0,0 0-1 0 0,0 0 0 0 0,0 0 1 0 0,0 0-1 0 0,0 0 1 0 0,14-13-5819 0 0,-4-2 4494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4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711 40 96 0 0,'0'-1'268'0'0,"1"-1"0"0"0,0 1-1 0 0,-1 0 1 0 0,1-1 0 0 0,-1 1 0 0 0,1-1-1 0 0,-1 1 1 0 0,0-1 0 0 0,0 1 0 0 0,1-1-1 0 0,-1 1 1 0 0,0-1 0 0 0,0 1 0 0 0,-1-1-1 0 0,1 1 1 0 0,0-1 0 0 0,-1-1 0 0 0,1 2-147 0 0,-1 0 0 0 0,1 0 0 0 0,-1 1 1 0 0,0-1-1 0 0,1 0 0 0 0,-1 1 1 0 0,0-1-1 0 0,0 0 0 0 0,1 1 0 0 0,-1-1 1 0 0,0 1-1 0 0,0-1 0 0 0,0 1 1 0 0,0-1-1 0 0,1 1 0 0 0,-1 0 1 0 0,0-1-1 0 0,0 1 0 0 0,0 0 0 0 0,-1 0 1 0 0,-7-1 154 0 0,0 1 0 0 0,1 1-1 0 0,-1-1 1 0 0,1 1 0 0 0,-10 3 0 0 0,2-2 17 0 0,-355 68 924 0 0,153-25-9502 0 0,188-40 6734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5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56 148 676 0 0,'14'30'4239'0'0,"-13"-22"-3692"0"0,1 0 0 0 0,-1 0 0 0 0,0 0 0 0 0,-1 15 0 0 0,-14 73-79 0 0,9-66 29 0 0,-26 117-70 0 0,22-108-350 0 0,1-18 211 0 0,3-39 9 0 0,3-36-22 0 0,9-60-88 0 0,23-52-35 0 0,-22 125-46 0 0,-4 25 122 0 0,1-1 0 0 0,0 1 0 0 0,1 0 0 0 0,10-17 0 0 0,-12 25 82 0 0,0 0 0 0 0,1 1-1 0 0,1-1 1 0 0,-1 1-1 0 0,8-7 1 0 0,18-7 1555 0 0,-28 21-1796 0 0,0-1 0 0 0,0 1 0 0 0,0 0 0 0 0,0 0 0 0 0,0 0 0 0 0,0 0 0 0 0,0 0 0 0 0,0 1 0 0 0,0-1 0 0 0,0 1 0 0 0,0 0-1 0 0,0 0 1 0 0,0 0 0 0 0,0 0 0 0 0,0 0 0 0 0,0 1 0 0 0,-1 0 0 0 0,1-1 0 0 0,-1 1 0 0 0,1 0 0 0 0,-1 0 0 0 0,0 0 0 0 0,1 0 0 0 0,-1 1-1 0 0,0-1 1 0 0,-1 1 0 0 0,3 2 0 0 0,7 9-25 0 0,-1 1-1 0 0,-1 1 1 0 0,9 18-1 0 0,-17-32-32 0 0,94 217-205 0 0,-78-171-1068 0 0,11 57-1 0 0,-10-58-2466 0 0,2-25-885 0 0,-3-18-21 0 0,-7-6 3170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5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 12 480 0 0,'-3'-2'243'0'0,"0"1"0"0"0,1-1 0 0 0,-1 1-1 0 0,0 0 1 0 0,0 0 0 0 0,1 0 0 0 0,-1 0 0 0 0,0 0 0 0 0,0 1-1 0 0,0-1 1 0 0,0 1 0 0 0,0 0 0 0 0,0 0 0 0 0,0 0 0 0 0,0 0-1 0 0,0 1 1 0 0,0-1 0 0 0,-4 2 0 0 0,-60 13 218 0 0,64-15-341 0 0,-41 12 115 0 0,12-5-969 0 0,2 2 0 0 0,-1 0 0 0 0,-43 22 0 0 0,64-24-395 0 0,5-1 24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4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0 816 0 0,'0'2'5849'0'0,"1"1"-3908"0"0,4 20-7776 0 0,-1-12 4540 0 0,1 2 147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5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1 255 904 0 0,'17'19'2522'0'0,"4"14"-300"0"0,0 24-952 0 0,-10-20-839 0 0,1 0-163 0 0,-8-28-234 0 0,-1 0-1 0 0,0 1 1 0 0,-1-1-1 0 0,0 1 1 0 0,2 14-1 0 0,-7-44-20 0 0,-1 1 0 0 0,0 0 0 0 0,-13-32 0 0 0,-4-18-50 0 0,11 26 19 0 0,3-29-94 0 0,7 58 238 0 0,0 0-1 0 0,1-1 1 0 0,1 1 0 0 0,0 1-1 0 0,7-25 1 0 0,-7 31-46 0 0,1 1-1 0 0,-1 0 1 0 0,1 0-1 0 0,0 0 1 0 0,0 0-1 0 0,1 0 1 0 0,0 1-1 0 0,0 0 1 0 0,0 0-1 0 0,1 0 1 0 0,0 0 0 0 0,0 1-1 0 0,7-6 1 0 0,-6 6-28 0 0,0 1 1 0 0,0 0 0 0 0,0 0-1 0 0,1 0 1 0 0,0 1-1 0 0,-1 0 1 0 0,1 0 0 0 0,0 1-1 0 0,8-1 1 0 0,-14 2-49 0 0,0-1 1 0 0,1 1-1 0 0,-1 0 1 0 0,1 0-1 0 0,-1 0 1 0 0,1 0-1 0 0,-1 0 1 0 0,1 1-1 0 0,-1-1 1 0 0,1 0-1 0 0,-1 1 1 0 0,0-1-1 0 0,1 1 1 0 0,-1-1-1 0 0,1 1 1 0 0,-1 0-1 0 0,0-1 1 0 0,0 1-1 0 0,0 0 1 0 0,1 0-1 0 0,-1 0 1 0 0,0 0-1 0 0,0 0 1 0 0,0 0-1 0 0,0 0 1 0 0,0 1-1 0 0,0 0 1 0 0,1 2-5 0 0,-1-1 0 0 0,0 1 0 0 0,0 0 0 0 0,0 0 0 0 0,0-1 0 0 0,0 1 0 0 0,-1 0 0 0 0,0 0-1 0 0,0 0 1 0 0,0 5 0 0 0,-11 56-97 0 0,3-34 12 0 0,-6 24-29 0 0,5-19 84 0 0,2-12 22 0 0,7-14-13 0 0,7 6 165 0 0,-5-12 4 0 0,1 0 1 0 0,0-1 0 0 0,0 1-1 0 0,0-1 1 0 0,1 0 0 0 0,-1 0-1 0 0,1 0 1 0 0,4 3-1 0 0,3 0 51 0 0,0 1 0 0 0,-1 0 0 0 0,1 1 0 0 0,-1 0 0 0 0,-1 1 0 0 0,0 0 0 0 0,0 1 0 0 0,0-1 0 0 0,12 21 0 0 0,-19-27-212 0 0,-1 1 0 0 0,1-1 0 0 0,0 1 0 0 0,-1-1 0 0 0,0 1 0 0 0,0 0 0 0 0,0 0 0 0 0,0-1 0 0 0,-1 1 0 0 0,0 0 0 0 0,1 0 0 0 0,-1 0 0 0 0,-1 0 0 0 0,1-1-1 0 0,-1 6 1 0 0,-1-5-2 0 0,1 0-1 0 0,-1 0 1 0 0,0 0-1 0 0,0 0 1 0 0,0 0-1 0 0,-1-1 1 0 0,0 1-1 0 0,1-1 1 0 0,-1 1-1 0 0,0-1 0 0 0,-1 0 1 0 0,1 0-1 0 0,0 0 1 0 0,-1-1-1 0 0,0 1 1 0 0,-4 2-1 0 0,-6 3-500 0 0,0-1 1 0 0,-1 0-1 0 0,1-1 0 0 0,-17 5 1 0 0,26-10 187 0 0,1 0 1 0 0,-1 0 0 0 0,0 0 0 0 0,1-1-1 0 0,-1 1 1 0 0,0-1 0 0 0,0-1 0 0 0,-5 0-1 0 0,8 1 101 0 0,0 0 0 0 0,1-1 0 0 0,-1 0-1 0 0,0 1 1 0 0,0-1 0 0 0,0 0-1 0 0,1 0 1 0 0,-1 0 0 0 0,0 0-1 0 0,1 0 1 0 0,-1 0 0 0 0,1-1 0 0 0,-1 1-1 0 0,1 0 1 0 0,0-1 0 0 0,-1 1-1 0 0,1-1 1 0 0,0 0 0 0 0,0 1 0 0 0,-1-3-1 0 0,1-7-973 0 0,1 0 130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6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17 812 0 0,'-1'0'130'0'0,"1"-1"-1"0"0,1 0 1 0 0,-1 0 0 0 0,0 1-1 0 0,0-1 1 0 0,0 0 0 0 0,0 0-1 0 0,0 0 1 0 0,1 1 0 0 0,-1-1-1 0 0,0 0 1 0 0,1 1 0 0 0,-1-1-1 0 0,0 0 1 0 0,1 1 0 0 0,-1-1-1 0 0,1 0 1 0 0,-1 1 0 0 0,1-1-1 0 0,1 0 1 0 0,-2 0-51 0 0,1 1-1 0 0,-1 0 1 0 0,1 0-1 0 0,-1 0 0 0 0,1 0 1 0 0,-1 0-1 0 0,1 0 1 0 0,-1 0-1 0 0,1 0 1 0 0,-1 0-1 0 0,1 0 1 0 0,-1 0-1 0 0,1 0 1 0 0,-1 0-1 0 0,1 0 1 0 0,-1 0-1 0 0,1 0 1 0 0,-1 0-1 0 0,1 1 1 0 0,-1-1-1 0 0,1 0 1 0 0,-1 0-1 0 0,1 1 0 0 0,-1-1 1 0 0,0 0-1 0 0,1 1 1 0 0,-1-1-1 0 0,1 0 1 0 0,-1 1-1 0 0,0-1 1 0 0,1 1-1 0 0,-1-1 1 0 0,0 1-1 0 0,0-1 1 0 0,1 1-1 0 0,-1-1 1 0 0,0 0-1 0 0,0 1 1 0 0,0 0-1 0 0,0-1 0 0 0,1 1 1 0 0,-1-1-1 0 0,0 1 1 0 0,0-1-1 0 0,0 1 1 0 0,0 0-1 0 0,1 9 377 0 0,0 0 0 0 0,-1 1 0 0 0,0-1 0 0 0,-1 0 0 0 0,-1 11 0 0 0,-1 23 983 0 0,14 187 1171 0 0,-3-174-2264 0 0,-6-41-206 0 0,-2-13 25 0 0,0 0 1 0 0,1-1 0 0 0,-1 1 0 0 0,0 0-1 0 0,1-1 1 0 0,0 1 0 0 0,0-1 0 0 0,0 1-1 0 0,2 4 1 0 0,-2-6-113 0 0,1 0 1 0 0,-1 0-1 0 0,0 0 1 0 0,1 0-1 0 0,-1 0 0 0 0,0-1 1 0 0,1 1-1 0 0,-1 0 1 0 0,1-1-1 0 0,-1 1 0 0 0,1-1 1 0 0,-1 0-1 0 0,1 1 0 0 0,-1-1 1 0 0,1 0-1 0 0,0 0 1 0 0,-1 0-1 0 0,1 0 0 0 0,-1 0 1 0 0,1 0-1 0 0,2-1 1 0 0,168-20 527 0 0,22-2-3206 0 0,-173 20-725 0 0,-19 2 2839 0 0,0 1 0 0 0,-1 0-1 0 0,1-1 1 0 0,0 0 0 0 0,-1 1-1 0 0,1-1 1 0 0,-1 0 0 0 0,1 0-1 0 0,-1 0 1 0 0,1 0 0 0 0,-1 0-1 0 0,0 0 1 0 0,1 0 0 0 0,-1 0-1 0 0,0 0 1 0 0,0-1 0 0 0,2-1 0 0 0,-2-2-1270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6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14 900 0 0,'14'-14'4613'0'0,"-13"32"-2203"0"0,-1-1-2430 0 0,-1 21 722 0 0,5 185 2100 0 0,8-74-1271 0 0,-1-109-921 0 0,-10-38-526 0 0,0 1 0 0 0,0-1 1 0 0,1 1-1 0 0,-1-1 0 0 0,1 0 0 0 0,0 1 1 0 0,-1-1-1 0 0,1 0 0 0 0,0 0 1 0 0,0 0-1 0 0,1-1 0 0 0,-1 1 1 0 0,0 0-1 0 0,4 1 0 0 0,-2-1-46 0 0,0-1 0 0 0,0-1 0 0 0,0 1 0 0 0,-1-1 0 0 0,1 1 0 0 0,0-1 0 0 0,0 0 0 0 0,0 0 0 0 0,0-1 0 0 0,0 1-1 0 0,0-1 1 0 0,-1 0 0 0 0,1 0 0 0 0,0 0 0 0 0,0 0 0 0 0,-1-1 0 0 0,1 1 0 0 0,-1-1 0 0 0,1 0 0 0 0,3-4 0 0 0,5-1-302 0 0,-1-1 0 0 0,0-1 0 0 0,0 0 0 0 0,-1 0 0 0 0,10-14 0 0 0,-15 18-466 0 0,-1 1 1 0 0,0-2 0 0 0,-1 1 0 0 0,1 0-1 0 0,-1-1 1 0 0,0 0 0 0 0,0 1 0 0 0,-1-1-1 0 0,0 0 1 0 0,0 0 0 0 0,0-1 0 0 0,-1 1-1 0 0,1-8 1 0 0,-2 4-832 0 0,-5-1 171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1 117 532 0 0,'0'-1'409'0'0,"0"-1"0"0"0,0 0 1 0 0,0 0-1 0 0,1 0 0 0 0,-1 0 0 0 0,1 0 1 0 0,-1 0-1 0 0,1 1 0 0 0,0-1 0 0 0,0 0 0 0 0,2-3 1 0 0,-1 2 164 0 0,1 0-1 0 0,0 0 1 0 0,0 0 0 0 0,0 0 0 0 0,1 0 0 0 0,-1 0 0 0 0,1 1 0 0 0,5-3 0 0 0,9-4 806 0 0,1 1 1 0 0,24-7-1 0 0,-15 6-941 0 0,-17 5-565 0 0,33-11 94 0 0,-42 14-399 0 0,0 0 0 0 0,0 1 1 0 0,1-1-1 0 0,-1 1 1 0 0,0 0-1 0 0,0 0 0 0 0,1 0 1 0 0,-1 0-1 0 0,0 0 0 0 0,0 0 1 0 0,1 0-1 0 0,-1 1 0 0 0,0-1 1 0 0,0 1-1 0 0,4 1 0 0 0,-4-1 148 0 0,-1 0 0 0 0,-1 0 1 0 0,1 1-1 0 0,0-1 0 0 0,0 0 0 0 0,0 0 0 0 0,-1 0 0 0 0,1 1 0 0 0,0-1 0 0 0,-1 0 0 0 0,1 1 0 0 0,-1-1 0 0 0,0 0 0 0 0,1 1 0 0 0,-1-1 0 0 0,0 1 0 0 0,0-1 0 0 0,0 1 0 0 0,0-1 0 0 0,0 0 0 0 0,0 3 0 0 0,-1 1-172 0 0,1 8-724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7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84 508 0 0,'16'-7'11558'0'0,"21"-6"-7381"0"0,54-17-7035 0 0,-36 13-460 0 0,-46 14 2399 0 0,2 0-599 0 0,1 0 0 0 0,-1 0 0 0 0,0 1 0 0 0,15 0 0 0 0,-11 2 52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7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1 688 0 0,'6'1'7636'0'0,"-14"13"-5830"0"0,-8 6-2435 0 0,9-12 1186 0 0,-11 9-343 0 0,1 0-1 0 0,0 2 0 0 0,2 0 0 0 0,0 0 1 0 0,2 2-1 0 0,-21 37 0 0 0,33-55-69 0 0,1 0 0 0 0,-1 0 1 0 0,0 0-1 0 0,1 0 0 0 0,-1 0 0 0 0,1-1 0 0 0,0 1 0 0 0,0 0 1 0 0,0 0-1 0 0,1 0 0 0 0,-1 0 0 0 0,1 0 0 0 0,-1 0 0 0 0,1 0 0 0 0,0 0 1 0 0,0-1-1 0 0,0 1 0 0 0,1 0 0 0 0,-1-1 0 0 0,1 1 0 0 0,-1-1 1 0 0,1 1-1 0 0,0-1 0 0 0,0 0 0 0 0,0 0 0 0 0,4 4 0 0 0,7 5 124 0 0,0-1 0 0 0,0-1-1 0 0,26 14 1 0 0,-14-8-156 0 0,-14-8-78 0 0,1 0-18 0 0,-1 1-1 0 0,1 0 1 0 0,-1 0 0 0 0,14 16 0 0 0,-22-22-18 0 0,-1 1 0 0 0,0 0 0 0 0,0-1 0 0 0,0 1 0 0 0,-1 0 0 0 0,1 0 0 0 0,-1 0 0 0 0,0 0 0 0 0,1 0 0 0 0,-1 0 0 0 0,0 0 0 0 0,-1 0 0 0 0,1 0 0 0 0,-1 1 0 0 0,1-1 0 0 0,-1 0 0 0 0,0 0 0 0 0,0 1 0 0 0,0-1 0 0 0,-1 0 0 0 0,1 0 0 0 0,-1 1 0 0 0,0-1 0 0 0,-1 4 1 0 0,-2 1-184 0 0,1-1 0 0 0,-1 0 0 0 0,0 0 0 0 0,-1 0 0 0 0,0 0 0 0 0,0-1 0 0 0,-1 1 0 0 0,1-1 0 0 0,-13 9 0 0 0,13-11-470 0 0,-1 0-1 0 0,1 0 0 0 0,-1 0 0 0 0,0-1 1 0 0,-1 0-1 0 0,1 0 0 0 0,-8 2 0 0 0,13-5 496 0 0,0 1-1 0 0,1-1 1 0 0,-1 1-1 0 0,1-1 1 0 0,-1 0-1 0 0,0 0 1 0 0,1 1-1 0 0,-1-1 1 0 0,0 0-1 0 0,1 0 1 0 0,-1 0-1 0 0,0 0 1 0 0,1 0-1 0 0,-1 0 0 0 0,0 0 1 0 0,0 0-1 0 0,1 0 1 0 0,-1 0-1 0 0,0 0 1 0 0,1 0-1 0 0,-1 0 1 0 0,0 0-1 0 0,1-1 1 0 0,-1 1-1 0 0,0 0 1 0 0,1-1-1 0 0,-1 1 1 0 0,1 0-1 0 0,-1-1 1 0 0,1 1-1 0 0,-1-1 1 0 0,0 1-1 0 0,1-1 1 0 0,0 1-1 0 0,-1-1 1 0 0,1 1-1 0 0,-1-1 1 0 0,1 1-1 0 0,0-1 1 0 0,-1 0-1 0 0,1 1 1 0 0,0-1-1 0 0,-1 1 1 0 0,1-1-1 0 0,0 0 1 0 0,0 0-1 0 0,0 1 1 0 0,0-1-1 0 0,0 0 0 0 0,0 1 1 0 0,0-2-1 0 0,0-8-1058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8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53 1000 0 0,'14'-1'3859'0'0,"-26"20"-2593"0"0,4-10-1029 0 0,5-4-69 0 0,-23 28 1092 0 0,-9 12 1434 0 0,25-16 1215 0 0,10-28-3830 0 0,1 0 0 0 0,0 0 0 0 0,0 0-1 0 0,0 0 1 0 0,0 0 0 0 0,0-1 0 0 0,0 1-1 0 0,0-1 1 0 0,0 1 0 0 0,0 0 0 0 0,0-1-1 0 0,0 0 1 0 0,1 1 0 0 0,-1-1 0 0 0,0 0 0 0 0,0 1-1 0 0,0-1 1 0 0,1 0 0 0 0,-1 0 0 0 0,0 0-1 0 0,0 0 1 0 0,0 0 0 0 0,2-1 0 0 0,30 1 106 0 0,-21-2-222 0 0,1 0 0 0 0,0 0 1 0 0,-1-1-1 0 0,1-1 0 0 0,-1 0 0 0 0,0-1 1 0 0,0 0-1 0 0,-1-1 0 0 0,1 0 0 0 0,-1 0 1 0 0,-1-2-1 0 0,1 1 0 0 0,-1-1 0 0 0,-1-1 1 0 0,1 0-1 0 0,-1 0 0 0 0,14-20 0 0 0,-22 28-1 0 0,0 0-1 0 0,0-1 1 0 0,0 1 0 0 0,0 0-1 0 0,0-1 1 0 0,0 1-1 0 0,0-1 1 0 0,0 1-1 0 0,0-1 1 0 0,-1 0-1 0 0,1 1 1 0 0,-1-1-1 0 0,1 0 1 0 0,-1 1-1 0 0,0-1 1 0 0,1 0-1 0 0,-1 0 1 0 0,0 1-1 0 0,0-1 1 0 0,0 0-1 0 0,-1 1 1 0 0,1-1-1 0 0,0 0 1 0 0,-1 0-1 0 0,1 1 1 0 0,-1-1-1 0 0,0-2 1 0 0,-1 2-14 0 0,0 0 0 0 0,0 0 0 0 0,-1 0 0 0 0,1 0 0 0 0,-1 0 1 0 0,1 1-1 0 0,-1-1 0 0 0,1 1 0 0 0,-1 0 0 0 0,0-1 0 0 0,1 1 0 0 0,-1 1 0 0 0,0-1 1 0 0,-4-1-1 0 0,-12-1-508 0 0,1 1 0 0 0,-1 1 0 0 0,1 0 0 0 0,-19 2 0 0 0,-8 7-2030 0 0,44-8 2430 0 0,0 0 1 0 0,0 0-1 0 0,0 1 1 0 0,0-1-1 0 0,0 0 0 0 0,0 0 1 0 0,1 1-1 0 0,-1-1 1 0 0,0 1-1 0 0,0-1 1 0 0,0 1-1 0 0,0-1 1 0 0,0 1-1 0 0,1 0 0 0 0,-1-1 1 0 0,0 1-1 0 0,0 0 1 0 0,1-1-1 0 0,-1 1 1 0 0,0 0-1 0 0,1 0 1 0 0,-1 0-1 0 0,1 0 1 0 0,-1-1-1 0 0,1 1 0 0 0,0 0 1 0 0,-1 0-1 0 0,1 0 1 0 0,0 0-1 0 0,0 0 1 0 0,0 0-1 0 0,-1 0 1 0 0,1 0-1 0 0,0 0 0 0 0,0 0 1 0 0,0 0-1 0 0,1 0 1 0 0,-1 0-1 0 0,0 0 1 0 0,1 1-1 0 0,3 5-1024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8.6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26 588 924 0 0,'12'7'3886'0'0,"-10"-17"-2016"0"0,-5-7-1326 0 0,-7-13-471 0 0,-1-9 638 0 0,5 6-548 0 0,1-2-1 0 0,2 1 1 0 0,2 0 0 0 0,1-1-1 0 0,4-36 1 0 0,-1 53-167 0 0,0 0 0 0 0,1 0 1 0 0,1 0-1 0 0,1 1 0 0 0,0 0 0 0 0,1 0 1 0 0,1 0-1 0 0,1 1 0 0 0,0 0 0 0 0,1 1 1 0 0,16-20-1 0 0,-23 32 0 0 0,0 0 0 0 0,0 0 1 0 0,0 1-1 0 0,0-1 0 0 0,0 1 1 0 0,1-1-1 0 0,-1 1 0 0 0,1 0 0 0 0,-1 0 1 0 0,1 1-1 0 0,0-1 0 0 0,0 1 1 0 0,-1-1-1 0 0,1 1 0 0 0,0 1 1 0 0,0-1-1 0 0,0 0 0 0 0,6 1 0 0 0,-7 0 4 0 0,0 0-1 0 0,0 1 1 0 0,0-1-1 0 0,0 1 1 0 0,0 0-1 0 0,0 0 1 0 0,0 0-1 0 0,0 0 1 0 0,-1 0-1 0 0,1 1 1 0 0,-1-1-1 0 0,1 1 1 0 0,-1 0-1 0 0,1 0 1 0 0,-1 0-1 0 0,0 0 1 0 0,0 0-1 0 0,0 0 0 0 0,0 0 1 0 0,0 1-1 0 0,0-1 1 0 0,-1 1-1 0 0,1 0 1 0 0,-1-1-1 0 0,1 4 1 0 0,9 22 55 0 0,-1 0 1 0 0,-2 0 0 0 0,-1 0-1 0 0,-2 1 1 0 0,4 51 0 0 0,-5-35-59 0 0,12 128-1904 0 0,-15-172 1770 0 0,-1 1-1 0 0,0-1 1 0 0,0 1 0 0 0,0-1-1 0 0,1 1 1 0 0,-1-1-1 0 0,1 1 1 0 0,-1-1 0 0 0,1 1-1 0 0,0-1 1 0 0,-1 0-1 0 0,1 1 1 0 0,0-1-1 0 0,0 0 1 0 0,0 0 0 0 0,0 0-1 0 0,0 1 1 0 0,0-1-1 0 0,0 0 1 0 0,0 0-1 0 0,1-1 1 0 0,-1 1 0 0 0,0 0-1 0 0,1 0 1 0 0,-1 0-1 0 0,0-1 1 0 0,1 1 0 0 0,-1-1-1 0 0,1 1 1 0 0,-1-1-1 0 0,1 0 1 0 0,-1 0-1 0 0,1 1 1 0 0,-1-1 0 0 0,1 0-1 0 0,-1 0 1 0 0,1 0-1 0 0,-1-1 1 0 0,1 1-1 0 0,-1 0 1 0 0,1-1 0 0 0,-1 1-1 0 0,3-2 1 0 0,11-2-856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9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471 36 204 0 0,'-1'-2'122'0'0,"1"1"-1"0"0,0-1 1 0 0,-1 0-1 0 0,1 1 1 0 0,-1-1-1 0 0,0 0 1 0 0,1 1 0 0 0,-1-1-1 0 0,0 1 1 0 0,0-1-1 0 0,0 1 1 0 0,0-1 0 0 0,0 1-1 0 0,-1 0 1 0 0,1 0-1 0 0,0-1 1 0 0,0 1-1 0 0,-1 0 1 0 0,1 0 0 0 0,-1 0-1 0 0,1 0 1 0 0,-1 1-1 0 0,0-1 1 0 0,1 0-1 0 0,-1 1 1 0 0,1-1 0 0 0,-1 1-1 0 0,0-1 1 0 0,0 1-1 0 0,1 0 1 0 0,-1 0-1 0 0,0 0 1 0 0,0 0 0 0 0,1 0-1 0 0,-4 0 1 0 0,-13 0 76 0 0,1 1 0 0 0,-32 6 1 0 0,26-4 15 0 0,-113 9-168 0 0,-23 3-4154 0 0,139-11 3008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9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37 524 0 0,'-6'32'3902'0'0,"-6"-3"-2819"0"0,2-11-942 0 0,-4 10 154 0 0,6-10 527 0 0,8-16-758 0 0,-1-1 1 0 0,1 0-1 0 0,-1 1 1 0 0,1-1 0 0 0,0 0-1 0 0,0 1 1 0 0,-1-1-1 0 0,1 0 1 0 0,0 1-1 0 0,0-1 1 0 0,0 1 0 0 0,1-1-1 0 0,-1 0 1 0 0,0 1-1 0 0,0-1 1 0 0,1 1-1 0 0,-1-1 1 0 0,1 0 0 0 0,-1 0-1 0 0,1 1 1 0 0,0-1-1 0 0,-1 0 1 0 0,1 0 0 0 0,0 0-1 0 0,0 1 1 0 0,1 0-1 0 0,0 0-21 0 0,1-1 0 0 0,-1 0 1 0 0,0 1-1 0 0,1-1 0 0 0,-1 0 0 0 0,1 0 0 0 0,0 0 0 0 0,-1-1 0 0 0,1 1 0 0 0,0-1 0 0 0,0 1 1 0 0,4-1-1 0 0,2 0-28 0 0,-1 0 1 0 0,1-1 0 0 0,0 0 0 0 0,-1 0-1 0 0,1-1 1 0 0,-1 0 0 0 0,1 0-1 0 0,7-4 1 0 0,-11 3-22 0 0,0 0 0 0 0,0-1-1 0 0,0 1 1 0 0,-1-1 0 0 0,0 0-1 0 0,7-8 1 0 0,8-15 84 0 0,1-19 9 0 0,-19 43-111 0 0,0 0 0 0 0,-1 0 0 0 0,1 0 0 0 0,-1-1 0 0 0,1 1 0 0 0,-1 0 0 0 0,0 0 0 0 0,0 0 1 0 0,-1 0-1 0 0,1 0 0 0 0,-1 0 0 0 0,1 0 0 0 0,-1 0 0 0 0,0 0 0 0 0,0 0 0 0 0,0 0 0 0 0,0 0 0 0 0,-1 0 0 0 0,1 1 0 0 0,-5-6 0 0 0,4 6-53 0 0,-1 0 0 0 0,1 0-1 0 0,-1 0 1 0 0,0 0 0 0 0,0 0 0 0 0,1 1 0 0 0,-2-1 0 0 0,1 1 0 0 0,0 0 0 0 0,0 0 0 0 0,0 0-1 0 0,0 0 1 0 0,-1 1 0 0 0,1-1 0 0 0,-4 1 0 0 0,4 0-172 0 0,-1 0 1 0 0,0 0-1 0 0,0 0 0 0 0,1 1 1 0 0,-1-1-1 0 0,0 1 1 0 0,1 0-1 0 0,-1 0 0 0 0,-4 2 1 0 0,-16 10-3491 0 0,19-9 2740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4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22 240 0 0,'0'-1'280'0'0,"0"0"1"0"0,0 1-1 0 0,0-1 0 0 0,1 0 1 0 0,-1 0-1 0 0,0 1 0 0 0,0-1 0 0 0,0 0 1 0 0,0 0-1 0 0,-1 1 0 0 0,1-1 1 0 0,0 0-1 0 0,0 0 0 0 0,0 1 1 0 0,-1-1-1 0 0,1 0 0 0 0,0 1 0 0 0,0-1 1 0 0,-1 0-1 0 0,1 1 0 0 0,-1-1 1 0 0,1 1-1 0 0,-1-1 0 0 0,1 1 1 0 0,-1-1-1 0 0,1 0 0 0 0,-1 1 1 0 0,1 0-1 0 0,-1-1 0 0 0,0 1 0 0 0,1-1 1 0 0,-1 1-1 0 0,0-1 0 0 0,-5 11 5757 0 0,8 7-5671 0 0,9 21-22 0 0,1-1 0 0 0,2 0 0 0 0,23 41 0 0 0,29 43-1043 0 0,-18-33-1285 0 0,-26-51-1239 0 0,6-6-3962 0 0,-23-24 5171 0 0,-4-3 286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6:59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62 532 0 0,'3'-1'343'0'0,"0"1"1"0"0,0 0-1 0 0,0 0 1 0 0,0 0-1 0 0,0 1 0 0 0,-1-1 1 0 0,1 1-1 0 0,0 0 1 0 0,0 0-1 0 0,0 0 0 0 0,0 0 1 0 0,0 0-1 0 0,-1 0 1 0 0,1 1-1 0 0,4 3 0 0 0,7 19 1404 0 0,-8 1-1153 0 0,-2-7-146 0 0,-3-8-295 0 0,0-1 0 0 0,1 0 0 0 0,0 0-1 0 0,0 0 1 0 0,1 0 0 0 0,0-1 0 0 0,1 1-1 0 0,0-1 1 0 0,9 14 0 0 0,-13-21-138 0 0,1-1-1 0 0,-1 0 1 0 0,0 0-1 0 0,1 0 1 0 0,-1 0 0 0 0,0 0-1 0 0,1 0 1 0 0,-1 0-1 0 0,1 0 1 0 0,-1 0 0 0 0,0 0-1 0 0,1 0 1 0 0,-1 0-1 0 0,1 0 1 0 0,-1-1 0 0 0,0 1-1 0 0,1 0 1 0 0,-1 0 0 0 0,0 0-1 0 0,1 0 1 0 0,-1-1-1 0 0,0 1 1 0 0,1 0 0 0 0,-1 0-1 0 0,0-1 1 0 0,1 1-1 0 0,-1 0 1 0 0,0-1 0 0 0,0 1-1 0 0,1 0 1 0 0,-1-1-1 0 0,0 1 1 0 0,0 0 0 0 0,0-1-1 0 0,1 1 1 0 0,-1 0 0 0 0,0-1-1 0 0,9-16 162 0 0,-9 16-143 0 0,10-22 79 0 0,1 1 1 0 0,1 1-1 0 0,1 0 1 0 0,1 0-1 0 0,1 1 1 0 0,17-18-1 0 0,-25 32-177 0 0,-1 1 0 0 0,1-1 0 0 0,0 1 0 0 0,0 1 0 0 0,0-1 0 0 0,0 1 0 0 0,1 1 0 0 0,16-7 0 0 0,-17 8-301 0 0,1 1 0 0 0,0-1 0 0 0,1 2-1 0 0,-1-1 1 0 0,0 1 0 0 0,0 0 0 0 0,0 0-1 0 0,0 1 1 0 0,0 0 0 0 0,15 4 0 0 0,-8 0-984 0 0,0 0 0 0 0,-1 1 0 0 0,22 11 1 0 0,-11-3-113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7:00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7 612 0 0,'3'-2'877'0'0,"8"-3"3095"0"0,-18 10-2222 0 0,-1 0-2016 0 0,4-3 332 0 0,-10 6-65 0 0,0 1 0 0 0,0 0 0 0 0,1 1 0 0 0,-13 14 0 0 0,23-22 145 0 0,1 1 1 0 0,-1-1 0 0 0,1 1-1 0 0,0 0 1 0 0,0-1-1 0 0,0 1 1 0 0,0 0 0 0 0,0 1-1 0 0,1-1 1 0 0,-1 0-1 0 0,1 0 1 0 0,0 1 0 0 0,0-1-1 0 0,0 0 1 0 0,0 1 0 0 0,1-1-1 0 0,-1 1 1 0 0,1-1-1 0 0,0 1 1 0 0,0 0 0 0 0,1-1-1 0 0,-1 1 1 0 0,1-1-1 0 0,-1 1 1 0 0,1-1 0 0 0,2 6-1 0 0,1-2 290 0 0,-1 0-1 0 0,1-1 0 0 0,1 0 0 0 0,-1 1 1 0 0,1-2-1 0 0,0 1 0 0 0,1 0 0 0 0,-1-1 1 0 0,8 5-1 0 0,62 39 563 0 0,-55-38-932 0 0,-1 1 1 0 0,27 22 0 0 0,-42-30-64 0 0,0-1 1 0 0,-1 1-1 0 0,1 0 1 0 0,-1 0-1 0 0,1 0 0 0 0,-1 0 1 0 0,-1 1-1 0 0,1-1 1 0 0,0 1-1 0 0,2 9 0 0 0,-4-11-34 0 0,0 0 0 0 0,-1 1 0 0 0,0-1 0 0 0,0 0 0 0 0,0 1 0 0 0,0-1 0 0 0,0 1 0 0 0,0-1 0 0 0,-1 1 0 0 0,0-1 0 0 0,0 0 0 0 0,0 1 0 0 0,0-1 0 0 0,0 0 0 0 0,-1 0 0 0 0,1 0 0 0 0,-1 0 0 0 0,-3 5 0 0 0,1-3-361 0 0,-1 0-1 0 0,1-1 1 0 0,-1 1-1 0 0,0-1 1 0 0,0 0-1 0 0,0 0 1 0 0,-1 0-1 0 0,1-1 1 0 0,-1 0-1 0 0,0 0 1 0 0,0-1-1 0 0,-7 3 1 0 0,11-4 116 0 0,-1 0-1 0 0,1 0 1 0 0,-1 0 0 0 0,0 0-1 0 0,1-1 1 0 0,-1 0 0 0 0,1 1-1 0 0,-1-1 1 0 0,0 0 0 0 0,1 0 0 0 0,-1 0-1 0 0,0 0 1 0 0,1-1 0 0 0,-1 1-1 0 0,1-1 1 0 0,-1 0 0 0 0,1 0-1 0 0,-1 0 1 0 0,1 0 0 0 0,-1 0-1 0 0,1 0 1 0 0,0 0 0 0 0,0-1 0 0 0,-1 1-1 0 0,1-1 1 0 0,0 0 0 0 0,0 0-1 0 0,1 0 1 0 0,-1 0 0 0 0,0 0-1 0 0,1 0 1 0 0,-3-3 0 0 0,-1-10-1013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7:00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4 468 0 0,'2'-1'268'0'0,"0"1"1"0"0,0-1-1 0 0,0 1 1 0 0,0-1-1 0 0,0 1 1 0 0,0 0-1 0 0,1 0 0 0 0,-1 0 1 0 0,0 0-1 0 0,0 0 1 0 0,0 1-1 0 0,0-1 1 0 0,0 0-1 0 0,1 1 0 0 0,1 1 1 0 0,-2-1-67 0 0,0 1 0 0 0,1-1-1 0 0,-1 1 1 0 0,0 0 0 0 0,0 0 0 0 0,-1 0 0 0 0,1 0-1 0 0,0 0 1 0 0,-1 0 0 0 0,1 0 0 0 0,-1 1 0 0 0,0-1-1 0 0,1 0 1 0 0,-1 1 0 0 0,0-1 0 0 0,-1 1 0 0 0,2 3-1 0 0,1 12 442 0 0,0 1 0 0 0,-1-1 0 0 0,0 36 0 0 0,-2-20 428 0 0,7 74 18 0 0,8 86-1535 0 0,8-68-4278 0 0,-22-121 4083 0 0,1 0-1 0 0,-1 0 0 0 0,2 0 0 0 0,-1 0 0 0 0,0-1 1 0 0,1 1-1 0 0,0-1 0 0 0,0 0 0 0 0,6 6 0 0 0,-3-2-625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7:01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63 968 0 0,'1'-1'223'0'0,"-1"0"1"0"0,1 0-1 0 0,0-1 1 0 0,0 1-1 0 0,0 0 0 0 0,-1-1 1 0 0,1 1-1 0 0,-1-1 0 0 0,1 1 1 0 0,-1-1-1 0 0,1 1 0 0 0,-1-1 1 0 0,0 1-1 0 0,0-2 1 0 0,0 2-143 0 0,0 0 1 0 0,0-1 0 0 0,-1 1-1 0 0,1 0 1 0 0,-1 0 0 0 0,1 0 0 0 0,-1 0-1 0 0,1 0 1 0 0,-1 0 0 0 0,0 0 0 0 0,1 1-1 0 0,-1-1 1 0 0,0 0 0 0 0,0 0-1 0 0,0 0 1 0 0,0 1 0 0 0,0-1 0 0 0,1 0-1 0 0,-1 1 1 0 0,0-1 0 0 0,0 1-1 0 0,-1-1 1 0 0,0 0 0 0 0,-8-2-80 0 0,0 1 1 0 0,0-1-1 0 0,-1 2 1 0 0,-13-2 0 0 0,9 2 331 0 0,-23-4-334 0 0,-26 4 45 0 0,56 2-260 0 0,0-1 1 0 0,0 2-1 0 0,0-1 1 0 0,0 1-1 0 0,-12 5 1 0 0,-12 13-2153 0 0,26-8 1195 0 0,1 1 38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7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25 196 0 0,'18'-5'1925'0'0,"0"-5"253"0"0,-18 10-2158 0 0,0 0 0 0 0,0 0 0 0 0,0 0 0 0 0,0 0 0 0 0,0 0 0 0 0,0-1 1 0 0,0 1-1 0 0,0 0 0 0 0,1 0 0 0 0,-1 0 0 0 0,0 0 0 0 0,0-1 0 0 0,0 1 0 0 0,0 0 0 0 0,0 0 0 0 0,0 0 0 0 0,0 0 0 0 0,0-1 0 0 0,0 1 0 0 0,0 0 0 0 0,0 0 0 0 0,0 0 0 0 0,0 0 0 0 0,0-1 1 0 0,0 1-1 0 0,0 0 0 0 0,0 0 0 0 0,0 0 0 0 0,0 0 0 0 0,-1 0 0 0 0,1-1 0 0 0,0 1 0 0 0,0 0 0 0 0,0 0 0 0 0,0 0 0 0 0,0 0 0 0 0,0 0 0 0 0,0-1 0 0 0,0 1 0 0 0,-1 0 0 0 0,1 0 1 0 0,0 0-1 0 0,0 0 0 0 0,0 0 0 0 0,0 0 0 0 0,-1 0 0 0 0,1 0 0 0 0,0 0 0 0 0,0 0 0 0 0,0 0 0 0 0,0 0 0 0 0,-1-1 0 0 0,-24-1 93 0 0,-16 5 157 0 0,32-1-195 0 0,-1 0 0 0 0,1 1 1 0 0,0 0-1 0 0,-14 6 0 0 0,17-6-11 0 0,0 0-1 0 0,0 1 0 0 0,0 0 0 0 0,1 0 1 0 0,-1 0-1 0 0,-8 11 0 0 0,-9 20 324 0 0,14 0-118 0 0,8-27-67 0 0,0 1 1 0 0,1-1 0 0 0,-1 1-1 0 0,2-1 1 0 0,1 15-1 0 0,-1-20-82 0 0,-1 0 1 0 0,1 0-1 0 0,0 0 0 0 0,0 0 0 0 0,0 0 1 0 0,1 0-1 0 0,-1-1 0 0 0,1 1 0 0 0,3 4 1 0 0,-4-5-48 0 0,1-1 1 0 0,-1 0 0 0 0,1 1-1 0 0,-1-1 1 0 0,1 0 0 0 0,0 0-1 0 0,-1 0 1 0 0,1-1 0 0 0,0 1-1 0 0,0 0 1 0 0,0-1 0 0 0,-1 1-1 0 0,1-1 1 0 0,0 1-1 0 0,0-1 1 0 0,0 0 0 0 0,0 0-1 0 0,0 0 1 0 0,0 0 0 0 0,0 0-1 0 0,0 0 1 0 0,0-1 0 0 0,0 1-1 0 0,-1-1 1 0 0,1 1 0 0 0,0-1-1 0 0,0 0 1 0 0,2-1 0 0 0,27-16 242 0 0,-17 2-216 0 0,5-12-37 0 0,-4-7-68 0 0,2-19-11 0 0,-9 28 67 0 0,-5 20 232 0 0,2 7-15 0 0,3 18-155 0 0,2 30-533 0 0,-3-10-2421 0 0,11 43 0 0 0,-12-74-730 0 0,1-19 1587 0 0,-5-3 1082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7:01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146 130 132 0 0,'7'-66'1761'0'0,"-1"27"582"0"0,-4 14 1100 0 0,-1 64-1139 0 0,12 60 1 0 0,-1-13-2333 0 0,-8-29 174 0 0,9 138-4538 0 0,-12-193 4274 0 0,-1 3-327 0 0,0 0 0 0 0,1-1 0 0 0,0 1-1 0 0,0-1 1 0 0,0 1 0 0 0,1-1 0 0 0,-1 0 0 0 0,1 1 0 0 0,0-1-1 0 0,0 0 1 0 0,1 0 0 0 0,2 4 0 0 0,5-1-824 0 0</inkml:trace>
  <inkml:trace contextRef="#ctx0" brushRef="#br0" timeOffset="1">316 312 132 0 0,'0'-1'156'0'0,"0"-1"0"0"0,0 0 0 0 0,0 0 0 0 0,0 1 0 0 0,0-1 0 0 0,0 0 0 0 0,0 1 0 0 0,-1-1-1 0 0,1 0 1 0 0,0 1 0 0 0,-1-1 0 0 0,0 0 0 0 0,1 1 0 0 0,-1-1 0 0 0,0 1 0 0 0,0-1 0 0 0,0 1 0 0 0,0-1 0 0 0,0 1 0 0 0,0 0 0 0 0,0-1 0 0 0,0 1 0 0 0,-1 0 0 0 0,-1-2 0 0 0,-22-1 828 0 0,2 6-985 0 0,-13 3 140 0 0,18-2-183 0 0,1 2 1 0 0,-1 0 0 0 0,0 0-1 0 0,1 2 1 0 0,0 0 0 0 0,-17 11-1 0 0,-1 8-1043 0 0,5 9-921 0 0,20-16 950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7:02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1 376 456 0 0,'14'-4'650'0'0,"24"-5"956"0"0,0-2 0 0 0,-1-1 1 0 0,-1-3-1 0 0,50-25 1 0 0,-77 35-1518 0 0,-1 0-1 0 0,0-1 1 0 0,0 0 0 0 0,0 0 0 0 0,-1-1 0 0 0,0 0 0 0 0,0 0-1 0 0,0-1 1 0 0,-1 1 0 0 0,0-2 0 0 0,-1 1 0 0 0,0 0-1 0 0,0-1 1 0 0,-1 0 0 0 0,0 0 0 0 0,0-1 0 0 0,-1 1-1 0 0,-1-1 1 0 0,1 1 0 0 0,-2-1 0 0 0,1 0 0 0 0,-1-19-1 0 0,0 24-174 0 0,-1 0-1 0 0,-1 0 0 0 0,1 0 0 0 0,-1 0 0 0 0,0 0 0 0 0,0 1 1 0 0,0-1-1 0 0,-1 0 0 0 0,0 1 0 0 0,0-1 0 0 0,-4-7 0 0 0,5 11 41 0 0,-1-1 0 0 0,1 1 0 0 0,0 0 0 0 0,-1-1 0 0 0,1 1 0 0 0,-1 0 0 0 0,1 0 0 0 0,-1 0 0 0 0,0 0 0 0 0,1 0 0 0 0,-1 0 0 0 0,0 1 0 0 0,0-1 0 0 0,0 1 0 0 0,1-1 0 0 0,-1 1 0 0 0,0-1 0 0 0,0 1 0 0 0,0 0 0 0 0,0 0 0 0 0,0 0 0 0 0,0 0 0 0 0,0 0 0 0 0,0 1 0 0 0,0-1 0 0 0,1 1 0 0 0,-1-1 0 0 0,0 1 0 0 0,0-1 0 0 0,0 1 0 0 0,1 0 0 0 0,-3 2 0 0 0,-8 3 7 0 0,0 1 1 0 0,1 1-1 0 0,0 0 0 0 0,0 1 0 0 0,1 0 0 0 0,0 0 1 0 0,0 1-1 0 0,1 1 0 0 0,1-1 0 0 0,0 1 1 0 0,0 1-1 0 0,1 0 0 0 0,0 0 0 0 0,1 0 1 0 0,-7 23-1 0 0,6-18 187 0 0,2 1 0 0 0,0 1 0 0 0,1-1 0 0 0,1 1 0 0 0,1 0 0 0 0,0 19 0 0 0,2-25 180 0 0,1 1-1 0 0,0 0 0 0 0,1 0 1 0 0,6 23-1 0 0,-5-28-134 0 0,0-1 0 0 0,0 0 0 0 0,1-1 0 0 0,0 1 0 0 0,0-1 0 0 0,6 8 0 0 0,-6-10-27 0 0,0 1 1 0 0,1-1-1 0 0,0-1 0 0 0,0 1 0 0 0,0-1 1 0 0,1 0-1 0 0,-1 0 0 0 0,1 0 0 0 0,0-1 1 0 0,0 0-1 0 0,11 5 0 0 0,-10-6-97 0 0,0 0 1 0 0,1-1-1 0 0,-1 1 1 0 0,0-1-1 0 0,1-1 0 0 0,11 0 1 0 0,27-7-452 0 0,-17-2-2605 0 0,50-24-1 0 0,-21 8-2278 0 0,-34 16 3548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8:35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18 372 0 0,'0'0'470'0'0,"-36"-8"2685"0"0,11 3 5619 0 0,30 4-8716 0 0,-1 0 0 0 0,1 0 1 0 0,-1 0-1 0 0,1 1 0 0 0,-1-1 0 0 0,1 1 0 0 0,0 0 0 0 0,-1 1 0 0 0,1-1 0 0 0,0 1 0 0 0,-1 0 1 0 0,8 2-1 0 0,53 21-23 0 0,-61-22-32 0 0,80 41 12 0 0,-76-38-18 0 0,-1 0 0 0 0,-1 1-1 0 0,1-1 1 0 0,-1 1 0 0 0,0 0 0 0 0,0 1 0 0 0,-1 0 0 0 0,1-1 0 0 0,4 10 0 0 0,26 52-39 0 0,43 114 0 0 0,24 135-66 0 0,-87-247 72 0 0,1 36 3 0 0,-15-78 26 0 0,-2 51 0 0 0,-9-9 6 0 0,-10 80-41 0 0,3-18-15 0 0,-11 72-75 0 0,4-19 80 0 0,11-112 39 0 0,2-3 21 0 0,-4 0 0 0 0,-34 104 0 0 0,39-151-6 0 0,0 4-5 0 0,-22 42 0 0 0,24-56 2 0 0,5-9 3 0 0,0 0-1 0 0,-1 0 1 0 0,1 0-1 0 0,-1 0 1 0 0,1 0-1 0 0,-1-1 0 0 0,-4 5 1 0 0,-9 0-2950 0 0,13-20-2473 0 0,0-4 2728 0 0,-1 9 1359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8:35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1 372 0 0,'0'10'9390'0'0,"2"23"-4010"0"0,-2-14-5425 0 0,0 0 1 0 0,-1-1-1 0 0,-5 27 0 0 0,4-38 53 0 0,-6 30 15 0 0,-2-1 1 0 0,-1 0-1 0 0,-27 57 0 0 0,38-92 52 0 0,0 0 1 0 0,0-1-1 0 0,0 1 1 0 0,0 0-1 0 0,1 0 1 0 0,-1 0-1 0 0,0 0 1 0 0,0 0-1 0 0,1-1 1 0 0,-1 1-1 0 0,1 0 0 0 0,-1 0 1 0 0,1 0-1 0 0,-1-1 1 0 0,1 1-1 0 0,-1 0 1 0 0,1-1-1 0 0,0 1 1 0 0,-1-1-1 0 0,1 1 1 0 0,0 0-1 0 0,-1-1 0 0 0,1 0 1 0 0,0 1-1 0 0,0-1 1 0 0,0 1-1 0 0,0-1 1 0 0,-1 0-1 0 0,3 1 1 0 0,34 15-117 0 0,-27-12 174 0 0,111 64 165 0 0,-30-15-1922 0 0,-29-25-3744 0 0,-24-24-2059 0 0,-31-4 6123 0 0,-1 0-279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8:38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1888 360 0 0,'-4'-2'13428'0'0,"35"7"-10901"0"0,48 10-3302 0 0,43 2 541 0 0,241 2 0 0 0,-129-12 154 0 0,-101-1 28 0 0,0-5-1 0 0,185-22 1 0 0,-260 13 8 0 0,-1-2 0 0 0,1-4 1 0 0,-2-1-1 0 0,0-3 0 0 0,-1-3 0 0 0,-1-1 0 0 0,98-59 1 0 0,-107 53-55 0 0,-1-3 0 0 0,77-71 1 0 0,-102 83 65 0 0,-1-1-1 0 0,-1-1 1 0 0,0-1 0 0 0,-2 0-1 0 0,-1-1 1 0 0,0-1 0 0 0,17-44-1 0 0,-16 32-23 0 0,11-34-116 0 0,4-29-107 0 0,-18 66 182 0 0,-2 0 0 0 0,-1-1-1 0 0,5-44 1 0 0,-10 38 47 0 0,-1-1 0 0 0,-2 1 0 0 0,-2-1 0 0 0,-1 1 0 0 0,-9-42 0 0 0,0 24 35 0 0,7 29 10 0 0,-2 0 1 0 0,-18-52-1 0 0,4 32-35 0 0,-33-58 0 0 0,41 87 36 0 0,-1 0-1 0 0,-1 0 0 0 0,-1 2 1 0 0,0 0-1 0 0,-23-20 0 0 0,2 3-12 0 0,22 21 14 0 0,-1 0-1 0 0,-1 0 0 0 0,0 2 0 0 0,-21-14 0 0 0,25 18 8 0 0,0 0 0 0 0,1-1 0 0 0,-20-20 0 0 0,12 11 6 0 0,16 7-2136 0 0,3 10 1719 0 0,0 0 0 0 0,0 1 1 0 0,0-1-1 0 0,0 0 0 0 0,1 1 0 0 0,-1-1 0 0 0,0 0 1 0 0,0 1-1 0 0,0-1 0 0 0,1 1 0 0 0,-1-1 1 0 0,0 0-1 0 0,1 1 0 0 0,-1-1 0 0 0,1 1 1 0 0,-1-1-1 0 0,0 1 0 0 0,1-1 0 0 0,-1 1 0 0 0,1-1 1 0 0,-1 1-1 0 0,2-1 0 0 0,2 1-621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5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27 121 84 0 0,'-10'-15'3168'0'0,"-3"-12"583"0"0,10-2-190 0 0,10 12-886 0 0,-3 13-2494 0 0,0 1 0 0 0,0 0 0 0 0,0 0 0 0 0,1 0 0 0 0,-1 1 0 0 0,1-1 0 0 0,0 1 0 0 0,-1 0 0 0 0,1 0 0 0 0,0 1 0 0 0,0 0 0 0 0,0-1 0 0 0,0 2 0 0 0,0-1 0 0 0,0 1 0 0 0,1-1 0 0 0,-1 1 0 0 0,9 2 0 0 0,-7-2-182 0 0,-1 1 0 0 0,0 1 0 0 0,1-1 0 0 0,-1 1 0 0 0,0 0 0 0 0,0 1 0 0 0,-1-1 0 0 0,1 1 1 0 0,0 0-1 0 0,-1 1 0 0 0,0-1 0 0 0,1 1 0 0 0,-2 0 0 0 0,1 0 0 0 0,0 1 0 0 0,-1-1 0 0 0,5 7 1 0 0,-6-7-3 0 0,0 0 0 0 0,-1 1 0 0 0,1-1 0 0 0,-1 1 0 0 0,0-1 0 0 0,0 1 0 0 0,0 0 0 0 0,-1-1 0 0 0,0 1 0 0 0,0 0 0 0 0,0 0 0 0 0,0 0 0 0 0,-1 0 0 0 0,0 0 0 0 0,0 1 0 0 0,0-1 1 0 0,-1 0-1 0 0,0 0 0 0 0,0 0 0 0 0,0-1 0 0 0,-3 10 0 0 0,-13 19-10 0 0,-12 12-24 0 0,5-10-97 0 0,22-32-125 0 0,0 0 0 0 0,1 0 1 0 0,-1 0-1 0 0,1 0 0 0 0,0 0 1 0 0,0 0-1 0 0,0 1 0 0 0,0-1 1 0 0,0 0-1 0 0,1 0 0 0 0,-1 1 1 0 0,1-1-1 0 0,0 0 0 0 0,0 1 1 0 0,0-1-1 0 0,2 6 0 0 0,0-2-1111 0 0,0 0-1 0 0,1 0 0 0 0,0 0 0 0 0,1 0 1 0 0,-1-1-1 0 0,7 10 0 0 0,0-5-93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6T15:28:39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61 433 456 0 0,'0'2'250'0'0,"0"1"0"0"0,0-1 0 0 0,0 1 0 0 0,1-1 0 0 0,-1 1 0 0 0,1-1 0 0 0,-1 1 0 0 0,1-1 0 0 0,0 1 1 0 0,0-1-1 0 0,0 0 0 0 0,0 0 0 0 0,1 1 0 0 0,-1-1 0 0 0,0 0 0 0 0,1 0 0 0 0,0 0 0 0 0,-1 0 0 0 0,1-1 0 0 0,0 1 0 0 0,0 0 0 0 0,0-1 0 0 0,4 3 1210 0 0,-8-23-1182 0 0,0 1-1 0 0,-2 0 0 0 0,0 0 1 0 0,-1 0-1 0 0,-11-26 0 0 0,-2-8-191 0 0,8 21 256 0 0,2-1 1 0 0,1 0-1 0 0,1-1 1 0 0,2 1-1 0 0,0-35 1 0 0,4 64-267 0 0,0 1 0 0 0,0 0 1 0 0,1 0-1 0 0,-1 0 1 0 0,1 0-1 0 0,-1 0 0 0 0,1 0 1 0 0,0 0-1 0 0,0 0 0 0 0,0 0 1 0 0,0 0-1 0 0,0 0 1 0 0,0 0-1 0 0,0 1 0 0 0,0-1 1 0 0,1 0-1 0 0,-1 1 0 0 0,1-1 1 0 0,1-1-1 0 0,2 0 16 0 0,-1 0-1 0 0,1 0 1 0 0,0 1-1 0 0,0 0 1 0 0,0 0-1 0 0,0 0 1 0 0,8-2-1 0 0,4 0 47 0 0,0 1-1 0 0,1 1 0 0 0,29 0 1 0 0,-17 2-334 0 0,-1 1 1 0 0,1 1 0 0 0,-1 2 0 0 0,0 0-1 0 0,0 2 1 0 0,0 2 0 0 0,30 12-1 0 0,-57-19-1288 0 0,-2-1 1272 0 0,0 0 0 0 0,1 0 0 0 0,-1 0 0 0 0,0 0-1 0 0,1 0 1 0 0,-1 0 0 0 0,0 0 0 0 0,0 0 0 0 0,1 0 0 0 0,-1 0 0 0 0,0 0 0 0 0,1 0 0 0 0,-1 0 0 0 0,0 0 0 0 0,0 0-1 0 0,1 0 1 0 0,-1 0 0 0 0,0 0 0 0 0,0-1 0 0 0,1 1 0 0 0,-1 0 0 0 0,3-5-3818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6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84 0 0,'17'-2'5886'0'0,"-16"1"-5961"0"0,-1 1 0 0 0,1 0 0 0 0,0 0 0 0 0,-1 0 0 0 0,1 0 0 0 0,0 0 0 0 0,-1 1 0 0 0,1-1 0 0 0,0 0 0 0 0,-1 0 0 0 0,1 0 0 0 0,-1 1 0 0 0,1-1 0 0 0,0 0 0 0 0,-1 0 0 0 0,1 1 0 0 0,-1-1 0 0 0,1 1 0 0 0,-1-1 0 0 0,1 0 0 0 0,-1 1 0 0 0,1-1 0 0 0,-1 1 0 0 0,1-1 0 0 0,-1 1 0 0 0,0-1 0 0 0,1 1 0 0 0,-1 0 0 0 0,0-1 0 0 0,1 1 0 0 0,-1-1 0 0 0,0 1 0 0 0,0 0 0 0 0,0-1 0 0 0,0 1 0 0 0,1 0 0 0 0,-1 0 0 0 0,0 8-1059 0 0,0 2 28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6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15 312 0 0,'0'0'140'0'0,"0"-1"-1"0"0,0 1 1 0 0,0-1 0 0 0,0 1-1 0 0,0-1 1 0 0,0 1-1 0 0,0-1 1 0 0,0 1 0 0 0,0-1-1 0 0,0 1 1 0 0,0-1 0 0 0,0 1-1 0 0,0-1 1 0 0,-1 1 0 0 0,1-1-1 0 0,0 1 1 0 0,0-1 0 0 0,0 1-1 0 0,-1 0 1 0 0,1-1-1 0 0,0 1 1 0 0,-1-1 0 0 0,1 1-1 0 0,0 0 1 0 0,-1-1 0 0 0,1 1-1 0 0,0 0 1 0 0,-1-1 0 0 0,1 1-1 0 0,-1 0 1 0 0,1 0-1 0 0,-1-1 1 0 0,1 1 0 0 0,0 0-1 0 0,-1 0 1 0 0,1 0 0 0 0,-1 0-1 0 0,0-1 1 0 0,-22 11 2229 0 0,-18 27-686 0 0,32-22-1734 0 0,0 1 0 0 0,2-1 0 0 0,0 1 0 0 0,1 0 0 0 0,1 1 0 0 0,0-1 0 0 0,1 1 0 0 0,1 0 0 0 0,-2 31 0 0 0,4-45-194 0 0,1 0 1 0 0,-1 0-1 0 0,1 0 1 0 0,0-1 0 0 0,1 1-1 0 0,-1 0 1 0 0,0 0 0 0 0,1 0-1 0 0,-1 0 1 0 0,1 0-1 0 0,0 0 1 0 0,0-1 0 0 0,0 1-1 0 0,1 0 1 0 0,-1-1-1 0 0,0 1 1 0 0,1-1 0 0 0,0 1-1 0 0,0-1 1 0 0,0 0 0 0 0,0 1-1 0 0,0-1 1 0 0,0 0-1 0 0,0-1 1 0 0,0 1 0 0 0,1 0-1 0 0,-1-1 1 0 0,1 1 0 0 0,0-1-1 0 0,-1 0 1 0 0,4 2-1 0 0,13 1-950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6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11 464 0 0,'0'0'96'0'0,"0"0"1"0"0,0-1-1 0 0,0 1 0 0 0,0 0 1 0 0,0 0-1 0 0,0-1 0 0 0,1 1 1 0 0,-1 0-1 0 0,0-1 0 0 0,0 1 1 0 0,0 0-1 0 0,0 0 0 0 0,0-1 1 0 0,0 1-1 0 0,0 0 0 0 0,0-1 1 0 0,-1 1-1 0 0,1 0 0 0 0,0-1 1 0 0,0 1-1 0 0,0 0 0 0 0,0 0 1 0 0,0-1-1 0 0,0 1 0 0 0,0 0 1 0 0,-1 0-1 0 0,1-1 0 0 0,0 1 1 0 0,0 0-1 0 0,0 0 0 0 0,-1-1 1 0 0,1 1-1 0 0,0 0 0 0 0,0 0 1 0 0,-1 0-1 0 0,1 0 0 0 0,0-1 1 0 0,0 1-1 0 0,-1 0 0 0 0,1 0 1 0 0,0 0-1 0 0,-1 0 0 0 0,1 0 1 0 0,-5 15 2715 0 0,6-2-2482 0 0,0 0-1 0 0,1 0 1 0 0,1 0 0 0 0,0 0 0 0 0,1 0 0 0 0,0-1-1 0 0,8 16 1 0 0,48 84-1035 0 0,-55-103 633 0 0,80 117-7517 0 0,-70-109 6222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7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464 2 692 0 0,'9'-1'6962'0'0,"-37"20"-4777"0"0,-14 10-517 0 0,-16 22 211 0 0,-100 113-1 0 0,133-133-1971 0 0,0 2-1 0 0,2 0 0 0 0,2 2 0 0 0,1 1 1 0 0,-22 53-1 0 0,18-15-2284 0 0,18-27-884 0 0,10-20-423 0 0,15-5-11 0 0,-9-16 2255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6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480 114 540 0 0,'3'-3'456'0'0,"0"-1"-1"0"0,0 2 1 0 0,1-1 0 0 0,-1 0 0 0 0,1 1-1 0 0,-1-1 1 0 0,1 1 0 0 0,6-2-1 0 0,-7 2 252 0 0,1 0 0 0 0,-1 0-1 0 0,1 0 1 0 0,-1 0 0 0 0,0 0-1 0 0,0 0 1 0 0,0-1-1 0 0,4-3 1 0 0,-16 1 3563 0 0,-23 1-3168 0 0,27 3-633 0 0,-193-24 1077 0 0,98 11-2878 0 0,-1 2-3648 0 0,97 11 4421 0 0,-1 0-1 0 0,0 0 0 0 0,0 1 0 0 0,1 0 0 0 0,-1 0 1 0 0,0 0-1 0 0,0 1 0 0 0,1-1 0 0 0,-1 1 1 0 0,0 0-1 0 0,1 1 0 0 0,-1-1 0 0 0,1 1 0 0 0,-1 0 1 0 0,1 0-1 0 0,0 0 0 0 0,-8 5 0 0 0,-3 8-1092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7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1052 0 0,'0'-1'211'0'0,"1"0"-1"0"0,0 0 1 0 0,0 0 0 0 0,0 0 0 0 0,0 0-1 0 0,0 0 1 0 0,0 1 0 0 0,0-1-1 0 0,0 0 1 0 0,1 1 0 0 0,-1-1-1 0 0,0 0 1 0 0,0 1 0 0 0,1 0-1 0 0,-1-1 1 0 0,0 1 0 0 0,0 0-1 0 0,1 0 1 0 0,-1-1 0 0 0,0 1 0 0 0,1 0-1 0 0,-1 0 1 0 0,0 0 0 0 0,1 1-1 0 0,-1-1 1 0 0,0 0 0 0 0,0 0-1 0 0,1 1 1 0 0,-1-1 0 0 0,0 1-1 0 0,0-1 1 0 0,1 1 0 0 0,-1 0-1 0 0,0-1 1 0 0,0 1 0 0 0,0 0-1 0 0,0 0 1 0 0,0-1 0 0 0,0 1 0 0 0,0 0-1 0 0,0 0 1 0 0,-1 0 0 0 0,3 3-1 0 0,6 7 197 0 0,1 0 0 0 0,-2 1 0 0 0,10 15 0 0 0,-8-12 248 0 0,195 265 605 0 0,-182-249-1442 0 0,1-1 0 0 0,29 26 1 0 0,22 14-2501 0 0,-36-39-586 0 0,-10-19-1169 0 0,-23-12 2744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8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1 100 936 0 0,'27'-33'5453'0'0,"-25"29"-5091"0"0,1 0 0 0 0,0 0 0 0 0,0 1 0 0 0,0-1 0 0 0,1 1 1 0 0,-1-1-1 0 0,1 1 0 0 0,0 0 0 0 0,-1 0 0 0 0,1 1 0 0 0,9-5 0 0 0,-4 3-118 0 0,0 0 1 0 0,1 1-1 0 0,0 0 0 0 0,0 0 0 0 0,0 1 0 0 0,0 1 1 0 0,0-1-1 0 0,0 2 0 0 0,1-1 0 0 0,-1 2 0 0 0,0-1 0 0 0,0 1 1 0 0,18 4-1 0 0,-23-3-223 0 0,1 0 1 0 0,-1 0 0 0 0,1 0-1 0 0,-1 1 1 0 0,0 0-1 0 0,0 0 1 0 0,0 0-1 0 0,0 1 1 0 0,-1-1 0 0 0,0 1-1 0 0,1 0 1 0 0,-1 1-1 0 0,0-1 1 0 0,-1 1 0 0 0,1-1-1 0 0,-1 1 1 0 0,0 0-1 0 0,0 0 1 0 0,-1 1 0 0 0,0-1-1 0 0,1 0 1 0 0,-2 1-1 0 0,1 0 1 0 0,-1-1-1 0 0,2 9 1 0 0,-2-4-21 0 0,-1 0-1 0 0,1 0 1 0 0,-1 0-1 0 0,-1 0 1 0 0,0-1 0 0 0,0 1-1 0 0,-1 0 1 0 0,-4 12-1 0 0,-33 73 20 0 0,28-70-5 0 0,0-1 0 0 0,-9 37 1 0 0,16-49 187 0 0,3-8-343 0 0,0 0 0 0 0,0 0-1 0 0,0 0 1 0 0,0 0-1 0 0,1 0 1 0 0,0 0 0 0 0,0 1-1 0 0,0 5 1 0 0,1-8-224 0 0,0 0 0 0 0,-1 0 0 0 0,1 0 1 0 0,1 0-1 0 0,-1-1 0 0 0,0 1 0 0 0,0 0 0 0 0,1-1 1 0 0,-1 1-1 0 0,1-1 0 0 0,-1 1 0 0 0,1-1 1 0 0,-1 0-1 0 0,1 1 0 0 0,0-1 0 0 0,0 0 0 0 0,0 0 1 0 0,0 0-1 0 0,0 0 0 0 0,2 0 0 0 0,16 10-3161 0 0,-10-6 2037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19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1100 0 0,'4'10'8916'0'0,"4"-3"-8417"0"0,-6-6-1116 0 0,-1 0 0 0 0,1 0 0 0 0,-1 0 0 0 0,0 0 0 0 0,0 1 0 0 0,1-1 0 0 0,-1 0 0 0 0,0 1 0 0 0,0-1 0 0 0,0 0 0 0 0,0 1 0 0 0,1 3 0 0 0,-1 3-1133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0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89 264 0 0,'-41'-10'4236'0'0,"11"1"1567"0"0,28 9-5016 0 0,0 0 0 0 0,0-1 0 0 0,0 1 1 0 0,0 0-1 0 0,0 0 0 0 0,0 1 0 0 0,-1-1 0 0 0,1 0 1 0 0,0 1-1 0 0,0-1 0 0 0,-4 2 0 0 0,36 14 2393 0 0,6-4-3030 0 0,1-2 0 0 0,-1-1 1 0 0,1-2-1 0 0,1-2 0 0 0,-1-1 0 0 0,59-2 1 0 0,2-6-353 0 0,126-23 1 0 0,-18-7-389 0 0,87-12-551 0 0,-96 23-2640 0 0,-186 21 3079 0 0,5 0-3152 0 0,-19 19-9596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0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20 184 0 0,'-14'-19'15170'0'0,"29"20"-12306"0"0,31 8-2719 0 0,-1 3 0 0 0,-1 2-1 0 0,0 1 1 0 0,-1 3-1 0 0,0 1 1 0 0,-2 2 0 0 0,0 2-1 0 0,48 36 1 0 0,-44-24-16 0 0,-2 1 0 0 0,-2 2 0 0 0,62 71 0 0 0,-100-105-167 0 0,0 0-1 0 0,-1 0 0 0 0,1 0 0 0 0,-1 0 0 0 0,0 0 0 0 0,0 1 0 0 0,0-1 0 0 0,0 1 0 0 0,-1-1 0 0 0,0 1 0 0 0,0 0 0 0 0,0-1 0 0 0,0 1 0 0 0,-1 0 0 0 0,0 0 1 0 0,0-1-1 0 0,0 1 0 0 0,-1 0 0 0 0,1 0 0 0 0,-1-1 0 0 0,0 1 0 0 0,-1 0 0 0 0,1-1 0 0 0,-1 1 0 0 0,0-1 0 0 0,0 0 0 0 0,0 1 0 0 0,0-1 0 0 0,-5 4 0 0 0,-7 13-370 0 0,-2-1 0 0 0,-1-1 0 0 0,0-1-1 0 0,-27 22 1 0 0,20-18 35 0 0,13-12-93 0 0,-193 194-13052 0 0,164-160 11753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5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25 124 72 0 0,'0'0'215'0'0,"-1"0"418"0"0,-1 0 0 0 0,1-1 0 0 0,0 1 0 0 0,-1-1 0 0 0,1 0 0 0 0,0 1 0 0 0,-1-1 0 0 0,1 0 0 0 0,0 0 0 0 0,0 0 0 0 0,0 0 0 0 0,0 0 0 0 0,0 0 0 0 0,0 0 0 0 0,0 0 0 0 0,0 0 0 0 0,0-1 0 0 0,0 1 0 0 0,-1-3 0 0 0,1-5 3660 0 0,2 6-4087 0 0,1 0 1 0 0,-1 0 0 0 0,0 0-1 0 0,1 0 1 0 0,0 0 0 0 0,-1 0 0 0 0,1 1-1 0 0,0-1 1 0 0,0 0 0 0 0,1 1 0 0 0,-1 0-1 0 0,1-1 1 0 0,-1 1 0 0 0,1 0-1 0 0,0 0 1 0 0,5-2 0 0 0,53-29-2 0 0,-52 30-226 0 0,0 0-1 0 0,1 0 1 0 0,-1 1 0 0 0,1 1-1 0 0,-1-1 1 0 0,1 1-1 0 0,0 1 1 0 0,-1 0-1 0 0,15 1 1 0 0,-21 0-13 0 0,1-1 0 0 0,0 1 0 0 0,-1 0 0 0 0,1 0 0 0 0,0 0 0 0 0,-1 0 0 0 0,0 1 0 0 0,1 0 0 0 0,-1-1 0 0 0,0 1 0 0 0,0 0 0 0 0,0 1 0 0 0,0-1 0 0 0,0 0 0 0 0,0 1 0 0 0,-1 0 0 0 0,1-1 0 0 0,-1 1 0 0 0,0 0 0 0 0,0 0 0 0 0,0 1 0 0 0,0-1 0 0 0,0 0 0 0 0,-1 1-1 0 0,1-1 1 0 0,-1 1 0 0 0,1 4 0 0 0,-1-2-15 0 0,0-1 0 0 0,0 0-1 0 0,0 0 1 0 0,-1 1 0 0 0,0-1-1 0 0,0 0 1 0 0,0 1 0 0 0,-1-1-1 0 0,1 0 1 0 0,-1 0 0 0 0,-1 0-1 0 0,1 1 1 0 0,-1-1 0 0 0,0 0-1 0 0,0-1 1 0 0,0 1 0 0 0,-5 6-1 0 0,-53 93-195 0 0,56-97-183 0 0,1 0-1 0 0,-1 1 0 0 0,1 0 1 0 0,0 0-1 0 0,1 0 1 0 0,0 0-1 0 0,-2 15 1 0 0,5-17-538 0 0,-1 0 1 0 0,1 0 0 0 0,0 0-1 0 0,0 0 1 0 0,1 0-1 0 0,0 0 1 0 0,0 0-1 0 0,0-1 1 0 0,1 1 0 0 0,0-1-1 0 0,5 9 1 0 0,0-2-736 0 0,-2 3 260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5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0 128 0 0,'0'11'15982'0'0,"24"14"-30535"0"0,-23-16 13044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6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387 0 832 0 0,'-13'12'8871'0'0,"-6"12"-4773"0"0,-45 72-3062 0 0,54-81-112 0 0,-157 282 209 0 0,75-87-3190 0 0,88-199 1555 0 0,-12 35-3250 0 0,16-45 3535 0 0,-1 0 0 0 0,1 1 0 0 0,0-1 1 0 0,-1 0-1 0 0,1 0 0 0 0,0 0 0 0 0,0 0 0 0 0,0 0 0 0 0,0 0 1 0 0,0 0-1 0 0,0 1 0 0 0,1-1 0 0 0,-1 0 0 0 0,0 0 0 0 0,1 0 1 0 0,-1 0-1 0 0,0 0 0 0 0,1 0 0 0 0,-1 0 0 0 0,1 0 0 0 0,0 0 1 0 0,-1 0-1 0 0,1 0 0 0 0,0 0 0 0 0,-1-1 0 0 0,1 1 0 0 0,0 0 1 0 0,0 0-1 0 0,0-1 0 0 0,0 1 0 0 0,0 0 0 0 0,0-1 0 0 0,0 1 1 0 0,0-1-1 0 0,1 1 0 0 0,12 3-1536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6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9 660 0 0,'-1'-1'264'0'0,"-1"0"0"0"0,1 0 0 0 0,-1 0-1 0 0,1 1 1 0 0,-1-1 0 0 0,0 0 0 0 0,0 1 0 0 0,1-1-1 0 0,-1 1 1 0 0,0-1 0 0 0,0 1 0 0 0,1 0 0 0 0,-1 0 0 0 0,0 0-1 0 0,0 0 1 0 0,0 0 0 0 0,0 0 0 0 0,1 0 0 0 0,-1 1 0 0 0,0-1-1 0 0,0 1 1 0 0,1-1 0 0 0,-1 1 0 0 0,0 0 0 0 0,1-1 0 0 0,-1 1-1 0 0,1 0 1 0 0,-1 0 0 0 0,1 0 0 0 0,-1 1 0 0 0,1-1-1 0 0,-1 0 1 0 0,1 0 0 0 0,0 1 0 0 0,0-1 0 0 0,0 1 0 0 0,0-1-1 0 0,0 1 1 0 0,0-1 0 0 0,0 1 0 0 0,0 0 0 0 0,1-1 0 0 0,-1 1-1 0 0,1 0 1 0 0,-1-1 0 0 0,1 1 0 0 0,0 0 0 0 0,-1 0-1 0 0,1 0 1 0 0,0-1 0 0 0,0 1 0 0 0,0 0 0 0 0,1 0 0 0 0,-1 0-1 0 0,0-1 1 0 0,1 3 0 0 0,7 17 76 0 0,1 0-1 0 0,0-1 1 0 0,2 0 0 0 0,0 0 0 0 0,1-1-1 0 0,23 26 1 0 0,101 100-491 0 0,-37-43 99 0 0,-22-21-392 0 0,-1-1-2776 0 0,-29-22-3540 0 0,-45-56 6358 0 0,-1 0 1 0 0,0 0 0 0 0,0 0 0 0 0,0 1 0 0 0,0-1 0 0 0,0 0-1 0 0,0 1 1 0 0,-1-1 0 0 0,1 1 0 0 0,-1-1 0 0 0,0 1-1 0 0,1-1 1 0 0,-1 1 0 0 0,-1 4 0 0 0,1 7-998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9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276 59 712 0 0,'24'-17'5087'0'0,"-22"17"-4636"0"0,0-1-1 0 0,-1 1 0 0 0,1-1 1 0 0,-1 0-1 0 0,1 0 0 0 0,-1 0 1 0 0,1 0-1 0 0,-1 0 0 0 0,0 0 1 0 0,0 0-1 0 0,1 0 0 0 0,-1 0 1 0 0,0 0-1 0 0,0-1 0 0 0,0 1 1 0 0,0-1-1 0 0,0 1 0 0 0,0 0 1 0 0,0-3-1 0 0,-1 2-381 0 0,-1 1 0 0 0,0 1 0 0 0,0-1 0 0 0,1 0 0 0 0,-1 0 0 0 0,0 0 0 0 0,0 0 0 0 0,0 0 0 0 0,0 1 0 0 0,0-1 0 0 0,0 1 0 0 0,-1-1 0 0 0,1 0 0 0 0,0 1 0 0 0,0 0 0 0 0,0-1 0 0 0,0 1 0 0 0,-1 0 0 0 0,1 0 0 0 0,0-1 0 0 0,-2 1 0 0 0,-28-4 330 0 0,23 4-353 0 0,0 0 1 0 0,0 1 0 0 0,-1 0-1 0 0,1 0 1 0 0,0 1-1 0 0,0 0 1 0 0,0 1-1 0 0,0-1 1 0 0,1 2 0 0 0,-12 5-1 0 0,1 1 16 0 0,0 1 1 0 0,-31 26-1 0 0,40-29-39 0 0,-1 1 1 0 0,1 0-1 0 0,1 0 0 0 0,0 1 0 0 0,0 0 0 0 0,1 1 1 0 0,0-1-1 0 0,1 1 0 0 0,-7 16 0 0 0,13-23-10 0 0,-1 0-1 0 0,1 0 1 0 0,0 0-1 0 0,0 0 1 0 0,0 0-1 0 0,1 0 1 0 0,-1 0-1 0 0,1 0 1 0 0,0 0-1 0 0,0 0 1 0 0,1 0-1 0 0,-1-1 1 0 0,1 1-1 0 0,0 0 0 0 0,0-1 1 0 0,0 1-1 0 0,0-1 1 0 0,0 0-1 0 0,1 0 1 0 0,0 0-1 0 0,-1 0 1 0 0,5 4-1 0 0,9 6 23 0 0,0 0 0 0 0,1-1 0 0 0,19 12 1 0 0,-19-14-10 0 0,59 28 7 0 0,-54-28-67 0 0,39 23 1 0 0,-58-31 28 0 0,0 0 0 0 0,0 0 0 0 0,-1 0 1 0 0,1 0-1 0 0,-1 1 0 0 0,0-1 0 0 0,0 1 1 0 0,0 0-1 0 0,0-1 0 0 0,0 1 0 0 0,0 0 1 0 0,-1 0-1 0 0,1 0 0 0 0,-1 0 0 0 0,0 0 1 0 0,0 1-1 0 0,0-1 0 0 0,0 0 0 0 0,-1 0 1 0 0,1 1-1 0 0,-1-1 0 0 0,0 0 0 0 0,0 1 1 0 0,0-1-1 0 0,0 0 0 0 0,-1 1 0 0 0,1-1 1 0 0,-1 0-1 0 0,0 1 0 0 0,0-1 0 0 0,0 0 1 0 0,-1 0-1 0 0,-1 3 0 0 0,1-1 2 0 0,0-1 0 0 0,-1 0 0 0 0,0 0 1 0 0,0 0-1 0 0,0 0 0 0 0,0-1 0 0 0,0 1 0 0 0,-1-1 0 0 0,0 0 0 0 0,1 0 0 0 0,-1 0 0 0 0,0 0 1 0 0,-1-1-1 0 0,1 0 0 0 0,0 0 0 0 0,-1 0 0 0 0,1 0 0 0 0,-1-1 0 0 0,1 1 0 0 0,-1-1 0 0 0,0 0 1 0 0,-9 0-1 0 0,11-1 4 0 0,0-1 0 0 0,0 1 0 0 0,0-1 0 0 0,0 0 1 0 0,0 0-1 0 0,0 0 0 0 0,0 0 0 0 0,0-1 0 0 0,0 1 1 0 0,0-1-1 0 0,1 1 0 0 0,-1-1 0 0 0,1 0 0 0 0,-1 0 1 0 0,1-1-1 0 0,0 1 0 0 0,0 0 0 0 0,0-1 0 0 0,0 1 1 0 0,0-1-1 0 0,0 1 0 0 0,1-1 0 0 0,-1 0 1 0 0,1 0-1 0 0,0 0 0 0 0,0 0 0 0 0,0 0 0 0 0,0 0 1 0 0,1 0-1 0 0,-1-5 0 0 0,-3-11 7 0 0,1 0 1 0 0,1-1 0 0 0,1-30-1 0 0,1 43-12 0 0,1-14-293 0 0,1-1 0 0 0,1 0 0 0 0,1 1 0 0 0,1 0 0 0 0,1-1 0 0 0,0 2 0 0 0,2-1 0 0 0,0 1 0 0 0,21-35 0 0 0,-15 32-1932 0 0,1 0 0 0 0,2 0 0 0 0,0 2 0 0 0,23-23 0 0 0,-30 35 601 0 0,0 4 230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7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352 174 728 0 0,'23'-10'1881'0'0,"-19"8"-1423"0"0,1 0 0 0 0,0 0 0 0 0,-1 0 1 0 0,0 0-1 0 0,1-1 0 0 0,-1 0 0 0 0,0 0 0 0 0,4-4 1 0 0,-8 7-425 0 0,0 0 0 0 0,0 0 1 0 0,1-1-1 0 0,-1 1 0 0 0,0 0 1 0 0,0 0-1 0 0,0-1 0 0 0,0 1 1 0 0,0 0-1 0 0,0 0 0 0 0,0-1 1 0 0,0 1-1 0 0,0 0 0 0 0,0 0 1 0 0,0-1-1 0 0,0 1 0 0 0,0 0 1 0 0,0 0-1 0 0,-1 0 0 0 0,1-1 1 0 0,0 1-1 0 0,0 0 0 0 0,0 0 1 0 0,0-1-1 0 0,0 1 0 0 0,0 0 1 0 0,-1 0-1 0 0,1 0 0 0 0,0 0 1 0 0,0-1-1 0 0,0 1 0 0 0,0 0 1 0 0,-1 0-1 0 0,1 0 1 0 0,0 0-1 0 0,0 0 0 0 0,0 0 1 0 0,-1-1-1 0 0,1 1 0 0 0,0 0 1 0 0,-1 0-1 0 0,-15-4 705 0 0,-21 3 173 0 0,18 3-814 0 0,0 2 1 0 0,1 0-1 0 0,-1 0 1 0 0,0 2-1 0 0,1 0 1 0 0,0 2-1 0 0,1 0 1 0 0,0 0-1 0 0,0 2 1 0 0,1 0-1 0 0,0 1 1 0 0,0 0 0 0 0,2 2-1 0 0,-1-1 1 0 0,2 2-1 0 0,-1 0 1 0 0,2 1-1 0 0,-13 18 1 0 0,19-24-93 0 0,1 1 0 0 0,0-1 0 0 0,1 1-1 0 0,0 0 1 0 0,1 1 0 0 0,0-1 0 0 0,0 0 0 0 0,1 1 0 0 0,0-1 0 0 0,1 1 0 0 0,1 0 0 0 0,0 14 0 0 0,0-18 12 0 0,1-1 1 0 0,1 1 0 0 0,-1 0-1 0 0,1-1 1 0 0,0 1-1 0 0,1-1 1 0 0,-1 1-1 0 0,1-1 1 0 0,0 0-1 0 0,1 0 1 0 0,0-1 0 0 0,0 1-1 0 0,0-1 1 0 0,0 0-1 0 0,1 0 1 0 0,0 0-1 0 0,0 0 1 0 0,0-1-1 0 0,1 0 1 0 0,5 4-1 0 0,10 2 7 0 0,-1-1-1 0 0,2-1 0 0 0,-1 0 0 0 0,1-2 0 0 0,0-1 1 0 0,0 0-1 0 0,1-2 0 0 0,44 2 0 0 0,-40-4-41 0 0,0 2 0 0 0,-1 0-1 0 0,1 2 1 0 0,-1 1 0 0 0,45 17-1 0 0,-66-22 17 0 0,-1 1 0 0 0,0-1 0 0 0,0 1 0 0 0,0 1 0 0 0,-1-1 0 0 0,1 0 0 0 0,0 1 0 0 0,-1 0 0 0 0,0 0 0 0 0,1 0 0 0 0,-1 0 0 0 0,0 1 0 0 0,-1-1-1 0 0,1 1 1 0 0,-1-1 0 0 0,1 1 0 0 0,-1 0 0 0 0,0 0 0 0 0,-1 0 0 0 0,1 0 0 0 0,-1 1 0 0 0,0-1 0 0 0,0 0 0 0 0,0 1 0 0 0,0-1 0 0 0,-1 0 0 0 0,1 1 0 0 0,-1-1-1 0 0,0 1 1 0 0,-1-1 0 0 0,1 0 0 0 0,-1 1 0 0 0,0-1 0 0 0,0 1 0 0 0,0-1 0 0 0,-1 0 0 0 0,1 0 0 0 0,-1 0 0 0 0,0 0 0 0 0,0 0 0 0 0,-1 0 0 0 0,1-1-1 0 0,-1 1 1 0 0,0-1 0 0 0,0 1 0 0 0,0-1 0 0 0,-7 5 0 0 0,-4 5 2 0 0,0-1 1 0 0,-1 0-1 0 0,-1-2 0 0 0,0 0 0 0 0,0 0 1 0 0,-1-1-1 0 0,-31 10 0 0 0,37-15 5 0 0,0-1 0 0 0,0 0 0 0 0,0 0 0 0 0,0-2-1 0 0,0 1 1 0 0,-1-1 0 0 0,1-1 0 0 0,0 0 0 0 0,-1-1 0 0 0,1 0 0 0 0,0 0 0 0 0,0-2-1 0 0,0 1 1 0 0,-15-6 0 0 0,21 6 18 0 0,0-1-1 0 0,0 1 1 0 0,0-1-1 0 0,0 0 1 0 0,1 0-1 0 0,-1-1 1 0 0,1 1-1 0 0,0-1 1 0 0,0 0-1 0 0,0 0 0 0 0,1-1 1 0 0,-1 1-1 0 0,1-1 1 0 0,-4-8-1 0 0,3 5 29 0 0,0-1-1 0 0,1 1 0 0 0,1-1 0 0 0,0 0 0 0 0,0 0 0 0 0,0 0 0 0 0,1 0 1 0 0,0-13-1 0 0,2-1 10 0 0,1 0 1 0 0,1 1-1 0 0,1-1 1 0 0,1 0-1 0 0,0 1 0 0 0,13-30 1 0 0,18-27-1220 0 0,3 1 0 0 0,74-108 0 0 0,28-52-6596 0 0,-121 201 6426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29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505 63 576 0 0,'4'-9'2412'0'0,"1"0"0"0"0,0-1 0 0 0,0 2 0 0 0,11-14 0 0 0,-17 22-2367 0 0,1 0 0 0 0,0 1-1 0 0,0-1 1 0 0,0 0 0 0 0,0 0-1 0 0,0 0 1 0 0,-1 0-1 0 0,1 0 1 0 0,0 1 0 0 0,0-1-1 0 0,0 0 1 0 0,0 0-1 0 0,-1 0 1 0 0,1 0 0 0 0,0 0-1 0 0,0 0 1 0 0,0 0 0 0 0,0 0-1 0 0,-1 0 1 0 0,1 0-1 0 0,0 0 1 0 0,0 0 0 0 0,0 0-1 0 0,-1 0 1 0 0,1 0-1 0 0,0 0 1 0 0,0 0 0 0 0,0 0-1 0 0,-1 0 1 0 0,1 0 0 0 0,0 0-1 0 0,0 0 1 0 0,0 0-1 0 0,-1 0 1 0 0,1 0 0 0 0,0 0-1 0 0,0-1 1 0 0,0 1-1 0 0,0 0 1 0 0,-1 0 0 0 0,1 0-1 0 0,0 0 1 0 0,0 0 0 0 0,0-1-1 0 0,0 1 1 0 0,0 0-1 0 0,0 0 1 0 0,-1 0 0 0 0,1 0-1 0 0,0-1 1 0 0,0 1-1 0 0,0 0 1 0 0,0 0 0 0 0,0 0-1 0 0,0-1 1 0 0,0 1-1 0 0,0 0 1 0 0,0 0 0 0 0,0 0-1 0 0,0-1 1 0 0,0 1 0 0 0,0 0-1 0 0,0 0 1 0 0,0 0-1 0 0,0-1 1 0 0,0 1 0 0 0,0 0-1 0 0,0 0 1 0 0,1-1-1 0 0,-18 6 841 0 0,-4 8-600 0 0,2 0-1 0 0,-1 2 1 0 0,2 0 0 0 0,0 1-1 0 0,1 0 1 0 0,1 2-1 0 0,0 0 1 0 0,-20 32 0 0 0,-9 21-584 0 0,-38 79 1 0 0,77-138 277 0 0,-61 123-2396 0 0,-28 70-9141 0 0,72-156 8449 0 0,8-17 1609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30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65 84 0 0,'8'-20'1949'0'0,"-6"16"-897"0"0,0-1 0 0 0,0 1 1 0 0,0-1-1 0 0,-1 0 1 0 0,0 1-1 0 0,1-10 1 0 0,-2 14-929 0 0,-1-1-1 0 0,1 1 1 0 0,-1 0 0 0 0,1-1 0 0 0,-1 1 0 0 0,0 0 0 0 0,1-1 0 0 0,-1 1 0 0 0,0 0 0 0 0,1 0 0 0 0,-1 0 0 0 0,0 0 0 0 0,1 0 0 0 0,-1 0 0 0 0,0 0 0 0 0,1 0 0 0 0,-1 0 0 0 0,0 0 0 0 0,1 0 0 0 0,-1 0 0 0 0,0 0 0 0 0,1 0 0 0 0,-1 0 0 0 0,1 1 0 0 0,-1-1 0 0 0,0 0 0 0 0,1 1 0 0 0,-1-1 0 0 0,1 0 0 0 0,-1 1 0 0 0,0-1 0 0 0,0 1 0 0 0,-23 12 1766 0 0,22-11-1783 0 0,0 1 0 0 0,-1-1-1 0 0,1 1 1 0 0,0 0 0 0 0,1 0-1 0 0,-1 0 1 0 0,0 0 0 0 0,1 0 0 0 0,0 0-1 0 0,-1 0 1 0 0,1 0 0 0 0,0 1-1 0 0,1-1 1 0 0,-1 1 0 0 0,1-1-1 0 0,-1 0 1 0 0,1 1 0 0 0,0-1-1 0 0,0 1 1 0 0,1-1 0 0 0,-1 0-1 0 0,1 1 1 0 0,-1-1 0 0 0,1 0-1 0 0,0 1 1 0 0,1-1 0 0 0,-1 0-1 0 0,0 0 1 0 0,1 0 0 0 0,2 3-1 0 0,6 13-56 0 0,2-1 0 0 0,0-1 0 0 0,26 29 0 0 0,-20-24 82 0 0,-9-12-137 0 0,-1 1-1 0 0,0 0 0 0 0,-1 1 0 0 0,0-1 0 0 0,-1 1 1 0 0,10 26-1 0 0,-15-33-190 0 0,1 1 0 0 0,-1 0 0 0 0,0 0 0 0 0,-1 1 0 0 0,1-1 0 0 0,-1 0 0 0 0,0 0 0 0 0,-1 0 0 0 0,0 0 0 0 0,0 0 0 0 0,0 0 0 0 0,0 0 0 0 0,-1 0 1 0 0,0 0-1 0 0,0-1 0 0 0,-1 1 0 0 0,-5 9 0 0 0,-16 15-4802 0 0,23-29 4767 0 0,0-1 0 0 0,0 1 0 0 0,1 0 0 0 0,-1-1 0 0 0,0 1 1 0 0,0-1-1 0 0,0 1 0 0 0,0-1 0 0 0,0 1 0 0 0,0-1 0 0 0,0 0 0 0 0,0 1 0 0 0,0-1 0 0 0,0 0 0 0 0,0 0 0 0 0,0 0 0 0 0,0 0 0 0 0,0 0 0 0 0,0 0 0 0 0,0 0 0 0 0,0 0 0 0 0,-1 0 1 0 0,1 0-1 0 0,0-1 0 0 0,0 1 0 0 0,0 0 0 0 0,0-1 0 0 0,0 1 0 0 0,1-1 0 0 0,-1 1 0 0 0,0-1 0 0 0,0 1 0 0 0,0-1 0 0 0,-1 0 0 0 0,-4-8-1225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30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0 396 240 0 0,'7'-19'915'0'0,"0"0"1"0"0,1 0-1 0 0,1 0 0 0 0,1 1 1 0 0,1 1-1 0 0,0 0 1 0 0,1 0-1 0 0,1 1 0 0 0,1 0 1 0 0,18-16-1 0 0,-12 15-592 0 0,1 1 0 0 0,0 1 0 0 0,2 1 0 0 0,-1 1 1 0 0,2 0-1 0 0,-1 2 0 0 0,38-12 0 0 0,100-19-8001 0 0,-91 27 4048 0 0,-40 7 2228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31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37 744 0 0,'-1'-36'13054'0'0,"6"54"-9789"0"0,-4-12-3580 0 0,24 97 1354 0 0,-11-37-1349 0 0,26 69 1 0 0,-39-133 296 0 0,63 161-3977 0 0,-45-122-281 0 0,45 73-1 0 0,-25-58 978 0 0,-20-29 2026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31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50 896 0 0,'1'-15'1567'0'0,"-1"-16"5649"0"0,0 31-7142 0 0,-1 0-1 0 0,1-1 1 0 0,0 1-1 0 0,0 0 1 0 0,0 0-1 0 0,0 0 1 0 0,0 0-1 0 0,0-1 1 0 0,0 1-1 0 0,0 0 1 0 0,0 0-1 0 0,0 0 1 0 0,-1 0-1 0 0,1 0 1 0 0,0 0-1 0 0,0 0 1 0 0,0-1-1 0 0,0 1 1 0 0,0 0-1 0 0,-1 0 1 0 0,1 0-1 0 0,0 0 1 0 0,0 0-1 0 0,0 0 1 0 0,0 0-1 0 0,-1 0 1 0 0,1 0-1 0 0,0 0 1 0 0,0 0-1 0 0,0 0 1 0 0,0 0-1 0 0,-1 0 1 0 0,1 0-1 0 0,0 0 1 0 0,0 0-1 0 0,0 0 1 0 0,0 0-1 0 0,-1 0 1 0 0,1 0-1 0 0,0 0 1 0 0,0 0-1 0 0,0 0 1 0 0,0 0-1 0 0,0 1 1 0 0,-1-1-1 0 0,1 0 1 0 0,0 0-1 0 0,-15 17 1959 0 0,6 0-1760 0 0,0 0-1 0 0,0 0 0 0 0,2 1 0 0 0,0 0 0 0 0,1 0 1 0 0,1 0-1 0 0,0 1 0 0 0,2 0 0 0 0,0 0 1 0 0,1 0-1 0 0,1 26 0 0 0,2-4-285 0 0,2-1 1 0 0,2 1-1 0 0,1-1 1 0 0,16 52-1 0 0,-18-79 6 0 0,0-1-1 0 0,1 0 1 0 0,1 0-1 0 0,0 0 0 0 0,0-1 1 0 0,1 1-1 0 0,0-1 0 0 0,1-1 1 0 0,0 0-1 0 0,12 11 1 0 0,-16-17-17 0 0,0-1 0 0 0,-1 1 0 0 0,1-1 0 0 0,1 0 0 0 0,-1 0 0 0 0,0-1 0 0 0,1 0 0 0 0,-1 1 0 0 0,1-1 1 0 0,0-1-1 0 0,-1 1 0 0 0,1-1 0 0 0,0 0 0 0 0,0 0 0 0 0,0 0 0 0 0,0-1 0 0 0,0 1 0 0 0,0-1 0 0 0,0 0 0 0 0,1-1 0 0 0,-1 0 1 0 0,0 1-1 0 0,0-1 0 0 0,-1-1 0 0 0,1 1 0 0 0,0-1 0 0 0,0 0 0 0 0,-1 0 0 0 0,6-3 0 0 0,-3 0 2 0 0,0 1-1 0 0,-1-1 1 0 0,0 0-1 0 0,1-1 0 0 0,-2 0 1 0 0,1 1-1 0 0,-1-2 1 0 0,0 1-1 0 0,0-1 1 0 0,-1 0-1 0 0,0 0 0 0 0,0 0 1 0 0,4-12-1 0 0,-6 16 2 0 0,-1-1-1 0 0,0 1 1 0 0,0-1 0 0 0,-1 0-1 0 0,1 1 1 0 0,-1-1-1 0 0,1 0 1 0 0,-1 0 0 0 0,0 1-1 0 0,-1-1 1 0 0,1 0-1 0 0,-1 1 1 0 0,0-1-1 0 0,1 0 1 0 0,-1 1 0 0 0,-1-1-1 0 0,1 1 1 0 0,-1-1-1 0 0,1 1 1 0 0,-1 0-1 0 0,0 0 1 0 0,0 0 0 0 0,0 0-1 0 0,-1 0 1 0 0,1 0-1 0 0,-1 0 1 0 0,1 1 0 0 0,-1-1-1 0 0,0 1 1 0 0,0 0-1 0 0,-7-4 1 0 0,5 3-271 0 0,0 1 1 0 0,0-1-1 0 0,0 1 1 0 0,-1 0-1 0 0,1 1 1 0 0,-1-1-1 0 0,0 1 1 0 0,1 0-1 0 0,-1 0 1 0 0,0 1-1 0 0,1 0 0 0 0,-1 0 1 0 0,0 0-1 0 0,0 1 1 0 0,1 0-1 0 0,-1 0 1 0 0,0 0-1 0 0,1 1 1 0 0,-1-1-1 0 0,1 1 1 0 0,0 1-1 0 0,-7 3 1 0 0,1 0-558 0 0,0 1 1 0 0,1 0 0 0 0,0 1-1 0 0,1 0 1 0 0,0 0 0 0 0,0 1-1 0 0,0 0 1 0 0,1 1 0 0 0,-8 12-1 0 0,1 0-393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1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28 492 0 0,'0'-4'941'0'0,"0"3"-557"0"0,0 0 0 0 0,0 0 0 0 0,-1 0 0 0 0,1 0 0 0 0,0 1-1 0 0,0-1 1 0 0,0 0 0 0 0,0 0 0 0 0,1 0 0 0 0,-1 0 0 0 0,0 0 0 0 0,0 1 0 0 0,0-1 0 0 0,1 0 0 0 0,-1 0 0 0 0,0 0 0 0 0,1 1 0 0 0,-1-1 0 0 0,0 0 0 0 0,1 0 0 0 0,-1 1 0 0 0,1-1 0 0 0,0 0 0 0 0,-1 1 0 0 0,1-1 0 0 0,-1 1 0 0 0,1-1 0 0 0,0 1 0 0 0,0-1 0 0 0,-16 15 4326 0 0,-1 14-3279 0 0,-16 39-2375 0 0,21-43 1416 0 0,10-21-470 0 0,-17 35 117 0 0,-22 67-1 0 0,40-104-88 0 0,-1 1 0 0 0,1-1 0 0 0,-1 0 0 0 0,1 1 0 0 0,0-1 0 0 0,0 0-1 0 0,0 1 1 0 0,0-1 0 0 0,0 0 0 0 0,0 1 0 0 0,0-1 0 0 0,0 1-1 0 0,1-1 1 0 0,-1 0 0 0 0,0 1 0 0 0,1-1 0 0 0,-1 0 0 0 0,1 0 0 0 0,0 1-1 0 0,-1-1 1 0 0,1 0 0 0 0,0 0 0 0 0,0 0 0 0 0,-1 0 0 0 0,1 0 0 0 0,0 0-1 0 0,1 1 1 0 0,1 0 5 0 0,1 0 0 0 0,-1 0 0 0 0,0-1 0 0 0,0 0 0 0 0,0 1-1 0 0,1-1 1 0 0,-1 0 0 0 0,1-1 0 0 0,-1 1 0 0 0,6 0 0 0 0,9 0-8 0 0,-1-1 0 0 0,1-1 0 0 0,22-4 0 0 0,8-3-315 0 0,0-3 0 0 0,-1-1 1 0 0,52-22-1 0 0,-22 0-2756 0 0,-7-7-3516 0 0,-64 37 5461 0 0,0 0-1 0 0,0-1 1 0 0,-1 0 0 0 0,0 0 0 0 0,7-8 0 0 0,-6 0-563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2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4 228 0 0,'0'0'66'0'0,"0"0"-1"0"0,0 1 1 0 0,0-1-1 0 0,0 0 1 0 0,0 0-1 0 0,-1 0 1 0 0,1 1-1 0 0,0-1 1 0 0,0 0-1 0 0,0 0 1 0 0,-1 0-1 0 0,1 1 1 0 0,0-1 0 0 0,0 0-1 0 0,0 0 1 0 0,-1 0-1 0 0,1 0 1 0 0,0 0-1 0 0,0 1 1 0 0,-1-1-1 0 0,1 0 1 0 0,0 0-1 0 0,0 0 1 0 0,-1 0 0 0 0,1 0-1 0 0,0 0 1 0 0,0 0-1 0 0,-1 0 1 0 0,1 0-1 0 0,0 0 1 0 0,-1 0-1 0 0,1 0 1 0 0,0 0-1 0 0,0 0 1 0 0,-1 0-1 0 0,1 0 1 0 0,0 0 0 0 0,0-1-1 0 0,-1 1 1 0 0,1 0-1 0 0,0 0 1 0 0,0 0-1 0 0,-1 0 1 0 0,1 0-1 0 0,0-1 1 0 0,0 1-1 0 0,0 0 1 0 0,0 0-1 0 0,-1 0 1 0 0,1-1 0 0 0,0 1-1 0 0,0 0 1 0 0,0 0-1 0 0,0-1 1 0 0,0 1-1 0 0,-1 0 1 0 0,1 0-1 0 0,0-1 1 0 0,0 1-1 0 0,0 0 1 0 0,0 0-1 0 0,0-1 1 0 0,0 1 0 0 0,0 0-1 0 0,0-1 1 0 0,0 1-1 0 0,0-1 1 0 0,-14 21 2492 0 0,10-10-2222 0 0,0 1 0 0 0,2 0 0 0 0,-1 1 0 0 0,1-1-1 0 0,1 0 1 0 0,0 1 0 0 0,1-1 0 0 0,0 1-1 0 0,2 15 1 0 0,22 105-1521 0 0,-23-125 1053 0 0,10 32-2353 0 0,19 48-1 0 0,-14-44 494 0 0,-2-7 579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2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70 360 0 0,'4'-19'1184'0'0,"-3"13"-341"0"0,0 0-1 0 0,0 0 0 0 0,1 0 0 0 0,-1 1 0 0 0,2-1 0 0 0,3-9 0 0 0,-11 19 2046 0 0,3-2-2697 0 0,0-1 0 0 0,0 1 0 0 0,1-1 1 0 0,-1 1-1 0 0,0 0 0 0 0,1-1 0 0 0,-1 1 0 0 0,1 0 1 0 0,0 0-1 0 0,0 0 0 0 0,-2 2 0 0 0,-62 173 3631 0 0,44-105-3559 0 0,-23 130 0 0 0,33-137-433 0 0,3-20-890 0 0,-3 50 0 0 0,10-82 48 0 0,1 0 0 0 0,1 0 0 0 0,0 0 0 0 0,0 0 0 0 0,1-1-1 0 0,1 1 1 0 0,0 0 0 0 0,8 19 0 0 0,-9-29 577 0 0,0 1 0 0 0,0 0 0 0 0,0-1 0 0 0,0 1 0 0 0,0-1 0 0 0,1 0 0 0 0,-1 0 0 0 0,6 5 0 0 0,7 2-1036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2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26 712 0 0,'0'-1'318'0'0,"0"0"0"0"0,0 0 0 0 0,0 0-1 0 0,-1 0 1 0 0,1 0 0 0 0,0 0 0 0 0,0 1 0 0 0,1-1 0 0 0,-1 0 0 0 0,0 0-1 0 0,0 0 1 0 0,0 0 0 0 0,1 0 0 0 0,-1 0 0 0 0,0 0 0 0 0,1 1-1 0 0,-1-1 1 0 0,1 0 0 0 0,-1 0 0 0 0,1 1 0 0 0,-1-1 0 0 0,1 0 0 0 0,-1 1-1 0 0,1-1 1 0 0,0 0 0 0 0,-1 1 0 0 0,1-1 0 0 0,0 1 0 0 0,0-1 0 0 0,-1 1-1 0 0,2-1 1 0 0,0 1-23 0 0,0 0 0 0 0,0 0 0 0 0,0 1 0 0 0,-1-1 0 0 0,1 0 0 0 0,0 1 0 0 0,0-1-1 0 0,0 1 1 0 0,-1 0 0 0 0,1 0 0 0 0,0 0 0 0 0,-1 0 0 0 0,1 0 0 0 0,1 1 0 0 0,13 11 121 0 0,-1 0 0 0 0,17 19 0 0 0,-24-24-52 0 0,52 47-538 0 0,79 55 0 0 0,-82-67-2324 0 0,-1 2 1 0 0,51 55-1 0 0,-96-88 1596 0 0,-1-3-59 0 0,-1 1 0 0 0,-1 0 0 0 0,0 0 0 0 0,0 1 0 0 0,-1 0 0 0 0,7 15 0 0 0,-4-5-384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3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0 115 28 0 0,'0'-3'761'0'0,"1"0"1"0"0,-1 0-1 0 0,1 0 0 0 0,-1 1 1 0 0,1-1-1 0 0,0 0 0 0 0,0 0 1 0 0,0 0-1 0 0,1 1 0 0 0,-1-1 1 0 0,0 0-1 0 0,1 1 0 0 0,0-1 1 0 0,0 1-1 0 0,3-4 0 0 0,0 1-90 0 0,1 0 0 0 0,0 0-1 0 0,0 1 1 0 0,0 0-1 0 0,0 0 1 0 0,9-4 0 0 0,-1 2-359 0 0,0 0 0 0 0,1 1 0 0 0,0 1 1 0 0,0 0-1 0 0,25-3 0 0 0,-38 7-311 0 0,1 0 0 0 0,-1-1 0 0 0,0 1 0 0 0,0 1 0 0 0,0-1 0 0 0,0 0 0 0 0,0 0 0 0 0,0 1 0 0 0,0-1 0 0 0,0 1 0 0 0,0 0 0 0 0,0-1 0 0 0,0 1 0 0 0,-1 0-1 0 0,1 0 1 0 0,0 0 0 0 0,0 1 0 0 0,-1-1 0 0 0,1 0 0 0 0,-1 1 0 0 0,1-1 0 0 0,-1 1 0 0 0,1-1 0 0 0,-1 1 0 0 0,0-1 0 0 0,0 1 0 0 0,0 0 0 0 0,0 0 0 0 0,0 0 0 0 0,0 0 0 0 0,0-1 0 0 0,-1 1 0 0 0,1 0 0 0 0,-1 0 0 0 0,1 1 0 0 0,-1-1 0 0 0,0 0 0 0 0,0 3 0 0 0,1 10-46 0 0,-1 0 1 0 0,-1 0-1 0 0,0 0 1 0 0,-4 20-1 0 0,1-15 74 0 0,-5 23-39 0 0,-1 19 60 0 0,11-58-44 0 0,-1-1 0 0 0,1 0 1 0 0,-1 1-1 0 0,1-1 0 0 0,0 0 0 0 0,0 0 0 0 0,1 0 0 0 0,-1 0 1 0 0,1 0-1 0 0,-1 0 0 0 0,1 0 0 0 0,0 0 0 0 0,0 0 0 0 0,0-1 1 0 0,1 1-1 0 0,3 2 0 0 0,49 38 31 0 0,-17-16-44 0 0,2 4-41 0 0,-32-27 29 0 0,-1 1-1 0 0,1 0 0 0 0,-2 0 1 0 0,1 0-1 0 0,0 1 1 0 0,-1 0-1 0 0,0 1 0 0 0,-1-1 1 0 0,1 1-1 0 0,-1 0 1 0 0,7 14-1 0 0,-11-18-48 0 0,-1-1 0 0 0,0 1 0 0 0,0-1 0 0 0,-1 0 0 0 0,1 1 1 0 0,0-1-1 0 0,-1 0 0 0 0,1 1 0 0 0,-1-1 0 0 0,0 0 0 0 0,0 0 0 0 0,0 1 0 0 0,0-1 0 0 0,0 0 0 0 0,0 0 0 0 0,-1 0 0 0 0,1 0 1 0 0,-1-1-1 0 0,1 1 0 0 0,-1 0 0 0 0,0-1 0 0 0,1 1 0 0 0,-1-1 0 0 0,-4 3 0 0 0,-52 32-4727 0 0,-11-3-4619 0 0,59-30 7892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08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9 109 208 0 0,'-1'-2'557'0'0,"0"0"0"0"0,0 0 1 0 0,0 0-1 0 0,0 1 0 0 0,1-1 0 0 0,-1 0 0 0 0,0 0 0 0 0,1 0 0 0 0,-1 0 1 0 0,1 0-1 0 0,0 0 0 0 0,0-1 0 0 0,0 1 0 0 0,0 0 0 0 0,0 0 1 0 0,0 0-1 0 0,0 0 0 0 0,2-4 0 0 0,-1 4-179 0 0,0 0-1 0 0,0 0 1 0 0,0 1 0 0 0,1-1-1 0 0,-1 0 1 0 0,1 0 0 0 0,-1 1-1 0 0,1-1 1 0 0,0 1 0 0 0,-1 0-1 0 0,1-1 1 0 0,0 1 0 0 0,0 0-1 0 0,0 0 1 0 0,2-1 0 0 0,10-3 321 0 0,0 1 0 0 0,0 0 0 0 0,0 1 0 0 0,24-1 0 0 0,-16 1-800 0 0,-14 2 142 0 0,143-16 338 0 0,-136 17-378 0 0,0 0 0 0 0,0 1 0 0 0,0 0 0 0 0,0 1 0 0 0,0 1 0 0 0,0 0 0 0 0,-1 1 1 0 0,16 6-1 0 0,-26-8-7 0 0,-1 0 0 0 0,1 0 0 0 0,-1 0 1 0 0,0 0-1 0 0,0 0 0 0 0,0 0 1 0 0,0 1-1 0 0,0 0 0 0 0,0 0 0 0 0,-1-1 1 0 0,1 1-1 0 0,-1 1 0 0 0,0-1 0 0 0,0 0 1 0 0,0 1-1 0 0,0-1 0 0 0,1 4 1 0 0,-1 0-19 0 0,-1-1 0 0 0,1 1 0 0 0,-1-1 0 0 0,0 1 0 0 0,-1-1 0 0 0,0 1 0 0 0,0 0 0 0 0,0-1 0 0 0,-2 9 0 0 0,-4 10-121 0 0,0 0-1 0 0,-2-1 1 0 0,-21 47 0 0 0,28-69 139 0 0,-28 45-153 0 0,24-42 151 0 0,1 1 1 0 0,-1 0-1 0 0,1 0 0 0 0,1 0 1 0 0,-1 0-1 0 0,1 1 1 0 0,0-1-1 0 0,1 1 1 0 0,0 0-1 0 0,0 0 1 0 0,-2 9-1 0 0,5-14 10 0 0,-1 0-1 0 0,1 0 1 0 0,0 0-1 0 0,0 0 1 0 0,0 0-1 0 0,0 0 0 0 0,0-1 1 0 0,0 1-1 0 0,0 0 1 0 0,1-1-1 0 0,-1 1 1 0 0,0-1-1 0 0,1 1 1 0 0,0-1-1 0 0,-1 0 1 0 0,1 0-1 0 0,0 0 1 0 0,-1 0-1 0 0,1 0 1 0 0,3 2-1 0 0,40 15-13 0 0,-19-9-7 0 0,-1 0-1 0 0,-1 2 0 0 0,25 15 1 0 0,-42-22 13 0 0,0 0 1 0 0,0 0-1 0 0,-1 1 1 0 0,0 0 0 0 0,0 1-1 0 0,0-1 1 0 0,-1 1 0 0 0,1 0-1 0 0,-1 0 1 0 0,-1 1 0 0 0,1 0-1 0 0,-1-1 1 0 0,-1 2-1 0 0,6 12 1 0 0,-7-15 4 0 0,3 10-6 0 0,-1 0-1 0 0,-1 0 1 0 0,2 20 0 0 0,-4-29 5 0 0,-1 0 0 0 0,-1-1 1 0 0,1 1-1 0 0,-1 0 1 0 0,0-1-1 0 0,0 1 0 0 0,0-1 1 0 0,-1 1-1 0 0,0-1 1 0 0,0 0-1 0 0,0 1 0 0 0,-6 8 1 0 0,3-8-175 0 0,1 0 1 0 0,-1 0-1 0 0,0 0 1 0 0,0-1-1 0 0,-1 0 1 0 0,1 0-1 0 0,-1 0 1 0 0,0 0 0 0 0,-11 5-1 0 0,6-5-500 0 0,1 0-1 0 0,-1-1 1 0 0,0 0 0 0 0,-1-1-1 0 0,1 0 1 0 0,-1-1 0 0 0,1 0-1 0 0,-1-1 1 0 0,-18 0 0 0 0,11-2-163 0 0,0-1 0 0 0,0 0 0 0 0,0-1 1 0 0,0-1-1 0 0,1-1 0 0 0,0 0 0 0 0,0-2 0 0 0,0 0 0 0 0,1-1 1 0 0,-17-10-1 0 0,23 11-482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3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9 488 0 0,'8'-9'7732'0'0,"-11"30"-4781"0"0,3 23-1950 0 0,4 128-445 0 0,-1-143-1605 0 0,1 0 1 0 0,1-1-1 0 0,2 1 0 0 0,9 26 1 0 0,24 42-4305 0 0,-29-66 3881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5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96 161 60 0 0,'-95'0'7802'0'0,"187"2"1599"0"0,10 3-5815 0 0,24 2-4092 0 0,139-11 0 0 0,-106-17-360 0 0,302-83 0 0 0,-436 97 581 0 0,-20 6 239 0 0,99-24-4123 0 0,-80 20 616 0 0,-1 2-1 0 0,36-1 1 0 0,-46 6 1715 0 0,-11 0 1011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7:55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16 464 0 0,'-5'-3'848'0'0,"-8"-9"6864"0"0,21 14-6808 0 0,-1 1 0 0 0,1 0-1 0 0,0 0 1 0 0,-1 1 0 0 0,9 5-1 0 0,66 51 1164 0 0,-70-50-1750 0 0,17 12-14 0 0,17 11-43 0 0,48 37-36 0 0,-37-17 63 0 0,-45-45-217 0 0,7 7-36 0 0,-18-14-35 0 0,-1-1-1 0 0,0 0 1 0 0,1 1 0 0 0,-1-1-1 0 0,0 1 1 0 0,0 0 0 0 0,1-1-1 0 0,-1 1 1 0 0,0-1 0 0 0,0 1-1 0 0,0-1 1 0 0,0 1-1 0 0,0-1 1 0 0,0 1 0 0 0,1 0-1 0 0,-2-1 1 0 0,1 1 0 0 0,0-1-1 0 0,0 1 1 0 0,0-1 0 0 0,0 1-1 0 0,0-1 1 0 0,0 1-1 0 0,0 0 1 0 0,-1-1 0 0 0,1 1-1 0 0,0-1 1 0 0,-1 1 0 0 0,1-1-1 0 0,0 1 1 0 0,-1-1-1 0 0,1 0 1 0 0,0 1 0 0 0,-1-1-1 0 0,1 1 1 0 0,-1-1 0 0 0,0 1-1 0 0,-12 12-230 0 0,0 1-1 0 0,0 0 0 0 0,-11 18 0 0 0,-13 24-1863 0 0,-6 9-1156 0 0,12-26 901 0 0,-29 38-2355 0 0,29-35 2480 0 0,7-15 824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07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311 113 904 0 0,'16'-20'3891'0'0,"-15"19"-3730"0"0,-1 0 1 0 0,1 0-1 0 0,-1-1 1 0 0,1 1-1 0 0,-1 0 0 0 0,1-1 1 0 0,-1 1-1 0 0,0 0 1 0 0,1-1-1 0 0,-1 1 1 0 0,0 0-1 0 0,0-1 1 0 0,0 1-1 0 0,0 0 0 0 0,0-1 1 0 0,-1 1-1 0 0,1 0 1 0 0,-1-2-1 0 0,-9-12 782 0 0,6 13-820 0 0,1-1-1 0 0,0 1 1 0 0,-1 1-1 0 0,1-1 1 0 0,-1 0-1 0 0,0 1 1 0 0,-6-2 0 0 0,2 1-30 0 0,0 1 0 0 0,0 0 0 0 0,0 1 0 0 0,0-1 0 0 0,0 2 0 0 0,0-1 0 0 0,0 1 0 0 0,1 0 0 0 0,-1 1 0 0 0,0 0 0 0 0,0 0 0 0 0,1 1 0 0 0,-1 0 0 0 0,1 0 0 0 0,0 0 0 0 0,0 1 0 0 0,0 0 0 0 0,1 1 0 0 0,-10 7 0 0 0,3-1 93 0 0,0 1-1 0 0,1 0 1 0 0,0 1 0 0 0,1 0-1 0 0,1 0 1 0 0,0 1 0 0 0,1 1 0 0 0,-9 19-1 0 0,15-29-137 0 0,0 0-1 0 0,1 1 1 0 0,0-1 0 0 0,1 1-1 0 0,-1-1 1 0 0,1 1 0 0 0,0 0-1 0 0,0-1 1 0 0,1 1 0 0 0,0 0-1 0 0,0 0 1 0 0,0-1 0 0 0,0 1-1 0 0,1 0 1 0 0,0 0-1 0 0,1-1 1 0 0,-1 1 0 0 0,1-1-1 0 0,3 8 1 0 0,0-5 41 0 0,-1 0 1 0 0,2-1-1 0 0,-1 0 1 0 0,1 0-1 0 0,0 0 0 0 0,0-1 1 0 0,1 0-1 0 0,0 0 1 0 0,0 0-1 0 0,0-1 0 0 0,15 7 1 0 0,15 7 206 0 0,58 20 1 0 0,-56-24-60 0 0,55 28 0 0 0,-91-42-237 0 0,0 1 0 0 0,0 0 0 0 0,0 0 1 0 0,0 0-1 0 0,-1 1 0 0 0,1-1 1 0 0,-1 1-1 0 0,1-1 0 0 0,-1 1 0 0 0,0 0 1 0 0,0 0-1 0 0,0 0 0 0 0,0 0 1 0 0,-1 0-1 0 0,1 0 0 0 0,-1 1 0 0 0,0-1 1 0 0,0 0-1 0 0,0 1 0 0 0,0-1 1 0 0,0 1-1 0 0,-1-1 0 0 0,0 1 1 0 0,0 0-1 0 0,0-1 0 0 0,0 1 0 0 0,0-1 1 0 0,-1 1-1 0 0,1-1 0 0 0,-1 1 1 0 0,0-1-1 0 0,0 1 0 0 0,-1-1 0 0 0,1 0 1 0 0,0 0-1 0 0,-1 1 0 0 0,-3 3 1 0 0,2-1-1 0 0,-1 1 1 0 0,-1-1 0 0 0,1 1 0 0 0,-1-1-1 0 0,0-1 1 0 0,-1 1 0 0 0,1-1-1 0 0,-1 0 1 0 0,0 0 0 0 0,-1 0 0 0 0,1-1-1 0 0,-1 0 1 0 0,1 0 0 0 0,-1-1-1 0 0,-1 0 1 0 0,-12 4 0 0 0,13-6 1 0 0,1 0-1 0 0,-1 0 1 0 0,1-1 0 0 0,-1 1 0 0 0,1-2-1 0 0,-1 1 1 0 0,1-1 0 0 0,-1 0 0 0 0,1 0-1 0 0,-1-1 1 0 0,1 0 0 0 0,0 0 0 0 0,-1 0 0 0 0,1-1-1 0 0,1 0 1 0 0,-1 0 0 0 0,0 0 0 0 0,-7-7-1 0 0,9 6 7 0 0,0 1-1 0 0,1-1 1 0 0,-1 0-1 0 0,1 0 1 0 0,0 0-1 0 0,1 0 1 0 0,-1-1-1 0 0,1 1 1 0 0,-1-1-1 0 0,1 0 0 0 0,1 0 1 0 0,-1 0-1 0 0,1 0 1 0 0,0 0-1 0 0,0 0 1 0 0,0 0-1 0 0,1 0 1 0 0,-1 0-1 0 0,1 0 1 0 0,1 0-1 0 0,-1 0 0 0 0,1 0 1 0 0,0-1-1 0 0,1-5 1 0 0,18-54 157 0 0,48-107 0 0 0,-39 103-2648 0 0,24-79 1 0 0,-10 30-7297 0 0,-37 101 8288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08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25 916 0 0,'0'-6'1584'0'0,"-2"-12"8096"0"0,-14 31-4926 0 0,9-6-5363 0 0,-2 4 820 0 0,1-1 0 0 0,0 2 1 0 0,1-1-1 0 0,0 1 0 0 0,1 0 1 0 0,0 0-1 0 0,-8 26 0 0 0,5-6-167 0 0,0 0 0 0 0,-3 35 0 0 0,8-43-41 0 0,-2 16 56 0 0,-1 59-1 0 0,7-88-30 0 0,0-1 1 0 0,1 1-1 0 0,0-1 0 0 0,1 1 0 0 0,0-1 1 0 0,0 0-1 0 0,1 0 0 0 0,1 0 1 0 0,0 0-1 0 0,9 16 0 0 0,-10-21-26 0 0,1 0-1 0 0,1-1 1 0 0,-1 0-1 0 0,0 0 0 0 0,1 0 1 0 0,0-1-1 0 0,0 1 1 0 0,0-1-1 0 0,0 0 1 0 0,0-1-1 0 0,1 1 0 0 0,-1-1 1 0 0,1 0-1 0 0,0 0 1 0 0,-1-1-1 0 0,1 0 1 0 0,0 0-1 0 0,0 0 0 0 0,0-1 1 0 0,0 0-1 0 0,0 0 1 0 0,8-1-1 0 0,-3 0-46 0 0,0 0 0 0 0,1-1 0 0 0,-1 0 0 0 0,0 0 0 0 0,0-2 0 0 0,0 1 0 0 0,0-1 0 0 0,-1-1 0 0 0,0 0 0 0 0,17-11 0 0 0,-27 16 39 0 0,1 0 0 0 0,-1 0 0 0 0,0 0-1 0 0,1 0 1 0 0,-1 0 0 0 0,1-1 0 0 0,-1 1-1 0 0,0 0 1 0 0,1 0 0 0 0,-1-1-1 0 0,0 1 1 0 0,0 0 0 0 0,1 0 0 0 0,-1-1-1 0 0,0 1 1 0 0,1 0 0 0 0,-1-1 0 0 0,0 1-1 0 0,0 0 1 0 0,0-1 0 0 0,1 1 0 0 0,-1 0-1 0 0,0-1 1 0 0,0 1 0 0 0,0 0 0 0 0,0-1-1 0 0,0 1 1 0 0,0-1 0 0 0,0 1-1 0 0,0 0 1 0 0,0-1 0 0 0,0 1 0 0 0,0-1-1 0 0,0 1 1 0 0,0 0 0 0 0,0-1 0 0 0,0 1-1 0 0,0 0 1 0 0,0-1 0 0 0,0 1 0 0 0,0-1-1 0 0,-1 1 1 0 0,1 0 0 0 0,0-1 0 0 0,0 1-1 0 0,-1 0 1 0 0,1-1 0 0 0,0 1 0 0 0,-1-1-1 0 0,-26-7-162 0 0,-33 5-284 0 0,60 3 448 0 0,-11 0-525 0 0,0 1 1 0 0,0 0-1 0 0,1 0 1 0 0,-1 1-1 0 0,1 1 0 0 0,0 0 1 0 0,-1 0-1 0 0,1 1 1 0 0,0 0-1 0 0,-11 7 1 0 0,16-8 32 0 0,0 1 1 0 0,0-1-1 0 0,0 1 0 0 0,1 0 1 0 0,-1 0-1 0 0,1 0 0 0 0,0 1 1 0 0,0-1-1 0 0,1 1 1 0 0,-1 0-1 0 0,1 0 0 0 0,0 0 1 0 0,0 1-1 0 0,1-1 0 0 0,0 1 1 0 0,0-1-1 0 0,0 1 0 0 0,0 0 1 0 0,0 9-1 0 0,1 8-741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09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82 16 0 0,'-19'-11'1118'0'0,"-6"-11"5177"0"0,25 22-6047 0 0,0-1 0 0 0,-1 1 0 0 0,1-1 0 0 0,-1 1 0 0 0,1-1 0 0 0,0 0 0 0 0,-1 1 0 0 0,1-1 0 0 0,0 0 0 0 0,0 1 0 0 0,0-1 0 0 0,-1 0 0 0 0,1 1 0 0 0,0-1 0 0 0,0 0-1 0 0,0 1 1 0 0,0-1 0 0 0,0 0 0 0 0,0 0 0 0 0,0 1 0 0 0,1-1 0 0 0,-1 0 0 0 0,0 1 0 0 0,0-1 0 0 0,1-1 0 0 0,0 1 11 0 0,0 0-1 0 0,0 0 1 0 0,1 0 0 0 0,-1 0 0 0 0,0 0 0 0 0,1 0 0 0 0,-1 0-1 0 0,1 0 1 0 0,-1 1 0 0 0,1-1 0 0 0,-1 1 0 0 0,1-1-1 0 0,0 1 1 0 0,-1-1 0 0 0,1 1 0 0 0,2 0 0 0 0,16-4 412 0 0,71-9 382 0 0,-85 12-1037 0 0,0 1 0 0 0,0-1 0 0 0,-1 2-1 0 0,1-1 1 0 0,0 1 0 0 0,0 0-1 0 0,0 0 1 0 0,0 0 0 0 0,-1 1-1 0 0,1 0 1 0 0,-1 0 0 0 0,7 4 0 0 0,-10-5-23 0 0,1 1 1 0 0,-1 0 0 0 0,0 0 0 0 0,0 1 0 0 0,-1-1 0 0 0,1 0-1 0 0,0 1 1 0 0,-1-1 0 0 0,1 1 0 0 0,-1-1 0 0 0,0 1 0 0 0,0 0-1 0 0,0-1 1 0 0,0 1 0 0 0,0 0 0 0 0,-1 0 0 0 0,1 0 0 0 0,-1 0 0 0 0,0-1-1 0 0,0 1 1 0 0,0 0 0 0 0,0 0 0 0 0,-1 4 0 0 0,-1 8-29 0 0,-1 0 0 0 0,-1 1-1 0 0,-6 17 1 0 0,1-2-23 0 0,2-9 39 0 0,-1 0-1 0 0,0-1 1 0 0,-2-1 0 0 0,-12 21 0 0 0,21-41 22 0 0,1 1 0 0 0,0-1 1 0 0,-1 1-1 0 0,1-1 0 0 0,0 1 0 0 0,-1-1 1 0 0,1 1-1 0 0,0-1 0 0 0,0 1 1 0 0,-1 0-1 0 0,1-1 0 0 0,0 1 0 0 0,0-1 1 0 0,0 1-1 0 0,0-1 0 0 0,0 1 0 0 0,0 0 1 0 0,0-1-1 0 0,0 1 0 0 0,0-1 1 0 0,0 1-1 0 0,0 0 0 0 0,0-1 0 0 0,0 1 1 0 0,1-1-1 0 0,-1 1 0 0 0,0-1 0 0 0,0 1 1 0 0,1-1-1 0 0,-1 1 0 0 0,0-1 1 0 0,1 1-1 0 0,-1-1 0 0 0,0 1 0 0 0,1-1 1 0 0,0 1-1 0 0,26 3 12 0 0,45-16-196 0 0,-61 9 109 0 0,218-42-4268 0 0,-214 41 3687 0 0,4 1-1055 0 0,-1-1 1 0 0,0-1-1 0 0,-1-1 0 0 0,1 0 1 0 0,-1-1-1 0 0,24-14 0 0 0,-29 12 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09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23 300 0 0,'59'-22'8777'0'0,"-92"53"-5688"0"0,10-6-3706 0 0,1 0-1 0 0,1 1 1 0 0,2 0-1 0 0,-21 37 0 0 0,30-45-44 0 0,-12 20-1730 0 0,-19 48 1 0 0,18-34 852 0 0,-2 3 205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0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23 292 0 0,'-3'-20'5506'0'0,"-5"17"-2333"0"0,-17 24-1112 0 0,11-7-2062 0 0,-1 0-104 0 0,2 0 0 0 0,0 1 0 0 0,-14 20-1 0 0,-55 104-5334 0 0,48-76 2134 0 0,18-33 2042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0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11 676 0 0,'0'0'180'0'0,"0"-1"1"0"0,0 1-1 0 0,0 0 1 0 0,0-1-1 0 0,0 1 1 0 0,0 0-1 0 0,0-1 1 0 0,0 1-1 0 0,0 0 0 0 0,0-1 1 0 0,0 1-1 0 0,0 0 1 0 0,0-1-1 0 0,0 1 1 0 0,0 0-1 0 0,-1-1 0 0 0,1 1 1 0 0,0 0-1 0 0,0-1 1 0 0,0 1-1 0 0,0 0 1 0 0,-1 0-1 0 0,1-1 1 0 0,0 1-1 0 0,0 0 0 0 0,-1 0 1 0 0,1-1-1 0 0,0 1 1 0 0,0 0-1 0 0,-1 0 1 0 0,1 0-1 0 0,0-1 0 0 0,-1 1 1 0 0,1 0-1 0 0,0 0 1 0 0,-1 0-1 0 0,1 0 1 0 0,-14 7 2601 0 0,12-6-2589 0 0,0 1-1 0 0,0-1 1 0 0,1 1-1 0 0,-1 0 1 0 0,1-1 0 0 0,-1 1-1 0 0,1 0 1 0 0,0 0-1 0 0,0 0 1 0 0,0 0-1 0 0,0 1 1 0 0,0-1 0 0 0,-1 4-1 0 0,2 5 1019 0 0,-1-9-1035 0 0,1 0 1 0 0,0 0 0 0 0,0 0 0 0 0,0 0 0 0 0,0 0 0 0 0,0-1-1 0 0,1 1 1 0 0,-1 0 0 0 0,0 0 0 0 0,1 0 0 0 0,0 0 0 0 0,-1-1 0 0 0,1 1-1 0 0,0 0 1 0 0,0-1 0 0 0,0 1 0 0 0,0 0 0 0 0,0-1 0 0 0,0 1 0 0 0,0-1-1 0 0,3 2 1 0 0,5 5-3 0 0,0-1-1 0 0,1 0 1 0 0,0 0-1 0 0,0-1 1 0 0,1 0-1 0 0,15 5 1 0 0,-18-8-196 0 0,0 0 1 0 0,0 0-1 0 0,-1 1 1 0 0,0 0-1 0 0,0 0 1 0 0,0 1-1 0 0,0 0 0 0 0,0 0 1 0 0,-1 0-1 0 0,0 1 1 0 0,0 0-1 0 0,-1 0 1 0 0,7 9-1 0 0,-10-10-191 0 0,-1 0-1 0 0,0 0 1 0 0,1 0 0 0 0,-1 0 0 0 0,-1 0-1 0 0,1 0 1 0 0,-1 0 0 0 0,0 0-1 0 0,0 0 1 0 0,-1 0 0 0 0,1 0 0 0 0,-3 8-1 0 0,2-9-319 0 0,1 0 1 0 0,-1-1-1 0 0,0 0 0 0 0,-1 1 0 0 0,1-1 1 0 0,-1 1-1 0 0,1-1 0 0 0,-1 0 0 0 0,0 0 1 0 0,0 0-1 0 0,0 0 0 0 0,-1 0 0 0 0,1-1 1 0 0,-1 1-1 0 0,1-1 0 0 0,-1 1 0 0 0,0-1 1 0 0,-4 2-1 0 0,5-3 218 0 0,0-1 1 0 0,0 0 0 0 0,0 1-1 0 0,1-1 1 0 0,-1 0-1 0 0,0 0 1 0 0,0-1-1 0 0,0 1 1 0 0,0 0 0 0 0,0-1-1 0 0,0 1 1 0 0,1-1-1 0 0,-1 1 1 0 0,-2-2-1 0 0,-10-2-850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1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1 488 448 0 0,'-1'-17'722'0'0,"2"1"0"0"0,0 0 0 0 0,0 0 0 0 0,2-1-1 0 0,0 1 1 0 0,1 0 0 0 0,0 1 0 0 0,2-1 0 0 0,-1 1 0 0 0,2 0 0 0 0,0 0 0 0 0,1 1-1 0 0,0 0 1 0 0,1 0 0 0 0,1 1 0 0 0,0 0 0 0 0,24-22 0 0 0,-7 10-554 0 0,1 0 0 0 0,1 3 0 0 0,2 0 0 0 0,38-21 1 0 0,-48 33-1514 0 0,-1 1 1 0 0,45-14 0 0 0,-47 18-133 0 0,1 1 1 0 0,0 1-1 0 0,-1 1 1 0 0,23 0 0 0 0,-11 4-168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3:59:11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25 908 0 0,'3'-11'2284'0'0,"-1"3"644"0"0,-2 3 1111 0 0,-7 67 1110 0 0,-1 4-4190 0 0,11 53-507 0 0,9 59-168 0 0,0 0-441 0 0,-9-60-173 0 0,0 5-2948 0 0,-1 0-8375 0 0,-2-112 10248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1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47 80 0 0,'-6'-14'144'0'0,"1"-18"14927"0"0,21 43-13473 0 0,0 6-1443 0 0,0 1 1 0 0,24 35-1 0 0,3 2-1848 0 0,86 76-10789 0 0,-113-109 10610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2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40 208 0 0,'-24'-28'6359'0'0,"15"17"81"0"0,23 23 854 0 0,57 64-6646 0 0,157 154-2515 0 0,-143-152-1461 0 0,30 39-4918 0 0,-45-35 3092 0 0,-40-44 3432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3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25 892 0 0,'-5'-15'6012'0'0,"-2"9"-2965"0"0,-9 2 208 0 0,5 5-1925 0 0,6 1-1109 0 0,0-1-1 0 0,0 1 1 0 0,0 0 0 0 0,0 1-1 0 0,1-1 1 0 0,-1 1 0 0 0,1 0-1 0 0,0 0 1 0 0,0 0 0 0 0,0 1 0 0 0,0 0-1 0 0,1-1 1 0 0,-1 1 0 0 0,1 1-1 0 0,-4 4 1 0 0,-6 11-89 0 0,-19 39-1 0 0,26-46-52 0 0,1 1 1 0 0,1-1-1 0 0,0 1 0 0 0,1-1 0 0 0,-1 17 0 0 0,3-27-32 0 0,0 1 1 0 0,1 0-1 0 0,-1-1 0 0 0,1 1 1 0 0,0-1-1 0 0,0 1 0 0 0,0 0 1 0 0,1-1-1 0 0,-1 1 0 0 0,1 0 1 0 0,0-1-1 0 0,0 1 0 0 0,0-1 1 0 0,0 1-1 0 0,4 5 1 0 0,-3-7-18 0 0,0 0 1 0 0,0 0 0 0 0,0 0 0 0 0,0 0 0 0 0,0 0 0 0 0,0-1 0 0 0,0 1 0 0 0,1-1 0 0 0,-1 0 0 0 0,5 2 0 0 0,23 6 5 0 0,-13-5-37 0 0,-1-2 0 0 0,2 0 1 0 0,-1-1-1 0 0,24-2 0 0 0,35-9-163 0 0,36-19-453 0 0,-44 4-115 0 0,51-33-4323 0 0,-24 11-6106 0 0,-84 42 9771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4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8 232 0 0,'-4'-8'3982'0'0,"-9"11"-557"0"0,-1 8-1149 0 0,9-2-470 0 0,0 18 100 0 0,4 18-310 0 0,12 24-1106 0 0,-1-24-742 0 0,-5-23 122 0 0,47 166-7017 0 0,-27-114 3175 0 0,-7-25 1584 0 0,-7-16 1052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4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31 488 0 0,'11'-26'4776'0'0,"-12"21"-1234"0"0,-10 16-1648 0 0,-2 7-1104 0 0,1 0 0 0 0,0 0 1 0 0,1 1-1 0 0,2 1 0 0 0,0 0 1 0 0,-11 35-1 0 0,1 13-880 0 0,10-23-659 0 0,0 29-1810 0 0,8-69 2002 0 0,1 1 1 0 0,0 0-1 0 0,0 0 0 0 0,1 0 0 0 0,0-1 1 0 0,2 10-1 0 0,-2-11-14 0 0,1 1 0 0 0,0-1 1 0 0,0 1-1 0 0,0-1 0 0 0,0 1 0 0 0,1-1 0 0 0,-1 0 0 0 0,1 0 1 0 0,0 0-1 0 0,1-1 0 0 0,-1 1 0 0 0,8 5 0 0 0,4 2-769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5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1172 0 0,'13'-17'3736'0'0,"-12"16"-3394"0"0,0 0 1 0 0,0 1-1 0 0,1-1 1 0 0,-1 0 0 0 0,0 1-1 0 0,0-1 1 0 0,1 1-1 0 0,-1-1 1 0 0,0 1-1 0 0,1 0 1 0 0,-1-1-1 0 0,0 1 1 0 0,1 0 0 0 0,-1 0-1 0 0,0 0 1 0 0,2 0-1 0 0,3 1 306 0 0,0 1 0 0 0,0 0-1 0 0,-1 0 1 0 0,1 0 0 0 0,0 0 0 0 0,6 5-1 0 0,-6-4-933 0 0,22 12 611 0 0,14 7-50 0 0,-1 0-312 0 0,22 11-740 0 0,40 24-2982 0 0,-35-19-877 0 0,-22-5 984 0 0,-26-16 2126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5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49 548 0 0,'-7'-12'3641'0'0,"10"-2"2629"0"0,12 6-1550 0 0,0 4-3992 0 0,9 0 333 0 0,3 1-607 0 0,49 0 0 0 0,-43 4-384 0 0,-32 0-72 0 0,1-1 0 0 0,0 0 1 0 0,0 0-1 0 0,-1 1 1 0 0,1-1-1 0 0,0 1 1 0 0,-1-1-1 0 0,1 1 0 0 0,-1 0 1 0 0,1 0-1 0 0,0 0 1 0 0,-1 0-1 0 0,0 0 0 0 0,1 0 1 0 0,-1 0-1 0 0,0 0 1 0 0,1 0-1 0 0,-1 1 1 0 0,0-1-1 0 0,0 1 0 0 0,0-1 1 0 0,0 1-1 0 0,0-1 1 0 0,1 3-1 0 0,-1 1-6 0 0,1 0 1 0 0,-1 0-1 0 0,0-1 0 0 0,-1 1 0 0 0,1 0 0 0 0,-1 0 1 0 0,0 0-1 0 0,-1 10 0 0 0,-2 3-3 0 0,0 0 1 0 0,-1-1-1 0 0,-13 34 1 0 0,15-48 18 0 0,1 0 0 0 0,-1 0 0 0 0,1 0 0 0 0,0 0 0 0 0,0 1 0 0 0,0-1 0 0 0,1 0 0 0 0,-1 1 0 0 0,1-1 0 0 0,-1 0 0 0 0,1 5 0 0 0,2-6 19 0 0,-1 1 1 0 0,1-1-1 0 0,-1 0 0 0 0,1 0 1 0 0,0 1-1 0 0,-1-1 1 0 0,1 0-1 0 0,0-1 0 0 0,0 1 1 0 0,1 0-1 0 0,-1 0 0 0 0,0-1 1 0 0,5 3-1 0 0,58 31 144 0 0,-54-30-174 0 0,0 0 1 0 0,0 1-1 0 0,-1 0 1 0 0,0 0-1 0 0,0 1 1 0 0,0 1-1 0 0,-1-1 1 0 0,0 2-1 0 0,0-1 1 0 0,11 15-1 0 0,-19-22-8 0 0,-1 0 0 0 0,1 0-1 0 0,0 1 1 0 0,0-1-1 0 0,0 0 1 0 0,-1 0 0 0 0,1 1-1 0 0,-1-1 1 0 0,1 0 0 0 0,-1 1-1 0 0,0-1 1 0 0,1 0-1 0 0,-1 1 1 0 0,0-1 0 0 0,0 1-1 0 0,0-1 1 0 0,0 1 0 0 0,0-1-1 0 0,0 0 1 0 0,0 1-1 0 0,-1-1 1 0 0,1 1 0 0 0,0-1-1 0 0,-2 3 1 0 0,1-3-62 0 0,0 1-1 0 0,-1-1 1 0 0,1 0 0 0 0,-1 1 0 0 0,0-1 0 0 0,1 0-1 0 0,-1 0 1 0 0,0 0 0 0 0,1 0 0 0 0,-1 0 0 0 0,0-1 0 0 0,0 1-1 0 0,0 0 1 0 0,0-1 0 0 0,-3 1 0 0 0,-47 3-3022 0 0,24-6-288 0 0,-4-4-608 0 0,31 6 3789 0 0,0 0 0 0 0,0 0 0 0 0,0-1-1 0 0,0 1 1 0 0,0 0 0 0 0,0-1 0 0 0,0 1 0 0 0,0-1 0 0 0,0 0 0 0 0,0 1 0 0 0,0-1 0 0 0,0 1 0 0 0,0-1 0 0 0,0 0 0 0 0,1 0 0 0 0,-1 0 0 0 0,0 1 0 0 0,0-1 0 0 0,1 0-1 0 0,-1 0 1 0 0,1 0 0 0 0,-1 0 0 0 0,1 0 0 0 0,-1 0 0 0 0,0-2 0 0 0,5-3-816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6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29 252 0 0,'0'-13'2133'0'0,"0"-3"8314"0"0,0 45-7921 0 0,1 15-848 0 0,3 21-1655 0 0,0-21-6 0 0,6 55-2666 0 0,-5-70-453 0 0,0 0-1 0 0,2 0 0 0 0,11 28 1 0 0,-12-37 1533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8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135 103 892 0 0,'26'-74'6573'0'0,"-23"63"-4902"0"0,0 2 130 0 0,-4 0 3408 0 0,-1 11-3577 0 0,-20 30-1099 0 0,-10 20-182 0 0,3 1-308 0 0,-11 28 20 0 0,0-2 43 0 0,40-78-76 0 0,-1-1 0 0 0,1 1 0 0 0,0 0 0 0 0,0-1 1 0 0,0 1-1 0 0,0 0 0 0 0,0-1 0 0 0,1 1 0 0 0,-1 0 0 0 0,0-1 1 0 0,0 1-1 0 0,0 0 0 0 0,1-1 0 0 0,-1 1 0 0 0,0 0 0 0 0,1-1 1 0 0,-1 1-1 0 0,0-1 0 0 0,1 1 0 0 0,-1-1 0 0 0,1 1 0 0 0,-1-1 0 0 0,1 1 1 0 0,-1-1-1 0 0,1 1 0 0 0,-1-1 0 0 0,1 0 0 0 0,-1 1 0 0 0,1-1 1 0 0,0 0-1 0 0,-1 1 0 0 0,1-1 0 0 0,-1 0 0 0 0,1 0 0 0 0,0 0 1 0 0,-1 1-1 0 0,1-1 0 0 0,0 0 0 0 0,-1 0 0 0 0,1 0 0 0 0,0 0 1 0 0,0 0-1 0 0,43 7 142 0 0,-32-6-135 0 0,-9 0-37 0 0,31 4-6 0 0,-1 2-1 0 0,49 17 1 0 0,-72-20 9 0 0,0 1 0 0 0,0-1 0 0 0,-1 2 1 0 0,1-1-1 0 0,-1 1 0 0 0,-1 1 0 0 0,1-1 0 0 0,-1 2 1 0 0,0-1-1 0 0,-1 1 0 0 0,0 0 0 0 0,7 10 1 0 0,-11-14-7 0 0,0 1 1 0 0,0 0-1 0 0,0 0 0 0 0,0 0 1 0 0,-1 0-1 0 0,0 0 1 0 0,0 1-1 0 0,0-1 1 0 0,-1 1-1 0 0,0-1 1 0 0,0 1-1 0 0,0 0 1 0 0,-1 6-1 0 0,0-9 2 0 0,-1 0 0 0 0,1 0-1 0 0,-1 0 1 0 0,0-1 0 0 0,0 1 0 0 0,-1 0-1 0 0,1-1 1 0 0,0 1 0 0 0,-1-1-1 0 0,1 0 1 0 0,-1 1 0 0 0,0-1 0 0 0,0 0-1 0 0,0 0 1 0 0,0 0 0 0 0,0 0-1 0 0,0 0 1 0 0,-1-1 0 0 0,1 1-1 0 0,-1-1 1 0 0,1 1 0 0 0,-1-1 0 0 0,0 0-1 0 0,1 0 1 0 0,-1 0 0 0 0,0 0-1 0 0,0 0 1 0 0,-3 0 0 0 0,-14 2-233 0 0,1 0 0 0 0,-1-1 0 0 0,0-1 0 0 0,0-1 0 0 0,-33-3 1 0 0,32 1-583 0 0,-1 0-628 0 0,-7-6-3419 0 0,27 7 4403 0 0,0 0 0 0 0,1 0 0 0 0,-1 0 0 0 0,1 0 0 0 0,-1 0 0 0 0,1-1 0 0 0,-1 1 0 0 0,1 0 0 0 0,0-1 0 0 0,-1 1 0 0 0,1-1 0 0 0,-2-2 0 0 0,-1-16-2969 0 0,4 8 1978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4T04:08:18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506 103 500 0 0,'28'-5'2531'0'0,"-24"5"-1791"0"0,0 0 1 0 0,0-1-1 0 0,0 0 0 0 0,0 0 1 0 0,0 0-1 0 0,0 0 1 0 0,0 0-1 0 0,0-1 1 0 0,6-3-1 0 0,-10-2 778 0 0,-14-7 51 0 0,-6 1-571 0 0,11 7-498 0 0,8 6-352 0 0,-12-7 152 0 0,0 1 1 0 0,0 0-1 0 0,-1 1 1 0 0,0 1-1 0 0,0 0 1 0 0,0 1-1 0 0,-28-3 1 0 0,-45 3-131 0 0,31 4-44 0 0,24 1-598 0 0,-58 11 1 0 0,42-1-1955 0 0,17-1-531 0 0,10-2-270 0 0,18-7 2624 0 0,0-1-1 0 0,1 1 0 0 0,-1 0 0 0 0,0 0 1 0 0,1 0-1 0 0,0 0 0 0 0,-1 0 0 0 0,1 0 0 0 0,-2 4 1 0 0,-2 5-1063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956E-0441-4B81-A5C3-146365FE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48DB2-CCF2-4BB1-876E-4E82752E1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8697-5678-40FD-8C7E-E01DBC7F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E78D-CEC6-4643-BFFD-E6AE66E0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097E-BD66-47C4-B74F-965CA41F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E5D1-8F79-489D-AB01-03289C2F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65993-25F5-4A6F-A184-4ABD74802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B1E71-D7B3-45B3-8CA1-B3455BAC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CA55-4228-4B9F-ABA7-6281B00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2A63-076C-4D26-8597-6F43BC74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C5718-FF3C-4993-BDC4-35237DF6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FC7DD-F95B-4D00-845C-1DA28854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840C-B1BC-4361-B29A-3A48F0A1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E86C-3DB1-4D47-8F8B-25491656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6762-2940-4CB9-A867-B343AE98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7892-C75C-46BA-BBA6-EB24D525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3FA0-218F-4740-89DA-0F97F079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4BD2-61C5-404D-8700-445B1A1B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BBD6-37BD-4CE1-9EB5-3A7ACA07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83A0-6040-4030-82AC-24CCFD2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5A89-93DA-4200-9C55-8D072064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57CA-2964-4BB8-8CD5-CF0A3B2D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9EF2-3F00-4335-804F-081BD8BB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5B4C-4C2E-457A-85FB-B47D7FB7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5210D-E416-4907-AD10-846E33F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8E09-0F37-4DA7-9568-33A0D3B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D675-1595-4FC4-B53E-2F7230AFA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17DF-E091-4563-9CF9-4F40775E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EB73-E839-44FD-997D-C1F07F59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A3A0-1C2E-4337-BFBE-9B739D08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DE0B9-02E8-4C22-B199-518262C9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5A7D-0319-4675-AFAD-10A999FC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F326-AE41-40A3-9D80-954CE0B0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7E106-2066-4859-8133-95E7F3C1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F03DA-9649-428D-846C-B47B80368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22967-DE4A-4019-8697-B51D23112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291CE-6021-4CD6-AE76-7B82D32B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FFDC9-CFD2-4165-9E48-AA4FE567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68B85-85AF-4538-A0C5-EF83DBB4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0BF3-6D94-4D5F-9896-6BF33F3D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56577-8BF1-4A4C-B380-4B5DC2A5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4DB4D-2AF8-4659-A290-74A3B640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7F03-BA9F-4A9E-A99A-CBDB5CC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55FD3-6527-40A3-8EC8-A92468F3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5270E-1078-48EF-B0E2-C20BD432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B15B-3C7F-424A-B1A9-9629AE86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0334-6752-4BC1-9E48-180EF9F0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1BDF-595E-4EE1-80A0-9C91B865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0E5D-19DC-4D0F-A165-42B481408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9EF14-260D-45D5-AD1E-D61D2C66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5571-E7B7-4D82-93CE-6E777926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8FD2-A129-4E9D-AC45-849F97EA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8816-7E72-4D3F-BC7C-89C8E77C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7AB4A-06A4-4F83-A77E-678FB9D2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6C566-52CD-4E23-BF90-049E14EC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884D0-16E4-4F93-BA82-8E9FD8B1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F0557-9933-4EAC-A93D-281D6DCE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1FCC9-7055-4800-8E04-A0FFBD37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86F05-9829-43A3-8AF4-ECF64A61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B9CD2-E45A-4DB6-A586-C9922F8E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F131-AB8A-4282-8000-D910503D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F683-F43A-43DA-A4D5-3837C15A54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E140-DCEA-4214-AB87-6928E890A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E38B-C051-43E5-BDD2-7D610E594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.xml"/><Relationship Id="rId117" Type="http://schemas.openxmlformats.org/officeDocument/2006/relationships/image" Target="../media/image88.png"/><Relationship Id="rId21" Type="http://schemas.openxmlformats.org/officeDocument/2006/relationships/image" Target="../media/image40.png"/><Relationship Id="rId42" Type="http://schemas.openxmlformats.org/officeDocument/2006/relationships/customXml" Target="../ink/ink51.xml"/><Relationship Id="rId47" Type="http://schemas.openxmlformats.org/officeDocument/2006/relationships/image" Target="../media/image53.png"/><Relationship Id="rId63" Type="http://schemas.openxmlformats.org/officeDocument/2006/relationships/image" Target="../media/image61.png"/><Relationship Id="rId68" Type="http://schemas.openxmlformats.org/officeDocument/2006/relationships/customXml" Target="../ink/ink64.xml"/><Relationship Id="rId84" Type="http://schemas.openxmlformats.org/officeDocument/2006/relationships/customXml" Target="../ink/ink72.xml"/><Relationship Id="rId89" Type="http://schemas.openxmlformats.org/officeDocument/2006/relationships/image" Target="../media/image74.png"/><Relationship Id="rId112" Type="http://schemas.openxmlformats.org/officeDocument/2006/relationships/customXml" Target="../ink/ink86.xml"/><Relationship Id="rId133" Type="http://schemas.openxmlformats.org/officeDocument/2006/relationships/image" Target="../media/image96.png"/><Relationship Id="rId138" Type="http://schemas.openxmlformats.org/officeDocument/2006/relationships/customXml" Target="../ink/ink99.xml"/><Relationship Id="rId16" Type="http://schemas.openxmlformats.org/officeDocument/2006/relationships/customXml" Target="../ink/ink38.xml"/><Relationship Id="rId107" Type="http://schemas.openxmlformats.org/officeDocument/2006/relationships/image" Target="../media/image83.png"/><Relationship Id="rId11" Type="http://schemas.openxmlformats.org/officeDocument/2006/relationships/image" Target="../media/image35.png"/><Relationship Id="rId32" Type="http://schemas.openxmlformats.org/officeDocument/2006/relationships/customXml" Target="../ink/ink46.xml"/><Relationship Id="rId37" Type="http://schemas.openxmlformats.org/officeDocument/2006/relationships/image" Target="../media/image48.png"/><Relationship Id="rId53" Type="http://schemas.openxmlformats.org/officeDocument/2006/relationships/image" Target="../media/image56.png"/><Relationship Id="rId58" Type="http://schemas.openxmlformats.org/officeDocument/2006/relationships/customXml" Target="../ink/ink59.xml"/><Relationship Id="rId74" Type="http://schemas.openxmlformats.org/officeDocument/2006/relationships/customXml" Target="../ink/ink67.xml"/><Relationship Id="rId79" Type="http://schemas.openxmlformats.org/officeDocument/2006/relationships/image" Target="../media/image69.png"/><Relationship Id="rId102" Type="http://schemas.openxmlformats.org/officeDocument/2006/relationships/customXml" Target="../ink/ink81.xml"/><Relationship Id="rId123" Type="http://schemas.openxmlformats.org/officeDocument/2006/relationships/image" Target="../media/image91.png"/><Relationship Id="rId128" Type="http://schemas.openxmlformats.org/officeDocument/2006/relationships/customXml" Target="../ink/ink94.xml"/><Relationship Id="rId5" Type="http://schemas.openxmlformats.org/officeDocument/2006/relationships/image" Target="../media/image32.png"/><Relationship Id="rId90" Type="http://schemas.openxmlformats.org/officeDocument/2006/relationships/customXml" Target="../ink/ink75.xml"/><Relationship Id="rId95" Type="http://schemas.openxmlformats.org/officeDocument/2006/relationships/image" Target="../media/image77.png"/><Relationship Id="rId22" Type="http://schemas.openxmlformats.org/officeDocument/2006/relationships/customXml" Target="../ink/ink41.xml"/><Relationship Id="rId27" Type="http://schemas.openxmlformats.org/officeDocument/2006/relationships/image" Target="../media/image43.png"/><Relationship Id="rId43" Type="http://schemas.openxmlformats.org/officeDocument/2006/relationships/image" Target="../media/image51.png"/><Relationship Id="rId48" Type="http://schemas.openxmlformats.org/officeDocument/2006/relationships/customXml" Target="../ink/ink54.xml"/><Relationship Id="rId64" Type="http://schemas.openxmlformats.org/officeDocument/2006/relationships/customXml" Target="../ink/ink62.xml"/><Relationship Id="rId69" Type="http://schemas.openxmlformats.org/officeDocument/2006/relationships/image" Target="../media/image64.png"/><Relationship Id="rId113" Type="http://schemas.openxmlformats.org/officeDocument/2006/relationships/image" Target="../media/image86.png"/><Relationship Id="rId118" Type="http://schemas.openxmlformats.org/officeDocument/2006/relationships/customXml" Target="../ink/ink89.xml"/><Relationship Id="rId134" Type="http://schemas.openxmlformats.org/officeDocument/2006/relationships/customXml" Target="../ink/ink97.xml"/><Relationship Id="rId139" Type="http://schemas.openxmlformats.org/officeDocument/2006/relationships/image" Target="../media/image99.png"/><Relationship Id="rId8" Type="http://schemas.openxmlformats.org/officeDocument/2006/relationships/customXml" Target="../ink/ink34.xml"/><Relationship Id="rId51" Type="http://schemas.openxmlformats.org/officeDocument/2006/relationships/image" Target="../media/image55.png"/><Relationship Id="rId72" Type="http://schemas.openxmlformats.org/officeDocument/2006/relationships/customXml" Target="../ink/ink66.xml"/><Relationship Id="rId80" Type="http://schemas.openxmlformats.org/officeDocument/2006/relationships/customXml" Target="../ink/ink70.xml"/><Relationship Id="rId85" Type="http://schemas.openxmlformats.org/officeDocument/2006/relationships/image" Target="../media/image72.png"/><Relationship Id="rId93" Type="http://schemas.openxmlformats.org/officeDocument/2006/relationships/image" Target="../media/image76.png"/><Relationship Id="rId98" Type="http://schemas.openxmlformats.org/officeDocument/2006/relationships/customXml" Target="../ink/ink79.xml"/><Relationship Id="rId121" Type="http://schemas.openxmlformats.org/officeDocument/2006/relationships/image" Target="../media/image90.png"/><Relationship Id="rId3" Type="http://schemas.openxmlformats.org/officeDocument/2006/relationships/image" Target="../media/image31.png"/><Relationship Id="rId12" Type="http://schemas.openxmlformats.org/officeDocument/2006/relationships/customXml" Target="../ink/ink36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customXml" Target="../ink/ink49.xml"/><Relationship Id="rId46" Type="http://schemas.openxmlformats.org/officeDocument/2006/relationships/customXml" Target="../ink/ink53.xml"/><Relationship Id="rId59" Type="http://schemas.openxmlformats.org/officeDocument/2006/relationships/image" Target="../media/image59.png"/><Relationship Id="rId67" Type="http://schemas.openxmlformats.org/officeDocument/2006/relationships/image" Target="../media/image63.png"/><Relationship Id="rId103" Type="http://schemas.openxmlformats.org/officeDocument/2006/relationships/image" Target="../media/image81.png"/><Relationship Id="rId108" Type="http://schemas.openxmlformats.org/officeDocument/2006/relationships/customXml" Target="../ink/ink84.xml"/><Relationship Id="rId116" Type="http://schemas.openxmlformats.org/officeDocument/2006/relationships/customXml" Target="../ink/ink88.xml"/><Relationship Id="rId124" Type="http://schemas.openxmlformats.org/officeDocument/2006/relationships/customXml" Target="../ink/ink92.xml"/><Relationship Id="rId129" Type="http://schemas.openxmlformats.org/officeDocument/2006/relationships/image" Target="../media/image94.png"/><Relationship Id="rId137" Type="http://schemas.openxmlformats.org/officeDocument/2006/relationships/image" Target="../media/image98.png"/><Relationship Id="rId20" Type="http://schemas.openxmlformats.org/officeDocument/2006/relationships/customXml" Target="../ink/ink40.xml"/><Relationship Id="rId41" Type="http://schemas.openxmlformats.org/officeDocument/2006/relationships/image" Target="../media/image50.png"/><Relationship Id="rId54" Type="http://schemas.openxmlformats.org/officeDocument/2006/relationships/customXml" Target="../ink/ink57.xml"/><Relationship Id="rId62" Type="http://schemas.openxmlformats.org/officeDocument/2006/relationships/customXml" Target="../ink/ink61.xml"/><Relationship Id="rId70" Type="http://schemas.openxmlformats.org/officeDocument/2006/relationships/customXml" Target="../ink/ink65.xml"/><Relationship Id="rId75" Type="http://schemas.openxmlformats.org/officeDocument/2006/relationships/image" Target="../media/image67.png"/><Relationship Id="rId83" Type="http://schemas.openxmlformats.org/officeDocument/2006/relationships/image" Target="../media/image71.png"/><Relationship Id="rId88" Type="http://schemas.openxmlformats.org/officeDocument/2006/relationships/customXml" Target="../ink/ink74.xml"/><Relationship Id="rId91" Type="http://schemas.openxmlformats.org/officeDocument/2006/relationships/image" Target="../media/image75.png"/><Relationship Id="rId96" Type="http://schemas.openxmlformats.org/officeDocument/2006/relationships/customXml" Target="../ink/ink78.xml"/><Relationship Id="rId111" Type="http://schemas.openxmlformats.org/officeDocument/2006/relationships/image" Target="../media/image85.png"/><Relationship Id="rId132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54.png"/><Relationship Id="rId57" Type="http://schemas.openxmlformats.org/officeDocument/2006/relationships/image" Target="../media/image58.png"/><Relationship Id="rId106" Type="http://schemas.openxmlformats.org/officeDocument/2006/relationships/customXml" Target="../ink/ink83.xml"/><Relationship Id="rId114" Type="http://schemas.openxmlformats.org/officeDocument/2006/relationships/customXml" Target="../ink/ink87.xml"/><Relationship Id="rId119" Type="http://schemas.openxmlformats.org/officeDocument/2006/relationships/image" Target="../media/image89.png"/><Relationship Id="rId127" Type="http://schemas.openxmlformats.org/officeDocument/2006/relationships/image" Target="../media/image93.png"/><Relationship Id="rId10" Type="http://schemas.openxmlformats.org/officeDocument/2006/relationships/customXml" Target="../ink/ink35.xml"/><Relationship Id="rId31" Type="http://schemas.openxmlformats.org/officeDocument/2006/relationships/image" Target="../media/image45.png"/><Relationship Id="rId44" Type="http://schemas.openxmlformats.org/officeDocument/2006/relationships/customXml" Target="../ink/ink52.xml"/><Relationship Id="rId52" Type="http://schemas.openxmlformats.org/officeDocument/2006/relationships/customXml" Target="../ink/ink56.xml"/><Relationship Id="rId60" Type="http://schemas.openxmlformats.org/officeDocument/2006/relationships/customXml" Target="../ink/ink60.xml"/><Relationship Id="rId65" Type="http://schemas.openxmlformats.org/officeDocument/2006/relationships/image" Target="../media/image62.png"/><Relationship Id="rId73" Type="http://schemas.openxmlformats.org/officeDocument/2006/relationships/image" Target="../media/image66.png"/><Relationship Id="rId78" Type="http://schemas.openxmlformats.org/officeDocument/2006/relationships/customXml" Target="../ink/ink69.xml"/><Relationship Id="rId81" Type="http://schemas.openxmlformats.org/officeDocument/2006/relationships/image" Target="../media/image70.png"/><Relationship Id="rId86" Type="http://schemas.openxmlformats.org/officeDocument/2006/relationships/customXml" Target="../ink/ink73.xml"/><Relationship Id="rId94" Type="http://schemas.openxmlformats.org/officeDocument/2006/relationships/customXml" Target="../ink/ink77.xml"/><Relationship Id="rId99" Type="http://schemas.openxmlformats.org/officeDocument/2006/relationships/image" Target="../media/image79.png"/><Relationship Id="rId101" Type="http://schemas.openxmlformats.org/officeDocument/2006/relationships/image" Target="../media/image80.png"/><Relationship Id="rId122" Type="http://schemas.openxmlformats.org/officeDocument/2006/relationships/customXml" Target="../ink/ink91.xml"/><Relationship Id="rId130" Type="http://schemas.openxmlformats.org/officeDocument/2006/relationships/customXml" Target="../ink/ink95.xml"/><Relationship Id="rId135" Type="http://schemas.openxmlformats.org/officeDocument/2006/relationships/image" Target="../media/image97.png"/><Relationship Id="rId4" Type="http://schemas.openxmlformats.org/officeDocument/2006/relationships/customXml" Target="../ink/ink32.xml"/><Relationship Id="rId9" Type="http://schemas.openxmlformats.org/officeDocument/2006/relationships/image" Target="../media/image34.png"/><Relationship Id="rId13" Type="http://schemas.openxmlformats.org/officeDocument/2006/relationships/image" Target="../media/image36.png"/><Relationship Id="rId18" Type="http://schemas.openxmlformats.org/officeDocument/2006/relationships/customXml" Target="../ink/ink39.xml"/><Relationship Id="rId39" Type="http://schemas.openxmlformats.org/officeDocument/2006/relationships/image" Target="../media/image49.png"/><Relationship Id="rId109" Type="http://schemas.openxmlformats.org/officeDocument/2006/relationships/image" Target="../media/image84.png"/><Relationship Id="rId34" Type="http://schemas.openxmlformats.org/officeDocument/2006/relationships/customXml" Target="../ink/ink47.xml"/><Relationship Id="rId50" Type="http://schemas.openxmlformats.org/officeDocument/2006/relationships/customXml" Target="../ink/ink55.xml"/><Relationship Id="rId55" Type="http://schemas.openxmlformats.org/officeDocument/2006/relationships/image" Target="../media/image57.png"/><Relationship Id="rId76" Type="http://schemas.openxmlformats.org/officeDocument/2006/relationships/customXml" Target="../ink/ink68.xml"/><Relationship Id="rId97" Type="http://schemas.openxmlformats.org/officeDocument/2006/relationships/image" Target="../media/image78.png"/><Relationship Id="rId104" Type="http://schemas.openxmlformats.org/officeDocument/2006/relationships/customXml" Target="../ink/ink82.xml"/><Relationship Id="rId120" Type="http://schemas.openxmlformats.org/officeDocument/2006/relationships/customXml" Target="../ink/ink90.xml"/><Relationship Id="rId125" Type="http://schemas.openxmlformats.org/officeDocument/2006/relationships/image" Target="../media/image92.png"/><Relationship Id="rId7" Type="http://schemas.openxmlformats.org/officeDocument/2006/relationships/image" Target="../media/image33.png"/><Relationship Id="rId71" Type="http://schemas.openxmlformats.org/officeDocument/2006/relationships/image" Target="../media/image65.png"/><Relationship Id="rId92" Type="http://schemas.openxmlformats.org/officeDocument/2006/relationships/customXml" Target="../ink/ink76.xml"/><Relationship Id="rId2" Type="http://schemas.openxmlformats.org/officeDocument/2006/relationships/customXml" Target="../ink/ink31.xml"/><Relationship Id="rId29" Type="http://schemas.openxmlformats.org/officeDocument/2006/relationships/image" Target="../media/image44.png"/><Relationship Id="rId24" Type="http://schemas.openxmlformats.org/officeDocument/2006/relationships/customXml" Target="../ink/ink42.xml"/><Relationship Id="rId40" Type="http://schemas.openxmlformats.org/officeDocument/2006/relationships/customXml" Target="../ink/ink50.xml"/><Relationship Id="rId45" Type="http://schemas.openxmlformats.org/officeDocument/2006/relationships/image" Target="../media/image52.png"/><Relationship Id="rId66" Type="http://schemas.openxmlformats.org/officeDocument/2006/relationships/customXml" Target="../ink/ink63.xml"/><Relationship Id="rId87" Type="http://schemas.openxmlformats.org/officeDocument/2006/relationships/image" Target="../media/image73.png"/><Relationship Id="rId110" Type="http://schemas.openxmlformats.org/officeDocument/2006/relationships/customXml" Target="../ink/ink85.xml"/><Relationship Id="rId115" Type="http://schemas.openxmlformats.org/officeDocument/2006/relationships/image" Target="../media/image87.png"/><Relationship Id="rId131" Type="http://schemas.openxmlformats.org/officeDocument/2006/relationships/image" Target="../media/image95.png"/><Relationship Id="rId136" Type="http://schemas.openxmlformats.org/officeDocument/2006/relationships/customXml" Target="../ink/ink98.xml"/><Relationship Id="rId61" Type="http://schemas.openxmlformats.org/officeDocument/2006/relationships/image" Target="../media/image60.png"/><Relationship Id="rId82" Type="http://schemas.openxmlformats.org/officeDocument/2006/relationships/customXml" Target="../ink/ink71.xml"/><Relationship Id="rId19" Type="http://schemas.openxmlformats.org/officeDocument/2006/relationships/image" Target="../media/image39.png"/><Relationship Id="rId14" Type="http://schemas.openxmlformats.org/officeDocument/2006/relationships/customXml" Target="../ink/ink37.xml"/><Relationship Id="rId30" Type="http://schemas.openxmlformats.org/officeDocument/2006/relationships/customXml" Target="../ink/ink45.xml"/><Relationship Id="rId35" Type="http://schemas.openxmlformats.org/officeDocument/2006/relationships/image" Target="../media/image47.png"/><Relationship Id="rId56" Type="http://schemas.openxmlformats.org/officeDocument/2006/relationships/customXml" Target="../ink/ink58.xml"/><Relationship Id="rId77" Type="http://schemas.openxmlformats.org/officeDocument/2006/relationships/image" Target="../media/image68.png"/><Relationship Id="rId100" Type="http://schemas.openxmlformats.org/officeDocument/2006/relationships/customXml" Target="../ink/ink80.xml"/><Relationship Id="rId105" Type="http://schemas.openxmlformats.org/officeDocument/2006/relationships/image" Target="../media/image82.png"/><Relationship Id="rId126" Type="http://schemas.openxmlformats.org/officeDocument/2006/relationships/customXml" Target="../ink/ink9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0.xml"/><Relationship Id="rId21" Type="http://schemas.openxmlformats.org/officeDocument/2006/relationships/customXml" Target="../ink/ink109.xml"/><Relationship Id="rId42" Type="http://schemas.openxmlformats.org/officeDocument/2006/relationships/image" Target="../media/image120.png"/><Relationship Id="rId63" Type="http://schemas.openxmlformats.org/officeDocument/2006/relationships/customXml" Target="../ink/ink135.xml"/><Relationship Id="rId84" Type="http://schemas.openxmlformats.org/officeDocument/2006/relationships/customXml" Target="../ink/ink147.xml"/><Relationship Id="rId138" Type="http://schemas.openxmlformats.org/officeDocument/2006/relationships/image" Target="../media/image155.png"/><Relationship Id="rId159" Type="http://schemas.openxmlformats.org/officeDocument/2006/relationships/customXml" Target="../ink/ink191.xml"/><Relationship Id="rId170" Type="http://schemas.openxmlformats.org/officeDocument/2006/relationships/image" Target="../media/image171.png"/><Relationship Id="rId191" Type="http://schemas.openxmlformats.org/officeDocument/2006/relationships/customXml" Target="../ink/ink207.xml"/><Relationship Id="rId205" Type="http://schemas.openxmlformats.org/officeDocument/2006/relationships/customXml" Target="../ink/ink214.xml"/><Relationship Id="rId226" Type="http://schemas.openxmlformats.org/officeDocument/2006/relationships/image" Target="../media/image199.png"/><Relationship Id="rId107" Type="http://schemas.openxmlformats.org/officeDocument/2006/relationships/customXml" Target="../ink/ink161.xml"/><Relationship Id="rId11" Type="http://schemas.openxmlformats.org/officeDocument/2006/relationships/customXml" Target="../ink/ink104.xml"/><Relationship Id="rId32" Type="http://schemas.openxmlformats.org/officeDocument/2006/relationships/image" Target="../media/image115.png"/><Relationship Id="rId53" Type="http://schemas.openxmlformats.org/officeDocument/2006/relationships/customXml" Target="../ink/ink125.xml"/><Relationship Id="rId74" Type="http://schemas.openxmlformats.org/officeDocument/2006/relationships/customXml" Target="../ink/ink142.xml"/><Relationship Id="rId128" Type="http://schemas.openxmlformats.org/officeDocument/2006/relationships/image" Target="../media/image150.png"/><Relationship Id="rId149" Type="http://schemas.openxmlformats.org/officeDocument/2006/relationships/customXml" Target="../ink/ink186.xml"/><Relationship Id="rId5" Type="http://schemas.openxmlformats.org/officeDocument/2006/relationships/customXml" Target="../ink/ink101.xml"/><Relationship Id="rId95" Type="http://schemas.openxmlformats.org/officeDocument/2006/relationships/image" Target="../media/image140.png"/><Relationship Id="rId160" Type="http://schemas.openxmlformats.org/officeDocument/2006/relationships/image" Target="../media/image166.png"/><Relationship Id="rId181" Type="http://schemas.openxmlformats.org/officeDocument/2006/relationships/customXml" Target="../ink/ink202.xml"/><Relationship Id="rId216" Type="http://schemas.openxmlformats.org/officeDocument/2006/relationships/image" Target="../media/image194.png"/><Relationship Id="rId22" Type="http://schemas.openxmlformats.org/officeDocument/2006/relationships/image" Target="../media/image110.png"/><Relationship Id="rId27" Type="http://schemas.openxmlformats.org/officeDocument/2006/relationships/customXml" Target="../ink/ink112.xml"/><Relationship Id="rId43" Type="http://schemas.openxmlformats.org/officeDocument/2006/relationships/customXml" Target="../ink/ink120.xml"/><Relationship Id="rId48" Type="http://schemas.openxmlformats.org/officeDocument/2006/relationships/image" Target="../media/image123.png"/><Relationship Id="rId64" Type="http://schemas.openxmlformats.org/officeDocument/2006/relationships/customXml" Target="../ink/ink136.xml"/><Relationship Id="rId69" Type="http://schemas.openxmlformats.org/officeDocument/2006/relationships/image" Target="../media/image127.png"/><Relationship Id="rId113" Type="http://schemas.openxmlformats.org/officeDocument/2006/relationships/customXml" Target="../ink/ink167.xml"/><Relationship Id="rId118" Type="http://schemas.openxmlformats.org/officeDocument/2006/relationships/image" Target="../media/image145.png"/><Relationship Id="rId134" Type="http://schemas.openxmlformats.org/officeDocument/2006/relationships/image" Target="../media/image153.png"/><Relationship Id="rId139" Type="http://schemas.openxmlformats.org/officeDocument/2006/relationships/customXml" Target="../ink/ink181.xml"/><Relationship Id="rId80" Type="http://schemas.openxmlformats.org/officeDocument/2006/relationships/customXml" Target="../ink/ink145.xml"/><Relationship Id="rId85" Type="http://schemas.openxmlformats.org/officeDocument/2006/relationships/image" Target="../media/image135.png"/><Relationship Id="rId150" Type="http://schemas.openxmlformats.org/officeDocument/2006/relationships/image" Target="../media/image161.png"/><Relationship Id="rId155" Type="http://schemas.openxmlformats.org/officeDocument/2006/relationships/customXml" Target="../ink/ink189.xml"/><Relationship Id="rId171" Type="http://schemas.openxmlformats.org/officeDocument/2006/relationships/customXml" Target="../ink/ink197.xml"/><Relationship Id="rId176" Type="http://schemas.openxmlformats.org/officeDocument/2006/relationships/image" Target="../media/image174.png"/><Relationship Id="rId192" Type="http://schemas.openxmlformats.org/officeDocument/2006/relationships/image" Target="../media/image182.png"/><Relationship Id="rId197" Type="http://schemas.openxmlformats.org/officeDocument/2006/relationships/customXml" Target="../ink/ink210.xml"/><Relationship Id="rId206" Type="http://schemas.openxmlformats.org/officeDocument/2006/relationships/image" Target="../media/image189.png"/><Relationship Id="rId227" Type="http://schemas.openxmlformats.org/officeDocument/2006/relationships/customXml" Target="../ink/ink225.xml"/><Relationship Id="rId201" Type="http://schemas.openxmlformats.org/officeDocument/2006/relationships/customXml" Target="../ink/ink212.xml"/><Relationship Id="rId222" Type="http://schemas.openxmlformats.org/officeDocument/2006/relationships/image" Target="../media/image197.png"/><Relationship Id="rId12" Type="http://schemas.openxmlformats.org/officeDocument/2006/relationships/image" Target="../media/image105.png"/><Relationship Id="rId17" Type="http://schemas.openxmlformats.org/officeDocument/2006/relationships/customXml" Target="../ink/ink107.xml"/><Relationship Id="rId33" Type="http://schemas.openxmlformats.org/officeDocument/2006/relationships/customXml" Target="../ink/ink115.xml"/><Relationship Id="rId38" Type="http://schemas.openxmlformats.org/officeDocument/2006/relationships/image" Target="../media/image118.png"/><Relationship Id="rId59" Type="http://schemas.openxmlformats.org/officeDocument/2006/relationships/customXml" Target="../ink/ink131.xml"/><Relationship Id="rId103" Type="http://schemas.openxmlformats.org/officeDocument/2006/relationships/customXml" Target="../ink/ink157.xml"/><Relationship Id="rId108" Type="http://schemas.openxmlformats.org/officeDocument/2006/relationships/customXml" Target="../ink/ink162.xml"/><Relationship Id="rId124" Type="http://schemas.openxmlformats.org/officeDocument/2006/relationships/image" Target="../media/image148.png"/><Relationship Id="rId129" Type="http://schemas.openxmlformats.org/officeDocument/2006/relationships/customXml" Target="../ink/ink176.xml"/><Relationship Id="rId54" Type="http://schemas.openxmlformats.org/officeDocument/2006/relationships/customXml" Target="../ink/ink126.xml"/><Relationship Id="rId70" Type="http://schemas.openxmlformats.org/officeDocument/2006/relationships/customXml" Target="../ink/ink140.xml"/><Relationship Id="rId75" Type="http://schemas.openxmlformats.org/officeDocument/2006/relationships/image" Target="../media/image130.png"/><Relationship Id="rId91" Type="http://schemas.openxmlformats.org/officeDocument/2006/relationships/image" Target="../media/image138.png"/><Relationship Id="rId96" Type="http://schemas.openxmlformats.org/officeDocument/2006/relationships/customXml" Target="../ink/ink153.xml"/><Relationship Id="rId140" Type="http://schemas.openxmlformats.org/officeDocument/2006/relationships/image" Target="../media/image156.png"/><Relationship Id="rId145" Type="http://schemas.openxmlformats.org/officeDocument/2006/relationships/customXml" Target="../ink/ink184.xml"/><Relationship Id="rId161" Type="http://schemas.openxmlformats.org/officeDocument/2006/relationships/customXml" Target="../ink/ink192.xml"/><Relationship Id="rId166" Type="http://schemas.openxmlformats.org/officeDocument/2006/relationships/image" Target="../media/image169.png"/><Relationship Id="rId182" Type="http://schemas.openxmlformats.org/officeDocument/2006/relationships/image" Target="../media/image177.png"/><Relationship Id="rId187" Type="http://schemas.openxmlformats.org/officeDocument/2006/relationships/customXml" Target="../ink/ink205.xml"/><Relationship Id="rId217" Type="http://schemas.openxmlformats.org/officeDocument/2006/relationships/customXml" Target="../ink/ink2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212" Type="http://schemas.openxmlformats.org/officeDocument/2006/relationships/image" Target="../media/image192.png"/><Relationship Id="rId23" Type="http://schemas.openxmlformats.org/officeDocument/2006/relationships/customXml" Target="../ink/ink110.xml"/><Relationship Id="rId28" Type="http://schemas.openxmlformats.org/officeDocument/2006/relationships/image" Target="../media/image113.png"/><Relationship Id="rId49" Type="http://schemas.openxmlformats.org/officeDocument/2006/relationships/customXml" Target="../ink/ink123.xml"/><Relationship Id="rId114" Type="http://schemas.openxmlformats.org/officeDocument/2006/relationships/customXml" Target="../ink/ink168.xml"/><Relationship Id="rId119" Type="http://schemas.openxmlformats.org/officeDocument/2006/relationships/customXml" Target="../ink/ink171.xml"/><Relationship Id="rId44" Type="http://schemas.openxmlformats.org/officeDocument/2006/relationships/image" Target="../media/image121.png"/><Relationship Id="rId60" Type="http://schemas.openxmlformats.org/officeDocument/2006/relationships/customXml" Target="../ink/ink132.xml"/><Relationship Id="rId65" Type="http://schemas.openxmlformats.org/officeDocument/2006/relationships/customXml" Target="../ink/ink137.xml"/><Relationship Id="rId81" Type="http://schemas.openxmlformats.org/officeDocument/2006/relationships/image" Target="../media/image133.png"/><Relationship Id="rId86" Type="http://schemas.openxmlformats.org/officeDocument/2006/relationships/customXml" Target="../ink/ink148.xml"/><Relationship Id="rId130" Type="http://schemas.openxmlformats.org/officeDocument/2006/relationships/image" Target="../media/image151.png"/><Relationship Id="rId135" Type="http://schemas.openxmlformats.org/officeDocument/2006/relationships/customXml" Target="../ink/ink179.xml"/><Relationship Id="rId151" Type="http://schemas.openxmlformats.org/officeDocument/2006/relationships/customXml" Target="../ink/ink187.xml"/><Relationship Id="rId156" Type="http://schemas.openxmlformats.org/officeDocument/2006/relationships/image" Target="../media/image164.png"/><Relationship Id="rId177" Type="http://schemas.openxmlformats.org/officeDocument/2006/relationships/customXml" Target="../ink/ink200.xml"/><Relationship Id="rId198" Type="http://schemas.openxmlformats.org/officeDocument/2006/relationships/image" Target="../media/image185.png"/><Relationship Id="rId172" Type="http://schemas.openxmlformats.org/officeDocument/2006/relationships/image" Target="../media/image172.png"/><Relationship Id="rId193" Type="http://schemas.openxmlformats.org/officeDocument/2006/relationships/customXml" Target="../ink/ink208.xml"/><Relationship Id="rId202" Type="http://schemas.openxmlformats.org/officeDocument/2006/relationships/image" Target="../media/image187.png"/><Relationship Id="rId207" Type="http://schemas.openxmlformats.org/officeDocument/2006/relationships/customXml" Target="../ink/ink215.xml"/><Relationship Id="rId223" Type="http://schemas.openxmlformats.org/officeDocument/2006/relationships/customXml" Target="../ink/ink223.xml"/><Relationship Id="rId228" Type="http://schemas.openxmlformats.org/officeDocument/2006/relationships/image" Target="../media/image200.png"/><Relationship Id="rId13" Type="http://schemas.openxmlformats.org/officeDocument/2006/relationships/customXml" Target="../ink/ink105.xml"/><Relationship Id="rId18" Type="http://schemas.openxmlformats.org/officeDocument/2006/relationships/image" Target="../media/image108.png"/><Relationship Id="rId39" Type="http://schemas.openxmlformats.org/officeDocument/2006/relationships/customXml" Target="../ink/ink118.xml"/><Relationship Id="rId109" Type="http://schemas.openxmlformats.org/officeDocument/2006/relationships/customXml" Target="../ink/ink163.xml"/><Relationship Id="rId34" Type="http://schemas.openxmlformats.org/officeDocument/2006/relationships/image" Target="../media/image116.png"/><Relationship Id="rId50" Type="http://schemas.openxmlformats.org/officeDocument/2006/relationships/image" Target="../media/image124.png"/><Relationship Id="rId55" Type="http://schemas.openxmlformats.org/officeDocument/2006/relationships/customXml" Target="../ink/ink127.xml"/><Relationship Id="rId76" Type="http://schemas.openxmlformats.org/officeDocument/2006/relationships/customXml" Target="../ink/ink143.xml"/><Relationship Id="rId97" Type="http://schemas.openxmlformats.org/officeDocument/2006/relationships/image" Target="../media/image141.png"/><Relationship Id="rId104" Type="http://schemas.openxmlformats.org/officeDocument/2006/relationships/customXml" Target="../ink/ink158.xml"/><Relationship Id="rId120" Type="http://schemas.openxmlformats.org/officeDocument/2006/relationships/image" Target="../media/image146.png"/><Relationship Id="rId125" Type="http://schemas.openxmlformats.org/officeDocument/2006/relationships/customXml" Target="../ink/ink174.xml"/><Relationship Id="rId141" Type="http://schemas.openxmlformats.org/officeDocument/2006/relationships/customXml" Target="../ink/ink182.xml"/><Relationship Id="rId146" Type="http://schemas.openxmlformats.org/officeDocument/2006/relationships/image" Target="../media/image159.png"/><Relationship Id="rId167" Type="http://schemas.openxmlformats.org/officeDocument/2006/relationships/customXml" Target="../ink/ink195.xml"/><Relationship Id="rId188" Type="http://schemas.openxmlformats.org/officeDocument/2006/relationships/image" Target="../media/image180.png"/><Relationship Id="rId7" Type="http://schemas.openxmlformats.org/officeDocument/2006/relationships/customXml" Target="../ink/ink102.xml"/><Relationship Id="rId71" Type="http://schemas.openxmlformats.org/officeDocument/2006/relationships/image" Target="../media/image128.png"/><Relationship Id="rId92" Type="http://schemas.openxmlformats.org/officeDocument/2006/relationships/customXml" Target="../ink/ink151.xml"/><Relationship Id="rId162" Type="http://schemas.openxmlformats.org/officeDocument/2006/relationships/image" Target="../media/image167.png"/><Relationship Id="rId183" Type="http://schemas.openxmlformats.org/officeDocument/2006/relationships/customXml" Target="../ink/ink203.xml"/><Relationship Id="rId213" Type="http://schemas.openxmlformats.org/officeDocument/2006/relationships/customXml" Target="../ink/ink218.xml"/><Relationship Id="rId218" Type="http://schemas.openxmlformats.org/officeDocument/2006/relationships/image" Target="../media/image195.png"/><Relationship Id="rId2" Type="http://schemas.openxmlformats.org/officeDocument/2006/relationships/image" Target="../media/image100.png"/><Relationship Id="rId29" Type="http://schemas.openxmlformats.org/officeDocument/2006/relationships/customXml" Target="../ink/ink113.xml"/><Relationship Id="rId24" Type="http://schemas.openxmlformats.org/officeDocument/2006/relationships/image" Target="../media/image111.png"/><Relationship Id="rId40" Type="http://schemas.openxmlformats.org/officeDocument/2006/relationships/image" Target="../media/image119.png"/><Relationship Id="rId45" Type="http://schemas.openxmlformats.org/officeDocument/2006/relationships/customXml" Target="../ink/ink121.xml"/><Relationship Id="rId66" Type="http://schemas.openxmlformats.org/officeDocument/2006/relationships/customXml" Target="../ink/ink138.xml"/><Relationship Id="rId87" Type="http://schemas.openxmlformats.org/officeDocument/2006/relationships/image" Target="../media/image136.png"/><Relationship Id="rId110" Type="http://schemas.openxmlformats.org/officeDocument/2006/relationships/customXml" Target="../ink/ink164.xml"/><Relationship Id="rId115" Type="http://schemas.openxmlformats.org/officeDocument/2006/relationships/customXml" Target="../ink/ink169.xml"/><Relationship Id="rId131" Type="http://schemas.openxmlformats.org/officeDocument/2006/relationships/customXml" Target="../ink/ink177.xml"/><Relationship Id="rId136" Type="http://schemas.openxmlformats.org/officeDocument/2006/relationships/image" Target="../media/image154.png"/><Relationship Id="rId157" Type="http://schemas.openxmlformats.org/officeDocument/2006/relationships/customXml" Target="../ink/ink190.xml"/><Relationship Id="rId178" Type="http://schemas.openxmlformats.org/officeDocument/2006/relationships/image" Target="../media/image175.png"/><Relationship Id="rId61" Type="http://schemas.openxmlformats.org/officeDocument/2006/relationships/customXml" Target="../ink/ink133.xml"/><Relationship Id="rId82" Type="http://schemas.openxmlformats.org/officeDocument/2006/relationships/customXml" Target="../ink/ink146.xml"/><Relationship Id="rId152" Type="http://schemas.openxmlformats.org/officeDocument/2006/relationships/image" Target="../media/image162.png"/><Relationship Id="rId173" Type="http://schemas.openxmlformats.org/officeDocument/2006/relationships/customXml" Target="../ink/ink198.xml"/><Relationship Id="rId194" Type="http://schemas.openxmlformats.org/officeDocument/2006/relationships/image" Target="../media/image183.png"/><Relationship Id="rId199" Type="http://schemas.openxmlformats.org/officeDocument/2006/relationships/customXml" Target="../ink/ink211.xml"/><Relationship Id="rId203" Type="http://schemas.openxmlformats.org/officeDocument/2006/relationships/customXml" Target="../ink/ink213.xml"/><Relationship Id="rId208" Type="http://schemas.openxmlformats.org/officeDocument/2006/relationships/image" Target="../media/image190.png"/><Relationship Id="rId229" Type="http://schemas.openxmlformats.org/officeDocument/2006/relationships/customXml" Target="../ink/ink226.xml"/><Relationship Id="rId19" Type="http://schemas.openxmlformats.org/officeDocument/2006/relationships/customXml" Target="../ink/ink108.xml"/><Relationship Id="rId224" Type="http://schemas.openxmlformats.org/officeDocument/2006/relationships/image" Target="../media/image198.png"/><Relationship Id="rId14" Type="http://schemas.openxmlformats.org/officeDocument/2006/relationships/image" Target="../media/image106.png"/><Relationship Id="rId30" Type="http://schemas.openxmlformats.org/officeDocument/2006/relationships/image" Target="../media/image114.png"/><Relationship Id="rId35" Type="http://schemas.openxmlformats.org/officeDocument/2006/relationships/customXml" Target="../ink/ink116.xml"/><Relationship Id="rId56" Type="http://schemas.openxmlformats.org/officeDocument/2006/relationships/customXml" Target="../ink/ink128.xml"/><Relationship Id="rId77" Type="http://schemas.openxmlformats.org/officeDocument/2006/relationships/image" Target="../media/image131.png"/><Relationship Id="rId100" Type="http://schemas.openxmlformats.org/officeDocument/2006/relationships/customXml" Target="../ink/ink155.xml"/><Relationship Id="rId105" Type="http://schemas.openxmlformats.org/officeDocument/2006/relationships/customXml" Target="../ink/ink159.xml"/><Relationship Id="rId126" Type="http://schemas.openxmlformats.org/officeDocument/2006/relationships/image" Target="../media/image149.png"/><Relationship Id="rId147" Type="http://schemas.openxmlformats.org/officeDocument/2006/relationships/customXml" Target="../ink/ink185.xml"/><Relationship Id="rId168" Type="http://schemas.openxmlformats.org/officeDocument/2006/relationships/image" Target="../media/image170.png"/><Relationship Id="rId8" Type="http://schemas.openxmlformats.org/officeDocument/2006/relationships/image" Target="../media/image103.png"/><Relationship Id="rId51" Type="http://schemas.openxmlformats.org/officeDocument/2006/relationships/customXml" Target="../ink/ink124.xml"/><Relationship Id="rId72" Type="http://schemas.openxmlformats.org/officeDocument/2006/relationships/customXml" Target="../ink/ink141.xml"/><Relationship Id="rId93" Type="http://schemas.openxmlformats.org/officeDocument/2006/relationships/image" Target="../media/image139.png"/><Relationship Id="rId98" Type="http://schemas.openxmlformats.org/officeDocument/2006/relationships/customXml" Target="../ink/ink154.xml"/><Relationship Id="rId121" Type="http://schemas.openxmlformats.org/officeDocument/2006/relationships/customXml" Target="../ink/ink172.xml"/><Relationship Id="rId142" Type="http://schemas.openxmlformats.org/officeDocument/2006/relationships/image" Target="../media/image157.png"/><Relationship Id="rId163" Type="http://schemas.openxmlformats.org/officeDocument/2006/relationships/customXml" Target="../ink/ink193.xml"/><Relationship Id="rId184" Type="http://schemas.openxmlformats.org/officeDocument/2006/relationships/image" Target="../media/image178.png"/><Relationship Id="rId189" Type="http://schemas.openxmlformats.org/officeDocument/2006/relationships/customXml" Target="../ink/ink206.xml"/><Relationship Id="rId219" Type="http://schemas.openxmlformats.org/officeDocument/2006/relationships/customXml" Target="../ink/ink221.xml"/><Relationship Id="rId3" Type="http://schemas.openxmlformats.org/officeDocument/2006/relationships/customXml" Target="../ink/ink100.xml"/><Relationship Id="rId214" Type="http://schemas.openxmlformats.org/officeDocument/2006/relationships/image" Target="../media/image193.png"/><Relationship Id="rId230" Type="http://schemas.openxmlformats.org/officeDocument/2006/relationships/image" Target="../media/image201.png"/><Relationship Id="rId25" Type="http://schemas.openxmlformats.org/officeDocument/2006/relationships/customXml" Target="../ink/ink111.xml"/><Relationship Id="rId46" Type="http://schemas.openxmlformats.org/officeDocument/2006/relationships/image" Target="../media/image122.png"/><Relationship Id="rId67" Type="http://schemas.openxmlformats.org/officeDocument/2006/relationships/image" Target="../media/image126.png"/><Relationship Id="rId116" Type="http://schemas.openxmlformats.org/officeDocument/2006/relationships/image" Target="../media/image144.png"/><Relationship Id="rId137" Type="http://schemas.openxmlformats.org/officeDocument/2006/relationships/customXml" Target="../ink/ink180.xml"/><Relationship Id="rId158" Type="http://schemas.openxmlformats.org/officeDocument/2006/relationships/image" Target="../media/image165.png"/><Relationship Id="rId20" Type="http://schemas.openxmlformats.org/officeDocument/2006/relationships/image" Target="../media/image109.png"/><Relationship Id="rId41" Type="http://schemas.openxmlformats.org/officeDocument/2006/relationships/customXml" Target="../ink/ink119.xml"/><Relationship Id="rId62" Type="http://schemas.openxmlformats.org/officeDocument/2006/relationships/customXml" Target="../ink/ink134.xml"/><Relationship Id="rId83" Type="http://schemas.openxmlformats.org/officeDocument/2006/relationships/image" Target="../media/image134.png"/><Relationship Id="rId88" Type="http://schemas.openxmlformats.org/officeDocument/2006/relationships/customXml" Target="../ink/ink149.xml"/><Relationship Id="rId111" Type="http://schemas.openxmlformats.org/officeDocument/2006/relationships/customXml" Target="../ink/ink165.xml"/><Relationship Id="rId132" Type="http://schemas.openxmlformats.org/officeDocument/2006/relationships/image" Target="../media/image152.png"/><Relationship Id="rId153" Type="http://schemas.openxmlformats.org/officeDocument/2006/relationships/customXml" Target="../ink/ink188.xml"/><Relationship Id="rId174" Type="http://schemas.openxmlformats.org/officeDocument/2006/relationships/image" Target="../media/image173.png"/><Relationship Id="rId179" Type="http://schemas.openxmlformats.org/officeDocument/2006/relationships/customXml" Target="../ink/ink201.xml"/><Relationship Id="rId195" Type="http://schemas.openxmlformats.org/officeDocument/2006/relationships/customXml" Target="../ink/ink209.xml"/><Relationship Id="rId209" Type="http://schemas.openxmlformats.org/officeDocument/2006/relationships/customXml" Target="../ink/ink216.xml"/><Relationship Id="rId190" Type="http://schemas.openxmlformats.org/officeDocument/2006/relationships/image" Target="../media/image181.png"/><Relationship Id="rId204" Type="http://schemas.openxmlformats.org/officeDocument/2006/relationships/image" Target="../media/image188.png"/><Relationship Id="rId220" Type="http://schemas.openxmlformats.org/officeDocument/2006/relationships/image" Target="../media/image196.png"/><Relationship Id="rId225" Type="http://schemas.openxmlformats.org/officeDocument/2006/relationships/customXml" Target="../ink/ink224.xml"/><Relationship Id="rId15" Type="http://schemas.openxmlformats.org/officeDocument/2006/relationships/customXml" Target="../ink/ink106.xml"/><Relationship Id="rId36" Type="http://schemas.openxmlformats.org/officeDocument/2006/relationships/image" Target="../media/image117.png"/><Relationship Id="rId57" Type="http://schemas.openxmlformats.org/officeDocument/2006/relationships/customXml" Target="../ink/ink129.xml"/><Relationship Id="rId106" Type="http://schemas.openxmlformats.org/officeDocument/2006/relationships/customXml" Target="../ink/ink160.xml"/><Relationship Id="rId127" Type="http://schemas.openxmlformats.org/officeDocument/2006/relationships/customXml" Target="../ink/ink175.xml"/><Relationship Id="rId10" Type="http://schemas.openxmlformats.org/officeDocument/2006/relationships/image" Target="../media/image104.png"/><Relationship Id="rId31" Type="http://schemas.openxmlformats.org/officeDocument/2006/relationships/customXml" Target="../ink/ink114.xml"/><Relationship Id="rId52" Type="http://schemas.openxmlformats.org/officeDocument/2006/relationships/image" Target="../media/image125.png"/><Relationship Id="rId73" Type="http://schemas.openxmlformats.org/officeDocument/2006/relationships/image" Target="../media/image129.png"/><Relationship Id="rId78" Type="http://schemas.openxmlformats.org/officeDocument/2006/relationships/customXml" Target="../ink/ink144.xml"/><Relationship Id="rId94" Type="http://schemas.openxmlformats.org/officeDocument/2006/relationships/customXml" Target="../ink/ink152.xml"/><Relationship Id="rId99" Type="http://schemas.openxmlformats.org/officeDocument/2006/relationships/image" Target="../media/image142.png"/><Relationship Id="rId101" Type="http://schemas.openxmlformats.org/officeDocument/2006/relationships/image" Target="../media/image143.png"/><Relationship Id="rId122" Type="http://schemas.openxmlformats.org/officeDocument/2006/relationships/image" Target="../media/image147.png"/><Relationship Id="rId143" Type="http://schemas.openxmlformats.org/officeDocument/2006/relationships/customXml" Target="../ink/ink183.xml"/><Relationship Id="rId148" Type="http://schemas.openxmlformats.org/officeDocument/2006/relationships/image" Target="../media/image160.png"/><Relationship Id="rId164" Type="http://schemas.openxmlformats.org/officeDocument/2006/relationships/image" Target="../media/image168.png"/><Relationship Id="rId169" Type="http://schemas.openxmlformats.org/officeDocument/2006/relationships/customXml" Target="../ink/ink196.xml"/><Relationship Id="rId185" Type="http://schemas.openxmlformats.org/officeDocument/2006/relationships/customXml" Target="../ink/ink204.xml"/><Relationship Id="rId4" Type="http://schemas.openxmlformats.org/officeDocument/2006/relationships/image" Target="../media/image101.png"/><Relationship Id="rId9" Type="http://schemas.openxmlformats.org/officeDocument/2006/relationships/customXml" Target="../ink/ink103.xml"/><Relationship Id="rId180" Type="http://schemas.openxmlformats.org/officeDocument/2006/relationships/image" Target="../media/image176.png"/><Relationship Id="rId210" Type="http://schemas.openxmlformats.org/officeDocument/2006/relationships/image" Target="../media/image191.png"/><Relationship Id="rId215" Type="http://schemas.openxmlformats.org/officeDocument/2006/relationships/customXml" Target="../ink/ink219.xml"/><Relationship Id="rId26" Type="http://schemas.openxmlformats.org/officeDocument/2006/relationships/image" Target="../media/image112.png"/><Relationship Id="rId231" Type="http://schemas.openxmlformats.org/officeDocument/2006/relationships/customXml" Target="../ink/ink227.xml"/><Relationship Id="rId47" Type="http://schemas.openxmlformats.org/officeDocument/2006/relationships/customXml" Target="../ink/ink122.xml"/><Relationship Id="rId68" Type="http://schemas.openxmlformats.org/officeDocument/2006/relationships/customXml" Target="../ink/ink139.xml"/><Relationship Id="rId89" Type="http://schemas.openxmlformats.org/officeDocument/2006/relationships/image" Target="../media/image137.png"/><Relationship Id="rId112" Type="http://schemas.openxmlformats.org/officeDocument/2006/relationships/customXml" Target="../ink/ink166.xml"/><Relationship Id="rId133" Type="http://schemas.openxmlformats.org/officeDocument/2006/relationships/customXml" Target="../ink/ink178.xml"/><Relationship Id="rId154" Type="http://schemas.openxmlformats.org/officeDocument/2006/relationships/image" Target="../media/image163.png"/><Relationship Id="rId175" Type="http://schemas.openxmlformats.org/officeDocument/2006/relationships/customXml" Target="../ink/ink199.xml"/><Relationship Id="rId196" Type="http://schemas.openxmlformats.org/officeDocument/2006/relationships/image" Target="../media/image184.png"/><Relationship Id="rId200" Type="http://schemas.openxmlformats.org/officeDocument/2006/relationships/image" Target="../media/image186.png"/><Relationship Id="rId16" Type="http://schemas.openxmlformats.org/officeDocument/2006/relationships/image" Target="../media/image107.png"/><Relationship Id="rId221" Type="http://schemas.openxmlformats.org/officeDocument/2006/relationships/customXml" Target="../ink/ink222.xml"/><Relationship Id="rId37" Type="http://schemas.openxmlformats.org/officeDocument/2006/relationships/customXml" Target="../ink/ink117.xml"/><Relationship Id="rId58" Type="http://schemas.openxmlformats.org/officeDocument/2006/relationships/customXml" Target="../ink/ink130.xml"/><Relationship Id="rId79" Type="http://schemas.openxmlformats.org/officeDocument/2006/relationships/image" Target="../media/image132.png"/><Relationship Id="rId102" Type="http://schemas.openxmlformats.org/officeDocument/2006/relationships/customXml" Target="../ink/ink156.xml"/><Relationship Id="rId123" Type="http://schemas.openxmlformats.org/officeDocument/2006/relationships/customXml" Target="../ink/ink173.xml"/><Relationship Id="rId144" Type="http://schemas.openxmlformats.org/officeDocument/2006/relationships/image" Target="../media/image158.png"/><Relationship Id="rId90" Type="http://schemas.openxmlformats.org/officeDocument/2006/relationships/customXml" Target="../ink/ink150.xml"/><Relationship Id="rId165" Type="http://schemas.openxmlformats.org/officeDocument/2006/relationships/customXml" Target="../ink/ink194.xml"/><Relationship Id="rId186" Type="http://schemas.openxmlformats.org/officeDocument/2006/relationships/image" Target="../media/image179.png"/><Relationship Id="rId211" Type="http://schemas.openxmlformats.org/officeDocument/2006/relationships/customXml" Target="../ink/ink217.xml"/><Relationship Id="rId232" Type="http://schemas.openxmlformats.org/officeDocument/2006/relationships/image" Target="../media/image20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5.png"/><Relationship Id="rId117" Type="http://schemas.openxmlformats.org/officeDocument/2006/relationships/customXml" Target="../ink/ink285.xml"/><Relationship Id="rId21" Type="http://schemas.openxmlformats.org/officeDocument/2006/relationships/customXml" Target="../ink/ink237.xml"/><Relationship Id="rId42" Type="http://schemas.openxmlformats.org/officeDocument/2006/relationships/image" Target="../media/image223.png"/><Relationship Id="rId47" Type="http://schemas.openxmlformats.org/officeDocument/2006/relationships/customXml" Target="../ink/ink250.xml"/><Relationship Id="rId63" Type="http://schemas.openxmlformats.org/officeDocument/2006/relationships/customXml" Target="../ink/ink258.xml"/><Relationship Id="rId68" Type="http://schemas.openxmlformats.org/officeDocument/2006/relationships/image" Target="../media/image236.png"/><Relationship Id="rId84" Type="http://schemas.openxmlformats.org/officeDocument/2006/relationships/image" Target="../media/image244.png"/><Relationship Id="rId89" Type="http://schemas.openxmlformats.org/officeDocument/2006/relationships/customXml" Target="../ink/ink271.xml"/><Relationship Id="rId112" Type="http://schemas.openxmlformats.org/officeDocument/2006/relationships/image" Target="../media/image258.png"/><Relationship Id="rId133" Type="http://schemas.openxmlformats.org/officeDocument/2006/relationships/customXml" Target="../ink/ink293.xml"/><Relationship Id="rId138" Type="http://schemas.openxmlformats.org/officeDocument/2006/relationships/image" Target="../media/image271.png"/><Relationship Id="rId154" Type="http://schemas.openxmlformats.org/officeDocument/2006/relationships/image" Target="../media/image279.png"/><Relationship Id="rId159" Type="http://schemas.openxmlformats.org/officeDocument/2006/relationships/customXml" Target="../ink/ink306.xml"/><Relationship Id="rId175" Type="http://schemas.openxmlformats.org/officeDocument/2006/relationships/customXml" Target="../ink/ink314.xml"/><Relationship Id="rId170" Type="http://schemas.openxmlformats.org/officeDocument/2006/relationships/image" Target="../media/image287.png"/><Relationship Id="rId16" Type="http://schemas.openxmlformats.org/officeDocument/2006/relationships/image" Target="../media/image210.png"/><Relationship Id="rId107" Type="http://schemas.openxmlformats.org/officeDocument/2006/relationships/customXml" Target="../ink/ink280.xml"/><Relationship Id="rId11" Type="http://schemas.openxmlformats.org/officeDocument/2006/relationships/customXml" Target="../ink/ink232.xml"/><Relationship Id="rId32" Type="http://schemas.openxmlformats.org/officeDocument/2006/relationships/image" Target="../media/image218.png"/><Relationship Id="rId37" Type="http://schemas.openxmlformats.org/officeDocument/2006/relationships/customXml" Target="../ink/ink245.xml"/><Relationship Id="rId53" Type="http://schemas.openxmlformats.org/officeDocument/2006/relationships/customXml" Target="../ink/ink253.xml"/><Relationship Id="rId58" Type="http://schemas.openxmlformats.org/officeDocument/2006/relationships/image" Target="../media/image231.png"/><Relationship Id="rId74" Type="http://schemas.openxmlformats.org/officeDocument/2006/relationships/image" Target="../media/image239.png"/><Relationship Id="rId79" Type="http://schemas.openxmlformats.org/officeDocument/2006/relationships/customXml" Target="../ink/ink266.xml"/><Relationship Id="rId102" Type="http://schemas.openxmlformats.org/officeDocument/2006/relationships/image" Target="../media/image253.png"/><Relationship Id="rId123" Type="http://schemas.openxmlformats.org/officeDocument/2006/relationships/customXml" Target="../ink/ink288.xml"/><Relationship Id="rId128" Type="http://schemas.openxmlformats.org/officeDocument/2006/relationships/image" Target="../media/image266.png"/><Relationship Id="rId144" Type="http://schemas.openxmlformats.org/officeDocument/2006/relationships/image" Target="../media/image274.png"/><Relationship Id="rId149" Type="http://schemas.openxmlformats.org/officeDocument/2006/relationships/customXml" Target="../ink/ink301.xml"/><Relationship Id="rId5" Type="http://schemas.openxmlformats.org/officeDocument/2006/relationships/customXml" Target="../ink/ink229.xml"/><Relationship Id="rId90" Type="http://schemas.openxmlformats.org/officeDocument/2006/relationships/image" Target="../media/image247.png"/><Relationship Id="rId95" Type="http://schemas.openxmlformats.org/officeDocument/2006/relationships/customXml" Target="../ink/ink274.xml"/><Relationship Id="rId160" Type="http://schemas.openxmlformats.org/officeDocument/2006/relationships/image" Target="../media/image282.png"/><Relationship Id="rId165" Type="http://schemas.openxmlformats.org/officeDocument/2006/relationships/customXml" Target="../ink/ink309.xml"/><Relationship Id="rId181" Type="http://schemas.openxmlformats.org/officeDocument/2006/relationships/image" Target="../media/image293.png"/><Relationship Id="rId22" Type="http://schemas.openxmlformats.org/officeDocument/2006/relationships/image" Target="../media/image213.png"/><Relationship Id="rId27" Type="http://schemas.openxmlformats.org/officeDocument/2006/relationships/customXml" Target="../ink/ink240.xml"/><Relationship Id="rId43" Type="http://schemas.openxmlformats.org/officeDocument/2006/relationships/customXml" Target="../ink/ink248.xml"/><Relationship Id="rId48" Type="http://schemas.openxmlformats.org/officeDocument/2006/relationships/image" Target="../media/image226.png"/><Relationship Id="rId64" Type="http://schemas.openxmlformats.org/officeDocument/2006/relationships/image" Target="../media/image234.png"/><Relationship Id="rId69" Type="http://schemas.openxmlformats.org/officeDocument/2006/relationships/customXml" Target="../ink/ink261.xml"/><Relationship Id="rId113" Type="http://schemas.openxmlformats.org/officeDocument/2006/relationships/customXml" Target="../ink/ink283.xml"/><Relationship Id="rId118" Type="http://schemas.openxmlformats.org/officeDocument/2006/relationships/image" Target="../media/image261.png"/><Relationship Id="rId134" Type="http://schemas.openxmlformats.org/officeDocument/2006/relationships/image" Target="../media/image269.png"/><Relationship Id="rId139" Type="http://schemas.openxmlformats.org/officeDocument/2006/relationships/customXml" Target="../ink/ink296.xml"/><Relationship Id="rId80" Type="http://schemas.openxmlformats.org/officeDocument/2006/relationships/image" Target="../media/image242.png"/><Relationship Id="rId85" Type="http://schemas.openxmlformats.org/officeDocument/2006/relationships/customXml" Target="../ink/ink269.xml"/><Relationship Id="rId150" Type="http://schemas.openxmlformats.org/officeDocument/2006/relationships/image" Target="../media/image277.png"/><Relationship Id="rId155" Type="http://schemas.openxmlformats.org/officeDocument/2006/relationships/customXml" Target="../ink/ink304.xml"/><Relationship Id="rId171" Type="http://schemas.openxmlformats.org/officeDocument/2006/relationships/customXml" Target="../ink/ink312.xml"/><Relationship Id="rId176" Type="http://schemas.openxmlformats.org/officeDocument/2006/relationships/image" Target="../media/image290.png"/><Relationship Id="rId12" Type="http://schemas.openxmlformats.org/officeDocument/2006/relationships/image" Target="../media/image208.png"/><Relationship Id="rId17" Type="http://schemas.openxmlformats.org/officeDocument/2006/relationships/customXml" Target="../ink/ink235.xml"/><Relationship Id="rId33" Type="http://schemas.openxmlformats.org/officeDocument/2006/relationships/customXml" Target="../ink/ink243.xml"/><Relationship Id="rId38" Type="http://schemas.openxmlformats.org/officeDocument/2006/relationships/image" Target="../media/image221.png"/><Relationship Id="rId59" Type="http://schemas.openxmlformats.org/officeDocument/2006/relationships/customXml" Target="../ink/ink256.xml"/><Relationship Id="rId103" Type="http://schemas.openxmlformats.org/officeDocument/2006/relationships/customXml" Target="../ink/ink278.xml"/><Relationship Id="rId108" Type="http://schemas.openxmlformats.org/officeDocument/2006/relationships/image" Target="../media/image256.png"/><Relationship Id="rId124" Type="http://schemas.openxmlformats.org/officeDocument/2006/relationships/image" Target="../media/image264.png"/><Relationship Id="rId129" Type="http://schemas.openxmlformats.org/officeDocument/2006/relationships/customXml" Target="../ink/ink291.xml"/><Relationship Id="rId54" Type="http://schemas.openxmlformats.org/officeDocument/2006/relationships/image" Target="../media/image229.png"/><Relationship Id="rId70" Type="http://schemas.openxmlformats.org/officeDocument/2006/relationships/image" Target="../media/image237.png"/><Relationship Id="rId75" Type="http://schemas.openxmlformats.org/officeDocument/2006/relationships/customXml" Target="../ink/ink264.xml"/><Relationship Id="rId91" Type="http://schemas.openxmlformats.org/officeDocument/2006/relationships/customXml" Target="../ink/ink272.xml"/><Relationship Id="rId96" Type="http://schemas.openxmlformats.org/officeDocument/2006/relationships/image" Target="../media/image250.png"/><Relationship Id="rId140" Type="http://schemas.openxmlformats.org/officeDocument/2006/relationships/image" Target="../media/image272.png"/><Relationship Id="rId145" Type="http://schemas.openxmlformats.org/officeDocument/2006/relationships/customXml" Target="../ink/ink299.xml"/><Relationship Id="rId161" Type="http://schemas.openxmlformats.org/officeDocument/2006/relationships/customXml" Target="../ink/ink307.xml"/><Relationship Id="rId166" Type="http://schemas.openxmlformats.org/officeDocument/2006/relationships/image" Target="../media/image2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23" Type="http://schemas.openxmlformats.org/officeDocument/2006/relationships/customXml" Target="../ink/ink238.xml"/><Relationship Id="rId28" Type="http://schemas.openxmlformats.org/officeDocument/2006/relationships/image" Target="../media/image216.png"/><Relationship Id="rId49" Type="http://schemas.openxmlformats.org/officeDocument/2006/relationships/customXml" Target="../ink/ink251.xml"/><Relationship Id="rId114" Type="http://schemas.openxmlformats.org/officeDocument/2006/relationships/image" Target="../media/image259.png"/><Relationship Id="rId119" Type="http://schemas.openxmlformats.org/officeDocument/2006/relationships/customXml" Target="../ink/ink286.xml"/><Relationship Id="rId44" Type="http://schemas.openxmlformats.org/officeDocument/2006/relationships/image" Target="../media/image224.png"/><Relationship Id="rId60" Type="http://schemas.openxmlformats.org/officeDocument/2006/relationships/image" Target="../media/image232.png"/><Relationship Id="rId65" Type="http://schemas.openxmlformats.org/officeDocument/2006/relationships/customXml" Target="../ink/ink259.xml"/><Relationship Id="rId81" Type="http://schemas.openxmlformats.org/officeDocument/2006/relationships/customXml" Target="../ink/ink267.xml"/><Relationship Id="rId86" Type="http://schemas.openxmlformats.org/officeDocument/2006/relationships/image" Target="../media/image245.png"/><Relationship Id="rId130" Type="http://schemas.openxmlformats.org/officeDocument/2006/relationships/image" Target="../media/image267.png"/><Relationship Id="rId135" Type="http://schemas.openxmlformats.org/officeDocument/2006/relationships/customXml" Target="../ink/ink294.xml"/><Relationship Id="rId151" Type="http://schemas.openxmlformats.org/officeDocument/2006/relationships/customXml" Target="../ink/ink302.xml"/><Relationship Id="rId156" Type="http://schemas.openxmlformats.org/officeDocument/2006/relationships/image" Target="../media/image280.png"/><Relationship Id="rId177" Type="http://schemas.openxmlformats.org/officeDocument/2006/relationships/customXml" Target="../ink/ink315.xml"/><Relationship Id="rId4" Type="http://schemas.openxmlformats.org/officeDocument/2006/relationships/image" Target="../media/image204.png"/><Relationship Id="rId9" Type="http://schemas.openxmlformats.org/officeDocument/2006/relationships/customXml" Target="../ink/ink231.xml"/><Relationship Id="rId172" Type="http://schemas.openxmlformats.org/officeDocument/2006/relationships/image" Target="../media/image288.png"/><Relationship Id="rId180" Type="http://schemas.openxmlformats.org/officeDocument/2006/relationships/image" Target="../media/image292.png"/><Relationship Id="rId13" Type="http://schemas.openxmlformats.org/officeDocument/2006/relationships/customXml" Target="../ink/ink233.xml"/><Relationship Id="rId18" Type="http://schemas.openxmlformats.org/officeDocument/2006/relationships/image" Target="../media/image211.png"/><Relationship Id="rId39" Type="http://schemas.openxmlformats.org/officeDocument/2006/relationships/customXml" Target="../ink/ink246.xml"/><Relationship Id="rId109" Type="http://schemas.openxmlformats.org/officeDocument/2006/relationships/customXml" Target="../ink/ink281.xml"/><Relationship Id="rId34" Type="http://schemas.openxmlformats.org/officeDocument/2006/relationships/image" Target="../media/image219.png"/><Relationship Id="rId50" Type="http://schemas.openxmlformats.org/officeDocument/2006/relationships/image" Target="../media/image227.png"/><Relationship Id="rId55" Type="http://schemas.openxmlformats.org/officeDocument/2006/relationships/customXml" Target="../ink/ink254.xml"/><Relationship Id="rId76" Type="http://schemas.openxmlformats.org/officeDocument/2006/relationships/image" Target="../media/image240.png"/><Relationship Id="rId97" Type="http://schemas.openxmlformats.org/officeDocument/2006/relationships/customXml" Target="../ink/ink275.xml"/><Relationship Id="rId104" Type="http://schemas.openxmlformats.org/officeDocument/2006/relationships/image" Target="../media/image254.png"/><Relationship Id="rId120" Type="http://schemas.openxmlformats.org/officeDocument/2006/relationships/image" Target="../media/image262.png"/><Relationship Id="rId125" Type="http://schemas.openxmlformats.org/officeDocument/2006/relationships/customXml" Target="../ink/ink289.xml"/><Relationship Id="rId141" Type="http://schemas.openxmlformats.org/officeDocument/2006/relationships/customXml" Target="../ink/ink297.xml"/><Relationship Id="rId146" Type="http://schemas.openxmlformats.org/officeDocument/2006/relationships/image" Target="../media/image275.png"/><Relationship Id="rId167" Type="http://schemas.openxmlformats.org/officeDocument/2006/relationships/customXml" Target="../ink/ink310.xml"/><Relationship Id="rId7" Type="http://schemas.openxmlformats.org/officeDocument/2006/relationships/customXml" Target="../ink/ink230.xml"/><Relationship Id="rId71" Type="http://schemas.openxmlformats.org/officeDocument/2006/relationships/customXml" Target="../ink/ink262.xml"/><Relationship Id="rId92" Type="http://schemas.openxmlformats.org/officeDocument/2006/relationships/image" Target="../media/image248.png"/><Relationship Id="rId162" Type="http://schemas.openxmlformats.org/officeDocument/2006/relationships/image" Target="../media/image283.png"/><Relationship Id="rId2" Type="http://schemas.openxmlformats.org/officeDocument/2006/relationships/image" Target="../media/image203.png"/><Relationship Id="rId29" Type="http://schemas.openxmlformats.org/officeDocument/2006/relationships/customXml" Target="../ink/ink241.xml"/><Relationship Id="rId24" Type="http://schemas.openxmlformats.org/officeDocument/2006/relationships/image" Target="../media/image214.png"/><Relationship Id="rId40" Type="http://schemas.openxmlformats.org/officeDocument/2006/relationships/image" Target="../media/image222.png"/><Relationship Id="rId45" Type="http://schemas.openxmlformats.org/officeDocument/2006/relationships/customXml" Target="../ink/ink249.xml"/><Relationship Id="rId66" Type="http://schemas.openxmlformats.org/officeDocument/2006/relationships/image" Target="../media/image235.png"/><Relationship Id="rId87" Type="http://schemas.openxmlformats.org/officeDocument/2006/relationships/customXml" Target="../ink/ink270.xml"/><Relationship Id="rId110" Type="http://schemas.openxmlformats.org/officeDocument/2006/relationships/image" Target="../media/image257.png"/><Relationship Id="rId115" Type="http://schemas.openxmlformats.org/officeDocument/2006/relationships/customXml" Target="../ink/ink284.xml"/><Relationship Id="rId131" Type="http://schemas.openxmlformats.org/officeDocument/2006/relationships/customXml" Target="../ink/ink292.xml"/><Relationship Id="rId136" Type="http://schemas.openxmlformats.org/officeDocument/2006/relationships/image" Target="../media/image270.png"/><Relationship Id="rId157" Type="http://schemas.openxmlformats.org/officeDocument/2006/relationships/customXml" Target="../ink/ink305.xml"/><Relationship Id="rId178" Type="http://schemas.openxmlformats.org/officeDocument/2006/relationships/image" Target="../media/image291.png"/><Relationship Id="rId61" Type="http://schemas.openxmlformats.org/officeDocument/2006/relationships/customXml" Target="../ink/ink257.xml"/><Relationship Id="rId82" Type="http://schemas.openxmlformats.org/officeDocument/2006/relationships/image" Target="../media/image243.png"/><Relationship Id="rId152" Type="http://schemas.openxmlformats.org/officeDocument/2006/relationships/image" Target="../media/image278.png"/><Relationship Id="rId173" Type="http://schemas.openxmlformats.org/officeDocument/2006/relationships/customXml" Target="../ink/ink313.xml"/><Relationship Id="rId19" Type="http://schemas.openxmlformats.org/officeDocument/2006/relationships/customXml" Target="../ink/ink236.xml"/><Relationship Id="rId14" Type="http://schemas.openxmlformats.org/officeDocument/2006/relationships/image" Target="../media/image209.png"/><Relationship Id="rId30" Type="http://schemas.openxmlformats.org/officeDocument/2006/relationships/image" Target="../media/image217.png"/><Relationship Id="rId35" Type="http://schemas.openxmlformats.org/officeDocument/2006/relationships/customXml" Target="../ink/ink244.xml"/><Relationship Id="rId56" Type="http://schemas.openxmlformats.org/officeDocument/2006/relationships/image" Target="../media/image230.png"/><Relationship Id="rId77" Type="http://schemas.openxmlformats.org/officeDocument/2006/relationships/customXml" Target="../ink/ink265.xml"/><Relationship Id="rId100" Type="http://schemas.openxmlformats.org/officeDocument/2006/relationships/image" Target="../media/image252.png"/><Relationship Id="rId105" Type="http://schemas.openxmlformats.org/officeDocument/2006/relationships/customXml" Target="../ink/ink279.xml"/><Relationship Id="rId126" Type="http://schemas.openxmlformats.org/officeDocument/2006/relationships/image" Target="../media/image265.png"/><Relationship Id="rId147" Type="http://schemas.openxmlformats.org/officeDocument/2006/relationships/customXml" Target="../ink/ink300.xml"/><Relationship Id="rId168" Type="http://schemas.openxmlformats.org/officeDocument/2006/relationships/image" Target="../media/image286.png"/><Relationship Id="rId8" Type="http://schemas.openxmlformats.org/officeDocument/2006/relationships/image" Target="../media/image206.png"/><Relationship Id="rId51" Type="http://schemas.openxmlformats.org/officeDocument/2006/relationships/customXml" Target="../ink/ink252.xml"/><Relationship Id="rId72" Type="http://schemas.openxmlformats.org/officeDocument/2006/relationships/image" Target="../media/image238.png"/><Relationship Id="rId93" Type="http://schemas.openxmlformats.org/officeDocument/2006/relationships/customXml" Target="../ink/ink273.xml"/><Relationship Id="rId98" Type="http://schemas.openxmlformats.org/officeDocument/2006/relationships/image" Target="../media/image251.png"/><Relationship Id="rId121" Type="http://schemas.openxmlformats.org/officeDocument/2006/relationships/customXml" Target="../ink/ink287.xml"/><Relationship Id="rId142" Type="http://schemas.openxmlformats.org/officeDocument/2006/relationships/image" Target="../media/image273.png"/><Relationship Id="rId163" Type="http://schemas.openxmlformats.org/officeDocument/2006/relationships/customXml" Target="../ink/ink308.xml"/><Relationship Id="rId3" Type="http://schemas.openxmlformats.org/officeDocument/2006/relationships/customXml" Target="../ink/ink228.xml"/><Relationship Id="rId25" Type="http://schemas.openxmlformats.org/officeDocument/2006/relationships/customXml" Target="../ink/ink239.xml"/><Relationship Id="rId46" Type="http://schemas.openxmlformats.org/officeDocument/2006/relationships/image" Target="../media/image225.png"/><Relationship Id="rId67" Type="http://schemas.openxmlformats.org/officeDocument/2006/relationships/customXml" Target="../ink/ink260.xml"/><Relationship Id="rId116" Type="http://schemas.openxmlformats.org/officeDocument/2006/relationships/image" Target="../media/image260.png"/><Relationship Id="rId137" Type="http://schemas.openxmlformats.org/officeDocument/2006/relationships/customXml" Target="../ink/ink295.xml"/><Relationship Id="rId158" Type="http://schemas.openxmlformats.org/officeDocument/2006/relationships/image" Target="../media/image281.png"/><Relationship Id="rId20" Type="http://schemas.openxmlformats.org/officeDocument/2006/relationships/image" Target="../media/image212.png"/><Relationship Id="rId41" Type="http://schemas.openxmlformats.org/officeDocument/2006/relationships/customXml" Target="../ink/ink247.xml"/><Relationship Id="rId62" Type="http://schemas.openxmlformats.org/officeDocument/2006/relationships/image" Target="../media/image233.png"/><Relationship Id="rId83" Type="http://schemas.openxmlformats.org/officeDocument/2006/relationships/customXml" Target="../ink/ink268.xml"/><Relationship Id="rId88" Type="http://schemas.openxmlformats.org/officeDocument/2006/relationships/image" Target="../media/image246.png"/><Relationship Id="rId111" Type="http://schemas.openxmlformats.org/officeDocument/2006/relationships/customXml" Target="../ink/ink282.xml"/><Relationship Id="rId132" Type="http://schemas.openxmlformats.org/officeDocument/2006/relationships/image" Target="../media/image268.png"/><Relationship Id="rId153" Type="http://schemas.openxmlformats.org/officeDocument/2006/relationships/customXml" Target="../ink/ink303.xml"/><Relationship Id="rId174" Type="http://schemas.openxmlformats.org/officeDocument/2006/relationships/image" Target="../media/image289.png"/><Relationship Id="rId179" Type="http://schemas.openxmlformats.org/officeDocument/2006/relationships/customXml" Target="../ink/ink316.xml"/><Relationship Id="rId15" Type="http://schemas.openxmlformats.org/officeDocument/2006/relationships/customXml" Target="../ink/ink234.xml"/><Relationship Id="rId36" Type="http://schemas.openxmlformats.org/officeDocument/2006/relationships/image" Target="../media/image220.png"/><Relationship Id="rId57" Type="http://schemas.openxmlformats.org/officeDocument/2006/relationships/customXml" Target="../ink/ink255.xml"/><Relationship Id="rId106" Type="http://schemas.openxmlformats.org/officeDocument/2006/relationships/image" Target="../media/image255.png"/><Relationship Id="rId127" Type="http://schemas.openxmlformats.org/officeDocument/2006/relationships/customXml" Target="../ink/ink290.xml"/><Relationship Id="rId10" Type="http://schemas.openxmlformats.org/officeDocument/2006/relationships/image" Target="../media/image207.png"/><Relationship Id="rId31" Type="http://schemas.openxmlformats.org/officeDocument/2006/relationships/customXml" Target="../ink/ink242.xml"/><Relationship Id="rId52" Type="http://schemas.openxmlformats.org/officeDocument/2006/relationships/image" Target="../media/image228.png"/><Relationship Id="rId73" Type="http://schemas.openxmlformats.org/officeDocument/2006/relationships/customXml" Target="../ink/ink263.xml"/><Relationship Id="rId78" Type="http://schemas.openxmlformats.org/officeDocument/2006/relationships/image" Target="../media/image241.png"/><Relationship Id="rId94" Type="http://schemas.openxmlformats.org/officeDocument/2006/relationships/image" Target="../media/image249.png"/><Relationship Id="rId99" Type="http://schemas.openxmlformats.org/officeDocument/2006/relationships/customXml" Target="../ink/ink276.xml"/><Relationship Id="rId101" Type="http://schemas.openxmlformats.org/officeDocument/2006/relationships/customXml" Target="../ink/ink277.xml"/><Relationship Id="rId122" Type="http://schemas.openxmlformats.org/officeDocument/2006/relationships/image" Target="../media/image263.png"/><Relationship Id="rId143" Type="http://schemas.openxmlformats.org/officeDocument/2006/relationships/customXml" Target="../ink/ink298.xml"/><Relationship Id="rId148" Type="http://schemas.openxmlformats.org/officeDocument/2006/relationships/image" Target="../media/image276.png"/><Relationship Id="rId164" Type="http://schemas.openxmlformats.org/officeDocument/2006/relationships/image" Target="../media/image284.png"/><Relationship Id="rId169" Type="http://schemas.openxmlformats.org/officeDocument/2006/relationships/customXml" Target="../ink/ink31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00.png"/><Relationship Id="rId299" Type="http://schemas.openxmlformats.org/officeDocument/2006/relationships/image" Target="../media/image351.png"/><Relationship Id="rId303" Type="http://schemas.openxmlformats.org/officeDocument/2006/relationships/image" Target="../media/image353.png"/><Relationship Id="rId138" Type="http://schemas.openxmlformats.org/officeDocument/2006/relationships/customXml" Target="../ink/ink344.xml"/><Relationship Id="rId159" Type="http://schemas.openxmlformats.org/officeDocument/2006/relationships/image" Target="../media/image2810.png"/><Relationship Id="rId324" Type="http://schemas.openxmlformats.org/officeDocument/2006/relationships/customXml" Target="../ink/ink437.xml"/><Relationship Id="rId345" Type="http://schemas.openxmlformats.org/officeDocument/2006/relationships/image" Target="../media/image374.png"/><Relationship Id="rId366" Type="http://schemas.openxmlformats.org/officeDocument/2006/relationships/customXml" Target="../ink/ink458.xml"/><Relationship Id="rId387" Type="http://schemas.openxmlformats.org/officeDocument/2006/relationships/image" Target="../media/image395.png"/><Relationship Id="rId170" Type="http://schemas.openxmlformats.org/officeDocument/2006/relationships/customXml" Target="../ink/ink360.xml"/><Relationship Id="rId191" Type="http://schemas.openxmlformats.org/officeDocument/2006/relationships/image" Target="../media/image297.png"/><Relationship Id="rId205" Type="http://schemas.openxmlformats.org/officeDocument/2006/relationships/image" Target="../media/image304.png"/><Relationship Id="rId226" Type="http://schemas.openxmlformats.org/officeDocument/2006/relationships/customXml" Target="../ink/ink388.xml"/><Relationship Id="rId247" Type="http://schemas.openxmlformats.org/officeDocument/2006/relationships/image" Target="../media/image325.png"/><Relationship Id="rId107" Type="http://schemas.openxmlformats.org/officeDocument/2006/relationships/image" Target="../media/image2550.png"/><Relationship Id="rId268" Type="http://schemas.openxmlformats.org/officeDocument/2006/relationships/customXml" Target="../ink/ink409.xml"/><Relationship Id="rId289" Type="http://schemas.openxmlformats.org/officeDocument/2006/relationships/image" Target="../media/image346.png"/><Relationship Id="rId128" Type="http://schemas.openxmlformats.org/officeDocument/2006/relationships/customXml" Target="../ink/ink339.xml"/><Relationship Id="rId149" Type="http://schemas.openxmlformats.org/officeDocument/2006/relationships/image" Target="../media/image2760.png"/><Relationship Id="rId314" Type="http://schemas.openxmlformats.org/officeDocument/2006/relationships/customXml" Target="../ink/ink432.xml"/><Relationship Id="rId335" Type="http://schemas.openxmlformats.org/officeDocument/2006/relationships/image" Target="../media/image369.png"/><Relationship Id="rId356" Type="http://schemas.openxmlformats.org/officeDocument/2006/relationships/customXml" Target="../ink/ink453.xml"/><Relationship Id="rId377" Type="http://schemas.openxmlformats.org/officeDocument/2006/relationships/image" Target="../media/image390.png"/><Relationship Id="rId398" Type="http://schemas.openxmlformats.org/officeDocument/2006/relationships/customXml" Target="../ink/ink474.xml"/><Relationship Id="rId95" Type="http://schemas.openxmlformats.org/officeDocument/2006/relationships/image" Target="../media/image2490.png"/><Relationship Id="rId160" Type="http://schemas.openxmlformats.org/officeDocument/2006/relationships/customXml" Target="../ink/ink355.xml"/><Relationship Id="rId181" Type="http://schemas.openxmlformats.org/officeDocument/2006/relationships/image" Target="../media/image2920.png"/><Relationship Id="rId216" Type="http://schemas.openxmlformats.org/officeDocument/2006/relationships/customXml" Target="../ink/ink383.xml"/><Relationship Id="rId237" Type="http://schemas.openxmlformats.org/officeDocument/2006/relationships/image" Target="../media/image320.png"/><Relationship Id="rId402" Type="http://schemas.openxmlformats.org/officeDocument/2006/relationships/customXml" Target="../ink/ink476.xml"/><Relationship Id="rId258" Type="http://schemas.openxmlformats.org/officeDocument/2006/relationships/customXml" Target="../ink/ink404.xml"/><Relationship Id="rId279" Type="http://schemas.openxmlformats.org/officeDocument/2006/relationships/image" Target="../media/image341.png"/><Relationship Id="rId118" Type="http://schemas.openxmlformats.org/officeDocument/2006/relationships/customXml" Target="../ink/ink334.xml"/><Relationship Id="rId139" Type="http://schemas.openxmlformats.org/officeDocument/2006/relationships/image" Target="../media/image2710.png"/><Relationship Id="rId290" Type="http://schemas.openxmlformats.org/officeDocument/2006/relationships/customXml" Target="../ink/ink420.xml"/><Relationship Id="rId304" Type="http://schemas.openxmlformats.org/officeDocument/2006/relationships/customXml" Target="../ink/ink427.xml"/><Relationship Id="rId325" Type="http://schemas.openxmlformats.org/officeDocument/2006/relationships/image" Target="../media/image364.png"/><Relationship Id="rId346" Type="http://schemas.openxmlformats.org/officeDocument/2006/relationships/customXml" Target="../ink/ink448.xml"/><Relationship Id="rId367" Type="http://schemas.openxmlformats.org/officeDocument/2006/relationships/image" Target="../media/image385.png"/><Relationship Id="rId388" Type="http://schemas.openxmlformats.org/officeDocument/2006/relationships/customXml" Target="../ink/ink469.xml"/><Relationship Id="rId85" Type="http://schemas.openxmlformats.org/officeDocument/2006/relationships/image" Target="../media/image2440.png"/><Relationship Id="rId150" Type="http://schemas.openxmlformats.org/officeDocument/2006/relationships/customXml" Target="../ink/ink350.xml"/><Relationship Id="rId171" Type="http://schemas.openxmlformats.org/officeDocument/2006/relationships/image" Target="../media/image2870.png"/><Relationship Id="rId192" Type="http://schemas.openxmlformats.org/officeDocument/2006/relationships/customXml" Target="../ink/ink371.xml"/><Relationship Id="rId206" Type="http://schemas.openxmlformats.org/officeDocument/2006/relationships/customXml" Target="../ink/ink378.xml"/><Relationship Id="rId227" Type="http://schemas.openxmlformats.org/officeDocument/2006/relationships/image" Target="../media/image315.png"/><Relationship Id="rId248" Type="http://schemas.openxmlformats.org/officeDocument/2006/relationships/customXml" Target="../ink/ink399.xml"/><Relationship Id="rId269" Type="http://schemas.openxmlformats.org/officeDocument/2006/relationships/image" Target="../media/image336.png"/><Relationship Id="rId108" Type="http://schemas.openxmlformats.org/officeDocument/2006/relationships/customXml" Target="../ink/ink329.xml"/><Relationship Id="rId129" Type="http://schemas.openxmlformats.org/officeDocument/2006/relationships/image" Target="../media/image2660.png"/><Relationship Id="rId280" Type="http://schemas.openxmlformats.org/officeDocument/2006/relationships/customXml" Target="../ink/ink415.xml"/><Relationship Id="rId315" Type="http://schemas.openxmlformats.org/officeDocument/2006/relationships/image" Target="../media/image359.png"/><Relationship Id="rId336" Type="http://schemas.openxmlformats.org/officeDocument/2006/relationships/customXml" Target="../ink/ink443.xml"/><Relationship Id="rId357" Type="http://schemas.openxmlformats.org/officeDocument/2006/relationships/image" Target="../media/image380.png"/><Relationship Id="rId96" Type="http://schemas.openxmlformats.org/officeDocument/2006/relationships/customXml" Target="../ink/ink323.xml"/><Relationship Id="rId140" Type="http://schemas.openxmlformats.org/officeDocument/2006/relationships/customXml" Target="../ink/ink345.xml"/><Relationship Id="rId161" Type="http://schemas.openxmlformats.org/officeDocument/2006/relationships/image" Target="../media/image2820.png"/><Relationship Id="rId182" Type="http://schemas.openxmlformats.org/officeDocument/2006/relationships/customXml" Target="../ink/ink366.xml"/><Relationship Id="rId217" Type="http://schemas.openxmlformats.org/officeDocument/2006/relationships/image" Target="../media/image310.png"/><Relationship Id="rId378" Type="http://schemas.openxmlformats.org/officeDocument/2006/relationships/customXml" Target="../ink/ink464.xml"/><Relationship Id="rId399" Type="http://schemas.openxmlformats.org/officeDocument/2006/relationships/image" Target="../media/image401.png"/><Relationship Id="rId403" Type="http://schemas.openxmlformats.org/officeDocument/2006/relationships/image" Target="../media/image403.png"/><Relationship Id="rId238" Type="http://schemas.openxmlformats.org/officeDocument/2006/relationships/customXml" Target="../ink/ink394.xml"/><Relationship Id="rId259" Type="http://schemas.openxmlformats.org/officeDocument/2006/relationships/image" Target="../media/image331.png"/><Relationship Id="rId119" Type="http://schemas.openxmlformats.org/officeDocument/2006/relationships/image" Target="../media/image2610.png"/><Relationship Id="rId270" Type="http://schemas.openxmlformats.org/officeDocument/2006/relationships/customXml" Target="../ink/ink410.xml"/><Relationship Id="rId291" Type="http://schemas.openxmlformats.org/officeDocument/2006/relationships/image" Target="../media/image347.png"/><Relationship Id="rId305" Type="http://schemas.openxmlformats.org/officeDocument/2006/relationships/image" Target="../media/image354.png"/><Relationship Id="rId326" Type="http://schemas.openxmlformats.org/officeDocument/2006/relationships/customXml" Target="../ink/ink438.xml"/><Relationship Id="rId347" Type="http://schemas.openxmlformats.org/officeDocument/2006/relationships/image" Target="../media/image375.png"/><Relationship Id="rId86" Type="http://schemas.openxmlformats.org/officeDocument/2006/relationships/customXml" Target="../ink/ink318.xml"/><Relationship Id="rId130" Type="http://schemas.openxmlformats.org/officeDocument/2006/relationships/customXml" Target="../ink/ink340.xml"/><Relationship Id="rId151" Type="http://schemas.openxmlformats.org/officeDocument/2006/relationships/image" Target="../media/image2770.png"/><Relationship Id="rId368" Type="http://schemas.openxmlformats.org/officeDocument/2006/relationships/customXml" Target="../ink/ink459.xml"/><Relationship Id="rId389" Type="http://schemas.openxmlformats.org/officeDocument/2006/relationships/image" Target="../media/image396.png"/><Relationship Id="rId172" Type="http://schemas.openxmlformats.org/officeDocument/2006/relationships/customXml" Target="../ink/ink361.xml"/><Relationship Id="rId193" Type="http://schemas.openxmlformats.org/officeDocument/2006/relationships/image" Target="../media/image298.png"/><Relationship Id="rId207" Type="http://schemas.openxmlformats.org/officeDocument/2006/relationships/image" Target="../media/image305.png"/><Relationship Id="rId228" Type="http://schemas.openxmlformats.org/officeDocument/2006/relationships/customXml" Target="../ink/ink389.xml"/><Relationship Id="rId249" Type="http://schemas.openxmlformats.org/officeDocument/2006/relationships/image" Target="../media/image326.png"/><Relationship Id="rId109" Type="http://schemas.openxmlformats.org/officeDocument/2006/relationships/image" Target="../media/image2560.png"/><Relationship Id="rId260" Type="http://schemas.openxmlformats.org/officeDocument/2006/relationships/customXml" Target="../ink/ink405.xml"/><Relationship Id="rId281" Type="http://schemas.openxmlformats.org/officeDocument/2006/relationships/image" Target="../media/image342.png"/><Relationship Id="rId316" Type="http://schemas.openxmlformats.org/officeDocument/2006/relationships/customXml" Target="../ink/ink433.xml"/><Relationship Id="rId337" Type="http://schemas.openxmlformats.org/officeDocument/2006/relationships/image" Target="../media/image370.png"/><Relationship Id="rId97" Type="http://schemas.openxmlformats.org/officeDocument/2006/relationships/image" Target="../media/image2500.png"/><Relationship Id="rId120" Type="http://schemas.openxmlformats.org/officeDocument/2006/relationships/customXml" Target="../ink/ink335.xml"/><Relationship Id="rId141" Type="http://schemas.openxmlformats.org/officeDocument/2006/relationships/image" Target="../media/image2720.png"/><Relationship Id="rId358" Type="http://schemas.openxmlformats.org/officeDocument/2006/relationships/customXml" Target="../ink/ink454.xml"/><Relationship Id="rId379" Type="http://schemas.openxmlformats.org/officeDocument/2006/relationships/image" Target="../media/image391.png"/><Relationship Id="rId162" Type="http://schemas.openxmlformats.org/officeDocument/2006/relationships/customXml" Target="../ink/ink356.xml"/><Relationship Id="rId183" Type="http://schemas.openxmlformats.org/officeDocument/2006/relationships/image" Target="../media/image2930.png"/><Relationship Id="rId218" Type="http://schemas.openxmlformats.org/officeDocument/2006/relationships/customXml" Target="../ink/ink384.xml"/><Relationship Id="rId239" Type="http://schemas.openxmlformats.org/officeDocument/2006/relationships/image" Target="../media/image321.png"/><Relationship Id="rId390" Type="http://schemas.openxmlformats.org/officeDocument/2006/relationships/customXml" Target="../ink/ink470.xml"/><Relationship Id="rId250" Type="http://schemas.openxmlformats.org/officeDocument/2006/relationships/customXml" Target="../ink/ink400.xml"/><Relationship Id="rId271" Type="http://schemas.openxmlformats.org/officeDocument/2006/relationships/image" Target="../media/image337.png"/><Relationship Id="rId292" Type="http://schemas.openxmlformats.org/officeDocument/2006/relationships/customXml" Target="../ink/ink421.xml"/><Relationship Id="rId306" Type="http://schemas.openxmlformats.org/officeDocument/2006/relationships/customXml" Target="../ink/ink428.xml"/><Relationship Id="rId87" Type="http://schemas.openxmlformats.org/officeDocument/2006/relationships/image" Target="../media/image2450.png"/><Relationship Id="rId110" Type="http://schemas.openxmlformats.org/officeDocument/2006/relationships/customXml" Target="../ink/ink330.xml"/><Relationship Id="rId131" Type="http://schemas.openxmlformats.org/officeDocument/2006/relationships/image" Target="../media/image2670.png"/><Relationship Id="rId327" Type="http://schemas.openxmlformats.org/officeDocument/2006/relationships/image" Target="../media/image365.png"/><Relationship Id="rId348" Type="http://schemas.openxmlformats.org/officeDocument/2006/relationships/customXml" Target="../ink/ink449.xml"/><Relationship Id="rId369" Type="http://schemas.openxmlformats.org/officeDocument/2006/relationships/image" Target="../media/image386.png"/><Relationship Id="rId152" Type="http://schemas.openxmlformats.org/officeDocument/2006/relationships/customXml" Target="../ink/ink351.xml"/><Relationship Id="rId173" Type="http://schemas.openxmlformats.org/officeDocument/2006/relationships/image" Target="../media/image2880.png"/><Relationship Id="rId194" Type="http://schemas.openxmlformats.org/officeDocument/2006/relationships/customXml" Target="../ink/ink372.xml"/><Relationship Id="rId208" Type="http://schemas.openxmlformats.org/officeDocument/2006/relationships/customXml" Target="../ink/ink379.xml"/><Relationship Id="rId229" Type="http://schemas.openxmlformats.org/officeDocument/2006/relationships/image" Target="../media/image316.png"/><Relationship Id="rId380" Type="http://schemas.openxmlformats.org/officeDocument/2006/relationships/customXml" Target="../ink/ink465.xml"/><Relationship Id="rId224" Type="http://schemas.openxmlformats.org/officeDocument/2006/relationships/customXml" Target="../ink/ink387.xml"/><Relationship Id="rId240" Type="http://schemas.openxmlformats.org/officeDocument/2006/relationships/customXml" Target="../ink/ink395.xml"/><Relationship Id="rId245" Type="http://schemas.openxmlformats.org/officeDocument/2006/relationships/image" Target="../media/image324.png"/><Relationship Id="rId261" Type="http://schemas.openxmlformats.org/officeDocument/2006/relationships/image" Target="../media/image332.png"/><Relationship Id="rId266" Type="http://schemas.openxmlformats.org/officeDocument/2006/relationships/customXml" Target="../ink/ink408.xml"/><Relationship Id="rId287" Type="http://schemas.openxmlformats.org/officeDocument/2006/relationships/image" Target="../media/image345.png"/><Relationship Id="rId100" Type="http://schemas.openxmlformats.org/officeDocument/2006/relationships/customXml" Target="../ink/ink325.xml"/><Relationship Id="rId105" Type="http://schemas.openxmlformats.org/officeDocument/2006/relationships/image" Target="../media/image2540.png"/><Relationship Id="rId126" Type="http://schemas.openxmlformats.org/officeDocument/2006/relationships/customXml" Target="../ink/ink338.xml"/><Relationship Id="rId147" Type="http://schemas.openxmlformats.org/officeDocument/2006/relationships/image" Target="../media/image2750.png"/><Relationship Id="rId168" Type="http://schemas.openxmlformats.org/officeDocument/2006/relationships/customXml" Target="../ink/ink359.xml"/><Relationship Id="rId282" Type="http://schemas.openxmlformats.org/officeDocument/2006/relationships/customXml" Target="../ink/ink416.xml"/><Relationship Id="rId312" Type="http://schemas.openxmlformats.org/officeDocument/2006/relationships/customXml" Target="../ink/ink431.xml"/><Relationship Id="rId317" Type="http://schemas.openxmlformats.org/officeDocument/2006/relationships/image" Target="../media/image360.png"/><Relationship Id="rId333" Type="http://schemas.openxmlformats.org/officeDocument/2006/relationships/image" Target="../media/image368.png"/><Relationship Id="rId338" Type="http://schemas.openxmlformats.org/officeDocument/2006/relationships/customXml" Target="../ink/ink444.xml"/><Relationship Id="rId354" Type="http://schemas.openxmlformats.org/officeDocument/2006/relationships/customXml" Target="../ink/ink452.xml"/><Relationship Id="rId359" Type="http://schemas.openxmlformats.org/officeDocument/2006/relationships/image" Target="../media/image381.png"/><Relationship Id="rId93" Type="http://schemas.openxmlformats.org/officeDocument/2006/relationships/image" Target="../media/image2480.png"/><Relationship Id="rId98" Type="http://schemas.openxmlformats.org/officeDocument/2006/relationships/customXml" Target="../ink/ink324.xml"/><Relationship Id="rId121" Type="http://schemas.openxmlformats.org/officeDocument/2006/relationships/image" Target="../media/image2620.png"/><Relationship Id="rId142" Type="http://schemas.openxmlformats.org/officeDocument/2006/relationships/customXml" Target="../ink/ink346.xml"/><Relationship Id="rId163" Type="http://schemas.openxmlformats.org/officeDocument/2006/relationships/image" Target="../media/image2830.png"/><Relationship Id="rId184" Type="http://schemas.openxmlformats.org/officeDocument/2006/relationships/customXml" Target="../ink/ink367.xml"/><Relationship Id="rId189" Type="http://schemas.openxmlformats.org/officeDocument/2006/relationships/image" Target="../media/image296.png"/><Relationship Id="rId219" Type="http://schemas.openxmlformats.org/officeDocument/2006/relationships/image" Target="../media/image311.png"/><Relationship Id="rId370" Type="http://schemas.openxmlformats.org/officeDocument/2006/relationships/customXml" Target="../ink/ink460.xml"/><Relationship Id="rId375" Type="http://schemas.openxmlformats.org/officeDocument/2006/relationships/image" Target="../media/image389.png"/><Relationship Id="rId391" Type="http://schemas.openxmlformats.org/officeDocument/2006/relationships/image" Target="../media/image397.png"/><Relationship Id="rId396" Type="http://schemas.openxmlformats.org/officeDocument/2006/relationships/customXml" Target="../ink/ink473.xml"/><Relationship Id="rId214" Type="http://schemas.openxmlformats.org/officeDocument/2006/relationships/customXml" Target="../ink/ink382.xml"/><Relationship Id="rId230" Type="http://schemas.openxmlformats.org/officeDocument/2006/relationships/customXml" Target="../ink/ink390.xml"/><Relationship Id="rId235" Type="http://schemas.openxmlformats.org/officeDocument/2006/relationships/image" Target="../media/image319.png"/><Relationship Id="rId251" Type="http://schemas.openxmlformats.org/officeDocument/2006/relationships/image" Target="../media/image327.png"/><Relationship Id="rId256" Type="http://schemas.openxmlformats.org/officeDocument/2006/relationships/customXml" Target="../ink/ink403.xml"/><Relationship Id="rId277" Type="http://schemas.openxmlformats.org/officeDocument/2006/relationships/image" Target="../media/image340.png"/><Relationship Id="rId298" Type="http://schemas.openxmlformats.org/officeDocument/2006/relationships/customXml" Target="../ink/ink424.xml"/><Relationship Id="rId400" Type="http://schemas.openxmlformats.org/officeDocument/2006/relationships/customXml" Target="../ink/ink475.xml"/><Relationship Id="rId116" Type="http://schemas.openxmlformats.org/officeDocument/2006/relationships/customXml" Target="../ink/ink333.xml"/><Relationship Id="rId137" Type="http://schemas.openxmlformats.org/officeDocument/2006/relationships/image" Target="../media/image2700.png"/><Relationship Id="rId158" Type="http://schemas.openxmlformats.org/officeDocument/2006/relationships/customXml" Target="../ink/ink354.xml"/><Relationship Id="rId272" Type="http://schemas.openxmlformats.org/officeDocument/2006/relationships/customXml" Target="../ink/ink411.xml"/><Relationship Id="rId293" Type="http://schemas.openxmlformats.org/officeDocument/2006/relationships/image" Target="../media/image348.png"/><Relationship Id="rId302" Type="http://schemas.openxmlformats.org/officeDocument/2006/relationships/customXml" Target="../ink/ink426.xml"/><Relationship Id="rId307" Type="http://schemas.openxmlformats.org/officeDocument/2006/relationships/image" Target="../media/image355.png"/><Relationship Id="rId323" Type="http://schemas.openxmlformats.org/officeDocument/2006/relationships/image" Target="../media/image363.png"/><Relationship Id="rId328" Type="http://schemas.openxmlformats.org/officeDocument/2006/relationships/customXml" Target="../ink/ink439.xml"/><Relationship Id="rId344" Type="http://schemas.openxmlformats.org/officeDocument/2006/relationships/customXml" Target="../ink/ink447.xml"/><Relationship Id="rId349" Type="http://schemas.openxmlformats.org/officeDocument/2006/relationships/image" Target="../media/image376.png"/><Relationship Id="rId88" Type="http://schemas.openxmlformats.org/officeDocument/2006/relationships/customXml" Target="../ink/ink319.xml"/><Relationship Id="rId111" Type="http://schemas.openxmlformats.org/officeDocument/2006/relationships/image" Target="../media/image2570.png"/><Relationship Id="rId132" Type="http://schemas.openxmlformats.org/officeDocument/2006/relationships/customXml" Target="../ink/ink341.xml"/><Relationship Id="rId153" Type="http://schemas.openxmlformats.org/officeDocument/2006/relationships/image" Target="../media/image2780.png"/><Relationship Id="rId174" Type="http://schemas.openxmlformats.org/officeDocument/2006/relationships/customXml" Target="../ink/ink362.xml"/><Relationship Id="rId179" Type="http://schemas.openxmlformats.org/officeDocument/2006/relationships/image" Target="../media/image2910.png"/><Relationship Id="rId195" Type="http://schemas.openxmlformats.org/officeDocument/2006/relationships/image" Target="../media/image299.png"/><Relationship Id="rId209" Type="http://schemas.openxmlformats.org/officeDocument/2006/relationships/image" Target="../media/image306.png"/><Relationship Id="rId360" Type="http://schemas.openxmlformats.org/officeDocument/2006/relationships/customXml" Target="../ink/ink455.xml"/><Relationship Id="rId365" Type="http://schemas.openxmlformats.org/officeDocument/2006/relationships/image" Target="../media/image384.png"/><Relationship Id="rId381" Type="http://schemas.openxmlformats.org/officeDocument/2006/relationships/image" Target="../media/image392.png"/><Relationship Id="rId386" Type="http://schemas.openxmlformats.org/officeDocument/2006/relationships/customXml" Target="../ink/ink468.xml"/><Relationship Id="rId190" Type="http://schemas.openxmlformats.org/officeDocument/2006/relationships/customXml" Target="../ink/ink370.xml"/><Relationship Id="rId204" Type="http://schemas.openxmlformats.org/officeDocument/2006/relationships/customXml" Target="../ink/ink377.xml"/><Relationship Id="rId220" Type="http://schemas.openxmlformats.org/officeDocument/2006/relationships/customXml" Target="../ink/ink385.xml"/><Relationship Id="rId225" Type="http://schemas.openxmlformats.org/officeDocument/2006/relationships/image" Target="../media/image314.png"/><Relationship Id="rId241" Type="http://schemas.openxmlformats.org/officeDocument/2006/relationships/image" Target="../media/image322.png"/><Relationship Id="rId246" Type="http://schemas.openxmlformats.org/officeDocument/2006/relationships/customXml" Target="../ink/ink398.xml"/><Relationship Id="rId267" Type="http://schemas.openxmlformats.org/officeDocument/2006/relationships/image" Target="../media/image335.png"/><Relationship Id="rId288" Type="http://schemas.openxmlformats.org/officeDocument/2006/relationships/customXml" Target="../ink/ink419.xml"/><Relationship Id="rId106" Type="http://schemas.openxmlformats.org/officeDocument/2006/relationships/customXml" Target="../ink/ink328.xml"/><Relationship Id="rId127" Type="http://schemas.openxmlformats.org/officeDocument/2006/relationships/image" Target="../media/image2650.png"/><Relationship Id="rId262" Type="http://schemas.openxmlformats.org/officeDocument/2006/relationships/customXml" Target="../ink/ink406.xml"/><Relationship Id="rId283" Type="http://schemas.openxmlformats.org/officeDocument/2006/relationships/image" Target="../media/image343.png"/><Relationship Id="rId313" Type="http://schemas.openxmlformats.org/officeDocument/2006/relationships/image" Target="../media/image358.png"/><Relationship Id="rId318" Type="http://schemas.openxmlformats.org/officeDocument/2006/relationships/customXml" Target="../ink/ink434.xml"/><Relationship Id="rId339" Type="http://schemas.openxmlformats.org/officeDocument/2006/relationships/image" Target="../media/image371.png"/><Relationship Id="rId94" Type="http://schemas.openxmlformats.org/officeDocument/2006/relationships/customXml" Target="../ink/ink322.xml"/><Relationship Id="rId99" Type="http://schemas.openxmlformats.org/officeDocument/2006/relationships/image" Target="../media/image2510.png"/><Relationship Id="rId101" Type="http://schemas.openxmlformats.org/officeDocument/2006/relationships/image" Target="../media/image2520.png"/><Relationship Id="rId122" Type="http://schemas.openxmlformats.org/officeDocument/2006/relationships/customXml" Target="../ink/ink336.xml"/><Relationship Id="rId143" Type="http://schemas.openxmlformats.org/officeDocument/2006/relationships/image" Target="../media/image2730.png"/><Relationship Id="rId148" Type="http://schemas.openxmlformats.org/officeDocument/2006/relationships/customXml" Target="../ink/ink349.xml"/><Relationship Id="rId164" Type="http://schemas.openxmlformats.org/officeDocument/2006/relationships/customXml" Target="../ink/ink357.xml"/><Relationship Id="rId169" Type="http://schemas.openxmlformats.org/officeDocument/2006/relationships/image" Target="../media/image2860.png"/><Relationship Id="rId185" Type="http://schemas.openxmlformats.org/officeDocument/2006/relationships/image" Target="../media/image294.png"/><Relationship Id="rId334" Type="http://schemas.openxmlformats.org/officeDocument/2006/relationships/customXml" Target="../ink/ink442.xml"/><Relationship Id="rId350" Type="http://schemas.openxmlformats.org/officeDocument/2006/relationships/customXml" Target="../ink/ink450.xml"/><Relationship Id="rId355" Type="http://schemas.openxmlformats.org/officeDocument/2006/relationships/image" Target="../media/image379.png"/><Relationship Id="rId371" Type="http://schemas.openxmlformats.org/officeDocument/2006/relationships/image" Target="../media/image387.png"/><Relationship Id="rId376" Type="http://schemas.openxmlformats.org/officeDocument/2006/relationships/customXml" Target="../ink/ink463.xml"/><Relationship Id="rId397" Type="http://schemas.openxmlformats.org/officeDocument/2006/relationships/image" Target="../media/image400.png"/><Relationship Id="rId180" Type="http://schemas.openxmlformats.org/officeDocument/2006/relationships/customXml" Target="../ink/ink365.xml"/><Relationship Id="rId210" Type="http://schemas.openxmlformats.org/officeDocument/2006/relationships/customXml" Target="../ink/ink380.xml"/><Relationship Id="rId215" Type="http://schemas.openxmlformats.org/officeDocument/2006/relationships/image" Target="../media/image309.png"/><Relationship Id="rId236" Type="http://schemas.openxmlformats.org/officeDocument/2006/relationships/customXml" Target="../ink/ink393.xml"/><Relationship Id="rId257" Type="http://schemas.openxmlformats.org/officeDocument/2006/relationships/image" Target="../media/image330.png"/><Relationship Id="rId278" Type="http://schemas.openxmlformats.org/officeDocument/2006/relationships/customXml" Target="../ink/ink414.xml"/><Relationship Id="rId392" Type="http://schemas.openxmlformats.org/officeDocument/2006/relationships/customXml" Target="../ink/ink471.xml"/><Relationship Id="rId401" Type="http://schemas.openxmlformats.org/officeDocument/2006/relationships/image" Target="../media/image402.png"/><Relationship Id="rId231" Type="http://schemas.openxmlformats.org/officeDocument/2006/relationships/image" Target="../media/image317.png"/><Relationship Id="rId252" Type="http://schemas.openxmlformats.org/officeDocument/2006/relationships/customXml" Target="../ink/ink401.xml"/><Relationship Id="rId273" Type="http://schemas.openxmlformats.org/officeDocument/2006/relationships/image" Target="../media/image338.png"/><Relationship Id="rId294" Type="http://schemas.openxmlformats.org/officeDocument/2006/relationships/customXml" Target="../ink/ink422.xml"/><Relationship Id="rId308" Type="http://schemas.openxmlformats.org/officeDocument/2006/relationships/customXml" Target="../ink/ink429.xml"/><Relationship Id="rId329" Type="http://schemas.openxmlformats.org/officeDocument/2006/relationships/image" Target="../media/image366.png"/><Relationship Id="rId89" Type="http://schemas.openxmlformats.org/officeDocument/2006/relationships/image" Target="../media/image2460.png"/><Relationship Id="rId112" Type="http://schemas.openxmlformats.org/officeDocument/2006/relationships/customXml" Target="../ink/ink331.xml"/><Relationship Id="rId133" Type="http://schemas.openxmlformats.org/officeDocument/2006/relationships/image" Target="../media/image2680.png"/><Relationship Id="rId154" Type="http://schemas.openxmlformats.org/officeDocument/2006/relationships/customXml" Target="../ink/ink352.xml"/><Relationship Id="rId175" Type="http://schemas.openxmlformats.org/officeDocument/2006/relationships/image" Target="../media/image2890.png"/><Relationship Id="rId340" Type="http://schemas.openxmlformats.org/officeDocument/2006/relationships/customXml" Target="../ink/ink445.xml"/><Relationship Id="rId361" Type="http://schemas.openxmlformats.org/officeDocument/2006/relationships/image" Target="../media/image382.png"/><Relationship Id="rId196" Type="http://schemas.openxmlformats.org/officeDocument/2006/relationships/customXml" Target="../ink/ink373.xml"/><Relationship Id="rId200" Type="http://schemas.openxmlformats.org/officeDocument/2006/relationships/customXml" Target="../ink/ink375.xml"/><Relationship Id="rId382" Type="http://schemas.openxmlformats.org/officeDocument/2006/relationships/customXml" Target="../ink/ink466.xml"/><Relationship Id="rId221" Type="http://schemas.openxmlformats.org/officeDocument/2006/relationships/image" Target="../media/image312.png"/><Relationship Id="rId242" Type="http://schemas.openxmlformats.org/officeDocument/2006/relationships/customXml" Target="../ink/ink396.xml"/><Relationship Id="rId263" Type="http://schemas.openxmlformats.org/officeDocument/2006/relationships/image" Target="../media/image333.png"/><Relationship Id="rId284" Type="http://schemas.openxmlformats.org/officeDocument/2006/relationships/customXml" Target="../ink/ink417.xml"/><Relationship Id="rId319" Type="http://schemas.openxmlformats.org/officeDocument/2006/relationships/image" Target="../media/image361.png"/><Relationship Id="rId102" Type="http://schemas.openxmlformats.org/officeDocument/2006/relationships/customXml" Target="../ink/ink326.xml"/><Relationship Id="rId123" Type="http://schemas.openxmlformats.org/officeDocument/2006/relationships/image" Target="../media/image2630.png"/><Relationship Id="rId144" Type="http://schemas.openxmlformats.org/officeDocument/2006/relationships/customXml" Target="../ink/ink347.xml"/><Relationship Id="rId330" Type="http://schemas.openxmlformats.org/officeDocument/2006/relationships/customXml" Target="../ink/ink440.xml"/><Relationship Id="rId90" Type="http://schemas.openxmlformats.org/officeDocument/2006/relationships/customXml" Target="../ink/ink320.xml"/><Relationship Id="rId165" Type="http://schemas.openxmlformats.org/officeDocument/2006/relationships/image" Target="../media/image2840.png"/><Relationship Id="rId186" Type="http://schemas.openxmlformats.org/officeDocument/2006/relationships/customXml" Target="../ink/ink368.xml"/><Relationship Id="rId351" Type="http://schemas.openxmlformats.org/officeDocument/2006/relationships/image" Target="../media/image377.png"/><Relationship Id="rId372" Type="http://schemas.openxmlformats.org/officeDocument/2006/relationships/customXml" Target="../ink/ink461.xml"/><Relationship Id="rId393" Type="http://schemas.openxmlformats.org/officeDocument/2006/relationships/image" Target="../media/image398.png"/><Relationship Id="rId211" Type="http://schemas.openxmlformats.org/officeDocument/2006/relationships/image" Target="../media/image307.png"/><Relationship Id="rId232" Type="http://schemas.openxmlformats.org/officeDocument/2006/relationships/customXml" Target="../ink/ink391.xml"/><Relationship Id="rId253" Type="http://schemas.openxmlformats.org/officeDocument/2006/relationships/image" Target="../media/image328.png"/><Relationship Id="rId274" Type="http://schemas.openxmlformats.org/officeDocument/2006/relationships/customXml" Target="../ink/ink412.xml"/><Relationship Id="rId295" Type="http://schemas.openxmlformats.org/officeDocument/2006/relationships/image" Target="../media/image349.png"/><Relationship Id="rId309" Type="http://schemas.openxmlformats.org/officeDocument/2006/relationships/image" Target="../media/image356.png"/><Relationship Id="rId113" Type="http://schemas.openxmlformats.org/officeDocument/2006/relationships/image" Target="../media/image2580.png"/><Relationship Id="rId134" Type="http://schemas.openxmlformats.org/officeDocument/2006/relationships/customXml" Target="../ink/ink342.xml"/><Relationship Id="rId320" Type="http://schemas.openxmlformats.org/officeDocument/2006/relationships/customXml" Target="../ink/ink435.xml"/><Relationship Id="rId155" Type="http://schemas.openxmlformats.org/officeDocument/2006/relationships/image" Target="../media/image2790.png"/><Relationship Id="rId176" Type="http://schemas.openxmlformats.org/officeDocument/2006/relationships/customXml" Target="../ink/ink363.xml"/><Relationship Id="rId197" Type="http://schemas.openxmlformats.org/officeDocument/2006/relationships/image" Target="../media/image300.png"/><Relationship Id="rId341" Type="http://schemas.openxmlformats.org/officeDocument/2006/relationships/image" Target="../media/image372.png"/><Relationship Id="rId362" Type="http://schemas.openxmlformats.org/officeDocument/2006/relationships/customXml" Target="../ink/ink456.xml"/><Relationship Id="rId383" Type="http://schemas.openxmlformats.org/officeDocument/2006/relationships/image" Target="../media/image393.png"/><Relationship Id="rId201" Type="http://schemas.openxmlformats.org/officeDocument/2006/relationships/image" Target="../media/image302.png"/><Relationship Id="rId222" Type="http://schemas.openxmlformats.org/officeDocument/2006/relationships/customXml" Target="../ink/ink386.xml"/><Relationship Id="rId243" Type="http://schemas.openxmlformats.org/officeDocument/2006/relationships/image" Target="../media/image323.png"/><Relationship Id="rId264" Type="http://schemas.openxmlformats.org/officeDocument/2006/relationships/customXml" Target="../ink/ink407.xml"/><Relationship Id="rId285" Type="http://schemas.openxmlformats.org/officeDocument/2006/relationships/image" Target="../media/image344.png"/><Relationship Id="rId103" Type="http://schemas.openxmlformats.org/officeDocument/2006/relationships/image" Target="../media/image2530.png"/><Relationship Id="rId124" Type="http://schemas.openxmlformats.org/officeDocument/2006/relationships/customXml" Target="../ink/ink337.xml"/><Relationship Id="rId310" Type="http://schemas.openxmlformats.org/officeDocument/2006/relationships/customXml" Target="../ink/ink430.xml"/><Relationship Id="rId91" Type="http://schemas.openxmlformats.org/officeDocument/2006/relationships/image" Target="../media/image2470.png"/><Relationship Id="rId145" Type="http://schemas.openxmlformats.org/officeDocument/2006/relationships/image" Target="../media/image2740.png"/><Relationship Id="rId166" Type="http://schemas.openxmlformats.org/officeDocument/2006/relationships/customXml" Target="../ink/ink358.xml"/><Relationship Id="rId187" Type="http://schemas.openxmlformats.org/officeDocument/2006/relationships/image" Target="../media/image295.png"/><Relationship Id="rId331" Type="http://schemas.openxmlformats.org/officeDocument/2006/relationships/image" Target="../media/image367.png"/><Relationship Id="rId352" Type="http://schemas.openxmlformats.org/officeDocument/2006/relationships/customXml" Target="../ink/ink451.xml"/><Relationship Id="rId373" Type="http://schemas.openxmlformats.org/officeDocument/2006/relationships/image" Target="../media/image388.png"/><Relationship Id="rId394" Type="http://schemas.openxmlformats.org/officeDocument/2006/relationships/customXml" Target="../ink/ink47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81.xml"/><Relationship Id="rId233" Type="http://schemas.openxmlformats.org/officeDocument/2006/relationships/image" Target="../media/image318.png"/><Relationship Id="rId254" Type="http://schemas.openxmlformats.org/officeDocument/2006/relationships/customXml" Target="../ink/ink402.xml"/><Relationship Id="rId114" Type="http://schemas.openxmlformats.org/officeDocument/2006/relationships/customXml" Target="../ink/ink332.xml"/><Relationship Id="rId275" Type="http://schemas.openxmlformats.org/officeDocument/2006/relationships/image" Target="../media/image339.png"/><Relationship Id="rId296" Type="http://schemas.openxmlformats.org/officeDocument/2006/relationships/customXml" Target="../ink/ink423.xml"/><Relationship Id="rId300" Type="http://schemas.openxmlformats.org/officeDocument/2006/relationships/customXml" Target="../ink/ink425.xml"/><Relationship Id="rId135" Type="http://schemas.openxmlformats.org/officeDocument/2006/relationships/image" Target="../media/image2690.png"/><Relationship Id="rId156" Type="http://schemas.openxmlformats.org/officeDocument/2006/relationships/customXml" Target="../ink/ink353.xml"/><Relationship Id="rId177" Type="http://schemas.openxmlformats.org/officeDocument/2006/relationships/image" Target="../media/image2900.png"/><Relationship Id="rId198" Type="http://schemas.openxmlformats.org/officeDocument/2006/relationships/customXml" Target="../ink/ink374.xml"/><Relationship Id="rId321" Type="http://schemas.openxmlformats.org/officeDocument/2006/relationships/image" Target="../media/image362.png"/><Relationship Id="rId342" Type="http://schemas.openxmlformats.org/officeDocument/2006/relationships/customXml" Target="../ink/ink446.xml"/><Relationship Id="rId363" Type="http://schemas.openxmlformats.org/officeDocument/2006/relationships/image" Target="../media/image383.png"/><Relationship Id="rId384" Type="http://schemas.openxmlformats.org/officeDocument/2006/relationships/customXml" Target="../ink/ink467.xml"/><Relationship Id="rId202" Type="http://schemas.openxmlformats.org/officeDocument/2006/relationships/customXml" Target="../ink/ink376.xml"/><Relationship Id="rId223" Type="http://schemas.openxmlformats.org/officeDocument/2006/relationships/image" Target="../media/image313.png"/><Relationship Id="rId244" Type="http://schemas.openxmlformats.org/officeDocument/2006/relationships/customXml" Target="../ink/ink397.xml"/><Relationship Id="rId265" Type="http://schemas.openxmlformats.org/officeDocument/2006/relationships/image" Target="../media/image334.png"/><Relationship Id="rId286" Type="http://schemas.openxmlformats.org/officeDocument/2006/relationships/customXml" Target="../ink/ink418.xml"/><Relationship Id="rId104" Type="http://schemas.openxmlformats.org/officeDocument/2006/relationships/customXml" Target="../ink/ink327.xml"/><Relationship Id="rId125" Type="http://schemas.openxmlformats.org/officeDocument/2006/relationships/image" Target="../media/image2640.png"/><Relationship Id="rId146" Type="http://schemas.openxmlformats.org/officeDocument/2006/relationships/customXml" Target="../ink/ink348.xml"/><Relationship Id="rId167" Type="http://schemas.openxmlformats.org/officeDocument/2006/relationships/image" Target="../media/image2850.png"/><Relationship Id="rId188" Type="http://schemas.openxmlformats.org/officeDocument/2006/relationships/customXml" Target="../ink/ink369.xml"/><Relationship Id="rId311" Type="http://schemas.openxmlformats.org/officeDocument/2006/relationships/image" Target="../media/image357.png"/><Relationship Id="rId332" Type="http://schemas.openxmlformats.org/officeDocument/2006/relationships/customXml" Target="../ink/ink441.xml"/><Relationship Id="rId353" Type="http://schemas.openxmlformats.org/officeDocument/2006/relationships/image" Target="../media/image378.png"/><Relationship Id="rId374" Type="http://schemas.openxmlformats.org/officeDocument/2006/relationships/customXml" Target="../ink/ink462.xml"/><Relationship Id="rId395" Type="http://schemas.openxmlformats.org/officeDocument/2006/relationships/image" Target="../media/image399.png"/><Relationship Id="rId92" Type="http://schemas.openxmlformats.org/officeDocument/2006/relationships/customXml" Target="../ink/ink321.xml"/><Relationship Id="rId213" Type="http://schemas.openxmlformats.org/officeDocument/2006/relationships/image" Target="../media/image308.png"/><Relationship Id="rId234" Type="http://schemas.openxmlformats.org/officeDocument/2006/relationships/customXml" Target="../ink/ink392.xml"/><Relationship Id="rId2" Type="http://schemas.openxmlformats.org/officeDocument/2006/relationships/customXml" Target="../ink/ink317.xml"/><Relationship Id="rId255" Type="http://schemas.openxmlformats.org/officeDocument/2006/relationships/image" Target="../media/image329.png"/><Relationship Id="rId276" Type="http://schemas.openxmlformats.org/officeDocument/2006/relationships/customXml" Target="../ink/ink413.xml"/><Relationship Id="rId297" Type="http://schemas.openxmlformats.org/officeDocument/2006/relationships/image" Target="../media/image350.png"/><Relationship Id="rId115" Type="http://schemas.openxmlformats.org/officeDocument/2006/relationships/image" Target="../media/image2590.png"/><Relationship Id="rId136" Type="http://schemas.openxmlformats.org/officeDocument/2006/relationships/customXml" Target="../ink/ink343.xml"/><Relationship Id="rId157" Type="http://schemas.openxmlformats.org/officeDocument/2006/relationships/image" Target="../media/image2800.png"/><Relationship Id="rId178" Type="http://schemas.openxmlformats.org/officeDocument/2006/relationships/customXml" Target="../ink/ink364.xml"/><Relationship Id="rId301" Type="http://schemas.openxmlformats.org/officeDocument/2006/relationships/image" Target="../media/image352.png"/><Relationship Id="rId322" Type="http://schemas.openxmlformats.org/officeDocument/2006/relationships/customXml" Target="../ink/ink436.xml"/><Relationship Id="rId343" Type="http://schemas.openxmlformats.org/officeDocument/2006/relationships/image" Target="../media/image373.png"/><Relationship Id="rId364" Type="http://schemas.openxmlformats.org/officeDocument/2006/relationships/customXml" Target="../ink/ink457.xml"/><Relationship Id="rId199" Type="http://schemas.openxmlformats.org/officeDocument/2006/relationships/image" Target="../media/image301.png"/><Relationship Id="rId203" Type="http://schemas.openxmlformats.org/officeDocument/2006/relationships/image" Target="../media/image303.png"/><Relationship Id="rId385" Type="http://schemas.openxmlformats.org/officeDocument/2006/relationships/image" Target="../media/image394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9.xml"/><Relationship Id="rId117" Type="http://schemas.openxmlformats.org/officeDocument/2006/relationships/image" Target="../media/image461.png"/><Relationship Id="rId21" Type="http://schemas.openxmlformats.org/officeDocument/2006/relationships/image" Target="../media/image413.png"/><Relationship Id="rId42" Type="http://schemas.openxmlformats.org/officeDocument/2006/relationships/customXml" Target="../ink/ink497.xml"/><Relationship Id="rId47" Type="http://schemas.openxmlformats.org/officeDocument/2006/relationships/image" Target="../media/image426.png"/><Relationship Id="rId63" Type="http://schemas.openxmlformats.org/officeDocument/2006/relationships/image" Target="../media/image434.png"/><Relationship Id="rId68" Type="http://schemas.openxmlformats.org/officeDocument/2006/relationships/customXml" Target="../ink/ink510.xml"/><Relationship Id="rId84" Type="http://schemas.openxmlformats.org/officeDocument/2006/relationships/customXml" Target="../ink/ink518.xml"/><Relationship Id="rId89" Type="http://schemas.openxmlformats.org/officeDocument/2006/relationships/image" Target="../media/image447.png"/><Relationship Id="rId112" Type="http://schemas.openxmlformats.org/officeDocument/2006/relationships/customXml" Target="../ink/ink532.xml"/><Relationship Id="rId133" Type="http://schemas.openxmlformats.org/officeDocument/2006/relationships/image" Target="../media/image469.png"/><Relationship Id="rId138" Type="http://schemas.openxmlformats.org/officeDocument/2006/relationships/customXml" Target="../ink/ink545.xml"/><Relationship Id="rId16" Type="http://schemas.openxmlformats.org/officeDocument/2006/relationships/customXml" Target="../ink/ink484.xml"/><Relationship Id="rId107" Type="http://schemas.openxmlformats.org/officeDocument/2006/relationships/image" Target="../media/image456.png"/><Relationship Id="rId11" Type="http://schemas.openxmlformats.org/officeDocument/2006/relationships/image" Target="../media/image408.png"/><Relationship Id="rId32" Type="http://schemas.openxmlformats.org/officeDocument/2006/relationships/customXml" Target="../ink/ink492.xml"/><Relationship Id="rId37" Type="http://schemas.openxmlformats.org/officeDocument/2006/relationships/image" Target="../media/image421.png"/><Relationship Id="rId53" Type="http://schemas.openxmlformats.org/officeDocument/2006/relationships/image" Target="../media/image429.png"/><Relationship Id="rId58" Type="http://schemas.openxmlformats.org/officeDocument/2006/relationships/customXml" Target="../ink/ink505.xml"/><Relationship Id="rId74" Type="http://schemas.openxmlformats.org/officeDocument/2006/relationships/customXml" Target="../ink/ink513.xml"/><Relationship Id="rId79" Type="http://schemas.openxmlformats.org/officeDocument/2006/relationships/image" Target="../media/image442.png"/><Relationship Id="rId102" Type="http://schemas.openxmlformats.org/officeDocument/2006/relationships/customXml" Target="../ink/ink527.xml"/><Relationship Id="rId123" Type="http://schemas.openxmlformats.org/officeDocument/2006/relationships/image" Target="../media/image464.png"/><Relationship Id="rId128" Type="http://schemas.openxmlformats.org/officeDocument/2006/relationships/customXml" Target="../ink/ink540.xml"/><Relationship Id="rId144" Type="http://schemas.openxmlformats.org/officeDocument/2006/relationships/customXml" Target="../ink/ink548.xml"/><Relationship Id="rId149" Type="http://schemas.openxmlformats.org/officeDocument/2006/relationships/image" Target="../media/image477.png"/><Relationship Id="rId5" Type="http://schemas.openxmlformats.org/officeDocument/2006/relationships/image" Target="../media/image405.png"/><Relationship Id="rId90" Type="http://schemas.openxmlformats.org/officeDocument/2006/relationships/customXml" Target="../ink/ink521.xml"/><Relationship Id="rId95" Type="http://schemas.openxmlformats.org/officeDocument/2006/relationships/image" Target="../media/image450.png"/><Relationship Id="rId22" Type="http://schemas.openxmlformats.org/officeDocument/2006/relationships/customXml" Target="../ink/ink487.xml"/><Relationship Id="rId27" Type="http://schemas.openxmlformats.org/officeDocument/2006/relationships/image" Target="../media/image416.png"/><Relationship Id="rId43" Type="http://schemas.openxmlformats.org/officeDocument/2006/relationships/image" Target="../media/image424.png"/><Relationship Id="rId48" Type="http://schemas.openxmlformats.org/officeDocument/2006/relationships/customXml" Target="../ink/ink500.xml"/><Relationship Id="rId64" Type="http://schemas.openxmlformats.org/officeDocument/2006/relationships/customXml" Target="../ink/ink508.xml"/><Relationship Id="rId69" Type="http://schemas.openxmlformats.org/officeDocument/2006/relationships/image" Target="../media/image437.png"/><Relationship Id="rId113" Type="http://schemas.openxmlformats.org/officeDocument/2006/relationships/image" Target="../media/image459.png"/><Relationship Id="rId118" Type="http://schemas.openxmlformats.org/officeDocument/2006/relationships/customXml" Target="../ink/ink535.xml"/><Relationship Id="rId134" Type="http://schemas.openxmlformats.org/officeDocument/2006/relationships/customXml" Target="../ink/ink543.xml"/><Relationship Id="rId139" Type="http://schemas.openxmlformats.org/officeDocument/2006/relationships/image" Target="../media/image472.png"/><Relationship Id="rId80" Type="http://schemas.openxmlformats.org/officeDocument/2006/relationships/customXml" Target="../ink/ink516.xml"/><Relationship Id="rId85" Type="http://schemas.openxmlformats.org/officeDocument/2006/relationships/image" Target="../media/image445.png"/><Relationship Id="rId3" Type="http://schemas.openxmlformats.org/officeDocument/2006/relationships/image" Target="../media/image404.png"/><Relationship Id="rId12" Type="http://schemas.openxmlformats.org/officeDocument/2006/relationships/customXml" Target="../ink/ink482.xml"/><Relationship Id="rId17" Type="http://schemas.openxmlformats.org/officeDocument/2006/relationships/image" Target="../media/image411.png"/><Relationship Id="rId25" Type="http://schemas.openxmlformats.org/officeDocument/2006/relationships/image" Target="../media/image415.png"/><Relationship Id="rId33" Type="http://schemas.openxmlformats.org/officeDocument/2006/relationships/image" Target="../media/image419.png"/><Relationship Id="rId38" Type="http://schemas.openxmlformats.org/officeDocument/2006/relationships/customXml" Target="../ink/ink495.xml"/><Relationship Id="rId46" Type="http://schemas.openxmlformats.org/officeDocument/2006/relationships/customXml" Target="../ink/ink499.xml"/><Relationship Id="rId59" Type="http://schemas.openxmlformats.org/officeDocument/2006/relationships/image" Target="../media/image432.png"/><Relationship Id="rId67" Type="http://schemas.openxmlformats.org/officeDocument/2006/relationships/image" Target="../media/image436.png"/><Relationship Id="rId103" Type="http://schemas.openxmlformats.org/officeDocument/2006/relationships/image" Target="../media/image454.png"/><Relationship Id="rId108" Type="http://schemas.openxmlformats.org/officeDocument/2006/relationships/customXml" Target="../ink/ink530.xml"/><Relationship Id="rId116" Type="http://schemas.openxmlformats.org/officeDocument/2006/relationships/customXml" Target="../ink/ink534.xml"/><Relationship Id="rId124" Type="http://schemas.openxmlformats.org/officeDocument/2006/relationships/customXml" Target="../ink/ink538.xml"/><Relationship Id="rId129" Type="http://schemas.openxmlformats.org/officeDocument/2006/relationships/image" Target="../media/image467.png"/><Relationship Id="rId137" Type="http://schemas.openxmlformats.org/officeDocument/2006/relationships/image" Target="../media/image471.png"/><Relationship Id="rId20" Type="http://schemas.openxmlformats.org/officeDocument/2006/relationships/customXml" Target="../ink/ink486.xml"/><Relationship Id="rId41" Type="http://schemas.openxmlformats.org/officeDocument/2006/relationships/image" Target="../media/image423.png"/><Relationship Id="rId54" Type="http://schemas.openxmlformats.org/officeDocument/2006/relationships/customXml" Target="../ink/ink503.xml"/><Relationship Id="rId62" Type="http://schemas.openxmlformats.org/officeDocument/2006/relationships/customXml" Target="../ink/ink507.xml"/><Relationship Id="rId70" Type="http://schemas.openxmlformats.org/officeDocument/2006/relationships/customXml" Target="../ink/ink511.xml"/><Relationship Id="rId75" Type="http://schemas.openxmlformats.org/officeDocument/2006/relationships/image" Target="../media/image440.png"/><Relationship Id="rId83" Type="http://schemas.openxmlformats.org/officeDocument/2006/relationships/image" Target="../media/image444.png"/><Relationship Id="rId88" Type="http://schemas.openxmlformats.org/officeDocument/2006/relationships/customXml" Target="../ink/ink520.xml"/><Relationship Id="rId91" Type="http://schemas.openxmlformats.org/officeDocument/2006/relationships/image" Target="../media/image448.png"/><Relationship Id="rId96" Type="http://schemas.openxmlformats.org/officeDocument/2006/relationships/customXml" Target="../ink/ink524.xml"/><Relationship Id="rId111" Type="http://schemas.openxmlformats.org/officeDocument/2006/relationships/image" Target="../media/image458.png"/><Relationship Id="rId132" Type="http://schemas.openxmlformats.org/officeDocument/2006/relationships/customXml" Target="../ink/ink542.xml"/><Relationship Id="rId140" Type="http://schemas.openxmlformats.org/officeDocument/2006/relationships/customXml" Target="../ink/ink546.xml"/><Relationship Id="rId145" Type="http://schemas.openxmlformats.org/officeDocument/2006/relationships/image" Target="../media/image4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9.xml"/><Relationship Id="rId15" Type="http://schemas.openxmlformats.org/officeDocument/2006/relationships/image" Target="../media/image410.png"/><Relationship Id="rId23" Type="http://schemas.openxmlformats.org/officeDocument/2006/relationships/image" Target="../media/image414.png"/><Relationship Id="rId28" Type="http://schemas.openxmlformats.org/officeDocument/2006/relationships/customXml" Target="../ink/ink490.xml"/><Relationship Id="rId36" Type="http://schemas.openxmlformats.org/officeDocument/2006/relationships/customXml" Target="../ink/ink494.xml"/><Relationship Id="rId49" Type="http://schemas.openxmlformats.org/officeDocument/2006/relationships/image" Target="../media/image427.png"/><Relationship Id="rId57" Type="http://schemas.openxmlformats.org/officeDocument/2006/relationships/image" Target="../media/image431.png"/><Relationship Id="rId106" Type="http://schemas.openxmlformats.org/officeDocument/2006/relationships/customXml" Target="../ink/ink529.xml"/><Relationship Id="rId114" Type="http://schemas.openxmlformats.org/officeDocument/2006/relationships/customXml" Target="../ink/ink533.xml"/><Relationship Id="rId119" Type="http://schemas.openxmlformats.org/officeDocument/2006/relationships/image" Target="../media/image462.png"/><Relationship Id="rId127" Type="http://schemas.openxmlformats.org/officeDocument/2006/relationships/image" Target="../media/image466.png"/><Relationship Id="rId10" Type="http://schemas.openxmlformats.org/officeDocument/2006/relationships/customXml" Target="../ink/ink481.xml"/><Relationship Id="rId31" Type="http://schemas.openxmlformats.org/officeDocument/2006/relationships/image" Target="../media/image418.png"/><Relationship Id="rId44" Type="http://schemas.openxmlformats.org/officeDocument/2006/relationships/customXml" Target="../ink/ink498.xml"/><Relationship Id="rId52" Type="http://schemas.openxmlformats.org/officeDocument/2006/relationships/customXml" Target="../ink/ink502.xml"/><Relationship Id="rId60" Type="http://schemas.openxmlformats.org/officeDocument/2006/relationships/customXml" Target="../ink/ink506.xml"/><Relationship Id="rId65" Type="http://schemas.openxmlformats.org/officeDocument/2006/relationships/image" Target="../media/image435.png"/><Relationship Id="rId73" Type="http://schemas.openxmlformats.org/officeDocument/2006/relationships/image" Target="../media/image439.png"/><Relationship Id="rId78" Type="http://schemas.openxmlformats.org/officeDocument/2006/relationships/customXml" Target="../ink/ink515.xml"/><Relationship Id="rId81" Type="http://schemas.openxmlformats.org/officeDocument/2006/relationships/image" Target="../media/image443.png"/><Relationship Id="rId86" Type="http://schemas.openxmlformats.org/officeDocument/2006/relationships/customXml" Target="../ink/ink519.xml"/><Relationship Id="rId94" Type="http://schemas.openxmlformats.org/officeDocument/2006/relationships/customXml" Target="../ink/ink523.xml"/><Relationship Id="rId99" Type="http://schemas.openxmlformats.org/officeDocument/2006/relationships/image" Target="../media/image452.png"/><Relationship Id="rId101" Type="http://schemas.openxmlformats.org/officeDocument/2006/relationships/image" Target="../media/image453.png"/><Relationship Id="rId122" Type="http://schemas.openxmlformats.org/officeDocument/2006/relationships/customXml" Target="../ink/ink537.xml"/><Relationship Id="rId130" Type="http://schemas.openxmlformats.org/officeDocument/2006/relationships/customXml" Target="../ink/ink541.xml"/><Relationship Id="rId135" Type="http://schemas.openxmlformats.org/officeDocument/2006/relationships/image" Target="../media/image470.png"/><Relationship Id="rId143" Type="http://schemas.openxmlformats.org/officeDocument/2006/relationships/image" Target="../media/image474.png"/><Relationship Id="rId148" Type="http://schemas.openxmlformats.org/officeDocument/2006/relationships/customXml" Target="../ink/ink550.xml"/><Relationship Id="rId4" Type="http://schemas.openxmlformats.org/officeDocument/2006/relationships/customXml" Target="../ink/ink478.xml"/><Relationship Id="rId9" Type="http://schemas.openxmlformats.org/officeDocument/2006/relationships/image" Target="../media/image407.png"/><Relationship Id="rId13" Type="http://schemas.openxmlformats.org/officeDocument/2006/relationships/image" Target="../media/image409.png"/><Relationship Id="rId18" Type="http://schemas.openxmlformats.org/officeDocument/2006/relationships/customXml" Target="../ink/ink485.xml"/><Relationship Id="rId39" Type="http://schemas.openxmlformats.org/officeDocument/2006/relationships/image" Target="../media/image422.png"/><Relationship Id="rId109" Type="http://schemas.openxmlformats.org/officeDocument/2006/relationships/image" Target="../media/image457.png"/><Relationship Id="rId34" Type="http://schemas.openxmlformats.org/officeDocument/2006/relationships/customXml" Target="../ink/ink493.xml"/><Relationship Id="rId50" Type="http://schemas.openxmlformats.org/officeDocument/2006/relationships/customXml" Target="../ink/ink501.xml"/><Relationship Id="rId55" Type="http://schemas.openxmlformats.org/officeDocument/2006/relationships/image" Target="../media/image430.png"/><Relationship Id="rId76" Type="http://schemas.openxmlformats.org/officeDocument/2006/relationships/customXml" Target="../ink/ink514.xml"/><Relationship Id="rId97" Type="http://schemas.openxmlformats.org/officeDocument/2006/relationships/image" Target="../media/image451.png"/><Relationship Id="rId104" Type="http://schemas.openxmlformats.org/officeDocument/2006/relationships/customXml" Target="../ink/ink528.xml"/><Relationship Id="rId120" Type="http://schemas.openxmlformats.org/officeDocument/2006/relationships/customXml" Target="../ink/ink536.xml"/><Relationship Id="rId125" Type="http://schemas.openxmlformats.org/officeDocument/2006/relationships/image" Target="../media/image465.png"/><Relationship Id="rId141" Type="http://schemas.openxmlformats.org/officeDocument/2006/relationships/image" Target="../media/image473.png"/><Relationship Id="rId146" Type="http://schemas.openxmlformats.org/officeDocument/2006/relationships/customXml" Target="../ink/ink549.xml"/><Relationship Id="rId7" Type="http://schemas.openxmlformats.org/officeDocument/2006/relationships/image" Target="../media/image406.png"/><Relationship Id="rId71" Type="http://schemas.openxmlformats.org/officeDocument/2006/relationships/image" Target="../media/image438.png"/><Relationship Id="rId92" Type="http://schemas.openxmlformats.org/officeDocument/2006/relationships/customXml" Target="../ink/ink522.xml"/><Relationship Id="rId2" Type="http://schemas.openxmlformats.org/officeDocument/2006/relationships/customXml" Target="../ink/ink477.xml"/><Relationship Id="rId29" Type="http://schemas.openxmlformats.org/officeDocument/2006/relationships/image" Target="../media/image417.png"/><Relationship Id="rId24" Type="http://schemas.openxmlformats.org/officeDocument/2006/relationships/customXml" Target="../ink/ink488.xml"/><Relationship Id="rId40" Type="http://schemas.openxmlformats.org/officeDocument/2006/relationships/customXml" Target="../ink/ink496.xml"/><Relationship Id="rId45" Type="http://schemas.openxmlformats.org/officeDocument/2006/relationships/image" Target="../media/image425.png"/><Relationship Id="rId66" Type="http://schemas.openxmlformats.org/officeDocument/2006/relationships/customXml" Target="../ink/ink509.xml"/><Relationship Id="rId87" Type="http://schemas.openxmlformats.org/officeDocument/2006/relationships/image" Target="../media/image446.png"/><Relationship Id="rId110" Type="http://schemas.openxmlformats.org/officeDocument/2006/relationships/customXml" Target="../ink/ink531.xml"/><Relationship Id="rId115" Type="http://schemas.openxmlformats.org/officeDocument/2006/relationships/image" Target="../media/image460.png"/><Relationship Id="rId131" Type="http://schemas.openxmlformats.org/officeDocument/2006/relationships/image" Target="../media/image468.png"/><Relationship Id="rId136" Type="http://schemas.openxmlformats.org/officeDocument/2006/relationships/customXml" Target="../ink/ink544.xml"/><Relationship Id="rId61" Type="http://schemas.openxmlformats.org/officeDocument/2006/relationships/image" Target="../media/image433.png"/><Relationship Id="rId82" Type="http://schemas.openxmlformats.org/officeDocument/2006/relationships/customXml" Target="../ink/ink517.xml"/><Relationship Id="rId19" Type="http://schemas.openxmlformats.org/officeDocument/2006/relationships/image" Target="../media/image412.png"/><Relationship Id="rId14" Type="http://schemas.openxmlformats.org/officeDocument/2006/relationships/customXml" Target="../ink/ink483.xml"/><Relationship Id="rId30" Type="http://schemas.openxmlformats.org/officeDocument/2006/relationships/customXml" Target="../ink/ink491.xml"/><Relationship Id="rId35" Type="http://schemas.openxmlformats.org/officeDocument/2006/relationships/image" Target="../media/image420.png"/><Relationship Id="rId56" Type="http://schemas.openxmlformats.org/officeDocument/2006/relationships/customXml" Target="../ink/ink504.xml"/><Relationship Id="rId77" Type="http://schemas.openxmlformats.org/officeDocument/2006/relationships/image" Target="../media/image441.png"/><Relationship Id="rId100" Type="http://schemas.openxmlformats.org/officeDocument/2006/relationships/customXml" Target="../ink/ink526.xml"/><Relationship Id="rId105" Type="http://schemas.openxmlformats.org/officeDocument/2006/relationships/image" Target="../media/image455.png"/><Relationship Id="rId126" Type="http://schemas.openxmlformats.org/officeDocument/2006/relationships/customXml" Target="../ink/ink539.xml"/><Relationship Id="rId147" Type="http://schemas.openxmlformats.org/officeDocument/2006/relationships/image" Target="../media/image476.png"/><Relationship Id="rId8" Type="http://schemas.openxmlformats.org/officeDocument/2006/relationships/customXml" Target="../ink/ink480.xml"/><Relationship Id="rId51" Type="http://schemas.openxmlformats.org/officeDocument/2006/relationships/image" Target="../media/image428.png"/><Relationship Id="rId72" Type="http://schemas.openxmlformats.org/officeDocument/2006/relationships/customXml" Target="../ink/ink512.xml"/><Relationship Id="rId93" Type="http://schemas.openxmlformats.org/officeDocument/2006/relationships/image" Target="../media/image449.png"/><Relationship Id="rId98" Type="http://schemas.openxmlformats.org/officeDocument/2006/relationships/customXml" Target="../ink/ink525.xml"/><Relationship Id="rId121" Type="http://schemas.openxmlformats.org/officeDocument/2006/relationships/image" Target="../media/image463.png"/><Relationship Id="rId142" Type="http://schemas.openxmlformats.org/officeDocument/2006/relationships/customXml" Target="../ink/ink5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sort" TargetMode="External"/><Relationship Id="rId2" Type="http://schemas.openxmlformats.org/officeDocument/2006/relationships/hyperlink" Target="https://hg.openjdk.java.net/jdk8/jdk8/jdk/file/687fd7c7986d/src/share/classes/java/util/Collection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abs/10.5555/313559.3138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8178-D8D8-4199-8FAD-9B82EFE75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Heap sort</a:t>
            </a:r>
            <a:br>
              <a:rPr lang="en-US" dirty="0"/>
            </a:br>
            <a:r>
              <a:rPr lang="en-US" sz="3600" dirty="0"/>
              <a:t>(+ stable sorts + real-world implementations)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2CFFC-E9C7-41E7-929F-919DA198B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3925" y="5897563"/>
            <a:ext cx="3086099" cy="436562"/>
          </a:xfrm>
        </p:spPr>
        <p:txBody>
          <a:bodyPr>
            <a:normAutofit/>
          </a:bodyPr>
          <a:lstStyle/>
          <a:p>
            <a:r>
              <a:rPr lang="en-US" sz="1400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39784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398-39FE-40D8-BCA5-D7CE135C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heap sort algorithm is simple: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3BC9-E29F-4B8C-88A5-F3453E13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9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Push each element onto a heap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 each element off the heap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AFD2A9-A411-446B-9516-9FF9EEF5D38F}"/>
              </a:ext>
            </a:extLst>
          </p:cNvPr>
          <p:cNvGrpSpPr/>
          <p:nvPr/>
        </p:nvGrpSpPr>
        <p:grpSpPr>
          <a:xfrm>
            <a:off x="324765" y="3601125"/>
            <a:ext cx="617760" cy="321120"/>
            <a:chOff x="324765" y="3785415"/>
            <a:chExt cx="61776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5DD9439-1852-47AA-A49D-FCFD49CCEA52}"/>
                    </a:ext>
                  </a:extLst>
                </p14:cNvPr>
                <p14:cNvContentPartPr/>
                <p14:nvPr/>
              </p14:nvContentPartPr>
              <p14:xfrm>
                <a:off x="324765" y="3785415"/>
                <a:ext cx="223560" cy="241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5DD9439-1852-47AA-A49D-FCFD49CCEA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25" y="3776415"/>
                  <a:ext cx="241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0BA5979-2C50-4436-BD7A-61A029529881}"/>
                    </a:ext>
                  </a:extLst>
                </p14:cNvPr>
                <p14:cNvContentPartPr/>
                <p14:nvPr/>
              </p14:nvContentPartPr>
              <p14:xfrm>
                <a:off x="594765" y="3946695"/>
                <a:ext cx="68760" cy="30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0BA5979-2C50-4436-BD7A-61A0295298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125" y="3938055"/>
                  <a:ext cx="86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9D3CFE-F668-49EF-9C59-527B828A8977}"/>
                    </a:ext>
                  </a:extLst>
                </p14:cNvPr>
                <p14:cNvContentPartPr/>
                <p14:nvPr/>
              </p14:nvContentPartPr>
              <p14:xfrm>
                <a:off x="655965" y="3814935"/>
                <a:ext cx="115200" cy="29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9D3CFE-F668-49EF-9C59-527B828A89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325" y="3805935"/>
                  <a:ext cx="132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2D56F6-36E3-4093-B2D4-C4E5CD5575AA}"/>
                    </a:ext>
                  </a:extLst>
                </p14:cNvPr>
                <p14:cNvContentPartPr/>
                <p14:nvPr/>
              </p14:nvContentPartPr>
              <p14:xfrm>
                <a:off x="879165" y="3908895"/>
                <a:ext cx="63360" cy="5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2D56F6-36E3-4093-B2D4-C4E5CD5575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0165" y="3900255"/>
                  <a:ext cx="8100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B5D7B4-38FF-4457-8B1F-CF4E2FAB72A9}"/>
              </a:ext>
            </a:extLst>
          </p:cNvPr>
          <p:cNvGrpSpPr/>
          <p:nvPr/>
        </p:nvGrpSpPr>
        <p:grpSpPr>
          <a:xfrm>
            <a:off x="1397565" y="3417165"/>
            <a:ext cx="280800" cy="365400"/>
            <a:chOff x="1397565" y="3601455"/>
            <a:chExt cx="28080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82675D-EFB7-4946-A119-316C3E4FDBF6}"/>
                    </a:ext>
                  </a:extLst>
                </p14:cNvPr>
                <p14:cNvContentPartPr/>
                <p14:nvPr/>
              </p14:nvContentPartPr>
              <p14:xfrm>
                <a:off x="1397565" y="3619095"/>
                <a:ext cx="203040" cy="347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82675D-EFB7-4946-A119-316C3E4FDB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8565" y="3610455"/>
                  <a:ext cx="220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2CD0E1-C5F1-4872-933E-899B1C51550F}"/>
                    </a:ext>
                  </a:extLst>
                </p14:cNvPr>
                <p14:cNvContentPartPr/>
                <p14:nvPr/>
              </p14:nvContentPartPr>
              <p14:xfrm>
                <a:off x="1480365" y="3601455"/>
                <a:ext cx="198000" cy="41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2CD0E1-C5F1-4872-933E-899B1C5155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71365" y="3592815"/>
                  <a:ext cx="21564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D6F51C-FD4E-4CF4-ABFA-1935B473C2F9}"/>
                  </a:ext>
                </a:extLst>
              </p14:cNvPr>
              <p14:cNvContentPartPr/>
              <p14:nvPr/>
            </p14:nvContentPartPr>
            <p14:xfrm>
              <a:off x="2008845" y="3387285"/>
              <a:ext cx="213120" cy="351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D6F51C-FD4E-4CF4-ABFA-1935B473C2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0205" y="3378645"/>
                <a:ext cx="2307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0623B80-7AB1-474F-93F5-69E80CF2C831}"/>
                  </a:ext>
                </a:extLst>
              </p14:cNvPr>
              <p14:cNvContentPartPr/>
              <p14:nvPr/>
            </p14:nvContentPartPr>
            <p14:xfrm>
              <a:off x="2571525" y="3393045"/>
              <a:ext cx="249840" cy="320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0623B80-7AB1-474F-93F5-69E80CF2C8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62885" y="3384405"/>
                <a:ext cx="2674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ED870E-6BB2-43DD-AAAB-A0C9AF1C617F}"/>
                  </a:ext>
                </a:extLst>
              </p14:cNvPr>
              <p14:cNvContentPartPr/>
              <p14:nvPr/>
            </p14:nvContentPartPr>
            <p14:xfrm>
              <a:off x="3296565" y="3376125"/>
              <a:ext cx="12960" cy="352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ED870E-6BB2-43DD-AAAB-A0C9AF1C61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7565" y="3367485"/>
                <a:ext cx="306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4367CEF-DAF1-444F-A25A-345BC6DDF717}"/>
                  </a:ext>
                </a:extLst>
              </p14:cNvPr>
              <p14:cNvContentPartPr/>
              <p14:nvPr/>
            </p14:nvContentPartPr>
            <p14:xfrm>
              <a:off x="3638565" y="3355965"/>
              <a:ext cx="200160" cy="40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4367CEF-DAF1-444F-A25A-345BC6DDF7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29565" y="3347325"/>
                <a:ext cx="217800" cy="41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96A96E7-2FDC-43E4-894A-F2DE8409C946}"/>
              </a:ext>
            </a:extLst>
          </p:cNvPr>
          <p:cNvGrpSpPr/>
          <p:nvPr/>
        </p:nvGrpSpPr>
        <p:grpSpPr>
          <a:xfrm>
            <a:off x="4442805" y="3408165"/>
            <a:ext cx="501120" cy="339120"/>
            <a:chOff x="4442805" y="3592455"/>
            <a:chExt cx="50112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45309E-F3C8-439C-A92D-CEA4B47337A9}"/>
                    </a:ext>
                  </a:extLst>
                </p14:cNvPr>
                <p14:cNvContentPartPr/>
                <p14:nvPr/>
              </p14:nvContentPartPr>
              <p14:xfrm>
                <a:off x="4442805" y="3728895"/>
                <a:ext cx="419400" cy="1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45309E-F3C8-439C-A92D-CEA4B47337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34165" y="3719895"/>
                  <a:ext cx="437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0039F4-7A01-4AD2-9113-235D5B35F9FA}"/>
                    </a:ext>
                  </a:extLst>
                </p14:cNvPr>
                <p14:cNvContentPartPr/>
                <p14:nvPr/>
              </p14:nvContentPartPr>
              <p14:xfrm>
                <a:off x="4694805" y="3592455"/>
                <a:ext cx="249120" cy="33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0039F4-7A01-4AD2-9113-235D5B35F9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86165" y="3583815"/>
                  <a:ext cx="26676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78AC6D-B115-4085-8D5D-6383ED499639}"/>
              </a:ext>
            </a:extLst>
          </p:cNvPr>
          <p:cNvGrpSpPr/>
          <p:nvPr/>
        </p:nvGrpSpPr>
        <p:grpSpPr>
          <a:xfrm>
            <a:off x="7601445" y="3346245"/>
            <a:ext cx="689760" cy="379440"/>
            <a:chOff x="7601445" y="3530535"/>
            <a:chExt cx="68976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CEEBE40-F52A-44D0-A7D7-822937C37EC8}"/>
                    </a:ext>
                  </a:extLst>
                </p14:cNvPr>
                <p14:cNvContentPartPr/>
                <p14:nvPr/>
              </p14:nvContentPartPr>
              <p14:xfrm>
                <a:off x="7601445" y="3700455"/>
                <a:ext cx="635760" cy="81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CEEBE40-F52A-44D0-A7D7-822937C37E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92805" y="3691815"/>
                  <a:ext cx="653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3E2A58-08C5-4E31-9864-E7A9FCCDF65C}"/>
                    </a:ext>
                  </a:extLst>
                </p14:cNvPr>
                <p14:cNvContentPartPr/>
                <p14:nvPr/>
              </p14:nvContentPartPr>
              <p14:xfrm>
                <a:off x="8023365" y="3530535"/>
                <a:ext cx="267840" cy="37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3E2A58-08C5-4E31-9864-E7A9FCCDF6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14365" y="3521535"/>
                  <a:ext cx="285480" cy="39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FAC4DF3-C32B-4B1E-B939-B874FFE80A2E}"/>
                  </a:ext>
                </a:extLst>
              </p14:cNvPr>
              <p14:cNvContentPartPr/>
              <p14:nvPr/>
            </p14:nvContentPartPr>
            <p14:xfrm>
              <a:off x="9088965" y="3428325"/>
              <a:ext cx="72000" cy="285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FAC4DF3-C32B-4B1E-B939-B874FFE80A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79965" y="3419325"/>
                <a:ext cx="896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26DF8A0-9703-4E2F-9A39-7A7B18BE4FF0}"/>
                  </a:ext>
                </a:extLst>
              </p14:cNvPr>
              <p14:cNvContentPartPr/>
              <p14:nvPr/>
            </p14:nvContentPartPr>
            <p14:xfrm>
              <a:off x="9613845" y="3373245"/>
              <a:ext cx="228600" cy="301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26DF8A0-9703-4E2F-9A39-7A7B18BE4F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05205" y="3364245"/>
                <a:ext cx="24624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5DA3D994-9752-4F58-B59E-9E010CE1BAB6}"/>
              </a:ext>
            </a:extLst>
          </p:cNvPr>
          <p:cNvGrpSpPr/>
          <p:nvPr/>
        </p:nvGrpSpPr>
        <p:grpSpPr>
          <a:xfrm>
            <a:off x="10237005" y="3236805"/>
            <a:ext cx="308160" cy="389880"/>
            <a:chOff x="10237005" y="3421095"/>
            <a:chExt cx="30816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F62DB3-2CEE-4B41-8BCE-6986A075D5E8}"/>
                    </a:ext>
                  </a:extLst>
                </p14:cNvPr>
                <p14:cNvContentPartPr/>
                <p14:nvPr/>
              </p14:nvContentPartPr>
              <p14:xfrm>
                <a:off x="10239525" y="3592455"/>
                <a:ext cx="140760" cy="218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F62DB3-2CEE-4B41-8BCE-6986A075D5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0885" y="3583815"/>
                  <a:ext cx="158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FFA5B0-E7D5-4880-8FF2-D3DEC7FD939C}"/>
                    </a:ext>
                  </a:extLst>
                </p14:cNvPr>
                <p14:cNvContentPartPr/>
                <p14:nvPr/>
              </p14:nvContentPartPr>
              <p14:xfrm>
                <a:off x="10237005" y="3421095"/>
                <a:ext cx="308160" cy="213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FFA5B0-E7D5-4880-8FF2-D3DEC7FD93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28005" y="3412095"/>
                  <a:ext cx="32580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5A40A56-495A-4363-A2A3-6D45892B0C58}"/>
                  </a:ext>
                </a:extLst>
              </p14:cNvPr>
              <p14:cNvContentPartPr/>
              <p14:nvPr/>
            </p14:nvContentPartPr>
            <p14:xfrm>
              <a:off x="10870245" y="3273165"/>
              <a:ext cx="131400" cy="325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5A40A56-495A-4363-A2A3-6D45892B0C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61605" y="3264525"/>
                <a:ext cx="1490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6795C2-3A33-4550-A1AE-D2FCF75A35FC}"/>
                  </a:ext>
                </a:extLst>
              </p14:cNvPr>
              <p14:cNvContentPartPr/>
              <p14:nvPr/>
            </p14:nvContentPartPr>
            <p14:xfrm>
              <a:off x="11396565" y="3280725"/>
              <a:ext cx="144000" cy="317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6795C2-3A33-4550-A1AE-D2FCF75A35F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387565" y="3272085"/>
                <a:ext cx="161640" cy="3355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4869F7F-9EDB-45EF-9198-15B64B4E6CBF}"/>
              </a:ext>
            </a:extLst>
          </p:cNvPr>
          <p:cNvSpPr txBox="1"/>
          <p:nvPr/>
        </p:nvSpPr>
        <p:spPr>
          <a:xfrm>
            <a:off x="324765" y="5511900"/>
            <a:ext cx="1121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Assume we wish to sort in ascending order. Then we can use either a max heap or a min heap. With the min heap, fill the final array from left to right. With the max heap, fill the final array from right to left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414AC3D-BFF5-4332-8471-F3BC316FE1E1}"/>
                  </a:ext>
                </a:extLst>
              </p14:cNvPr>
              <p14:cNvContentPartPr/>
              <p14:nvPr/>
            </p14:nvContentPartPr>
            <p14:xfrm>
              <a:off x="6254685" y="3056775"/>
              <a:ext cx="154080" cy="242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414AC3D-BFF5-4332-8471-F3BC316FE1E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45685" y="3047775"/>
                <a:ext cx="17172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0C60C37-0D53-488B-9B95-53E6161B0783}"/>
              </a:ext>
            </a:extLst>
          </p:cNvPr>
          <p:cNvGrpSpPr/>
          <p:nvPr/>
        </p:nvGrpSpPr>
        <p:grpSpPr>
          <a:xfrm>
            <a:off x="5589405" y="3453885"/>
            <a:ext cx="1321560" cy="1660290"/>
            <a:chOff x="5589405" y="3453885"/>
            <a:chExt cx="1321560" cy="166029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6CF22D-5F1C-4D98-A58E-472FF5EBC9C2}"/>
                    </a:ext>
                  </a:extLst>
                </p14:cNvPr>
                <p14:cNvContentPartPr/>
                <p14:nvPr/>
              </p14:nvContentPartPr>
              <p14:xfrm>
                <a:off x="6039405" y="3490965"/>
                <a:ext cx="148680" cy="35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6CF22D-5F1C-4D98-A58E-472FF5EBC9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30765" y="3482325"/>
                  <a:ext cx="1663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1916F1-DBDA-4149-B08E-968139DB96DD}"/>
                    </a:ext>
                  </a:extLst>
                </p14:cNvPr>
                <p14:cNvContentPartPr/>
                <p14:nvPr/>
              </p14:nvContentPartPr>
              <p14:xfrm>
                <a:off x="6496605" y="3453885"/>
                <a:ext cx="284760" cy="25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1916F1-DBDA-4149-B08E-968139DB96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87965" y="3444885"/>
                  <a:ext cx="302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7544AB-FDFE-4769-8D9B-DD6B89C81239}"/>
                    </a:ext>
                  </a:extLst>
                </p14:cNvPr>
                <p14:cNvContentPartPr/>
                <p14:nvPr/>
              </p14:nvContentPartPr>
              <p14:xfrm>
                <a:off x="6061005" y="4316085"/>
                <a:ext cx="200160" cy="274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7544AB-FDFE-4769-8D9B-DD6B89C8123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52365" y="4307085"/>
                  <a:ext cx="217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075C2E-6271-4F08-AFEF-88EBCCB55010}"/>
                    </a:ext>
                  </a:extLst>
                </p14:cNvPr>
                <p14:cNvContentPartPr/>
                <p14:nvPr/>
              </p14:nvContentPartPr>
              <p14:xfrm>
                <a:off x="5683725" y="4433805"/>
                <a:ext cx="115200" cy="310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075C2E-6271-4F08-AFEF-88EBCCB5501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74725" y="4425165"/>
                  <a:ext cx="132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ECB4AC-3C3B-4E41-9E68-9504CB9E8CCA}"/>
                    </a:ext>
                  </a:extLst>
                </p14:cNvPr>
                <p14:cNvContentPartPr/>
                <p14:nvPr/>
              </p14:nvContentPartPr>
              <p14:xfrm>
                <a:off x="5902605" y="3905295"/>
                <a:ext cx="123120" cy="261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ECB4AC-3C3B-4E41-9E68-9504CB9E8C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93965" y="3896655"/>
                  <a:ext cx="140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D125F1-3CD7-4E33-881C-985C12C327CB}"/>
                    </a:ext>
                  </a:extLst>
                </p14:cNvPr>
                <p14:cNvContentPartPr/>
                <p14:nvPr/>
              </p14:nvContentPartPr>
              <p14:xfrm>
                <a:off x="6699285" y="3849495"/>
                <a:ext cx="211680" cy="25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D125F1-3CD7-4E33-881C-985C12C327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90285" y="3840495"/>
                  <a:ext cx="229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D3E2D3C-4CF1-430D-AE62-1665F4B52DA5}"/>
                    </a:ext>
                  </a:extLst>
                </p14:cNvPr>
                <p14:cNvContentPartPr/>
                <p14:nvPr/>
              </p14:nvContentPartPr>
              <p14:xfrm>
                <a:off x="5589405" y="4850655"/>
                <a:ext cx="41760" cy="263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D3E2D3C-4CF1-430D-AE62-1665F4B52D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80765" y="4841655"/>
                  <a:ext cx="594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C2C444-13C7-41C2-AE96-A85DE726B0E4}"/>
                    </a:ext>
                  </a:extLst>
                </p14:cNvPr>
                <p14:cNvContentPartPr/>
                <p14:nvPr/>
              </p14:nvContentPartPr>
              <p14:xfrm>
                <a:off x="6213645" y="4751655"/>
                <a:ext cx="150120" cy="217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C2C444-13C7-41C2-AE96-A85DE726B0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05005" y="4743015"/>
                  <a:ext cx="167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ABC020B-6910-413D-B56A-B94FCD00F24E}"/>
                    </a:ext>
                  </a:extLst>
                </p14:cNvPr>
                <p14:cNvContentPartPr/>
                <p14:nvPr/>
              </p14:nvContentPartPr>
              <p14:xfrm>
                <a:off x="6232005" y="4699095"/>
                <a:ext cx="194400" cy="63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ABC020B-6910-413D-B56A-B94FCD00F2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23365" y="4690455"/>
                  <a:ext cx="212040" cy="8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643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8207-EDC8-4DB7-8D7F-27D0F70C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8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textbook suggests a better way to build the heap, but this does not improve the overall 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D3E7-31A6-44FB-96AA-2FCA9BBD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3226"/>
            <a:ext cx="10515600" cy="1047750"/>
          </a:xfrm>
        </p:spPr>
        <p:txBody>
          <a:bodyPr/>
          <a:lstStyle/>
          <a:p>
            <a:r>
              <a:rPr lang="en-US" dirty="0"/>
              <a:t>To build the heap in only linear time: construct it from the bottom of the tree rather than the 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9371E-3BBE-423B-AA7E-995847BDF62A}"/>
              </a:ext>
            </a:extLst>
          </p:cNvPr>
          <p:cNvSpPr txBox="1"/>
          <p:nvPr/>
        </p:nvSpPr>
        <p:spPr>
          <a:xfrm>
            <a:off x="3228975" y="306425"/>
            <a:ext cx="506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[this slide optional – not on the exam or homework]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EA3F47-207D-41C2-8975-F9D5F020DC50}"/>
              </a:ext>
            </a:extLst>
          </p:cNvPr>
          <p:cNvGrpSpPr/>
          <p:nvPr/>
        </p:nvGrpSpPr>
        <p:grpSpPr>
          <a:xfrm>
            <a:off x="389565" y="4514055"/>
            <a:ext cx="632160" cy="393120"/>
            <a:chOff x="389565" y="4514055"/>
            <a:chExt cx="6321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DC07945-91BD-4D82-A084-8A2F9A37D1C9}"/>
                    </a:ext>
                  </a:extLst>
                </p14:cNvPr>
                <p14:cNvContentPartPr/>
                <p14:nvPr/>
              </p14:nvContentPartPr>
              <p14:xfrm>
                <a:off x="389565" y="4514055"/>
                <a:ext cx="209160" cy="257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DC07945-91BD-4D82-A084-8A2F9A37D1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0925" y="4505055"/>
                  <a:ext cx="226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4E6637-612A-4C27-9D70-05889249CFAC}"/>
                    </a:ext>
                  </a:extLst>
                </p14:cNvPr>
                <p14:cNvContentPartPr/>
                <p14:nvPr/>
              </p14:nvContentPartPr>
              <p14:xfrm>
                <a:off x="641565" y="4652295"/>
                <a:ext cx="57960" cy="23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4E6637-612A-4C27-9D70-05889249CF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2925" y="4643295"/>
                  <a:ext cx="75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FD8809-59B7-43E4-B8E9-2B2DD068D8F9}"/>
                    </a:ext>
                  </a:extLst>
                </p14:cNvPr>
                <p14:cNvContentPartPr/>
                <p14:nvPr/>
              </p14:nvContentPartPr>
              <p14:xfrm>
                <a:off x="695565" y="4545735"/>
                <a:ext cx="160200" cy="361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FD8809-59B7-43E4-B8E9-2B2DD068D8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6925" y="4537095"/>
                  <a:ext cx="177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ECD5DA-EE38-4F3E-802A-46969271C9F8}"/>
                    </a:ext>
                  </a:extLst>
                </p14:cNvPr>
                <p14:cNvContentPartPr/>
                <p14:nvPr/>
              </p14:nvContentPartPr>
              <p14:xfrm>
                <a:off x="978165" y="4652655"/>
                <a:ext cx="43560" cy="7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ECD5DA-EE38-4F3E-802A-46969271C9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9165" y="4644015"/>
                  <a:ext cx="612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E8348F-4395-4396-A5CD-1E7382506BD0}"/>
              </a:ext>
            </a:extLst>
          </p:cNvPr>
          <p:cNvGrpSpPr/>
          <p:nvPr/>
        </p:nvGrpSpPr>
        <p:grpSpPr>
          <a:xfrm>
            <a:off x="1449045" y="4273215"/>
            <a:ext cx="710280" cy="476280"/>
            <a:chOff x="1449045" y="4273215"/>
            <a:chExt cx="71028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1996E7-99A6-417B-92EC-62193B307E16}"/>
                    </a:ext>
                  </a:extLst>
                </p14:cNvPr>
                <p14:cNvContentPartPr/>
                <p14:nvPr/>
              </p14:nvContentPartPr>
              <p14:xfrm>
                <a:off x="1449045" y="4416135"/>
                <a:ext cx="184680" cy="33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1996E7-99A6-417B-92EC-62193B307E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40405" y="4407135"/>
                  <a:ext cx="2023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04FB28-7BAF-4EE4-A076-F2F0F87943CC}"/>
                    </a:ext>
                  </a:extLst>
                </p14:cNvPr>
                <p14:cNvContentPartPr/>
                <p14:nvPr/>
              </p14:nvContentPartPr>
              <p14:xfrm>
                <a:off x="1503765" y="4308135"/>
                <a:ext cx="282960" cy="10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04FB28-7BAF-4EE4-A076-F2F0F87943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4765" y="4299135"/>
                  <a:ext cx="300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2A75D7-E4C0-4E87-972B-857FCB1ABA5B}"/>
                    </a:ext>
                  </a:extLst>
                </p14:cNvPr>
                <p14:cNvContentPartPr/>
                <p14:nvPr/>
              </p14:nvContentPartPr>
              <p14:xfrm>
                <a:off x="1978965" y="4273215"/>
                <a:ext cx="180360" cy="382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2A75D7-E4C0-4E87-972B-857FCB1ABA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69965" y="4264215"/>
                  <a:ext cx="19800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7C2A17-4FF4-4B71-B7FF-80C429483853}"/>
              </a:ext>
            </a:extLst>
          </p:cNvPr>
          <p:cNvGrpSpPr/>
          <p:nvPr/>
        </p:nvGrpSpPr>
        <p:grpSpPr>
          <a:xfrm>
            <a:off x="2425365" y="4363935"/>
            <a:ext cx="545760" cy="309960"/>
            <a:chOff x="2425365" y="4363935"/>
            <a:chExt cx="54576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A0440A-50DD-447C-99C0-A5DEBF4AB2BF}"/>
                    </a:ext>
                  </a:extLst>
                </p14:cNvPr>
                <p14:cNvContentPartPr/>
                <p14:nvPr/>
              </p14:nvContentPartPr>
              <p14:xfrm>
                <a:off x="2425365" y="4396335"/>
                <a:ext cx="240840" cy="277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A0440A-50DD-447C-99C0-A5DEBF4AB2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16365" y="4387695"/>
                  <a:ext cx="258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D8FC3F-9DD8-4D83-8E8D-AEDBD7BF68C3}"/>
                    </a:ext>
                  </a:extLst>
                </p14:cNvPr>
                <p14:cNvContentPartPr/>
                <p14:nvPr/>
              </p14:nvContentPartPr>
              <p14:xfrm>
                <a:off x="2837565" y="4363935"/>
                <a:ext cx="133560" cy="29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D8FC3F-9DD8-4D83-8E8D-AEDBD7BF68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28565" y="4354935"/>
                  <a:ext cx="15120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50D636-36B3-4453-B020-B050169AF2E4}"/>
              </a:ext>
            </a:extLst>
          </p:cNvPr>
          <p:cNvGrpSpPr/>
          <p:nvPr/>
        </p:nvGrpSpPr>
        <p:grpSpPr>
          <a:xfrm>
            <a:off x="3247605" y="4264215"/>
            <a:ext cx="1091520" cy="379800"/>
            <a:chOff x="3247605" y="4264215"/>
            <a:chExt cx="109152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C34BAC-E021-4B9D-AC5F-AB7432859C05}"/>
                    </a:ext>
                  </a:extLst>
                </p14:cNvPr>
                <p14:cNvContentPartPr/>
                <p14:nvPr/>
              </p14:nvContentPartPr>
              <p14:xfrm>
                <a:off x="3247605" y="4352415"/>
                <a:ext cx="123840" cy="29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C34BAC-E021-4B9D-AC5F-AB7432859C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8605" y="4343415"/>
                  <a:ext cx="141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0831A4-0F6B-4106-AF4E-4D72B21933BA}"/>
                    </a:ext>
                  </a:extLst>
                </p14:cNvPr>
                <p14:cNvContentPartPr/>
                <p14:nvPr/>
              </p14:nvContentPartPr>
              <p14:xfrm>
                <a:off x="3552885" y="4352055"/>
                <a:ext cx="262080" cy="209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0831A4-0F6B-4106-AF4E-4D72B21933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4245" y="4343055"/>
                  <a:ext cx="279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3065F3-6397-4460-B0CD-3E08E0DBA235}"/>
                    </a:ext>
                  </a:extLst>
                </p14:cNvPr>
                <p14:cNvContentPartPr/>
                <p14:nvPr/>
              </p14:nvContentPartPr>
              <p14:xfrm>
                <a:off x="3674565" y="4356735"/>
                <a:ext cx="86400" cy="239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3065F3-6397-4460-B0CD-3E08E0DBA2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5925" y="4347735"/>
                  <a:ext cx="104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CCC2D5-9401-478D-84D2-6237B93331DF}"/>
                    </a:ext>
                  </a:extLst>
                </p14:cNvPr>
                <p14:cNvContentPartPr/>
                <p14:nvPr/>
              </p14:nvContentPartPr>
              <p14:xfrm>
                <a:off x="3955365" y="4264215"/>
                <a:ext cx="383760" cy="332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CCC2D5-9401-478D-84D2-6237B93331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46365" y="4255215"/>
                  <a:ext cx="40140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C2C08B-F184-4794-8BC1-7233D65FDE1C}"/>
              </a:ext>
            </a:extLst>
          </p:cNvPr>
          <p:cNvGrpSpPr/>
          <p:nvPr/>
        </p:nvGrpSpPr>
        <p:grpSpPr>
          <a:xfrm>
            <a:off x="4658805" y="4282575"/>
            <a:ext cx="587520" cy="312480"/>
            <a:chOff x="4658805" y="4282575"/>
            <a:chExt cx="58752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8AE4F0C-D646-46AB-A93B-DC1A5855B41E}"/>
                    </a:ext>
                  </a:extLst>
                </p14:cNvPr>
                <p14:cNvContentPartPr/>
                <p14:nvPr/>
              </p14:nvContentPartPr>
              <p14:xfrm>
                <a:off x="4658805" y="4415775"/>
                <a:ext cx="543960" cy="33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8AE4F0C-D646-46AB-A93B-DC1A5855B4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9805" y="4406775"/>
                  <a:ext cx="561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5D8640-5E83-4B34-B274-C3BA8F647DCB}"/>
                    </a:ext>
                  </a:extLst>
                </p14:cNvPr>
                <p14:cNvContentPartPr/>
                <p14:nvPr/>
              </p14:nvContentPartPr>
              <p14:xfrm>
                <a:off x="5085405" y="4282575"/>
                <a:ext cx="160920" cy="31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5D8640-5E83-4B34-B274-C3BA8F647D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76405" y="4273575"/>
                  <a:ext cx="178560" cy="33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E403D7-1CB3-4332-B750-E4D86932CF1D}"/>
                  </a:ext>
                </a:extLst>
              </p14:cNvPr>
              <p14:cNvContentPartPr/>
              <p14:nvPr/>
            </p14:nvContentPartPr>
            <p14:xfrm>
              <a:off x="6732405" y="4838415"/>
              <a:ext cx="168840" cy="229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E403D7-1CB3-4332-B750-E4D86932CF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23765" y="4829775"/>
                <a:ext cx="1864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2867D6-C479-4020-A1F8-B9F35C464E53}"/>
                  </a:ext>
                </a:extLst>
              </p14:cNvPr>
              <p14:cNvContentPartPr/>
              <p14:nvPr/>
            </p14:nvContentPartPr>
            <p14:xfrm>
              <a:off x="7295445" y="4834455"/>
              <a:ext cx="83520" cy="289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2867D6-C479-4020-A1F8-B9F35C464E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86805" y="4825455"/>
                <a:ext cx="10116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91D5001-7576-4624-845F-E372852E6B61}"/>
              </a:ext>
            </a:extLst>
          </p:cNvPr>
          <p:cNvGrpSpPr/>
          <p:nvPr/>
        </p:nvGrpSpPr>
        <p:grpSpPr>
          <a:xfrm>
            <a:off x="5688405" y="4248735"/>
            <a:ext cx="716760" cy="895320"/>
            <a:chOff x="5688405" y="4248735"/>
            <a:chExt cx="716760" cy="89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DE7C64-2DDD-481D-95BB-12E96921DF84}"/>
                    </a:ext>
                  </a:extLst>
                </p14:cNvPr>
                <p14:cNvContentPartPr/>
                <p14:nvPr/>
              </p14:nvContentPartPr>
              <p14:xfrm>
                <a:off x="5688405" y="4908615"/>
                <a:ext cx="111240" cy="235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DE7C64-2DDD-481D-95BB-12E96921DF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79405" y="4899975"/>
                  <a:ext cx="128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BCC451-8FF4-439F-A8F8-48B4BCE579C6}"/>
                    </a:ext>
                  </a:extLst>
                </p14:cNvPr>
                <p14:cNvContentPartPr/>
                <p14:nvPr/>
              </p14:nvContentPartPr>
              <p14:xfrm>
                <a:off x="5710005" y="4795215"/>
                <a:ext cx="281160" cy="125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BCC451-8FF4-439F-A8F8-48B4BCE579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01365" y="4786575"/>
                  <a:ext cx="29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4B91BA-87CE-430D-A16A-ECA907CE0980}"/>
                    </a:ext>
                  </a:extLst>
                </p14:cNvPr>
                <p14:cNvContentPartPr/>
                <p14:nvPr/>
              </p14:nvContentPartPr>
              <p14:xfrm>
                <a:off x="6231645" y="4879815"/>
                <a:ext cx="173520" cy="239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4B91BA-87CE-430D-A16A-ECA907CE09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3005" y="4871175"/>
                  <a:ext cx="191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AFE4BC-B4E5-4FDC-9773-5A90650EDCE7}"/>
                    </a:ext>
                  </a:extLst>
                </p14:cNvPr>
                <p14:cNvContentPartPr/>
                <p14:nvPr/>
              </p14:nvContentPartPr>
              <p14:xfrm>
                <a:off x="5893245" y="4435215"/>
                <a:ext cx="195120" cy="222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AFE4BC-B4E5-4FDC-9773-5A90650EDC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4245" y="4426215"/>
                  <a:ext cx="212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7EFAC2-7E3D-4257-90B7-29D41C3873E8}"/>
                    </a:ext>
                  </a:extLst>
                </p14:cNvPr>
                <p14:cNvContentPartPr/>
                <p14:nvPr/>
              </p14:nvContentPartPr>
              <p14:xfrm>
                <a:off x="6127605" y="4248735"/>
                <a:ext cx="67680" cy="14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7EFAC2-7E3D-4257-90B7-29D41C3873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18965" y="4239735"/>
                  <a:ext cx="85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288357-8CAA-4C00-80B5-4B4648ADCCA8}"/>
                    </a:ext>
                  </a:extLst>
                </p14:cNvPr>
                <p14:cNvContentPartPr/>
                <p14:nvPr/>
              </p14:nvContentPartPr>
              <p14:xfrm>
                <a:off x="6190605" y="4428735"/>
                <a:ext cx="5760" cy="19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288357-8CAA-4C00-80B5-4B4648ADCC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81965" y="4419735"/>
                  <a:ext cx="23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CC693C-B56D-40DD-AFA2-A128B1D186ED}"/>
                    </a:ext>
                  </a:extLst>
                </p14:cNvPr>
                <p14:cNvContentPartPr/>
                <p14:nvPr/>
              </p14:nvContentPartPr>
              <p14:xfrm>
                <a:off x="6192045" y="4519815"/>
                <a:ext cx="88920" cy="182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CC693C-B56D-40DD-AFA2-A128B1D186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83405" y="4510815"/>
                  <a:ext cx="10656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5D5C2E-2230-4405-ACEF-8480E9797305}"/>
              </a:ext>
            </a:extLst>
          </p:cNvPr>
          <p:cNvGrpSpPr/>
          <p:nvPr/>
        </p:nvGrpSpPr>
        <p:grpSpPr>
          <a:xfrm>
            <a:off x="6809805" y="4256655"/>
            <a:ext cx="345960" cy="408960"/>
            <a:chOff x="6809805" y="4256655"/>
            <a:chExt cx="34596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59407F-101E-460F-A555-37B757CC11D2}"/>
                    </a:ext>
                  </a:extLst>
                </p14:cNvPr>
                <p14:cNvContentPartPr/>
                <p14:nvPr/>
              </p14:nvContentPartPr>
              <p14:xfrm>
                <a:off x="6901245" y="4256655"/>
                <a:ext cx="84600" cy="149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59407F-101E-460F-A555-37B757CC11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92605" y="4247655"/>
                  <a:ext cx="102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4F9FB6-5DFB-4064-9325-99904E0A6669}"/>
                    </a:ext>
                  </a:extLst>
                </p14:cNvPr>
                <p14:cNvContentPartPr/>
                <p14:nvPr/>
              </p14:nvContentPartPr>
              <p14:xfrm>
                <a:off x="6988005" y="4447815"/>
                <a:ext cx="12960" cy="1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4F9FB6-5DFB-4064-9325-99904E0A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79365" y="4438815"/>
                  <a:ext cx="30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2004050-ABB7-48FA-AB45-2CC571766DC4}"/>
                    </a:ext>
                  </a:extLst>
                </p14:cNvPr>
                <p14:cNvContentPartPr/>
                <p14:nvPr/>
              </p14:nvContentPartPr>
              <p14:xfrm>
                <a:off x="6809805" y="4549695"/>
                <a:ext cx="49320" cy="115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2004050-ABB7-48FA-AB45-2CC571766D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00805" y="4540695"/>
                  <a:ext cx="66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6AEC40-CE6C-4FB5-AE83-83EA1A4CDC9E}"/>
                    </a:ext>
                  </a:extLst>
                </p14:cNvPr>
                <p14:cNvContentPartPr/>
                <p14:nvPr/>
              </p14:nvContentPartPr>
              <p14:xfrm>
                <a:off x="7085205" y="4486335"/>
                <a:ext cx="70560" cy="14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6AEC40-CE6C-4FB5-AE83-83EA1A4CDC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76565" y="4477695"/>
                  <a:ext cx="882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0C4386-A18C-4DBB-A646-951848AE27AD}"/>
              </a:ext>
            </a:extLst>
          </p:cNvPr>
          <p:cNvGrpSpPr/>
          <p:nvPr/>
        </p:nvGrpSpPr>
        <p:grpSpPr>
          <a:xfrm>
            <a:off x="6284925" y="3584535"/>
            <a:ext cx="572040" cy="561600"/>
            <a:chOff x="6284925" y="3584535"/>
            <a:chExt cx="57204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0E26B3-2D55-4CF2-A59A-E262F296EF9C}"/>
                    </a:ext>
                  </a:extLst>
                </p14:cNvPr>
                <p14:cNvContentPartPr/>
                <p14:nvPr/>
              </p14:nvContentPartPr>
              <p14:xfrm>
                <a:off x="6284925" y="3895215"/>
                <a:ext cx="170280" cy="2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0E26B3-2D55-4CF2-A59A-E262F296EF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76285" y="3886575"/>
                  <a:ext cx="187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37B832-1AA5-460D-9A73-B1CC31B330B4}"/>
                    </a:ext>
                  </a:extLst>
                </p14:cNvPr>
                <p14:cNvContentPartPr/>
                <p14:nvPr/>
              </p14:nvContentPartPr>
              <p14:xfrm>
                <a:off x="6655005" y="3884775"/>
                <a:ext cx="201960" cy="21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37B832-1AA5-460D-9A73-B1CC31B330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46365" y="3875775"/>
                  <a:ext cx="219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CCDE32-5CF4-4BB3-AFAE-D4CEF26D1036}"/>
                    </a:ext>
                  </a:extLst>
                </p14:cNvPr>
                <p14:cNvContentPartPr/>
                <p14:nvPr/>
              </p14:nvContentPartPr>
              <p14:xfrm>
                <a:off x="6421005" y="3584535"/>
                <a:ext cx="120240" cy="19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CCDE32-5CF4-4BB3-AFAE-D4CEF26D10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12365" y="3575535"/>
                  <a:ext cx="137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9B7BA7-3169-44C5-951D-11EC0345BA58}"/>
                    </a:ext>
                  </a:extLst>
                </p14:cNvPr>
                <p14:cNvContentPartPr/>
                <p14:nvPr/>
              </p14:nvContentPartPr>
              <p14:xfrm>
                <a:off x="6539805" y="3835095"/>
                <a:ext cx="11160" cy="16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9B7BA7-3169-44C5-951D-11EC0345BA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31165" y="3826095"/>
                  <a:ext cx="288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4C96CE-8A26-4202-9CBE-6AA98B1552F3}"/>
              </a:ext>
            </a:extLst>
          </p:cNvPr>
          <p:cNvGrpSpPr/>
          <p:nvPr/>
        </p:nvGrpSpPr>
        <p:grpSpPr>
          <a:xfrm>
            <a:off x="7794765" y="4283295"/>
            <a:ext cx="579240" cy="340920"/>
            <a:chOff x="7794765" y="4283295"/>
            <a:chExt cx="5792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FE8C0F-7279-4B2D-B4DF-3F19402CF750}"/>
                    </a:ext>
                  </a:extLst>
                </p14:cNvPr>
                <p14:cNvContentPartPr/>
                <p14:nvPr/>
              </p14:nvContentPartPr>
              <p14:xfrm>
                <a:off x="7794765" y="4455735"/>
                <a:ext cx="501120" cy="50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FE8C0F-7279-4B2D-B4DF-3F19402CF7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85765" y="4446735"/>
                  <a:ext cx="518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DCD8B5-A1B9-4454-AA88-4625EB1879F4}"/>
                    </a:ext>
                  </a:extLst>
                </p14:cNvPr>
                <p14:cNvContentPartPr/>
                <p14:nvPr/>
              </p14:nvContentPartPr>
              <p14:xfrm>
                <a:off x="8118405" y="4283295"/>
                <a:ext cx="255600" cy="340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DCD8B5-A1B9-4454-AA88-4625EB1879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09765" y="4274655"/>
                  <a:ext cx="27324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CED69DB-F877-4B4B-B98B-600B06F8716C}"/>
              </a:ext>
            </a:extLst>
          </p:cNvPr>
          <p:cNvGrpSpPr/>
          <p:nvPr/>
        </p:nvGrpSpPr>
        <p:grpSpPr>
          <a:xfrm>
            <a:off x="9320085" y="3681015"/>
            <a:ext cx="271080" cy="582840"/>
            <a:chOff x="9320085" y="3681015"/>
            <a:chExt cx="27108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C2072F3-8A47-45BC-B309-9945AF5B602B}"/>
                    </a:ext>
                  </a:extLst>
                </p14:cNvPr>
                <p14:cNvContentPartPr/>
                <p14:nvPr/>
              </p14:nvContentPartPr>
              <p14:xfrm>
                <a:off x="9486405" y="3681015"/>
                <a:ext cx="104760" cy="163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C2072F3-8A47-45BC-B309-9945AF5B60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77405" y="3672375"/>
                  <a:ext cx="122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CB6604-3EC0-4138-AE40-489BE02D196F}"/>
                    </a:ext>
                  </a:extLst>
                </p14:cNvPr>
                <p14:cNvContentPartPr/>
                <p14:nvPr/>
              </p14:nvContentPartPr>
              <p14:xfrm>
                <a:off x="9578205" y="3909615"/>
                <a:ext cx="9360" cy="1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CB6604-3EC0-4138-AE40-489BE02D19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69205" y="3900615"/>
                  <a:ext cx="27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62A850-F67B-4F53-92EC-496D51CF893C}"/>
                    </a:ext>
                  </a:extLst>
                </p14:cNvPr>
                <p14:cNvContentPartPr/>
                <p14:nvPr/>
              </p14:nvContentPartPr>
              <p14:xfrm>
                <a:off x="9320085" y="3993855"/>
                <a:ext cx="139680" cy="270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62A850-F67B-4F53-92EC-496D51CF89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11085" y="3984855"/>
                  <a:ext cx="157320" cy="28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914BA23-DDC8-48CD-BAE3-BAE855CEC3C7}"/>
                  </a:ext>
                </a:extLst>
              </p14:cNvPr>
              <p14:cNvContentPartPr/>
              <p14:nvPr/>
            </p14:nvContentPartPr>
            <p14:xfrm>
              <a:off x="9750285" y="3975135"/>
              <a:ext cx="195480" cy="266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914BA23-DDC8-48CD-BAE3-BAE855CEC3C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41285" y="3966495"/>
                <a:ext cx="21312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BE6724AD-24A6-413A-8CA2-1F2BF718ACEB}"/>
              </a:ext>
            </a:extLst>
          </p:cNvPr>
          <p:cNvGrpSpPr/>
          <p:nvPr/>
        </p:nvGrpSpPr>
        <p:grpSpPr>
          <a:xfrm>
            <a:off x="8858565" y="4397055"/>
            <a:ext cx="606960" cy="873720"/>
            <a:chOff x="8858565" y="4397055"/>
            <a:chExt cx="606960" cy="8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10052DC-7CFE-4FF2-958D-441C8EF9AA06}"/>
                    </a:ext>
                  </a:extLst>
                </p14:cNvPr>
                <p14:cNvContentPartPr/>
                <p14:nvPr/>
              </p14:nvContentPartPr>
              <p14:xfrm>
                <a:off x="9198045" y="4397055"/>
                <a:ext cx="124560" cy="217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10052DC-7CFE-4FF2-958D-441C8EF9AA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89405" y="4388415"/>
                  <a:ext cx="142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27D632-E128-4EB5-BA58-0BA1B4D99E6F}"/>
                    </a:ext>
                  </a:extLst>
                </p14:cNvPr>
                <p14:cNvContentPartPr/>
                <p14:nvPr/>
              </p14:nvContentPartPr>
              <p14:xfrm>
                <a:off x="9002205" y="4704135"/>
                <a:ext cx="194400" cy="299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27D632-E128-4EB5-BA58-0BA1B4D99E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93205" y="4695135"/>
                  <a:ext cx="212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A7292D-FDA7-4545-8FA0-95D276F3A030}"/>
                    </a:ext>
                  </a:extLst>
                </p14:cNvPr>
                <p14:cNvContentPartPr/>
                <p14:nvPr/>
              </p14:nvContentPartPr>
              <p14:xfrm>
                <a:off x="8858565" y="5075295"/>
                <a:ext cx="61920" cy="179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A7292D-FDA7-4545-8FA0-95D276F3A0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49565" y="5066655"/>
                  <a:ext cx="79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1BBCFC-5049-4D1A-8A48-DDE2856617FF}"/>
                    </a:ext>
                  </a:extLst>
                </p14:cNvPr>
                <p14:cNvContentPartPr/>
                <p14:nvPr/>
              </p14:nvContentPartPr>
              <p14:xfrm>
                <a:off x="8885205" y="4980255"/>
                <a:ext cx="219960" cy="14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1BBCFC-5049-4D1A-8A48-DDE2856617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76205" y="4971255"/>
                  <a:ext cx="237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F9F104-C657-42FF-8FA8-70B53DC4E1FC}"/>
                    </a:ext>
                  </a:extLst>
                </p14:cNvPr>
                <p14:cNvContentPartPr/>
                <p14:nvPr/>
              </p14:nvContentPartPr>
              <p14:xfrm>
                <a:off x="9332685" y="4725735"/>
                <a:ext cx="105120" cy="263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F9F104-C657-42FF-8FA8-70B53DC4E1F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24045" y="4717095"/>
                  <a:ext cx="122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0EC4E4-A716-4748-A02D-85FF7A0B62DE}"/>
                    </a:ext>
                  </a:extLst>
                </p14:cNvPr>
                <p14:cNvContentPartPr/>
                <p14:nvPr/>
              </p14:nvContentPartPr>
              <p14:xfrm>
                <a:off x="9339525" y="5022375"/>
                <a:ext cx="126000" cy="248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0EC4E4-A716-4748-A02D-85FF7A0B62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30885" y="5013735"/>
                  <a:ext cx="14364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E0FCBE-93F4-4222-A14C-5C5F6DAB89C0}"/>
              </a:ext>
            </a:extLst>
          </p:cNvPr>
          <p:cNvGrpSpPr/>
          <p:nvPr/>
        </p:nvGrpSpPr>
        <p:grpSpPr>
          <a:xfrm>
            <a:off x="9810405" y="4406415"/>
            <a:ext cx="518760" cy="784800"/>
            <a:chOff x="9810405" y="4406415"/>
            <a:chExt cx="51876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72C371-CF6A-44FD-B24C-0589AA8A1B8D}"/>
                    </a:ext>
                  </a:extLst>
                </p14:cNvPr>
                <p14:cNvContentPartPr/>
                <p14:nvPr/>
              </p14:nvContentPartPr>
              <p14:xfrm>
                <a:off x="9932085" y="4411455"/>
                <a:ext cx="209520" cy="119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72C371-CF6A-44FD-B24C-0589AA8A1B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23445" y="4402815"/>
                  <a:ext cx="227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D294690-3380-4003-BA48-028A9986077B}"/>
                    </a:ext>
                  </a:extLst>
                </p14:cNvPr>
                <p14:cNvContentPartPr/>
                <p14:nvPr/>
              </p14:nvContentPartPr>
              <p14:xfrm>
                <a:off x="10105965" y="4406415"/>
                <a:ext cx="35640" cy="177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D294690-3380-4003-BA48-028A9986077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97325" y="4397415"/>
                  <a:ext cx="53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921F215-7527-441A-8DCB-C990F2D24053}"/>
                    </a:ext>
                  </a:extLst>
                </p14:cNvPr>
                <p14:cNvContentPartPr/>
                <p14:nvPr/>
              </p14:nvContentPartPr>
              <p14:xfrm>
                <a:off x="9905085" y="4640055"/>
                <a:ext cx="67320" cy="311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921F215-7527-441A-8DCB-C990F2D240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96085" y="4631415"/>
                  <a:ext cx="849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818B78-A1BB-45C2-9F83-309195C19D64}"/>
                    </a:ext>
                  </a:extLst>
                </p14:cNvPr>
                <p14:cNvContentPartPr/>
                <p14:nvPr/>
              </p14:nvContentPartPr>
              <p14:xfrm>
                <a:off x="10107045" y="4657695"/>
                <a:ext cx="222120" cy="19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818B78-A1BB-45C2-9F83-309195C19D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98045" y="4649055"/>
                  <a:ext cx="239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C84FDC-53CC-4BD7-884E-A2D0B8712CB1}"/>
                    </a:ext>
                  </a:extLst>
                </p14:cNvPr>
                <p14:cNvContentPartPr/>
                <p14:nvPr/>
              </p14:nvContentPartPr>
              <p14:xfrm>
                <a:off x="9810405" y="4948575"/>
                <a:ext cx="163800" cy="22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C84FDC-53CC-4BD7-884E-A2D0B8712C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01405" y="4939575"/>
                  <a:ext cx="181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668A86-25FE-4AF3-BFBA-87069CB99FEE}"/>
                    </a:ext>
                  </a:extLst>
                </p14:cNvPr>
                <p14:cNvContentPartPr/>
                <p14:nvPr/>
              </p14:nvContentPartPr>
              <p14:xfrm>
                <a:off x="10273005" y="4998255"/>
                <a:ext cx="34560" cy="192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668A86-25FE-4AF3-BFBA-87069CB99FE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64005" y="4989255"/>
                  <a:ext cx="522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25AC48-AE9B-488B-8938-AC3B4F9BE933}"/>
              </a:ext>
            </a:extLst>
          </p:cNvPr>
          <p:cNvGrpSpPr/>
          <p:nvPr/>
        </p:nvGrpSpPr>
        <p:grpSpPr>
          <a:xfrm>
            <a:off x="4621005" y="6068895"/>
            <a:ext cx="558720" cy="250560"/>
            <a:chOff x="4621005" y="6068895"/>
            <a:chExt cx="5587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DAAAA07-35CF-40A2-B75F-EB000BC2F111}"/>
                    </a:ext>
                  </a:extLst>
                </p14:cNvPr>
                <p14:cNvContentPartPr/>
                <p14:nvPr/>
              </p14:nvContentPartPr>
              <p14:xfrm>
                <a:off x="4621005" y="6184455"/>
                <a:ext cx="525960" cy="63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DAAAA07-35CF-40A2-B75F-EB000BC2F1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12365" y="6175815"/>
                  <a:ext cx="543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9CF2F65-A21F-43C6-A87A-B3A1C344DEB0}"/>
                    </a:ext>
                  </a:extLst>
                </p14:cNvPr>
                <p14:cNvContentPartPr/>
                <p14:nvPr/>
              </p14:nvContentPartPr>
              <p14:xfrm>
                <a:off x="5032125" y="6068895"/>
                <a:ext cx="147600" cy="250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9CF2F65-A21F-43C6-A87A-B3A1C344DE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23485" y="6060255"/>
                  <a:ext cx="1652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9D2C265-6700-4053-B4A2-BFC754F4D383}"/>
              </a:ext>
            </a:extLst>
          </p:cNvPr>
          <p:cNvGrpSpPr/>
          <p:nvPr/>
        </p:nvGrpSpPr>
        <p:grpSpPr>
          <a:xfrm>
            <a:off x="5713965" y="5459055"/>
            <a:ext cx="1504800" cy="1195200"/>
            <a:chOff x="5713965" y="5459055"/>
            <a:chExt cx="1504800" cy="11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76B81B-B649-471E-8078-3C2823BC0CB6}"/>
                    </a:ext>
                  </a:extLst>
                </p14:cNvPr>
                <p14:cNvContentPartPr/>
                <p14:nvPr/>
              </p14:nvContentPartPr>
              <p14:xfrm>
                <a:off x="6358005" y="5459055"/>
                <a:ext cx="147960" cy="268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76B81B-B649-471E-8078-3C2823BC0CB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49365" y="5450055"/>
                  <a:ext cx="165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D7DB111-B4FD-45D5-A69B-03DD378391FC}"/>
                    </a:ext>
                  </a:extLst>
                </p14:cNvPr>
                <p14:cNvContentPartPr/>
                <p14:nvPr/>
              </p14:nvContentPartPr>
              <p14:xfrm>
                <a:off x="6031485" y="5937495"/>
                <a:ext cx="109800" cy="253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D7DB111-B4FD-45D5-A69B-03DD378391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22845" y="5928855"/>
                  <a:ext cx="127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2042BF-DBFF-4ED6-90CE-682C4B8FEB5D}"/>
                    </a:ext>
                  </a:extLst>
                </p14:cNvPr>
                <p14:cNvContentPartPr/>
                <p14:nvPr/>
              </p14:nvContentPartPr>
              <p14:xfrm>
                <a:off x="6294285" y="6453375"/>
                <a:ext cx="244080" cy="123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2042BF-DBFF-4ED6-90CE-682C4B8FEB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85285" y="6444375"/>
                  <a:ext cx="261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E5D6AB-C3E3-49F4-ADD4-924AEE664D22}"/>
                    </a:ext>
                  </a:extLst>
                </p14:cNvPr>
                <p14:cNvContentPartPr/>
                <p14:nvPr/>
              </p14:nvContentPartPr>
              <p14:xfrm>
                <a:off x="6197805" y="5722215"/>
                <a:ext cx="100800" cy="160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E5D6AB-C3E3-49F4-ADD4-924AEE664D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89165" y="5713575"/>
                  <a:ext cx="118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CC61505-A6E5-4F75-B37C-AF855ED8B994}"/>
                    </a:ext>
                  </a:extLst>
                </p14:cNvPr>
                <p14:cNvContentPartPr/>
                <p14:nvPr/>
              </p14:nvContentPartPr>
              <p14:xfrm>
                <a:off x="5882805" y="6231615"/>
                <a:ext cx="90360" cy="124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CC61505-A6E5-4F75-B37C-AF855ED8B9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74165" y="6222615"/>
                  <a:ext cx="108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10489EB-4165-462B-9AD8-5C8561F63F2A}"/>
                    </a:ext>
                  </a:extLst>
                </p14:cNvPr>
                <p14:cNvContentPartPr/>
                <p14:nvPr/>
              </p14:nvContentPartPr>
              <p14:xfrm>
                <a:off x="5740245" y="6482895"/>
                <a:ext cx="75600" cy="12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10489EB-4165-462B-9AD8-5C8561F63F2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31605" y="6474255"/>
                  <a:ext cx="93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E7EAA8-9507-417B-AAAF-1FC7404CA103}"/>
                    </a:ext>
                  </a:extLst>
                </p14:cNvPr>
                <p14:cNvContentPartPr/>
                <p14:nvPr/>
              </p14:nvContentPartPr>
              <p14:xfrm>
                <a:off x="5767605" y="6394695"/>
                <a:ext cx="200160" cy="175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DE7EAA8-9507-417B-AAAF-1FC7404CA1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58605" y="6385695"/>
                  <a:ext cx="217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85076C2-4E9D-4E40-9D3A-455CD8D9FB07}"/>
                    </a:ext>
                  </a:extLst>
                </p14:cNvPr>
                <p14:cNvContentPartPr/>
                <p14:nvPr/>
              </p14:nvContentPartPr>
              <p14:xfrm>
                <a:off x="6147405" y="6226935"/>
                <a:ext cx="99360" cy="11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85076C2-4E9D-4E40-9D3A-455CD8D9FB0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38405" y="6218295"/>
                  <a:ext cx="117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1E32D23-3B60-49C5-8EBC-AA93AB15D2FA}"/>
                    </a:ext>
                  </a:extLst>
                </p14:cNvPr>
                <p14:cNvContentPartPr/>
                <p14:nvPr/>
              </p14:nvContentPartPr>
              <p14:xfrm>
                <a:off x="6596685" y="5768655"/>
                <a:ext cx="220680" cy="228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1E32D23-3B60-49C5-8EBC-AA93AB15D2F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87685" y="5760015"/>
                  <a:ext cx="238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8191F94-3D72-42C5-8685-0401B6FC6735}"/>
                    </a:ext>
                  </a:extLst>
                </p14:cNvPr>
                <p14:cNvContentPartPr/>
                <p14:nvPr/>
              </p14:nvContentPartPr>
              <p14:xfrm>
                <a:off x="6767325" y="6034695"/>
                <a:ext cx="237600" cy="11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8191F94-3D72-42C5-8685-0401B6FC67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58325" y="6025695"/>
                  <a:ext cx="255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A803AA1-332D-49E9-A13A-2E3583CB1F60}"/>
                    </a:ext>
                  </a:extLst>
                </p14:cNvPr>
                <p14:cNvContentPartPr/>
                <p14:nvPr/>
              </p14:nvContentPartPr>
              <p14:xfrm>
                <a:off x="6892245" y="6037575"/>
                <a:ext cx="47520" cy="207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A803AA1-332D-49E9-A13A-2E3583CB1F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83245" y="6028575"/>
                  <a:ext cx="65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AC8E799-0AA7-4719-BF11-1D31356CB35B}"/>
                    </a:ext>
                  </a:extLst>
                </p14:cNvPr>
                <p14:cNvContentPartPr/>
                <p14:nvPr/>
              </p14:nvContentPartPr>
              <p14:xfrm>
                <a:off x="6797205" y="6244935"/>
                <a:ext cx="49320" cy="17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AC8E799-0AA7-4719-BF11-1D31356CB3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88565" y="6235935"/>
                  <a:ext cx="66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C7127A-1B48-4139-8FF3-C88D6ADCA16E}"/>
                    </a:ext>
                  </a:extLst>
                </p14:cNvPr>
                <p14:cNvContentPartPr/>
                <p14:nvPr/>
              </p14:nvContentPartPr>
              <p14:xfrm>
                <a:off x="6989805" y="6252855"/>
                <a:ext cx="180360" cy="93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C7127A-1B48-4139-8FF3-C88D6ADCA16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81165" y="6244215"/>
                  <a:ext cx="198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03CA2F-2C20-49BF-A653-19A39181E57F}"/>
                    </a:ext>
                  </a:extLst>
                </p14:cNvPr>
                <p14:cNvContentPartPr/>
                <p14:nvPr/>
              </p14:nvContentPartPr>
              <p14:xfrm>
                <a:off x="6741045" y="6444015"/>
                <a:ext cx="151560" cy="158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03CA2F-2C20-49BF-A653-19A39181E5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32045" y="6435375"/>
                  <a:ext cx="169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39275C-4C7D-4451-8DFE-C463D1685878}"/>
                    </a:ext>
                  </a:extLst>
                </p14:cNvPr>
                <p14:cNvContentPartPr/>
                <p14:nvPr/>
              </p14:nvContentPartPr>
              <p14:xfrm>
                <a:off x="7196805" y="6436095"/>
                <a:ext cx="21960" cy="160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39275C-4C7D-4451-8DFE-C463D168587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88165" y="6427095"/>
                  <a:ext cx="39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FDAF564-071D-47F4-915D-3047F862AA20}"/>
                    </a:ext>
                  </a:extLst>
                </p14:cNvPr>
                <p14:cNvContentPartPr/>
                <p14:nvPr/>
              </p14:nvContentPartPr>
              <p14:xfrm>
                <a:off x="5713965" y="6437535"/>
                <a:ext cx="134280" cy="216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FDAF564-071D-47F4-915D-3047F862AA2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04965" y="6428535"/>
                  <a:ext cx="151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06E693D-5750-44EC-AE48-EB8C2BF6CB63}"/>
                    </a:ext>
                  </a:extLst>
                </p14:cNvPr>
                <p14:cNvContentPartPr/>
                <p14:nvPr/>
              </p14:nvContentPartPr>
              <p14:xfrm>
                <a:off x="5776605" y="6414135"/>
                <a:ext cx="208800" cy="37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06E693D-5750-44EC-AE48-EB8C2BF6CB6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67965" y="6405495"/>
                  <a:ext cx="226440" cy="5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417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7561-92E3-49A0-B27E-432F53F6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with all heap operations, this can all be done in place, in a linear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66AED-D9B3-4D62-AF80-5FBF6689F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177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parent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leftchild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rightchild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an ascending sort, you must use a max heap to do everything in place.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66AED-D9B3-4D62-AF80-5FBF6689F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17775"/>
              </a:xfrm>
              <a:blipFill>
                <a:blip r:embed="rId2"/>
                <a:stretch>
                  <a:fillRect l="-1043" t="-5314" b="-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2CA9411-953C-4954-9429-EB735FB9286E}"/>
              </a:ext>
            </a:extLst>
          </p:cNvPr>
          <p:cNvGrpSpPr/>
          <p:nvPr/>
        </p:nvGrpSpPr>
        <p:grpSpPr>
          <a:xfrm>
            <a:off x="421965" y="4458615"/>
            <a:ext cx="576360" cy="242640"/>
            <a:chOff x="421965" y="4458615"/>
            <a:chExt cx="57636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2FB336-E33C-4B65-86E8-7F40C77BA539}"/>
                    </a:ext>
                  </a:extLst>
                </p14:cNvPr>
                <p14:cNvContentPartPr/>
                <p14:nvPr/>
              </p14:nvContentPartPr>
              <p14:xfrm>
                <a:off x="421965" y="4481295"/>
                <a:ext cx="198360" cy="157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2FB336-E33C-4B65-86E8-7F40C77BA5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3325" y="4472295"/>
                  <a:ext cx="216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6AF3974-823A-4364-8740-5A2DB754B152}"/>
                    </a:ext>
                  </a:extLst>
                </p14:cNvPr>
                <p14:cNvContentPartPr/>
                <p14:nvPr/>
              </p14:nvContentPartPr>
              <p14:xfrm>
                <a:off x="652365" y="4552575"/>
                <a:ext cx="75960" cy="49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6AF3974-823A-4364-8740-5A2DB754B1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3725" y="4543575"/>
                  <a:ext cx="93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5C03F2-DD35-4441-AE4C-042E14212005}"/>
                    </a:ext>
                  </a:extLst>
                </p14:cNvPr>
                <p14:cNvContentPartPr/>
                <p14:nvPr/>
              </p14:nvContentPartPr>
              <p14:xfrm>
                <a:off x="750645" y="4458615"/>
                <a:ext cx="128880" cy="242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5C03F2-DD35-4441-AE4C-042E14212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2005" y="4449615"/>
                  <a:ext cx="146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3135A7-1F24-4DF4-9174-26D8C39A41A9}"/>
                    </a:ext>
                  </a:extLst>
                </p14:cNvPr>
                <p14:cNvContentPartPr/>
                <p14:nvPr/>
              </p14:nvContentPartPr>
              <p14:xfrm>
                <a:off x="958365" y="4540695"/>
                <a:ext cx="39960" cy="2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3135A7-1F24-4DF4-9174-26D8C39A41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365" y="4531695"/>
                  <a:ext cx="576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A6CAF1-72D2-4A7A-B969-7F156046C291}"/>
              </a:ext>
            </a:extLst>
          </p:cNvPr>
          <p:cNvGrpSpPr/>
          <p:nvPr/>
        </p:nvGrpSpPr>
        <p:grpSpPr>
          <a:xfrm>
            <a:off x="333405" y="4982055"/>
            <a:ext cx="303120" cy="363600"/>
            <a:chOff x="333405" y="4982055"/>
            <a:chExt cx="30312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CF75B1-0D13-45BF-B042-CF2C193CEB24}"/>
                    </a:ext>
                  </a:extLst>
                </p14:cNvPr>
                <p14:cNvContentPartPr/>
                <p14:nvPr/>
              </p14:nvContentPartPr>
              <p14:xfrm>
                <a:off x="333405" y="5065215"/>
                <a:ext cx="158040" cy="28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CF75B1-0D13-45BF-B042-CF2C193CEB2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4765" y="5056575"/>
                  <a:ext cx="1756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C8472C-8687-430A-B006-7867A18C9628}"/>
                    </a:ext>
                  </a:extLst>
                </p14:cNvPr>
                <p14:cNvContentPartPr/>
                <p14:nvPr/>
              </p14:nvContentPartPr>
              <p14:xfrm>
                <a:off x="398565" y="4982055"/>
                <a:ext cx="237960" cy="10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C8472C-8687-430A-B006-7867A18C96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9925" y="4973055"/>
                  <a:ext cx="25560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1C6071-8F0D-458F-B295-654E8DD3FDC9}"/>
                  </a:ext>
                </a:extLst>
              </p14:cNvPr>
              <p14:cNvContentPartPr/>
              <p14:nvPr/>
            </p14:nvContentPartPr>
            <p14:xfrm>
              <a:off x="839565" y="5039295"/>
              <a:ext cx="173160" cy="213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1C6071-8F0D-458F-B295-654E8DD3FD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0925" y="5030655"/>
                <a:ext cx="1908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984B49-D015-46B1-ADD5-D24EFF858002}"/>
                  </a:ext>
                </a:extLst>
              </p14:cNvPr>
              <p14:cNvContentPartPr/>
              <p14:nvPr/>
            </p14:nvContentPartPr>
            <p14:xfrm>
              <a:off x="1309365" y="5006175"/>
              <a:ext cx="219960" cy="248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984B49-D015-46B1-ADD5-D24EFF85800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0365" y="4997175"/>
                <a:ext cx="23760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1AAAED9-6483-4B98-BCCB-6586B907564E}"/>
              </a:ext>
            </a:extLst>
          </p:cNvPr>
          <p:cNvGrpSpPr/>
          <p:nvPr/>
        </p:nvGrpSpPr>
        <p:grpSpPr>
          <a:xfrm>
            <a:off x="1892565" y="4960455"/>
            <a:ext cx="389160" cy="303840"/>
            <a:chOff x="1892565" y="4960455"/>
            <a:chExt cx="38916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A9D743-C372-4519-81DB-9D446CCEBC8E}"/>
                    </a:ext>
                  </a:extLst>
                </p14:cNvPr>
                <p14:cNvContentPartPr/>
                <p14:nvPr/>
              </p14:nvContentPartPr>
              <p14:xfrm>
                <a:off x="1892565" y="5002215"/>
                <a:ext cx="66960" cy="26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A9D743-C372-4519-81DB-9D446CCEBC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83565" y="4993215"/>
                  <a:ext cx="84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18F2C1-4BF6-4F2C-B5E2-B2C7886EA794}"/>
                    </a:ext>
                  </a:extLst>
                </p14:cNvPr>
                <p14:cNvContentPartPr/>
                <p14:nvPr/>
              </p14:nvContentPartPr>
              <p14:xfrm>
                <a:off x="2135205" y="4960455"/>
                <a:ext cx="146520" cy="244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18F2C1-4BF6-4F2C-B5E2-B2C7886EA7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26565" y="4951815"/>
                  <a:ext cx="16416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46E830-CC46-4827-993E-F4C9547C931A}"/>
              </a:ext>
            </a:extLst>
          </p:cNvPr>
          <p:cNvGrpSpPr/>
          <p:nvPr/>
        </p:nvGrpSpPr>
        <p:grpSpPr>
          <a:xfrm>
            <a:off x="2815605" y="4935255"/>
            <a:ext cx="470520" cy="229680"/>
            <a:chOff x="2815605" y="4935255"/>
            <a:chExt cx="47052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EF2DBC-B60E-4B87-B027-E7F5D3DA501F}"/>
                    </a:ext>
                  </a:extLst>
                </p14:cNvPr>
                <p14:cNvContentPartPr/>
                <p14:nvPr/>
              </p14:nvContentPartPr>
              <p14:xfrm>
                <a:off x="2815605" y="5038575"/>
                <a:ext cx="41976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EF2DBC-B60E-4B87-B027-E7F5D3DA50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06605" y="5029935"/>
                  <a:ext cx="437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D754F6-2D3C-486D-9BB5-289C5B406202}"/>
                    </a:ext>
                  </a:extLst>
                </p14:cNvPr>
                <p14:cNvContentPartPr/>
                <p14:nvPr/>
              </p14:nvContentPartPr>
              <p14:xfrm>
                <a:off x="3168765" y="4935255"/>
                <a:ext cx="117360" cy="22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D754F6-2D3C-486D-9BB5-289C5B4062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59765" y="4926615"/>
                  <a:ext cx="13500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636F07-6577-408A-8087-6BC841D6AC40}"/>
              </a:ext>
            </a:extLst>
          </p:cNvPr>
          <p:cNvGrpSpPr/>
          <p:nvPr/>
        </p:nvGrpSpPr>
        <p:grpSpPr>
          <a:xfrm>
            <a:off x="3631365" y="4348815"/>
            <a:ext cx="2761200" cy="992160"/>
            <a:chOff x="3631365" y="4348815"/>
            <a:chExt cx="2761200" cy="9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7F3C21-A636-48AB-A7B8-132C8631E369}"/>
                    </a:ext>
                  </a:extLst>
                </p14:cNvPr>
                <p14:cNvContentPartPr/>
                <p14:nvPr/>
              </p14:nvContentPartPr>
              <p14:xfrm>
                <a:off x="3632805" y="4826175"/>
                <a:ext cx="67320" cy="48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7F3C21-A636-48AB-A7B8-132C8631E3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4165" y="4817175"/>
                  <a:ext cx="849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ADC3B8-5F57-4ED4-BE90-9E5DAA6BD317}"/>
                    </a:ext>
                  </a:extLst>
                </p14:cNvPr>
                <p14:cNvContentPartPr/>
                <p14:nvPr/>
              </p14:nvContentPartPr>
              <p14:xfrm>
                <a:off x="3631365" y="4584975"/>
                <a:ext cx="2761200" cy="58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ADC3B8-5F57-4ED4-BE90-9E5DAA6BD31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2365" y="4575975"/>
                  <a:ext cx="2778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C8C988-584E-47F9-A198-7078567F1A5A}"/>
                    </a:ext>
                  </a:extLst>
                </p14:cNvPr>
                <p14:cNvContentPartPr/>
                <p14:nvPr/>
              </p14:nvContentPartPr>
              <p14:xfrm>
                <a:off x="3674565" y="5125335"/>
                <a:ext cx="2693160" cy="18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C8C988-584E-47F9-A198-7078567F1A5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65565" y="5116335"/>
                  <a:ext cx="2710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0B48E6-64F2-49BC-BF5A-DAE098E700A8}"/>
                    </a:ext>
                  </a:extLst>
                </p14:cNvPr>
                <p14:cNvContentPartPr/>
                <p14:nvPr/>
              </p14:nvContentPartPr>
              <p14:xfrm>
                <a:off x="4099725" y="4695855"/>
                <a:ext cx="66240" cy="645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0B48E6-64F2-49BC-BF5A-DAE098E700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91085" y="4686855"/>
                  <a:ext cx="8388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2155D3-9A4C-4041-A61F-FC2B8927F10C}"/>
                    </a:ext>
                  </a:extLst>
                </p14:cNvPr>
                <p14:cNvContentPartPr/>
                <p14:nvPr/>
              </p14:nvContentPartPr>
              <p14:xfrm>
                <a:off x="4601565" y="4685775"/>
                <a:ext cx="43200" cy="557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2155D3-9A4C-4041-A61F-FC2B8927F10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2925" y="4677135"/>
                  <a:ext cx="60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2C41F8-1526-4733-BE47-44F215D6DDFD}"/>
                    </a:ext>
                  </a:extLst>
                </p14:cNvPr>
                <p14:cNvContentPartPr/>
                <p14:nvPr/>
              </p14:nvContentPartPr>
              <p14:xfrm>
                <a:off x="5118885" y="4621335"/>
                <a:ext cx="105840" cy="64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2C41F8-1526-4733-BE47-44F215D6DD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9885" y="4612695"/>
                  <a:ext cx="1234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4552C5-6D70-411C-A017-73578015D05C}"/>
                    </a:ext>
                  </a:extLst>
                </p14:cNvPr>
                <p14:cNvContentPartPr/>
                <p14:nvPr/>
              </p14:nvContentPartPr>
              <p14:xfrm>
                <a:off x="5690925" y="4636815"/>
                <a:ext cx="60840" cy="58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4552C5-6D70-411C-A017-7357801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2285" y="4627815"/>
                  <a:ext cx="784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BDD912-655A-49F2-ACDB-5A9E9A37F048}"/>
                    </a:ext>
                  </a:extLst>
                </p14:cNvPr>
                <p14:cNvContentPartPr/>
                <p14:nvPr/>
              </p14:nvContentPartPr>
              <p14:xfrm>
                <a:off x="3730725" y="4394175"/>
                <a:ext cx="84960" cy="144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BDD912-655A-49F2-ACDB-5A9E9A37F04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21725" y="4385175"/>
                  <a:ext cx="102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0E7A7A-D24C-47C7-BA9A-CDFA498D90ED}"/>
                    </a:ext>
                  </a:extLst>
                </p14:cNvPr>
                <p14:cNvContentPartPr/>
                <p14:nvPr/>
              </p14:nvContentPartPr>
              <p14:xfrm>
                <a:off x="4221765" y="4419735"/>
                <a:ext cx="29160" cy="129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0E7A7A-D24C-47C7-BA9A-CDFA498D90E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2765" y="4411095"/>
                  <a:ext cx="46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3F3BF0-E9C8-42BA-8882-3C63179C17E9}"/>
                    </a:ext>
                  </a:extLst>
                </p14:cNvPr>
                <p14:cNvContentPartPr/>
                <p14:nvPr/>
              </p14:nvContentPartPr>
              <p14:xfrm>
                <a:off x="4660245" y="4348815"/>
                <a:ext cx="226080" cy="13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3F3BF0-E9C8-42BA-8882-3C63179C17E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51245" y="4339815"/>
                  <a:ext cx="243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D9E6B1-203C-4C7D-8054-1551BE7F72F9}"/>
                    </a:ext>
                  </a:extLst>
                </p14:cNvPr>
                <p14:cNvContentPartPr/>
                <p14:nvPr/>
              </p14:nvContentPartPr>
              <p14:xfrm>
                <a:off x="5370525" y="4386975"/>
                <a:ext cx="98640" cy="147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D9E6B1-203C-4C7D-8054-1551BE7F72F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1885" y="4378335"/>
                  <a:ext cx="116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B27695-5C5B-4CBE-B492-1AF094BA9B15}"/>
                    </a:ext>
                  </a:extLst>
                </p14:cNvPr>
                <p14:cNvContentPartPr/>
                <p14:nvPr/>
              </p14:nvContentPartPr>
              <p14:xfrm>
                <a:off x="5751405" y="4370415"/>
                <a:ext cx="156960" cy="97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B27695-5C5B-4CBE-B492-1AF094BA9B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42765" y="4361415"/>
                  <a:ext cx="174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7BFED1-C40B-4191-8BC6-DE880F130489}"/>
                    </a:ext>
                  </a:extLst>
                </p14:cNvPr>
                <p14:cNvContentPartPr/>
                <p14:nvPr/>
              </p14:nvContentPartPr>
              <p14:xfrm>
                <a:off x="5846805" y="4390575"/>
                <a:ext cx="40320" cy="143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7BFED1-C40B-4191-8BC6-DE880F13048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7805" y="4381935"/>
                  <a:ext cx="579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88C3DD-4367-46E9-B50D-E65B24068A4F}"/>
              </a:ext>
            </a:extLst>
          </p:cNvPr>
          <p:cNvGrpSpPr/>
          <p:nvPr/>
        </p:nvGrpSpPr>
        <p:grpSpPr>
          <a:xfrm>
            <a:off x="7948290" y="4250895"/>
            <a:ext cx="2761200" cy="992160"/>
            <a:chOff x="3631365" y="4348815"/>
            <a:chExt cx="2761200" cy="9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F49B88-D75D-45C7-80A9-004E7131FFAB}"/>
                    </a:ext>
                  </a:extLst>
                </p14:cNvPr>
                <p14:cNvContentPartPr/>
                <p14:nvPr/>
              </p14:nvContentPartPr>
              <p14:xfrm>
                <a:off x="3632805" y="4826175"/>
                <a:ext cx="67320" cy="489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F49B88-D75D-45C7-80A9-004E7131FFA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4165" y="4817175"/>
                  <a:ext cx="849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DFA105-2859-4102-B83A-3F4748ACCCC9}"/>
                    </a:ext>
                  </a:extLst>
                </p14:cNvPr>
                <p14:cNvContentPartPr/>
                <p14:nvPr/>
              </p14:nvContentPartPr>
              <p14:xfrm>
                <a:off x="3631365" y="4584975"/>
                <a:ext cx="2761200" cy="584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DFA105-2859-4102-B83A-3F4748ACCC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2365" y="4575975"/>
                  <a:ext cx="2778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0D21C6-C610-44C0-94B2-C7F3F01075AE}"/>
                    </a:ext>
                  </a:extLst>
                </p14:cNvPr>
                <p14:cNvContentPartPr/>
                <p14:nvPr/>
              </p14:nvContentPartPr>
              <p14:xfrm>
                <a:off x="3674565" y="5125335"/>
                <a:ext cx="2693160" cy="185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0D21C6-C610-44C0-94B2-C7F3F01075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65565" y="5116335"/>
                  <a:ext cx="2710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CF5192-CE01-4CD3-B369-0DF22F8FA6EA}"/>
                    </a:ext>
                  </a:extLst>
                </p14:cNvPr>
                <p14:cNvContentPartPr/>
                <p14:nvPr/>
              </p14:nvContentPartPr>
              <p14:xfrm>
                <a:off x="4099725" y="4695855"/>
                <a:ext cx="66240" cy="645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CF5192-CE01-4CD3-B369-0DF22F8FA6E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91085" y="4686855"/>
                  <a:ext cx="8388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574DAD-37AE-4527-911A-28002AC40B40}"/>
                    </a:ext>
                  </a:extLst>
                </p14:cNvPr>
                <p14:cNvContentPartPr/>
                <p14:nvPr/>
              </p14:nvContentPartPr>
              <p14:xfrm>
                <a:off x="4601565" y="4685775"/>
                <a:ext cx="43200" cy="557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574DAD-37AE-4527-911A-28002AC40B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2925" y="4677135"/>
                  <a:ext cx="60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86CEDF-B98D-48A3-939B-0EA01108684B}"/>
                    </a:ext>
                  </a:extLst>
                </p14:cNvPr>
                <p14:cNvContentPartPr/>
                <p14:nvPr/>
              </p14:nvContentPartPr>
              <p14:xfrm>
                <a:off x="5118885" y="4621335"/>
                <a:ext cx="105840" cy="649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86CEDF-B98D-48A3-939B-0EA01108684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9885" y="4612695"/>
                  <a:ext cx="1234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BEF0E4-CE66-4B4D-B91A-990DDF80EBDA}"/>
                    </a:ext>
                  </a:extLst>
                </p14:cNvPr>
                <p14:cNvContentPartPr/>
                <p14:nvPr/>
              </p14:nvContentPartPr>
              <p14:xfrm>
                <a:off x="5690925" y="4636815"/>
                <a:ext cx="60840" cy="583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BEF0E4-CE66-4B4D-B91A-990DDF80EB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2285" y="4627815"/>
                  <a:ext cx="784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A46EFB-1DC8-432D-9E48-D61AE77EDD67}"/>
                    </a:ext>
                  </a:extLst>
                </p14:cNvPr>
                <p14:cNvContentPartPr/>
                <p14:nvPr/>
              </p14:nvContentPartPr>
              <p14:xfrm>
                <a:off x="3730725" y="4394175"/>
                <a:ext cx="84960" cy="144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A46EFB-1DC8-432D-9E48-D61AE77EDD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21725" y="4385175"/>
                  <a:ext cx="102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DEF1D2-AA78-444C-938D-DDCBD2B1A523}"/>
                    </a:ext>
                  </a:extLst>
                </p14:cNvPr>
                <p14:cNvContentPartPr/>
                <p14:nvPr/>
              </p14:nvContentPartPr>
              <p14:xfrm>
                <a:off x="4221765" y="4419735"/>
                <a:ext cx="29160" cy="129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DEF1D2-AA78-444C-938D-DDCBD2B1A5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2765" y="4411095"/>
                  <a:ext cx="46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8BF2A0-D650-4A99-AE09-E2D27E87DC9D}"/>
                    </a:ext>
                  </a:extLst>
                </p14:cNvPr>
                <p14:cNvContentPartPr/>
                <p14:nvPr/>
              </p14:nvContentPartPr>
              <p14:xfrm>
                <a:off x="4660245" y="4348815"/>
                <a:ext cx="226080" cy="137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8BF2A0-D650-4A99-AE09-E2D27E87DC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51245" y="4339815"/>
                  <a:ext cx="243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E4D5CB-8992-4FAD-81FA-1A2D2E04DABE}"/>
                    </a:ext>
                  </a:extLst>
                </p14:cNvPr>
                <p14:cNvContentPartPr/>
                <p14:nvPr/>
              </p14:nvContentPartPr>
              <p14:xfrm>
                <a:off x="5370525" y="4386975"/>
                <a:ext cx="98640" cy="147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E4D5CB-8992-4FAD-81FA-1A2D2E04DA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1885" y="4378335"/>
                  <a:ext cx="116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4AB522-DAF5-4742-BB9B-E404193BD5D2}"/>
                    </a:ext>
                  </a:extLst>
                </p14:cNvPr>
                <p14:cNvContentPartPr/>
                <p14:nvPr/>
              </p14:nvContentPartPr>
              <p14:xfrm>
                <a:off x="5751405" y="4370415"/>
                <a:ext cx="156960" cy="97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4AB522-DAF5-4742-BB9B-E404193BD5D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42765" y="4361415"/>
                  <a:ext cx="174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7569DE-9180-4BB7-80E0-FE25BD1BE972}"/>
                    </a:ext>
                  </a:extLst>
                </p14:cNvPr>
                <p14:cNvContentPartPr/>
                <p14:nvPr/>
              </p14:nvContentPartPr>
              <p14:xfrm>
                <a:off x="5846805" y="4390575"/>
                <a:ext cx="40320" cy="14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7569DE-9180-4BB7-80E0-FE25BD1BE97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7805" y="4381935"/>
                  <a:ext cx="579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BD72A4-0FF7-491E-9EA0-DA25A2EFEA24}"/>
              </a:ext>
            </a:extLst>
          </p:cNvPr>
          <p:cNvGrpSpPr/>
          <p:nvPr/>
        </p:nvGrpSpPr>
        <p:grpSpPr>
          <a:xfrm>
            <a:off x="3733965" y="4769295"/>
            <a:ext cx="2406600" cy="356040"/>
            <a:chOff x="3733965" y="4769295"/>
            <a:chExt cx="24066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2175D5-81A4-4648-B333-BFFF453316E1}"/>
                    </a:ext>
                  </a:extLst>
                </p14:cNvPr>
                <p14:cNvContentPartPr/>
                <p14:nvPr/>
              </p14:nvContentPartPr>
              <p14:xfrm>
                <a:off x="3733965" y="4785495"/>
                <a:ext cx="197280" cy="339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2175D5-81A4-4648-B333-BFFF453316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24965" y="4776495"/>
                  <a:ext cx="2149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A4885F-1A59-4598-BEAD-50C0F9F744ED}"/>
                    </a:ext>
                  </a:extLst>
                </p14:cNvPr>
                <p14:cNvContentPartPr/>
                <p14:nvPr/>
              </p14:nvContentPartPr>
              <p14:xfrm>
                <a:off x="4231485" y="4824015"/>
                <a:ext cx="141840" cy="260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A4885F-1A59-4598-BEAD-50C0F9F744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22485" y="4815015"/>
                  <a:ext cx="159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26E2D6D-7672-4905-9DAD-752084133E38}"/>
                    </a:ext>
                  </a:extLst>
                </p14:cNvPr>
                <p14:cNvContentPartPr/>
                <p14:nvPr/>
              </p14:nvContentPartPr>
              <p14:xfrm>
                <a:off x="4731885" y="4792335"/>
                <a:ext cx="228240" cy="285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6E2D6D-7672-4905-9DAD-752084133E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22885" y="4783695"/>
                  <a:ext cx="245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3D34BC6-083A-4165-BD63-7E41B69203DA}"/>
                    </a:ext>
                  </a:extLst>
                </p14:cNvPr>
                <p14:cNvContentPartPr/>
                <p14:nvPr/>
              </p14:nvContentPartPr>
              <p14:xfrm>
                <a:off x="5387805" y="4792335"/>
                <a:ext cx="25560" cy="241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3D34BC6-083A-4165-BD63-7E41B69203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79165" y="4783335"/>
                  <a:ext cx="43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072162-1C73-496D-86DA-C25684A3D4C5}"/>
                    </a:ext>
                  </a:extLst>
                </p14:cNvPr>
                <p14:cNvContentPartPr/>
                <p14:nvPr/>
              </p14:nvContentPartPr>
              <p14:xfrm>
                <a:off x="5857245" y="4805295"/>
                <a:ext cx="109080" cy="246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072162-1C73-496D-86DA-C25684A3D4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48605" y="4796295"/>
                  <a:ext cx="126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79545B-A70A-4A34-A0E9-0ED27F467682}"/>
                    </a:ext>
                  </a:extLst>
                </p14:cNvPr>
                <p14:cNvContentPartPr/>
                <p14:nvPr/>
              </p14:nvContentPartPr>
              <p14:xfrm>
                <a:off x="5848605" y="4769295"/>
                <a:ext cx="291960" cy="88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79545B-A70A-4A34-A0E9-0ED27F46768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39965" y="4760655"/>
                  <a:ext cx="30960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5B0F926-8C75-48F5-AC8E-0310495BD0CF}"/>
              </a:ext>
            </a:extLst>
          </p:cNvPr>
          <p:cNvGrpSpPr/>
          <p:nvPr/>
        </p:nvGrpSpPr>
        <p:grpSpPr>
          <a:xfrm>
            <a:off x="4300965" y="5625375"/>
            <a:ext cx="843120" cy="1093320"/>
            <a:chOff x="4300965" y="5625375"/>
            <a:chExt cx="843120" cy="10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C02361F-57DC-4554-BD50-1C160CF5785F}"/>
                    </a:ext>
                  </a:extLst>
                </p14:cNvPr>
                <p14:cNvContentPartPr/>
                <p14:nvPr/>
              </p14:nvContentPartPr>
              <p14:xfrm>
                <a:off x="4821165" y="5625375"/>
                <a:ext cx="93960" cy="162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C02361F-57DC-4554-BD50-1C160CF578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12165" y="5616735"/>
                  <a:ext cx="111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CDA052-420A-404F-B0C4-BBBBC3F5C874}"/>
                    </a:ext>
                  </a:extLst>
                </p14:cNvPr>
                <p14:cNvContentPartPr/>
                <p14:nvPr/>
              </p14:nvContentPartPr>
              <p14:xfrm>
                <a:off x="4718205" y="5911575"/>
                <a:ext cx="61920" cy="12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CDA052-420A-404F-B0C4-BBBBC3F5C8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09205" y="5902935"/>
                  <a:ext cx="79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B9D0A8B-1983-44CC-BF49-281EC23D9094}"/>
                    </a:ext>
                  </a:extLst>
                </p14:cNvPr>
                <p14:cNvContentPartPr/>
                <p14:nvPr/>
              </p14:nvContentPartPr>
              <p14:xfrm>
                <a:off x="4943205" y="5851815"/>
                <a:ext cx="120960" cy="142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B9D0A8B-1983-44CC-BF49-281EC23D90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34565" y="5842815"/>
                  <a:ext cx="138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F9FC9D-A288-43BD-BDFA-CC2E43ADE815}"/>
                    </a:ext>
                  </a:extLst>
                </p14:cNvPr>
                <p14:cNvContentPartPr/>
                <p14:nvPr/>
              </p14:nvContentPartPr>
              <p14:xfrm>
                <a:off x="4552245" y="6084015"/>
                <a:ext cx="78840" cy="185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F9FC9D-A288-43BD-BDFA-CC2E43ADE8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43245" y="6075375"/>
                  <a:ext cx="96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D60FA1-10AB-425B-A3E4-5AE616C82419}"/>
                    </a:ext>
                  </a:extLst>
                </p14:cNvPr>
                <p14:cNvContentPartPr/>
                <p14:nvPr/>
              </p14:nvContentPartPr>
              <p14:xfrm>
                <a:off x="5076405" y="6026775"/>
                <a:ext cx="67680" cy="211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D60FA1-10AB-425B-A3E4-5AE616C824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67765" y="6017775"/>
                  <a:ext cx="85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79CEBC-D264-4C9B-B46A-2F717F2B54FC}"/>
                    </a:ext>
                  </a:extLst>
                </p14:cNvPr>
                <p14:cNvContentPartPr/>
                <p14:nvPr/>
              </p14:nvContentPartPr>
              <p14:xfrm>
                <a:off x="4486005" y="6313335"/>
                <a:ext cx="63360" cy="88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79CEBC-D264-4C9B-B46A-2F717F2B54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77365" y="6304695"/>
                  <a:ext cx="81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919EDA-EFCE-46BA-AB4D-942408E3E12C}"/>
                    </a:ext>
                  </a:extLst>
                </p14:cNvPr>
                <p14:cNvContentPartPr/>
                <p14:nvPr/>
              </p14:nvContentPartPr>
              <p14:xfrm>
                <a:off x="4300965" y="6539415"/>
                <a:ext cx="23760" cy="12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919EDA-EFCE-46BA-AB4D-942408E3E1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91965" y="6530775"/>
                  <a:ext cx="41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7A5A4A-D6E7-4091-908F-49D0739A2C3A}"/>
                    </a:ext>
                  </a:extLst>
                </p14:cNvPr>
                <p14:cNvContentPartPr/>
                <p14:nvPr/>
              </p14:nvContentPartPr>
              <p14:xfrm>
                <a:off x="4621005" y="6329175"/>
                <a:ext cx="106920" cy="114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7A5A4A-D6E7-4091-908F-49D0739A2C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12005" y="6320535"/>
                  <a:ext cx="124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22C1B6-8800-4A33-9229-E4DBF6A7DFBE}"/>
                    </a:ext>
                  </a:extLst>
                </p14:cNvPr>
                <p14:cNvContentPartPr/>
                <p14:nvPr/>
              </p14:nvContentPartPr>
              <p14:xfrm>
                <a:off x="4719645" y="6561375"/>
                <a:ext cx="65160" cy="157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22C1B6-8800-4A33-9229-E4DBF6A7DF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1005" y="6552375"/>
                  <a:ext cx="82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814F34-135E-40A6-8864-0037FD5AB7AF}"/>
                    </a:ext>
                  </a:extLst>
                </p14:cNvPr>
                <p14:cNvContentPartPr/>
                <p14:nvPr/>
              </p14:nvContentPartPr>
              <p14:xfrm>
                <a:off x="4745205" y="6503055"/>
                <a:ext cx="216360" cy="65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814F34-135E-40A6-8864-0037FD5AB7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6565" y="6494055"/>
                  <a:ext cx="2340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3F1AFA-5137-4D23-8EB7-E3499E4BC46D}"/>
              </a:ext>
            </a:extLst>
          </p:cNvPr>
          <p:cNvGrpSpPr/>
          <p:nvPr/>
        </p:nvGrpSpPr>
        <p:grpSpPr>
          <a:xfrm>
            <a:off x="6684525" y="4753095"/>
            <a:ext cx="716040" cy="340920"/>
            <a:chOff x="6684525" y="4753095"/>
            <a:chExt cx="7160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8E474A8-8E48-4A84-A7F6-F39973B835D7}"/>
                    </a:ext>
                  </a:extLst>
                </p14:cNvPr>
                <p14:cNvContentPartPr/>
                <p14:nvPr/>
              </p14:nvContentPartPr>
              <p14:xfrm>
                <a:off x="6684525" y="4887735"/>
                <a:ext cx="672840" cy="6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8E474A8-8E48-4A84-A7F6-F39973B835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75525" y="4879095"/>
                  <a:ext cx="690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EC6E2B-6A05-4CB6-B1C8-F4C20A1E7CDA}"/>
                    </a:ext>
                  </a:extLst>
                </p14:cNvPr>
                <p14:cNvContentPartPr/>
                <p14:nvPr/>
              </p14:nvContentPartPr>
              <p14:xfrm>
                <a:off x="7173405" y="4753095"/>
                <a:ext cx="227160" cy="340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EC6E2B-6A05-4CB6-B1C8-F4C20A1E7C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64765" y="4744455"/>
                  <a:ext cx="24480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B41750-B09B-44FE-9140-B5BDC400AFDB}"/>
              </a:ext>
            </a:extLst>
          </p:cNvPr>
          <p:cNvGrpSpPr/>
          <p:nvPr/>
        </p:nvGrpSpPr>
        <p:grpSpPr>
          <a:xfrm>
            <a:off x="7983390" y="5355735"/>
            <a:ext cx="2761200" cy="992160"/>
            <a:chOff x="3631365" y="4348815"/>
            <a:chExt cx="2761200" cy="9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9204952-0B57-4918-B96D-EDC719352B14}"/>
                    </a:ext>
                  </a:extLst>
                </p14:cNvPr>
                <p14:cNvContentPartPr/>
                <p14:nvPr/>
              </p14:nvContentPartPr>
              <p14:xfrm>
                <a:off x="3632805" y="4826175"/>
                <a:ext cx="67320" cy="489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9204952-0B57-4918-B96D-EDC719352B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4165" y="4817175"/>
                  <a:ext cx="849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E1C3E0C-5171-42E9-828F-0FDF354C7F22}"/>
                    </a:ext>
                  </a:extLst>
                </p14:cNvPr>
                <p14:cNvContentPartPr/>
                <p14:nvPr/>
              </p14:nvContentPartPr>
              <p14:xfrm>
                <a:off x="3631365" y="4584975"/>
                <a:ext cx="2761200" cy="584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E1C3E0C-5171-42E9-828F-0FDF354C7F2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2365" y="4575975"/>
                  <a:ext cx="2778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F95D737-B839-4BC2-BA31-D0AE9DF47DF5}"/>
                    </a:ext>
                  </a:extLst>
                </p14:cNvPr>
                <p14:cNvContentPartPr/>
                <p14:nvPr/>
              </p14:nvContentPartPr>
              <p14:xfrm>
                <a:off x="3674565" y="5125335"/>
                <a:ext cx="2693160" cy="185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F95D737-B839-4BC2-BA31-D0AE9DF47D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65565" y="5116335"/>
                  <a:ext cx="2710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765FF31-6B7B-4F91-B425-ACFA7B5EDF6F}"/>
                    </a:ext>
                  </a:extLst>
                </p14:cNvPr>
                <p14:cNvContentPartPr/>
                <p14:nvPr/>
              </p14:nvContentPartPr>
              <p14:xfrm>
                <a:off x="4099725" y="4695855"/>
                <a:ext cx="66240" cy="645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765FF31-6B7B-4F91-B425-ACFA7B5EDF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91085" y="4686855"/>
                  <a:ext cx="8388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050E229-A003-486B-8758-142F41B7C9E0}"/>
                    </a:ext>
                  </a:extLst>
                </p14:cNvPr>
                <p14:cNvContentPartPr/>
                <p14:nvPr/>
              </p14:nvContentPartPr>
              <p14:xfrm>
                <a:off x="4601565" y="4685775"/>
                <a:ext cx="43200" cy="557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050E229-A003-486B-8758-142F41B7C9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2925" y="4677135"/>
                  <a:ext cx="60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C7B046-CCE2-4025-9F1A-5F5F2D757771}"/>
                    </a:ext>
                  </a:extLst>
                </p14:cNvPr>
                <p14:cNvContentPartPr/>
                <p14:nvPr/>
              </p14:nvContentPartPr>
              <p14:xfrm>
                <a:off x="5118885" y="4621335"/>
                <a:ext cx="105840" cy="64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C7B046-CCE2-4025-9F1A-5F5F2D75777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9885" y="4612695"/>
                  <a:ext cx="1234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B0DF71-A5DB-4859-8220-7E543DEAE9A3}"/>
                    </a:ext>
                  </a:extLst>
                </p14:cNvPr>
                <p14:cNvContentPartPr/>
                <p14:nvPr/>
              </p14:nvContentPartPr>
              <p14:xfrm>
                <a:off x="5690925" y="4636815"/>
                <a:ext cx="60840" cy="583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B0DF71-A5DB-4859-8220-7E543DEAE9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2285" y="4627815"/>
                  <a:ext cx="784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DB603B-C4AD-4FDA-92FD-DC6F38905275}"/>
                    </a:ext>
                  </a:extLst>
                </p14:cNvPr>
                <p14:cNvContentPartPr/>
                <p14:nvPr/>
              </p14:nvContentPartPr>
              <p14:xfrm>
                <a:off x="3730725" y="4394175"/>
                <a:ext cx="84960" cy="144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DB603B-C4AD-4FDA-92FD-DC6F3890527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21725" y="4385175"/>
                  <a:ext cx="102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222E23C-6448-459A-8DEE-D831B3720189}"/>
                    </a:ext>
                  </a:extLst>
                </p14:cNvPr>
                <p14:cNvContentPartPr/>
                <p14:nvPr/>
              </p14:nvContentPartPr>
              <p14:xfrm>
                <a:off x="4221765" y="4419735"/>
                <a:ext cx="29160" cy="129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222E23C-6448-459A-8DEE-D831B37201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2765" y="4411095"/>
                  <a:ext cx="46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AA414F8-A2E1-43F0-8D27-6F97D140ABAF}"/>
                    </a:ext>
                  </a:extLst>
                </p14:cNvPr>
                <p14:cNvContentPartPr/>
                <p14:nvPr/>
              </p14:nvContentPartPr>
              <p14:xfrm>
                <a:off x="4660245" y="4348815"/>
                <a:ext cx="226080" cy="137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AA414F8-A2E1-43F0-8D27-6F97D140ABA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51245" y="4339815"/>
                  <a:ext cx="243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C07DD8-AFE3-4985-A08B-408E8306CE72}"/>
                    </a:ext>
                  </a:extLst>
                </p14:cNvPr>
                <p14:cNvContentPartPr/>
                <p14:nvPr/>
              </p14:nvContentPartPr>
              <p14:xfrm>
                <a:off x="5370525" y="4386975"/>
                <a:ext cx="98640" cy="147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C07DD8-AFE3-4985-A08B-408E8306CE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1885" y="4378335"/>
                  <a:ext cx="116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E7CDECC-9056-4E34-BD2B-663C8E32C1FB}"/>
                    </a:ext>
                  </a:extLst>
                </p14:cNvPr>
                <p14:cNvContentPartPr/>
                <p14:nvPr/>
              </p14:nvContentPartPr>
              <p14:xfrm>
                <a:off x="5751405" y="4370415"/>
                <a:ext cx="156960" cy="97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E7CDECC-9056-4E34-BD2B-663C8E32C1F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42765" y="4361415"/>
                  <a:ext cx="174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B5FC0D-DB63-41FC-BF36-0F77DCF27729}"/>
                    </a:ext>
                  </a:extLst>
                </p14:cNvPr>
                <p14:cNvContentPartPr/>
                <p14:nvPr/>
              </p14:nvContentPartPr>
              <p14:xfrm>
                <a:off x="5846805" y="4390575"/>
                <a:ext cx="40320" cy="143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B5FC0D-DB63-41FC-BF36-0F77DCF2772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7805" y="4381935"/>
                  <a:ext cx="5796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8CB352E-3DD8-4EFA-ABB1-6CD29E17379A}"/>
                  </a:ext>
                </a:extLst>
              </p14:cNvPr>
              <p14:cNvContentPartPr/>
              <p14:nvPr/>
            </p14:nvContentPartPr>
            <p14:xfrm>
              <a:off x="10193445" y="4603695"/>
              <a:ext cx="221760" cy="397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8CB352E-3DD8-4EFA-ABB1-6CD29E17379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184805" y="4594695"/>
                <a:ext cx="2394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AD6FE59-4A65-4046-B3D0-30374A157559}"/>
                  </a:ext>
                </a:extLst>
              </p14:cNvPr>
              <p14:cNvContentPartPr/>
              <p14:nvPr/>
            </p14:nvContentPartPr>
            <p14:xfrm>
              <a:off x="8093205" y="4734375"/>
              <a:ext cx="138960" cy="291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AD6FE59-4A65-4046-B3D0-30374A15755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084205" y="4725735"/>
                <a:ext cx="15660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F0D43BB-C65A-44D8-906B-F441CA07BA12}"/>
              </a:ext>
            </a:extLst>
          </p:cNvPr>
          <p:cNvGrpSpPr/>
          <p:nvPr/>
        </p:nvGrpSpPr>
        <p:grpSpPr>
          <a:xfrm>
            <a:off x="8608725" y="4750215"/>
            <a:ext cx="231480" cy="278640"/>
            <a:chOff x="8608725" y="4750215"/>
            <a:chExt cx="23148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B7D1D2-1962-4871-BA2E-3917A436ACEE}"/>
                    </a:ext>
                  </a:extLst>
                </p14:cNvPr>
                <p14:cNvContentPartPr/>
                <p14:nvPr/>
              </p14:nvContentPartPr>
              <p14:xfrm>
                <a:off x="8608725" y="4808535"/>
                <a:ext cx="134280" cy="220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B7D1D2-1962-4871-BA2E-3917A436ACE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599725" y="4799895"/>
                  <a:ext cx="151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4643A9B-F6A1-4074-AF5B-7CDDC2372C90}"/>
                    </a:ext>
                  </a:extLst>
                </p14:cNvPr>
                <p14:cNvContentPartPr/>
                <p14:nvPr/>
              </p14:nvContentPartPr>
              <p14:xfrm>
                <a:off x="8678205" y="4750215"/>
                <a:ext cx="162000" cy="34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4643A9B-F6A1-4074-AF5B-7CDDC2372C9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69205" y="4741215"/>
                  <a:ext cx="17964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31941E-C8C5-44D0-8396-7CB33B239CA9}"/>
                  </a:ext>
                </a:extLst>
              </p14:cNvPr>
              <p14:cNvContentPartPr/>
              <p14:nvPr/>
            </p14:nvContentPartPr>
            <p14:xfrm>
              <a:off x="9137205" y="4735815"/>
              <a:ext cx="198720" cy="216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31941E-C8C5-44D0-8396-7CB33B239CA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128205" y="4727175"/>
                <a:ext cx="2163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0B8CAB-2999-4F6C-9E10-F115CA83F04C}"/>
                  </a:ext>
                </a:extLst>
              </p14:cNvPr>
              <p14:cNvContentPartPr/>
              <p14:nvPr/>
            </p14:nvContentPartPr>
            <p14:xfrm>
              <a:off x="9652725" y="4671735"/>
              <a:ext cx="41040" cy="289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0B8CAB-2999-4F6C-9E10-F115CA83F04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644085" y="4663095"/>
                <a:ext cx="5868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077CE83-EE77-4591-A6AF-A1C3EB337084}"/>
              </a:ext>
            </a:extLst>
          </p:cNvPr>
          <p:cNvGrpSpPr/>
          <p:nvPr/>
        </p:nvGrpSpPr>
        <p:grpSpPr>
          <a:xfrm>
            <a:off x="10037205" y="3515055"/>
            <a:ext cx="1575360" cy="678240"/>
            <a:chOff x="10037205" y="3515055"/>
            <a:chExt cx="157536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085045-7D2B-414F-818D-ABCADA2DB03E}"/>
                    </a:ext>
                  </a:extLst>
                </p14:cNvPr>
                <p14:cNvContentPartPr/>
                <p14:nvPr/>
              </p14:nvContentPartPr>
              <p14:xfrm>
                <a:off x="10037205" y="3933015"/>
                <a:ext cx="540000" cy="260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085045-7D2B-414F-818D-ABCADA2DB03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19205" y="3915015"/>
                  <a:ext cx="575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84638E6-A053-4B02-9B6C-C92904AFE1B7}"/>
                    </a:ext>
                  </a:extLst>
                </p14:cNvPr>
                <p14:cNvContentPartPr/>
                <p14:nvPr/>
              </p14:nvContentPartPr>
              <p14:xfrm>
                <a:off x="10305405" y="3891255"/>
                <a:ext cx="573480" cy="147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84638E6-A053-4B02-9B6C-C92904AFE1B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287405" y="3873255"/>
                  <a:ext cx="609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EBC177-15FD-40B0-99A6-BE4CC1637796}"/>
                    </a:ext>
                  </a:extLst>
                </p14:cNvPr>
                <p14:cNvContentPartPr/>
                <p14:nvPr/>
              </p14:nvContentPartPr>
              <p14:xfrm>
                <a:off x="10893285" y="3868215"/>
                <a:ext cx="70920" cy="196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EBC177-15FD-40B0-99A6-BE4CC163779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75285" y="3850215"/>
                  <a:ext cx="106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9492BE-414C-41BB-B5E8-5F8D61A8B444}"/>
                    </a:ext>
                  </a:extLst>
                </p14:cNvPr>
                <p14:cNvContentPartPr/>
                <p14:nvPr/>
              </p14:nvContentPartPr>
              <p14:xfrm>
                <a:off x="10983285" y="3881895"/>
                <a:ext cx="104760" cy="101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9492BE-414C-41BB-B5E8-5F8D61A8B44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65285" y="3864255"/>
                  <a:ext cx="140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F0E8B2-BF87-42E6-BA21-211B5935DE8F}"/>
                    </a:ext>
                  </a:extLst>
                </p14:cNvPr>
                <p14:cNvContentPartPr/>
                <p14:nvPr/>
              </p14:nvContentPartPr>
              <p14:xfrm>
                <a:off x="11156805" y="3684975"/>
                <a:ext cx="50760" cy="211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F0E8B2-BF87-42E6-BA21-211B5935DE8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38805" y="3667335"/>
                  <a:ext cx="86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D372C24-A5A6-43F3-A7C2-DD32E002C204}"/>
                    </a:ext>
                  </a:extLst>
                </p14:cNvPr>
                <p14:cNvContentPartPr/>
                <p14:nvPr/>
              </p14:nvContentPartPr>
              <p14:xfrm>
                <a:off x="11212605" y="3598575"/>
                <a:ext cx="155160" cy="266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D372C24-A5A6-43F3-A7C2-DD32E002C20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194605" y="3580575"/>
                  <a:ext cx="190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9B58AB5-46C3-4BB3-8C5E-7DA870173E04}"/>
                    </a:ext>
                  </a:extLst>
                </p14:cNvPr>
                <p14:cNvContentPartPr/>
                <p14:nvPr/>
              </p14:nvContentPartPr>
              <p14:xfrm>
                <a:off x="11331405" y="3515055"/>
                <a:ext cx="281160" cy="297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9B58AB5-46C3-4BB3-8C5E-7DA870173E0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13405" y="3497055"/>
                  <a:ext cx="316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A8F307E-82FA-40DF-B8C3-831AB23889C0}"/>
                    </a:ext>
                  </a:extLst>
                </p14:cNvPr>
                <p14:cNvContentPartPr/>
                <p14:nvPr/>
              </p14:nvContentPartPr>
              <p14:xfrm>
                <a:off x="10287405" y="3857055"/>
                <a:ext cx="44280" cy="81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A8F307E-82FA-40DF-B8C3-831AB23889C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269405" y="3839415"/>
                  <a:ext cx="7992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F431893-434E-41B6-9992-A037653DF2D8}"/>
              </a:ext>
            </a:extLst>
          </p:cNvPr>
          <p:cNvGrpSpPr/>
          <p:nvPr/>
        </p:nvGrpSpPr>
        <p:grpSpPr>
          <a:xfrm>
            <a:off x="7853805" y="2922135"/>
            <a:ext cx="2007360" cy="1324440"/>
            <a:chOff x="7853805" y="2922135"/>
            <a:chExt cx="2007360" cy="13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6250C02-8313-4BA6-8115-A7FBB937200A}"/>
                    </a:ext>
                  </a:extLst>
                </p14:cNvPr>
                <p14:cNvContentPartPr/>
                <p14:nvPr/>
              </p14:nvContentPartPr>
              <p14:xfrm>
                <a:off x="7853805" y="3898095"/>
                <a:ext cx="2007360" cy="348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6250C02-8313-4BA6-8115-A7FBB937200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36165" y="3880455"/>
                  <a:ext cx="2043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99F59A-7F45-463C-BF22-C31987B6B4E7}"/>
                    </a:ext>
                  </a:extLst>
                </p14:cNvPr>
                <p14:cNvContentPartPr/>
                <p14:nvPr/>
              </p14:nvContentPartPr>
              <p14:xfrm>
                <a:off x="8689005" y="3193575"/>
                <a:ext cx="480960" cy="65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99F59A-7F45-463C-BF22-C31987B6B4E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71005" y="3175575"/>
                  <a:ext cx="5166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0AD1990-3A07-4FBD-8BBD-148EE3DDD4A3}"/>
                    </a:ext>
                  </a:extLst>
                </p14:cNvPr>
                <p14:cNvContentPartPr/>
                <p14:nvPr/>
              </p14:nvContentPartPr>
              <p14:xfrm>
                <a:off x="9198405" y="2980455"/>
                <a:ext cx="221760" cy="223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0AD1990-3A07-4FBD-8BBD-148EE3DDD4A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180405" y="2962815"/>
                  <a:ext cx="257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58EBA67-2CDA-4C1D-ACEE-A49AD7795B55}"/>
                    </a:ext>
                  </a:extLst>
                </p14:cNvPr>
                <p14:cNvContentPartPr/>
                <p14:nvPr/>
              </p14:nvContentPartPr>
              <p14:xfrm>
                <a:off x="9446805" y="2988015"/>
                <a:ext cx="146160" cy="182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58EBA67-2CDA-4C1D-ACEE-A49AD7795B5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429165" y="2970015"/>
                  <a:ext cx="181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F8FE803-CC02-482E-B178-8D7142ABC9D3}"/>
                    </a:ext>
                  </a:extLst>
                </p14:cNvPr>
                <p14:cNvContentPartPr/>
                <p14:nvPr/>
              </p14:nvContentPartPr>
              <p14:xfrm>
                <a:off x="9587565" y="2969655"/>
                <a:ext cx="123840" cy="141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F8FE803-CC02-482E-B178-8D7142ABC9D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69925" y="2952015"/>
                  <a:ext cx="159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31D22E5-D15E-476A-92D5-1A90237A2B96}"/>
                    </a:ext>
                  </a:extLst>
                </p14:cNvPr>
                <p14:cNvContentPartPr/>
                <p14:nvPr/>
              </p14:nvContentPartPr>
              <p14:xfrm>
                <a:off x="9761085" y="2922135"/>
                <a:ext cx="83880" cy="242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31D22E5-D15E-476A-92D5-1A90237A2B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43445" y="2904495"/>
                  <a:ext cx="11952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5836317-DD80-4815-AF42-967501B734DA}"/>
              </a:ext>
            </a:extLst>
          </p:cNvPr>
          <p:cNvGrpSpPr/>
          <p:nvPr/>
        </p:nvGrpSpPr>
        <p:grpSpPr>
          <a:xfrm>
            <a:off x="6832485" y="5843535"/>
            <a:ext cx="703440" cy="287280"/>
            <a:chOff x="6832485" y="5843535"/>
            <a:chExt cx="70344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D11E5A-E4F7-4A4F-81F3-E43498CA2D98}"/>
                    </a:ext>
                  </a:extLst>
                </p14:cNvPr>
                <p14:cNvContentPartPr/>
                <p14:nvPr/>
              </p14:nvContentPartPr>
              <p14:xfrm>
                <a:off x="6832485" y="5965215"/>
                <a:ext cx="631080" cy="56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D11E5A-E4F7-4A4F-81F3-E43498CA2D9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23845" y="5956215"/>
                  <a:ext cx="648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B6C377F-0A1F-41AA-91C9-A7D9C1673A63}"/>
                    </a:ext>
                  </a:extLst>
                </p14:cNvPr>
                <p14:cNvContentPartPr/>
                <p14:nvPr/>
              </p14:nvContentPartPr>
              <p14:xfrm>
                <a:off x="7330725" y="5843535"/>
                <a:ext cx="205200" cy="28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B6C377F-0A1F-41AA-91C9-A7D9C1673A6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21725" y="5834895"/>
                  <a:ext cx="22284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E51FCC8-E771-4AAE-AB0B-82219E382AD3}"/>
                  </a:ext>
                </a:extLst>
              </p14:cNvPr>
              <p14:cNvContentPartPr/>
              <p14:nvPr/>
            </p14:nvContentPartPr>
            <p14:xfrm>
              <a:off x="10260045" y="5746335"/>
              <a:ext cx="155160" cy="279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E51FCC8-E771-4AAE-AB0B-82219E382AD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251405" y="5737695"/>
                <a:ext cx="1728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28829DB-B068-48AB-B935-E11E7496252F}"/>
                  </a:ext>
                </a:extLst>
              </p14:cNvPr>
              <p14:cNvContentPartPr/>
              <p14:nvPr/>
            </p14:nvContentPartPr>
            <p14:xfrm>
              <a:off x="9689805" y="5796375"/>
              <a:ext cx="149760" cy="282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28829DB-B068-48AB-B935-E11E7496252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680805" y="5787735"/>
                <a:ext cx="167400" cy="29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2A01D88-2280-4477-9A28-5FF63CC5FC92}"/>
              </a:ext>
            </a:extLst>
          </p:cNvPr>
          <p:cNvGrpSpPr/>
          <p:nvPr/>
        </p:nvGrpSpPr>
        <p:grpSpPr>
          <a:xfrm>
            <a:off x="10188405" y="2373135"/>
            <a:ext cx="453600" cy="1009440"/>
            <a:chOff x="10188405" y="2373135"/>
            <a:chExt cx="453600" cy="10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5D588D-C8D0-4D16-8430-CC7EF904D469}"/>
                    </a:ext>
                  </a:extLst>
                </p14:cNvPr>
                <p14:cNvContentPartPr/>
                <p14:nvPr/>
              </p14:nvContentPartPr>
              <p14:xfrm>
                <a:off x="10188405" y="2373135"/>
                <a:ext cx="94320" cy="164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5D588D-C8D0-4D16-8430-CC7EF904D46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179405" y="2364135"/>
                  <a:ext cx="111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AADDE9F-1FB6-4686-ABE2-CCB32A83CCA1}"/>
                    </a:ext>
                  </a:extLst>
                </p14:cNvPr>
                <p14:cNvContentPartPr/>
                <p14:nvPr/>
              </p14:nvContentPartPr>
              <p14:xfrm>
                <a:off x="10213605" y="2610375"/>
                <a:ext cx="38160" cy="205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AADDE9F-1FB6-4686-ABE2-CCB32A83CCA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04605" y="2601375"/>
                  <a:ext cx="55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18E2354-39E2-478D-8FC6-A0316DFC8190}"/>
                    </a:ext>
                  </a:extLst>
                </p14:cNvPr>
                <p14:cNvContentPartPr/>
                <p14:nvPr/>
              </p14:nvContentPartPr>
              <p14:xfrm>
                <a:off x="10386405" y="2581215"/>
                <a:ext cx="138960" cy="113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18E2354-39E2-478D-8FC6-A0316DFC819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77405" y="2572215"/>
                  <a:ext cx="156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137EDC3-0372-4576-8AAF-E1F02E67C525}"/>
                    </a:ext>
                  </a:extLst>
                </p14:cNvPr>
                <p14:cNvContentPartPr/>
                <p14:nvPr/>
              </p14:nvContentPartPr>
              <p14:xfrm>
                <a:off x="10199205" y="2893695"/>
                <a:ext cx="81000" cy="12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137EDC3-0372-4576-8AAF-E1F02E67C52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190565" y="2885055"/>
                  <a:ext cx="9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D4ABEEF-2819-4CA8-8A43-C3743A23594A}"/>
                    </a:ext>
                  </a:extLst>
                </p14:cNvPr>
                <p14:cNvContentPartPr/>
                <p14:nvPr/>
              </p14:nvContentPartPr>
              <p14:xfrm>
                <a:off x="10204605" y="2774895"/>
                <a:ext cx="149760" cy="107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D4ABEEF-2819-4CA8-8A43-C3743A23594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195605" y="2765895"/>
                  <a:ext cx="167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2C24C7-43A7-466C-9205-E899D48B1B5E}"/>
                    </a:ext>
                  </a:extLst>
                </p14:cNvPr>
                <p14:cNvContentPartPr/>
                <p14:nvPr/>
              </p14:nvContentPartPr>
              <p14:xfrm>
                <a:off x="10490445" y="2718375"/>
                <a:ext cx="151560" cy="164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2C24C7-43A7-466C-9205-E899D48B1B5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481805" y="2709735"/>
                  <a:ext cx="169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47412CF-A297-409F-A1B9-7D707D0BE1F9}"/>
                    </a:ext>
                  </a:extLst>
                </p14:cNvPr>
                <p14:cNvContentPartPr/>
                <p14:nvPr/>
              </p14:nvContentPartPr>
              <p14:xfrm>
                <a:off x="10246005" y="3046695"/>
                <a:ext cx="12960" cy="145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47412CF-A297-409F-A1B9-7D707D0BE1F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37365" y="3038055"/>
                  <a:ext cx="30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2F0F4C4-E714-4BA2-ADC2-4466A9E8F75A}"/>
                    </a:ext>
                  </a:extLst>
                </p14:cNvPr>
                <p14:cNvContentPartPr/>
                <p14:nvPr/>
              </p14:nvContentPartPr>
              <p14:xfrm>
                <a:off x="10213245" y="3260175"/>
                <a:ext cx="13320" cy="122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2F0F4C4-E714-4BA2-ADC2-4466A9E8F75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04605" y="3251535"/>
                  <a:ext cx="3096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A8CA436-6BCB-4621-A660-5EC935BF0CD1}"/>
              </a:ext>
            </a:extLst>
          </p:cNvPr>
          <p:cNvGrpSpPr/>
          <p:nvPr/>
        </p:nvGrpSpPr>
        <p:grpSpPr>
          <a:xfrm>
            <a:off x="8191125" y="5865135"/>
            <a:ext cx="173160" cy="235800"/>
            <a:chOff x="8191125" y="5865135"/>
            <a:chExt cx="17316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69D71DF-B866-4E5E-9E6A-E121121AF233}"/>
                    </a:ext>
                  </a:extLst>
                </p14:cNvPr>
                <p14:cNvContentPartPr/>
                <p14:nvPr/>
              </p14:nvContentPartPr>
              <p14:xfrm>
                <a:off x="8191125" y="5914815"/>
                <a:ext cx="104760" cy="186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69D71DF-B866-4E5E-9E6A-E121121AF23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182125" y="5905815"/>
                  <a:ext cx="122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E6DB6F4-07A0-44E9-A082-63E4825149C1}"/>
                    </a:ext>
                  </a:extLst>
                </p14:cNvPr>
                <p14:cNvContentPartPr/>
                <p14:nvPr/>
              </p14:nvContentPartPr>
              <p14:xfrm>
                <a:off x="8230005" y="5865135"/>
                <a:ext cx="134280" cy="68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E6DB6F4-07A0-44E9-A082-63E4825149C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221005" y="5856495"/>
                  <a:ext cx="15192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19639F1-E4A4-4123-BEF5-2E69464FCBFA}"/>
                  </a:ext>
                </a:extLst>
              </p14:cNvPr>
              <p14:cNvContentPartPr/>
              <p14:nvPr/>
            </p14:nvContentPartPr>
            <p14:xfrm>
              <a:off x="8689005" y="5856495"/>
              <a:ext cx="12960" cy="216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19639F1-E4A4-4123-BEF5-2E69464FCBFA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680005" y="5847855"/>
                <a:ext cx="30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B145048-7B5A-4B1D-9499-ACAC5D23D38D}"/>
                  </a:ext>
                </a:extLst>
              </p14:cNvPr>
              <p14:cNvContentPartPr/>
              <p14:nvPr/>
            </p14:nvContentPartPr>
            <p14:xfrm>
              <a:off x="9069165" y="5816175"/>
              <a:ext cx="165960" cy="218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B145048-7B5A-4B1D-9499-ACAC5D23D38D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060525" y="5807175"/>
                <a:ext cx="18360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0B46CAE-4C46-4E34-8D41-974436C33981}"/>
              </a:ext>
            </a:extLst>
          </p:cNvPr>
          <p:cNvGrpSpPr/>
          <p:nvPr/>
        </p:nvGrpSpPr>
        <p:grpSpPr>
          <a:xfrm>
            <a:off x="8086005" y="6300375"/>
            <a:ext cx="1215360" cy="480960"/>
            <a:chOff x="8086005" y="6300375"/>
            <a:chExt cx="12153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8DC7686-58CF-4C2C-A1C5-629E90FB5967}"/>
                    </a:ext>
                  </a:extLst>
                </p14:cNvPr>
                <p14:cNvContentPartPr/>
                <p14:nvPr/>
              </p14:nvContentPartPr>
              <p14:xfrm>
                <a:off x="8086005" y="6300375"/>
                <a:ext cx="1215360" cy="238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8DC7686-58CF-4C2C-A1C5-629E90FB596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68005" y="6282735"/>
                  <a:ext cx="1251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F8A777B-BD8D-4F96-9763-9B5D7AAED73F}"/>
                    </a:ext>
                  </a:extLst>
                </p14:cNvPr>
                <p14:cNvContentPartPr/>
                <p14:nvPr/>
              </p14:nvContentPartPr>
              <p14:xfrm>
                <a:off x="8300205" y="6600255"/>
                <a:ext cx="167760" cy="163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F8A777B-BD8D-4F96-9763-9B5D7AAED73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82205" y="6582255"/>
                  <a:ext cx="203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69DDBA-3E3F-4019-8C9C-74370FFC7411}"/>
                    </a:ext>
                  </a:extLst>
                </p14:cNvPr>
                <p14:cNvContentPartPr/>
                <p14:nvPr/>
              </p14:nvContentPartPr>
              <p14:xfrm>
                <a:off x="8513325" y="6626895"/>
                <a:ext cx="163440" cy="154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69DDBA-3E3F-4019-8C9C-74370FFC741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95685" y="6609255"/>
                  <a:ext cx="199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E7D1856-31C1-4F4F-8EFA-99E4AE9C36BF}"/>
                    </a:ext>
                  </a:extLst>
                </p14:cNvPr>
                <p14:cNvContentPartPr/>
                <p14:nvPr/>
              </p14:nvContentPartPr>
              <p14:xfrm>
                <a:off x="8684325" y="6609615"/>
                <a:ext cx="104040" cy="106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E7D1856-31C1-4F4F-8EFA-99E4AE9C36B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66325" y="6591975"/>
                  <a:ext cx="139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F0665B7-F853-4668-9CE5-E9B0E4308B69}"/>
                    </a:ext>
                  </a:extLst>
                </p14:cNvPr>
                <p14:cNvContentPartPr/>
                <p14:nvPr/>
              </p14:nvContentPartPr>
              <p14:xfrm>
                <a:off x="8829405" y="6537615"/>
                <a:ext cx="90360" cy="190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F0665B7-F853-4668-9CE5-E9B0E4308B6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11405" y="6519975"/>
                  <a:ext cx="12600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DA705D-2217-440B-A092-CE7005CB16F1}"/>
              </a:ext>
            </a:extLst>
          </p:cNvPr>
          <p:cNvGrpSpPr/>
          <p:nvPr/>
        </p:nvGrpSpPr>
        <p:grpSpPr>
          <a:xfrm>
            <a:off x="9607005" y="6299655"/>
            <a:ext cx="993960" cy="411840"/>
            <a:chOff x="9607005" y="6299655"/>
            <a:chExt cx="99396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FFB81FE-FD43-4838-A14B-561384E3F2A3}"/>
                    </a:ext>
                  </a:extLst>
                </p14:cNvPr>
                <p14:cNvContentPartPr/>
                <p14:nvPr/>
              </p14:nvContentPartPr>
              <p14:xfrm>
                <a:off x="9607005" y="6299655"/>
                <a:ext cx="954360" cy="167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FFB81FE-FD43-4838-A14B-561384E3F2A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589005" y="6281655"/>
                  <a:ext cx="990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4C83AC3-7354-49B7-8427-5E350C3A8C9A}"/>
                    </a:ext>
                  </a:extLst>
                </p14:cNvPr>
                <p14:cNvContentPartPr/>
                <p14:nvPr/>
              </p14:nvContentPartPr>
              <p14:xfrm>
                <a:off x="9925245" y="6561015"/>
                <a:ext cx="95040" cy="150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4C83AC3-7354-49B7-8427-5E350C3A8C9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907245" y="6543375"/>
                  <a:ext cx="130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350C887-9BBA-4951-B67A-3ACFE6ED8127}"/>
                    </a:ext>
                  </a:extLst>
                </p14:cNvPr>
                <p14:cNvContentPartPr/>
                <p14:nvPr/>
              </p14:nvContentPartPr>
              <p14:xfrm>
                <a:off x="10039005" y="6614655"/>
                <a:ext cx="102960" cy="43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350C887-9BBA-4951-B67A-3ACFE6ED812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021365" y="6597015"/>
                  <a:ext cx="138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0EF2E82-74A2-4161-8410-669A58DE54FD}"/>
                    </a:ext>
                  </a:extLst>
                </p14:cNvPr>
                <p14:cNvContentPartPr/>
                <p14:nvPr/>
              </p14:nvContentPartPr>
              <p14:xfrm>
                <a:off x="10205325" y="6490815"/>
                <a:ext cx="80640" cy="169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0EF2E82-74A2-4161-8410-669A58DE54F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187325" y="6472815"/>
                  <a:ext cx="116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73FF0F3-D745-4776-9234-6A8CFC49F1D8}"/>
                    </a:ext>
                  </a:extLst>
                </p14:cNvPr>
                <p14:cNvContentPartPr/>
                <p14:nvPr/>
              </p14:nvContentPartPr>
              <p14:xfrm>
                <a:off x="10300365" y="6486855"/>
                <a:ext cx="43200" cy="159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73FF0F3-D745-4776-9234-6A8CFC49F1D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82365" y="6468855"/>
                  <a:ext cx="78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532C586-8FAA-4767-8C85-EE849C7CCF5C}"/>
                    </a:ext>
                  </a:extLst>
                </p14:cNvPr>
                <p14:cNvContentPartPr/>
                <p14:nvPr/>
              </p14:nvContentPartPr>
              <p14:xfrm>
                <a:off x="10247805" y="6571095"/>
                <a:ext cx="126360" cy="29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532C586-8FAA-4767-8C85-EE849C7CCF5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29805" y="6553095"/>
                  <a:ext cx="162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0DAFC4A-D4DF-4412-A91B-1B34E222583F}"/>
                    </a:ext>
                  </a:extLst>
                </p14:cNvPr>
                <p14:cNvContentPartPr/>
                <p14:nvPr/>
              </p14:nvContentPartPr>
              <p14:xfrm>
                <a:off x="10363005" y="6484335"/>
                <a:ext cx="237960" cy="177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0DAFC4A-D4DF-4412-A91B-1B34E222583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345005" y="6466335"/>
                  <a:ext cx="27360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C7BD68-51B9-45C9-A89A-ADBFCFB833E5}"/>
              </a:ext>
            </a:extLst>
          </p:cNvPr>
          <p:cNvGrpSpPr/>
          <p:nvPr/>
        </p:nvGrpSpPr>
        <p:grpSpPr>
          <a:xfrm>
            <a:off x="10869525" y="5721495"/>
            <a:ext cx="998640" cy="252000"/>
            <a:chOff x="10869525" y="5721495"/>
            <a:chExt cx="9986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E9508CA-1DAD-41ED-A1DE-011C91156ECB}"/>
                    </a:ext>
                  </a:extLst>
                </p14:cNvPr>
                <p14:cNvContentPartPr/>
                <p14:nvPr/>
              </p14:nvContentPartPr>
              <p14:xfrm>
                <a:off x="10869525" y="5863695"/>
                <a:ext cx="287280" cy="49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E9508CA-1DAD-41ED-A1DE-011C91156EC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860525" y="5855055"/>
                  <a:ext cx="304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3CB2AC4-A524-429D-8BF5-AEA5E80F5157}"/>
                    </a:ext>
                  </a:extLst>
                </p14:cNvPr>
                <p14:cNvContentPartPr/>
                <p14:nvPr/>
              </p14:nvContentPartPr>
              <p14:xfrm>
                <a:off x="11104605" y="5721495"/>
                <a:ext cx="147240" cy="229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3CB2AC4-A524-429D-8BF5-AEA5E80F51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095605" y="5712495"/>
                  <a:ext cx="164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7661D3-BB4A-4076-B071-091FF731D711}"/>
                    </a:ext>
                  </a:extLst>
                </p14:cNvPr>
                <p14:cNvContentPartPr/>
                <p14:nvPr/>
              </p14:nvContentPartPr>
              <p14:xfrm>
                <a:off x="11386845" y="5957655"/>
                <a:ext cx="48960" cy="15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7661D3-BB4A-4076-B071-091FF731D71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378205" y="5949015"/>
                  <a:ext cx="66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09780E2-BF01-4CD3-A7D4-AA28EC10F080}"/>
                    </a:ext>
                  </a:extLst>
                </p14:cNvPr>
                <p14:cNvContentPartPr/>
                <p14:nvPr/>
              </p14:nvContentPartPr>
              <p14:xfrm>
                <a:off x="11547405" y="5950455"/>
                <a:ext cx="34560" cy="8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09780E2-BF01-4CD3-A7D4-AA28EC10F08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538405" y="5941815"/>
                  <a:ext cx="52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93B1AEE-33CF-43AC-90DC-5E49F21A6555}"/>
                    </a:ext>
                  </a:extLst>
                </p14:cNvPr>
                <p14:cNvContentPartPr/>
                <p14:nvPr/>
              </p14:nvContentPartPr>
              <p14:xfrm>
                <a:off x="11698605" y="5940735"/>
                <a:ext cx="169560" cy="10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93B1AEE-33CF-43AC-90DC-5E49F21A655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689605" y="5931735"/>
                  <a:ext cx="1872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9F864A9-05E0-4F39-9F98-32BB502138BC}"/>
              </a:ext>
            </a:extLst>
          </p:cNvPr>
          <p:cNvGrpSpPr/>
          <p:nvPr/>
        </p:nvGrpSpPr>
        <p:grpSpPr>
          <a:xfrm>
            <a:off x="7456005" y="6329175"/>
            <a:ext cx="510120" cy="460800"/>
            <a:chOff x="7456005" y="6329175"/>
            <a:chExt cx="51012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1F90A20-AC85-436E-8301-28004C360E3C}"/>
                    </a:ext>
                  </a:extLst>
                </p14:cNvPr>
                <p14:cNvContentPartPr/>
                <p14:nvPr/>
              </p14:nvContentPartPr>
              <p14:xfrm>
                <a:off x="7684965" y="6345015"/>
                <a:ext cx="77040" cy="159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1F90A20-AC85-436E-8301-28004C360E3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75965" y="6336015"/>
                  <a:ext cx="9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CB31E84-C0DA-4433-AA11-31B019C31989}"/>
                    </a:ext>
                  </a:extLst>
                </p14:cNvPr>
                <p14:cNvContentPartPr/>
                <p14:nvPr/>
              </p14:nvContentPartPr>
              <p14:xfrm>
                <a:off x="7695405" y="6329175"/>
                <a:ext cx="126360" cy="55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CB31E84-C0DA-4433-AA11-31B019C3198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686765" y="6320175"/>
                  <a:ext cx="144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11EE703-CAB6-4AE9-A27F-01C7061E74A1}"/>
                    </a:ext>
                  </a:extLst>
                </p14:cNvPr>
                <p14:cNvContentPartPr/>
                <p14:nvPr/>
              </p14:nvContentPartPr>
              <p14:xfrm>
                <a:off x="7596045" y="6542655"/>
                <a:ext cx="59040" cy="131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11EE703-CAB6-4AE9-A27F-01C7061E74A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587405" y="6533655"/>
                  <a:ext cx="76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500DF26-4F3A-4249-B8FE-B350CF25EEF1}"/>
                    </a:ext>
                  </a:extLst>
                </p14:cNvPr>
                <p14:cNvContentPartPr/>
                <p14:nvPr/>
              </p14:nvContentPartPr>
              <p14:xfrm>
                <a:off x="7798005" y="6489735"/>
                <a:ext cx="122760" cy="101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500DF26-4F3A-4249-B8FE-B350CF25EEF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789365" y="6480735"/>
                  <a:ext cx="140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C9D6674-B9CA-4F6A-B026-592AA0E8511A}"/>
                    </a:ext>
                  </a:extLst>
                </p14:cNvPr>
                <p14:cNvContentPartPr/>
                <p14:nvPr/>
              </p14:nvContentPartPr>
              <p14:xfrm>
                <a:off x="7456005" y="6667575"/>
                <a:ext cx="43560" cy="114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C9D6674-B9CA-4F6A-B026-592AA0E8511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447005" y="6658935"/>
                  <a:ext cx="61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512185B-9CA1-4815-993E-405E78BA9D65}"/>
                    </a:ext>
                  </a:extLst>
                </p14:cNvPr>
                <p14:cNvContentPartPr/>
                <p14:nvPr/>
              </p14:nvContentPartPr>
              <p14:xfrm>
                <a:off x="7848405" y="6604575"/>
                <a:ext cx="117720" cy="185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512185B-9CA1-4815-993E-405E78BA9D6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39765" y="6595575"/>
                  <a:ext cx="135360" cy="20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9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5022-BCF2-48A8-B1DD-247F7A2A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D4AD9-86B2-4270-B80A-79A8C70D0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7965" y="4515135"/>
                <a:ext cx="10515600" cy="8715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Total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D4AD9-86B2-4270-B80A-79A8C70D0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965" y="4515135"/>
                <a:ext cx="10515600" cy="871538"/>
              </a:xfrm>
              <a:blipFill>
                <a:blip r:embed="rId2"/>
                <a:stretch>
                  <a:fillRect l="-1043" t="-1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BACC16-616E-4BEB-9620-AC9159FA4D43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224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Recall the basic algorithm: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Push each element onto a heap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Pop each element off the 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19AD30-ADAF-4EBE-9BEF-AB0078E77355}"/>
                  </a:ext>
                </a:extLst>
              </p14:cNvPr>
              <p14:cNvContentPartPr/>
              <p14:nvPr/>
            </p14:nvContentPartPr>
            <p14:xfrm>
              <a:off x="5945445" y="2121135"/>
              <a:ext cx="937080" cy="308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19AD30-ADAF-4EBE-9BEF-AB0078E773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6805" y="2112495"/>
                <a:ext cx="9547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BB034D-7855-4ECA-8734-5883D1F02962}"/>
                  </a:ext>
                </a:extLst>
              </p14:cNvPr>
              <p14:cNvContentPartPr/>
              <p14:nvPr/>
            </p14:nvContentPartPr>
            <p14:xfrm>
              <a:off x="5893605" y="2237775"/>
              <a:ext cx="219960" cy="296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BB034D-7855-4ECA-8734-5883D1F029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4965" y="2228775"/>
                <a:ext cx="237600" cy="31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58D2935C-85FA-4BE9-9A3D-6C35FC53D1DE}"/>
              </a:ext>
            </a:extLst>
          </p:cNvPr>
          <p:cNvGrpSpPr/>
          <p:nvPr/>
        </p:nvGrpSpPr>
        <p:grpSpPr>
          <a:xfrm>
            <a:off x="7115445" y="1273695"/>
            <a:ext cx="5020560" cy="1345320"/>
            <a:chOff x="7115445" y="1273695"/>
            <a:chExt cx="5020560" cy="13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D15F31-988C-4614-B9D5-C26F38735D41}"/>
                    </a:ext>
                  </a:extLst>
                </p14:cNvPr>
                <p14:cNvContentPartPr/>
                <p14:nvPr/>
              </p14:nvContentPartPr>
              <p14:xfrm>
                <a:off x="7115445" y="1969935"/>
                <a:ext cx="247320" cy="246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D15F31-988C-4614-B9D5-C26F38735D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06805" y="1961295"/>
                  <a:ext cx="264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C73017-CCFD-476E-9158-3C5E63D94CCB}"/>
                    </a:ext>
                  </a:extLst>
                </p14:cNvPr>
                <p14:cNvContentPartPr/>
                <p14:nvPr/>
              </p14:nvContentPartPr>
              <p14:xfrm>
                <a:off x="7422165" y="1923855"/>
                <a:ext cx="162720" cy="20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C73017-CCFD-476E-9158-3C5E63D94C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13165" y="1914855"/>
                  <a:ext cx="180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75AAA2-3B28-4332-9275-62A4BF4E080C}"/>
                    </a:ext>
                  </a:extLst>
                </p14:cNvPr>
                <p14:cNvContentPartPr/>
                <p14:nvPr/>
              </p14:nvContentPartPr>
              <p14:xfrm>
                <a:off x="7592805" y="1758255"/>
                <a:ext cx="72360" cy="301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75AAA2-3B28-4332-9275-62A4BF4E08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84165" y="1749615"/>
                  <a:ext cx="90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F63A7E-63DB-47A3-B5F9-EAAFF6FF58BA}"/>
                    </a:ext>
                  </a:extLst>
                </p14:cNvPr>
                <p14:cNvContentPartPr/>
                <p14:nvPr/>
              </p14:nvContentPartPr>
              <p14:xfrm>
                <a:off x="7538805" y="1950135"/>
                <a:ext cx="167760" cy="48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F63A7E-63DB-47A3-B5F9-EAAFF6FF58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30165" y="1941135"/>
                  <a:ext cx="185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E96444-F3E8-45A9-93E4-8F4361558F05}"/>
                    </a:ext>
                  </a:extLst>
                </p14:cNvPr>
                <p14:cNvContentPartPr/>
                <p14:nvPr/>
              </p14:nvContentPartPr>
              <p14:xfrm>
                <a:off x="8203005" y="1685535"/>
                <a:ext cx="281520" cy="354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E96444-F3E8-45A9-93E4-8F4361558F0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94005" y="1676535"/>
                  <a:ext cx="2991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7E0CEF-1D1E-4567-A877-7271189E6008}"/>
                    </a:ext>
                  </a:extLst>
                </p14:cNvPr>
                <p14:cNvContentPartPr/>
                <p14:nvPr/>
              </p14:nvContentPartPr>
              <p14:xfrm>
                <a:off x="8678205" y="1460535"/>
                <a:ext cx="147960" cy="636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7E0CEF-1D1E-4567-A877-7271189E60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69205" y="1451895"/>
                  <a:ext cx="16560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9103DA-5486-4E84-A6B1-648DE47F20AC}"/>
                    </a:ext>
                  </a:extLst>
                </p14:cNvPr>
                <p14:cNvContentPartPr/>
                <p14:nvPr/>
              </p14:nvContentPartPr>
              <p14:xfrm>
                <a:off x="8876205" y="1556655"/>
                <a:ext cx="99360" cy="404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9103DA-5486-4E84-A6B1-648DE47F20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67205" y="1547655"/>
                  <a:ext cx="1170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67328B-6E4D-46F7-B4EA-784AAE5E43EC}"/>
                    </a:ext>
                  </a:extLst>
                </p14:cNvPr>
                <p14:cNvContentPartPr/>
                <p14:nvPr/>
              </p14:nvContentPartPr>
              <p14:xfrm>
                <a:off x="9019845" y="1803255"/>
                <a:ext cx="133200" cy="140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67328B-6E4D-46F7-B4EA-784AAE5E43E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11205" y="1794255"/>
                  <a:ext cx="150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1C0FEF-9860-4032-A7AA-95BDE33792B9}"/>
                    </a:ext>
                  </a:extLst>
                </p14:cNvPr>
                <p14:cNvContentPartPr/>
                <p14:nvPr/>
              </p14:nvContentPartPr>
              <p14:xfrm>
                <a:off x="9169605" y="1778055"/>
                <a:ext cx="213480" cy="416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1C0FEF-9860-4032-A7AA-95BDE33792B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0605" y="1769415"/>
                  <a:ext cx="2311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BE85B4-6940-41B8-A43B-1BC88F099C22}"/>
                    </a:ext>
                  </a:extLst>
                </p14:cNvPr>
                <p14:cNvContentPartPr/>
                <p14:nvPr/>
              </p14:nvContentPartPr>
              <p14:xfrm>
                <a:off x="9434205" y="1720095"/>
                <a:ext cx="243360" cy="150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BE85B4-6940-41B8-A43B-1BC88F099C2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25205" y="1711455"/>
                  <a:ext cx="261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3DB0798-123B-4140-9054-061D7B9163B2}"/>
                    </a:ext>
                  </a:extLst>
                </p14:cNvPr>
                <p14:cNvContentPartPr/>
                <p14:nvPr/>
              </p14:nvContentPartPr>
              <p14:xfrm>
                <a:off x="9560925" y="1374135"/>
                <a:ext cx="263520" cy="633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3DB0798-123B-4140-9054-061D7B9163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52285" y="1365135"/>
                  <a:ext cx="28116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4BA74C6-E601-4E7B-9112-F411EE95351B}"/>
                    </a:ext>
                  </a:extLst>
                </p14:cNvPr>
                <p14:cNvContentPartPr/>
                <p14:nvPr/>
              </p14:nvContentPartPr>
              <p14:xfrm>
                <a:off x="10089405" y="1297095"/>
                <a:ext cx="180360" cy="51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4BA74C6-E601-4E7B-9112-F411EE95351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80765" y="1288095"/>
                  <a:ext cx="1980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EDB7D9-509F-4F4B-8CAE-CF1FB13C4653}"/>
                    </a:ext>
                  </a:extLst>
                </p14:cNvPr>
                <p14:cNvContentPartPr/>
                <p14:nvPr/>
              </p14:nvContentPartPr>
              <p14:xfrm>
                <a:off x="10116405" y="1692015"/>
                <a:ext cx="169560" cy="61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EDB7D9-509F-4F4B-8CAE-CF1FB13C46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07405" y="1683015"/>
                  <a:ext cx="187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388065-A1FD-4F4C-AD30-7920BD870FCE}"/>
                    </a:ext>
                  </a:extLst>
                </p14:cNvPr>
                <p14:cNvContentPartPr/>
                <p14:nvPr/>
              </p14:nvContentPartPr>
              <p14:xfrm>
                <a:off x="10242045" y="1664655"/>
                <a:ext cx="88200" cy="11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388065-A1FD-4F4C-AD30-7920BD870FC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33405" y="1656015"/>
                  <a:ext cx="105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1EBF89-1560-4324-9708-ECCB844077D6}"/>
                    </a:ext>
                  </a:extLst>
                </p14:cNvPr>
                <p14:cNvContentPartPr/>
                <p14:nvPr/>
              </p14:nvContentPartPr>
              <p14:xfrm>
                <a:off x="10418805" y="1466655"/>
                <a:ext cx="135360" cy="28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1EBF89-1560-4324-9708-ECCB844077D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09805" y="1458015"/>
                  <a:ext cx="153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13E0CF-2690-4C87-88E5-0C07158D3B6F}"/>
                    </a:ext>
                  </a:extLst>
                </p14:cNvPr>
                <p14:cNvContentPartPr/>
                <p14:nvPr/>
              </p14:nvContentPartPr>
              <p14:xfrm>
                <a:off x="10687005" y="1415535"/>
                <a:ext cx="300960" cy="197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13E0CF-2690-4C87-88E5-0C07158D3B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78005" y="1406895"/>
                  <a:ext cx="318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106807-2807-4462-B25A-A8D67461E811}"/>
                    </a:ext>
                  </a:extLst>
                </p14:cNvPr>
                <p14:cNvContentPartPr/>
                <p14:nvPr/>
              </p14:nvContentPartPr>
              <p14:xfrm>
                <a:off x="10988325" y="1273695"/>
                <a:ext cx="425880" cy="311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106807-2807-4462-B25A-A8D67461E81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79685" y="1264695"/>
                  <a:ext cx="4435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84E38C-ED2A-4BA0-8AE1-5C2083CF4CE3}"/>
                    </a:ext>
                  </a:extLst>
                </p14:cNvPr>
                <p14:cNvContentPartPr/>
                <p14:nvPr/>
              </p14:nvContentPartPr>
              <p14:xfrm>
                <a:off x="7594605" y="2419935"/>
                <a:ext cx="30960" cy="198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84E38C-ED2A-4BA0-8AE1-5C2083CF4C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85965" y="2411295"/>
                  <a:ext cx="48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1349D8-46A0-478B-98E8-03EE8B5AE06F}"/>
                    </a:ext>
                  </a:extLst>
                </p14:cNvPr>
                <p14:cNvContentPartPr/>
                <p14:nvPr/>
              </p14:nvContentPartPr>
              <p14:xfrm>
                <a:off x="7558605" y="2274855"/>
                <a:ext cx="29160" cy="72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1349D8-46A0-478B-98E8-03EE8B5AE06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49605" y="2266215"/>
                  <a:ext cx="46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AA52A2-72F5-4849-8AA1-8B380DAB60BF}"/>
                    </a:ext>
                  </a:extLst>
                </p14:cNvPr>
                <p14:cNvContentPartPr/>
                <p14:nvPr/>
              </p14:nvContentPartPr>
              <p14:xfrm>
                <a:off x="7641405" y="2274135"/>
                <a:ext cx="126720" cy="291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AA52A2-72F5-4849-8AA1-8B380DAB60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32765" y="2265495"/>
                  <a:ext cx="1443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444199-46F5-44D7-AB48-36EC7BE80855}"/>
                    </a:ext>
                  </a:extLst>
                </p14:cNvPr>
                <p14:cNvContentPartPr/>
                <p14:nvPr/>
              </p14:nvContentPartPr>
              <p14:xfrm>
                <a:off x="7744005" y="2400135"/>
                <a:ext cx="173160" cy="180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444199-46F5-44D7-AB48-36EC7BE8085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35365" y="2391135"/>
                  <a:ext cx="190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46AEA1-A748-45E5-AA89-91F5051DFC09}"/>
                    </a:ext>
                  </a:extLst>
                </p14:cNvPr>
                <p14:cNvContentPartPr/>
                <p14:nvPr/>
              </p14:nvContentPartPr>
              <p14:xfrm>
                <a:off x="7907805" y="2408415"/>
                <a:ext cx="259560" cy="121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46AEA1-A748-45E5-AA89-91F5051DFC0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99165" y="2399415"/>
                  <a:ext cx="277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9C5491F-FBA4-4621-A4CE-09058A6427D2}"/>
                    </a:ext>
                  </a:extLst>
                </p14:cNvPr>
                <p14:cNvContentPartPr/>
                <p14:nvPr/>
              </p14:nvContentPartPr>
              <p14:xfrm>
                <a:off x="8334405" y="2320935"/>
                <a:ext cx="132480" cy="298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9C5491F-FBA4-4621-A4CE-09058A6427D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25405" y="2311935"/>
                  <a:ext cx="1501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020BA6-2939-4D76-8B61-BC5ECEEA18A2}"/>
                    </a:ext>
                  </a:extLst>
                </p14:cNvPr>
                <p14:cNvContentPartPr/>
                <p14:nvPr/>
              </p14:nvContentPartPr>
              <p14:xfrm>
                <a:off x="8465805" y="2322735"/>
                <a:ext cx="236160" cy="133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020BA6-2939-4D76-8B61-BC5ECEEA18A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56805" y="2314095"/>
                  <a:ext cx="253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E2F3A13-AC5E-48F5-A8FF-ED7982842898}"/>
                    </a:ext>
                  </a:extLst>
                </p14:cNvPr>
                <p14:cNvContentPartPr/>
                <p14:nvPr/>
              </p14:nvContentPartPr>
              <p14:xfrm>
                <a:off x="8604405" y="2314455"/>
                <a:ext cx="160560" cy="17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E2F3A13-AC5E-48F5-A8FF-ED798284289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95405" y="2305815"/>
                  <a:ext cx="178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6D803E-DFA7-4389-A48F-3739DC836F69}"/>
                    </a:ext>
                  </a:extLst>
                </p14:cNvPr>
                <p14:cNvContentPartPr/>
                <p14:nvPr/>
              </p14:nvContentPartPr>
              <p14:xfrm>
                <a:off x="8751645" y="2134455"/>
                <a:ext cx="520920" cy="36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6D803E-DFA7-4389-A48F-3739DC836F6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42645" y="2125455"/>
                  <a:ext cx="5385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B7FBB7-F8DC-4C21-A707-A3B6EF89C41A}"/>
                    </a:ext>
                  </a:extLst>
                </p14:cNvPr>
                <p14:cNvContentPartPr/>
                <p14:nvPr/>
              </p14:nvContentPartPr>
              <p14:xfrm>
                <a:off x="9339165" y="2340735"/>
                <a:ext cx="36000" cy="34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B7FBB7-F8DC-4C21-A707-A3B6EF89C41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30165" y="2331735"/>
                  <a:ext cx="53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07FD9F-B98B-4563-961F-63C8D62CA34D}"/>
                    </a:ext>
                  </a:extLst>
                </p14:cNvPr>
                <p14:cNvContentPartPr/>
                <p14:nvPr/>
              </p14:nvContentPartPr>
              <p14:xfrm>
                <a:off x="9713205" y="2167575"/>
                <a:ext cx="12456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07FD9F-B98B-4563-961F-63C8D62CA3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04205" y="2158575"/>
                  <a:ext cx="142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5EB76F5-A64B-471B-809C-8839E7B19F78}"/>
                    </a:ext>
                  </a:extLst>
                </p14:cNvPr>
                <p14:cNvContentPartPr/>
                <p14:nvPr/>
              </p14:nvContentPartPr>
              <p14:xfrm>
                <a:off x="9601605" y="2068215"/>
                <a:ext cx="313560" cy="163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5EB76F5-A64B-471B-809C-8839E7B19F7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92605" y="2059575"/>
                  <a:ext cx="331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7EC353-B747-4A56-B4C4-6CF5CD85AB0B}"/>
                    </a:ext>
                  </a:extLst>
                </p14:cNvPr>
                <p14:cNvContentPartPr/>
                <p14:nvPr/>
              </p14:nvContentPartPr>
              <p14:xfrm>
                <a:off x="9883845" y="2286375"/>
                <a:ext cx="121320" cy="106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7EC353-B747-4A56-B4C4-6CF5CD85AB0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74845" y="2277375"/>
                  <a:ext cx="138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EE12B6E-7D3D-4300-9F39-ED9EA201A9E5}"/>
                    </a:ext>
                  </a:extLst>
                </p14:cNvPr>
                <p14:cNvContentPartPr/>
                <p14:nvPr/>
              </p14:nvContentPartPr>
              <p14:xfrm>
                <a:off x="10069605" y="2129415"/>
                <a:ext cx="84960" cy="290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EE12B6E-7D3D-4300-9F39-ED9EA201A9E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60605" y="2120415"/>
                  <a:ext cx="102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711205C-B723-4181-BEB1-176C388E4574}"/>
                    </a:ext>
                  </a:extLst>
                </p14:cNvPr>
                <p14:cNvContentPartPr/>
                <p14:nvPr/>
              </p14:nvContentPartPr>
              <p14:xfrm>
                <a:off x="10026405" y="2252175"/>
                <a:ext cx="168840" cy="49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711205C-B723-4181-BEB1-176C388E457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17405" y="2243175"/>
                  <a:ext cx="186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BDA799-F54B-462F-B7E7-DD2B851749DA}"/>
                    </a:ext>
                  </a:extLst>
                </p14:cNvPr>
                <p14:cNvContentPartPr/>
                <p14:nvPr/>
              </p14:nvContentPartPr>
              <p14:xfrm>
                <a:off x="10198485" y="2093775"/>
                <a:ext cx="163080" cy="280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BDA799-F54B-462F-B7E7-DD2B851749D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89845" y="2084775"/>
                  <a:ext cx="180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74FD1BE-1B76-4AF0-9FC1-F3D532DFFA88}"/>
                    </a:ext>
                  </a:extLst>
                </p14:cNvPr>
                <p14:cNvContentPartPr/>
                <p14:nvPr/>
              </p14:nvContentPartPr>
              <p14:xfrm>
                <a:off x="10615005" y="2130855"/>
                <a:ext cx="47160" cy="151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74FD1BE-1B76-4AF0-9FC1-F3D532DFFA8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606005" y="2122215"/>
                  <a:ext cx="64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F33751-977F-47BC-89DE-C4C3BAC64E1A}"/>
                    </a:ext>
                  </a:extLst>
                </p14:cNvPr>
                <p14:cNvContentPartPr/>
                <p14:nvPr/>
              </p14:nvContentPartPr>
              <p14:xfrm>
                <a:off x="10600245" y="2059575"/>
                <a:ext cx="43920" cy="38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F33751-977F-47BC-89DE-C4C3BAC64E1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91245" y="2050575"/>
                  <a:ext cx="61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414637-2F31-4EDA-B30D-169496B775B0}"/>
                    </a:ext>
                  </a:extLst>
                </p14:cNvPr>
                <p14:cNvContentPartPr/>
                <p14:nvPr/>
              </p14:nvContentPartPr>
              <p14:xfrm>
                <a:off x="10730205" y="2085135"/>
                <a:ext cx="82800" cy="212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414637-2F31-4EDA-B30D-169496B775B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21565" y="2076495"/>
                  <a:ext cx="100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3A0A31B-0368-4A6F-B444-6208E2D96BEA}"/>
                    </a:ext>
                  </a:extLst>
                </p14:cNvPr>
                <p14:cNvContentPartPr/>
                <p14:nvPr/>
              </p14:nvContentPartPr>
              <p14:xfrm>
                <a:off x="10970685" y="1885695"/>
                <a:ext cx="268200" cy="351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3A0A31B-0368-4A6F-B444-6208E2D96BE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61685" y="1876695"/>
                  <a:ext cx="2858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DB25C2E-7E6A-402D-86E2-66745C1067B2}"/>
                    </a:ext>
                  </a:extLst>
                </p14:cNvPr>
                <p14:cNvContentPartPr/>
                <p14:nvPr/>
              </p14:nvContentPartPr>
              <p14:xfrm>
                <a:off x="11362365" y="1720455"/>
                <a:ext cx="140040" cy="532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DB25C2E-7E6A-402D-86E2-66745C1067B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353725" y="1711455"/>
                  <a:ext cx="1576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61E3567-66C7-4E27-92C0-818F1F655BE0}"/>
                    </a:ext>
                  </a:extLst>
                </p14:cNvPr>
                <p14:cNvContentPartPr/>
                <p14:nvPr/>
              </p14:nvContentPartPr>
              <p14:xfrm>
                <a:off x="11459205" y="2015655"/>
                <a:ext cx="174960" cy="99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61E3567-66C7-4E27-92C0-818F1F655BE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450205" y="2006655"/>
                  <a:ext cx="192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855B29-9ABB-4542-8C42-908DE6EE08D2}"/>
                    </a:ext>
                  </a:extLst>
                </p14:cNvPr>
                <p14:cNvContentPartPr/>
                <p14:nvPr/>
              </p14:nvContentPartPr>
              <p14:xfrm>
                <a:off x="11652165" y="1766535"/>
                <a:ext cx="113400" cy="324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855B29-9ABB-4542-8C42-908DE6EE08D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643165" y="1757895"/>
                  <a:ext cx="1310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269BA3-FDAA-48EE-ACC2-12DCF73385BB}"/>
                    </a:ext>
                  </a:extLst>
                </p14:cNvPr>
                <p14:cNvContentPartPr/>
                <p14:nvPr/>
              </p14:nvContentPartPr>
              <p14:xfrm>
                <a:off x="11743605" y="1973535"/>
                <a:ext cx="75600" cy="68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269BA3-FDAA-48EE-ACC2-12DCF73385B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734605" y="1964895"/>
                  <a:ext cx="93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AF69495-071C-49BD-AE8A-4FF5BBBF0683}"/>
                    </a:ext>
                  </a:extLst>
                </p14:cNvPr>
                <p14:cNvContentPartPr/>
                <p14:nvPr/>
              </p14:nvContentPartPr>
              <p14:xfrm>
                <a:off x="11827845" y="1935015"/>
                <a:ext cx="131760" cy="315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AF69495-071C-49BD-AE8A-4FF5BBBF068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818845" y="1926015"/>
                  <a:ext cx="1494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CFC7697-36D6-4594-8C56-559C46C4D55D}"/>
                    </a:ext>
                  </a:extLst>
                </p14:cNvPr>
                <p14:cNvContentPartPr/>
                <p14:nvPr/>
              </p14:nvContentPartPr>
              <p14:xfrm>
                <a:off x="11955645" y="1917735"/>
                <a:ext cx="131760" cy="113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CFC7697-36D6-4594-8C56-559C46C4D5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947005" y="1908735"/>
                  <a:ext cx="149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A2A429-CC0F-421B-A028-A1C86052AC38}"/>
                    </a:ext>
                  </a:extLst>
                </p14:cNvPr>
                <p14:cNvContentPartPr/>
                <p14:nvPr/>
              </p14:nvContentPartPr>
              <p14:xfrm>
                <a:off x="11932965" y="1557375"/>
                <a:ext cx="192600" cy="617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A2A429-CC0F-421B-A028-A1C86052AC3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924325" y="1548735"/>
                  <a:ext cx="21024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DD21EB-64B3-4908-8F19-FE60A5840F9C}"/>
                    </a:ext>
                  </a:extLst>
                </p14:cNvPr>
                <p14:cNvContentPartPr/>
                <p14:nvPr/>
              </p14:nvContentPartPr>
              <p14:xfrm>
                <a:off x="12115845" y="2071095"/>
                <a:ext cx="20160" cy="14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DD21EB-64B3-4908-8F19-FE60A5840F9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2107205" y="2062095"/>
                  <a:ext cx="3780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B41185-5831-46EA-B11A-109BAA3B02FC}"/>
              </a:ext>
            </a:extLst>
          </p:cNvPr>
          <p:cNvGrpSpPr/>
          <p:nvPr/>
        </p:nvGrpSpPr>
        <p:grpSpPr>
          <a:xfrm>
            <a:off x="6011685" y="3280335"/>
            <a:ext cx="817920" cy="242280"/>
            <a:chOff x="6011685" y="3280335"/>
            <a:chExt cx="81792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495221-1967-4632-B232-954636582E66}"/>
                    </a:ext>
                  </a:extLst>
                </p14:cNvPr>
                <p14:cNvContentPartPr/>
                <p14:nvPr/>
              </p14:nvContentPartPr>
              <p14:xfrm>
                <a:off x="6075765" y="3328215"/>
                <a:ext cx="753840" cy="194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495221-1967-4632-B232-954636582E6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067125" y="3319215"/>
                  <a:ext cx="771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1919D59-E20B-4004-8D66-C127F59048B8}"/>
                    </a:ext>
                  </a:extLst>
                </p14:cNvPr>
                <p14:cNvContentPartPr/>
                <p14:nvPr/>
              </p14:nvContentPartPr>
              <p14:xfrm>
                <a:off x="6011685" y="3280335"/>
                <a:ext cx="282240" cy="206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1919D59-E20B-4004-8D66-C127F59048B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02685" y="3271695"/>
                  <a:ext cx="29988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B7BE918-AFBD-431E-ACEA-F23AF8993D05}"/>
              </a:ext>
            </a:extLst>
          </p:cNvPr>
          <p:cNvGrpSpPr/>
          <p:nvPr/>
        </p:nvGrpSpPr>
        <p:grpSpPr>
          <a:xfrm>
            <a:off x="7159005" y="3149655"/>
            <a:ext cx="4214160" cy="1106640"/>
            <a:chOff x="7159005" y="3149655"/>
            <a:chExt cx="4214160" cy="11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AB6E7C5-811C-4240-BD88-0A9BD7B65DC5}"/>
                    </a:ext>
                  </a:extLst>
                </p14:cNvPr>
                <p14:cNvContentPartPr/>
                <p14:nvPr/>
              </p14:nvContentPartPr>
              <p14:xfrm>
                <a:off x="7159005" y="3458175"/>
                <a:ext cx="174960" cy="240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AB6E7C5-811C-4240-BD88-0A9BD7B65DC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50365" y="3449175"/>
                  <a:ext cx="192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F032BDD-23D5-4E45-8F35-2588CDF771F1}"/>
                    </a:ext>
                  </a:extLst>
                </p14:cNvPr>
                <p14:cNvContentPartPr/>
                <p14:nvPr/>
              </p14:nvContentPartPr>
              <p14:xfrm>
                <a:off x="7341165" y="3521175"/>
                <a:ext cx="189000" cy="84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F032BDD-23D5-4E45-8F35-2588CDF771F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32525" y="3512535"/>
                  <a:ext cx="206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9AC4E6-D066-4451-8964-C3E6841C815A}"/>
                    </a:ext>
                  </a:extLst>
                </p14:cNvPr>
                <p14:cNvContentPartPr/>
                <p14:nvPr/>
              </p14:nvContentPartPr>
              <p14:xfrm>
                <a:off x="7348005" y="3490215"/>
                <a:ext cx="113760" cy="17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9AC4E6-D066-4451-8964-C3E6841C815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39365" y="3481575"/>
                  <a:ext cx="131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4B2E2BD-F4E0-414F-AE54-AD41C8714E2F}"/>
                    </a:ext>
                  </a:extLst>
                </p14:cNvPr>
                <p14:cNvContentPartPr/>
                <p14:nvPr/>
              </p14:nvContentPartPr>
              <p14:xfrm>
                <a:off x="7511445" y="3481215"/>
                <a:ext cx="178920" cy="175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4B2E2BD-F4E0-414F-AE54-AD41C8714E2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02445" y="3472575"/>
                  <a:ext cx="196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5325FE-241B-49CB-81BF-601DE56C5913}"/>
                    </a:ext>
                  </a:extLst>
                </p14:cNvPr>
                <p14:cNvContentPartPr/>
                <p14:nvPr/>
              </p14:nvContentPartPr>
              <p14:xfrm>
                <a:off x="7683885" y="3321015"/>
                <a:ext cx="258480" cy="326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5325FE-241B-49CB-81BF-601DE56C591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75245" y="3312015"/>
                  <a:ext cx="2761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B673819-F535-462E-B228-E7043E078C9C}"/>
                    </a:ext>
                  </a:extLst>
                </p14:cNvPr>
                <p14:cNvContentPartPr/>
                <p14:nvPr/>
              </p14:nvContentPartPr>
              <p14:xfrm>
                <a:off x="7810605" y="3284655"/>
                <a:ext cx="219960" cy="271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B673819-F535-462E-B228-E7043E078C9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01965" y="3276015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462DA1-16E4-4AA5-AF0C-2832141217C6}"/>
                    </a:ext>
                  </a:extLst>
                </p14:cNvPr>
                <p14:cNvContentPartPr/>
                <p14:nvPr/>
              </p14:nvContentPartPr>
              <p14:xfrm>
                <a:off x="8021205" y="3466815"/>
                <a:ext cx="246600" cy="33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462DA1-16E4-4AA5-AF0C-2832141217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2565" y="3458175"/>
                  <a:ext cx="2642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B6AD109-EEC9-4C5E-B63B-2E0F216CC2C9}"/>
                    </a:ext>
                  </a:extLst>
                </p14:cNvPr>
                <p14:cNvContentPartPr/>
                <p14:nvPr/>
              </p14:nvContentPartPr>
              <p14:xfrm>
                <a:off x="8426565" y="3402015"/>
                <a:ext cx="99000" cy="279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B6AD109-EEC9-4C5E-B63B-2E0F216CC2C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17925" y="3393375"/>
                  <a:ext cx="116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AF52A1-2BA3-42A8-B4C4-2AB8ADACA9CC}"/>
                    </a:ext>
                  </a:extLst>
                </p14:cNvPr>
                <p14:cNvContentPartPr/>
                <p14:nvPr/>
              </p14:nvContentPartPr>
              <p14:xfrm>
                <a:off x="8370405" y="3537735"/>
                <a:ext cx="196560" cy="33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AF52A1-2BA3-42A8-B4C4-2AB8ADACA9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61405" y="3528735"/>
                  <a:ext cx="214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2D25C5F-A2CF-48CF-89EE-F07B47AF82E6}"/>
                    </a:ext>
                  </a:extLst>
                </p14:cNvPr>
                <p14:cNvContentPartPr/>
                <p14:nvPr/>
              </p14:nvContentPartPr>
              <p14:xfrm>
                <a:off x="8478405" y="3316335"/>
                <a:ext cx="398160" cy="369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2D25C5F-A2CF-48CF-89EE-F07B47AF82E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69405" y="3307695"/>
                  <a:ext cx="4158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E1C2748-A309-4AFE-BEB5-3AB3E3FCE62F}"/>
                    </a:ext>
                  </a:extLst>
                </p14:cNvPr>
                <p14:cNvContentPartPr/>
                <p14:nvPr/>
              </p14:nvContentPartPr>
              <p14:xfrm>
                <a:off x="8998245" y="3404895"/>
                <a:ext cx="91800" cy="255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E1C2748-A309-4AFE-BEB5-3AB3E3FCE62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89605" y="3395895"/>
                  <a:ext cx="109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703E762-055F-411F-9CDE-6203373CFA3B}"/>
                    </a:ext>
                  </a:extLst>
                </p14:cNvPr>
                <p14:cNvContentPartPr/>
                <p14:nvPr/>
              </p14:nvContentPartPr>
              <p14:xfrm>
                <a:off x="9143325" y="3485175"/>
                <a:ext cx="120240" cy="149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703E762-055F-411F-9CDE-6203373CFA3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34325" y="3476175"/>
                  <a:ext cx="137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3E1BD9C-276B-452C-9BD7-921666A40FDD}"/>
                    </a:ext>
                  </a:extLst>
                </p14:cNvPr>
                <p14:cNvContentPartPr/>
                <p14:nvPr/>
              </p14:nvContentPartPr>
              <p14:xfrm>
                <a:off x="9279405" y="3429735"/>
                <a:ext cx="443160" cy="213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3E1BD9C-276B-452C-9BD7-921666A40FD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70405" y="3421095"/>
                  <a:ext cx="460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C6F52A-AA8C-4481-9105-6A1A49AF183D}"/>
                    </a:ext>
                  </a:extLst>
                </p14:cNvPr>
                <p14:cNvContentPartPr/>
                <p14:nvPr/>
              </p14:nvContentPartPr>
              <p14:xfrm>
                <a:off x="9816165" y="3455295"/>
                <a:ext cx="158400" cy="131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C6F52A-AA8C-4481-9105-6A1A49AF183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807525" y="3446295"/>
                  <a:ext cx="176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75A643-45F9-42B6-8636-8EE8A719B602}"/>
                    </a:ext>
                  </a:extLst>
                </p14:cNvPr>
                <p14:cNvContentPartPr/>
                <p14:nvPr/>
              </p14:nvContentPartPr>
              <p14:xfrm>
                <a:off x="9974205" y="3371775"/>
                <a:ext cx="106200" cy="207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75A643-45F9-42B6-8636-8EE8A719B60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965205" y="3362775"/>
                  <a:ext cx="123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58A79FE-6218-4FE6-8611-006ED66B869A}"/>
                    </a:ext>
                  </a:extLst>
                </p14:cNvPr>
                <p14:cNvContentPartPr/>
                <p14:nvPr/>
              </p14:nvContentPartPr>
              <p14:xfrm>
                <a:off x="10375245" y="3333255"/>
                <a:ext cx="118440" cy="267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58A79FE-6218-4FE6-8611-006ED66B869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366605" y="3324255"/>
                  <a:ext cx="136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6872CC-FD77-49DE-9983-8BA13A03DFEC}"/>
                    </a:ext>
                  </a:extLst>
                </p14:cNvPr>
                <p14:cNvContentPartPr/>
                <p14:nvPr/>
              </p14:nvContentPartPr>
              <p14:xfrm>
                <a:off x="10489005" y="3218775"/>
                <a:ext cx="93960" cy="344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6872CC-FD77-49DE-9983-8BA13A03DFE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480005" y="3210135"/>
                  <a:ext cx="111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26730D9-0DB5-443B-B4A8-D24E2917D7E3}"/>
                    </a:ext>
                  </a:extLst>
                </p14:cNvPr>
                <p14:cNvContentPartPr/>
                <p14:nvPr/>
              </p14:nvContentPartPr>
              <p14:xfrm>
                <a:off x="10483605" y="3421095"/>
                <a:ext cx="159120" cy="7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26730D9-0DB5-443B-B4A8-D24E2917D7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74605" y="3412455"/>
                  <a:ext cx="176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9D476B-7337-4D39-AA39-B600F86A082F}"/>
                    </a:ext>
                  </a:extLst>
                </p14:cNvPr>
                <p14:cNvContentPartPr/>
                <p14:nvPr/>
              </p14:nvContentPartPr>
              <p14:xfrm>
                <a:off x="10620405" y="3320655"/>
                <a:ext cx="246600" cy="326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9D476B-7337-4D39-AA39-B600F86A082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611405" y="3312015"/>
                  <a:ext cx="2642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5D661B-F51E-4784-BA7C-C9D0C5DD48D0}"/>
                    </a:ext>
                  </a:extLst>
                </p14:cNvPr>
                <p14:cNvContentPartPr/>
                <p14:nvPr/>
              </p14:nvContentPartPr>
              <p14:xfrm>
                <a:off x="11138805" y="3149655"/>
                <a:ext cx="57960" cy="345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5D661B-F51E-4784-BA7C-C9D0C5DD48D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129805" y="3141015"/>
                  <a:ext cx="756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ACF4F0C-8D67-479B-ABA3-9372B90BB34B}"/>
                    </a:ext>
                  </a:extLst>
                </p14:cNvPr>
                <p14:cNvContentPartPr/>
                <p14:nvPr/>
              </p14:nvContentPartPr>
              <p14:xfrm>
                <a:off x="11079405" y="3185655"/>
                <a:ext cx="60840" cy="177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ACF4F0C-8D67-479B-ABA3-9372B90BB34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070405" y="3176655"/>
                  <a:ext cx="784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4059A21-0036-407E-8B28-C88F9930EA23}"/>
                    </a:ext>
                  </a:extLst>
                </p14:cNvPr>
                <p14:cNvContentPartPr/>
                <p14:nvPr/>
              </p14:nvContentPartPr>
              <p14:xfrm>
                <a:off x="11083005" y="3476175"/>
                <a:ext cx="167400" cy="41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4059A21-0036-407E-8B28-C88F9930EA2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074005" y="3467175"/>
                  <a:ext cx="185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79E064-E5C3-4406-8DBB-A02797E39EDE}"/>
                    </a:ext>
                  </a:extLst>
                </p14:cNvPr>
                <p14:cNvContentPartPr/>
                <p14:nvPr/>
              </p14:nvContentPartPr>
              <p14:xfrm>
                <a:off x="11360205" y="3463215"/>
                <a:ext cx="12960" cy="23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79E064-E5C3-4406-8DBB-A02797E39ED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351205" y="3454215"/>
                  <a:ext cx="30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E37EF25-96E3-4357-9FC6-E1AE69077CE3}"/>
                    </a:ext>
                  </a:extLst>
                </p14:cNvPr>
                <p14:cNvContentPartPr/>
                <p14:nvPr/>
              </p14:nvContentPartPr>
              <p14:xfrm>
                <a:off x="8289405" y="3841575"/>
                <a:ext cx="41760" cy="262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E37EF25-96E3-4357-9FC6-E1AE69077CE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80405" y="3832575"/>
                  <a:ext cx="59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400BC0-2994-44A7-9DB7-51C4CFD39030}"/>
                    </a:ext>
                  </a:extLst>
                </p14:cNvPr>
                <p14:cNvContentPartPr/>
                <p14:nvPr/>
              </p14:nvContentPartPr>
              <p14:xfrm>
                <a:off x="8170605" y="3785055"/>
                <a:ext cx="279360" cy="81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400BC0-2994-44A7-9DB7-51C4CFD3903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161605" y="3776415"/>
                  <a:ext cx="297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D28CD8-626F-467A-9890-7B31090FFE67}"/>
                    </a:ext>
                  </a:extLst>
                </p14:cNvPr>
                <p14:cNvContentPartPr/>
                <p14:nvPr/>
              </p14:nvContentPartPr>
              <p14:xfrm>
                <a:off x="8373285" y="3992055"/>
                <a:ext cx="100440" cy="109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D28CD8-626F-467A-9890-7B31090FFE6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364645" y="3983415"/>
                  <a:ext cx="118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00DE66B-21E7-4A01-AEB7-513C9ABB9365}"/>
                    </a:ext>
                  </a:extLst>
                </p14:cNvPr>
                <p14:cNvContentPartPr/>
                <p14:nvPr/>
              </p14:nvContentPartPr>
              <p14:xfrm>
                <a:off x="8442405" y="3866055"/>
                <a:ext cx="187560" cy="233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00DE66B-21E7-4A01-AEB7-513C9ABB936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433765" y="3857415"/>
                  <a:ext cx="205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DB4964-4818-4B59-8105-D3BEFD935A57}"/>
                    </a:ext>
                  </a:extLst>
                </p14:cNvPr>
                <p14:cNvContentPartPr/>
                <p14:nvPr/>
              </p14:nvContentPartPr>
              <p14:xfrm>
                <a:off x="8624925" y="3956055"/>
                <a:ext cx="93240" cy="118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DB4964-4818-4B59-8105-D3BEFD935A5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615925" y="3947055"/>
                  <a:ext cx="110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3DE4160-23B9-4FE5-B154-ACAF2D6EF5E9}"/>
                    </a:ext>
                  </a:extLst>
                </p14:cNvPr>
                <p14:cNvContentPartPr/>
                <p14:nvPr/>
              </p14:nvContentPartPr>
              <p14:xfrm>
                <a:off x="8724645" y="3849135"/>
                <a:ext cx="42120" cy="208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3DE4160-23B9-4FE5-B154-ACAF2D6EF5E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716005" y="3840495"/>
                  <a:ext cx="59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F44E491-6DD7-41D5-BC7E-B38FED7BCFB0}"/>
                    </a:ext>
                  </a:extLst>
                </p14:cNvPr>
                <p14:cNvContentPartPr/>
                <p14:nvPr/>
              </p14:nvContentPartPr>
              <p14:xfrm>
                <a:off x="9099405" y="3955335"/>
                <a:ext cx="18360" cy="144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F44E491-6DD7-41D5-BC7E-B38FED7BCFB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90405" y="3946335"/>
                  <a:ext cx="36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C9168F-070F-4862-912B-003A3708ACC0}"/>
                    </a:ext>
                  </a:extLst>
                </p14:cNvPr>
                <p14:cNvContentPartPr/>
                <p14:nvPr/>
              </p14:nvContentPartPr>
              <p14:xfrm>
                <a:off x="9086805" y="3895935"/>
                <a:ext cx="48960" cy="30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C9168F-070F-4862-912B-003A3708AC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077805" y="3886935"/>
                  <a:ext cx="66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3D09F5-92F1-4B9A-A643-094AABEE528B}"/>
                    </a:ext>
                  </a:extLst>
                </p14:cNvPr>
                <p14:cNvContentPartPr/>
                <p14:nvPr/>
              </p14:nvContentPartPr>
              <p14:xfrm>
                <a:off x="9203445" y="3933735"/>
                <a:ext cx="69480" cy="172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3D09F5-92F1-4B9A-A643-094AABEE528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194805" y="3925095"/>
                  <a:ext cx="87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A671E6C-5AE7-48C0-A49B-4DE6EF6BDC50}"/>
                    </a:ext>
                  </a:extLst>
                </p14:cNvPr>
                <p14:cNvContentPartPr/>
                <p14:nvPr/>
              </p14:nvContentPartPr>
              <p14:xfrm>
                <a:off x="9641205" y="3812415"/>
                <a:ext cx="240480" cy="282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A671E6C-5AE7-48C0-A49B-4DE6EF6BDC5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32565" y="3803775"/>
                  <a:ext cx="258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A5B2A83-8AF8-43E5-B0D8-C4BE67E83D19}"/>
                    </a:ext>
                  </a:extLst>
                </p14:cNvPr>
                <p14:cNvContentPartPr/>
                <p14:nvPr/>
              </p14:nvContentPartPr>
              <p14:xfrm>
                <a:off x="9968085" y="3659415"/>
                <a:ext cx="170280" cy="462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A5B2A83-8AF8-43E5-B0D8-C4BE67E83D1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59085" y="3650415"/>
                  <a:ext cx="1879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4D9D9B6-48E1-4DF3-B30E-0A6042852826}"/>
                    </a:ext>
                  </a:extLst>
                </p14:cNvPr>
                <p14:cNvContentPartPr/>
                <p14:nvPr/>
              </p14:nvContentPartPr>
              <p14:xfrm>
                <a:off x="10125765" y="3888375"/>
                <a:ext cx="198000" cy="123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4D9D9B6-48E1-4DF3-B30E-0A604285282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116765" y="3879735"/>
                  <a:ext cx="215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A189660-6AB3-40FE-870C-B078A12B9A06}"/>
                    </a:ext>
                  </a:extLst>
                </p14:cNvPr>
                <p14:cNvContentPartPr/>
                <p14:nvPr/>
              </p14:nvContentPartPr>
              <p14:xfrm>
                <a:off x="10429605" y="3763815"/>
                <a:ext cx="70560" cy="270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A189660-6AB3-40FE-870C-B078A12B9A0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420605" y="3755175"/>
                  <a:ext cx="882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E0E9290-9236-4708-AEA3-47CDA23D5A80}"/>
                    </a:ext>
                  </a:extLst>
                </p14:cNvPr>
                <p14:cNvContentPartPr/>
                <p14:nvPr/>
              </p14:nvContentPartPr>
              <p14:xfrm>
                <a:off x="10533285" y="3924015"/>
                <a:ext cx="91800" cy="91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E0E9290-9236-4708-AEA3-47CDA23D5A8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524285" y="3915015"/>
                  <a:ext cx="109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211B9A0-B496-4A69-B599-79B0C42F1C27}"/>
                    </a:ext>
                  </a:extLst>
                </p14:cNvPr>
                <p14:cNvContentPartPr/>
                <p14:nvPr/>
              </p14:nvContentPartPr>
              <p14:xfrm>
                <a:off x="10645245" y="3900975"/>
                <a:ext cx="94680" cy="237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211B9A0-B496-4A69-B599-79B0C42F1C2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636605" y="3892335"/>
                  <a:ext cx="112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33366EC-C4AD-425A-BF64-8823630E3680}"/>
                    </a:ext>
                  </a:extLst>
                </p14:cNvPr>
                <p14:cNvContentPartPr/>
                <p14:nvPr/>
              </p14:nvContentPartPr>
              <p14:xfrm>
                <a:off x="10773405" y="3861015"/>
                <a:ext cx="165960" cy="113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33366EC-C4AD-425A-BF64-8823630E368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764405" y="3852015"/>
                  <a:ext cx="183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BE83D16-F9E9-42D3-92B3-A4BE1031866F}"/>
                    </a:ext>
                  </a:extLst>
                </p14:cNvPr>
                <p14:cNvContentPartPr/>
                <p14:nvPr/>
              </p14:nvContentPartPr>
              <p14:xfrm>
                <a:off x="10906605" y="3635655"/>
                <a:ext cx="222120" cy="620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BE83D16-F9E9-42D3-92B3-A4BE1031866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897605" y="3627015"/>
                  <a:ext cx="239760" cy="63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083EFC2-DFA7-4198-A777-9A58C6A4A529}"/>
                  </a:ext>
                </a:extLst>
              </p:cNvPr>
              <p:cNvSpPr txBox="1"/>
              <p:nvPr/>
            </p:nvSpPr>
            <p:spPr>
              <a:xfrm>
                <a:off x="1602825" y="5883337"/>
                <a:ext cx="95939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Note: Using the fancy textbook algorithm, step 1 can be completed in linear time. But step 2 is still log-linear, so the total is still log-linear,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083EFC2-DFA7-4198-A777-9A58C6A4A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825" y="5883337"/>
                <a:ext cx="9593940" cy="646331"/>
              </a:xfrm>
              <a:prstGeom prst="rect">
                <a:avLst/>
              </a:prstGeom>
              <a:blipFill>
                <a:blip r:embed="rId181"/>
                <a:stretch>
                  <a:fillRect l="-57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16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463D-D0F3-4338-A345-163B1CBE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345"/>
            <a:ext cx="10515600" cy="1978025"/>
          </a:xfrm>
        </p:spPr>
        <p:txBody>
          <a:bodyPr>
            <a:normAutofit/>
          </a:bodyPr>
          <a:lstStyle/>
          <a:p>
            <a:r>
              <a:rPr lang="en-US" dirty="0"/>
              <a:t>A sorting algorithm is </a:t>
            </a:r>
            <a:r>
              <a:rPr lang="en-US" i="1" dirty="0"/>
              <a:t>stable</a:t>
            </a:r>
            <a:r>
              <a:rPr lang="en-US" dirty="0"/>
              <a:t> if elements with equal keys stay in the same order when the list is sorted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92EA-5ABA-48C1-A70D-A652892D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120" y="2228174"/>
            <a:ext cx="10515600" cy="3276601"/>
          </a:xfrm>
        </p:spPr>
        <p:txBody>
          <a:bodyPr/>
          <a:lstStyle/>
          <a:p>
            <a:r>
              <a:rPr lang="en-US" dirty="0"/>
              <a:t>e.g. Have A9, B3, D9, B7, A2, C6, B4. Apply a sorting algorithm.</a:t>
            </a:r>
          </a:p>
          <a:p>
            <a:pPr lvl="1"/>
            <a:r>
              <a:rPr lang="en-US" dirty="0"/>
              <a:t>If the result is A9, A2, B3, B7, B4, C6, D9, the sort was </a:t>
            </a:r>
            <a:r>
              <a:rPr lang="en-US" i="1" dirty="0"/>
              <a:t>stable</a:t>
            </a:r>
          </a:p>
          <a:p>
            <a:pPr lvl="1"/>
            <a:r>
              <a:rPr lang="en-US" dirty="0"/>
              <a:t>Otherwise (e.g. A9, A2, B7, B3, B4, C6, D9), it’s </a:t>
            </a:r>
            <a:r>
              <a:rPr lang="en-US" i="1" dirty="0"/>
              <a:t>unstable</a:t>
            </a:r>
          </a:p>
          <a:p>
            <a:pPr lvl="1"/>
            <a:endParaRPr lang="en-US" i="1" dirty="0"/>
          </a:p>
          <a:p>
            <a:r>
              <a:rPr lang="en-US" dirty="0"/>
              <a:t>Insertion sort and merge sort are stable. (Try it!)</a:t>
            </a:r>
          </a:p>
          <a:p>
            <a:r>
              <a:rPr lang="en-US" dirty="0"/>
              <a:t>Heap sort is unstable</a:t>
            </a:r>
          </a:p>
          <a:p>
            <a:pPr lvl="1"/>
            <a:r>
              <a:rPr lang="en-US" dirty="0"/>
              <a:t>e.g. have A1, A2, A3. Sort using heap sort, obtain A1, A3, A2.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FF8ABBA-7498-4C35-A17A-07EE928D786E}"/>
              </a:ext>
            </a:extLst>
          </p:cNvPr>
          <p:cNvGrpSpPr/>
          <p:nvPr/>
        </p:nvGrpSpPr>
        <p:grpSpPr>
          <a:xfrm>
            <a:off x="4966605" y="5809695"/>
            <a:ext cx="950760" cy="858960"/>
            <a:chOff x="4966605" y="5809695"/>
            <a:chExt cx="950760" cy="85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EF706EB-93F1-4B8C-B8D0-83F52309F398}"/>
                    </a:ext>
                  </a:extLst>
                </p14:cNvPr>
                <p14:cNvContentPartPr/>
                <p14:nvPr/>
              </p14:nvContentPartPr>
              <p14:xfrm>
                <a:off x="5221845" y="5844255"/>
                <a:ext cx="166320" cy="172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EF706EB-93F1-4B8C-B8D0-83F52309F39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13205" y="5835615"/>
                  <a:ext cx="183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CBA4D36-02E8-4A85-B9D3-30126E2133D3}"/>
                    </a:ext>
                  </a:extLst>
                </p14:cNvPr>
                <p14:cNvContentPartPr/>
                <p14:nvPr/>
              </p14:nvContentPartPr>
              <p14:xfrm>
                <a:off x="5275125" y="5930295"/>
                <a:ext cx="116640" cy="34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CBA4D36-02E8-4A85-B9D3-30126E2133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66485" y="5921655"/>
                  <a:ext cx="134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11BDEB5-1A47-4CC1-859F-436E1CECDE6E}"/>
                    </a:ext>
                  </a:extLst>
                </p14:cNvPr>
                <p14:cNvContentPartPr/>
                <p14:nvPr/>
              </p14:nvContentPartPr>
              <p14:xfrm>
                <a:off x="5431725" y="5809695"/>
                <a:ext cx="68040" cy="213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11BDEB5-1A47-4CC1-859F-436E1CECDE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23085" y="5800695"/>
                  <a:ext cx="85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EABA806-FCC0-46A5-9DAA-C247E755BA92}"/>
                    </a:ext>
                  </a:extLst>
                </p14:cNvPr>
                <p14:cNvContentPartPr/>
                <p14:nvPr/>
              </p14:nvContentPartPr>
              <p14:xfrm>
                <a:off x="5184405" y="6123255"/>
                <a:ext cx="126360" cy="271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EABA806-FCC0-46A5-9DAA-C247E755BA9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75765" y="6114255"/>
                  <a:ext cx="144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85717B8-D655-4A4C-94C5-CB347D6B4BCF}"/>
                    </a:ext>
                  </a:extLst>
                </p14:cNvPr>
                <p14:cNvContentPartPr/>
                <p14:nvPr/>
              </p14:nvContentPartPr>
              <p14:xfrm>
                <a:off x="4966605" y="6471375"/>
                <a:ext cx="165960" cy="175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85717B8-D655-4A4C-94C5-CB347D6B4B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57965" y="6462375"/>
                  <a:ext cx="183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D74C23-E9D8-48C8-9B06-D465B0EC06DB}"/>
                    </a:ext>
                  </a:extLst>
                </p14:cNvPr>
                <p14:cNvContentPartPr/>
                <p14:nvPr/>
              </p14:nvContentPartPr>
              <p14:xfrm>
                <a:off x="5029605" y="6555975"/>
                <a:ext cx="99360" cy="23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D74C23-E9D8-48C8-9B06-D465B0EC06D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20965" y="6546975"/>
                  <a:ext cx="117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4C170C9-FCB8-444F-80DE-9DCF5F4B5809}"/>
                    </a:ext>
                  </a:extLst>
                </p14:cNvPr>
                <p14:cNvContentPartPr/>
                <p14:nvPr/>
              </p14:nvContentPartPr>
              <p14:xfrm>
                <a:off x="5119605" y="6471015"/>
                <a:ext cx="232560" cy="174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4C170C9-FCB8-444F-80DE-9DCF5F4B58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10965" y="6462375"/>
                  <a:ext cx="250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C59478E-B372-49BA-AC0C-D5C05EDEE11C}"/>
                    </a:ext>
                  </a:extLst>
                </p14:cNvPr>
                <p14:cNvContentPartPr/>
                <p14:nvPr/>
              </p14:nvContentPartPr>
              <p14:xfrm>
                <a:off x="5411205" y="6151335"/>
                <a:ext cx="311760" cy="240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C59478E-B372-49BA-AC0C-D5C05EDEE1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02565" y="6142695"/>
                  <a:ext cx="329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C1B4805-E5B1-4FEF-9BA1-193A34DA243E}"/>
                    </a:ext>
                  </a:extLst>
                </p14:cNvPr>
                <p14:cNvContentPartPr/>
                <p14:nvPr/>
              </p14:nvContentPartPr>
              <p14:xfrm>
                <a:off x="5625765" y="6491895"/>
                <a:ext cx="174600" cy="163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C1B4805-E5B1-4FEF-9BA1-193A34DA24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17125" y="6482895"/>
                  <a:ext cx="192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19BE660-3862-403A-9D5D-32A1B0B1404C}"/>
                    </a:ext>
                  </a:extLst>
                </p14:cNvPr>
                <p14:cNvContentPartPr/>
                <p14:nvPr/>
              </p14:nvContentPartPr>
              <p14:xfrm>
                <a:off x="5677965" y="6565695"/>
                <a:ext cx="120600" cy="28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19BE660-3862-403A-9D5D-32A1B0B1404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69325" y="6557055"/>
                  <a:ext cx="138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D8AC9BB-F5A0-43F0-B078-F1D81E72E60E}"/>
                    </a:ext>
                  </a:extLst>
                </p14:cNvPr>
                <p14:cNvContentPartPr/>
                <p14:nvPr/>
              </p14:nvContentPartPr>
              <p14:xfrm>
                <a:off x="5792445" y="6426015"/>
                <a:ext cx="124920" cy="242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D8AC9BB-F5A0-43F0-B078-F1D81E72E6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83445" y="6417015"/>
                  <a:ext cx="1425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2C1ECE6-4CB3-4566-89F8-B75669BB50FD}"/>
              </a:ext>
            </a:extLst>
          </p:cNvPr>
          <p:cNvGrpSpPr/>
          <p:nvPr/>
        </p:nvGrpSpPr>
        <p:grpSpPr>
          <a:xfrm>
            <a:off x="6200325" y="5816175"/>
            <a:ext cx="1257120" cy="547200"/>
            <a:chOff x="6200325" y="5816175"/>
            <a:chExt cx="1257120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4F7219-3FA6-49C4-B062-551AC4EDE470}"/>
                    </a:ext>
                  </a:extLst>
                </p14:cNvPr>
                <p14:cNvContentPartPr/>
                <p14:nvPr/>
              </p14:nvContentPartPr>
              <p14:xfrm>
                <a:off x="6200325" y="6192015"/>
                <a:ext cx="1194840" cy="56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4F7219-3FA6-49C4-B062-551AC4EDE4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91325" y="6183375"/>
                  <a:ext cx="1212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407BD9-0B13-4F34-924B-16A14A583D65}"/>
                    </a:ext>
                  </a:extLst>
                </p14:cNvPr>
                <p14:cNvContentPartPr/>
                <p14:nvPr/>
              </p14:nvContentPartPr>
              <p14:xfrm>
                <a:off x="7306605" y="6133335"/>
                <a:ext cx="150840" cy="230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407BD9-0B13-4F34-924B-16A14A583D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97965" y="6124335"/>
                  <a:ext cx="168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E53D009-F481-498D-A7A6-EB2A301340B6}"/>
                    </a:ext>
                  </a:extLst>
                </p14:cNvPr>
                <p14:cNvContentPartPr/>
                <p14:nvPr/>
              </p14:nvContentPartPr>
              <p14:xfrm>
                <a:off x="6523965" y="5887455"/>
                <a:ext cx="88200" cy="19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E53D009-F481-498D-A7A6-EB2A301340B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15325" y="5878455"/>
                  <a:ext cx="105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291BCDF-2EBD-4DE4-8C32-B32E1E0485AD}"/>
                    </a:ext>
                  </a:extLst>
                </p14:cNvPr>
                <p14:cNvContentPartPr/>
                <p14:nvPr/>
              </p14:nvContentPartPr>
              <p14:xfrm>
                <a:off x="6653205" y="5930295"/>
                <a:ext cx="53280" cy="56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291BCDF-2EBD-4DE4-8C32-B32E1E0485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44565" y="5921655"/>
                  <a:ext cx="70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3225883-8F72-4A4C-9ABE-CABBCE1E15A7}"/>
                    </a:ext>
                  </a:extLst>
                </p14:cNvPr>
                <p14:cNvContentPartPr/>
                <p14:nvPr/>
              </p14:nvContentPartPr>
              <p14:xfrm>
                <a:off x="6752205" y="5882775"/>
                <a:ext cx="61560" cy="171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3225883-8F72-4A4C-9ABE-CABBCE1E15A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43565" y="5874135"/>
                  <a:ext cx="79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950A5CF-CE7C-4DE7-AD77-E950BDB5BAEF}"/>
                    </a:ext>
                  </a:extLst>
                </p14:cNvPr>
                <p14:cNvContentPartPr/>
                <p14:nvPr/>
              </p14:nvContentPartPr>
              <p14:xfrm>
                <a:off x="6943005" y="5824095"/>
                <a:ext cx="126360" cy="163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950A5CF-CE7C-4DE7-AD77-E950BDB5BA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34365" y="5815455"/>
                  <a:ext cx="144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E324D8-21BA-4829-A2AD-71ED4F386864}"/>
                    </a:ext>
                  </a:extLst>
                </p14:cNvPr>
                <p14:cNvContentPartPr/>
                <p14:nvPr/>
              </p14:nvContentPartPr>
              <p14:xfrm>
                <a:off x="6937965" y="5925255"/>
                <a:ext cx="133200" cy="23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E324D8-21BA-4829-A2AD-71ED4F3868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28965" y="5916255"/>
                  <a:ext cx="150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E566EDB-B935-4CFC-B86B-746BCAE43C8D}"/>
                    </a:ext>
                  </a:extLst>
                </p14:cNvPr>
                <p14:cNvContentPartPr/>
                <p14:nvPr/>
              </p14:nvContentPartPr>
              <p14:xfrm>
                <a:off x="7103205" y="5816175"/>
                <a:ext cx="14760" cy="221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E566EDB-B935-4CFC-B86B-746BCAE43C8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4565" y="5807535"/>
                  <a:ext cx="3240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82FC1B4-92E2-4F68-874C-A66CC3019E26}"/>
              </a:ext>
            </a:extLst>
          </p:cNvPr>
          <p:cNvGrpSpPr/>
          <p:nvPr/>
        </p:nvGrpSpPr>
        <p:grpSpPr>
          <a:xfrm>
            <a:off x="8156205" y="5891415"/>
            <a:ext cx="381240" cy="558360"/>
            <a:chOff x="8156205" y="5891415"/>
            <a:chExt cx="38124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28D4A7-83B3-480C-A26A-3ABD2FEDFA74}"/>
                    </a:ext>
                  </a:extLst>
                </p14:cNvPr>
                <p14:cNvContentPartPr/>
                <p14:nvPr/>
              </p14:nvContentPartPr>
              <p14:xfrm>
                <a:off x="8236485" y="5915175"/>
                <a:ext cx="179280" cy="200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28D4A7-83B3-480C-A26A-3ABD2FEDFA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27845" y="5906535"/>
                  <a:ext cx="196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15FD8F7-C321-405C-A75C-6135B4C2577A}"/>
                    </a:ext>
                  </a:extLst>
                </p14:cNvPr>
                <p14:cNvContentPartPr/>
                <p14:nvPr/>
              </p14:nvContentPartPr>
              <p14:xfrm>
                <a:off x="8285805" y="6034335"/>
                <a:ext cx="113760" cy="14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15FD8F7-C321-405C-A75C-6135B4C257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76805" y="6025335"/>
                  <a:ext cx="131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D30A897-B849-4569-AD12-6C3E21479D2F}"/>
                    </a:ext>
                  </a:extLst>
                </p14:cNvPr>
                <p14:cNvContentPartPr/>
                <p14:nvPr/>
              </p14:nvContentPartPr>
              <p14:xfrm>
                <a:off x="8402805" y="5891415"/>
                <a:ext cx="134640" cy="279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D30A897-B849-4569-AD12-6C3E21479D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93805" y="5882415"/>
                  <a:ext cx="152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0C0AB98-C4E5-4182-8251-CD0E4CDF2485}"/>
                    </a:ext>
                  </a:extLst>
                </p14:cNvPr>
                <p14:cNvContentPartPr/>
                <p14:nvPr/>
              </p14:nvContentPartPr>
              <p14:xfrm>
                <a:off x="8156205" y="6177255"/>
                <a:ext cx="169200" cy="272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0C0AB98-C4E5-4182-8251-CD0E4CDF24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47205" y="6168615"/>
                  <a:ext cx="18684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293FED7-2881-4355-82B0-3BA1214CF261}"/>
              </a:ext>
            </a:extLst>
          </p:cNvPr>
          <p:cNvGrpSpPr/>
          <p:nvPr/>
        </p:nvGrpSpPr>
        <p:grpSpPr>
          <a:xfrm>
            <a:off x="7924365" y="6554175"/>
            <a:ext cx="370800" cy="158760"/>
            <a:chOff x="7924365" y="6554175"/>
            <a:chExt cx="37080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9CD64E2-D072-4A62-8CA8-4CB3245743AC}"/>
                    </a:ext>
                  </a:extLst>
                </p14:cNvPr>
                <p14:cNvContentPartPr/>
                <p14:nvPr/>
              </p14:nvContentPartPr>
              <p14:xfrm>
                <a:off x="7924365" y="6558135"/>
                <a:ext cx="149400" cy="138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9CD64E2-D072-4A62-8CA8-4CB3245743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15365" y="6549135"/>
                  <a:ext cx="167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09BE501-6C72-4EB0-BA45-F703FF742631}"/>
                    </a:ext>
                  </a:extLst>
                </p14:cNvPr>
                <p14:cNvContentPartPr/>
                <p14:nvPr/>
              </p14:nvContentPartPr>
              <p14:xfrm>
                <a:off x="7950645" y="6651375"/>
                <a:ext cx="123120" cy="5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09BE501-6C72-4EB0-BA45-F703FF74263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41645" y="6642375"/>
                  <a:ext cx="140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B3FE06B-1D38-41BC-B1DE-28FDD6623033}"/>
                    </a:ext>
                  </a:extLst>
                </p14:cNvPr>
                <p14:cNvContentPartPr/>
                <p14:nvPr/>
              </p14:nvContentPartPr>
              <p14:xfrm>
                <a:off x="8077005" y="6554175"/>
                <a:ext cx="218160" cy="158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B3FE06B-1D38-41BC-B1DE-28FDD662303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68005" y="6545175"/>
                  <a:ext cx="2358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BE2F2AD-EB79-4400-AD56-9D89B40A5881}"/>
              </a:ext>
            </a:extLst>
          </p:cNvPr>
          <p:cNvGrpSpPr/>
          <p:nvPr/>
        </p:nvGrpSpPr>
        <p:grpSpPr>
          <a:xfrm>
            <a:off x="8788365" y="5782335"/>
            <a:ext cx="883800" cy="546840"/>
            <a:chOff x="8788365" y="5782335"/>
            <a:chExt cx="88380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8167A8-87C9-435E-B2D0-7640E51D59BB}"/>
                    </a:ext>
                  </a:extLst>
                </p14:cNvPr>
                <p14:cNvContentPartPr/>
                <p14:nvPr/>
              </p14:nvContentPartPr>
              <p14:xfrm>
                <a:off x="8788365" y="6184455"/>
                <a:ext cx="831240" cy="72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8167A8-87C9-435E-B2D0-7640E51D59B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79365" y="6175815"/>
                  <a:ext cx="848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A2BB00D-46EF-4EB8-AEAC-B1386A429325}"/>
                    </a:ext>
                  </a:extLst>
                </p14:cNvPr>
                <p14:cNvContentPartPr/>
                <p14:nvPr/>
              </p14:nvContentPartPr>
              <p14:xfrm>
                <a:off x="9509805" y="6061695"/>
                <a:ext cx="162360" cy="267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A2BB00D-46EF-4EB8-AEAC-B1386A4293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00805" y="6052695"/>
                  <a:ext cx="180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2C04E88-8A49-4E89-ACC2-381038A72063}"/>
                    </a:ext>
                  </a:extLst>
                </p14:cNvPr>
                <p14:cNvContentPartPr/>
                <p14:nvPr/>
              </p14:nvContentPartPr>
              <p14:xfrm>
                <a:off x="8940285" y="5892495"/>
                <a:ext cx="76680" cy="187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2C04E88-8A49-4E89-ACC2-381038A7206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31285" y="5883495"/>
                  <a:ext cx="94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2B3C522-FCE4-453B-B997-787B94F38B6B}"/>
                    </a:ext>
                  </a:extLst>
                </p14:cNvPr>
                <p14:cNvContentPartPr/>
                <p14:nvPr/>
              </p14:nvContentPartPr>
              <p14:xfrm>
                <a:off x="9020925" y="5965935"/>
                <a:ext cx="58320" cy="56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2B3C522-FCE4-453B-B997-787B94F38B6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12285" y="5956935"/>
                  <a:ext cx="75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0AFA462-D2C9-40D7-9654-0876165AEC86}"/>
                    </a:ext>
                  </a:extLst>
                </p14:cNvPr>
                <p14:cNvContentPartPr/>
                <p14:nvPr/>
              </p14:nvContentPartPr>
              <p14:xfrm>
                <a:off x="9103725" y="5888895"/>
                <a:ext cx="60480" cy="145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0AFA462-D2C9-40D7-9654-0876165AEC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95085" y="5880255"/>
                  <a:ext cx="78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C3BCBF8-B705-4578-B27A-844554D31EFC}"/>
                    </a:ext>
                  </a:extLst>
                </p14:cNvPr>
                <p14:cNvContentPartPr/>
                <p14:nvPr/>
              </p14:nvContentPartPr>
              <p14:xfrm>
                <a:off x="9236925" y="5803935"/>
                <a:ext cx="140040" cy="177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C3BCBF8-B705-4578-B27A-844554D31E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27925" y="5795295"/>
                  <a:ext cx="157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31A0CDC-BEA7-401B-BF1F-F864C3970D7D}"/>
                    </a:ext>
                  </a:extLst>
                </p14:cNvPr>
                <p14:cNvContentPartPr/>
                <p14:nvPr/>
              </p14:nvContentPartPr>
              <p14:xfrm>
                <a:off x="9241965" y="5891415"/>
                <a:ext cx="129600" cy="24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31A0CDC-BEA7-401B-BF1F-F864C3970D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32965" y="5882415"/>
                  <a:ext cx="147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052FB4A-BCDE-47E2-A6F0-5454BD40E911}"/>
                    </a:ext>
                  </a:extLst>
                </p14:cNvPr>
                <p14:cNvContentPartPr/>
                <p14:nvPr/>
              </p14:nvContentPartPr>
              <p14:xfrm>
                <a:off x="9365805" y="5782335"/>
                <a:ext cx="118800" cy="231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052FB4A-BCDE-47E2-A6F0-5454BD40E91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56805" y="5773335"/>
                  <a:ext cx="13644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7948C72-9448-486D-8A21-55310BAF4B1E}"/>
              </a:ext>
            </a:extLst>
          </p:cNvPr>
          <p:cNvGrpSpPr/>
          <p:nvPr/>
        </p:nvGrpSpPr>
        <p:grpSpPr>
          <a:xfrm>
            <a:off x="9901845" y="6152055"/>
            <a:ext cx="369360" cy="215640"/>
            <a:chOff x="9901845" y="6152055"/>
            <a:chExt cx="36936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6F4172-5041-4B0C-82EB-A22B977C2DB6}"/>
                    </a:ext>
                  </a:extLst>
                </p14:cNvPr>
                <p14:cNvContentPartPr/>
                <p14:nvPr/>
              </p14:nvContentPartPr>
              <p14:xfrm>
                <a:off x="9901845" y="6171495"/>
                <a:ext cx="166320" cy="171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6F4172-5041-4B0C-82EB-A22B977C2D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93205" y="6162855"/>
                  <a:ext cx="183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B72AD93-9EC0-4527-A831-15C15ED50DDE}"/>
                    </a:ext>
                  </a:extLst>
                </p14:cNvPr>
                <p14:cNvContentPartPr/>
                <p14:nvPr/>
              </p14:nvContentPartPr>
              <p14:xfrm>
                <a:off x="9932805" y="6274095"/>
                <a:ext cx="128160" cy="12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B72AD93-9EC0-4527-A831-15C15ED50D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23805" y="6265095"/>
                  <a:ext cx="145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4A18BC8-A9D4-4CF9-B996-322E78987199}"/>
                    </a:ext>
                  </a:extLst>
                </p14:cNvPr>
                <p14:cNvContentPartPr/>
                <p14:nvPr/>
              </p14:nvContentPartPr>
              <p14:xfrm>
                <a:off x="10059525" y="6152055"/>
                <a:ext cx="211680" cy="215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4A18BC8-A9D4-4CF9-B996-322E7898719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50885" y="6143055"/>
                  <a:ext cx="2293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5736692-BAFD-45C8-AA66-E2304D6014FB}"/>
              </a:ext>
            </a:extLst>
          </p:cNvPr>
          <p:cNvGrpSpPr/>
          <p:nvPr/>
        </p:nvGrpSpPr>
        <p:grpSpPr>
          <a:xfrm>
            <a:off x="10516005" y="5793495"/>
            <a:ext cx="552960" cy="444960"/>
            <a:chOff x="10516005" y="5793495"/>
            <a:chExt cx="55296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1FF0545-6482-4A72-9DC9-97D70E05D488}"/>
                    </a:ext>
                  </a:extLst>
                </p14:cNvPr>
                <p14:cNvContentPartPr/>
                <p14:nvPr/>
              </p14:nvContentPartPr>
              <p14:xfrm>
                <a:off x="10516005" y="6126135"/>
                <a:ext cx="480960" cy="95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1FF0545-6482-4A72-9DC9-97D70E05D4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07005" y="6117495"/>
                  <a:ext cx="498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5762D45-1CE2-46B0-B191-0202E56A2527}"/>
                    </a:ext>
                  </a:extLst>
                </p14:cNvPr>
                <p14:cNvContentPartPr/>
                <p14:nvPr/>
              </p14:nvContentPartPr>
              <p14:xfrm>
                <a:off x="10946205" y="6012015"/>
                <a:ext cx="92160" cy="226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5762D45-1CE2-46B0-B191-0202E56A252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37205" y="6003015"/>
                  <a:ext cx="109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FEB52EE-F8FC-4438-A1BC-2372BF7A4E59}"/>
                    </a:ext>
                  </a:extLst>
                </p14:cNvPr>
                <p14:cNvContentPartPr/>
                <p14:nvPr/>
              </p14:nvContentPartPr>
              <p14:xfrm>
                <a:off x="10521405" y="5929575"/>
                <a:ext cx="62280" cy="145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FEB52EE-F8FC-4438-A1BC-2372BF7A4E5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12405" y="5920575"/>
                  <a:ext cx="79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9B11853-4502-49C8-B9A8-F82E9B2D28EF}"/>
                    </a:ext>
                  </a:extLst>
                </p14:cNvPr>
                <p14:cNvContentPartPr/>
                <p14:nvPr/>
              </p14:nvContentPartPr>
              <p14:xfrm>
                <a:off x="10611405" y="5942175"/>
                <a:ext cx="32760" cy="48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9B11853-4502-49C8-B9A8-F82E9B2D28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02405" y="5933175"/>
                  <a:ext cx="50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A3CF82D-0BB6-4C4A-83FA-9264D69B4A10}"/>
                    </a:ext>
                  </a:extLst>
                </p14:cNvPr>
                <p14:cNvContentPartPr/>
                <p14:nvPr/>
              </p14:nvContentPartPr>
              <p14:xfrm>
                <a:off x="10678005" y="5896095"/>
                <a:ext cx="56160" cy="139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A3CF82D-0BB6-4C4A-83FA-9264D69B4A1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69005" y="5887095"/>
                  <a:ext cx="73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1B9031C-80C1-4FE7-BA17-2714ECA28384}"/>
                    </a:ext>
                  </a:extLst>
                </p14:cNvPr>
                <p14:cNvContentPartPr/>
                <p14:nvPr/>
              </p14:nvContentPartPr>
              <p14:xfrm>
                <a:off x="10771965" y="5811135"/>
                <a:ext cx="111600" cy="171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1B9031C-80C1-4FE7-BA17-2714ECA2838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63325" y="5802495"/>
                  <a:ext cx="129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AB74D68-7A72-432A-9975-198165BA364C}"/>
                    </a:ext>
                  </a:extLst>
                </p14:cNvPr>
                <p14:cNvContentPartPr/>
                <p14:nvPr/>
              </p14:nvContentPartPr>
              <p14:xfrm>
                <a:off x="10796805" y="5909055"/>
                <a:ext cx="83160" cy="9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AB74D68-7A72-432A-9975-198165BA36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87805" y="5900415"/>
                  <a:ext cx="100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94BD19E-A315-4116-A63D-4585B7112D59}"/>
                    </a:ext>
                  </a:extLst>
                </p14:cNvPr>
                <p14:cNvContentPartPr/>
                <p14:nvPr/>
              </p14:nvContentPartPr>
              <p14:xfrm>
                <a:off x="10883205" y="5793495"/>
                <a:ext cx="185760" cy="146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94BD19E-A315-4116-A63D-4585B7112D5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74205" y="5784495"/>
                  <a:ext cx="2034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C10C6E9-FB77-438E-A71F-1140EF22DDB2}"/>
              </a:ext>
            </a:extLst>
          </p:cNvPr>
          <p:cNvGrpSpPr/>
          <p:nvPr/>
        </p:nvGrpSpPr>
        <p:grpSpPr>
          <a:xfrm>
            <a:off x="11390805" y="5874495"/>
            <a:ext cx="146520" cy="426240"/>
            <a:chOff x="11390805" y="5874495"/>
            <a:chExt cx="14652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07601D9-F2DA-40AD-8C11-D5558F88DB7C}"/>
                    </a:ext>
                  </a:extLst>
                </p14:cNvPr>
                <p14:cNvContentPartPr/>
                <p14:nvPr/>
              </p14:nvContentPartPr>
              <p14:xfrm>
                <a:off x="11390805" y="6035055"/>
                <a:ext cx="146520" cy="209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07601D9-F2DA-40AD-8C11-D5558F88DB7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81805" y="6026415"/>
                  <a:ext cx="164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6DD60D4-2A7E-4AEE-8879-550F9272BCB1}"/>
                    </a:ext>
                  </a:extLst>
                </p14:cNvPr>
                <p14:cNvContentPartPr/>
                <p14:nvPr/>
              </p14:nvContentPartPr>
              <p14:xfrm>
                <a:off x="11410605" y="5874495"/>
                <a:ext cx="115920" cy="426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6DD60D4-2A7E-4AEE-8879-550F9272BCB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01605" y="5865855"/>
                  <a:ext cx="133560" cy="44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B77D2B9-45B3-473D-82D1-EB9BD0F143ED}"/>
              </a:ext>
            </a:extLst>
          </p:cNvPr>
          <p:cNvGrpSpPr/>
          <p:nvPr/>
        </p:nvGrpSpPr>
        <p:grpSpPr>
          <a:xfrm>
            <a:off x="9170325" y="6516735"/>
            <a:ext cx="778680" cy="223920"/>
            <a:chOff x="9170325" y="6516735"/>
            <a:chExt cx="77868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204A3D4-4E40-4A39-878D-7970AD6D382F}"/>
                    </a:ext>
                  </a:extLst>
                </p14:cNvPr>
                <p14:cNvContentPartPr/>
                <p14:nvPr/>
              </p14:nvContentPartPr>
              <p14:xfrm>
                <a:off x="9170325" y="6608175"/>
                <a:ext cx="280080" cy="132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204A3D4-4E40-4A39-878D-7970AD6D382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61325" y="6599175"/>
                  <a:ext cx="297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4F5BC69-A2F8-49E5-A50D-68965B3F339C}"/>
                    </a:ext>
                  </a:extLst>
                </p14:cNvPr>
                <p14:cNvContentPartPr/>
                <p14:nvPr/>
              </p14:nvContentPartPr>
              <p14:xfrm>
                <a:off x="9468405" y="6639495"/>
                <a:ext cx="113760" cy="74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4F5BC69-A2F8-49E5-A50D-68965B3F339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59405" y="6630495"/>
                  <a:ext cx="131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310156A-3175-48BE-BFE5-BEA2A907BB79}"/>
                    </a:ext>
                  </a:extLst>
                </p14:cNvPr>
                <p14:cNvContentPartPr/>
                <p14:nvPr/>
              </p14:nvContentPartPr>
              <p14:xfrm>
                <a:off x="9590805" y="6516735"/>
                <a:ext cx="70560" cy="180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310156A-3175-48BE-BFE5-BEA2A907BB7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81805" y="6508095"/>
                  <a:ext cx="88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3D12773-A884-4F93-9AE7-2AFF7B25AC0F}"/>
                    </a:ext>
                  </a:extLst>
                </p14:cNvPr>
                <p14:cNvContentPartPr/>
                <p14:nvPr/>
              </p14:nvContentPartPr>
              <p14:xfrm>
                <a:off x="9583605" y="6606015"/>
                <a:ext cx="146160" cy="18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3D12773-A884-4F93-9AE7-2AFF7B25AC0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74605" y="6597015"/>
                  <a:ext cx="163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D4C3D6D-0F2A-47B6-BA7E-21F0A0668339}"/>
                    </a:ext>
                  </a:extLst>
                </p14:cNvPr>
                <p14:cNvContentPartPr/>
                <p14:nvPr/>
              </p14:nvContentPartPr>
              <p14:xfrm>
                <a:off x="9796005" y="6535455"/>
                <a:ext cx="55800" cy="162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D4C3D6D-0F2A-47B6-BA7E-21F0A06683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87005" y="6526455"/>
                  <a:ext cx="73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E21970A-D206-457E-B43B-BA5F04947EFF}"/>
                    </a:ext>
                  </a:extLst>
                </p14:cNvPr>
                <p14:cNvContentPartPr/>
                <p14:nvPr/>
              </p14:nvContentPartPr>
              <p14:xfrm>
                <a:off x="9877005" y="6570735"/>
                <a:ext cx="72000" cy="134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E21970A-D206-457E-B43B-BA5F04947EF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68005" y="6562095"/>
                  <a:ext cx="896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DC2072E-0712-4160-AC71-59D5F554FC9D}"/>
              </a:ext>
            </a:extLst>
          </p:cNvPr>
          <p:cNvGrpSpPr/>
          <p:nvPr/>
        </p:nvGrpSpPr>
        <p:grpSpPr>
          <a:xfrm>
            <a:off x="10226205" y="6451935"/>
            <a:ext cx="1251000" cy="346320"/>
            <a:chOff x="10226205" y="6451935"/>
            <a:chExt cx="125100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C24B8EF-11BB-4468-BB45-4BBD16039A37}"/>
                    </a:ext>
                  </a:extLst>
                </p14:cNvPr>
                <p14:cNvContentPartPr/>
                <p14:nvPr/>
              </p14:nvContentPartPr>
              <p14:xfrm>
                <a:off x="10226205" y="6489015"/>
                <a:ext cx="164160" cy="165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C24B8EF-11BB-4468-BB45-4BBD16039A3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17205" y="6480375"/>
                  <a:ext cx="181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EC2B76D-551E-4E58-95E8-B2A6393F9F70}"/>
                    </a:ext>
                  </a:extLst>
                </p14:cNvPr>
                <p14:cNvContentPartPr/>
                <p14:nvPr/>
              </p14:nvContentPartPr>
              <p14:xfrm>
                <a:off x="10280565" y="6579015"/>
                <a:ext cx="115200" cy="32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EC2B76D-551E-4E58-95E8-B2A6393F9F7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271565" y="6570015"/>
                  <a:ext cx="132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40F7E3E-8655-4B7C-8723-F145FC22A505}"/>
                    </a:ext>
                  </a:extLst>
                </p14:cNvPr>
                <p14:cNvContentPartPr/>
                <p14:nvPr/>
              </p14:nvContentPartPr>
              <p14:xfrm>
                <a:off x="10440405" y="6490095"/>
                <a:ext cx="152280" cy="222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40F7E3E-8655-4B7C-8723-F145FC22A50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31405" y="6481095"/>
                  <a:ext cx="169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D20CF08-232E-48F7-9C6A-DAF7B898C4BB}"/>
                    </a:ext>
                  </a:extLst>
                </p14:cNvPr>
                <p14:cNvContentPartPr/>
                <p14:nvPr/>
              </p14:nvContentPartPr>
              <p14:xfrm>
                <a:off x="10661805" y="6468855"/>
                <a:ext cx="155160" cy="202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D20CF08-232E-48F7-9C6A-DAF7B898C4B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52805" y="6459855"/>
                  <a:ext cx="17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680A372-98B7-4B80-B193-081A99863666}"/>
                    </a:ext>
                  </a:extLst>
                </p14:cNvPr>
                <p14:cNvContentPartPr/>
                <p14:nvPr/>
              </p14:nvContentPartPr>
              <p14:xfrm>
                <a:off x="10672605" y="6574695"/>
                <a:ext cx="140400" cy="14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680A372-98B7-4B80-B193-081A9986366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63965" y="6565695"/>
                  <a:ext cx="158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B1FB8A1-87CF-4B45-8115-602F6ED6351C}"/>
                    </a:ext>
                  </a:extLst>
                </p14:cNvPr>
                <p14:cNvContentPartPr/>
                <p14:nvPr/>
              </p14:nvContentPartPr>
              <p14:xfrm>
                <a:off x="10798605" y="6451935"/>
                <a:ext cx="116280" cy="248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B1FB8A1-87CF-4B45-8115-602F6ED635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89605" y="6443295"/>
                  <a:ext cx="133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B16CDDD-6BF6-44AF-8340-543C2EC98E79}"/>
                    </a:ext>
                  </a:extLst>
                </p14:cNvPr>
                <p14:cNvContentPartPr/>
                <p14:nvPr/>
              </p14:nvContentPartPr>
              <p14:xfrm>
                <a:off x="10964205" y="6655335"/>
                <a:ext cx="60480" cy="142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B16CDDD-6BF6-44AF-8340-543C2EC98E7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55205" y="6646335"/>
                  <a:ext cx="78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2DFC06D-6C1B-48CB-A2AF-1B689C918BBA}"/>
                    </a:ext>
                  </a:extLst>
                </p14:cNvPr>
                <p14:cNvContentPartPr/>
                <p14:nvPr/>
              </p14:nvContentPartPr>
              <p14:xfrm>
                <a:off x="11106405" y="6495135"/>
                <a:ext cx="167760" cy="181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2DFC06D-6C1B-48CB-A2AF-1B689C918BB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97405" y="6486495"/>
                  <a:ext cx="185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000E3A0-8404-49A7-A8EB-3584542BF2DC}"/>
                    </a:ext>
                  </a:extLst>
                </p14:cNvPr>
                <p14:cNvContentPartPr/>
                <p14:nvPr/>
              </p14:nvContentPartPr>
              <p14:xfrm>
                <a:off x="11147805" y="6592695"/>
                <a:ext cx="126360" cy="19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000E3A0-8404-49A7-A8EB-3584542BF2D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138805" y="6584055"/>
                  <a:ext cx="144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63F94A9-531F-452F-9853-F4AA2898B2D6}"/>
                    </a:ext>
                  </a:extLst>
                </p14:cNvPr>
                <p14:cNvContentPartPr/>
                <p14:nvPr/>
              </p14:nvContentPartPr>
              <p14:xfrm>
                <a:off x="11300445" y="6491535"/>
                <a:ext cx="176760" cy="188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63F94A9-531F-452F-9853-F4AA2898B2D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291805" y="6482535"/>
                  <a:ext cx="19440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AC6D0B3-EE68-4D3C-8809-6473765D3EB5}"/>
              </a:ext>
            </a:extLst>
          </p:cNvPr>
          <p:cNvGrpSpPr/>
          <p:nvPr/>
        </p:nvGrpSpPr>
        <p:grpSpPr>
          <a:xfrm>
            <a:off x="4677525" y="3431730"/>
            <a:ext cx="1275840" cy="510840"/>
            <a:chOff x="4677525" y="3431730"/>
            <a:chExt cx="127584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446651-E488-42BC-BB51-D1AE2F348871}"/>
                    </a:ext>
                  </a:extLst>
                </p14:cNvPr>
                <p14:cNvContentPartPr/>
                <p14:nvPr/>
              </p14:nvContentPartPr>
              <p14:xfrm>
                <a:off x="4718205" y="3499050"/>
                <a:ext cx="457560" cy="219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446651-E488-42BC-BB51-D1AE2F34887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09565" y="3490050"/>
                  <a:ext cx="475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7A0DBF-8C53-426C-9635-18C786C5E91C}"/>
                    </a:ext>
                  </a:extLst>
                </p14:cNvPr>
                <p14:cNvContentPartPr/>
                <p14:nvPr/>
              </p14:nvContentPartPr>
              <p14:xfrm>
                <a:off x="5094405" y="3431730"/>
                <a:ext cx="130320" cy="110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7A0DBF-8C53-426C-9635-18C786C5E91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85765" y="3422730"/>
                  <a:ext cx="147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4EC7C5-6E9A-4297-96E4-B07B0A2CD507}"/>
                    </a:ext>
                  </a:extLst>
                </p14:cNvPr>
                <p14:cNvContentPartPr/>
                <p14:nvPr/>
              </p14:nvContentPartPr>
              <p14:xfrm>
                <a:off x="4677525" y="3482130"/>
                <a:ext cx="165240" cy="128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4EC7C5-6E9A-4297-96E4-B07B0A2CD50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68885" y="3473130"/>
                  <a:ext cx="182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F7BAC1-684B-4A63-A3EC-B2729AEF1095}"/>
                    </a:ext>
                  </a:extLst>
                </p14:cNvPr>
                <p14:cNvContentPartPr/>
                <p14:nvPr/>
              </p14:nvContentPartPr>
              <p14:xfrm>
                <a:off x="4714605" y="3479610"/>
                <a:ext cx="124560" cy="88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F7BAC1-684B-4A63-A3EC-B2729AEF109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705965" y="3470610"/>
                  <a:ext cx="142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7A526F3-30B1-4F89-A3FF-1B289CF8FFFB}"/>
                    </a:ext>
                  </a:extLst>
                </p14:cNvPr>
                <p14:cNvContentPartPr/>
                <p14:nvPr/>
              </p14:nvContentPartPr>
              <p14:xfrm>
                <a:off x="5062005" y="3491850"/>
                <a:ext cx="146160" cy="7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7A526F3-30B1-4F89-A3FF-1B289CF8FFF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53365" y="3482850"/>
                  <a:ext cx="163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592F01-A1E2-40BD-949F-96ABCF603FF9}"/>
                    </a:ext>
                  </a:extLst>
                </p14:cNvPr>
                <p14:cNvContentPartPr/>
                <p14:nvPr/>
              </p14:nvContentPartPr>
              <p14:xfrm>
                <a:off x="5022405" y="3716130"/>
                <a:ext cx="209520" cy="141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592F01-A1E2-40BD-949F-96ABCF603F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13405" y="3707130"/>
                  <a:ext cx="227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F649AD-3D1A-43A0-B374-9CF877FF03E6}"/>
                    </a:ext>
                  </a:extLst>
                </p14:cNvPr>
                <p14:cNvContentPartPr/>
                <p14:nvPr/>
              </p14:nvContentPartPr>
              <p14:xfrm>
                <a:off x="5311845" y="3821970"/>
                <a:ext cx="87480" cy="120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F649AD-3D1A-43A0-B374-9CF877FF03E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02845" y="3813330"/>
                  <a:ext cx="105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F0C0102-BF84-4620-911F-433BDBC1481C}"/>
                    </a:ext>
                  </a:extLst>
                </p14:cNvPr>
                <p14:cNvContentPartPr/>
                <p14:nvPr/>
              </p14:nvContentPartPr>
              <p14:xfrm>
                <a:off x="5454765" y="3736290"/>
                <a:ext cx="228600" cy="17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F0C0102-BF84-4620-911F-433BDBC148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445765" y="3727290"/>
                  <a:ext cx="246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54EEC2-072F-4100-B436-5666819D0AA4}"/>
                    </a:ext>
                  </a:extLst>
                </p14:cNvPr>
                <p14:cNvContentPartPr/>
                <p14:nvPr/>
              </p14:nvContentPartPr>
              <p14:xfrm>
                <a:off x="5555565" y="3596250"/>
                <a:ext cx="84600" cy="287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54EEC2-072F-4100-B436-5666819D0A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46925" y="3587250"/>
                  <a:ext cx="1022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5A6473-60B2-4615-8EFB-68F14E6DCA9E}"/>
                    </a:ext>
                  </a:extLst>
                </p14:cNvPr>
                <p14:cNvContentPartPr/>
                <p14:nvPr/>
              </p14:nvContentPartPr>
              <p14:xfrm>
                <a:off x="5647005" y="3725850"/>
                <a:ext cx="306360" cy="157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5A6473-60B2-4615-8EFB-68F14E6DCA9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38365" y="3716850"/>
                  <a:ext cx="32400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9BCF5D-BDB7-4CB8-B52D-2195E561A65C}"/>
              </a:ext>
            </a:extLst>
          </p:cNvPr>
          <p:cNvGrpSpPr/>
          <p:nvPr/>
        </p:nvGrpSpPr>
        <p:grpSpPr>
          <a:xfrm>
            <a:off x="6201405" y="3584370"/>
            <a:ext cx="200520" cy="315000"/>
            <a:chOff x="6201405" y="3584370"/>
            <a:chExt cx="20052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86015B-26B5-4B1A-BF00-3C50121A45AB}"/>
                    </a:ext>
                  </a:extLst>
                </p14:cNvPr>
                <p14:cNvContentPartPr/>
                <p14:nvPr/>
              </p14:nvContentPartPr>
              <p14:xfrm>
                <a:off x="6201405" y="3799650"/>
                <a:ext cx="61920" cy="9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86015B-26B5-4B1A-BF00-3C50121A45A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92405" y="3790650"/>
                  <a:ext cx="79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1177948-BB86-406A-A259-DF013B257657}"/>
                    </a:ext>
                  </a:extLst>
                </p14:cNvPr>
                <p14:cNvContentPartPr/>
                <p14:nvPr/>
              </p14:nvContentPartPr>
              <p14:xfrm>
                <a:off x="6307245" y="3584370"/>
                <a:ext cx="63360" cy="293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1177948-BB86-406A-A259-DF013B25765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98605" y="3575730"/>
                  <a:ext cx="810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44CB9C-36F7-40C7-9EE6-869BE4F13958}"/>
                    </a:ext>
                  </a:extLst>
                </p14:cNvPr>
                <p14:cNvContentPartPr/>
                <p14:nvPr/>
              </p14:nvContentPartPr>
              <p14:xfrm>
                <a:off x="6223005" y="3798210"/>
                <a:ext cx="178920" cy="36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44CB9C-36F7-40C7-9EE6-869BE4F1395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14365" y="3789210"/>
                  <a:ext cx="1965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D30FCF2-35C6-462F-87DB-34D408C55750}"/>
              </a:ext>
            </a:extLst>
          </p:cNvPr>
          <p:cNvGrpSpPr/>
          <p:nvPr/>
        </p:nvGrpSpPr>
        <p:grpSpPr>
          <a:xfrm>
            <a:off x="6583725" y="3577530"/>
            <a:ext cx="1194840" cy="301680"/>
            <a:chOff x="6583725" y="3577530"/>
            <a:chExt cx="119484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3AFD1E-A914-4247-B450-F2E6E0526E46}"/>
                    </a:ext>
                  </a:extLst>
                </p14:cNvPr>
                <p14:cNvContentPartPr/>
                <p14:nvPr/>
              </p14:nvContentPartPr>
              <p14:xfrm>
                <a:off x="6583725" y="3577530"/>
                <a:ext cx="152640" cy="30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3AFD1E-A914-4247-B450-F2E6E0526E4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575085" y="3568530"/>
                  <a:ext cx="1702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A94087-7F0C-4E6E-8E6C-BF5F72C487DF}"/>
                    </a:ext>
                  </a:extLst>
                </p14:cNvPr>
                <p14:cNvContentPartPr/>
                <p14:nvPr/>
              </p14:nvContentPartPr>
              <p14:xfrm>
                <a:off x="6765165" y="3613170"/>
                <a:ext cx="169560" cy="196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A94087-7F0C-4E6E-8E6C-BF5F72C487D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56525" y="3604530"/>
                  <a:ext cx="187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222F4AB-2646-46FC-933B-944194E6D771}"/>
                    </a:ext>
                  </a:extLst>
                </p14:cNvPr>
                <p14:cNvContentPartPr/>
                <p14:nvPr/>
              </p14:nvContentPartPr>
              <p14:xfrm>
                <a:off x="7069365" y="3767610"/>
                <a:ext cx="97560" cy="102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222F4AB-2646-46FC-933B-944194E6D77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060365" y="3758610"/>
                  <a:ext cx="11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0924C4-B130-4F7A-89A0-E24660829CEE}"/>
                    </a:ext>
                  </a:extLst>
                </p14:cNvPr>
                <p14:cNvContentPartPr/>
                <p14:nvPr/>
              </p14:nvContentPartPr>
              <p14:xfrm>
                <a:off x="7177005" y="3655650"/>
                <a:ext cx="180360" cy="178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0924C4-B130-4F7A-89A0-E24660829CE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68365" y="3646650"/>
                  <a:ext cx="198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8928AF-1749-4C76-A4F0-670BA9B75775}"/>
                    </a:ext>
                  </a:extLst>
                </p14:cNvPr>
                <p14:cNvContentPartPr/>
                <p14:nvPr/>
              </p14:nvContentPartPr>
              <p14:xfrm>
                <a:off x="7486605" y="3581130"/>
                <a:ext cx="127800" cy="26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8928AF-1749-4C76-A4F0-670BA9B7577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77605" y="3572130"/>
                  <a:ext cx="145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65652CA-76C7-4762-824F-8A8A90EEF9C0}"/>
                    </a:ext>
                  </a:extLst>
                </p14:cNvPr>
                <p14:cNvContentPartPr/>
                <p14:nvPr/>
              </p14:nvContentPartPr>
              <p14:xfrm>
                <a:off x="7612245" y="3586170"/>
                <a:ext cx="166320" cy="249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65652CA-76C7-4762-824F-8A8A90EEF9C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03245" y="3577530"/>
                  <a:ext cx="18396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48ADDD-4FAE-4751-89C6-119CDB61CF7F}"/>
              </a:ext>
            </a:extLst>
          </p:cNvPr>
          <p:cNvGrpSpPr/>
          <p:nvPr/>
        </p:nvGrpSpPr>
        <p:grpSpPr>
          <a:xfrm>
            <a:off x="7963605" y="3705330"/>
            <a:ext cx="362520" cy="133200"/>
            <a:chOff x="7963605" y="3705330"/>
            <a:chExt cx="36252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9DC2B1-5060-4E9E-8A30-F04F5CBCAF03}"/>
                    </a:ext>
                  </a:extLst>
                </p14:cNvPr>
                <p14:cNvContentPartPr/>
                <p14:nvPr/>
              </p14:nvContentPartPr>
              <p14:xfrm>
                <a:off x="7963605" y="3705330"/>
                <a:ext cx="210960" cy="131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9DC2B1-5060-4E9E-8A30-F04F5CBCAF0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54965" y="3696690"/>
                  <a:ext cx="228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B53DD0-333F-4451-B2BB-9B264B178E1B}"/>
                    </a:ext>
                  </a:extLst>
                </p14:cNvPr>
                <p14:cNvContentPartPr/>
                <p14:nvPr/>
              </p14:nvContentPartPr>
              <p14:xfrm>
                <a:off x="8147925" y="3711090"/>
                <a:ext cx="102240" cy="12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B53DD0-333F-4451-B2BB-9B264B178E1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38925" y="3702090"/>
                  <a:ext cx="119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35668F-B26A-4ECC-B87C-1558FF4E41C3}"/>
                    </a:ext>
                  </a:extLst>
                </p14:cNvPr>
                <p14:cNvContentPartPr/>
                <p14:nvPr/>
              </p14:nvContentPartPr>
              <p14:xfrm>
                <a:off x="8233605" y="3706410"/>
                <a:ext cx="92520" cy="130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35668F-B26A-4ECC-B87C-1558FF4E41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24605" y="3697770"/>
                  <a:ext cx="11016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C52DBA8-9C5F-4674-9245-7AFF3505A944}"/>
              </a:ext>
            </a:extLst>
          </p:cNvPr>
          <p:cNvGrpSpPr/>
          <p:nvPr/>
        </p:nvGrpSpPr>
        <p:grpSpPr>
          <a:xfrm>
            <a:off x="8627085" y="3476010"/>
            <a:ext cx="1261800" cy="383040"/>
            <a:chOff x="8627085" y="3476010"/>
            <a:chExt cx="1261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FB8C887-F53F-46FD-A29A-775AC3E833E7}"/>
                    </a:ext>
                  </a:extLst>
                </p14:cNvPr>
                <p14:cNvContentPartPr/>
                <p14:nvPr/>
              </p14:nvContentPartPr>
              <p14:xfrm>
                <a:off x="8627085" y="3635850"/>
                <a:ext cx="91080" cy="184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FB8C887-F53F-46FD-A29A-775AC3E833E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18085" y="3627210"/>
                  <a:ext cx="108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30D625-9620-4D4B-A668-98B7497C3D01}"/>
                    </a:ext>
                  </a:extLst>
                </p14:cNvPr>
                <p14:cNvContentPartPr/>
                <p14:nvPr/>
              </p14:nvContentPartPr>
              <p14:xfrm>
                <a:off x="8739405" y="3661050"/>
                <a:ext cx="16956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30D625-9620-4D4B-A668-98B7497C3D0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30405" y="3652410"/>
                  <a:ext cx="187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C43171-D2FF-4117-9F6B-A288C0ABB629}"/>
                    </a:ext>
                  </a:extLst>
                </p14:cNvPr>
                <p14:cNvContentPartPr/>
                <p14:nvPr/>
              </p14:nvContentPartPr>
              <p14:xfrm>
                <a:off x="8924805" y="3574290"/>
                <a:ext cx="32760" cy="176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C43171-D2FF-4117-9F6B-A288C0ABB62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915805" y="3565650"/>
                  <a:ext cx="50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AADC62B-AF67-4BA5-A611-73AE7478F70E}"/>
                    </a:ext>
                  </a:extLst>
                </p14:cNvPr>
                <p14:cNvContentPartPr/>
                <p14:nvPr/>
              </p14:nvContentPartPr>
              <p14:xfrm>
                <a:off x="8881605" y="3515970"/>
                <a:ext cx="172800" cy="225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AADC62B-AF67-4BA5-A611-73AE7478F70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872605" y="3507330"/>
                  <a:ext cx="190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B9CE46E-E15B-48DB-BA19-F45A61540AE1}"/>
                    </a:ext>
                  </a:extLst>
                </p14:cNvPr>
                <p14:cNvContentPartPr/>
                <p14:nvPr/>
              </p14:nvContentPartPr>
              <p14:xfrm>
                <a:off x="9103725" y="3700650"/>
                <a:ext cx="127440" cy="125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B9CE46E-E15B-48DB-BA19-F45A61540AE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95085" y="3692010"/>
                  <a:ext cx="145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3FFE84-A1D5-414F-A6BF-CA529E5B1F28}"/>
                    </a:ext>
                  </a:extLst>
                </p14:cNvPr>
                <p14:cNvContentPartPr/>
                <p14:nvPr/>
              </p14:nvContentPartPr>
              <p14:xfrm>
                <a:off x="9212445" y="3476010"/>
                <a:ext cx="295920" cy="333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3FFE84-A1D5-414F-A6BF-CA529E5B1F2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203805" y="3467010"/>
                  <a:ext cx="3135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0CA8EF1-09E6-4646-BA53-07A7ACF63538}"/>
                    </a:ext>
                  </a:extLst>
                </p14:cNvPr>
                <p14:cNvContentPartPr/>
                <p14:nvPr/>
              </p14:nvContentPartPr>
              <p14:xfrm>
                <a:off x="9585405" y="3713610"/>
                <a:ext cx="22680" cy="145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0CA8EF1-09E6-4646-BA53-07A7ACF6353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76405" y="3704970"/>
                  <a:ext cx="40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72CE0C9-FDAE-432E-9011-90FE5AAAD423}"/>
                    </a:ext>
                  </a:extLst>
                </p14:cNvPr>
                <p14:cNvContentPartPr/>
                <p14:nvPr/>
              </p14:nvContentPartPr>
              <p14:xfrm>
                <a:off x="9729045" y="3609930"/>
                <a:ext cx="60120" cy="163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72CE0C9-FDAE-432E-9011-90FE5AAAD42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720405" y="3600930"/>
                  <a:ext cx="77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5820306-F201-438D-9F34-40FCFFB5471E}"/>
                    </a:ext>
                  </a:extLst>
                </p14:cNvPr>
                <p14:cNvContentPartPr/>
                <p14:nvPr/>
              </p14:nvContentPartPr>
              <p14:xfrm>
                <a:off x="9799605" y="3677250"/>
                <a:ext cx="89280" cy="78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5820306-F201-438D-9F34-40FCFFB5471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790605" y="3668250"/>
                  <a:ext cx="10692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976D4F1-BC70-4706-B91C-589441BB8E49}"/>
              </a:ext>
            </a:extLst>
          </p:cNvPr>
          <p:cNvGrpSpPr/>
          <p:nvPr/>
        </p:nvGrpSpPr>
        <p:grpSpPr>
          <a:xfrm>
            <a:off x="10137285" y="3348210"/>
            <a:ext cx="839520" cy="386640"/>
            <a:chOff x="10137285" y="3348210"/>
            <a:chExt cx="83952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95AFCAE-81A0-4506-A4B0-57844884DFF3}"/>
                    </a:ext>
                  </a:extLst>
                </p14:cNvPr>
                <p14:cNvContentPartPr/>
                <p14:nvPr/>
              </p14:nvContentPartPr>
              <p14:xfrm>
                <a:off x="10137285" y="3639450"/>
                <a:ext cx="146880" cy="954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95AFCAE-81A0-4506-A4B0-57844884DFF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128285" y="3630450"/>
                  <a:ext cx="164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0DB957F-87F5-4C5E-A694-6E496156F2A0}"/>
                    </a:ext>
                  </a:extLst>
                </p14:cNvPr>
                <p14:cNvContentPartPr/>
                <p14:nvPr/>
              </p14:nvContentPartPr>
              <p14:xfrm>
                <a:off x="10276605" y="3626850"/>
                <a:ext cx="113760" cy="71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0DB957F-87F5-4C5E-A694-6E496156F2A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267605" y="3618210"/>
                  <a:ext cx="131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D54BF25-C11D-475A-984F-B36DBBAE9657}"/>
                    </a:ext>
                  </a:extLst>
                </p14:cNvPr>
                <p14:cNvContentPartPr/>
                <p14:nvPr/>
              </p14:nvContentPartPr>
              <p14:xfrm>
                <a:off x="10410525" y="3558090"/>
                <a:ext cx="64080" cy="156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D54BF25-C11D-475A-984F-B36DBBAE965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01885" y="3549450"/>
                  <a:ext cx="81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634199D-48BE-45C5-B4E1-054E20D3E724}"/>
                    </a:ext>
                  </a:extLst>
                </p14:cNvPr>
                <p14:cNvContentPartPr/>
                <p14:nvPr/>
              </p14:nvContentPartPr>
              <p14:xfrm>
                <a:off x="10517805" y="3430290"/>
                <a:ext cx="3636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634199D-48BE-45C5-B4E1-054E20D3E72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08805" y="3421650"/>
                  <a:ext cx="54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7A52CCF-ED64-4364-8F56-017996B5F19A}"/>
                    </a:ext>
                  </a:extLst>
                </p14:cNvPr>
                <p14:cNvContentPartPr/>
                <p14:nvPr/>
              </p14:nvContentPartPr>
              <p14:xfrm>
                <a:off x="10489005" y="3588690"/>
                <a:ext cx="129960" cy="21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7A52CCF-ED64-4364-8F56-017996B5F19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80005" y="3580050"/>
                  <a:ext cx="147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B5E504A-1344-4AEC-A412-C6D9C3F09DEE}"/>
                    </a:ext>
                  </a:extLst>
                </p14:cNvPr>
                <p14:cNvContentPartPr/>
                <p14:nvPr/>
              </p14:nvContentPartPr>
              <p14:xfrm>
                <a:off x="10589085" y="3581130"/>
                <a:ext cx="96480" cy="103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B5E504A-1344-4AEC-A412-C6D9C3F09D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580085" y="3572130"/>
                  <a:ext cx="114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6EE750B-DCEA-4079-A5E0-1BC51F4DA35D}"/>
                    </a:ext>
                  </a:extLst>
                </p14:cNvPr>
                <p14:cNvContentPartPr/>
                <p14:nvPr/>
              </p14:nvContentPartPr>
              <p14:xfrm>
                <a:off x="10668645" y="3404730"/>
                <a:ext cx="81720" cy="243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6EE750B-DCEA-4079-A5E0-1BC51F4DA35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60005" y="3395730"/>
                  <a:ext cx="99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6EC6BB7-A596-4648-9B20-56552B9B3612}"/>
                    </a:ext>
                  </a:extLst>
                </p14:cNvPr>
                <p14:cNvContentPartPr/>
                <p14:nvPr/>
              </p14:nvContentPartPr>
              <p14:xfrm>
                <a:off x="10770525" y="3348210"/>
                <a:ext cx="206280" cy="279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6EC6BB7-A596-4648-9B20-56552B9B361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761885" y="3339570"/>
                  <a:ext cx="223920" cy="29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51E5EF5-3CC7-4F66-8FAC-B72AB8BA333B}"/>
              </a:ext>
            </a:extLst>
          </p:cNvPr>
          <p:cNvGrpSpPr/>
          <p:nvPr/>
        </p:nvGrpSpPr>
        <p:grpSpPr>
          <a:xfrm>
            <a:off x="2063565" y="2028810"/>
            <a:ext cx="668160" cy="270720"/>
            <a:chOff x="2063565" y="2028810"/>
            <a:chExt cx="66816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CFA7D76-0CC3-482F-9B59-F64EE4D27D08}"/>
                    </a:ext>
                  </a:extLst>
                </p14:cNvPr>
                <p14:cNvContentPartPr/>
                <p14:nvPr/>
              </p14:nvContentPartPr>
              <p14:xfrm>
                <a:off x="2454165" y="2147970"/>
                <a:ext cx="221400" cy="109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CFA7D76-0CC3-482F-9B59-F64EE4D27D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445525" y="2139330"/>
                  <a:ext cx="239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3C045AC-AD49-45E8-BAA4-531A27E7B926}"/>
                    </a:ext>
                  </a:extLst>
                </p14:cNvPr>
                <p14:cNvContentPartPr/>
                <p14:nvPr/>
              </p14:nvContentPartPr>
              <p14:xfrm>
                <a:off x="2589885" y="2180370"/>
                <a:ext cx="141840" cy="119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3C045AC-AD49-45E8-BAA4-531A27E7B92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81245" y="2171730"/>
                  <a:ext cx="159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C78873E-FEC5-459D-A714-031C602BCBCC}"/>
                    </a:ext>
                  </a:extLst>
                </p14:cNvPr>
                <p14:cNvContentPartPr/>
                <p14:nvPr/>
              </p14:nvContentPartPr>
              <p14:xfrm>
                <a:off x="2063565" y="2078490"/>
                <a:ext cx="45360" cy="187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C78873E-FEC5-459D-A714-031C602BCBC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054565" y="2069490"/>
                  <a:ext cx="63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091CFC9-D435-4FAB-88CB-3F7772C5E75F}"/>
                    </a:ext>
                  </a:extLst>
                </p14:cNvPr>
                <p14:cNvContentPartPr/>
                <p14:nvPr/>
              </p14:nvContentPartPr>
              <p14:xfrm>
                <a:off x="2091285" y="2097570"/>
                <a:ext cx="102240" cy="114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091CFC9-D435-4FAB-88CB-3F7772C5E75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082285" y="2088930"/>
                  <a:ext cx="119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9AFF26D-CAA5-4682-A42F-1F6806E21E52}"/>
                    </a:ext>
                  </a:extLst>
                </p14:cNvPr>
                <p14:cNvContentPartPr/>
                <p14:nvPr/>
              </p14:nvContentPartPr>
              <p14:xfrm>
                <a:off x="2186685" y="2028810"/>
                <a:ext cx="224280" cy="200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9AFF26D-CAA5-4682-A42F-1F6806E21E5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178045" y="2019810"/>
                  <a:ext cx="24192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975EC9D-903E-4ABA-AA42-414807904AAA}"/>
              </a:ext>
            </a:extLst>
          </p:cNvPr>
          <p:cNvGrpSpPr/>
          <p:nvPr/>
        </p:nvGrpSpPr>
        <p:grpSpPr>
          <a:xfrm>
            <a:off x="2926845" y="1647570"/>
            <a:ext cx="1473120" cy="590760"/>
            <a:chOff x="2926845" y="1647570"/>
            <a:chExt cx="1473120" cy="5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8A04B6C-F3C3-457C-BF63-83C081B2F01A}"/>
                    </a:ext>
                  </a:extLst>
                </p14:cNvPr>
                <p14:cNvContentPartPr/>
                <p14:nvPr/>
              </p14:nvContentPartPr>
              <p14:xfrm>
                <a:off x="2970765" y="1889850"/>
                <a:ext cx="763560" cy="3484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8A04B6C-F3C3-457C-BF63-83C081B2F01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961765" y="1881210"/>
                  <a:ext cx="781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2FFD80F-B3AE-4E28-9639-6D17279DCD8F}"/>
                    </a:ext>
                  </a:extLst>
                </p14:cNvPr>
                <p14:cNvContentPartPr/>
                <p14:nvPr/>
              </p14:nvContentPartPr>
              <p14:xfrm>
                <a:off x="2926845" y="2110170"/>
                <a:ext cx="200880" cy="128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2FFD80F-B3AE-4E28-9639-6D17279DCD8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17845" y="2101170"/>
                  <a:ext cx="218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9158769-8DF5-411D-B035-542AFAB374C7}"/>
                    </a:ext>
                  </a:extLst>
                </p14:cNvPr>
                <p14:cNvContentPartPr/>
                <p14:nvPr/>
              </p14:nvContentPartPr>
              <p14:xfrm>
                <a:off x="3744765" y="1799130"/>
                <a:ext cx="133560" cy="128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9158769-8DF5-411D-B035-542AFAB374C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735765" y="1790130"/>
                  <a:ext cx="151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C2F1846-04B1-4FBF-90DF-87D2DEBAFCFD}"/>
                    </a:ext>
                  </a:extLst>
                </p14:cNvPr>
                <p14:cNvContentPartPr/>
                <p14:nvPr/>
              </p14:nvContentPartPr>
              <p14:xfrm>
                <a:off x="3903525" y="1776810"/>
                <a:ext cx="126000" cy="1458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C2F1846-04B1-4FBF-90DF-87D2DEBAFCF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94525" y="1767810"/>
                  <a:ext cx="143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658BB91-3851-41DF-98EC-7666BB0D3E04}"/>
                    </a:ext>
                  </a:extLst>
                </p14:cNvPr>
                <p14:cNvContentPartPr/>
                <p14:nvPr/>
              </p14:nvContentPartPr>
              <p14:xfrm>
                <a:off x="3964365" y="1650090"/>
                <a:ext cx="109800" cy="214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658BB91-3851-41DF-98EC-7666BB0D3E0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955725" y="1641090"/>
                  <a:ext cx="127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0A10ADC-6F84-43C0-B78A-732058A33CCC}"/>
                    </a:ext>
                  </a:extLst>
                </p14:cNvPr>
                <p14:cNvContentPartPr/>
                <p14:nvPr/>
              </p14:nvContentPartPr>
              <p14:xfrm>
                <a:off x="4071645" y="1647570"/>
                <a:ext cx="328320" cy="215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0A10ADC-6F84-43C0-B78A-732058A33CC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063005" y="1638570"/>
                  <a:ext cx="34596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D780F1C-758B-47B8-BDC8-8C7C23B736B1}"/>
              </a:ext>
            </a:extLst>
          </p:cNvPr>
          <p:cNvGrpSpPr/>
          <p:nvPr/>
        </p:nvGrpSpPr>
        <p:grpSpPr>
          <a:xfrm>
            <a:off x="3260565" y="1409970"/>
            <a:ext cx="3783960" cy="910800"/>
            <a:chOff x="3260565" y="1409970"/>
            <a:chExt cx="3783960" cy="9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1551C8F-0250-4172-8793-B995D3D1F976}"/>
                    </a:ext>
                  </a:extLst>
                </p14:cNvPr>
                <p14:cNvContentPartPr/>
                <p14:nvPr/>
              </p14:nvContentPartPr>
              <p14:xfrm>
                <a:off x="4407165" y="1715250"/>
                <a:ext cx="999360" cy="506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1551C8F-0250-4172-8793-B995D3D1F97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398165" y="1706250"/>
                  <a:ext cx="10170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574E39E-77E8-4772-A437-3C6933502B98}"/>
                    </a:ext>
                  </a:extLst>
                </p14:cNvPr>
                <p14:cNvContentPartPr/>
                <p14:nvPr/>
              </p14:nvContentPartPr>
              <p14:xfrm>
                <a:off x="5609205" y="1781130"/>
                <a:ext cx="366120" cy="4327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574E39E-77E8-4772-A437-3C6933502B9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600205" y="1772490"/>
                  <a:ext cx="3837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0EED9C9-02B2-4772-B567-7549D95A4195}"/>
                    </a:ext>
                  </a:extLst>
                </p14:cNvPr>
                <p14:cNvContentPartPr/>
                <p14:nvPr/>
              </p14:nvContentPartPr>
              <p14:xfrm>
                <a:off x="4356765" y="2107290"/>
                <a:ext cx="234360" cy="1483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0EED9C9-02B2-4772-B567-7549D95A419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47765" y="2098290"/>
                  <a:ext cx="252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B3D88D7-A0C1-44D4-B424-79690F0EDCB3}"/>
                    </a:ext>
                  </a:extLst>
                </p14:cNvPr>
                <p14:cNvContentPartPr/>
                <p14:nvPr/>
              </p14:nvContentPartPr>
              <p14:xfrm>
                <a:off x="5945805" y="2202330"/>
                <a:ext cx="46440" cy="62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B3D88D7-A0C1-44D4-B424-79690F0EDCB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37165" y="2193330"/>
                  <a:ext cx="640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FEA2DB9-CDC7-4923-BBEF-0838C8D58FFC}"/>
                    </a:ext>
                  </a:extLst>
                </p14:cNvPr>
                <p14:cNvContentPartPr/>
                <p14:nvPr/>
              </p14:nvContentPartPr>
              <p14:xfrm>
                <a:off x="5904405" y="2178930"/>
                <a:ext cx="194760" cy="141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FEA2DB9-CDC7-4923-BBEF-0838C8D58FF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95765" y="2169930"/>
                  <a:ext cx="212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A941B78-1F35-4FA9-AC04-30750E1D76EC}"/>
                    </a:ext>
                  </a:extLst>
                </p14:cNvPr>
                <p14:cNvContentPartPr/>
                <p14:nvPr/>
              </p14:nvContentPartPr>
              <p14:xfrm>
                <a:off x="5560605" y="1561890"/>
                <a:ext cx="198360" cy="150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A941B78-1F35-4FA9-AC04-30750E1D76E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551965" y="1553250"/>
                  <a:ext cx="216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9424959-B6E6-4A00-874C-ECDC13249AF6}"/>
                    </a:ext>
                  </a:extLst>
                </p14:cNvPr>
                <p14:cNvContentPartPr/>
                <p14:nvPr/>
              </p14:nvContentPartPr>
              <p14:xfrm>
                <a:off x="5754645" y="1538130"/>
                <a:ext cx="258480" cy="323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9424959-B6E6-4A00-874C-ECDC13249AF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45645" y="1529490"/>
                  <a:ext cx="2761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4CBF240-0BF9-4482-86DD-678A3B92320D}"/>
                    </a:ext>
                  </a:extLst>
                </p14:cNvPr>
                <p14:cNvContentPartPr/>
                <p14:nvPr/>
              </p14:nvContentPartPr>
              <p14:xfrm>
                <a:off x="5902245" y="1541370"/>
                <a:ext cx="180720" cy="1846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4CBF240-0BF9-4482-86DD-678A3B92320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893605" y="1532730"/>
                  <a:ext cx="198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E165274-5E2C-41D1-8796-8477369C91DA}"/>
                    </a:ext>
                  </a:extLst>
                </p14:cNvPr>
                <p14:cNvContentPartPr/>
                <p14:nvPr/>
              </p14:nvContentPartPr>
              <p14:xfrm>
                <a:off x="6084405" y="1538130"/>
                <a:ext cx="88560" cy="151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E165274-5E2C-41D1-8796-8477369C91D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075405" y="1529490"/>
                  <a:ext cx="106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F64A3F8-D790-424A-BB64-868169F3D773}"/>
                    </a:ext>
                  </a:extLst>
                </p14:cNvPr>
                <p14:cNvContentPartPr/>
                <p14:nvPr/>
              </p14:nvContentPartPr>
              <p14:xfrm>
                <a:off x="6172605" y="1458210"/>
                <a:ext cx="92160" cy="2527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F64A3F8-D790-424A-BB64-868169F3D77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163965" y="1449210"/>
                  <a:ext cx="1098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796FD42-3ACE-44FC-8D44-7C026215FAB5}"/>
                    </a:ext>
                  </a:extLst>
                </p14:cNvPr>
                <p14:cNvContentPartPr/>
                <p14:nvPr/>
              </p14:nvContentPartPr>
              <p14:xfrm>
                <a:off x="6453405" y="1409970"/>
                <a:ext cx="83160" cy="277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796FD42-3ACE-44FC-8D44-7C026215FAB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444765" y="1401330"/>
                  <a:ext cx="100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F1BBBE9-F00E-4366-B083-C0EFE925C8CB}"/>
                    </a:ext>
                  </a:extLst>
                </p14:cNvPr>
                <p14:cNvContentPartPr/>
                <p14:nvPr/>
              </p14:nvContentPartPr>
              <p14:xfrm>
                <a:off x="6549525" y="1523730"/>
                <a:ext cx="378720" cy="277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F1BBBE9-F00E-4366-B083-C0EFE925C8C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540885" y="1514730"/>
                  <a:ext cx="396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0B40EF7-8E36-4D66-9897-0A9C38F4F316}"/>
                    </a:ext>
                  </a:extLst>
                </p14:cNvPr>
                <p14:cNvContentPartPr/>
                <p14:nvPr/>
              </p14:nvContentPartPr>
              <p14:xfrm>
                <a:off x="6953805" y="1437330"/>
                <a:ext cx="90720" cy="217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0B40EF7-8E36-4D66-9897-0A9C38F4F31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944805" y="1428330"/>
                  <a:ext cx="108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635A6D7-9C0B-43F7-8FB9-4579569DC0E9}"/>
                    </a:ext>
                  </a:extLst>
                </p14:cNvPr>
                <p14:cNvContentPartPr/>
                <p14:nvPr/>
              </p14:nvContentPartPr>
              <p14:xfrm>
                <a:off x="3260565" y="1695450"/>
                <a:ext cx="1980360" cy="5252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635A6D7-9C0B-43F7-8FB9-4579569DC0E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251565" y="1686450"/>
                  <a:ext cx="199800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B849BF67-2EF0-4BEF-8879-47B3AAF7EF75}"/>
                  </a:ext>
                </a:extLst>
              </p14:cNvPr>
              <p14:cNvContentPartPr/>
              <p14:nvPr/>
            </p14:nvContentPartPr>
            <p14:xfrm>
              <a:off x="3211965" y="2137530"/>
              <a:ext cx="198360" cy="1281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B849BF67-2EF0-4BEF-8879-47B3AAF7EF75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202965" y="2128890"/>
                <a:ext cx="21600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Group 267">
            <a:extLst>
              <a:ext uri="{FF2B5EF4-FFF2-40B4-BE49-F238E27FC236}">
                <a16:creationId xmlns:a16="http://schemas.microsoft.com/office/drawing/2014/main" id="{FC4F54B9-17A1-4F10-9B2D-18D048798B89}"/>
              </a:ext>
            </a:extLst>
          </p:cNvPr>
          <p:cNvGrpSpPr/>
          <p:nvPr/>
        </p:nvGrpSpPr>
        <p:grpSpPr>
          <a:xfrm>
            <a:off x="6585525" y="1860330"/>
            <a:ext cx="915840" cy="299880"/>
            <a:chOff x="6585525" y="1860330"/>
            <a:chExt cx="91584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18F6966-BF3D-41A5-8C5D-C13D4C3F2310}"/>
                    </a:ext>
                  </a:extLst>
                </p14:cNvPr>
                <p14:cNvContentPartPr/>
                <p14:nvPr/>
              </p14:nvContentPartPr>
              <p14:xfrm>
                <a:off x="6585525" y="1887330"/>
                <a:ext cx="95400" cy="2361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18F6966-BF3D-41A5-8C5D-C13D4C3F231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576525" y="1878330"/>
                  <a:ext cx="113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8B11A59-BD42-495A-952F-CD85B4A89CBD}"/>
                    </a:ext>
                  </a:extLst>
                </p14:cNvPr>
                <p14:cNvContentPartPr/>
                <p14:nvPr/>
              </p14:nvContentPartPr>
              <p14:xfrm>
                <a:off x="6665445" y="2043570"/>
                <a:ext cx="64800" cy="11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8B11A59-BD42-495A-952F-CD85B4A89CB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656445" y="2034570"/>
                  <a:ext cx="82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7216E8A-7BAF-4633-AC85-E85B64869061}"/>
                    </a:ext>
                  </a:extLst>
                </p14:cNvPr>
                <p14:cNvContentPartPr/>
                <p14:nvPr/>
              </p14:nvContentPartPr>
              <p14:xfrm>
                <a:off x="6795405" y="1881570"/>
                <a:ext cx="160560" cy="234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7216E8A-7BAF-4633-AC85-E85B6486906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786765" y="1872930"/>
                  <a:ext cx="178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2FE5605-13EA-4467-A311-BDAA225F68F5}"/>
                    </a:ext>
                  </a:extLst>
                </p14:cNvPr>
                <p14:cNvContentPartPr/>
                <p14:nvPr/>
              </p14:nvContentPartPr>
              <p14:xfrm>
                <a:off x="6862005" y="1985250"/>
                <a:ext cx="128160" cy="23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2FE5605-13EA-4467-A311-BDAA225F68F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853365" y="1976610"/>
                  <a:ext cx="145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6E209E2-9571-4A60-8052-A437B2C4F389}"/>
                    </a:ext>
                  </a:extLst>
                </p14:cNvPr>
                <p14:cNvContentPartPr/>
                <p14:nvPr/>
              </p14:nvContentPartPr>
              <p14:xfrm>
                <a:off x="7124085" y="1978770"/>
                <a:ext cx="72720" cy="882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6E209E2-9571-4A60-8052-A437B2C4F38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115085" y="1970130"/>
                  <a:ext cx="90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E7B5ACC-26B6-40F7-9265-27D4EAA6F091}"/>
                    </a:ext>
                  </a:extLst>
                </p14:cNvPr>
                <p14:cNvContentPartPr/>
                <p14:nvPr/>
              </p14:nvContentPartPr>
              <p14:xfrm>
                <a:off x="7223805" y="1964370"/>
                <a:ext cx="84960" cy="860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E7B5ACC-26B6-40F7-9265-27D4EAA6F09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215165" y="1955370"/>
                  <a:ext cx="102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69EABB1-DB14-4707-A457-E6FE21613AC7}"/>
                    </a:ext>
                  </a:extLst>
                </p14:cNvPr>
                <p14:cNvContentPartPr/>
                <p14:nvPr/>
              </p14:nvContentPartPr>
              <p14:xfrm>
                <a:off x="7337205" y="1860330"/>
                <a:ext cx="34560" cy="180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69EABB1-DB14-4707-A457-E6FE21613AC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328565" y="1851330"/>
                  <a:ext cx="52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10FC8C7-8184-43D7-AA49-26860CF42E9C}"/>
                    </a:ext>
                  </a:extLst>
                </p14:cNvPr>
                <p14:cNvContentPartPr/>
                <p14:nvPr/>
              </p14:nvContentPartPr>
              <p14:xfrm>
                <a:off x="7389405" y="1960050"/>
                <a:ext cx="111960" cy="173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10FC8C7-8184-43D7-AA49-26860CF42E9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380765" y="1951410"/>
                  <a:ext cx="129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D1884C7-1C42-42BE-A75C-5CFC47F461F5}"/>
                    </a:ext>
                  </a:extLst>
                </p14:cNvPr>
                <p14:cNvContentPartPr/>
                <p14:nvPr/>
              </p14:nvContentPartPr>
              <p14:xfrm>
                <a:off x="7166205" y="2127450"/>
                <a:ext cx="264960" cy="9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D1884C7-1C42-42BE-A75C-5CFC47F461F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157565" y="2118450"/>
                  <a:ext cx="2826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35B0984-724F-4112-BA82-DA2F5EAE686A}"/>
              </a:ext>
            </a:extLst>
          </p:cNvPr>
          <p:cNvGrpSpPr/>
          <p:nvPr/>
        </p:nvGrpSpPr>
        <p:grpSpPr>
          <a:xfrm>
            <a:off x="7724205" y="1733250"/>
            <a:ext cx="1379160" cy="357480"/>
            <a:chOff x="7724205" y="1733250"/>
            <a:chExt cx="13791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A575F7C-8FD3-45CD-A6DB-E87DD3762748}"/>
                    </a:ext>
                  </a:extLst>
                </p14:cNvPr>
                <p14:cNvContentPartPr/>
                <p14:nvPr/>
              </p14:nvContentPartPr>
              <p14:xfrm>
                <a:off x="7724205" y="1973370"/>
                <a:ext cx="54360" cy="716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A575F7C-8FD3-45CD-A6DB-E87DD376274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715565" y="1964370"/>
                  <a:ext cx="72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A0B3749-0861-4B69-851C-ACAFF25FD164}"/>
                    </a:ext>
                  </a:extLst>
                </p14:cNvPr>
                <p14:cNvContentPartPr/>
                <p14:nvPr/>
              </p14:nvContentPartPr>
              <p14:xfrm>
                <a:off x="7794405" y="1963290"/>
                <a:ext cx="209160" cy="72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A0B3749-0861-4B69-851C-ACAFF25FD16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785765" y="1954650"/>
                  <a:ext cx="226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6675CCA-E1CE-4D32-B9EF-D26CFC83F9A3}"/>
                    </a:ext>
                  </a:extLst>
                </p14:cNvPr>
                <p14:cNvContentPartPr/>
                <p14:nvPr/>
              </p14:nvContentPartPr>
              <p14:xfrm>
                <a:off x="8184645" y="1821450"/>
                <a:ext cx="18720" cy="216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6675CCA-E1CE-4D32-B9EF-D26CFC83F9A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176005" y="1812450"/>
                  <a:ext cx="36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69F3A39-9888-4764-9124-3D4910AAEE2D}"/>
                    </a:ext>
                  </a:extLst>
                </p14:cNvPr>
                <p14:cNvContentPartPr/>
                <p14:nvPr/>
              </p14:nvContentPartPr>
              <p14:xfrm>
                <a:off x="8136405" y="1906410"/>
                <a:ext cx="140400" cy="25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69F3A39-9888-4764-9124-3D4910AAEE2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127405" y="1897770"/>
                  <a:ext cx="158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3D6BD13-C0E5-47E2-B6DF-E8F366773402}"/>
                    </a:ext>
                  </a:extLst>
                </p14:cNvPr>
                <p14:cNvContentPartPr/>
                <p14:nvPr/>
              </p14:nvContentPartPr>
              <p14:xfrm>
                <a:off x="8258805" y="1743330"/>
                <a:ext cx="261360" cy="2671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3D6BD13-C0E5-47E2-B6DF-E8F3667734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249805" y="1734330"/>
                  <a:ext cx="279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6BAFF2E-ABB5-4A9E-89A3-46CF14C87848}"/>
                    </a:ext>
                  </a:extLst>
                </p14:cNvPr>
                <p14:cNvContentPartPr/>
                <p14:nvPr/>
              </p14:nvContentPartPr>
              <p14:xfrm>
                <a:off x="8620605" y="1733250"/>
                <a:ext cx="14760" cy="2311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6BAFF2E-ABB5-4A9E-89A3-46CF14C8784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611605" y="1724610"/>
                  <a:ext cx="32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DE62832-6BA3-4D10-98F0-38098ACFBFB1}"/>
                    </a:ext>
                  </a:extLst>
                </p14:cNvPr>
                <p14:cNvContentPartPr/>
                <p14:nvPr/>
              </p14:nvContentPartPr>
              <p14:xfrm>
                <a:off x="8637885" y="1850970"/>
                <a:ext cx="240480" cy="2268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DE62832-6BA3-4D10-98F0-38098ACFBFB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628885" y="1842330"/>
                  <a:ext cx="258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7638A58-0385-4749-9B75-25719AED8278}"/>
                    </a:ext>
                  </a:extLst>
                </p14:cNvPr>
                <p14:cNvContentPartPr/>
                <p14:nvPr/>
              </p14:nvContentPartPr>
              <p14:xfrm>
                <a:off x="8919765" y="1842690"/>
                <a:ext cx="95400" cy="190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7638A58-0385-4749-9B75-25719AED827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910765" y="1833690"/>
                  <a:ext cx="113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63D583C-7335-4F0F-83CF-737436AA74A5}"/>
                    </a:ext>
                  </a:extLst>
                </p14:cNvPr>
                <p14:cNvContentPartPr/>
                <p14:nvPr/>
              </p14:nvContentPartPr>
              <p14:xfrm>
                <a:off x="9045405" y="1979490"/>
                <a:ext cx="57960" cy="111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63D583C-7335-4F0F-83CF-737436AA74A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036405" y="1970850"/>
                  <a:ext cx="756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B458D574-AB5B-491C-B5A3-832B033FA9C0}"/>
              </a:ext>
            </a:extLst>
          </p:cNvPr>
          <p:cNvGrpSpPr/>
          <p:nvPr/>
        </p:nvGrpSpPr>
        <p:grpSpPr>
          <a:xfrm>
            <a:off x="9337005" y="1681410"/>
            <a:ext cx="882360" cy="299160"/>
            <a:chOff x="9337005" y="1681410"/>
            <a:chExt cx="8823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3C7F657-3A48-4494-A825-00D21E116629}"/>
                    </a:ext>
                  </a:extLst>
                </p14:cNvPr>
                <p14:cNvContentPartPr/>
                <p14:nvPr/>
              </p14:nvContentPartPr>
              <p14:xfrm>
                <a:off x="9337005" y="1877610"/>
                <a:ext cx="117360" cy="1015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3C7F657-3A48-4494-A825-00D21E11662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328005" y="1868610"/>
                  <a:ext cx="135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D0E3F2E-4FB0-40EB-96E2-9BD1611ACB0A}"/>
                    </a:ext>
                  </a:extLst>
                </p14:cNvPr>
                <p14:cNvContentPartPr/>
                <p14:nvPr/>
              </p14:nvContentPartPr>
              <p14:xfrm>
                <a:off x="9479205" y="1912890"/>
                <a:ext cx="108360" cy="67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D0E3F2E-4FB0-40EB-96E2-9BD1611ACB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0205" y="1904250"/>
                  <a:ext cx="126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94DF6F8-9F6A-47A7-BF89-56F178DD8642}"/>
                    </a:ext>
                  </a:extLst>
                </p14:cNvPr>
                <p14:cNvContentPartPr/>
                <p14:nvPr/>
              </p14:nvContentPartPr>
              <p14:xfrm>
                <a:off x="9619605" y="1693290"/>
                <a:ext cx="34560" cy="248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94DF6F8-9F6A-47A7-BF89-56F178DD864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10605" y="1684290"/>
                  <a:ext cx="52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EF4A83B-EE5D-4A7A-9A51-282C80BE8736}"/>
                    </a:ext>
                  </a:extLst>
                </p14:cNvPr>
                <p14:cNvContentPartPr/>
                <p14:nvPr/>
              </p14:nvContentPartPr>
              <p14:xfrm>
                <a:off x="9589005" y="1840170"/>
                <a:ext cx="119520" cy="360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EF4A83B-EE5D-4A7A-9A51-282C80BE873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580005" y="1831530"/>
                  <a:ext cx="137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2676077-9FAB-4CF3-98E1-8B7E1D69C690}"/>
                    </a:ext>
                  </a:extLst>
                </p14:cNvPr>
                <p14:cNvContentPartPr/>
                <p14:nvPr/>
              </p14:nvContentPartPr>
              <p14:xfrm>
                <a:off x="9821205" y="1681410"/>
                <a:ext cx="176760" cy="2466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2676077-9FAB-4CF3-98E1-8B7E1D69C69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812205" y="1672770"/>
                  <a:ext cx="194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1536267-653E-4915-AB04-B639A40B7B3A}"/>
                    </a:ext>
                  </a:extLst>
                </p14:cNvPr>
                <p14:cNvContentPartPr/>
                <p14:nvPr/>
              </p14:nvContentPartPr>
              <p14:xfrm>
                <a:off x="9968445" y="1697970"/>
                <a:ext cx="250920" cy="270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1536267-653E-4915-AB04-B639A40B7B3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59805" y="1688970"/>
                  <a:ext cx="26856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225414DC-7E6B-4E5C-8344-1BEF8B836C96}"/>
              </a:ext>
            </a:extLst>
          </p:cNvPr>
          <p:cNvGrpSpPr/>
          <p:nvPr/>
        </p:nvGrpSpPr>
        <p:grpSpPr>
          <a:xfrm>
            <a:off x="10402605" y="1761690"/>
            <a:ext cx="770760" cy="287640"/>
            <a:chOff x="10402605" y="1761690"/>
            <a:chExt cx="77076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3947344-F1EC-48F6-9991-87EC88D35BF8}"/>
                    </a:ext>
                  </a:extLst>
                </p14:cNvPr>
                <p14:cNvContentPartPr/>
                <p14:nvPr/>
              </p14:nvContentPartPr>
              <p14:xfrm>
                <a:off x="10402605" y="1853490"/>
                <a:ext cx="117360" cy="117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3947344-F1EC-48F6-9991-87EC88D35BF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393605" y="1844490"/>
                  <a:ext cx="135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C623ED6-EA35-44CF-8F90-3C894F0B4FB7}"/>
                    </a:ext>
                  </a:extLst>
                </p14:cNvPr>
                <p14:cNvContentPartPr/>
                <p14:nvPr/>
              </p14:nvContentPartPr>
              <p14:xfrm>
                <a:off x="10511685" y="1875810"/>
                <a:ext cx="112680" cy="1252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C623ED6-EA35-44CF-8F90-3C894F0B4FB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502685" y="1866810"/>
                  <a:ext cx="130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EB904B8-D625-4F70-A337-9CE781D2AEAC}"/>
                    </a:ext>
                  </a:extLst>
                </p14:cNvPr>
                <p14:cNvContentPartPr/>
                <p14:nvPr/>
              </p14:nvContentPartPr>
              <p14:xfrm>
                <a:off x="10654605" y="1761690"/>
                <a:ext cx="11160" cy="2264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EB904B8-D625-4F70-A337-9CE781D2AEA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645605" y="1752690"/>
                  <a:ext cx="28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F58B331-FFD6-458B-A70B-65C1B638F66D}"/>
                    </a:ext>
                  </a:extLst>
                </p14:cNvPr>
                <p14:cNvContentPartPr/>
                <p14:nvPr/>
              </p14:nvContentPartPr>
              <p14:xfrm>
                <a:off x="10705005" y="1863210"/>
                <a:ext cx="342720" cy="1861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F58B331-FFD6-458B-A70B-65C1B638F66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696005" y="1854210"/>
                  <a:ext cx="360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121906E-ECAB-457F-BAEB-EBB9A6AF5A5D}"/>
                    </a:ext>
                  </a:extLst>
                </p14:cNvPr>
                <p14:cNvContentPartPr/>
                <p14:nvPr/>
              </p14:nvContentPartPr>
              <p14:xfrm>
                <a:off x="11169405" y="1964730"/>
                <a:ext cx="3960" cy="36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121906E-ECAB-457F-BAEB-EBB9A6AF5A5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160405" y="1956090"/>
                  <a:ext cx="216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A2CA567C-8EB6-4FED-BB12-D2D9F07778AD}"/>
              </a:ext>
            </a:extLst>
          </p:cNvPr>
          <p:cNvGrpSpPr/>
          <p:nvPr/>
        </p:nvGrpSpPr>
        <p:grpSpPr>
          <a:xfrm>
            <a:off x="3775365" y="5224170"/>
            <a:ext cx="2840760" cy="1023840"/>
            <a:chOff x="3775365" y="5224170"/>
            <a:chExt cx="2840760" cy="10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747738D-462E-49C6-BAF7-7BB2D1F54524}"/>
                    </a:ext>
                  </a:extLst>
                </p14:cNvPr>
                <p14:cNvContentPartPr/>
                <p14:nvPr/>
              </p14:nvContentPartPr>
              <p14:xfrm>
                <a:off x="4277565" y="5224170"/>
                <a:ext cx="2338560" cy="3405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747738D-462E-49C6-BAF7-7BB2D1F5452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268565" y="5215530"/>
                  <a:ext cx="23562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DE5BB2A-78F1-4E28-A44D-A33FF0D8367E}"/>
                    </a:ext>
                  </a:extLst>
                </p14:cNvPr>
                <p14:cNvContentPartPr/>
                <p14:nvPr/>
              </p14:nvContentPartPr>
              <p14:xfrm>
                <a:off x="3775365" y="5609730"/>
                <a:ext cx="1290600" cy="638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DE5BB2A-78F1-4E28-A44D-A33FF0D8367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766725" y="5600730"/>
                  <a:ext cx="130824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9AECD43-1654-4624-AC86-8A31F4817B91}"/>
                    </a:ext>
                  </a:extLst>
                </p14:cNvPr>
                <p14:cNvContentPartPr/>
                <p14:nvPr/>
              </p14:nvContentPartPr>
              <p14:xfrm>
                <a:off x="4180365" y="6025170"/>
                <a:ext cx="346320" cy="219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9AECD43-1654-4624-AC86-8A31F4817B9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171365" y="6016530"/>
                  <a:ext cx="363960" cy="23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647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CCAF-4277-4F9D-8418-B213903D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2"/>
            <a:ext cx="10515600" cy="1325563"/>
          </a:xfrm>
        </p:spPr>
        <p:txBody>
          <a:bodyPr/>
          <a:lstStyle/>
          <a:p>
            <a:r>
              <a:rPr lang="en-US" dirty="0"/>
              <a:t>Stable sorting is important when we sort first on one key, then on another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64295-E44D-46B8-8911-CDCFF876E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29269"/>
              </p:ext>
            </p:extLst>
          </p:nvPr>
        </p:nvGraphicFramePr>
        <p:xfrm>
          <a:off x="222250" y="1425575"/>
          <a:ext cx="3213100" cy="2143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98769960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01339178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44459389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population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37316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Waldorf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Maryland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81,410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05659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Columbia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104,681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81061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Pittsburgh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302,971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780005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Baltimore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585,708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960772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Reading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95,112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870153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Germantown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91,249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6633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Allentown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125,845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35294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Philadelphia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1,604,000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43330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EB4B14-C460-417F-B51F-C2459367A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98765"/>
              </p:ext>
            </p:extLst>
          </p:nvPr>
        </p:nvGraphicFramePr>
        <p:xfrm>
          <a:off x="2622550" y="4248147"/>
          <a:ext cx="3213100" cy="2143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6240101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80029655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175135396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state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population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54344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Philadelphia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1,604,000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13481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Baltimore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585,708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691366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Pittsburgh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302,971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76577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Allentown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125,845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663344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Columbia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104,681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898172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Reading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95,112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04374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Germantown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91,249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594286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Waldorf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81,410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2379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F73B0C-DB68-448F-828A-2916FF88D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75024"/>
              </p:ext>
            </p:extLst>
          </p:nvPr>
        </p:nvGraphicFramePr>
        <p:xfrm>
          <a:off x="8509002" y="1425575"/>
          <a:ext cx="3213100" cy="2143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26545513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91127946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2560424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state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population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7795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Baltimore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585,708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748768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Columbia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104,681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90553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Germantown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91,249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31694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Waldorf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81,410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335988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Philadelphia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1,604,000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68382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Pittsburgh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302,971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3627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Allentown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125,845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92477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Reading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95,112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87447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F06650-70B1-43ED-8D74-C22C790A7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05900"/>
              </p:ext>
            </p:extLst>
          </p:nvPr>
        </p:nvGraphicFramePr>
        <p:xfrm>
          <a:off x="8509002" y="4081463"/>
          <a:ext cx="3213100" cy="2143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765060778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53218117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9676094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state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population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51453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Germantown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91,249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617832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Columbia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104,681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61847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Baltimore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585,708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771488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Waldorf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Maryland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81,410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73389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Reading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95,112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32035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Philadelphia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1,604,000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4063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Allentown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125,845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548112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Pittsburgh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302,971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214624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FCB7EF26-9B41-494E-ADBE-F0A5353A9C9D}"/>
              </a:ext>
            </a:extLst>
          </p:cNvPr>
          <p:cNvGrpSpPr/>
          <p:nvPr/>
        </p:nvGrpSpPr>
        <p:grpSpPr>
          <a:xfrm>
            <a:off x="496350" y="3874530"/>
            <a:ext cx="1884600" cy="2373840"/>
            <a:chOff x="496350" y="3874530"/>
            <a:chExt cx="1884600" cy="237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BDA7CE-2C7C-49A6-93B9-CDE32FC7CA52}"/>
                    </a:ext>
                  </a:extLst>
                </p14:cNvPr>
                <p14:cNvContentPartPr/>
                <p14:nvPr/>
              </p14:nvContentPartPr>
              <p14:xfrm>
                <a:off x="1084950" y="3879570"/>
                <a:ext cx="23400" cy="7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BDA7CE-2C7C-49A6-93B9-CDE32FC7CA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7310" y="3861930"/>
                  <a:ext cx="59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7E53F6-C87E-4847-81D9-37B7F5834601}"/>
                    </a:ext>
                  </a:extLst>
                </p14:cNvPr>
                <p14:cNvContentPartPr/>
                <p14:nvPr/>
              </p14:nvContentPartPr>
              <p14:xfrm>
                <a:off x="1090350" y="3874530"/>
                <a:ext cx="1209600" cy="1625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7E53F6-C87E-4847-81D9-37B7F58346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2710" y="3856530"/>
                  <a:ext cx="1245240" cy="16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59466-7920-4EA2-A186-201AD2421218}"/>
                    </a:ext>
                  </a:extLst>
                </p14:cNvPr>
                <p14:cNvContentPartPr/>
                <p14:nvPr/>
              </p14:nvContentPartPr>
              <p14:xfrm>
                <a:off x="1986750" y="5268090"/>
                <a:ext cx="394200" cy="37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59466-7920-4EA2-A186-201AD24212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68750" y="5250090"/>
                  <a:ext cx="4298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14DC04-E524-4367-99AD-36C0A736F16C}"/>
                    </a:ext>
                  </a:extLst>
                </p14:cNvPr>
                <p14:cNvContentPartPr/>
                <p14:nvPr/>
              </p14:nvContentPartPr>
              <p14:xfrm>
                <a:off x="496350" y="5022570"/>
                <a:ext cx="93960" cy="248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14DC04-E524-4367-99AD-36C0A736F1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8710" y="5004930"/>
                  <a:ext cx="129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50FDDC-760F-4C79-9188-EF412CC14AB1}"/>
                    </a:ext>
                  </a:extLst>
                </p14:cNvPr>
                <p14:cNvContentPartPr/>
                <p14:nvPr/>
              </p14:nvContentPartPr>
              <p14:xfrm>
                <a:off x="615150" y="5085570"/>
                <a:ext cx="99000" cy="15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50FDDC-760F-4C79-9188-EF412CC14A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7510" y="5067930"/>
                  <a:ext cx="134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0C98CC-5CCE-4F9F-AE33-A59B172935B7}"/>
                    </a:ext>
                  </a:extLst>
                </p14:cNvPr>
                <p14:cNvContentPartPr/>
                <p14:nvPr/>
              </p14:nvContentPartPr>
              <p14:xfrm>
                <a:off x="781830" y="4864890"/>
                <a:ext cx="202680" cy="284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0C98CC-5CCE-4F9F-AE33-A59B172935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190" y="4846890"/>
                  <a:ext cx="2383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5D5D1D-45A7-43EE-AE62-77EF536FDA66}"/>
                    </a:ext>
                  </a:extLst>
                </p14:cNvPr>
                <p14:cNvContentPartPr/>
                <p14:nvPr/>
              </p14:nvContentPartPr>
              <p14:xfrm>
                <a:off x="804150" y="5025810"/>
                <a:ext cx="218160" cy="88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5D5D1D-45A7-43EE-AE62-77EF536FDA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6510" y="5007810"/>
                  <a:ext cx="253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87CFD1-334E-4D70-BED5-691336A8E99E}"/>
                    </a:ext>
                  </a:extLst>
                </p14:cNvPr>
                <p14:cNvContentPartPr/>
                <p14:nvPr/>
              </p14:nvContentPartPr>
              <p14:xfrm>
                <a:off x="584550" y="5499570"/>
                <a:ext cx="66960" cy="11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87CFD1-334E-4D70-BED5-691336A8E9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6910" y="5481930"/>
                  <a:ext cx="102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161940-A4A7-4EBF-9DF4-05785F1B08C7}"/>
                    </a:ext>
                  </a:extLst>
                </p14:cNvPr>
                <p14:cNvContentPartPr/>
                <p14:nvPr/>
              </p14:nvContentPartPr>
              <p14:xfrm>
                <a:off x="703350" y="5484810"/>
                <a:ext cx="230760" cy="133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161940-A4A7-4EBF-9DF4-05785F1B08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5710" y="5467170"/>
                  <a:ext cx="266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E9F200-D9C1-4EB8-A725-739EB7FF8A4D}"/>
                    </a:ext>
                  </a:extLst>
                </p14:cNvPr>
                <p14:cNvContentPartPr/>
                <p14:nvPr/>
              </p14:nvContentPartPr>
              <p14:xfrm>
                <a:off x="545670" y="5954970"/>
                <a:ext cx="93240" cy="29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E9F200-D9C1-4EB8-A725-739EB7FF8A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7670" y="5937330"/>
                  <a:ext cx="1288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580FD4-E1AA-46B6-8AB4-5D034D8CEBB9}"/>
                    </a:ext>
                  </a:extLst>
                </p14:cNvPr>
                <p14:cNvContentPartPr/>
                <p14:nvPr/>
              </p14:nvContentPartPr>
              <p14:xfrm>
                <a:off x="670950" y="5998530"/>
                <a:ext cx="85680" cy="107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580FD4-E1AA-46B6-8AB4-5D034D8CEB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3310" y="5980890"/>
                  <a:ext cx="121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898FF8-15DC-4778-B479-63C9C87D9167}"/>
                    </a:ext>
                  </a:extLst>
                </p14:cNvPr>
                <p14:cNvContentPartPr/>
                <p14:nvPr/>
              </p14:nvContentPartPr>
              <p14:xfrm>
                <a:off x="839430" y="5902410"/>
                <a:ext cx="138600" cy="292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898FF8-15DC-4778-B479-63C9C87D91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1430" y="5884410"/>
                  <a:ext cx="1742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C3323D-5F20-4618-A19B-0EB9FEAFEB7E}"/>
                    </a:ext>
                  </a:extLst>
                </p14:cNvPr>
                <p14:cNvContentPartPr/>
                <p14:nvPr/>
              </p14:nvContentPartPr>
              <p14:xfrm>
                <a:off x="1021950" y="5805210"/>
                <a:ext cx="198360" cy="165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C3323D-5F20-4618-A19B-0EB9FEAFEB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4310" y="5787210"/>
                  <a:ext cx="234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2C5E9F-4062-4E5D-A4C7-386488B4F38E}"/>
                    </a:ext>
                  </a:extLst>
                </p14:cNvPr>
                <p14:cNvContentPartPr/>
                <p14:nvPr/>
              </p14:nvContentPartPr>
              <p14:xfrm>
                <a:off x="1192950" y="5700450"/>
                <a:ext cx="108360" cy="223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2C5E9F-4062-4E5D-A4C7-386488B4F3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4950" y="5682450"/>
                  <a:ext cx="144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AFDFB60-AC1F-431D-9EB8-4A2A03C44A15}"/>
                    </a:ext>
                  </a:extLst>
                </p14:cNvPr>
                <p14:cNvContentPartPr/>
                <p14:nvPr/>
              </p14:nvContentPartPr>
              <p14:xfrm>
                <a:off x="1317150" y="5778570"/>
                <a:ext cx="129960" cy="161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AFDFB60-AC1F-431D-9EB8-4A2A03C44A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99510" y="5760930"/>
                  <a:ext cx="165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E707DB-FE17-4E7E-A54C-25F10E32CA5E}"/>
                    </a:ext>
                  </a:extLst>
                </p14:cNvPr>
                <p14:cNvContentPartPr/>
                <p14:nvPr/>
              </p14:nvContentPartPr>
              <p14:xfrm>
                <a:off x="1360350" y="5631690"/>
                <a:ext cx="196560" cy="243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E707DB-FE17-4E7E-A54C-25F10E32CA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42710" y="5614050"/>
                  <a:ext cx="232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D91FE3-0B6D-4908-82AD-89BBFA2F4F30}"/>
                    </a:ext>
                  </a:extLst>
                </p14:cNvPr>
                <p14:cNvContentPartPr/>
                <p14:nvPr/>
              </p14:nvContentPartPr>
              <p14:xfrm>
                <a:off x="1534950" y="5667690"/>
                <a:ext cx="63360" cy="244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D91FE3-0B6D-4908-82AD-89BBFA2F4F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16950" y="5650050"/>
                  <a:ext cx="99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096BCF-7BBA-4981-A0CA-233397B46A57}"/>
                    </a:ext>
                  </a:extLst>
                </p14:cNvPr>
                <p14:cNvContentPartPr/>
                <p14:nvPr/>
              </p14:nvContentPartPr>
              <p14:xfrm>
                <a:off x="1612710" y="5719170"/>
                <a:ext cx="91440" cy="140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096BCF-7BBA-4981-A0CA-233397B46A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95070" y="5701170"/>
                  <a:ext cx="127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6DE11-2952-4E80-8769-6D3F0AD053DA}"/>
                    </a:ext>
                  </a:extLst>
                </p14:cNvPr>
                <p14:cNvContentPartPr/>
                <p14:nvPr/>
              </p14:nvContentPartPr>
              <p14:xfrm>
                <a:off x="1754550" y="5665530"/>
                <a:ext cx="221760" cy="118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6DE11-2952-4E80-8769-6D3F0AD053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6550" y="5647530"/>
                  <a:ext cx="25740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DA3343C-200F-49B1-B9C8-B86A640ED55D}"/>
              </a:ext>
            </a:extLst>
          </p:cNvPr>
          <p:cNvGrpSpPr/>
          <p:nvPr/>
        </p:nvGrpSpPr>
        <p:grpSpPr>
          <a:xfrm>
            <a:off x="5882805" y="1989930"/>
            <a:ext cx="2416680" cy="3065040"/>
            <a:chOff x="5882805" y="1989930"/>
            <a:chExt cx="2416680" cy="30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2773E9-201D-4E37-B1BD-95898EB92F9E}"/>
                    </a:ext>
                  </a:extLst>
                </p14:cNvPr>
                <p14:cNvContentPartPr/>
                <p14:nvPr/>
              </p14:nvContentPartPr>
              <p14:xfrm>
                <a:off x="5882805" y="2549010"/>
                <a:ext cx="2377800" cy="2505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2773E9-201D-4E37-B1BD-95898EB92F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65165" y="2531370"/>
                  <a:ext cx="2413440" cy="25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D6AB7A-F53E-47A1-9633-D43063762866}"/>
                    </a:ext>
                  </a:extLst>
                </p14:cNvPr>
                <p14:cNvContentPartPr/>
                <p14:nvPr/>
              </p14:nvContentPartPr>
              <p14:xfrm>
                <a:off x="8002845" y="2400690"/>
                <a:ext cx="296640" cy="529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D6AB7A-F53E-47A1-9633-D430637628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84845" y="2383050"/>
                  <a:ext cx="33228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C490742-419D-441E-851A-C3E3A8F6B6C8}"/>
                    </a:ext>
                  </a:extLst>
                </p14:cNvPr>
                <p14:cNvContentPartPr/>
                <p14:nvPr/>
              </p14:nvContentPartPr>
              <p14:xfrm>
                <a:off x="6458445" y="2315010"/>
                <a:ext cx="153720" cy="210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C490742-419D-441E-851A-C3E3A8F6B6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40805" y="2297370"/>
                  <a:ext cx="189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C4AC95-F8EF-4BC8-9AB6-7D8D7AFD8DAA}"/>
                    </a:ext>
                  </a:extLst>
                </p14:cNvPr>
                <p14:cNvContentPartPr/>
                <p14:nvPr/>
              </p14:nvContentPartPr>
              <p14:xfrm>
                <a:off x="6703605" y="2330490"/>
                <a:ext cx="47160" cy="144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C4AC95-F8EF-4BC8-9AB6-7D8D7AFD8D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85965" y="2312850"/>
                  <a:ext cx="82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DAB028-3B65-445D-90B6-28DCB6D65412}"/>
                    </a:ext>
                  </a:extLst>
                </p14:cNvPr>
                <p14:cNvContentPartPr/>
                <p14:nvPr/>
              </p14:nvContentPartPr>
              <p14:xfrm>
                <a:off x="6592005" y="2309610"/>
                <a:ext cx="219960" cy="88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DAB028-3B65-445D-90B6-28DCB6D654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74365" y="2291970"/>
                  <a:ext cx="255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5106D49-9ED6-4B06-97D0-95942A6A9FD1}"/>
                    </a:ext>
                  </a:extLst>
                </p14:cNvPr>
                <p14:cNvContentPartPr/>
                <p14:nvPr/>
              </p14:nvContentPartPr>
              <p14:xfrm>
                <a:off x="6858405" y="2240850"/>
                <a:ext cx="221760" cy="221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5106D49-9ED6-4B06-97D0-95942A6A9F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40765" y="2222850"/>
                  <a:ext cx="257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819DB7-AF05-4EE2-ABAF-30EB54542887}"/>
                    </a:ext>
                  </a:extLst>
                </p14:cNvPr>
                <p14:cNvContentPartPr/>
                <p14:nvPr/>
              </p14:nvContentPartPr>
              <p14:xfrm>
                <a:off x="6925005" y="2344170"/>
                <a:ext cx="149760" cy="5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819DB7-AF05-4EE2-ABAF-30EB545428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07365" y="2326170"/>
                  <a:ext cx="185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36BD18-4311-4F6D-A9F8-0DD453E7C6CD}"/>
                    </a:ext>
                  </a:extLst>
                </p14:cNvPr>
                <p14:cNvContentPartPr/>
                <p14:nvPr/>
              </p14:nvContentPartPr>
              <p14:xfrm>
                <a:off x="7080525" y="2119890"/>
                <a:ext cx="180000" cy="227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36BD18-4311-4F6D-A9F8-0DD453E7C6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62525" y="2102250"/>
                  <a:ext cx="215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3AE361D-AED8-4782-BEC1-5B75B432478A}"/>
                    </a:ext>
                  </a:extLst>
                </p14:cNvPr>
                <p14:cNvContentPartPr/>
                <p14:nvPr/>
              </p14:nvContentPartPr>
              <p14:xfrm>
                <a:off x="7288605" y="2110170"/>
                <a:ext cx="218160" cy="191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3AE361D-AED8-4782-BEC1-5B75B43247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0965" y="2092170"/>
                  <a:ext cx="253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F043AC-DAEE-4637-93B9-2D5A998F1244}"/>
                    </a:ext>
                  </a:extLst>
                </p14:cNvPr>
                <p14:cNvContentPartPr/>
                <p14:nvPr/>
              </p14:nvContentPartPr>
              <p14:xfrm>
                <a:off x="7493805" y="2045370"/>
                <a:ext cx="168120" cy="190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F043AC-DAEE-4637-93B9-2D5A998F12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76165" y="2027730"/>
                  <a:ext cx="203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42BC868-6150-4582-AF67-90B2FE3E66BD}"/>
                    </a:ext>
                  </a:extLst>
                </p14:cNvPr>
                <p14:cNvContentPartPr/>
                <p14:nvPr/>
              </p14:nvContentPartPr>
              <p14:xfrm>
                <a:off x="7493805" y="1989930"/>
                <a:ext cx="149760" cy="83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42BC868-6150-4582-AF67-90B2FE3E66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76165" y="1971930"/>
                  <a:ext cx="185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D14076A-521B-449B-BCFD-A72A94C5A9C7}"/>
                    </a:ext>
                  </a:extLst>
                </p14:cNvPr>
                <p14:cNvContentPartPr/>
                <p14:nvPr/>
              </p14:nvContentPartPr>
              <p14:xfrm>
                <a:off x="7547805" y="2108370"/>
                <a:ext cx="147960" cy="59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D14076A-521B-449B-BCFD-A72A94C5A9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30165" y="2090730"/>
                  <a:ext cx="183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049230F-582D-4FF8-B96E-C42CC52D89B2}"/>
                    </a:ext>
                  </a:extLst>
                </p14:cNvPr>
                <p14:cNvContentPartPr/>
                <p14:nvPr/>
              </p14:nvContentPartPr>
              <p14:xfrm>
                <a:off x="6151365" y="3024570"/>
                <a:ext cx="90360" cy="167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049230F-582D-4FF8-B96E-C42CC52D89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33725" y="3006570"/>
                  <a:ext cx="126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0DC0C8-91CD-4B72-B383-849AC7E16C5B}"/>
                    </a:ext>
                  </a:extLst>
                </p14:cNvPr>
                <p14:cNvContentPartPr/>
                <p14:nvPr/>
              </p14:nvContentPartPr>
              <p14:xfrm>
                <a:off x="6283845" y="3029970"/>
                <a:ext cx="66960" cy="73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0DC0C8-91CD-4B72-B383-849AC7E16C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65845" y="3012330"/>
                  <a:ext cx="102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418C15-3458-4BE7-B248-CFDFD0BBD250}"/>
                    </a:ext>
                  </a:extLst>
                </p14:cNvPr>
                <p14:cNvContentPartPr/>
                <p14:nvPr/>
              </p14:nvContentPartPr>
              <p14:xfrm>
                <a:off x="6415245" y="2807490"/>
                <a:ext cx="223920" cy="263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418C15-3458-4BE7-B248-CFDFD0BBD2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97605" y="2789490"/>
                  <a:ext cx="2595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94A925-45BF-448E-A54F-6016D32C2CAC}"/>
                    </a:ext>
                  </a:extLst>
                </p14:cNvPr>
                <p14:cNvContentPartPr/>
                <p14:nvPr/>
              </p14:nvContentPartPr>
              <p14:xfrm>
                <a:off x="6521805" y="2904330"/>
                <a:ext cx="129960" cy="16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94A925-45BF-448E-A54F-6016D32C2C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04165" y="2886690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96361B-F165-40BE-9D77-794842CF8775}"/>
                    </a:ext>
                  </a:extLst>
                </p14:cNvPr>
                <p14:cNvContentPartPr/>
                <p14:nvPr/>
              </p14:nvContentPartPr>
              <p14:xfrm>
                <a:off x="6789645" y="2756370"/>
                <a:ext cx="95760" cy="123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96361B-F165-40BE-9D77-794842CF87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72005" y="2738370"/>
                  <a:ext cx="131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7C72880-6E7E-48E8-B953-C3CFBEFB3BE5}"/>
                    </a:ext>
                  </a:extLst>
                </p14:cNvPr>
                <p14:cNvContentPartPr/>
                <p14:nvPr/>
              </p14:nvContentPartPr>
              <p14:xfrm>
                <a:off x="6887205" y="2728290"/>
                <a:ext cx="210960" cy="118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7C72880-6E7E-48E8-B953-C3CFBEFB3B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69565" y="2710650"/>
                  <a:ext cx="246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C9557E-E490-4952-BD16-14E25B44B2C2}"/>
                    </a:ext>
                  </a:extLst>
                </p14:cNvPr>
                <p14:cNvContentPartPr/>
                <p14:nvPr/>
              </p14:nvContentPartPr>
              <p14:xfrm>
                <a:off x="7214805" y="2559810"/>
                <a:ext cx="99360" cy="169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C9557E-E490-4952-BD16-14E25B44B2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97165" y="2541810"/>
                  <a:ext cx="135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790C40-6372-4270-BB3A-EDFCF4007D19}"/>
                    </a:ext>
                  </a:extLst>
                </p14:cNvPr>
                <p14:cNvContentPartPr/>
                <p14:nvPr/>
              </p14:nvContentPartPr>
              <p14:xfrm>
                <a:off x="7306605" y="2488170"/>
                <a:ext cx="90360" cy="163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790C40-6372-4270-BB3A-EDFCF4007D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88965" y="2470530"/>
                  <a:ext cx="12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B91B72-CC64-4DD0-8257-3E38E8B104FD}"/>
                    </a:ext>
                  </a:extLst>
                </p14:cNvPr>
                <p14:cNvContentPartPr/>
                <p14:nvPr/>
              </p14:nvContentPartPr>
              <p14:xfrm>
                <a:off x="7317405" y="2563410"/>
                <a:ext cx="144720" cy="32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B91B72-CC64-4DD0-8257-3E38E8B104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99765" y="2545410"/>
                  <a:ext cx="180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737A052-12C4-4DAC-B8D4-9717A1F28425}"/>
                    </a:ext>
                  </a:extLst>
                </p14:cNvPr>
                <p14:cNvContentPartPr/>
                <p14:nvPr/>
              </p14:nvContentPartPr>
              <p14:xfrm>
                <a:off x="7504605" y="2495730"/>
                <a:ext cx="95760" cy="116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737A052-12C4-4DAC-B8D4-9717A1F2842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86605" y="2478090"/>
                  <a:ext cx="131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44F13C-12F2-4E59-9878-520717AE71C8}"/>
                    </a:ext>
                  </a:extLst>
                </p14:cNvPr>
                <p14:cNvContentPartPr/>
                <p14:nvPr/>
              </p14:nvContentPartPr>
              <p14:xfrm>
                <a:off x="7576605" y="2374770"/>
                <a:ext cx="84960" cy="178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44F13C-12F2-4E59-9878-520717AE71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58965" y="2357130"/>
                  <a:ext cx="120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C9E1DE-49F4-4417-AFAB-9189BA3D97E9}"/>
                    </a:ext>
                  </a:extLst>
                </p14:cNvPr>
                <p14:cNvContentPartPr/>
                <p14:nvPr/>
              </p14:nvContentPartPr>
              <p14:xfrm>
                <a:off x="7565805" y="2471610"/>
                <a:ext cx="136800" cy="36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C9E1DE-49F4-4417-AFAB-9189BA3D97E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48165" y="2453970"/>
                  <a:ext cx="172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43E9B2-DAAB-412E-B461-FD77B1250E18}"/>
                    </a:ext>
                  </a:extLst>
                </p14:cNvPr>
                <p14:cNvContentPartPr/>
                <p14:nvPr/>
              </p14:nvContentPartPr>
              <p14:xfrm>
                <a:off x="7698645" y="2360370"/>
                <a:ext cx="200520" cy="177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43E9B2-DAAB-412E-B461-FD77B1250E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80645" y="2342370"/>
                  <a:ext cx="23616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D172BFD-A803-494D-A587-188A9EFD36BA}"/>
              </a:ext>
            </a:extLst>
          </p:cNvPr>
          <p:cNvGrpSpPr/>
          <p:nvPr/>
        </p:nvGrpSpPr>
        <p:grpSpPr>
          <a:xfrm>
            <a:off x="6595605" y="5020050"/>
            <a:ext cx="1692720" cy="1249560"/>
            <a:chOff x="6595605" y="5020050"/>
            <a:chExt cx="1692720" cy="12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9E415BB-B29E-40D9-9C3C-3F0D73A90BA5}"/>
                    </a:ext>
                  </a:extLst>
                </p14:cNvPr>
                <p14:cNvContentPartPr/>
                <p14:nvPr/>
              </p14:nvContentPartPr>
              <p14:xfrm>
                <a:off x="6745005" y="5020050"/>
                <a:ext cx="1540440" cy="54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9E415BB-B29E-40D9-9C3C-3F0D73A90BA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27365" y="5002410"/>
                  <a:ext cx="15760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81C046-D156-47EE-A561-7A4A612E224F}"/>
                    </a:ext>
                  </a:extLst>
                </p14:cNvPr>
                <p14:cNvContentPartPr/>
                <p14:nvPr/>
              </p14:nvContentPartPr>
              <p14:xfrm>
                <a:off x="8096805" y="5387970"/>
                <a:ext cx="191520" cy="319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81C046-D156-47EE-A561-7A4A612E224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78805" y="5369970"/>
                  <a:ext cx="2271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ABD0EE-264C-44BA-B5D4-60DFB6AC3202}"/>
                    </a:ext>
                  </a:extLst>
                </p14:cNvPr>
                <p14:cNvContentPartPr/>
                <p14:nvPr/>
              </p14:nvContentPartPr>
              <p14:xfrm>
                <a:off x="6595605" y="5579850"/>
                <a:ext cx="223560" cy="237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ABD0EE-264C-44BA-B5D4-60DFB6AC32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77965" y="5561850"/>
                  <a:ext cx="259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FC80D15-EB32-4CEE-8686-144B60AE2B61}"/>
                    </a:ext>
                  </a:extLst>
                </p14:cNvPr>
                <p14:cNvContentPartPr/>
                <p14:nvPr/>
              </p14:nvContentPartPr>
              <p14:xfrm>
                <a:off x="6838605" y="5563650"/>
                <a:ext cx="192960" cy="207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FC80D15-EB32-4CEE-8686-144B60AE2B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20605" y="5545650"/>
                  <a:ext cx="228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F4DA8EC-980A-484F-8511-C5E6BA7A8238}"/>
                    </a:ext>
                  </a:extLst>
                </p14:cNvPr>
                <p14:cNvContentPartPr/>
                <p14:nvPr/>
              </p14:nvContentPartPr>
              <p14:xfrm>
                <a:off x="7104285" y="5565090"/>
                <a:ext cx="136800" cy="223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F4DA8EC-980A-484F-8511-C5E6BA7A82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86285" y="5547450"/>
                  <a:ext cx="172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F4CA64A-C42A-4AEC-AD79-94E1F18F6D99}"/>
                    </a:ext>
                  </a:extLst>
                </p14:cNvPr>
                <p14:cNvContentPartPr/>
                <p14:nvPr/>
              </p14:nvContentPartPr>
              <p14:xfrm>
                <a:off x="7351605" y="5634930"/>
                <a:ext cx="47160" cy="195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F4CA64A-C42A-4AEC-AD79-94E1F18F6D9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33965" y="5617290"/>
                  <a:ext cx="82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722734-0CCD-4AA5-AC28-A1AABA61F6B2}"/>
                    </a:ext>
                  </a:extLst>
                </p14:cNvPr>
                <p14:cNvContentPartPr/>
                <p14:nvPr/>
              </p14:nvContentPartPr>
              <p14:xfrm>
                <a:off x="7213005" y="5606850"/>
                <a:ext cx="257760" cy="46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722734-0CCD-4AA5-AC28-A1AABA61F6B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95365" y="5588850"/>
                  <a:ext cx="293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9C637A8-34AB-474E-8158-A86AA07A5FC3}"/>
                    </a:ext>
                  </a:extLst>
                </p14:cNvPr>
                <p14:cNvContentPartPr/>
                <p14:nvPr/>
              </p14:nvContentPartPr>
              <p14:xfrm>
                <a:off x="7477605" y="5616570"/>
                <a:ext cx="173160" cy="203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C637A8-34AB-474E-8158-A86AA07A5F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59965" y="5598930"/>
                  <a:ext cx="208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95D72B-593C-4DE4-ACB1-A7BBFEAC7875}"/>
                    </a:ext>
                  </a:extLst>
                </p14:cNvPr>
                <p14:cNvContentPartPr/>
                <p14:nvPr/>
              </p14:nvContentPartPr>
              <p14:xfrm>
                <a:off x="7524405" y="5739330"/>
                <a:ext cx="128160" cy="36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95D72B-593C-4DE4-ACB1-A7BBFEAC78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06765" y="5721330"/>
                  <a:ext cx="163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C52B43-25CC-438A-8A80-2EE09E682062}"/>
                    </a:ext>
                  </a:extLst>
                </p14:cNvPr>
                <p14:cNvContentPartPr/>
                <p14:nvPr/>
              </p14:nvContentPartPr>
              <p14:xfrm>
                <a:off x="7697205" y="5632410"/>
                <a:ext cx="122040" cy="217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C52B43-25CC-438A-8A80-2EE09E68206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79565" y="5614410"/>
                  <a:ext cx="157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51B411-0FF9-4A8D-AE62-52E85134151F}"/>
                    </a:ext>
                  </a:extLst>
                </p14:cNvPr>
                <p14:cNvContentPartPr/>
                <p14:nvPr/>
              </p14:nvContentPartPr>
              <p14:xfrm>
                <a:off x="7853805" y="5645730"/>
                <a:ext cx="180360" cy="171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51B411-0FF9-4A8D-AE62-52E8513415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35805" y="5628090"/>
                  <a:ext cx="216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4A8A3A6-19F3-49AA-88BF-C0E49E10E9F0}"/>
                    </a:ext>
                  </a:extLst>
                </p14:cNvPr>
                <p14:cNvContentPartPr/>
                <p14:nvPr/>
              </p14:nvContentPartPr>
              <p14:xfrm>
                <a:off x="8035605" y="5631690"/>
                <a:ext cx="97560" cy="188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4A8A3A6-19F3-49AA-88BF-C0E49E10E9F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17965" y="5613690"/>
                  <a:ext cx="133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84984D-CE7D-420A-BDBF-3107872B936D}"/>
                    </a:ext>
                  </a:extLst>
                </p14:cNvPr>
                <p14:cNvContentPartPr/>
                <p14:nvPr/>
              </p14:nvContentPartPr>
              <p14:xfrm>
                <a:off x="8019405" y="5632410"/>
                <a:ext cx="92520" cy="42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84984D-CE7D-420A-BDBF-3107872B93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01765" y="5614770"/>
                  <a:ext cx="128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ABB2184-1FB7-429D-A352-C64B78517440}"/>
                    </a:ext>
                  </a:extLst>
                </p14:cNvPr>
                <p14:cNvContentPartPr/>
                <p14:nvPr/>
              </p14:nvContentPartPr>
              <p14:xfrm>
                <a:off x="8032005" y="5720610"/>
                <a:ext cx="106560" cy="30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ABB2184-1FB7-429D-A352-C64B785174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14365" y="5702970"/>
                  <a:ext cx="142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EB3082-4360-4046-BBDD-C432888EC3F8}"/>
                    </a:ext>
                  </a:extLst>
                </p14:cNvPr>
                <p14:cNvContentPartPr/>
                <p14:nvPr/>
              </p14:nvContentPartPr>
              <p14:xfrm>
                <a:off x="6647085" y="6038850"/>
                <a:ext cx="84240" cy="220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EB3082-4360-4046-BBDD-C432888EC3F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29085" y="6021210"/>
                  <a:ext cx="119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5F56F0-D05F-4FA4-81F2-223C338478A2}"/>
                    </a:ext>
                  </a:extLst>
                </p14:cNvPr>
                <p14:cNvContentPartPr/>
                <p14:nvPr/>
              </p14:nvContentPartPr>
              <p14:xfrm>
                <a:off x="6748605" y="6112290"/>
                <a:ext cx="104040" cy="73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5F56F0-D05F-4FA4-81F2-223C338478A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30965" y="6094650"/>
                  <a:ext cx="139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5D435E8-14E7-40AC-A6DA-DC92FA09E42A}"/>
                    </a:ext>
                  </a:extLst>
                </p14:cNvPr>
                <p14:cNvContentPartPr/>
                <p14:nvPr/>
              </p14:nvContentPartPr>
              <p14:xfrm>
                <a:off x="6926805" y="5974770"/>
                <a:ext cx="133560" cy="214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5D435E8-14E7-40AC-A6DA-DC92FA09E42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09165" y="5957130"/>
                  <a:ext cx="169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699073C-21ED-4ADC-84A0-08A6A995EF38}"/>
                    </a:ext>
                  </a:extLst>
                </p14:cNvPr>
                <p14:cNvContentPartPr/>
                <p14:nvPr/>
              </p14:nvContentPartPr>
              <p14:xfrm>
                <a:off x="6925005" y="6082050"/>
                <a:ext cx="169560" cy="15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699073C-21ED-4ADC-84A0-08A6A995EF3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07365" y="6064410"/>
                  <a:ext cx="205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AB766E3-33F6-470B-94B2-B47E99FDEC2A}"/>
                    </a:ext>
                  </a:extLst>
                </p14:cNvPr>
                <p14:cNvContentPartPr/>
                <p14:nvPr/>
              </p14:nvContentPartPr>
              <p14:xfrm>
                <a:off x="7287885" y="6132090"/>
                <a:ext cx="77400" cy="76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AB766E3-33F6-470B-94B2-B47E99FDEC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69885" y="6114450"/>
                  <a:ext cx="113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EF6BD56-10A9-48A5-AB49-7E3647E25D8C}"/>
                    </a:ext>
                  </a:extLst>
                </p14:cNvPr>
                <p14:cNvContentPartPr/>
                <p14:nvPr/>
              </p14:nvContentPartPr>
              <p14:xfrm>
                <a:off x="7378605" y="6087450"/>
                <a:ext cx="189360" cy="88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EF6BD56-10A9-48A5-AB49-7E3647E25D8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60965" y="6069810"/>
                  <a:ext cx="225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508A53-72FE-45F2-B76F-DB4DD703F88B}"/>
                    </a:ext>
                  </a:extLst>
                </p14:cNvPr>
                <p14:cNvContentPartPr/>
                <p14:nvPr/>
              </p14:nvContentPartPr>
              <p14:xfrm>
                <a:off x="7659765" y="6058650"/>
                <a:ext cx="93960" cy="185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508A53-72FE-45F2-B76F-DB4DD703F8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41765" y="6040650"/>
                  <a:ext cx="129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980A1AF-F878-45FF-99AE-C230F7FD050C}"/>
                    </a:ext>
                  </a:extLst>
                </p14:cNvPr>
                <p14:cNvContentPartPr/>
                <p14:nvPr/>
              </p14:nvContentPartPr>
              <p14:xfrm>
                <a:off x="7781805" y="5998890"/>
                <a:ext cx="56160" cy="243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980A1AF-F878-45FF-99AE-C230F7FD05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64165" y="5981250"/>
                  <a:ext cx="91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2EFDB23-C674-4C72-B476-EECAEC568C76}"/>
                    </a:ext>
                  </a:extLst>
                </p14:cNvPr>
                <p14:cNvContentPartPr/>
                <p14:nvPr/>
              </p14:nvContentPartPr>
              <p14:xfrm>
                <a:off x="7763805" y="6144330"/>
                <a:ext cx="109800" cy="22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2EFDB23-C674-4C72-B476-EECAEC568C7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46165" y="6126690"/>
                  <a:ext cx="145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D0D86EF-3269-49FC-8E92-E37B001863AE}"/>
                    </a:ext>
                  </a:extLst>
                </p14:cNvPr>
                <p14:cNvContentPartPr/>
                <p14:nvPr/>
              </p14:nvContentPartPr>
              <p14:xfrm>
                <a:off x="7898445" y="6141810"/>
                <a:ext cx="87120" cy="90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D0D86EF-3269-49FC-8E92-E37B001863A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80445" y="6124170"/>
                  <a:ext cx="12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0691204-0202-4469-AB95-B98074ACA58E}"/>
                    </a:ext>
                  </a:extLst>
                </p14:cNvPr>
                <p14:cNvContentPartPr/>
                <p14:nvPr/>
              </p14:nvContentPartPr>
              <p14:xfrm>
                <a:off x="7949205" y="6035250"/>
                <a:ext cx="114120" cy="196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0691204-0202-4469-AB95-B98074ACA58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31565" y="6017250"/>
                  <a:ext cx="149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2B6416-49CC-42B5-8406-ECCF78E8CADB}"/>
                    </a:ext>
                  </a:extLst>
                </p14:cNvPr>
                <p14:cNvContentPartPr/>
                <p14:nvPr/>
              </p14:nvContentPartPr>
              <p14:xfrm>
                <a:off x="8035605" y="6069810"/>
                <a:ext cx="191160" cy="199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2B6416-49CC-42B5-8406-ECCF78E8CA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17965" y="6051810"/>
                  <a:ext cx="226800" cy="235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C3C2D08-EB15-4D27-9CAD-AB4137CB09E9}"/>
              </a:ext>
            </a:extLst>
          </p:cNvPr>
          <p:cNvSpPr txBox="1"/>
          <p:nvPr/>
        </p:nvSpPr>
        <p:spPr>
          <a:xfrm>
            <a:off x="9645650" y="762793"/>
            <a:ext cx="232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Within each state, cities are sorted by population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E8D968-29C3-4C7D-AC5D-ADF8A6748B97}"/>
              </a:ext>
            </a:extLst>
          </p:cNvPr>
          <p:cNvSpPr txBox="1"/>
          <p:nvPr/>
        </p:nvSpPr>
        <p:spPr>
          <a:xfrm>
            <a:off x="8734362" y="6231295"/>
            <a:ext cx="261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Within each state, cities are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not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sorted by population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7E60B6-3B61-42E4-A641-834148A59411}"/>
              </a:ext>
            </a:extLst>
          </p:cNvPr>
          <p:cNvGrpSpPr/>
          <p:nvPr/>
        </p:nvGrpSpPr>
        <p:grpSpPr>
          <a:xfrm>
            <a:off x="11831445" y="1067610"/>
            <a:ext cx="194760" cy="917280"/>
            <a:chOff x="11831445" y="1067610"/>
            <a:chExt cx="194760" cy="9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37CAB80-4A65-4660-ADD2-E02E478BE113}"/>
                    </a:ext>
                  </a:extLst>
                </p14:cNvPr>
                <p14:cNvContentPartPr/>
                <p14:nvPr/>
              </p14:nvContentPartPr>
              <p14:xfrm>
                <a:off x="11831445" y="1067610"/>
                <a:ext cx="194760" cy="827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37CAB80-4A65-4660-ADD2-E02E478BE1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822445" y="1058610"/>
                  <a:ext cx="21240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03CB837-7DA9-4920-A8EC-BE2A949FAA51}"/>
                    </a:ext>
                  </a:extLst>
                </p14:cNvPr>
                <p14:cNvContentPartPr/>
                <p14:nvPr/>
              </p14:nvContentPartPr>
              <p14:xfrm>
                <a:off x="11864205" y="1787610"/>
                <a:ext cx="140400" cy="197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03CB837-7DA9-4920-A8EC-BE2A949FAA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855565" y="1778970"/>
                  <a:ext cx="15804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3587A8-50DC-4E12-ACD3-8826B4FDC5BA}"/>
              </a:ext>
            </a:extLst>
          </p:cNvPr>
          <p:cNvGrpSpPr/>
          <p:nvPr/>
        </p:nvGrpSpPr>
        <p:grpSpPr>
          <a:xfrm>
            <a:off x="11175165" y="5880090"/>
            <a:ext cx="878040" cy="744480"/>
            <a:chOff x="11175165" y="5880090"/>
            <a:chExt cx="878040" cy="74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1FE8DB0-F49F-4F2B-84B8-E50DC6B02E33}"/>
                    </a:ext>
                  </a:extLst>
                </p14:cNvPr>
                <p14:cNvContentPartPr/>
                <p14:nvPr/>
              </p14:nvContentPartPr>
              <p14:xfrm>
                <a:off x="11175165" y="5920050"/>
                <a:ext cx="878040" cy="704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1FE8DB0-F49F-4F2B-84B8-E50DC6B02E3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66165" y="5911050"/>
                  <a:ext cx="89568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3F364CC-EFB6-4D6C-8BBD-B579DADD9EEB}"/>
                    </a:ext>
                  </a:extLst>
                </p14:cNvPr>
                <p14:cNvContentPartPr/>
                <p14:nvPr/>
              </p14:nvContentPartPr>
              <p14:xfrm>
                <a:off x="11849445" y="5880090"/>
                <a:ext cx="158760" cy="175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3F364CC-EFB6-4D6C-8BBD-B579DADD9E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840805" y="5871450"/>
                  <a:ext cx="176400" cy="19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8C80242-9ADF-46E2-9EAF-63B343315D02}"/>
              </a:ext>
            </a:extLst>
          </p:cNvPr>
          <p:cNvSpPr txBox="1"/>
          <p:nvPr/>
        </p:nvSpPr>
        <p:spPr>
          <a:xfrm>
            <a:off x="731625" y="6377955"/>
            <a:ext cx="2191113" cy="46166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Try this in Excel!</a:t>
            </a:r>
          </a:p>
        </p:txBody>
      </p:sp>
    </p:spTree>
    <p:extLst>
      <p:ext uri="{BB962C8B-B14F-4D97-AF65-F5344CB8AC3E}">
        <p14:creationId xmlns:p14="http://schemas.microsoft.com/office/powerpoint/2010/main" val="80527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F666-452C-4E71-B724-85837DFA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example: OpenJDK uses a variant of merge sort, with insertion sort for small lists.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923B-C22F-4565-A8A5-0140FB032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7949"/>
            <a:ext cx="10515600" cy="3529013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OpenJDK’s </a:t>
            </a:r>
            <a:r>
              <a:rPr lang="en-US" dirty="0" err="1">
                <a:hlinkClick r:id="rId2"/>
              </a:rPr>
              <a:t>Collections.sort</a:t>
            </a:r>
            <a:r>
              <a:rPr lang="en-US" dirty="0">
                <a:hlinkClick r:id="rId2"/>
              </a:rPr>
              <a:t>() method</a:t>
            </a:r>
            <a:endParaRPr lang="en-US" dirty="0"/>
          </a:p>
          <a:p>
            <a:r>
              <a:rPr lang="en-US" dirty="0"/>
              <a:t>Note the mention of </a:t>
            </a:r>
            <a:r>
              <a:rPr lang="en-US" dirty="0" err="1">
                <a:hlinkClick r:id="rId3"/>
              </a:rPr>
              <a:t>TimSort</a:t>
            </a:r>
            <a:endParaRPr lang="en-US" dirty="0"/>
          </a:p>
          <a:p>
            <a:r>
              <a:rPr lang="en-US" dirty="0"/>
              <a:t>Also note the reference to a publication from the 1990s:</a:t>
            </a:r>
          </a:p>
          <a:p>
            <a:pPr lvl="1"/>
            <a:r>
              <a:rPr lang="en-US" dirty="0"/>
              <a:t>McIlroy, Peter. "</a:t>
            </a:r>
            <a:r>
              <a:rPr lang="en-US" dirty="0">
                <a:hlinkClick r:id="rId4"/>
              </a:rPr>
              <a:t>Optimistic sorting and information theoretic complexity.</a:t>
            </a:r>
            <a:r>
              <a:rPr lang="en-US" dirty="0"/>
              <a:t>" </a:t>
            </a:r>
            <a:r>
              <a:rPr lang="en-US" i="1" dirty="0"/>
              <a:t>Proceedings of the fourth annual ACM-SIAM Symposium on Discrete algorithms</a:t>
            </a:r>
            <a:r>
              <a:rPr lang="en-US" dirty="0"/>
              <a:t>. 1993.</a:t>
            </a:r>
          </a:p>
        </p:txBody>
      </p:sp>
    </p:spTree>
    <p:extLst>
      <p:ext uri="{BB962C8B-B14F-4D97-AF65-F5344CB8AC3E}">
        <p14:creationId xmlns:p14="http://schemas.microsoft.com/office/powerpoint/2010/main" val="226472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640</Words>
  <Application>Microsoft Office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Heap sort (+ stable sorts + real-world implementations)</vt:lpstr>
      <vt:lpstr>The basic heap sort algorithm is simple:</vt:lpstr>
      <vt:lpstr>The textbook suggests a better way to build the heap, but this does not improve the overall computational complexity</vt:lpstr>
      <vt:lpstr>As with all heap operations, this can all be done in place, in a linear array</vt:lpstr>
      <vt:lpstr>Complexity of heap sort</vt:lpstr>
      <vt:lpstr>A sorting algorithm is stable if elements with equal keys stay in the same order when the list is sorted</vt:lpstr>
      <vt:lpstr>Stable sorting is important when we sort first on one key, then on another</vt:lpstr>
      <vt:lpstr>Real-world example: OpenJDK uses a variant of merge sort, with insertion sort for small lists.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22</cp:revision>
  <dcterms:created xsi:type="dcterms:W3CDTF">2021-10-29T13:00:45Z</dcterms:created>
  <dcterms:modified xsi:type="dcterms:W3CDTF">2021-11-06T15:33:29Z</dcterms:modified>
</cp:coreProperties>
</file>