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5855-D630-4F7C-AD2D-45D8D8429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94D2-FE19-452C-872F-17ED04FE8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0F06-13AB-41FC-815A-C2F4F1CF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9E68-60C8-4DF8-AE16-9B0C3408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042D-63EA-40C1-8E45-7B0FAAEA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60A-ABF7-4117-A020-77BEFF25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EFC0-15B5-4198-B68F-18DD89122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3F19-5667-4BA9-BC8F-B3CC0D14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2778-4D58-4E18-AF90-BBB1E3C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6CAF-CE41-4A25-9B32-476BD2CE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36349-8C13-4702-AC81-3D862EFE3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B809F-0A3A-4B56-8BD2-956329F9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C109-88F2-489F-ACB3-3F2A806C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D057-9CDC-407C-A081-20EF35EF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C6BB-CE49-4624-9925-23364DBB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7BBE-B589-4AA8-8311-7CAB6399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1D75-146A-469B-A80D-A488D6B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86564-33B3-4BDB-BE5A-ADBCEA9A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9926-4C12-4FBA-A736-473E3C8A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2663-04E3-4E67-A3CF-77E93C7D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4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4A2E-75ED-48F8-BA30-CAAE5333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86511-EF71-428F-BC33-22F1E98F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3DE0-E2F6-4C44-A289-A4B746C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6385-FE87-4104-909F-F57CFE29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10D5-4637-46BE-A332-D2811380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C81F-A4F8-4953-88B2-0CCDE12D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F7FD-6430-4CF1-8B30-1B82A4444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651A9-B7C2-4B16-AEB9-EE77F706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86EF-B12A-4031-8B7A-685BC2A8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3F91-9E00-4FE3-9113-3A222543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8F160-1AB3-461E-9893-6313C5DD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B756-A0F9-4B60-90D2-F540F036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6594D-0D31-45FA-9802-7449163D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511A6-A596-44E5-B8F9-BF97507F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8755A-B73B-4B60-88C6-8CD9800F7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8F0A6-9239-4FC5-A86F-C1225805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F111E-915B-436D-A0DE-49365110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C080E-8983-4206-ADA9-A1F5EAA2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E5840-9B4C-4028-BACE-2F688AD2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C5DB-706E-4DD3-A47B-01C70E60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36003-2BFB-45D0-AC01-1271880A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A3CE6-89C8-431E-8351-D9D32594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7BFA3-C040-4D10-94DE-B3D309AB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D0444-8E00-442A-93D4-47E00A75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7EE06-FBFC-4421-BAAC-3D2A04F5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9FEC-C582-43F1-A628-3ECA9FB8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A297-721D-4014-B210-CA5BB969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ADAC-9E45-4623-9923-C80DBF4BC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9BDD-A371-4D8F-BDE2-00C5D8DC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6E543-34F3-496E-9AA6-C550DAD8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D7B08-8D7A-477C-9992-FA89F3E0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288-E03A-44A5-B7DD-600E3784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33A2-0CCE-49CB-8277-F98E0781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24BD7-3976-4E1C-83B0-8429D178B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EDD97-9DEF-4806-9B36-5FF06B53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C5A78-938B-455A-9B1C-06673445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F299-BB6C-4286-91ED-2185C8F3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D562D-230D-40DC-AE5A-E1BF22EA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248DA-4393-4F46-8186-2B8EF9A2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31A0A-3EA1-46E5-99E3-686B2C51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8665-82E1-4AA2-B5F2-A33678859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1838-6104-460B-B754-E4C6E224E42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8784-F1EC-459A-807A-50ED602B9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02143-66F0-4E12-BFA2-7944B8D2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4AAF-8929-4C0A-96E8-1B45E94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6A5D-6387-4DB4-A6A3-FBA40E4C3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Mid-semester feedback</a:t>
            </a:r>
            <a:br>
              <a:rPr lang="en-US" dirty="0"/>
            </a:br>
            <a:r>
              <a:rPr lang="en-US" dirty="0"/>
              <a:t>COMP232</a:t>
            </a:r>
            <a:br>
              <a:rPr lang="en-US" dirty="0"/>
            </a:br>
            <a:r>
              <a:rPr lang="en-US" dirty="0"/>
              <a:t>fall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3563C-8915-4E6E-85B7-8B7C447A0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FCFF-2518-4D49-A89B-CEE7A797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like most about the course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7D89-209E-4B13-B1CC-C317720E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style x4</a:t>
            </a:r>
          </a:p>
          <a:p>
            <a:pPr lvl="1"/>
            <a:r>
              <a:rPr lang="en-US" dirty="0"/>
              <a:t>Mix of code and whiteboard, explanations, encouraging</a:t>
            </a:r>
          </a:p>
          <a:p>
            <a:r>
              <a:rPr lang="en-US" dirty="0"/>
              <a:t>Concepts x8</a:t>
            </a:r>
          </a:p>
          <a:p>
            <a:pPr lvl="1"/>
            <a:r>
              <a:rPr lang="en-US" dirty="0"/>
              <a:t>Asymptotic analysis, linked list, recursion x2, binary trees x2</a:t>
            </a:r>
          </a:p>
          <a:p>
            <a:r>
              <a:rPr lang="en-US" dirty="0"/>
              <a:t>Pacing and structure x3</a:t>
            </a:r>
          </a:p>
          <a:p>
            <a:r>
              <a:rPr lang="en-US" dirty="0"/>
              <a:t>Classroom x2</a:t>
            </a:r>
          </a:p>
          <a:p>
            <a:r>
              <a:rPr lang="en-US" dirty="0"/>
              <a:t>Homework x2</a:t>
            </a:r>
          </a:p>
          <a:p>
            <a:pPr lvl="1"/>
            <a:r>
              <a:rPr lang="en-US" dirty="0"/>
              <a:t>Satisfying, helpful</a:t>
            </a:r>
          </a:p>
        </p:txBody>
      </p:sp>
    </p:spTree>
    <p:extLst>
      <p:ext uri="{BB962C8B-B14F-4D97-AF65-F5344CB8AC3E}">
        <p14:creationId xmlns:p14="http://schemas.microsoft.com/office/powerpoint/2010/main" val="282473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13BA-243D-43BE-A95E-1FB7463D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could change one thing about the course, what would it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234B-A09F-4A34-8F6B-9DCB89EE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x3</a:t>
            </a:r>
          </a:p>
          <a:p>
            <a:r>
              <a:rPr lang="en-US" dirty="0"/>
              <a:t>More materials x6</a:t>
            </a:r>
          </a:p>
          <a:p>
            <a:pPr lvl="1"/>
            <a:r>
              <a:rPr lang="en-US" dirty="0"/>
              <a:t>notes/slides/review materials/code examples/practice examples</a:t>
            </a:r>
          </a:p>
          <a:p>
            <a:r>
              <a:rPr lang="en-US" dirty="0"/>
              <a:t>Homework is challenging x6</a:t>
            </a:r>
          </a:p>
          <a:p>
            <a:pPr lvl="1"/>
            <a:r>
              <a:rPr lang="en-US" dirty="0"/>
              <a:t>Review more in class x2</a:t>
            </a:r>
          </a:p>
          <a:p>
            <a:r>
              <a:rPr lang="en-US" dirty="0"/>
              <a:t>Textbook is not ideal x3</a:t>
            </a:r>
          </a:p>
          <a:p>
            <a:pPr lvl="1"/>
            <a:r>
              <a:rPr lang="en-US" dirty="0"/>
              <a:t>Provide study guide instead as in COMP132</a:t>
            </a:r>
          </a:p>
          <a:p>
            <a:r>
              <a:rPr lang="en-US" dirty="0"/>
              <a:t>Assistance from the CS help room and/or QR Center was not ideal x2</a:t>
            </a:r>
          </a:p>
        </p:txBody>
      </p:sp>
    </p:spTree>
    <p:extLst>
      <p:ext uri="{BB962C8B-B14F-4D97-AF65-F5344CB8AC3E}">
        <p14:creationId xmlns:p14="http://schemas.microsoft.com/office/powerpoint/2010/main" val="213922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Mid-semester feedback COMP232 fall 2021</vt:lpstr>
      <vt:lpstr>What do you like most about the course so far?</vt:lpstr>
      <vt:lpstr>If you could change one thing about the course, what would it be?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2021-10-26T23:06:21Z</dcterms:created>
  <dcterms:modified xsi:type="dcterms:W3CDTF">2021-10-26T23:26:27Z</dcterms:modified>
</cp:coreProperties>
</file>