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D00-72E6-4107-9634-6CEF63902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178DE-62E7-48A8-8993-68A1E14D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97A3-06B1-4710-A3F6-A880C181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941B-624C-4482-8E31-5C93311F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1E1C-07AE-46F3-BA2F-E3742F5D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6E56-4158-4140-86A2-06E3D199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8D7F-2D33-47B8-9D90-B8806BF3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93C4-3D9E-420A-AB0B-55100E1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4436-CC92-4F33-8579-6A043C26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BDE1-B904-4EA4-970E-EC85DCC5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7C292-76D5-453D-A450-ECE5CCC40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8901D-9C8B-4B80-A9C9-65740648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7795-D465-416A-816E-79437AF9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4157-786B-43DD-AA98-C598D562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9E97-B185-4805-B472-F52A20A1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9C8F-660D-4D1B-8D5D-AE01FFBF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887A-0F30-4516-A7A8-B98712CE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1314-4D7E-4C40-8CD5-08813953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3CED-A376-4A0A-BE18-8467F79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0584-3CF3-4948-9ACA-2378CF51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ED56-0DD9-4466-9770-2C583C1F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B8C4-948C-4FC6-B6EF-AC74BB81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9C35-E86C-4A57-B4DE-22E3F679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2519-52C0-4D2B-B267-6AFA425C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25BE8-7750-4D34-9FAD-7D22EC23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9E3C-5C30-4A2F-915A-47938DDF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BA34-62C6-4643-A089-38502905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1D72A-0613-4614-B0C9-19F58647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0BFD-7B86-4129-9284-F6032EBA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82293-01E7-4ABA-B00B-1CD5C1B3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FDA95-0B3B-457D-B362-C7CEA2BD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0880-E74E-401F-A5DE-6FE804D3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272B-D992-4751-AD22-9CE69D72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77772-26D6-418B-9588-9BEFD171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BC9E4-62F5-4D2D-92F0-C902C5ED0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7F6B-AE05-4428-B682-D64DC4BAC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EBF95-F0B2-4B3B-B3D6-EF9BD224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5AF60-1BB4-483E-A66D-3FA9C548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EEC4-5785-4659-A43D-2374ADB7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A51E-C3BE-4E20-BB24-7866BE5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59CA2-F82B-49B3-8F8D-1B3F5647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E19D3-D6EB-4983-BC27-BD4B4BF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4EEA-CD4C-4C08-A109-ACE937DC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511DA-8569-4445-9E1C-0E56B549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B7651-A3A5-4EC2-BF5D-FB45BAD0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9D213-4474-46B0-970F-192D9A82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BEF0-D251-4DF9-AEBD-C5D03978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DED-BBF9-48CA-A4BE-5152E835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8A66B-1A65-4D30-98B3-6BB05835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BDFEA-31D1-4711-9C04-2F52D941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BD44-E13C-40A6-9187-10C81AD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8B4C-3D3A-4022-960A-430EF0FF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5026-36CF-49FF-B68D-52412813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6B2A3-9713-4CFB-AD0F-00BCB8163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88FE-1E57-4712-8BBE-67C04D4F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CD09F-2F38-4099-B048-EB63DB1D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5B83-1085-42DD-83C3-C8019AD5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CC04-62AA-4AB5-8144-7224CD54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E15A9-1010-44EA-B823-EDD713D7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A6177-F120-4CC5-9D70-6917F07D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5567-3B1D-4301-8EF8-3A9318A86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2ED8-A407-44B8-9991-94D428672EB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02E5-DE89-4CFB-9859-77B1F6B45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E4AB-8A94-4ADC-ABD4-AE6EC4A35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4495-A25D-4A13-AC2B-DB4841BD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A62F614-F95A-4DA8-8784-7AC07A4723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43207"/>
                  </p:ext>
                </p:extLst>
              </p:nvPr>
            </p:nvGraphicFramePr>
            <p:xfrm>
              <a:off x="1076325" y="457201"/>
              <a:ext cx="9077325" cy="5257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09900">
                      <a:extLst>
                        <a:ext uri="{9D8B030D-6E8A-4147-A177-3AD203B41FA5}">
                          <a16:colId xmlns:a16="http://schemas.microsoft.com/office/drawing/2014/main" val="1123017434"/>
                        </a:ext>
                      </a:extLst>
                    </a:gridCol>
                    <a:gridCol w="3041326">
                      <a:extLst>
                        <a:ext uri="{9D8B030D-6E8A-4147-A177-3AD203B41FA5}">
                          <a16:colId xmlns:a16="http://schemas.microsoft.com/office/drawing/2014/main" val="1683094859"/>
                        </a:ext>
                      </a:extLst>
                    </a:gridCol>
                    <a:gridCol w="3026099">
                      <a:extLst>
                        <a:ext uri="{9D8B030D-6E8A-4147-A177-3AD203B41FA5}">
                          <a16:colId xmlns:a16="http://schemas.microsoft.com/office/drawing/2014/main" val="2836868550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operation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array-based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linked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089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Get size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00011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Add to end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12463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Get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 dirty="0" err="1">
                              <a:effectLst/>
                            </a:rPr>
                            <a:t>th</a:t>
                          </a:r>
                          <a:r>
                            <a:rPr lang="en-US" sz="2000" dirty="0">
                              <a:effectLst/>
                            </a:rPr>
                            <a:t> element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037741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 dirty="0" err="1">
                              <a:effectLst/>
                            </a:rPr>
                            <a:t>th</a:t>
                          </a:r>
                          <a:r>
                            <a:rPr lang="en-US" sz="2000" dirty="0">
                              <a:effectLst/>
                            </a:rPr>
                            <a:t> element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31877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Insert before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th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023070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Remove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th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07779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Insert or remove first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645967"/>
                      </a:ext>
                    </a:extLst>
                  </a:tr>
                  <a:tr h="105156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Traverse using get(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) for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</a:rPr>
                                <m:t>𝑖</m:t>
                              </m:r>
                              <m:r>
                                <a:rPr lang="en-US" sz="2000">
                                  <a:effectLst/>
                                </a:rPr>
                                <m:t>=1, 2, …</m:t>
                              </m:r>
                              <m:r>
                                <a:rPr lang="en-US" sz="2000">
                                  <a:effectLst/>
                                </a:rPr>
                                <m:t>𝑛</m:t>
                              </m:r>
                            </m:oMath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7538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A62F614-F95A-4DA8-8784-7AC07A4723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43207"/>
                  </p:ext>
                </p:extLst>
              </p:nvPr>
            </p:nvGraphicFramePr>
            <p:xfrm>
              <a:off x="1076325" y="457201"/>
              <a:ext cx="9077325" cy="5257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09900">
                      <a:extLst>
                        <a:ext uri="{9D8B030D-6E8A-4147-A177-3AD203B41FA5}">
                          <a16:colId xmlns:a16="http://schemas.microsoft.com/office/drawing/2014/main" val="1123017434"/>
                        </a:ext>
                      </a:extLst>
                    </a:gridCol>
                    <a:gridCol w="3041326">
                      <a:extLst>
                        <a:ext uri="{9D8B030D-6E8A-4147-A177-3AD203B41FA5}">
                          <a16:colId xmlns:a16="http://schemas.microsoft.com/office/drawing/2014/main" val="1683094859"/>
                        </a:ext>
                      </a:extLst>
                    </a:gridCol>
                    <a:gridCol w="3026099">
                      <a:extLst>
                        <a:ext uri="{9D8B030D-6E8A-4147-A177-3AD203B41FA5}">
                          <a16:colId xmlns:a16="http://schemas.microsoft.com/office/drawing/2014/main" val="2836868550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operation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array-based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linked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089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Get size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00011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Add to end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12463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418966" r="-202429" b="-99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037741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528070" r="-202429" b="-9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31877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311304" r="-202429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023070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411304" r="-202429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07779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Insert or remove first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645967"/>
                      </a:ext>
                    </a:extLst>
                  </a:tr>
                  <a:tr h="1051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406358" r="-202429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7538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52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A62F614-F95A-4DA8-8784-7AC07A4723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6325" y="457201"/>
              <a:ext cx="9077325" cy="5257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09900">
                      <a:extLst>
                        <a:ext uri="{9D8B030D-6E8A-4147-A177-3AD203B41FA5}">
                          <a16:colId xmlns:a16="http://schemas.microsoft.com/office/drawing/2014/main" val="1123017434"/>
                        </a:ext>
                      </a:extLst>
                    </a:gridCol>
                    <a:gridCol w="3041326">
                      <a:extLst>
                        <a:ext uri="{9D8B030D-6E8A-4147-A177-3AD203B41FA5}">
                          <a16:colId xmlns:a16="http://schemas.microsoft.com/office/drawing/2014/main" val="1683094859"/>
                        </a:ext>
                      </a:extLst>
                    </a:gridCol>
                    <a:gridCol w="3026099">
                      <a:extLst>
                        <a:ext uri="{9D8B030D-6E8A-4147-A177-3AD203B41FA5}">
                          <a16:colId xmlns:a16="http://schemas.microsoft.com/office/drawing/2014/main" val="2836868550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operation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array-based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linked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089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Get size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00011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Add to end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 but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 on average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12463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th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037741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th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31877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Insert before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th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023070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Remove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th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07779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Insert or remove first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645967"/>
                      </a:ext>
                    </a:extLst>
                  </a:tr>
                  <a:tr h="105156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Traverse using get(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) for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=1, 2, …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7538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A62F614-F95A-4DA8-8784-7AC07A4723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6325" y="457201"/>
              <a:ext cx="9077325" cy="5257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09900">
                      <a:extLst>
                        <a:ext uri="{9D8B030D-6E8A-4147-A177-3AD203B41FA5}">
                          <a16:colId xmlns:a16="http://schemas.microsoft.com/office/drawing/2014/main" val="1123017434"/>
                        </a:ext>
                      </a:extLst>
                    </a:gridCol>
                    <a:gridCol w="3041326">
                      <a:extLst>
                        <a:ext uri="{9D8B030D-6E8A-4147-A177-3AD203B41FA5}">
                          <a16:colId xmlns:a16="http://schemas.microsoft.com/office/drawing/2014/main" val="1683094859"/>
                        </a:ext>
                      </a:extLst>
                    </a:gridCol>
                    <a:gridCol w="3026099">
                      <a:extLst>
                        <a:ext uri="{9D8B030D-6E8A-4147-A177-3AD203B41FA5}">
                          <a16:colId xmlns:a16="http://schemas.microsoft.com/office/drawing/2014/main" val="2836868550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operation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array-based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linked list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089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Get size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124561" r="-100401" b="-1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24561" r="-805" b="-13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0011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Add to end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111304" r="-100401" b="-5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11304" r="-805" b="-5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12463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418966" r="-202429" b="-99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418966" r="-100401" b="-99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418966" r="-805" b="-99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37741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528070" r="-202429" b="-9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528070" r="-100401" b="-9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528070" r="-805" b="-9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877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311304" r="-202429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311304" r="-100401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311304" r="-805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23070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411304" r="-202429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411304" r="-100401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411304" r="-805" b="-2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7779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Insert or remove first element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511304" r="-100401" b="-1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511304" r="-805" b="-1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967"/>
                      </a:ext>
                    </a:extLst>
                  </a:tr>
                  <a:tr h="1051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2" t="-406358" r="-202429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198" t="-406358" r="-100401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406358" r="-805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8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39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2021-09-28T01:13:12Z</dcterms:created>
  <dcterms:modified xsi:type="dcterms:W3CDTF">2021-09-28T01:15:12Z</dcterms:modified>
</cp:coreProperties>
</file>