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3041 24575,'0'3'0,"0"0"0,0 1 0,0-1 0,1 0 0,-1 0 0,1 0 0,0 0 0,0 0 0,0 0 0,1-1 0,-1 1 0,1 0 0,-1-1 0,4 4 0,-10-21 0,2-1 0,0 0 0,-1-32 0,0-22 0,-9-86 0,1 1 0,-1-3 0,5 90 0,3-121 0,6 121 0,-15-125 0,7 128 0,3-1 0,4-74 0,2 71 0,-13-122 0,1 83 0,7-206 0,0-10 0,-9 224 0,5 59 0,0-55 0,5-9 0,5-174 0,1 258-1365,2 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1 305 24575,'4'0'0,"6"0"0,1-4 0,-1-6 0,-3-6 0,-6-4 0,-4-3 0,-1-2 0,0-2 0,5 1 0,3-1 0,4 0 0,6 1 0,4 0 0,5 0 0,-3 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24575,'-7'0'0,"-1"1"0,0 0 0,1 1 0,-1-1 0,1 2 0,-1-1 0,1 1 0,0 0 0,0 0 0,0 1 0,1 0 0,-1 0 0,1 1 0,0 0 0,0 0 0,1 0 0,-1 1 0,1 0 0,0 0 0,1 0 0,-1 0 0,-4 11 0,4-7 0,0-1 0,1 1 0,0 0 0,0 0 0,1 0 0,1 0 0,-1 1 0,2-1 0,0 1 0,0-1 0,1 1 0,0-1 0,0 1 0,1 0 0,1-1 0,3 11 0,-5-18 0,1-1 0,0 1 0,0 0 0,0-1 0,1 1 0,-1-1 0,0 1 0,1-1 0,0 0 0,0 1 0,-1-1 0,1 0 0,1 0 0,1 2 0,-2-3 0,-1-1 0,1 1 0,-1 0 0,1-1 0,-1 1 0,1-1 0,0 1 0,-1-1 0,1 0 0,0 0 0,-1 0 0,1 0 0,0 0 0,-1 0 0,1 0 0,0 0 0,-1-1 0,3 0 0,0-1 0,0 0 0,0 0 0,0 0 0,-1-1 0,1 1 0,-1-1 0,1 0 0,-1 0 0,0 0 0,0 0 0,0-1 0,-1 1 0,1-1 0,-1 0 0,0 0 0,0 0 0,1-5 0,3-8 0,-3 7 0,0 1 0,1-1 0,0 0 0,9-14 0,-12 23 0,0 0 0,-1 0 0,1 0 0,0 0 0,-1 0 0,1 0 0,0 0 0,0 1 0,0-1 0,0 0 0,0 0 0,0 1 0,0-1 0,0 1 0,0-1 0,0 1 0,0-1 0,0 1 0,1 0 0,-1-1 0,0 1 0,0 0 0,0 0 0,0 0 0,1 0 0,-1 0 0,0 0 0,0 0 0,0 1 0,0-1 0,1 0 0,-1 1 0,0-1 0,0 0 0,0 1 0,0 0 0,0-1 0,0 1 0,0-1 0,0 1 0,0 0 0,0 0 0,0 0 0,-1 0 0,1-1 0,0 1 0,-1 0 0,2 2 0,25 32-1365,-15-19-5461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3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28 305 24575,'0'-4'0,"0"-6"0,-4-6 0,-2-4 0,0-4 0,1-1 0,2-1 0,1-1 0,1 0 0,1 1 0,0 0 0,0-1 0,5 6 0,5 5 0,2 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23 321 24575,'-1'-15'0,"0"1"0,-1-1 0,-6-19 0,6 25 0,-1-1 0,1 0 0,1 0 0,0 0 0,0 0 0,1 1 0,0-1 0,1 0 0,3-19 0,-2 22 0,0-1 0,1 1 0,0 0 0,0 0 0,1 0 0,0 1 0,0-1 0,0 1 0,1 0 0,0 0 0,0 0 0,0 1 0,1 0 0,0 0 0,0 0 0,7-4 0,-8 7 0,1-1 0,-1 1 0,0 0 0,1 0 0,-1 0 0,1 1 0,0 0 0,-1 0 0,1 0 0,0 1 0,0 0 0,-1 0 0,1 1 0,0-1 0,0 1 0,-1 0 0,1 1 0,-1-1 0,1 1 0,-1 0 0,9 5 0,-13-7 0,-1 1 0,1-1 0,0 0 0,0 1 0,0-1 0,-1 0 0,1 1 0,0-1 0,-1 1 0,1-1 0,0 1 0,-1-1 0,1 1 0,-1 0 0,1-1 0,-1 1 0,1 0 0,-1-1 0,1 1 0,-1 0 0,0 0 0,1-1 0,-1 1 0,0 0 0,0 0 0,1 0 0,-1 0 0,0-1 0,0 1 0,0 0 0,0 0 0,0 0 0,0 0 0,0-1 0,-1 1 0,1 0 0,0 0 0,0 0 0,-1-1 0,1 1 0,-1 1 0,-28 28 0,7-9 0,16-12 0,0 0 0,1 1 0,1-1 0,-1 1 0,1 1 0,1-1 0,-3 16 0,5-23 0,0 0 0,0 1 0,1-1 0,0 0 0,-1 0 0,1 0 0,0 0 0,0 0 0,1 0 0,-1 0 0,1 1 0,0-1 0,-1 0 0,1 0 0,1-1 0,-1 1 0,0 0 0,1 0 0,-1 0 0,1-1 0,0 1 0,0-1 0,0 0 0,0 1 0,0-1 0,1 0 0,-1 0 0,1 0 0,-1 0 0,5 1 0,-6-2 0,1-1 0,-1 1 0,1-1 0,-1 0 0,1 1 0,-1-1 0,1 0 0,-1 0 0,1 0 0,-1 0 0,1 0 0,0-1 0,-1 1 0,1 0 0,-1-1 0,1 1 0,-1-1 0,0 1 0,1-1 0,-1 0 0,0 1 0,1-1 0,-1 0 0,0 0 0,0 0 0,1 0 0,-1 0 0,0-1 0,0 1 0,0 0 0,-1 0 0,1-1 0,1-1 0,4-9 0,0 1 0,-1-1 0,6-18 0,5-9 0,-16 38 0,0 0 0,1 1 0,-1-1 0,1 0 0,-1 0 0,1 1 0,-1-1 0,1 1 0,0-1 0,-1 1 0,1-1 0,0 1 0,-1-1 0,1 1 0,0-1 0,0 1 0,-1 0 0,1-1 0,0 1 0,0 0 0,0 0 0,-1 0 0,1-1 0,0 1 0,0 0 0,0 0 0,0 0 0,-1 0 0,1 1 0,0-1 0,0 0 0,0 0 0,-1 0 0,1 1 0,0-1 0,0 0 0,-1 1 0,1-1 0,0 1 0,0-1 0,-1 1 0,1-1 0,-1 1 0,1-1 0,0 1 0,-1 0 0,1-1 0,-1 1 0,1 0 0,-1-1 0,0 1 0,1 0 0,-1 0 0,0-1 0,1 1 0,-1 1 0,25 58 0,-19-45 0,19 46-1365,-16-46-5461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4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76 24575,'0'3'0,"0"0"0,0-1 0,1 1 0,-1 0 0,1 0 0,-1-1 0,1 1 0,0 0 0,0-1 0,0 1 0,1-1 0,-1 1 0,1-1 0,-1 0 0,1 1 0,0-1 0,0 0 0,0 0 0,0 0 0,0-1 0,3 3 0,-4-4 0,-1 1 0,1-1 0,0 1 0,0-1 0,0 0 0,0 1 0,0-1 0,0 0 0,0 0 0,0 0 0,0 0 0,0 0 0,0 0 0,0 0 0,0 0 0,0 0 0,0 0 0,0-1 0,0 1 0,0 0 0,0-1 0,1 0 0,0 0 0,0 0 0,-1-1 0,1 1 0,-1-1 0,0 1 0,1-1 0,-1 0 0,0 1 0,0-1 0,0 0 0,0 0 0,0 0 0,-1 0 0,1 0 0,0-3 0,2-37 0,-3 37 0,0 0 0,0 0 0,0 0 0,0 0 0,1 0 0,0 0 0,0 0 0,0 1 0,4-10 0,-4 14 0,-1 0 0,1 0 0,-1 0 0,1 1 0,-1-1 0,1 0 0,0 0 0,-1 1 0,1-1 0,-1 1 0,1-1 0,-1 0 0,1 1 0,-1-1 0,0 1 0,1-1 0,-1 1 0,0-1 0,1 1 0,-1-1 0,0 1 0,1-1 0,-1 1 0,0 0 0,0-1 0,0 1 0,0-1 0,1 1 0,-1 0 0,0-1 0,0 2 0,9 26 0,-9-27 0,16 56 0,15 100 0,-28-131 0,-1 1 0,-1 0 0,-1-1 0,-1 1 0,-2-1 0,-7 33 0,8-49 9,-1-1 1,0 1-1,-1-1 0,0 0 0,-1-1 1,0 1-1,0-1 0,-1 0 0,0 0 0,0 0 1,-1-1-1,-7 7 0,1-3-221,0-1 0,-1-1 0,-1 0-1,1-1 1,-1 0 0,-19 6 0,1-1-6614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2969 24575,'1'0'0,"1"0"0,-1-1 0,1 1 0,-1-1 0,0 0 0,1 1 0,-1-1 0,0 0 0,1 0 0,-1 0 0,0 0 0,0 0 0,0 0 0,0 0 0,0 0 0,0 0 0,0 0 0,0-1 0,1-1 0,16-33 0,-11 22 0,3-4 0,1 2 0,1-1 0,0 2 0,2 0 0,-1 0 0,18-13 0,101-72 0,-68 55 0,206-187 0,345-389 0,-496 493 0,168-195 0,-36 9 0,-203 258 0,69-60 0,19-20 0,239-278 0,-351 389 0,46-34 0,-47 41 0,0-2 0,37-40 0,-48 46-227,1 0-1,0 0 1,1 2-1,0 0 1,31-20-1,-26 22-6598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6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24575,'37'-2'0,"-1"-2"0,0-1 0,39-10 0,25-5 0,-80 17 0,-1 2 0,1 0 0,0 1 0,-1 1 0,25 4 0,-36-4 0,0 0 0,0 1 0,-1 0 0,1 1 0,0 0 0,-1 0 0,1 0 0,-1 1 0,0 0 0,0 0 0,-1 1 0,1 0 0,-1 0 0,0 1 0,7 8 0,-11-11 0,0 1 0,-1 0 0,1 0 0,-1 0 0,0 0 0,0 1 0,-1-1 0,1 0 0,-1 0 0,0 0 0,0 1 0,0-1 0,-1 0 0,1 0 0,-1 1 0,0-1 0,0 0 0,0 0 0,-1 0 0,-2 5 0,-6 13 0,0-1 0,-18 26 0,25-42 0,-38 57 31,20-32-729,-22 43 0,30-46-6128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8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161 118 24575,'0'0'0,"0"-1"0,-1 1 0,1-1 0,0 1 0,0-1 0,0 0 0,0 1 0,-1-1 0,1 1 0,0-1 0,-1 1 0,1-1 0,0 1 0,-1-1 0,1 1 0,0 0 0,-1-1 0,1 1 0,-1 0 0,1-1 0,-1 1 0,1 0 0,-1-1 0,1 1 0,-1 0 0,1 0 0,-1 0 0,0-1 0,1 1 0,-1 0 0,1 0 0,-1 0 0,1 0 0,-1 0 0,0 0 0,1 0 0,-1 0 0,1 0 0,-1 1 0,0-1 0,1 0 0,-1 0 0,1 0 0,-1 1 0,1-1 0,-1 0 0,1 0 0,-1 1 0,1-1 0,-1 1 0,1-1 0,-1 1 0,-28 17 0,19-8 0,0 0 0,1 0 0,0 1 0,1 1 0,1-1 0,-1 1 0,2 1 0,0-1 0,0 1 0,1 0 0,1 0 0,0 1 0,1-1 0,1 1 0,-2 16 0,0 22 0,2 0 0,8 86 0,-5-125 0,0 1 0,1-1 0,1 0 0,0 1 0,1-1 0,0-1 0,1 1 0,1-1 0,0 1 0,7 10 0,-8-17 0,-1 1 0,1-1 0,1-1 0,-1 1 0,1-1 0,0 0 0,0 0 0,0-1 0,1 0 0,0 0 0,0 0 0,0-1 0,0 0 0,0 0 0,1-1 0,-1 0 0,1 0 0,13 0 0,-1 0 0,-1-2 0,1 0 0,0-1 0,-1-1 0,1-1 0,-1-1 0,1 0 0,-2-2 0,1 0 0,0-1 0,-1-1 0,-1-1 0,23-13 0,-29 14 0,0 0 0,0-1 0,0 0 0,-1 0 0,-1-1 0,1-1 0,-2 1 0,0-1 0,0-1 0,-1 0 0,0 0 0,-1 0 0,0-1 0,-1 1 0,0-1 0,-1-1 0,-1 1 0,0-1 0,1-23 0,-2 14 0,-1 0 0,-2 0 0,0 0 0,-1 1 0,-1-1 0,-2 0 0,0 1 0,-1 0 0,-1 0 0,-1 1 0,-13-24 0,9 22 0,0 1 0,-2 1 0,-1 0 0,-30-34 0,39 50 0,1-1 0,-1 1 0,0 0 0,-1 0 0,1 1 0,-1 0 0,0 0 0,0 0 0,0 1 0,-1 0 0,1 1 0,-1-1 0,1 1 0,-1 1 0,0 0 0,0 0 0,0 0 0,0 1 0,-14 1 0,13 2-91,0-1 0,0 2 0,0-1 0,1 1 0,0 0 0,0 1 0,0 0 0,0 0 0,1 1 0,0 0 0,0 0 0,0 1 0,1 0 0,-9 12 0,-2 4-6735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24575,'-2'8'0,"1"0"0,-1-1 0,0 0 0,-1 1 0,0-1 0,0 0 0,-6 9 0,-5 15 0,0 7 0,1 1 0,2 0 0,2 1 0,2 0 0,2 0 0,-2 58 0,7-53 0,1-1 0,2 0 0,2 0 0,15 58 0,-16-86 0,1-1 0,0 0 0,1 0 0,1 0 0,1-1 0,-1 0 0,2-1 0,0 1 0,1-2 0,0 1 0,1-2 0,0 1 0,1-1 0,0-1 0,19 12 0,6 2-1365,-21-15-5461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24575,'20'53'0,"-10"-20"0,46 138 0,-55-169 0,0 0 0,0 0 0,0 0 0,0 0 0,0 0 0,1 0 0,-1 0 0,1 0 0,-1 0 0,1-1 0,0 1 0,0-1 0,3 3 0,6-7 0,-4-18 0,-5-37 0,1-20 0,-3 74 0,1 1 0,0-1 0,0 0 0,0 0 0,0 0 0,1 1 0,-1-1 0,1 0 0,0 1 0,0 0 0,0-1 0,1 1 0,-1 0 0,1 0 0,4-3 0,-6 5 0,1 0 0,-1 1 0,1-1 0,-1 1 0,1-1 0,0 1 0,-1 0 0,1-1 0,0 1 0,0 0 0,-1 0 0,1 0 0,0 1 0,-1-1 0,1 0 0,0 1 0,-1-1 0,1 1 0,-1-1 0,1 1 0,-1 0 0,1-1 0,-1 1 0,1 0 0,-1 0 0,1 0 0,-1 0 0,0 1 0,0-1 0,2 3 0,39 45 0,-39-45 0,8 14 4,0 1 0,-1 0 0,12 30-1,-3-4-1383,-8-22-5446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71 24575,'-11'-1'0,"11"1"0,-1-1 0,0 1 0,1 0 0,-1 0 0,0 0 0,0 0 0,1 0 0,-1 0 0,0 0 0,0 0 0,0 0 0,1 0 0,-1 0 0,0 1 0,1-1 0,-1 0 0,0 1 0,1-1 0,-1 0 0,0 1 0,1-1 0,-1 1 0,0-1 0,1 1 0,-1-1 0,1 1 0,-1-1 0,1 1 0,-1-1 0,1 1 0,0 0 0,-1-1 0,1 1 0,0 0 0,-1-1 0,1 2 0,-14 26 0,2 0 0,1 1 0,1 1 0,-8 43 0,-13 38 0,20-68 0,10-34 0,-1-1 0,0 0 0,0 0 0,-1 0 0,0 0 0,0 0 0,-1 0 0,-7 11 0,17-64 0,13-23 0,-1 1 0,3 0 0,57-125 0,-76 187 0,1 0 0,0 1 0,0-1 0,0 1 0,0 0 0,1-1 0,0 2 0,-1-1 0,1 0 0,1 1 0,-1 0 0,0 0 0,1 0 0,0 0 0,0 1 0,-1 0 0,8-2 0,-8 3 0,0 0 0,1 1 0,-1 0 0,1 0 0,-1 0 0,0 0 0,1 1 0,-1 0 0,0 0 0,0 0 0,1 0 0,-1 1 0,0-1 0,0 1 0,-1 0 0,1 1 0,0-1 0,-1 0 0,1 1 0,-1 0 0,6 6 0,106 123 0,-2-3 0,-51-61-1365,-49-52-5461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24575,'0'-16'0,"1"0"0,0-1 0,7-28 0,-7 41 0,0 0 0,0 0 0,1 0 0,0 0 0,-1 0 0,2 1 0,-1-1 0,0 1 0,4-5 0,-5 7 0,1-1 0,-1 1 0,1 0 0,-1 0 0,1 0 0,0 0 0,0 0 0,-1 0 0,1 0 0,0 1 0,0-1 0,0 1 0,0-1 0,0 1 0,0 0 0,0-1 0,0 1 0,0 0 0,-1 0 0,4 1 0,-2-1 0,-1 1 0,0-1 0,1 1 0,-1-1 0,0 1 0,0 0 0,0 0 0,0 0 0,0 0 0,0 0 0,0 1 0,0-1 0,0 1 0,0-1 0,-1 1 0,1 0 0,0-1 0,-1 1 0,0 0 0,1 0 0,-1 0 0,0 0 0,2 4 0,0 4 0,-1 0 0,1 0 0,-2 1 0,2 14 0,-3-19 0,0 0 0,1 0 0,0 0 0,0 0 0,0 0 0,1 0 0,-1 0 0,2 0 0,-1-1 0,0 1 0,6 8 0,-6-13 3,-1 0-1,0 0 1,1 0-1,0 0 1,-1 0-1,1 0 1,-1-1-1,1 1 1,0-1-1,0 1 1,-1-1-1,1 1 1,0-1-1,0 0 1,0 0-1,-1 0 1,1 0-1,0 0 1,0 0-1,0-1 1,2 0-1,42-14-330,-30 8-764,7 0-5734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0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24575,'6'0'0,"-1"1"0,0 0 0,0 1 0,1-1 0,-1 1 0,0 0 0,0 0 0,-1 1 0,1-1 0,0 1 0,5 5 0,45 40 0,-41-31 8,-1 1 0,-1 0 0,0 0 0,-1 1 0,-1 1 0,-1 0 0,-1 0 0,-1 1 0,0 0 0,-2 0 0,0 0 0,-2 1 0,0 0 0,0 31 0,-4-7-256,-1 1 1,-3-1-1,-1 0 1,-2 0-1,-26 77 1,21-85-6579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210 175 24575,'-1'-9'0,"-1"-1"0,0 1 0,-1 0 0,0 0 0,0 0 0,-1 1 0,0-1 0,-1 1 0,0 0 0,0 0 0,-1 1 0,0-1 0,0 1 0,0 0 0,-1 1 0,0 0 0,-1 0 0,1 0 0,-1 1 0,0 0 0,-15-6 0,21 10 0,0 0 0,0 1 0,0-1 0,-1 1 0,1-1 0,0 1 0,-1 0 0,1 0 0,0 0 0,-1 0 0,1 0 0,0 1 0,-1-1 0,1 1 0,0-1 0,0 1 0,-1 0 0,1 0 0,0 0 0,0 0 0,0 0 0,0 1 0,0-1 0,1 0 0,-1 1 0,0 0 0,1-1 0,-1 1 0,1 0 0,-1 0 0,1 0 0,0 0 0,0 0 0,-1 0 0,2 0 0,-1 0 0,0 0 0,0 1 0,1-1 0,-1 3 0,-2 11 0,1 1 0,0-1 0,2 0 0,1 28 0,0-26 0,1 63 0,2-1 0,5 0 0,21 91 0,-25-156-165,0-1-1,1 0 1,8 14-1,-10-20-537,7 13-6123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54 24575,'0'-4'0,"0"-7"0,-4 0 0,-6 1 0,-6 2 0,-4 3 0,-4 2 0,-1 2 0,-1 5 0,-1 2 0,0 4 0,1 1 0,4 2 0,1 4 0,5 3 0,5-1-8191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54 24575,'-4'36'0,"3"-29"0,0 0 0,0 0 0,1 0 0,0-1 0,1 14 0,0-18 0,0 1 0,0-1 0,0 1 0,0-1 0,0 1 0,0-1 0,1 0 0,-1 1 0,1-1 0,-1 0 0,1 0 0,0 0 0,0 0 0,0-1 0,0 1 0,0 0 0,0-1 0,1 1 0,2 0 0,-3 0 0,0-1 0,0 0 0,0 0 0,1 0 0,-1 0 0,0-1 0,0 1 0,1-1 0,-1 1 0,0-1 0,1 0 0,-1 0 0,1 0 0,-1 0 0,0 0 0,1 0 0,-1-1 0,0 1 0,1-1 0,-1 1 0,0-1 0,0 0 0,0 0 0,1 0 0,-1 0 0,0-1 0,0 1 0,-1-1 0,1 1 0,0-1 0,0 1 0,-1-1 0,1 0 0,-1 0 0,1 0 0,-1 0 0,0 0 0,0 0 0,0 0 0,1-4 0,1 0 0,-1 0 0,0 0 0,0 0 0,0-1 0,-1 1 0,0-1 0,0 1 0,-1-1 0,0 0 0,0 1 0,0-1 0,-1 1 0,-2-11 0,2 14-76,-1 0 1,1-1-1,-1 1 0,1 0 0,-1 0 0,0 0 0,0 1 0,0-1 1,0 0-1,-1 1 0,1-1 0,-1 1 0,1 0 0,-1 0 1,0 0-1,0 0 0,-6-3 0,-9-1-6750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21 357 24575,'4'0'0,"2"-4"0,-5-2 0,-2-4 0,-1-5 0,-1-4 0,1-3 0,-4-2 0,-1-2 0,1 0 0,1-1 0,7-4 0,1-1 0,6 1 0,1 0 0,4 2 0,-2 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24575,'0'0'0,"0"0"0,0 0 0,0 0 0,1 0 0,-1 0 0,0 0 0,0 0 0,0 0 0,0 0 0,0 0 0,0 0 0,1 0 0,-1 0 0,0 0 0,0 0 0,0 0 0,0 0 0,0 0 0,0 0 0,1 0 0,-1-1 0,0 1 0,7 33 0,6 50 0,63 293 0,-69-355-1365,0-5-5461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2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24575,'0'4'0,"0"6"0,5 6 0,0 4 0,1 3 0,-2 3 0,-1 0 0,-1 1 0,-1 0 0,0-5-8191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3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24575,'0'-4'0,"0"-7"0,0-4 0,4-1 0,2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24575,'1'9'0,"1"-1"0,-1 0 0,2 0 0,-1 0 0,1 0 0,6 11 0,3 13 0,-7-18 0,16 46 0,-20-56 0,1 0 0,0 0 0,0 0 0,0-1 0,1 1 0,-1 0 0,1-1 0,0 0 0,0 1 0,6 4 0,-8-8 0,0 1 0,-1-1 0,1 1 0,0-1 0,-1 0 0,1 0 0,0 1 0,-1-1 0,1 0 0,0 0 0,0 0 0,-1 0 0,1 0 0,0 0 0,0 0 0,0 0 0,-1 0 0,1 0 0,0 0 0,0 0 0,-1-1 0,1 1 0,0 0 0,-1 0 0,1-1 0,0 1 0,-1-1 0,1 1 0,0-1 0,16-24 0,0-33 0,-16 51 0,0 0 0,1 1 0,0-1 0,1 0 0,0 1 0,0 0 0,6-10 0,-9 15 0,1 0 0,0 0 0,0 0 0,-1 1 0,1-1 0,0 0 0,0 0 0,0 1 0,0-1 0,0 0 0,0 1 0,0-1 0,0 1 0,0 0 0,0-1 0,0 1 0,0 0 0,1-1 0,-1 1 0,2 0 0,-1 1 0,0-1 0,0 1 0,0-1 0,0 1 0,0 0 0,0 0 0,-1 0 0,1 0 0,0 1 0,0-1 0,-1 0 0,1 1 0,-1-1 0,0 1 0,1-1 0,0 3 0,52 74-1365,-42-59-5461</inkml:trace>
  <inkml:trace contextRef="#ctx0" brushRef="#br0" timeOffset="1">258 1 24575,'23'75'0,"0"108"0,-13-107-1365,-4-54-5461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207 246 24575,'-4'0'0,"-1"1"0,0-1 0,0 1 0,1 0 0,-1 0 0,0 1 0,1 0 0,-1-1 0,1 2 0,0-1 0,-1 0 0,1 1 0,0 0 0,1 0 0,-1 0 0,0 0 0,1 0 0,0 1 0,-1 0 0,-3 7 0,-1 0 0,2 1 0,0 0 0,0 0 0,1 1 0,1 0 0,-4 15 0,3 3 0,1 0 0,1 0 0,2 1 0,1-1 0,2 0 0,1 0 0,1 1 0,1-2 0,2 1 0,17 46 0,-20-67 0,0 1 0,0-1 0,1 0 0,0-1 0,1 1 0,0-1 0,0 0 0,1-1 0,0 1 0,0-1 0,1-1 0,9 8 0,-11-11 0,-1-1 0,1 0 0,0 0 0,0 0 0,1 0 0,-1-1 0,0 0 0,1 0 0,-1-1 0,1 0 0,0 0 0,-1 0 0,1-1 0,0 0 0,0-1 0,-1 1 0,1-1 0,0-1 0,-1 1 0,11-4 0,-3 0 0,-1 1 0,0-2 0,0 0 0,-1 0 0,0-1 0,0 0 0,0-1 0,-1-1 0,0 0 0,-1 0 0,0-1 0,-1 0 0,1-1 0,-2 0 0,0-1 0,0 0 0,-1 0 0,-1 0 0,0-1 0,0 0 0,-1 0 0,-1 0 0,0-1 0,-1 1 0,-1-1 0,2-23 0,-2 9 0,-2 1 0,-1 0 0,0-1 0,-2 1 0,-2 0 0,0 0 0,-2 0 0,-1 1 0,0 0 0,-3 1 0,0 0 0,-1 0 0,-17-24 0,27 45 0,-24-36 0,-38-43 0,53 71 0,0 1 0,0 0 0,-1 1 0,0 0 0,-1 1 0,0 0 0,-25-12 0,29 17 0,0 1 0,0 0 0,0 0 0,0 0 0,-1 1 0,1 1 0,0 0 0,-12-1 0,15 3 0,1-1 0,-1 1 0,0 0 0,0 0 0,1 0 0,-1 1 0,0 0 0,1 0 0,0 1 0,-1-1 0,1 1 0,0 0 0,0 1 0,-7 6 0,6-4 11,-1 1 0,1 0 0,1 0 0,0 0 0,0 1 0,0 0-1,1 0 1,0 0 0,0 0 0,-4 15 0,4-6-308,0 0 0,1 0 0,1 0 0,0 28 0,2-22-6529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4 318 24575,'-2'43'0,"1"-23"0,0 1 0,2 0 0,0 0 0,4 21 0,-4-38 0,0 0 0,0 0 0,0 0 0,1 0 0,-1 0 0,1 0 0,0 0 0,0-1 0,0 1 0,0 0 0,1-1 0,0 0 0,0 0 0,0 1 0,0-2 0,0 1 0,0 0 0,1-1 0,-1 1 0,1-1 0,0 0 0,-1 0 0,1-1 0,0 1 0,5 0 0,-7-1 0,1 0 0,0 0 0,0-1 0,0 1 0,0-1 0,0 0 0,0 0 0,0 0 0,0 0 0,0-1 0,-1 1 0,1-1 0,0 0 0,0 0 0,0 0 0,-1 0 0,1 0 0,0 0 0,-1-1 0,5-3 0,-3 2 0,-1-1 0,0 0 0,0 0 0,0 0 0,0 0 0,-1 0 0,0 0 0,0-1 0,0 1 0,0-1 0,1-7 0,1-10 0,0-1 0,-2 0 0,-1 0 0,-1-26 0,0 45 0,0-14 0,-1 1 0,-1-1 0,0 0 0,-1 1 0,-1 0 0,-1-1 0,-9-21 0,14 38 0,0 0 0,-1 0 0,1 1 0,0-1 0,-1 0 0,1 0 0,-1 0 0,1 0 0,-1 1 0,1-1 0,-1 0 0,0 0 0,1 1 0,-1-1 0,0 0 0,0 1 0,1-1 0,-1 1 0,0-1 0,0 1 0,0 0 0,0-1 0,0 1 0,0 0 0,1-1 0,-1 1 0,0 0 0,0 0 0,0 0 0,0 0 0,0 0 0,0 0 0,0 0 0,0 0 0,0 0 0,-1 1 0,1 0 0,-1 0 0,1 0 0,0 0 0,0 0 0,0 1 0,0-1 0,1 0 0,-1 0 0,0 1 0,0-1 0,1 1 0,-1-1 0,1 0 0,-1 1 0,1-1 0,0 1 0,-1-1 0,1 1 0,0 0 0,0-1 0,0 1 0,0 2 0,2 8 0,0 1 0,1-1 0,0 1 0,0-1 0,1 0 0,1 0 0,0-1 0,1 1 0,0-1 0,1-1 0,0 1 0,1-1 0,0 0 0,0-1 0,1 0 0,0 0 0,1-1 0,0 0 0,11 7 0,-19-14 0,0 0 0,0 0 0,0-1 0,0 1 0,1-1 0,-1 1 0,0-1 0,0 0 0,0 0 0,0 0 0,1 0 0,-1 0 0,0 0 0,0 0 0,0-1 0,0 1 0,0-1 0,0 0 0,0 0 0,0 0 0,0 0 0,0 0 0,0 0 0,0 0 0,0 0 0,-1-1 0,1 1 0,-1-1 0,3-1 0,-1-1 0,-1 1 0,1 0 0,-1-1 0,1 0 0,-1 1 0,0-1 0,0 0 0,-1 0 0,1 0 0,-1 0 0,0-1 0,0 1 0,0-7 0,-2 3 0,-2 11 0,0 16 0,4-17 0,-1 0 0,0 0 0,1 0 0,0 0 0,-1 0 0,1-1 0,0 1 0,0 0 0,0 0 0,0-1 0,0 1 0,0-1 0,0 1 0,1-1 0,2 3 0,-3-3 0,0-1 0,0 1 0,0-1 0,0 1 0,0-1 0,0 0 0,0 0 0,0 0 0,0 1 0,0-1 0,0 0 0,0 0 0,0 0 0,0 0 0,1-1 0,-1 1 0,0 0 0,0 0 0,0-1 0,0 1 0,1-1 0,1-1 0,0 0 0,0 0 0,0 0 0,-1 0 0,1-1 0,-1 1 0,1-1 0,-1 1 0,0-1 0,0 0 0,0 0 0,-1 0 0,1 0 0,-1 0 0,1 0 0,1-6 0,1-17 0,0 0 0,-1 0 0,-2-1 0,-1 1 0,-1 0 0,-1-1 0,-1 1 0,-1 0 0,-9-29 0,-11 12 0,7 28 0,17 15 0,-1 0 0,1 0 0,-1 0 0,1 0 0,-1 0 0,0 0 0,1 1 0,-1-1 0,1 0 0,-1 0 0,1 0 0,-1 1 0,1-1 0,0 0 0,-1 1 0,1-1 0,-1 0 0,1 1 0,0-1 0,-1 0 0,1 1 0,0-1 0,-1 1 0,1-1 0,0 1 0,-1-1 0,1 1 0,0-1 0,0 1 0,0-1 0,0 1 0,0-1 0,-1 1 0,1-1 0,0 1 0,0 0 0,-1 13 0,1 0 0,0-1 0,1 1 0,0 0 0,1-1 0,0 1 0,1-1 0,7 19 0,-4-9 0,10 30-682,28 64-1,-29-83-6143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4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24575,'21'63'0,"-12"4"-118,75 395-1129,-78-439-5579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24575,'0'-5'0,"0"4"0,4 5 0,2 8 0,0 5 0,3 4 0,0 8 0,-2 2 0,-1 2 0,1-2 0,1-1 0,-1-1 0,-2-2 0,-2-5-8191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24575,'0'-4'0,"0"-6"0,0-6 0,4 1 0,2 1-8191</inkml:trace>
  <inkml:trace contextRef="#ctx0" brushRef="#br0" timeOffset="1">180 34 24575,'1'2'0,"0"0"0,0 0 0,0 0 0,0 0 0,-1 0 0,1 0 0,-1 0 0,1 0 0,-1 0 0,0 0 0,0 0 0,0 0 0,0 1 0,0-1 0,-1 0 0,1 0 0,0 0 0,-1 0 0,0 0 0,1 0 0,-3 3 0,-21 46 0,23-49 0,-1 1 0,0 1 0,0-1 0,1 1 0,0-1 0,-1 1 0,1 0 0,0-1 0,1 1 0,-1 0 0,1 0 0,-1 0 0,1-1 0,0 1 0,1 0 0,-1 0 0,1 0 0,-1 0 0,1-1 0,0 1 0,1 0 0,-1-1 0,4 6 0,-2-4 0,0 0 0,1-1 0,0 1 0,0-1 0,0 0 0,1 0 0,0-1 0,-1 1 0,1-1 0,0 0 0,1 0 0,-1-1 0,0 0 0,10 3 0,25 7-120,-25-9 156,-1 1 0,0 0 0,0 1 0,0 1 0,-1 0 0,13 8 0,-23-12-86,0 1 1,0-1-1,-1 1 0,1-1 0,-1 1 0,1 0 0,-1 0 0,0 0 0,0 0 0,0 0 0,-1 0 0,1 1 0,-1-1 1,0 1-1,0-1 0,0 1 0,0-1 0,0 1 0,-1 0 0,0-1 0,0 1 0,0 0 0,0-1 0,0 1 1,-1 0-1,0-1 0,1 1 0,-1-1 0,-2 5 0,-3 9-6776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24575,'4'1'0,"-1"-1"0,1 1 0,-1 0 0,1 0 0,-1 1 0,1-1 0,-1 1 0,0-1 0,0 1 0,0 0 0,0 0 0,0 0 0,0 1 0,0-1 0,-1 1 0,1 0 0,-1-1 0,0 1 0,0 0 0,0 0 0,0 1 0,0-1 0,-1 0 0,1 1 0,-1-1 0,1 5 0,5 14 0,-1 0 0,7 44 0,-11-52 0,17 106-45,33 164-1275,-48-262-5506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24 24575,'0'-5'0,"-4"0"0,-6-1 0,-6 2 0,-4 1 0,-8 5 0,-3 3 0,-1 0 0,1-1 0,1-1 0,1 4 0,2 0 0,5-1-8191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2846 24575,'1'-1'0,"0"1"0,0 0 0,-1-1 0,1 1 0,0-1 0,-1 1 0,1-1 0,0 1 0,-1-1 0,1 1 0,-1-1 0,1 0 0,-1 1 0,1-1 0,-1 0 0,0 0 0,1 1 0,-1-1 0,0 0 0,1 0 0,-1 1 0,0-1 0,0 0 0,0 0 0,0 0 0,0 1 0,0-1 0,0 0 0,0 0 0,0 0 0,0 1 0,-1-3 0,-3-36 0,3 28 0,-28-169 0,5 40 0,-74-752 0,63-135 0,36 1009 0,1-1 0,1 1 0,4-18 0,-2 17 0,-1-1 0,1-26 0,-6 25 0,0 0 0,-2 0 0,-6-26 0,4 22 0,-4-46 0,-2-3 134,0 18-1633,9 36-5327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70 24575,'-1'5'0,"-1"1"0,0-1 0,0 1 0,-1-1 0,0 0 0,0 0 0,0 0 0,-6 7 0,-6 10 0,-3 17 0,1 0 0,-12 47 0,17-47 0,-2-1 0,-24 47 0,74-200 0,-6 44 0,-16 31 0,3 1 0,1 1 0,1 1 0,49-68 0,-66 103 0,0 0 0,0 0 0,0 0 0,0 0 0,0 0 0,0 0 0,1 0 0,-1 1 0,1-1 0,-1 1 0,1 0 0,0 0 0,-1 0 0,1 0 0,0 0 0,0 0 0,0 1 0,0 0 0,-1-1 0,5 1 0,-2 1 0,1 0 0,-1 0 0,0 0 0,0 1 0,1 0 0,-1 0 0,-1 0 0,1 0 0,0 1 0,5 4 0,7 6 0,0 1 0,-1 1 0,-1 0 0,20 26 0,40 46 0,-46-57 0,-3 1 0,0 1 0,-2 1 0,20 37 0,-31-45-1365,-1-3-5461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238 377 24575,'-7'1'0,"1"0"0,-1 0 0,1 0 0,-1 1 0,1 0 0,0 1 0,0 0 0,0-1 0,0 2 0,0-1 0,1 1 0,-1 0 0,1 0 0,0 0 0,0 1 0,1 0 0,-6 6 0,-5 7 0,2 1 0,-1 0 0,-15 33 0,18-27 0,1 1 0,1 0 0,2 0 0,1 1 0,0 0 0,2 0 0,2 0 0,0 1 0,1-1 0,7 50 0,-6-69 0,1 0 0,0 1 0,1-1 0,0 0 0,0-1 0,1 1 0,0 0 0,0-1 0,1 1 0,0-1 0,0 0 0,0-1 0,1 1 0,0-1 0,1 1 0,-1-2 0,1 1 0,0 0 0,1-1 0,-1 0 0,1-1 0,0 0 0,0 0 0,0 0 0,1-1 0,0 0 0,-1 0 0,11 1 0,-5-1 0,1-1 0,0-1 0,0 0 0,1-1 0,-1 0 0,0-1 0,0-1 0,0 0 0,-1-1 0,1 0 0,-1-2 0,1 1 0,-1-1 0,0-1 0,20-12 0,-17 7 0,-1 0 0,0 0 0,-1-2 0,0 0 0,0 0 0,-2-1 0,1-1 0,-2 0 0,0-1 0,-1 0 0,-1 0 0,0-1 0,-1-1 0,10-33 0,-11 25 0,-2-1 0,0 0 0,-2 0 0,-1 0 0,-1 0 0,-2-1 0,0 1 0,-2 0 0,-11-49 0,7 46 0,-1 0 0,-1 0 0,-1 1 0,-2 0 0,-1 0 0,-1 2 0,-2 0 0,-1 0 0,0 1 0,-2 2 0,-1 0 0,-1 0 0,-40-33 0,57 53-68,-1 0 0,0 0-1,0 1 1,0 0 0,-1 0 0,1 0-1,-1 0 1,0 1 0,0 0 0,0 0-1,0 0 1,0 1 0,0 0 0,0 0-1,0 1 1,0-1 0,-1 1-1,1 1 1,-12 1 0,-7 7-6758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24575,'-3'1'0,"1"-1"0,-1 1 0,1 0 0,0 0 0,-1 0 0,1 0 0,0 0 0,0 0 0,0 1 0,0-1 0,0 1 0,0 0 0,0-1 0,0 1 0,1 0 0,-1 0 0,-1 3 0,-25 39 0,25-39 0,-11 21-124,1-1 0,2 2 0,1 0 0,0 0 0,2 0 0,2 1-1,0 0 1,2 1 0,1-1 0,1 52 0,2-52-6702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9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 24575,'-3'-4'0,"-4"13"0,-4 15 0,4 0 0,-5 11 0,1 1 0,3-1 0,-9 71 0,16 371 0,17-302 0,-13-154 0,2-1 0,0 0 0,1 1 0,1-2 0,0 1 0,15 24 0,-20-40-37,1-1 0,0 1 1,0 0-1,1-1 0,-1 0 0,1 1 0,0-1 0,0-1 0,0 1 0,0-1 0,0 1 0,0-1 1,1 0-1,-1-1 0,1 1 0,-1-1 0,1 0 0,0 0 0,0 0 0,-1-1 0,1 1 0,0-1 1,0 0-1,0-1 0,-1 1 0,1-1 0,0 0 0,-1 0 0,1-1 0,0 1 0,-1-1 0,1 0 1,-1 0-1,0 0 0,0-1 0,5-3 0,4-4-6789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0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12 24575,'0'0'0,"0"-1"0,0 1 0,0-1 0,0 0 0,-1 1 0,1-1 0,0 1 0,0-1 0,0 1 0,-1-1 0,1 1 0,0-1 0,-1 1 0,1 0 0,0-1 0,-1 1 0,1-1 0,-1 1 0,1 0 0,-1-1 0,1 1 0,-1 0 0,1 0 0,-1-1 0,1 1 0,-1 0 0,1 0 0,-1 0 0,1 0 0,-1-1 0,1 1 0,-1 0 0,1 0 0,-1 0 0,0 0 0,1 0 0,-1 0 0,1 1 0,-1-1 0,1 0 0,-1 0 0,1 0 0,-1 0 0,1 1 0,-1-1 0,1 0 0,-1 1 0,1-1 0,-1 0 0,0 1 0,-28 15 0,16-5 0,1 0 0,0 0 0,1 1 0,1 1 0,0 0 0,0 0 0,1 1 0,1 0 0,-13 30 0,2 3 0,-24 94 0,30-87 0,4 1 0,2 1 0,-1 92 0,10-58 0,21 135 0,-19-199 30,0-1 0,2 0 0,15 42 0,-19-62-95,0 1 1,0-1-1,1 0 1,0 0-1,0 0 1,0-1-1,0 1 0,1-1 1,0 0-1,0 0 1,0 0-1,0 0 1,1-1-1,-1 1 0,1-1 1,0 0-1,0-1 1,0 1-1,0-1 1,1 0-1,-1 0 1,11 2-1,5-3-6761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24575,'1'20'0,"0"0"0,1 0 0,1 0 0,1 0 0,1 0 0,0-1 0,2 0 0,12 27 0,-18-45 0,-1 0 0,1 1 0,-1-1 0,1 0 0,0 1 0,0-1 0,0 0 0,0 0 0,0 0 0,0 0 0,0 0 0,0 0 0,0 0 0,1 0 0,-1 0 0,0 0 0,1-1 0,-1 1 0,0 0 0,1-1 0,-1 1 0,1-1 0,1 1 0,-1-2 0,-1 1 0,1-1 0,-1 1 0,1-1 0,-1 0 0,0 0 0,1 1 0,-1-1 0,0 0 0,0 0 0,0 0 0,1 0 0,-1-1 0,0 1 0,0 0 0,-1 0 0,1-1 0,1-1 0,3-7 0,0-1 0,0 0 0,-1-1 0,4-16 0,-5 16 0,0 0 0,0 0 0,2 0 0,-1 0 0,2 0 0,8-14 0,-13 24 0,1 0 0,0-1 0,0 1 0,0 0 0,0 0 0,0 0 0,0 0 0,0 1 0,1-1 0,-1 0 0,0 1 0,1 0 0,0 0 0,-1 0 0,1 0 0,0 0 0,-1 0 0,1 0 0,0 1 0,0 0 0,0-1 0,0 1 0,-1 0 0,1 0 0,0 1 0,0-1 0,0 1 0,0-1 0,-1 1 0,1 0 0,0 0 0,-1 0 0,6 3 0,4 3 17,0 0 0,0 1 1,-1 0-1,0 1 0,0 0 0,9 11 0,53 67-1502,-62-72-5341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24575,'7'0'0,"0"0"0,-1 1 0,1 0 0,0 0 0,-1 1 0,1 0 0,0 0 0,-1 1 0,0-1 0,0 1 0,0 0 0,0 1 0,7 5 0,-4-2 0,-1 1 0,0 0 0,0 1 0,0 0 0,-1 0 0,-1 0 0,8 13 0,3 16 0,0-1 0,-3 2 0,15 57 0,-21-68 0,10 41 30,-3 1 0,-3 0 0,6 133 0,-17-151-278,-3 0 1,-2 1-1,-2-1 1,-3-1-1,-29 98 1,20-98-6579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255 232 24575,'5'-46'0,"-4"38"0,0 1 0,0-1 0,-1 1 0,1-1 0,-2 1 0,1-1 0,-1 1 0,-3-12 0,3 12 0,-1 1 0,-1 0 0,1-1 0,-1 1 0,-1 0 0,1 0 0,-1 0 0,0 1 0,0-1 0,0 1 0,-1 0 0,0 0 0,0 1 0,0-1 0,-1 1 0,-6-4 0,9 7 0,-1-1 0,1 1 0,-1-1 0,0 1 0,0 0 0,0 1 0,0-1 0,0 1 0,0 0 0,1 0 0,-1 0 0,0 0 0,0 0 0,0 1 0,0 0 0,0 0 0,0 0 0,1 0 0,-1 1 0,0-1 0,1 1 0,-1 0 0,1 0 0,0 0 0,0 1 0,0-1 0,0 1 0,0 0 0,-3 4 0,0 0 0,0 1 0,0-1 0,1 2 0,0-1 0,1 0 0,0 1 0,0 0 0,1 0 0,0 0 0,-2 15 0,-2 14 0,-2 48 0,7-64 0,-4 114 0,20 219 0,-6-235 0,-7-99-120,1 9-502,9 53-1,-6-60-6203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2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40 24575,'0'-2'0,"-1"0"0,1 0 0,-1 0 0,1 0 0,-1 1 0,0-1 0,0 0 0,1 0 0,-1 1 0,0-1 0,-1 1 0,1-1 0,0 0 0,0 1 0,-1 0 0,1-1 0,-1 1 0,1 0 0,-1 0 0,1 0 0,-1 0 0,0 0 0,0 0 0,1 0 0,-1 1 0,0-1 0,0 1 0,0-1 0,0 1 0,0 0 0,0 0 0,0-1 0,1 1 0,-5 1 0,-10-1 0,1 0 0,-1 1 0,-16 3 0,26-3 0,-30 5 40,0 1 0,-58 21 0,79-23-205,0 1 0,0 1 0,1 0 0,0 1 0,0 1 0,1 0 0,0 1 0,-17 17 0,18-14-6661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24575,'-1'6'0,"0"1"0,-1-1 0,0 1 0,0-1 0,0 0 0,-1 0 0,-6 11 0,-8 21 0,13-23 0,0 1 0,2-1 0,-1 1 0,1 17 0,2-30 0,-1 1 0,1-1 0,0 1 0,0-1 0,1 1 0,-1-1 0,1 1 0,0-1 0,-1 1 0,2-1 0,-1 0 0,0 0 0,1 1 0,-1-1 0,1 0 0,0 0 0,0-1 0,0 1 0,0 0 0,1-1 0,-1 1 0,1-1 0,-1 1 0,5 1 0,-5-3 0,0 0 0,0-1 0,0 1 0,-1 0 0,1-1 0,0 0 0,0 0 0,0 1 0,0-1 0,0 0 0,0-1 0,0 1 0,0 0 0,0 0 0,0-1 0,0 1 0,0-1 0,0 0 0,-1 0 0,1 1 0,0-1 0,0 0 0,-1 0 0,1-1 0,-1 1 0,1 0 0,-1 0 0,1-1 0,-1 1 0,0-1 0,0 1 0,0-1 0,0 0 0,0 0 0,0 1 0,0-1 0,0 0 0,-1 0 0,2-3 0,1-3 0,-1 0 0,0 0 0,0 0 0,0 0 0,-1-1 0,-1 1 0,1 0 0,-2-11 0,-1 8-151,0 0-1,-1 0 0,0 1 0,-1-1 1,0 1-1,0 0 0,-1 0 1,-8-12-1,-3 0-6674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1 451 24575,'0'1'0,"1"0"0,-1-1 0,1 1 0,0 0 0,-1 0 0,1 0 0,0-1 0,-1 1 0,1 0 0,0-1 0,0 1 0,0 0 0,0-1 0,0 1 0,0-1 0,-1 1 0,1-1 0,0 0 0,0 0 0,0 1 0,0-1 0,1 0 0,-1 0 0,0 0 0,0 0 0,0 0 0,0 0 0,0 0 0,0 0 0,0 0 0,0-1 0,0 1 0,0 0 0,0-1 0,0 1 0,0-1 0,0 1 0,-1-1 0,1 1 0,0-1 0,0 0 0,0 1 0,-1-1 0,1 0 0,0 0 0,-1 1 0,1-1 0,0 0 0,-1 0 0,1 0 0,-1 0 0,1 0 0,-1 0 0,0 0 0,0 0 0,1 0 0,-1-2 0,3-6 0,-1 1 0,0-1 0,-1-1 0,0 1 0,0-10 0,-10-65 0,6 72 0,1 0 0,0 0 0,1 0 0,0 0 0,1 0 0,1-1 0,-1 1 0,2 0 0,0 0 0,6-20 0,-3 21-114,0 0 1,0 0-1,1 1 0,1 0 0,0 0 1,0 0-1,1 1 0,0 0 0,0 1 1,1-1-1,12-7 0,2 0-6712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24575,'47'561'0,"-42"-522"-682,19 77-1,-15-89-6143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0 487 24575,'4'0'0,"2"4"0,0 6 0,-2 6 0,-1 4 0,-1 3 0,-1 2 0,-1 2 0,0-1 0,0-3-8191</inkml:trace>
  <inkml:trace contextRef="#ctx0" brushRef="#br0" timeOffset="1">0 102 24575,'0'-9'0,"0"-7"0,0-5 0,0-4 0,0 7 0,4 7 0,2 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24575,'6'10'0,"-1"-1"0,0 1 0,-1 0 0,0 0 0,-1 0 0,0 1 0,0-1 0,-1 1 0,1 16 0,0-9 0,44 198 0,-47-213 0,1-1 0,0 0 0,-1 1 0,1-1 0,0 1 0,0-1 0,1 0 0,-1 0 0,0 1 0,1-1 0,-1 0 0,1 0 0,0 0 0,0-1 0,3 4 0,-4-5 0,0 0 0,-1 1 0,1-1 0,-1 0 0,1 0 0,0 0 0,-1 0 0,1 0 0,0 0 0,-1 0 0,1 0 0,-1 0 0,1-1 0,0 1 0,-1 0 0,1 0 0,-1 0 0,1-1 0,-1 1 0,1 0 0,0-1 0,-1 1 0,1-1 0,16-23 0,-10 7 0,-2 6 0,-1 1 0,2 0 0,-1 0 0,1 0 0,1 0 0,10-11 0,-16 20 0,0 0 0,0 0 0,1 0 0,-1 0 0,1 0 0,-1 0 0,1 0 0,-1 0 0,1 1 0,-1-1 0,1 1 0,0-1 0,-1 1 0,1-1 0,0 1 0,-1 0 0,1 0 0,0 0 0,3 0 0,-2 1 0,0 1 0,0-1 0,0 0 0,0 1 0,0-1 0,-1 1 0,1 0 0,-1 0 0,1 0 0,-1 1 0,0-1 0,1 0 0,-1 1 0,2 4 0,8 9-56,20 23-1253,-16-27-5517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9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24575,'-1'0'0,"0"1"0,0-1 0,0 0 0,0 1 0,0-1 0,0 1 0,0-1 0,0 1 0,0 0 0,0-1 0,0 1 0,1 0 0,-1-1 0,0 1 0,0 0 0,1 0 0,-1 0 0,1 0 0,-1 0 0,1 0 0,-1 0 0,1 0 0,-1 0 0,1 0 0,0 0 0,0 0 0,0 0 0,-1 0 0,1 0 0,0 0 0,0 0 0,0 0 0,0 0 0,1 2 0,3 40 0,-4-42 0,5 32 0,-4-20 0,0-1 0,1 0 0,1 1 0,0-1 0,0 0 0,2 0 0,-1 0 0,9 15 0,-12-27 0,-1 1 0,0-1 0,0 0 0,0 1 0,0-1 0,1 0 0,-1 1 0,0-1 0,0 0 0,1 1 0,-1-1 0,0 0 0,1 0 0,-1 1 0,0-1 0,1 0 0,-1 0 0,0 1 0,1-1 0,-1 0 0,0 0 0,1 0 0,-1 0 0,0 0 0,1 0 0,-1 0 0,1 0 0,-1 0 0,0 0 0,1 0 0,-1 0 0,1 0 0,-1 0 0,0 0 0,1 0 0,0 0 0,7-16 0,2-34 0,-9 39 0,1-1 0,1 0 0,0 1 0,0-1 0,1 1 0,1 0 0,7-14 0,-11 23 0,0 0 0,0 0 0,1 1 0,-1-1 0,0 1 0,1-1 0,0 1 0,-1 0 0,1-1 0,0 1 0,0 0 0,-1 0 0,1 0 0,0 1 0,0-1 0,0 0 0,4 0 0,-3 1 0,0 0 0,0 0 0,0 1 0,1-1 0,-1 1 0,0-1 0,0 1 0,0 0 0,0 1 0,0-1 0,0 0 0,0 1 0,-1 0 0,1-1 0,2 4 0,4 2 17,-1 0-1,-1 0 1,0 1-1,0 1 1,9 12-1,11 14-1480,-15-22-5362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4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24575,'0'-4'0,"1"-27"0,2 33 0,3 18 0,8 50 67,6 97 0,4 23-1566,-20-167-5327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20 223 24575,'0'0'0,"0"0"0,1 0 0,-1 0 0,0 0 0,0 0 0,0 0 0,0-1 0,0 1 0,0 0 0,0 0 0,1 0 0,-1 0 0,0 0 0,0 0 0,0 0 0,0 0 0,0 0 0,1 0 0,-1 0 0,0 0 0,0 0 0,0 0 0,0 0 0,0 0 0,1 0 0,-1 0 0,0 0 0,0 0 0,0 0 0,0 0 0,0 0 0,1 0 0,-1 0 0,0 0 0,0 0 0,0 0 0,0 0 0,0 0 0,1 0 0,-1 1 0,0-1 0,0 0 0,0 0 0,0 0 0,0 0 0,0 0 0,0 0 0,0 1 0,0-1 0,0 0 0,1 0 0,-1 0 0,0 0 0,0 0 0,0 1 0,0-1 0,0 0 0,0 0 0,0 0 0,0 0 0,0 0 0,0 1 0,0-1 0,0 0 0,0 0 0,0 0 0,0 0 0,-1 0 0,1 1 0,0 21 0,-9 26 0,4-28 0,1 0 0,1-1 0,1 1 0,0 1 0,2-1 0,0 0 0,2 0 0,5 33 0,-6-46 0,1 1 0,0 0 0,1-1 0,0 1 0,0-1 0,0 0 0,1 0 0,0 0 0,0 0 0,1-1 0,0 0 0,0 0 0,1 0 0,-1 0 0,1-1 0,0 0 0,1 0 0,-1-1 0,1 0 0,0 0 0,0 0 0,0-1 0,0 0 0,14 4 0,-10-5 0,-1 0 0,1 0 0,-1-1 0,1 0 0,0-1 0,-1 0 0,1-1 0,0 0 0,-1 0 0,1-2 0,-1 1 0,0-1 0,17-7 0,-22 7 0,0 0 0,0 0 0,0 0 0,-1-1 0,1 1 0,-1-1 0,0-1 0,0 1 0,0 0 0,-1-1 0,0 0 0,1 0 0,-2 0 0,1 0 0,-1 0 0,1 0 0,-1-1 0,-1 1 0,1-1 0,-1 0 0,0 1 0,0-1 0,-1 0 0,0 0 0,0 1 0,-1-9 0,-1-2 0,-1 0 0,0 1 0,-1-1 0,-1 1 0,0 0 0,-1 1 0,-1-1 0,-1 1 0,0 0 0,0 1 0,-1 0 0,-1 0 0,-12-12 0,20 23 0,0 0 0,0 1 0,-1-1 0,1 0 0,0 1 0,-1-1 0,1 1 0,-1 0 0,1 0 0,-1 0 0,0 0 0,0 1 0,1-1 0,-1 0 0,0 1 0,0 0 0,0 0 0,1 0 0,-1 0 0,0 0 0,0 1 0,0-1 0,1 1 0,-1 0 0,0 0 0,1 0 0,-1 0 0,0 0 0,1 0 0,0 1 0,-1-1 0,1 1 0,0 0 0,0-1 0,-1 1 0,-1 4 0,0-2 0,0 0 0,1 1 0,-1 0 0,1 0 0,0 0 0,1 0 0,-1 0 0,1 1 0,0-1 0,0 1 0,1-1 0,-1 1 0,1 0 0,1-1 0,-1 1 0,1 0 0,0 6 0,3 1 0,0 0 0,1 0 0,1 0 0,0 0 0,0-1 0,1 0 0,1 0 0,0-1 0,1 0 0,0 0 0,1 0 0,0-1 0,0 0 0,1-1 0,0 0 0,1-1 0,0 0 0,0-1 0,1 0 0,13 6 0,-19-11 0,0-1 0,-1 0 0,1 0 0,0 0 0,0-1 0,0 0 0,-1 0 0,1 0 0,0-1 0,0 0 0,0 0 0,-1 0 0,1-1 0,-1 0 0,1 0 0,-1 0 0,6-4 0,0 0 0,-1-1 0,-1 0 0,1 0 0,-1-1 0,0 0 0,-1 0 0,10-13 0,-23 31 0,1 1 0,0-1 0,1 1 0,0 0 0,0 0 0,1 0 0,1 1 0,0-1 0,1 16 0,0-22 0,0 1 0,0-1 0,1 0 0,0 0 0,0 0 0,0 0 0,1 0 0,0 0 0,0 0 0,0 0 0,0-1 0,4 5 0,-4-6 0,0-1 0,0 0 0,0 0 0,1 0 0,-1 0 0,1-1 0,-1 1 0,1-1 0,0 1 0,-1-1 0,1 0 0,0 0 0,0 0 0,0-1 0,0 1 0,0 0 0,0-1 0,0 0 0,0 0 0,0 0 0,0 0 0,0 0 0,3-2 0,1 1 0,-1-1 0,1 0 0,0-1 0,-1 0 0,0 0 0,0 0 0,0-1 0,0 0 0,-1 0 0,1 0 0,-1-1 0,0 1 0,0-1 0,-1-1 0,1 1 0,-1-1 0,0 1 0,-1-1 0,4-8 0,5-9 0,-1 0 0,-1-1 0,11-45 0,-11 20 0,-3 0 0,-2 0 0,-2-1 0,-2 0 0,-7-68 0,5 100 0,-1-1 0,0 1 0,-1 0 0,-1 0 0,-1 0 0,-8-20 0,13 36 0,-1 1 0,1 0 0,-1 0 0,1 0 0,-1 0 0,0 0 0,0 0 0,1 0 0,-1 0 0,0 0 0,0 0 0,0 0 0,0 1 0,0-1 0,0 0 0,0 1 0,0-1 0,0 1 0,-2-1 0,3 1 0,-1 0 0,0 0 0,0 0 0,1 0 0,-1 0 0,0 1 0,1-1 0,-1 0 0,1 1 0,-1-1 0,0 0 0,1 1 0,-1-1 0,1 1 0,-1-1 0,1 1 0,-1-1 0,1 1 0,-1-1 0,1 1 0,0 0 0,-1-1 0,0 2 0,-1 3 0,-1 1 0,1 0 0,0 0 0,1 0 0,-1 0 0,0 7 0,1 18 0,0 0 0,2 0 0,1 0 0,9 44 0,36 125 0,-33-146 0,22 65-1365,-19-70-5461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24575,'13'165'0,"-1"-20"0,36 428 0,-33-505-1365,-9-43-5461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24575,'0'4'0,"0"7"0,0 4 0,5 5 0,0 3 0,1 3 0,-2 0 0,-1 5 0,-1 2 0,4-1 0,0-1 0,0-2 0,-2-5-8191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 24575,'0'-5'0,"0"-5"0,-4-1 0,-2 5 0,5 5 0,2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109 205 24575,'-2'4'0,"1"1"0,-2-1 0,1 1 0,0-1 0,-1 0 0,0 0 0,0 0 0,0 0 0,-1 0 0,1-1 0,-1 0 0,0 1 0,-5 2 0,-5 6 0,8-7 0,1 0 0,0 1 0,0-1 0,0 1 0,0 0 0,1 0 0,-7 14 0,10-18 0,1 1 0,-1 0 0,1-1 0,0 1 0,0 0 0,0 0 0,0-1 0,0 1 0,1 0 0,-1 0 0,1-1 0,0 1 0,-1 0 0,1-1 0,0 1 0,1-1 0,-1 1 0,0-1 0,1 0 0,-1 1 0,1-1 0,0 0 0,0 0 0,3 3 0,8 6 0,0 0 0,0 0 0,1-2 0,0 1 0,1-2 0,18 9 0,-14-8 0,-1 1 0,0 1 0,21 15 0,-36-22 5,0-1 1,1 1-1,-1-1 0,0 1 0,-1 0 0,1 0 1,-1 0-1,0 1 0,0-1 0,0 0 1,0 1-1,-1-1 0,0 1 0,0 0 0,0-1 1,0 1-1,-1 0 0,0 0 0,0 0 0,0-1 1,0 1-1,-2 6 0,0-3-119,0-1 0,0 1-1,0 0 1,-1-1 0,0 0 0,-1 0-1,1 0 1,-1 0 0,-1 0 0,1-1-1,-1 0 1,-9 9 0,-6 2-6712</inkml:trace>
  <inkml:trace contextRef="#ctx0" brushRef="#br0" timeOffset="1">289 0 24575,'1'1'0,"0"-1"0,0 0 0,0 1 0,0 0 0,0-1 0,0 1 0,0 0 0,0-1 0,0 1 0,0 0 0,0 0 0,0 0 0,-1 0 0,1 0 0,0 0 0,-1 0 0,1 0 0,0 0 0,-1 0 0,1 0 0,-1 0 0,0 0 0,1 0 0,-1 1 0,0-1 0,0 0 0,0 2 0,5 39 0,-5-37 0,-1 166-31,2 20 147,0-169-323,2 0 0,1-1 0,0 1 0,2-1-1,0 0 1,14 31 0,-7-28-6619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51 24575,'-4'0'0,"-2"-5"0,-4-1 0,-4 1 0,-5 0 0,-3 2 0,-3-4 0,-5 1 0,-2 0 0,-4 1 0,-1 2 0,-2 6 0,0 2 0,-1 0 0,2 4 0,-2 0 0,2 4 0,7-2-8191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24575,'6'0'0,"0"1"0,0 0 0,0 1 0,0-1 0,-1 1 0,1 0 0,-1 1 0,1-1 0,-1 1 0,0 0 0,0 0 0,0 1 0,0 0 0,-1 0 0,1 0 0,6 8 0,7 10 0,-1 0 0,19 33 0,-22-32 0,9 14 0,-2 2 0,-2 1 0,-1 0 0,-2 1 0,14 60 0,-13-26 0,-4 0 0,5 97 0,-17-121-273,-3 0 0,-2 1 0,-2-1 0,-20 78 0,20-101-6553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128 147 24575,'8'-38'0,"-7"34"0,0 1 0,0 0 0,0 0 0,0 0 0,-1-1 0,1 1 0,-1 0 0,0-1 0,0 1 0,0 0 0,0-1 0,-1 1 0,1 0 0,-1-1 0,0 1 0,-2-5 0,2 5 0,0 1 0,0-1 0,0 0 0,-1 1 0,1-1 0,-1 0 0,0 1 0,0 0 0,0-1 0,0 1 0,0 0 0,0 0 0,-1 0 0,1 1 0,-1-1 0,1 0 0,-1 1 0,0 0 0,1-1 0,-1 1 0,0 0 0,0 0 0,0 1 0,0-1 0,0 1 0,0-1 0,0 1 0,-6 0 0,6 1 0,0 0 0,-1 0 0,1 0 0,0 1 0,0-1 0,0 1 0,0-1 0,0 1 0,1 0 0,-1 0 0,0 0 0,1 0 0,-1 1 0,1-1 0,0 1 0,0 0 0,0-1 0,0 1 0,0 0 0,1 0 0,-1 0 0,1 0 0,0 0 0,0 1 0,-1 4 0,0 6 0,1 0 0,1 0 0,0 0 0,1 0 0,1 0 0,0 0 0,6 23 0,1 6 0,-3-4-115,55 267-1135,-56-285-5576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52 24575,'0'-4'0,"-5"-6"0,-5-2 0,-5 2 0,-6 3 0,-2 2 0,-2 2 0,3 5 0,1 4 0,-1-1 0,5 5 0,-1-1 0,4 3 0,4 5 0,-1-2 0,2 1 0,2 3 0,2-2-8191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24575,'-1'15'0,"2"0"0,0 0 0,0 0 0,2 0 0,6 23 0,-9-36 0,1 0 0,0 0 0,0 0 0,0 0 0,0 0 0,0 0 0,0-1 0,0 1 0,1 0 0,-1-1 0,1 1 0,-1-1 0,1 1 0,-1-1 0,1 0 0,0 0 0,0 1 0,0-1 0,2 1 0,-1-2 0,0 0 0,0 0 0,0 0 0,0 0 0,0 0 0,0-1 0,0 1 0,0-1 0,0 0 0,-1 0 0,1 0 0,0 0 0,-1-1 0,1 1 0,0-1 0,-1 1 0,0-1 0,4-3 0,0 0 0,-1-1 0,0 0 0,0 0 0,0-1 0,-1 1 0,1-1 0,-2 0 0,1 0 0,-1 0 0,0-1 0,-1 1 0,1-1 0,1-14 0,-3 17 0,-1 1 0,1 0 0,-1-1 0,0 1 0,0-1 0,-1 1 0,0-1 0,1 1 0,-1 0 0,-1-1 0,-2-6 0,3 9 0,0 0 0,-1-1 0,1 1 0,-1 0 0,0 0 0,1 0 0,-1 0 0,0 1 0,0-1 0,0 0 0,-1 1 0,1-1 0,0 1 0,-1 0 0,1 0 0,0 0 0,-1 0 0,1 0 0,-1 1 0,-4-2 0,-11 2-1365,2 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9747-2D88-4611-A426-3B1AEED2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9E415-E61F-4631-8B9D-FBFAD141F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F6A3-C3CE-4D8B-B7D2-4A7713B3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1A33-18D9-4375-AEA5-9653B17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AEAB-3EC4-4964-91B8-923B711B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5CAD-27CF-48CD-9115-B740C54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F931E-9C90-455C-8490-9F5B3C222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FE19-B44D-4BA9-8966-94582B71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66149-01DB-44C8-B067-3B56A5F6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3F7B-C76D-4A59-9319-20F15CE2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559C5-8883-4B8D-AFC2-BDEF0A9FC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4D449-6EFD-4554-A451-5D397C63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747B-B506-4B75-AF9F-4909CE5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25FF-9D80-4D74-A988-68E52598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DF8A-46EB-410F-87DB-C2E89C3B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8DA1-C05E-4427-AC21-B2C755D2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BFA2-5938-4313-B355-E493511C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8ACC-B765-4FED-902D-0C6EDA0D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119F-21D3-49B3-9481-E2F9013E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17F91-2802-47DE-A6A3-99F6D3A6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0402-BC23-4909-8FA0-B2EC89D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4345-BBE4-42AD-BC85-8FED3A40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59ED-8FD3-497C-A2D2-5F79CD84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2297-56BD-4422-B85C-5559A140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3086-DCE5-4C26-B611-A63CE864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099B-CADD-4AF9-ACFF-900EA2E4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574E-CA37-45F7-A359-D943FD124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18687-2897-43CA-9A40-A7A76AC66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7B52-FE48-40E5-877E-330A5517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5BC1-F7F3-4916-9A5E-9C326B62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7CAA9-DA7A-4211-B527-3F3B5204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3B6C-5E7B-4283-A738-89B2C52D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3DF6-BE7B-4CAB-93B7-9D0A35AA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87E75-76B4-4805-8048-3225C353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AB5C5-116A-43DD-A106-9815FDCCB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339B-AEAC-4180-8D2B-E617252A5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2635B-F240-4644-9CDE-B8EF138C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6980A-A8E0-4E19-8C74-1DB7A693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CAD60-7437-41DA-8D29-25EB8380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5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A0A2-F839-4AC2-9877-D9BE11AA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A4D3F-D591-4135-94E7-E642C884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1AF8E-FF92-480A-854A-119ABE8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17897-D20F-4420-9C40-00A6A4B0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A3FE-BA51-4CFD-8B7F-73ECF143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938AE-923C-4F47-AD0D-51B4B0F2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300D-4F5E-4F1C-8243-F6B55601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7C42-EA95-4653-A04E-D1597BB7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03FD-FDAA-48F5-B158-A8F4676F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2973B-B78A-4802-895E-0920611B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FBD8-84A7-49B4-9E9B-9B57FA87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ADDBC-3B0D-4EE7-B4AB-DF29DE33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EA50-5B63-4BDA-953F-BDAFF2DC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90A9-1629-4929-B3E4-DDFB580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9E811-9A3A-40CB-8B46-C749A54B4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FEE4C-2898-4F02-AD75-96C8A0CD6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D7AC6-AF50-4FEF-9E7B-DB3DC511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7ADF2-7603-4B3A-84E9-2BBFD3AE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F084-3FF1-4278-90D5-7758DA3C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3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F2A59-FB15-465C-B0B6-F5ABC51E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6D3D-5EDB-440B-BE2C-19E1A5D4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3AF1-6B38-44F1-A8F6-3E8011DB2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1AD5-7363-4843-999D-F591C2645F7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0545-FD74-4218-BEC7-F82489796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DBBF-F1A5-4E9F-8D6E-6159F268B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102" Type="http://schemas.openxmlformats.org/officeDocument/2006/relationships/customXml" Target="../ink/ink51.xml"/><Relationship Id="rId110" Type="http://schemas.openxmlformats.org/officeDocument/2006/relationships/customXml" Target="../ink/ink55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356E-F1C7-4257-82D5-A84514D1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en-US" sz="4000" dirty="0"/>
              <a:t>List traversal can be expensive if it's not done right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134EE2-7381-4A7B-8421-A7CB5217BCF7}"/>
              </a:ext>
            </a:extLst>
          </p:cNvPr>
          <p:cNvGrpSpPr/>
          <p:nvPr/>
        </p:nvGrpSpPr>
        <p:grpSpPr>
          <a:xfrm>
            <a:off x="514906" y="1482570"/>
            <a:ext cx="3870664" cy="408373"/>
            <a:chOff x="550416" y="914400"/>
            <a:chExt cx="3870664" cy="4083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897094-15D0-471D-837B-888C888E5060}"/>
                </a:ext>
              </a:extLst>
            </p:cNvPr>
            <p:cNvSpPr/>
            <p:nvPr/>
          </p:nvSpPr>
          <p:spPr>
            <a:xfrm>
              <a:off x="550416" y="914400"/>
              <a:ext cx="3870664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65934E-23A1-47C9-85F0-0F07A86E44E0}"/>
                </a:ext>
              </a:extLst>
            </p:cNvPr>
            <p:cNvCxnSpPr/>
            <p:nvPr/>
          </p:nvCxnSpPr>
          <p:spPr>
            <a:xfrm>
              <a:off x="978269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7EF58D-619A-493F-B7D2-6AA9E866D61A}"/>
                </a:ext>
              </a:extLst>
            </p:cNvPr>
            <p:cNvCxnSpPr/>
            <p:nvPr/>
          </p:nvCxnSpPr>
          <p:spPr>
            <a:xfrm>
              <a:off x="1408343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39A233-8EB2-457D-938A-5750229EBD14}"/>
                </a:ext>
              </a:extLst>
            </p:cNvPr>
            <p:cNvCxnSpPr/>
            <p:nvPr/>
          </p:nvCxnSpPr>
          <p:spPr>
            <a:xfrm>
              <a:off x="1838417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30FD4-B7AA-4991-935D-3472897050B6}"/>
                </a:ext>
              </a:extLst>
            </p:cNvPr>
            <p:cNvCxnSpPr/>
            <p:nvPr/>
          </p:nvCxnSpPr>
          <p:spPr>
            <a:xfrm>
              <a:off x="2268491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EB4741-5470-4FCF-BC8A-10450B99C84D}"/>
                </a:ext>
              </a:extLst>
            </p:cNvPr>
            <p:cNvCxnSpPr/>
            <p:nvPr/>
          </p:nvCxnSpPr>
          <p:spPr>
            <a:xfrm>
              <a:off x="2698565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16B74C-B2A2-4570-BB1E-050ECFCF5451}"/>
                </a:ext>
              </a:extLst>
            </p:cNvPr>
            <p:cNvCxnSpPr/>
            <p:nvPr/>
          </p:nvCxnSpPr>
          <p:spPr>
            <a:xfrm>
              <a:off x="3128639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788E6D-F9BD-4AA2-9AB4-8371D3365E2D}"/>
                </a:ext>
              </a:extLst>
            </p:cNvPr>
            <p:cNvCxnSpPr/>
            <p:nvPr/>
          </p:nvCxnSpPr>
          <p:spPr>
            <a:xfrm>
              <a:off x="3558713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51D69C-DD68-4DD3-9F9F-BBB3BBAF0646}"/>
                </a:ext>
              </a:extLst>
            </p:cNvPr>
            <p:cNvCxnSpPr/>
            <p:nvPr/>
          </p:nvCxnSpPr>
          <p:spPr>
            <a:xfrm>
              <a:off x="3988787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D75C55-248A-4318-A749-BF236079EC6E}"/>
              </a:ext>
            </a:extLst>
          </p:cNvPr>
          <p:cNvGrpSpPr/>
          <p:nvPr/>
        </p:nvGrpSpPr>
        <p:grpSpPr>
          <a:xfrm>
            <a:off x="5632679" y="1482549"/>
            <a:ext cx="5934719" cy="408393"/>
            <a:chOff x="5668189" y="914379"/>
            <a:chExt cx="5934719" cy="40839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372FD2-2884-4C3F-9A9C-7F17C9E88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6750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A0A615-9710-4991-9374-9D5ADB4B7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754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22D852-9CF1-4D97-96C4-F4A9475C3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5825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1A19D5-E812-412D-82A1-ED29D92DB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069" y="1118577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CFDE30-8313-4F64-B19E-DCBFC0CA5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219" y="1118578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CC86D0-2022-4DE2-9BB0-53543F669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600" y="1118579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4785235-6294-43E4-8B5C-9FDB11C43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8150" y="1118580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0446E7-C7B5-4E42-82DD-07E0746DB14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6096000" y="1118585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629506-AF44-469B-8BDA-3F41A8FEE98A}"/>
                </a:ext>
              </a:extLst>
            </p:cNvPr>
            <p:cNvSpPr/>
            <p:nvPr/>
          </p:nvSpPr>
          <p:spPr>
            <a:xfrm>
              <a:off x="5668189" y="91439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F46668-E35A-46DB-8B1F-398A6E8F8741}"/>
                </a:ext>
              </a:extLst>
            </p:cNvPr>
            <p:cNvSpPr/>
            <p:nvPr/>
          </p:nvSpPr>
          <p:spPr>
            <a:xfrm>
              <a:off x="6360339" y="914398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CD0A81-A7E8-4B5C-8CBA-24D9B0CA2F74}"/>
                </a:ext>
              </a:extLst>
            </p:cNvPr>
            <p:cNvSpPr/>
            <p:nvPr/>
          </p:nvSpPr>
          <p:spPr>
            <a:xfrm>
              <a:off x="7052489" y="914397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4975CC-389F-4761-BC51-EB2E05102710}"/>
                </a:ext>
              </a:extLst>
            </p:cNvPr>
            <p:cNvSpPr/>
            <p:nvPr/>
          </p:nvSpPr>
          <p:spPr>
            <a:xfrm>
              <a:off x="7744639" y="914396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8D8139-B566-48B3-A27E-2FCE75B53BB3}"/>
                </a:ext>
              </a:extLst>
            </p:cNvPr>
            <p:cNvSpPr/>
            <p:nvPr/>
          </p:nvSpPr>
          <p:spPr>
            <a:xfrm>
              <a:off x="8436789" y="914395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0835AB-E45A-440A-9B50-4006217C460E}"/>
                </a:ext>
              </a:extLst>
            </p:cNvPr>
            <p:cNvSpPr/>
            <p:nvPr/>
          </p:nvSpPr>
          <p:spPr>
            <a:xfrm>
              <a:off x="9128939" y="914394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721F76-E9EE-4426-B0B6-37A54C179938}"/>
                </a:ext>
              </a:extLst>
            </p:cNvPr>
            <p:cNvSpPr/>
            <p:nvPr/>
          </p:nvSpPr>
          <p:spPr>
            <a:xfrm>
              <a:off x="9805943" y="914390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58DAB2-1654-4D11-A4C8-AD835CA42C01}"/>
                </a:ext>
              </a:extLst>
            </p:cNvPr>
            <p:cNvSpPr/>
            <p:nvPr/>
          </p:nvSpPr>
          <p:spPr>
            <a:xfrm>
              <a:off x="10494530" y="91437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1E9AFD-12C8-4F35-824F-6EBA2E6BC44A}"/>
                </a:ext>
              </a:extLst>
            </p:cNvPr>
            <p:cNvSpPr/>
            <p:nvPr/>
          </p:nvSpPr>
          <p:spPr>
            <a:xfrm>
              <a:off x="11175097" y="91437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EBB705F-5264-4751-9735-42B5E6E2D77A}"/>
              </a:ext>
            </a:extLst>
          </p:cNvPr>
          <p:cNvSpPr/>
          <p:nvPr/>
        </p:nvSpPr>
        <p:spPr>
          <a:xfrm>
            <a:off x="475210" y="3267786"/>
            <a:ext cx="515746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.size();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Object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224A4-9672-45AE-B3B6-7EB594E24D03}"/>
              </a:ext>
            </a:extLst>
          </p:cNvPr>
          <p:cNvSpPr/>
          <p:nvPr/>
        </p:nvSpPr>
        <p:spPr>
          <a:xfrm>
            <a:off x="6752640" y="3258506"/>
            <a:ext cx="515746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LinkedNode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.getElement());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.getNext();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356E-F1C7-4257-82D5-A84514D1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en-US" sz="4000" dirty="0"/>
              <a:t>List traversal can be expensive if it's not done right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134EE2-7381-4A7B-8421-A7CB5217BCF7}"/>
              </a:ext>
            </a:extLst>
          </p:cNvPr>
          <p:cNvGrpSpPr/>
          <p:nvPr/>
        </p:nvGrpSpPr>
        <p:grpSpPr>
          <a:xfrm>
            <a:off x="514906" y="1482570"/>
            <a:ext cx="3870664" cy="408373"/>
            <a:chOff x="550416" y="914400"/>
            <a:chExt cx="3870664" cy="4083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897094-15D0-471D-837B-888C888E5060}"/>
                </a:ext>
              </a:extLst>
            </p:cNvPr>
            <p:cNvSpPr/>
            <p:nvPr/>
          </p:nvSpPr>
          <p:spPr>
            <a:xfrm>
              <a:off x="550416" y="914400"/>
              <a:ext cx="3870664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65934E-23A1-47C9-85F0-0F07A86E44E0}"/>
                </a:ext>
              </a:extLst>
            </p:cNvPr>
            <p:cNvCxnSpPr/>
            <p:nvPr/>
          </p:nvCxnSpPr>
          <p:spPr>
            <a:xfrm>
              <a:off x="978269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7EF58D-619A-493F-B7D2-6AA9E866D61A}"/>
                </a:ext>
              </a:extLst>
            </p:cNvPr>
            <p:cNvCxnSpPr/>
            <p:nvPr/>
          </p:nvCxnSpPr>
          <p:spPr>
            <a:xfrm>
              <a:off x="1408343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39A233-8EB2-457D-938A-5750229EBD14}"/>
                </a:ext>
              </a:extLst>
            </p:cNvPr>
            <p:cNvCxnSpPr/>
            <p:nvPr/>
          </p:nvCxnSpPr>
          <p:spPr>
            <a:xfrm>
              <a:off x="1838417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30FD4-B7AA-4991-935D-3472897050B6}"/>
                </a:ext>
              </a:extLst>
            </p:cNvPr>
            <p:cNvCxnSpPr/>
            <p:nvPr/>
          </p:nvCxnSpPr>
          <p:spPr>
            <a:xfrm>
              <a:off x="2268491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EB4741-5470-4FCF-BC8A-10450B99C84D}"/>
                </a:ext>
              </a:extLst>
            </p:cNvPr>
            <p:cNvCxnSpPr/>
            <p:nvPr/>
          </p:nvCxnSpPr>
          <p:spPr>
            <a:xfrm>
              <a:off x="2698565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16B74C-B2A2-4570-BB1E-050ECFCF5451}"/>
                </a:ext>
              </a:extLst>
            </p:cNvPr>
            <p:cNvCxnSpPr/>
            <p:nvPr/>
          </p:nvCxnSpPr>
          <p:spPr>
            <a:xfrm>
              <a:off x="3128639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788E6D-F9BD-4AA2-9AB4-8371D3365E2D}"/>
                </a:ext>
              </a:extLst>
            </p:cNvPr>
            <p:cNvCxnSpPr/>
            <p:nvPr/>
          </p:nvCxnSpPr>
          <p:spPr>
            <a:xfrm>
              <a:off x="3558713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51D69C-DD68-4DD3-9F9F-BBB3BBAF0646}"/>
                </a:ext>
              </a:extLst>
            </p:cNvPr>
            <p:cNvCxnSpPr/>
            <p:nvPr/>
          </p:nvCxnSpPr>
          <p:spPr>
            <a:xfrm>
              <a:off x="3988787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D75C55-248A-4318-A749-BF236079EC6E}"/>
              </a:ext>
            </a:extLst>
          </p:cNvPr>
          <p:cNvGrpSpPr/>
          <p:nvPr/>
        </p:nvGrpSpPr>
        <p:grpSpPr>
          <a:xfrm>
            <a:off x="5632679" y="1482549"/>
            <a:ext cx="5934719" cy="408393"/>
            <a:chOff x="5668189" y="914379"/>
            <a:chExt cx="5934719" cy="40839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372FD2-2884-4C3F-9A9C-7F17C9E88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6750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A0A615-9710-4991-9374-9D5ADB4B7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754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22D852-9CF1-4D97-96C4-F4A9475C3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5825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1A19D5-E812-412D-82A1-ED29D92DB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069" y="1118577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CFDE30-8313-4F64-B19E-DCBFC0CA5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219" y="1118578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CC86D0-2022-4DE2-9BB0-53543F669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600" y="1118579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4785235-6294-43E4-8B5C-9FDB11C43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8150" y="1118580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0446E7-C7B5-4E42-82DD-07E0746DB14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6096000" y="1118585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629506-AF44-469B-8BDA-3F41A8FEE98A}"/>
                </a:ext>
              </a:extLst>
            </p:cNvPr>
            <p:cNvSpPr/>
            <p:nvPr/>
          </p:nvSpPr>
          <p:spPr>
            <a:xfrm>
              <a:off x="5668189" y="91439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F46668-E35A-46DB-8B1F-398A6E8F8741}"/>
                </a:ext>
              </a:extLst>
            </p:cNvPr>
            <p:cNvSpPr/>
            <p:nvPr/>
          </p:nvSpPr>
          <p:spPr>
            <a:xfrm>
              <a:off x="6360339" y="914398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CD0A81-A7E8-4B5C-8CBA-24D9B0CA2F74}"/>
                </a:ext>
              </a:extLst>
            </p:cNvPr>
            <p:cNvSpPr/>
            <p:nvPr/>
          </p:nvSpPr>
          <p:spPr>
            <a:xfrm>
              <a:off x="7052489" y="914397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4975CC-389F-4761-BC51-EB2E05102710}"/>
                </a:ext>
              </a:extLst>
            </p:cNvPr>
            <p:cNvSpPr/>
            <p:nvPr/>
          </p:nvSpPr>
          <p:spPr>
            <a:xfrm>
              <a:off x="7744639" y="914396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8D8139-B566-48B3-A27E-2FCE75B53BB3}"/>
                </a:ext>
              </a:extLst>
            </p:cNvPr>
            <p:cNvSpPr/>
            <p:nvPr/>
          </p:nvSpPr>
          <p:spPr>
            <a:xfrm>
              <a:off x="8436789" y="914395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0835AB-E45A-440A-9B50-4006217C460E}"/>
                </a:ext>
              </a:extLst>
            </p:cNvPr>
            <p:cNvSpPr/>
            <p:nvPr/>
          </p:nvSpPr>
          <p:spPr>
            <a:xfrm>
              <a:off x="9128939" y="914394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721F76-E9EE-4426-B0B6-37A54C179938}"/>
                </a:ext>
              </a:extLst>
            </p:cNvPr>
            <p:cNvSpPr/>
            <p:nvPr/>
          </p:nvSpPr>
          <p:spPr>
            <a:xfrm>
              <a:off x="9805943" y="914390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58DAB2-1654-4D11-A4C8-AD835CA42C01}"/>
                </a:ext>
              </a:extLst>
            </p:cNvPr>
            <p:cNvSpPr/>
            <p:nvPr/>
          </p:nvSpPr>
          <p:spPr>
            <a:xfrm>
              <a:off x="10494530" y="91437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1E9AFD-12C8-4F35-824F-6EBA2E6BC44A}"/>
                </a:ext>
              </a:extLst>
            </p:cNvPr>
            <p:cNvSpPr/>
            <p:nvPr/>
          </p:nvSpPr>
          <p:spPr>
            <a:xfrm>
              <a:off x="11175097" y="91437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EBB705F-5264-4751-9735-42B5E6E2D77A}"/>
              </a:ext>
            </a:extLst>
          </p:cNvPr>
          <p:cNvSpPr/>
          <p:nvPr/>
        </p:nvSpPr>
        <p:spPr>
          <a:xfrm>
            <a:off x="475210" y="3267786"/>
            <a:ext cx="515746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.size();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Object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224A4-9672-45AE-B3B6-7EB594E24D03}"/>
              </a:ext>
            </a:extLst>
          </p:cNvPr>
          <p:cNvSpPr/>
          <p:nvPr/>
        </p:nvSpPr>
        <p:spPr>
          <a:xfrm>
            <a:off x="6752640" y="3258506"/>
            <a:ext cx="515746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LinkedNode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.getElement());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.getNext();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33F0A3-B0FD-412C-8CA6-17FE5F4F192E}"/>
              </a:ext>
            </a:extLst>
          </p:cNvPr>
          <p:cNvGrpSpPr/>
          <p:nvPr/>
        </p:nvGrpSpPr>
        <p:grpSpPr>
          <a:xfrm>
            <a:off x="1461865" y="1997109"/>
            <a:ext cx="828360" cy="1123560"/>
            <a:chOff x="1461865" y="1997109"/>
            <a:chExt cx="828360" cy="11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0CE5217-951A-4C1B-AA9D-E5804817D5E5}"/>
                    </a:ext>
                  </a:extLst>
                </p14:cNvPr>
                <p14:cNvContentPartPr/>
                <p14:nvPr/>
              </p14:nvContentPartPr>
              <p14:xfrm>
                <a:off x="1531705" y="2008629"/>
                <a:ext cx="53280" cy="1112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0CE5217-951A-4C1B-AA9D-E5804817D5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3065" y="1999989"/>
                  <a:ext cx="70920" cy="11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9BADC5-D12A-4CA2-BE03-43F0B9119553}"/>
                    </a:ext>
                  </a:extLst>
                </p14:cNvPr>
                <p14:cNvContentPartPr/>
                <p14:nvPr/>
              </p14:nvContentPartPr>
              <p14:xfrm>
                <a:off x="1461865" y="1997109"/>
                <a:ext cx="221760" cy="18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9BADC5-D12A-4CA2-BE03-43F0B91195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3225" y="1988469"/>
                  <a:ext cx="239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B7451-0A22-431D-B466-04074DF4B3A5}"/>
                    </a:ext>
                  </a:extLst>
                </p14:cNvPr>
                <p14:cNvContentPartPr/>
                <p14:nvPr/>
              </p14:nvContentPartPr>
              <p14:xfrm>
                <a:off x="1726105" y="2164869"/>
                <a:ext cx="205920" cy="339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B7451-0A22-431D-B466-04074DF4B3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7105" y="2155869"/>
                  <a:ext cx="223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A1DC1C-83FB-4C4A-8DF8-4563190CF8F3}"/>
                    </a:ext>
                  </a:extLst>
                </p14:cNvPr>
                <p14:cNvContentPartPr/>
                <p14:nvPr/>
              </p14:nvContentPartPr>
              <p14:xfrm>
                <a:off x="2013385" y="2067309"/>
                <a:ext cx="88560" cy="409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A1DC1C-83FB-4C4A-8DF8-4563190CF8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4385" y="2058309"/>
                  <a:ext cx="106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45FC95-F857-4757-AC2B-386037C15F73}"/>
                    </a:ext>
                  </a:extLst>
                </p14:cNvPr>
                <p14:cNvContentPartPr/>
                <p14:nvPr/>
              </p14:nvContentPartPr>
              <p14:xfrm>
                <a:off x="2089345" y="2262789"/>
                <a:ext cx="102960" cy="86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45FC95-F857-4757-AC2B-386037C15F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0345" y="2253789"/>
                  <a:ext cx="120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032D3A-C035-4C14-9007-71580F8F0640}"/>
                    </a:ext>
                  </a:extLst>
                </p14:cNvPr>
                <p14:cNvContentPartPr/>
                <p14:nvPr/>
              </p14:nvContentPartPr>
              <p14:xfrm>
                <a:off x="2160985" y="2105469"/>
                <a:ext cx="129240" cy="416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032D3A-C035-4C14-9007-71580F8F06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1985" y="2096829"/>
                  <a:ext cx="146880" cy="43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21A840-1557-4E8B-B6FF-744B8C59E715}"/>
              </a:ext>
            </a:extLst>
          </p:cNvPr>
          <p:cNvGrpSpPr/>
          <p:nvPr/>
        </p:nvGrpSpPr>
        <p:grpSpPr>
          <a:xfrm>
            <a:off x="2466265" y="2191509"/>
            <a:ext cx="227880" cy="225720"/>
            <a:chOff x="2466265" y="2191509"/>
            <a:chExt cx="22788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9B94DB-19BA-45E5-9E0C-1E9D39F0DCBC}"/>
                    </a:ext>
                  </a:extLst>
                </p14:cNvPr>
                <p14:cNvContentPartPr/>
                <p14:nvPr/>
              </p14:nvContentPartPr>
              <p14:xfrm>
                <a:off x="2493625" y="2191509"/>
                <a:ext cx="51480" cy="218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9B94DB-19BA-45E5-9E0C-1E9D39F0DC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4625" y="2182509"/>
                  <a:ext cx="69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73800D-5CF0-4B94-A811-9B397895EF4D}"/>
                    </a:ext>
                  </a:extLst>
                </p14:cNvPr>
                <p14:cNvContentPartPr/>
                <p14:nvPr/>
              </p14:nvContentPartPr>
              <p14:xfrm>
                <a:off x="2466265" y="2345589"/>
                <a:ext cx="92160" cy="46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73800D-5CF0-4B94-A811-9B397895EF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57625" y="2336949"/>
                  <a:ext cx="109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DA767C-058E-4CCD-B32C-E7847307E983}"/>
                    </a:ext>
                  </a:extLst>
                </p14:cNvPr>
                <p14:cNvContentPartPr/>
                <p14:nvPr/>
              </p14:nvContentPartPr>
              <p14:xfrm>
                <a:off x="2558065" y="2337309"/>
                <a:ext cx="57240" cy="79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DA767C-058E-4CCD-B32C-E7847307E9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9065" y="2328309"/>
                  <a:ext cx="74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DE07F8A-F003-41BB-8747-D860B6E5FF5A}"/>
                    </a:ext>
                  </a:extLst>
                </p14:cNvPr>
                <p14:cNvContentPartPr/>
                <p14:nvPr/>
              </p14:nvContentPartPr>
              <p14:xfrm>
                <a:off x="2650585" y="2245149"/>
                <a:ext cx="43560" cy="11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DE07F8A-F003-41BB-8747-D860B6E5FF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1945" y="2236149"/>
                  <a:ext cx="612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6C0E33-9890-4458-9BCF-379775B01DA8}"/>
              </a:ext>
            </a:extLst>
          </p:cNvPr>
          <p:cNvGrpSpPr/>
          <p:nvPr/>
        </p:nvGrpSpPr>
        <p:grpSpPr>
          <a:xfrm>
            <a:off x="2851825" y="2248749"/>
            <a:ext cx="419040" cy="267120"/>
            <a:chOff x="2851825" y="2248749"/>
            <a:chExt cx="4190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F1EB05-7343-4A38-AE95-1A06E5462C28}"/>
                    </a:ext>
                  </a:extLst>
                </p14:cNvPr>
                <p14:cNvContentPartPr/>
                <p14:nvPr/>
              </p14:nvContentPartPr>
              <p14:xfrm>
                <a:off x="2851825" y="2281149"/>
                <a:ext cx="87840" cy="118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F1EB05-7343-4A38-AE95-1A06E5462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3185" y="2272509"/>
                  <a:ext cx="105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AFA978-13F5-4CF1-B49B-FA56FE708A08}"/>
                    </a:ext>
                  </a:extLst>
                </p14:cNvPr>
                <p14:cNvContentPartPr/>
                <p14:nvPr/>
              </p14:nvContentPartPr>
              <p14:xfrm>
                <a:off x="2982505" y="2282229"/>
                <a:ext cx="10080" cy="110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AFA978-13F5-4CF1-B49B-FA56FE708A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3865" y="2273229"/>
                  <a:ext cx="27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F11A69-B214-439E-84C8-E77C6C6B5D71}"/>
                    </a:ext>
                  </a:extLst>
                </p14:cNvPr>
                <p14:cNvContentPartPr/>
                <p14:nvPr/>
              </p14:nvContentPartPr>
              <p14:xfrm>
                <a:off x="3030385" y="2248749"/>
                <a:ext cx="131760" cy="11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F11A69-B214-439E-84C8-E77C6C6B5D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1745" y="2239749"/>
                  <a:ext cx="149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4E3897-F2CB-4AD7-A304-D3EDAF06A213}"/>
                    </a:ext>
                  </a:extLst>
                </p14:cNvPr>
                <p14:cNvContentPartPr/>
                <p14:nvPr/>
              </p14:nvContentPartPr>
              <p14:xfrm>
                <a:off x="3185905" y="2272509"/>
                <a:ext cx="84960" cy="243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4E3897-F2CB-4AD7-A304-D3EDAF06A2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7265" y="2263869"/>
                  <a:ext cx="10260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99D0B4A-21A9-43CE-81F5-AB7E3B5A0CC6}"/>
              </a:ext>
            </a:extLst>
          </p:cNvPr>
          <p:cNvGrpSpPr/>
          <p:nvPr/>
        </p:nvGrpSpPr>
        <p:grpSpPr>
          <a:xfrm>
            <a:off x="4562185" y="1994589"/>
            <a:ext cx="1801800" cy="1108800"/>
            <a:chOff x="4562185" y="1994589"/>
            <a:chExt cx="1801800" cy="11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AF4E2B-FF68-4680-968D-57CEA0F30FD1}"/>
                    </a:ext>
                  </a:extLst>
                </p14:cNvPr>
                <p14:cNvContentPartPr/>
                <p14:nvPr/>
              </p14:nvContentPartPr>
              <p14:xfrm>
                <a:off x="4562185" y="2034549"/>
                <a:ext cx="1043280" cy="1068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AF4E2B-FF68-4680-968D-57CEA0F30F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3545" y="2025909"/>
                  <a:ext cx="106092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CDDA03-17CA-44FF-BA29-324144E590D3}"/>
                    </a:ext>
                  </a:extLst>
                </p14:cNvPr>
                <p14:cNvContentPartPr/>
                <p14:nvPr/>
              </p14:nvContentPartPr>
              <p14:xfrm>
                <a:off x="5467585" y="1994589"/>
                <a:ext cx="201240" cy="162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CDDA03-17CA-44FF-BA29-324144E590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58585" y="1985949"/>
                  <a:ext cx="218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923F56-DF20-44B2-A8C4-A0651E948BEC}"/>
                    </a:ext>
                  </a:extLst>
                </p14:cNvPr>
                <p14:cNvContentPartPr/>
                <p14:nvPr/>
              </p14:nvContentPartPr>
              <p14:xfrm>
                <a:off x="5345185" y="2413989"/>
                <a:ext cx="226080" cy="293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923F56-DF20-44B2-A8C4-A0651E948B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36545" y="2405349"/>
                  <a:ext cx="243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1E685E-6F0B-4B9D-A15D-8B114DE833A3}"/>
                    </a:ext>
                  </a:extLst>
                </p14:cNvPr>
                <p14:cNvContentPartPr/>
                <p14:nvPr/>
              </p14:nvContentPartPr>
              <p14:xfrm>
                <a:off x="5632825" y="2318229"/>
                <a:ext cx="86400" cy="348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1E685E-6F0B-4B9D-A15D-8B114DE833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24185" y="2309229"/>
                  <a:ext cx="1040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199DC7-B293-44EE-91E0-5D86D91EB391}"/>
                    </a:ext>
                  </a:extLst>
                </p14:cNvPr>
                <p14:cNvContentPartPr/>
                <p14:nvPr/>
              </p14:nvContentPartPr>
              <p14:xfrm>
                <a:off x="5735425" y="2465829"/>
                <a:ext cx="123120" cy="109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199DC7-B293-44EE-91E0-5D86D91EB3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26785" y="2457189"/>
                  <a:ext cx="140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72711-E5A6-49E2-B9A3-2A3E560A3FC0}"/>
                    </a:ext>
                  </a:extLst>
                </p14:cNvPr>
                <p14:cNvContentPartPr/>
                <p14:nvPr/>
              </p14:nvContentPartPr>
              <p14:xfrm>
                <a:off x="5836945" y="2356389"/>
                <a:ext cx="99720" cy="69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72711-E5A6-49E2-B9A3-2A3E560A3F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28305" y="2347389"/>
                  <a:ext cx="117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446680-F4F1-40FB-8AA2-B1047061ECEF}"/>
                    </a:ext>
                  </a:extLst>
                </p14:cNvPr>
                <p14:cNvContentPartPr/>
                <p14:nvPr/>
              </p14:nvContentPartPr>
              <p14:xfrm>
                <a:off x="5938825" y="2281149"/>
                <a:ext cx="87480" cy="287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446680-F4F1-40FB-8AA2-B1047061EC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29825" y="2272509"/>
                  <a:ext cx="105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1D0383-D8F0-40F4-8920-AFE391806E20}"/>
                    </a:ext>
                  </a:extLst>
                </p14:cNvPr>
                <p14:cNvContentPartPr/>
                <p14:nvPr/>
              </p14:nvContentPartPr>
              <p14:xfrm>
                <a:off x="5207305" y="2836989"/>
                <a:ext cx="75600" cy="247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1D0383-D8F0-40F4-8920-AFE391806E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8665" y="2828349"/>
                  <a:ext cx="93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FAAAC3-D088-4680-A5A7-B11F1EF01A77}"/>
                    </a:ext>
                  </a:extLst>
                </p14:cNvPr>
                <p14:cNvContentPartPr/>
                <p14:nvPr/>
              </p14:nvContentPartPr>
              <p14:xfrm>
                <a:off x="5193265" y="3028509"/>
                <a:ext cx="99360" cy="36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FAAAC3-D088-4680-A5A7-B11F1EF01A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84265" y="3019869"/>
                  <a:ext cx="117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918F91-4EDF-41CB-A07E-A379ADAF0BD6}"/>
                    </a:ext>
                  </a:extLst>
                </p14:cNvPr>
                <p14:cNvContentPartPr/>
                <p14:nvPr/>
              </p14:nvContentPartPr>
              <p14:xfrm>
                <a:off x="5298745" y="3019149"/>
                <a:ext cx="47880" cy="70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918F91-4EDF-41CB-A07E-A379ADAF0B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90105" y="3010509"/>
                  <a:ext cx="65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4A65E0-A2C2-4C9E-B524-B5FB766968D6}"/>
                    </a:ext>
                  </a:extLst>
                </p14:cNvPr>
                <p14:cNvContentPartPr/>
                <p14:nvPr/>
              </p14:nvContentPartPr>
              <p14:xfrm>
                <a:off x="5395585" y="2919429"/>
                <a:ext cx="18000" cy="128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4A65E0-A2C2-4C9E-B524-B5FB766968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86585" y="2910789"/>
                  <a:ext cx="35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692F4F-5C5C-4CD8-B454-7FB02253589E}"/>
                    </a:ext>
                  </a:extLst>
                </p14:cNvPr>
                <p14:cNvContentPartPr/>
                <p14:nvPr/>
              </p14:nvContentPartPr>
              <p14:xfrm>
                <a:off x="5596825" y="2853549"/>
                <a:ext cx="41400" cy="190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692F4F-5C5C-4CD8-B454-7FB0225358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88185" y="2844549"/>
                  <a:ext cx="59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A41633-DFAC-4CA5-8396-83B9059A0808}"/>
                    </a:ext>
                  </a:extLst>
                </p14:cNvPr>
                <p14:cNvContentPartPr/>
                <p14:nvPr/>
              </p14:nvContentPartPr>
              <p14:xfrm>
                <a:off x="5661625" y="2946069"/>
                <a:ext cx="9720" cy="72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A41633-DFAC-4CA5-8396-83B9059A08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52625" y="2937429"/>
                  <a:ext cx="27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4E15ED-C417-489C-97BA-FDB1744A5BF0}"/>
                    </a:ext>
                  </a:extLst>
                </p14:cNvPr>
                <p14:cNvContentPartPr/>
                <p14:nvPr/>
              </p14:nvContentPartPr>
              <p14:xfrm>
                <a:off x="5652625" y="2843109"/>
                <a:ext cx="3960" cy="20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4E15ED-C417-489C-97BA-FDB1744A5B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43625" y="2834469"/>
                  <a:ext cx="21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221345-5E3F-4C7A-A2D8-5740272D0293}"/>
                    </a:ext>
                  </a:extLst>
                </p14:cNvPr>
                <p14:cNvContentPartPr/>
                <p14:nvPr/>
              </p14:nvContentPartPr>
              <p14:xfrm>
                <a:off x="5688985" y="2807469"/>
                <a:ext cx="115200" cy="200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221345-5E3F-4C7A-A2D8-5740272D02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0345" y="2798829"/>
                  <a:ext cx="132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86CBB6F-EECA-42B7-A565-41998A70FEFA}"/>
                    </a:ext>
                  </a:extLst>
                </p14:cNvPr>
                <p14:cNvContentPartPr/>
                <p14:nvPr/>
              </p14:nvContentPartPr>
              <p14:xfrm>
                <a:off x="5826505" y="2739429"/>
                <a:ext cx="160200" cy="205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86CBB6F-EECA-42B7-A565-41998A70FE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17505" y="2730789"/>
                  <a:ext cx="177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74C05B-7CEA-428A-94B6-7C6E4CE98F52}"/>
                    </a:ext>
                  </a:extLst>
                </p14:cNvPr>
                <p14:cNvContentPartPr/>
                <p14:nvPr/>
              </p14:nvContentPartPr>
              <p14:xfrm>
                <a:off x="6086425" y="2622789"/>
                <a:ext cx="43560" cy="22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74C05B-7CEA-428A-94B6-7C6E4CE98F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77425" y="2614149"/>
                  <a:ext cx="61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88E08A-27B6-470F-A916-B2B05468B2C8}"/>
                    </a:ext>
                  </a:extLst>
                </p14:cNvPr>
                <p14:cNvContentPartPr/>
                <p14:nvPr/>
              </p14:nvContentPartPr>
              <p14:xfrm>
                <a:off x="6150865" y="2703789"/>
                <a:ext cx="28080" cy="103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88E08A-27B6-470F-A916-B2B05468B2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42225" y="2695149"/>
                  <a:ext cx="45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DFE7EC-F73C-4AB9-B7C0-E35F2D878F6D}"/>
                    </a:ext>
                  </a:extLst>
                </p14:cNvPr>
                <p14:cNvContentPartPr/>
                <p14:nvPr/>
              </p14:nvContentPartPr>
              <p14:xfrm>
                <a:off x="6160225" y="2656989"/>
                <a:ext cx="150120" cy="163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DFE7EC-F73C-4AB9-B7C0-E35F2D878F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51585" y="2647989"/>
                  <a:ext cx="167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5CBB2F-410E-4099-A2C9-9DA99A7043D1}"/>
                    </a:ext>
                  </a:extLst>
                </p14:cNvPr>
                <p14:cNvContentPartPr/>
                <p14:nvPr/>
              </p14:nvContentPartPr>
              <p14:xfrm>
                <a:off x="6262105" y="2539989"/>
                <a:ext cx="63360" cy="221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5CBB2F-410E-4099-A2C9-9DA99A7043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53105" y="2530989"/>
                  <a:ext cx="81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CCC793-0382-4C21-8D19-6635C7D77B7E}"/>
                    </a:ext>
                  </a:extLst>
                </p14:cNvPr>
                <p14:cNvContentPartPr/>
                <p14:nvPr/>
              </p14:nvContentPartPr>
              <p14:xfrm>
                <a:off x="6262465" y="2688309"/>
                <a:ext cx="101520" cy="14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CCC793-0382-4C21-8D19-6635C7D77B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53825" y="2679669"/>
                  <a:ext cx="1191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579834F-0B75-42CA-9D12-E468A7372226}"/>
              </a:ext>
            </a:extLst>
          </p:cNvPr>
          <p:cNvGrpSpPr/>
          <p:nvPr/>
        </p:nvGrpSpPr>
        <p:grpSpPr>
          <a:xfrm>
            <a:off x="8823505" y="2080629"/>
            <a:ext cx="987480" cy="1041120"/>
            <a:chOff x="8823505" y="2080629"/>
            <a:chExt cx="987480" cy="10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1E142A-5113-47CD-8C31-B274D6309D93}"/>
                    </a:ext>
                  </a:extLst>
                </p14:cNvPr>
                <p14:cNvContentPartPr/>
                <p14:nvPr/>
              </p14:nvContentPartPr>
              <p14:xfrm>
                <a:off x="8903785" y="2097189"/>
                <a:ext cx="78480" cy="1024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1E142A-5113-47CD-8C31-B274D6309D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4785" y="2088549"/>
                  <a:ext cx="9612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0EAA93A-3CBC-4F9D-8776-482674592711}"/>
                    </a:ext>
                  </a:extLst>
                </p14:cNvPr>
                <p14:cNvContentPartPr/>
                <p14:nvPr/>
              </p14:nvContentPartPr>
              <p14:xfrm>
                <a:off x="8823505" y="2080629"/>
                <a:ext cx="240480" cy="170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0EAA93A-3CBC-4F9D-8776-4826745927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14505" y="2071629"/>
                  <a:ext cx="258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88942D4-70E3-43F4-9451-C1196D753DD9}"/>
                    </a:ext>
                  </a:extLst>
                </p14:cNvPr>
                <p14:cNvContentPartPr/>
                <p14:nvPr/>
              </p14:nvContentPartPr>
              <p14:xfrm>
                <a:off x="9150385" y="2394909"/>
                <a:ext cx="217800" cy="385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88942D4-70E3-43F4-9451-C1196D753D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1385" y="2385909"/>
                  <a:ext cx="2354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ECB71E-16A5-4682-9676-2682CCE82C0A}"/>
                    </a:ext>
                  </a:extLst>
                </p14:cNvPr>
                <p14:cNvContentPartPr/>
                <p14:nvPr/>
              </p14:nvContentPartPr>
              <p14:xfrm>
                <a:off x="9207265" y="2391669"/>
                <a:ext cx="56880" cy="164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ECB71E-16A5-4682-9676-2682CCE82C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98625" y="2383029"/>
                  <a:ext cx="74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809F43-FBA9-4EB0-B857-18636122ADFA}"/>
                    </a:ext>
                  </a:extLst>
                </p14:cNvPr>
                <p14:cNvContentPartPr/>
                <p14:nvPr/>
              </p14:nvContentPartPr>
              <p14:xfrm>
                <a:off x="9472945" y="2304549"/>
                <a:ext cx="96120" cy="441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809F43-FBA9-4EB0-B857-18636122AD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63945" y="2295549"/>
                  <a:ext cx="1137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BFCF3A3-B775-432C-9561-4F71E678233C}"/>
                    </a:ext>
                  </a:extLst>
                </p14:cNvPr>
                <p14:cNvContentPartPr/>
                <p14:nvPr/>
              </p14:nvContentPartPr>
              <p14:xfrm>
                <a:off x="9568705" y="2539989"/>
                <a:ext cx="154080" cy="81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BFCF3A3-B775-432C-9561-4F71E67823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59705" y="2530989"/>
                  <a:ext cx="171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EDE888E-BA13-4939-871B-C048A608E15E}"/>
                    </a:ext>
                  </a:extLst>
                </p14:cNvPr>
                <p14:cNvContentPartPr/>
                <p14:nvPr/>
              </p14:nvContentPartPr>
              <p14:xfrm>
                <a:off x="9697585" y="2345589"/>
                <a:ext cx="113400" cy="441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EDE888E-BA13-4939-871B-C048A608E1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88945" y="2336949"/>
                  <a:ext cx="131040" cy="4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E7A85CC-4916-4080-929D-4B13D644F9B0}"/>
              </a:ext>
            </a:extLst>
          </p:cNvPr>
          <p:cNvGrpSpPr/>
          <p:nvPr/>
        </p:nvGrpSpPr>
        <p:grpSpPr>
          <a:xfrm>
            <a:off x="9995305" y="2326869"/>
            <a:ext cx="318240" cy="387000"/>
            <a:chOff x="9995305" y="2326869"/>
            <a:chExt cx="31824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FAC68A-4E1B-4300-B037-EA3BC242EAA7}"/>
                    </a:ext>
                  </a:extLst>
                </p14:cNvPr>
                <p14:cNvContentPartPr/>
                <p14:nvPr/>
              </p14:nvContentPartPr>
              <p14:xfrm>
                <a:off x="10086385" y="2326869"/>
                <a:ext cx="95040" cy="380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FAC68A-4E1B-4300-B037-EA3BC242EA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77385" y="2318229"/>
                  <a:ext cx="1126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A7F327E-8C0E-43E6-A551-561CDFE5D2C8}"/>
                    </a:ext>
                  </a:extLst>
                </p14:cNvPr>
                <p14:cNvContentPartPr/>
                <p14:nvPr/>
              </p14:nvContentPartPr>
              <p14:xfrm>
                <a:off x="9995305" y="2608749"/>
                <a:ext cx="164520" cy="54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A7F327E-8C0E-43E6-A551-561CDFE5D2C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86305" y="2599749"/>
                  <a:ext cx="182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A0ECB2-7423-404B-A6DB-D76F2FCDFF21}"/>
                    </a:ext>
                  </a:extLst>
                </p14:cNvPr>
                <p14:cNvContentPartPr/>
                <p14:nvPr/>
              </p14:nvContentPartPr>
              <p14:xfrm>
                <a:off x="10149385" y="2613429"/>
                <a:ext cx="41040" cy="100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A0ECB2-7423-404B-A6DB-D76F2FCDFF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40385" y="2604789"/>
                  <a:ext cx="58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1DECD78-7BFC-40FC-A3FD-2A187F219EF7}"/>
                    </a:ext>
                  </a:extLst>
                </p14:cNvPr>
                <p14:cNvContentPartPr/>
                <p14:nvPr/>
              </p14:nvContentPartPr>
              <p14:xfrm>
                <a:off x="10251985" y="2497869"/>
                <a:ext cx="61560" cy="167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1DECD78-7BFC-40FC-A3FD-2A187F219E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43345" y="2489229"/>
                  <a:ext cx="792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92788C2-C8F9-400D-8EF2-BF4815A85556}"/>
              </a:ext>
            </a:extLst>
          </p:cNvPr>
          <p:cNvGrpSpPr/>
          <p:nvPr/>
        </p:nvGrpSpPr>
        <p:grpSpPr>
          <a:xfrm>
            <a:off x="10519825" y="2376189"/>
            <a:ext cx="600480" cy="313920"/>
            <a:chOff x="10519825" y="2376189"/>
            <a:chExt cx="60048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9E8817-68C6-469D-BA37-307514568B06}"/>
                    </a:ext>
                  </a:extLst>
                </p14:cNvPr>
                <p14:cNvContentPartPr/>
                <p14:nvPr/>
              </p14:nvContentPartPr>
              <p14:xfrm>
                <a:off x="10519825" y="2419749"/>
                <a:ext cx="31320" cy="267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9E8817-68C6-469D-BA37-307514568B0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11185" y="2411109"/>
                  <a:ext cx="48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C033656-B47A-4D40-B723-0A9B6EFA7D38}"/>
                    </a:ext>
                  </a:extLst>
                </p14:cNvPr>
                <p14:cNvContentPartPr/>
                <p14:nvPr/>
              </p14:nvContentPartPr>
              <p14:xfrm>
                <a:off x="10593985" y="2429469"/>
                <a:ext cx="9720" cy="238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C033656-B47A-4D40-B723-0A9B6EFA7D3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84985" y="2420469"/>
                  <a:ext cx="27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3FAA9A5-A449-40E8-A459-051D4D6B015F}"/>
                    </a:ext>
                  </a:extLst>
                </p14:cNvPr>
                <p14:cNvContentPartPr/>
                <p14:nvPr/>
              </p14:nvContentPartPr>
              <p14:xfrm>
                <a:off x="10630705" y="2548989"/>
                <a:ext cx="120960" cy="141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3FAA9A5-A449-40E8-A459-051D4D6B01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22065" y="2539989"/>
                  <a:ext cx="138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F38B75-2DED-43C7-B2B9-79E9102EE863}"/>
                    </a:ext>
                  </a:extLst>
                </p14:cNvPr>
                <p14:cNvContentPartPr/>
                <p14:nvPr/>
              </p14:nvContentPartPr>
              <p14:xfrm>
                <a:off x="10778665" y="2490309"/>
                <a:ext cx="26280" cy="170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F38B75-2DED-43C7-B2B9-79E9102EE8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69665" y="2481309"/>
                  <a:ext cx="43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DCA5931-68A3-47B5-9BE3-1DD650900A2E}"/>
                    </a:ext>
                  </a:extLst>
                </p14:cNvPr>
                <p14:cNvContentPartPr/>
                <p14:nvPr/>
              </p14:nvContentPartPr>
              <p14:xfrm>
                <a:off x="10826905" y="2376189"/>
                <a:ext cx="293400" cy="274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DCA5931-68A3-47B5-9BE3-1DD650900A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18265" y="2367549"/>
                  <a:ext cx="31104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CBC2EA3-6298-45EC-A737-91B391019841}"/>
              </a:ext>
            </a:extLst>
          </p:cNvPr>
          <p:cNvGrpSpPr/>
          <p:nvPr/>
        </p:nvGrpSpPr>
        <p:grpSpPr>
          <a:xfrm>
            <a:off x="11304985" y="2318229"/>
            <a:ext cx="323640" cy="355680"/>
            <a:chOff x="11304985" y="2318229"/>
            <a:chExt cx="32364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CFC03C-E195-4308-A214-39455584081F}"/>
                    </a:ext>
                  </a:extLst>
                </p14:cNvPr>
                <p14:cNvContentPartPr/>
                <p14:nvPr/>
              </p14:nvContentPartPr>
              <p14:xfrm>
                <a:off x="11304985" y="2318229"/>
                <a:ext cx="34200" cy="351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CFC03C-E195-4308-A214-3945558408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95985" y="2309229"/>
                  <a:ext cx="518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781C82B-1615-41D8-9B2E-68EC98079272}"/>
                    </a:ext>
                  </a:extLst>
                </p14:cNvPr>
                <p14:cNvContentPartPr/>
                <p14:nvPr/>
              </p14:nvContentPartPr>
              <p14:xfrm>
                <a:off x="11397505" y="2539989"/>
                <a:ext cx="17280" cy="110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781C82B-1615-41D8-9B2E-68EC980792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88505" y="2530989"/>
                  <a:ext cx="34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9930A32-D1AA-4320-B8D9-1E24CA127B6E}"/>
                    </a:ext>
                  </a:extLst>
                </p14:cNvPr>
                <p14:cNvContentPartPr/>
                <p14:nvPr/>
              </p14:nvContentPartPr>
              <p14:xfrm>
                <a:off x="11393185" y="2416869"/>
                <a:ext cx="4680" cy="12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9930A32-D1AA-4320-B8D9-1E24CA127B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84545" y="2408229"/>
                  <a:ext cx="22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EA3CF3F-4A45-422B-AABD-325E06C46155}"/>
                    </a:ext>
                  </a:extLst>
                </p14:cNvPr>
                <p14:cNvContentPartPr/>
                <p14:nvPr/>
              </p14:nvContentPartPr>
              <p14:xfrm>
                <a:off x="11441425" y="2401389"/>
                <a:ext cx="133200" cy="272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EA3CF3F-4A45-422B-AABD-325E06C461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32785" y="2392389"/>
                  <a:ext cx="150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361A3C5-0DE3-4B90-9E21-D0D30A44CEC9}"/>
                    </a:ext>
                  </a:extLst>
                </p14:cNvPr>
                <p14:cNvContentPartPr/>
                <p14:nvPr/>
              </p14:nvContentPartPr>
              <p14:xfrm>
                <a:off x="11447905" y="2540349"/>
                <a:ext cx="180720" cy="20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361A3C5-0DE3-4B90-9E21-D0D30A44CE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39265" y="2531349"/>
                  <a:ext cx="198360" cy="3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766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138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List traversal can be expensive if it's not done right</vt:lpstr>
      <vt:lpstr>List traversal can be expensive if it's not done 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7</cp:revision>
  <dcterms:created xsi:type="dcterms:W3CDTF">2020-11-20T01:09:25Z</dcterms:created>
  <dcterms:modified xsi:type="dcterms:W3CDTF">2022-09-28T17:33:56Z</dcterms:modified>
</cp:coreProperties>
</file>